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74" r:id="rId36"/>
    <p:sldId id="291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076A7C-7505-4AA4-8A20-BF77CE0811F5}" type="doc">
      <dgm:prSet loTypeId="urn:microsoft.com/office/officeart/2005/8/layout/equation2" loCatId="process" qsTypeId="urn:microsoft.com/office/officeart/2005/8/quickstyle/simple1" qsCatId="simple" csTypeId="urn:microsoft.com/office/officeart/2005/8/colors/colorful4" csCatId="colorful" phldr="1"/>
      <dgm:spPr/>
    </dgm:pt>
    <dgm:pt modelId="{3AFE1CB8-9D61-4B14-8D43-2A987593015F}">
      <dgm:prSet phldrT="[Text]"/>
      <dgm:spPr/>
      <dgm:t>
        <a:bodyPr/>
        <a:lstStyle/>
        <a:p>
          <a:r>
            <a:rPr lang="en-US" dirty="0" err="1" smtClean="0"/>
            <a:t>Wanita</a:t>
          </a:r>
          <a:endParaRPr lang="en-US" dirty="0"/>
        </a:p>
      </dgm:t>
    </dgm:pt>
    <dgm:pt modelId="{54C2EF7D-1A77-439F-94AC-7C5EBF800F95}" type="parTrans" cxnId="{D4F1074A-4BFA-4AD7-A5DA-A30D82EDCFC5}">
      <dgm:prSet/>
      <dgm:spPr/>
      <dgm:t>
        <a:bodyPr/>
        <a:lstStyle/>
        <a:p>
          <a:endParaRPr lang="en-US"/>
        </a:p>
      </dgm:t>
    </dgm:pt>
    <dgm:pt modelId="{34EB413D-BDEC-40CD-80C1-7E5FB99DCE0C}" type="sibTrans" cxnId="{D4F1074A-4BFA-4AD7-A5DA-A30D82EDCFC5}">
      <dgm:prSet/>
      <dgm:spPr/>
      <dgm:t>
        <a:bodyPr/>
        <a:lstStyle/>
        <a:p>
          <a:endParaRPr lang="en-US"/>
        </a:p>
      </dgm:t>
    </dgm:pt>
    <dgm:pt modelId="{630BC642-27C7-4E41-BBA3-120A09CE354F}">
      <dgm:prSet phldrT="[Text]"/>
      <dgm:spPr/>
      <dgm:t>
        <a:bodyPr/>
        <a:lstStyle/>
        <a:p>
          <a:r>
            <a:rPr lang="en-US" dirty="0" err="1" smtClean="0"/>
            <a:t>Pekerja</a:t>
          </a:r>
          <a:endParaRPr lang="en-US" dirty="0" smtClean="0"/>
        </a:p>
      </dgm:t>
    </dgm:pt>
    <dgm:pt modelId="{938F679E-3C72-467E-8371-C260492B2AE9}" type="parTrans" cxnId="{A3356A00-341F-4464-B8B0-D20F6B1811D6}">
      <dgm:prSet/>
      <dgm:spPr/>
      <dgm:t>
        <a:bodyPr/>
        <a:lstStyle/>
        <a:p>
          <a:endParaRPr lang="en-US"/>
        </a:p>
      </dgm:t>
    </dgm:pt>
    <dgm:pt modelId="{964B741C-58E5-42E3-9C59-13739A62C5AA}" type="sibTrans" cxnId="{A3356A00-341F-4464-B8B0-D20F6B1811D6}">
      <dgm:prSet/>
      <dgm:spPr/>
      <dgm:t>
        <a:bodyPr/>
        <a:lstStyle/>
        <a:p>
          <a:endParaRPr lang="en-US"/>
        </a:p>
      </dgm:t>
    </dgm:pt>
    <dgm:pt modelId="{85B256D0-E94B-44A4-A470-DFC88E958068}">
      <dgm:prSet phldrT="[Text]"/>
      <dgm:spPr/>
      <dgm:t>
        <a:bodyPr/>
        <a:lstStyle/>
        <a:p>
          <a:r>
            <a:rPr lang="en-US" dirty="0" smtClean="0"/>
            <a:t>IMS, HIV, &amp;AIDS</a:t>
          </a:r>
          <a:endParaRPr lang="en-US" dirty="0"/>
        </a:p>
      </dgm:t>
    </dgm:pt>
    <dgm:pt modelId="{3D677400-0540-4389-9199-4053EC57B01E}" type="parTrans" cxnId="{8F57424B-A87F-4FED-BB14-A8D8746277B2}">
      <dgm:prSet/>
      <dgm:spPr/>
      <dgm:t>
        <a:bodyPr/>
        <a:lstStyle/>
        <a:p>
          <a:endParaRPr lang="en-US"/>
        </a:p>
      </dgm:t>
    </dgm:pt>
    <dgm:pt modelId="{E8AFCFA4-EE54-427B-BEFB-BD6DAE81493A}" type="sibTrans" cxnId="{8F57424B-A87F-4FED-BB14-A8D8746277B2}">
      <dgm:prSet/>
      <dgm:spPr/>
      <dgm:t>
        <a:bodyPr/>
        <a:lstStyle/>
        <a:p>
          <a:endParaRPr lang="en-US"/>
        </a:p>
      </dgm:t>
    </dgm:pt>
    <dgm:pt modelId="{A6F193ED-E343-499D-9DAB-D550E6F7530A}">
      <dgm:prSet phldrT="[Text]"/>
      <dgm:spPr/>
      <dgm:t>
        <a:bodyPr/>
        <a:lstStyle/>
        <a:p>
          <a:r>
            <a:rPr lang="en-US" dirty="0" err="1" smtClean="0"/>
            <a:t>Seksual</a:t>
          </a:r>
          <a:endParaRPr lang="en-US" dirty="0" smtClean="0"/>
        </a:p>
      </dgm:t>
    </dgm:pt>
    <dgm:pt modelId="{AA6198AB-C85A-4652-87B6-6EC885AEB68E}" type="parTrans" cxnId="{0B40F40B-7D38-4C26-B90A-6B8E84000861}">
      <dgm:prSet/>
      <dgm:spPr/>
      <dgm:t>
        <a:bodyPr/>
        <a:lstStyle/>
        <a:p>
          <a:endParaRPr lang="en-US"/>
        </a:p>
      </dgm:t>
    </dgm:pt>
    <dgm:pt modelId="{DD6DC1F7-C553-4EFE-9E0F-5AE1762B2A84}" type="sibTrans" cxnId="{0B40F40B-7D38-4C26-B90A-6B8E84000861}">
      <dgm:prSet/>
      <dgm:spPr/>
      <dgm:t>
        <a:bodyPr/>
        <a:lstStyle/>
        <a:p>
          <a:endParaRPr lang="en-US"/>
        </a:p>
      </dgm:t>
    </dgm:pt>
    <dgm:pt modelId="{8C42C14A-0E77-44A8-9C14-006E3B233CF8}" type="pres">
      <dgm:prSet presAssocID="{58076A7C-7505-4AA4-8A20-BF77CE0811F5}" presName="Name0" presStyleCnt="0">
        <dgm:presLayoutVars>
          <dgm:dir/>
          <dgm:resizeHandles val="exact"/>
        </dgm:presLayoutVars>
      </dgm:prSet>
      <dgm:spPr/>
    </dgm:pt>
    <dgm:pt modelId="{FF20F698-9CE9-41EE-B2A4-11C400B356CC}" type="pres">
      <dgm:prSet presAssocID="{58076A7C-7505-4AA4-8A20-BF77CE0811F5}" presName="vNodes" presStyleCnt="0"/>
      <dgm:spPr/>
    </dgm:pt>
    <dgm:pt modelId="{6D4EA275-51E3-479E-B25C-999F3CA43AFD}" type="pres">
      <dgm:prSet presAssocID="{3AFE1CB8-9D61-4B14-8D43-2A987593015F}" presName="node" presStyleLbl="node1" presStyleIdx="0" presStyleCnt="4">
        <dgm:presLayoutVars>
          <dgm:bulletEnabled val="1"/>
        </dgm:presLayoutVars>
      </dgm:prSet>
      <dgm:spPr/>
    </dgm:pt>
    <dgm:pt modelId="{8905E7C9-E4DA-4E32-9D72-FECE403B2AA0}" type="pres">
      <dgm:prSet presAssocID="{34EB413D-BDEC-40CD-80C1-7E5FB99DCE0C}" presName="spacerT" presStyleCnt="0"/>
      <dgm:spPr/>
    </dgm:pt>
    <dgm:pt modelId="{9EFB6866-7BF2-4EE9-8D1D-81199713DC10}" type="pres">
      <dgm:prSet presAssocID="{34EB413D-BDEC-40CD-80C1-7E5FB99DCE0C}" presName="sibTrans" presStyleLbl="sibTrans2D1" presStyleIdx="0" presStyleCnt="3"/>
      <dgm:spPr/>
    </dgm:pt>
    <dgm:pt modelId="{4E2DA970-ED90-45CB-8D4A-072095298484}" type="pres">
      <dgm:prSet presAssocID="{34EB413D-BDEC-40CD-80C1-7E5FB99DCE0C}" presName="spacerB" presStyleCnt="0"/>
      <dgm:spPr/>
    </dgm:pt>
    <dgm:pt modelId="{4CDAA518-D5ED-49E5-858F-9C8864122AD4}" type="pres">
      <dgm:prSet presAssocID="{630BC642-27C7-4E41-BBA3-120A09CE354F}" presName="node" presStyleLbl="node1" presStyleIdx="1" presStyleCnt="4" custLinFactY="2051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C73725-8C8A-408E-B2E4-276B036B1CD4}" type="pres">
      <dgm:prSet presAssocID="{964B741C-58E5-42E3-9C59-13739A62C5AA}" presName="spacerT" presStyleCnt="0"/>
      <dgm:spPr/>
    </dgm:pt>
    <dgm:pt modelId="{31050547-5CCA-4F49-8184-0E960F65D2A4}" type="pres">
      <dgm:prSet presAssocID="{964B741C-58E5-42E3-9C59-13739A62C5AA}" presName="sibTrans" presStyleLbl="sibTrans2D1" presStyleIdx="1" presStyleCnt="3"/>
      <dgm:spPr/>
    </dgm:pt>
    <dgm:pt modelId="{06A4CA2D-16B1-4FC9-98BE-F5A4A5217E0A}" type="pres">
      <dgm:prSet presAssocID="{964B741C-58E5-42E3-9C59-13739A62C5AA}" presName="spacerB" presStyleCnt="0"/>
      <dgm:spPr/>
    </dgm:pt>
    <dgm:pt modelId="{0275EE9D-ADFC-4EE8-8147-4929724C8EA0}" type="pres">
      <dgm:prSet presAssocID="{A6F193ED-E343-499D-9DAB-D550E6F7530A}" presName="node" presStyleLbl="node1" presStyleIdx="2" presStyleCnt="4">
        <dgm:presLayoutVars>
          <dgm:bulletEnabled val="1"/>
        </dgm:presLayoutVars>
      </dgm:prSet>
      <dgm:spPr/>
    </dgm:pt>
    <dgm:pt modelId="{8DB54786-7714-4965-A991-143EF17EB42F}" type="pres">
      <dgm:prSet presAssocID="{58076A7C-7505-4AA4-8A20-BF77CE0811F5}" presName="sibTransLast" presStyleLbl="sibTrans2D1" presStyleIdx="2" presStyleCnt="3"/>
      <dgm:spPr/>
    </dgm:pt>
    <dgm:pt modelId="{2007D74B-EC74-4A1D-A7EF-5428C04943D3}" type="pres">
      <dgm:prSet presAssocID="{58076A7C-7505-4AA4-8A20-BF77CE0811F5}" presName="connectorText" presStyleLbl="sibTrans2D1" presStyleIdx="2" presStyleCnt="3"/>
      <dgm:spPr/>
    </dgm:pt>
    <dgm:pt modelId="{DBC7C912-64CF-4FEB-B0F4-B5E436480528}" type="pres">
      <dgm:prSet presAssocID="{58076A7C-7505-4AA4-8A20-BF77CE0811F5}" presName="lastNode" presStyleLbl="node1" presStyleIdx="3" presStyleCnt="4">
        <dgm:presLayoutVars>
          <dgm:bulletEnabled val="1"/>
        </dgm:presLayoutVars>
      </dgm:prSet>
      <dgm:spPr/>
    </dgm:pt>
  </dgm:ptLst>
  <dgm:cxnLst>
    <dgm:cxn modelId="{127D3CED-299D-45CC-BA0F-765EEE591870}" type="presOf" srcId="{DD6DC1F7-C553-4EFE-9E0F-5AE1762B2A84}" destId="{8DB54786-7714-4965-A991-143EF17EB42F}" srcOrd="0" destOrd="0" presId="urn:microsoft.com/office/officeart/2005/8/layout/equation2"/>
    <dgm:cxn modelId="{C9E0B784-E2C3-466D-95A9-E985B49790CC}" type="presOf" srcId="{964B741C-58E5-42E3-9C59-13739A62C5AA}" destId="{31050547-5CCA-4F49-8184-0E960F65D2A4}" srcOrd="0" destOrd="0" presId="urn:microsoft.com/office/officeart/2005/8/layout/equation2"/>
    <dgm:cxn modelId="{8F57424B-A87F-4FED-BB14-A8D8746277B2}" srcId="{58076A7C-7505-4AA4-8A20-BF77CE0811F5}" destId="{85B256D0-E94B-44A4-A470-DFC88E958068}" srcOrd="3" destOrd="0" parTransId="{3D677400-0540-4389-9199-4053EC57B01E}" sibTransId="{E8AFCFA4-EE54-427B-BEFB-BD6DAE81493A}"/>
    <dgm:cxn modelId="{DF9A47A3-AB29-4403-AF12-E706B8E61F3C}" type="presOf" srcId="{34EB413D-BDEC-40CD-80C1-7E5FB99DCE0C}" destId="{9EFB6866-7BF2-4EE9-8D1D-81199713DC10}" srcOrd="0" destOrd="0" presId="urn:microsoft.com/office/officeart/2005/8/layout/equation2"/>
    <dgm:cxn modelId="{D4F1074A-4BFA-4AD7-A5DA-A30D82EDCFC5}" srcId="{58076A7C-7505-4AA4-8A20-BF77CE0811F5}" destId="{3AFE1CB8-9D61-4B14-8D43-2A987593015F}" srcOrd="0" destOrd="0" parTransId="{54C2EF7D-1A77-439F-94AC-7C5EBF800F95}" sibTransId="{34EB413D-BDEC-40CD-80C1-7E5FB99DCE0C}"/>
    <dgm:cxn modelId="{684937EF-5E53-4B7A-A9FE-6A5E2B4D3E35}" type="presOf" srcId="{A6F193ED-E343-499D-9DAB-D550E6F7530A}" destId="{0275EE9D-ADFC-4EE8-8147-4929724C8EA0}" srcOrd="0" destOrd="0" presId="urn:microsoft.com/office/officeart/2005/8/layout/equation2"/>
    <dgm:cxn modelId="{EC17D432-FEE2-4158-AF73-4ADB1ADFE874}" type="presOf" srcId="{DD6DC1F7-C553-4EFE-9E0F-5AE1762B2A84}" destId="{2007D74B-EC74-4A1D-A7EF-5428C04943D3}" srcOrd="1" destOrd="0" presId="urn:microsoft.com/office/officeart/2005/8/layout/equation2"/>
    <dgm:cxn modelId="{FE908317-3CD6-452C-AC92-3E38DBAFDBA2}" type="presOf" srcId="{58076A7C-7505-4AA4-8A20-BF77CE0811F5}" destId="{8C42C14A-0E77-44A8-9C14-006E3B233CF8}" srcOrd="0" destOrd="0" presId="urn:microsoft.com/office/officeart/2005/8/layout/equation2"/>
    <dgm:cxn modelId="{2C326A06-C1BF-4283-83D6-51A27F07C328}" type="presOf" srcId="{3AFE1CB8-9D61-4B14-8D43-2A987593015F}" destId="{6D4EA275-51E3-479E-B25C-999F3CA43AFD}" srcOrd="0" destOrd="0" presId="urn:microsoft.com/office/officeart/2005/8/layout/equation2"/>
    <dgm:cxn modelId="{A3356A00-341F-4464-B8B0-D20F6B1811D6}" srcId="{58076A7C-7505-4AA4-8A20-BF77CE0811F5}" destId="{630BC642-27C7-4E41-BBA3-120A09CE354F}" srcOrd="1" destOrd="0" parTransId="{938F679E-3C72-467E-8371-C260492B2AE9}" sibTransId="{964B741C-58E5-42E3-9C59-13739A62C5AA}"/>
    <dgm:cxn modelId="{6A0E1EC1-DCF4-452C-8F52-A51761D173F2}" type="presOf" srcId="{630BC642-27C7-4E41-BBA3-120A09CE354F}" destId="{4CDAA518-D5ED-49E5-858F-9C8864122AD4}" srcOrd="0" destOrd="0" presId="urn:microsoft.com/office/officeart/2005/8/layout/equation2"/>
    <dgm:cxn modelId="{CD88C089-E195-49AA-B96B-3D162BA4439B}" type="presOf" srcId="{85B256D0-E94B-44A4-A470-DFC88E958068}" destId="{DBC7C912-64CF-4FEB-B0F4-B5E436480528}" srcOrd="0" destOrd="0" presId="urn:microsoft.com/office/officeart/2005/8/layout/equation2"/>
    <dgm:cxn modelId="{0B40F40B-7D38-4C26-B90A-6B8E84000861}" srcId="{58076A7C-7505-4AA4-8A20-BF77CE0811F5}" destId="{A6F193ED-E343-499D-9DAB-D550E6F7530A}" srcOrd="2" destOrd="0" parTransId="{AA6198AB-C85A-4652-87B6-6EC885AEB68E}" sibTransId="{DD6DC1F7-C553-4EFE-9E0F-5AE1762B2A84}"/>
    <dgm:cxn modelId="{7BD1E9F8-0126-4D5A-89CC-CDBE6ADD4D27}" type="presParOf" srcId="{8C42C14A-0E77-44A8-9C14-006E3B233CF8}" destId="{FF20F698-9CE9-41EE-B2A4-11C400B356CC}" srcOrd="0" destOrd="0" presId="urn:microsoft.com/office/officeart/2005/8/layout/equation2"/>
    <dgm:cxn modelId="{4EA7C3AC-02BE-4FD4-BBD5-5D97141CFE0F}" type="presParOf" srcId="{FF20F698-9CE9-41EE-B2A4-11C400B356CC}" destId="{6D4EA275-51E3-479E-B25C-999F3CA43AFD}" srcOrd="0" destOrd="0" presId="urn:microsoft.com/office/officeart/2005/8/layout/equation2"/>
    <dgm:cxn modelId="{F311C66D-936D-451E-9F26-8F61DC08D78F}" type="presParOf" srcId="{FF20F698-9CE9-41EE-B2A4-11C400B356CC}" destId="{8905E7C9-E4DA-4E32-9D72-FECE403B2AA0}" srcOrd="1" destOrd="0" presId="urn:microsoft.com/office/officeart/2005/8/layout/equation2"/>
    <dgm:cxn modelId="{BAED3206-AFFD-4A13-822F-4A40B6D6F94B}" type="presParOf" srcId="{FF20F698-9CE9-41EE-B2A4-11C400B356CC}" destId="{9EFB6866-7BF2-4EE9-8D1D-81199713DC10}" srcOrd="2" destOrd="0" presId="urn:microsoft.com/office/officeart/2005/8/layout/equation2"/>
    <dgm:cxn modelId="{44EBFBA7-3F9D-45A2-87E2-430C8D7C9BCD}" type="presParOf" srcId="{FF20F698-9CE9-41EE-B2A4-11C400B356CC}" destId="{4E2DA970-ED90-45CB-8D4A-072095298484}" srcOrd="3" destOrd="0" presId="urn:microsoft.com/office/officeart/2005/8/layout/equation2"/>
    <dgm:cxn modelId="{F50596B9-49D7-4D20-896F-FBEB644C0A5C}" type="presParOf" srcId="{FF20F698-9CE9-41EE-B2A4-11C400B356CC}" destId="{4CDAA518-D5ED-49E5-858F-9C8864122AD4}" srcOrd="4" destOrd="0" presId="urn:microsoft.com/office/officeart/2005/8/layout/equation2"/>
    <dgm:cxn modelId="{64949090-9174-4AF6-98DE-C10D92708A0E}" type="presParOf" srcId="{FF20F698-9CE9-41EE-B2A4-11C400B356CC}" destId="{12C73725-8C8A-408E-B2E4-276B036B1CD4}" srcOrd="5" destOrd="0" presId="urn:microsoft.com/office/officeart/2005/8/layout/equation2"/>
    <dgm:cxn modelId="{836CD6DB-3C7A-4383-95F7-622793AEBE9A}" type="presParOf" srcId="{FF20F698-9CE9-41EE-B2A4-11C400B356CC}" destId="{31050547-5CCA-4F49-8184-0E960F65D2A4}" srcOrd="6" destOrd="0" presId="urn:microsoft.com/office/officeart/2005/8/layout/equation2"/>
    <dgm:cxn modelId="{DC1B17A1-92E9-4EA0-B9A1-B6DEE187341C}" type="presParOf" srcId="{FF20F698-9CE9-41EE-B2A4-11C400B356CC}" destId="{06A4CA2D-16B1-4FC9-98BE-F5A4A5217E0A}" srcOrd="7" destOrd="0" presId="urn:microsoft.com/office/officeart/2005/8/layout/equation2"/>
    <dgm:cxn modelId="{144E8E4C-ED0D-4B50-9F8A-374AFA53D245}" type="presParOf" srcId="{FF20F698-9CE9-41EE-B2A4-11C400B356CC}" destId="{0275EE9D-ADFC-4EE8-8147-4929724C8EA0}" srcOrd="8" destOrd="0" presId="urn:microsoft.com/office/officeart/2005/8/layout/equation2"/>
    <dgm:cxn modelId="{EBC25113-BBA8-48B9-B195-FFE5230DE684}" type="presParOf" srcId="{8C42C14A-0E77-44A8-9C14-006E3B233CF8}" destId="{8DB54786-7714-4965-A991-143EF17EB42F}" srcOrd="1" destOrd="0" presId="urn:microsoft.com/office/officeart/2005/8/layout/equation2"/>
    <dgm:cxn modelId="{C7AE2EB6-7674-4259-9B8F-E8E8819AD7BB}" type="presParOf" srcId="{8DB54786-7714-4965-A991-143EF17EB42F}" destId="{2007D74B-EC74-4A1D-A7EF-5428C04943D3}" srcOrd="0" destOrd="0" presId="urn:microsoft.com/office/officeart/2005/8/layout/equation2"/>
    <dgm:cxn modelId="{5DEEF65C-6D5C-4502-9C6D-24F98041EE7E}" type="presParOf" srcId="{8C42C14A-0E77-44A8-9C14-006E3B233CF8}" destId="{DBC7C912-64CF-4FEB-B0F4-B5E436480528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6A6652-A810-446E-83E3-FDEF152A437C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A760735-9F9A-417A-AE68-CA28E279F536}">
      <dgm:prSet phldrT="[Text]" phldr="1"/>
      <dgm:spPr/>
      <dgm:t>
        <a:bodyPr/>
        <a:lstStyle/>
        <a:p>
          <a:endParaRPr lang="en-US"/>
        </a:p>
      </dgm:t>
    </dgm:pt>
    <dgm:pt modelId="{A62DAF87-0ECB-48A8-B9B8-D34B27B5F30C}" type="parTrans" cxnId="{F10ED42D-926B-4A91-8B41-C813792EA977}">
      <dgm:prSet/>
      <dgm:spPr/>
      <dgm:t>
        <a:bodyPr/>
        <a:lstStyle/>
        <a:p>
          <a:endParaRPr lang="en-US"/>
        </a:p>
      </dgm:t>
    </dgm:pt>
    <dgm:pt modelId="{FCD26E4F-B051-4DFF-BDE4-81C493F5C13C}" type="sibTrans" cxnId="{F10ED42D-926B-4A91-8B41-C813792EA977}">
      <dgm:prSet/>
      <dgm:spPr/>
      <dgm:t>
        <a:bodyPr/>
        <a:lstStyle/>
        <a:p>
          <a:endParaRPr lang="en-US"/>
        </a:p>
      </dgm:t>
    </dgm:pt>
    <dgm:pt modelId="{1E68BB6F-C40F-4B37-871A-B27947A89349}">
      <dgm:prSet phldrT="[Text]"/>
      <dgm:spPr/>
      <dgm:t>
        <a:bodyPr/>
        <a:lstStyle/>
        <a:p>
          <a:r>
            <a:rPr lang="en-US" dirty="0" smtClean="0"/>
            <a:t>IMS</a:t>
          </a:r>
          <a:endParaRPr lang="en-US" dirty="0"/>
        </a:p>
      </dgm:t>
    </dgm:pt>
    <dgm:pt modelId="{FAD0B7DE-E0A1-4E77-9D89-D904A7F77EF5}" type="parTrans" cxnId="{BC48AD17-8967-4E00-9A6F-CDFC49249081}">
      <dgm:prSet/>
      <dgm:spPr/>
      <dgm:t>
        <a:bodyPr/>
        <a:lstStyle/>
        <a:p>
          <a:endParaRPr lang="en-US"/>
        </a:p>
      </dgm:t>
    </dgm:pt>
    <dgm:pt modelId="{D0A6841C-A572-4EF6-ABF4-66320E0458A6}" type="sibTrans" cxnId="{BC48AD17-8967-4E00-9A6F-CDFC49249081}">
      <dgm:prSet/>
      <dgm:spPr/>
      <dgm:t>
        <a:bodyPr/>
        <a:lstStyle/>
        <a:p>
          <a:endParaRPr lang="en-US"/>
        </a:p>
      </dgm:t>
    </dgm:pt>
    <dgm:pt modelId="{DF142C62-C5D1-4458-B699-84D2692EBF83}">
      <dgm:prSet phldrT="[Text]" phldr="1"/>
      <dgm:spPr/>
      <dgm:t>
        <a:bodyPr/>
        <a:lstStyle/>
        <a:p>
          <a:endParaRPr lang="en-US"/>
        </a:p>
      </dgm:t>
    </dgm:pt>
    <dgm:pt modelId="{A557E83B-F10D-47AC-AF1C-6D1924364EC4}" type="parTrans" cxnId="{3B39D6F4-245D-468B-B761-C18852A0A6DF}">
      <dgm:prSet/>
      <dgm:spPr/>
      <dgm:t>
        <a:bodyPr/>
        <a:lstStyle/>
        <a:p>
          <a:endParaRPr lang="en-US"/>
        </a:p>
      </dgm:t>
    </dgm:pt>
    <dgm:pt modelId="{9A42F4EA-0E86-4192-8087-9C38B3ED1021}" type="sibTrans" cxnId="{3B39D6F4-245D-468B-B761-C18852A0A6DF}">
      <dgm:prSet/>
      <dgm:spPr/>
      <dgm:t>
        <a:bodyPr/>
        <a:lstStyle/>
        <a:p>
          <a:endParaRPr lang="en-US"/>
        </a:p>
      </dgm:t>
    </dgm:pt>
    <dgm:pt modelId="{F9748CF7-6575-46A6-A42B-EBCFC3B63CCB}">
      <dgm:prSet phldrT="[Text]"/>
      <dgm:spPr/>
      <dgm:t>
        <a:bodyPr/>
        <a:lstStyle/>
        <a:p>
          <a:r>
            <a:rPr lang="en-US" dirty="0" smtClean="0"/>
            <a:t>IMS</a:t>
          </a:r>
          <a:endParaRPr lang="en-US" dirty="0"/>
        </a:p>
      </dgm:t>
    </dgm:pt>
    <dgm:pt modelId="{37A9DF11-043A-4154-B2EE-7C97FF966786}" type="parTrans" cxnId="{9B3F5D77-1869-4091-8F9C-328DA0B64344}">
      <dgm:prSet/>
      <dgm:spPr/>
      <dgm:t>
        <a:bodyPr/>
        <a:lstStyle/>
        <a:p>
          <a:endParaRPr lang="en-US"/>
        </a:p>
      </dgm:t>
    </dgm:pt>
    <dgm:pt modelId="{E9770650-70C3-495B-8BE3-698CBC818FAC}" type="sibTrans" cxnId="{9B3F5D77-1869-4091-8F9C-328DA0B64344}">
      <dgm:prSet/>
      <dgm:spPr/>
      <dgm:t>
        <a:bodyPr/>
        <a:lstStyle/>
        <a:p>
          <a:endParaRPr lang="en-US"/>
        </a:p>
      </dgm:t>
    </dgm:pt>
    <dgm:pt modelId="{B7BF94AA-487A-4901-BE9E-B6B73B745199}">
      <dgm:prSet phldrT="[Text]" phldr="1"/>
      <dgm:spPr/>
      <dgm:t>
        <a:bodyPr/>
        <a:lstStyle/>
        <a:p>
          <a:endParaRPr lang="en-US"/>
        </a:p>
      </dgm:t>
    </dgm:pt>
    <dgm:pt modelId="{C46AAC46-BD9E-4E8C-910C-491844E37CC5}" type="parTrans" cxnId="{2A54BCE9-C94A-441F-9F4E-E42FC4F87828}">
      <dgm:prSet/>
      <dgm:spPr/>
      <dgm:t>
        <a:bodyPr/>
        <a:lstStyle/>
        <a:p>
          <a:endParaRPr lang="en-US"/>
        </a:p>
      </dgm:t>
    </dgm:pt>
    <dgm:pt modelId="{476A62D5-1B00-44F0-87A9-B39D816D4A7A}" type="sibTrans" cxnId="{2A54BCE9-C94A-441F-9F4E-E42FC4F87828}">
      <dgm:prSet/>
      <dgm:spPr/>
      <dgm:t>
        <a:bodyPr/>
        <a:lstStyle/>
        <a:p>
          <a:endParaRPr lang="en-US"/>
        </a:p>
      </dgm:t>
    </dgm:pt>
    <dgm:pt modelId="{BF2B23BA-6485-451D-A120-A446C09172B0}">
      <dgm:prSet phldrT="[Text]"/>
      <dgm:spPr/>
      <dgm:t>
        <a:bodyPr/>
        <a:lstStyle/>
        <a:p>
          <a:r>
            <a:rPr lang="en-US" dirty="0" smtClean="0"/>
            <a:t>IMS</a:t>
          </a:r>
          <a:endParaRPr lang="en-US" dirty="0"/>
        </a:p>
      </dgm:t>
    </dgm:pt>
    <dgm:pt modelId="{BF31AB07-A2BE-48B4-9D57-25A60E5F81D6}" type="parTrans" cxnId="{8EEFDC89-0D21-4C72-91FA-1C0D9590AE35}">
      <dgm:prSet/>
      <dgm:spPr/>
      <dgm:t>
        <a:bodyPr/>
        <a:lstStyle/>
        <a:p>
          <a:endParaRPr lang="en-US"/>
        </a:p>
      </dgm:t>
    </dgm:pt>
    <dgm:pt modelId="{693FD3F6-7AF0-44F1-BC82-450E50383475}" type="sibTrans" cxnId="{8EEFDC89-0D21-4C72-91FA-1C0D9590AE35}">
      <dgm:prSet/>
      <dgm:spPr/>
      <dgm:t>
        <a:bodyPr/>
        <a:lstStyle/>
        <a:p>
          <a:endParaRPr lang="en-US"/>
        </a:p>
      </dgm:t>
    </dgm:pt>
    <dgm:pt modelId="{2757A290-E094-4D72-ABBD-B632464AF256}" type="pres">
      <dgm:prSet presAssocID="{B46A6652-A810-446E-83E3-FDEF152A437C}" presName="Name0" presStyleCnt="0">
        <dgm:presLayoutVars>
          <dgm:chMax/>
          <dgm:chPref/>
          <dgm:dir/>
          <dgm:animLvl val="lvl"/>
        </dgm:presLayoutVars>
      </dgm:prSet>
      <dgm:spPr/>
    </dgm:pt>
    <dgm:pt modelId="{0E697EAC-9F58-4DB7-A570-B51ED2972EED}" type="pres">
      <dgm:prSet presAssocID="{8A760735-9F9A-417A-AE68-CA28E279F536}" presName="composite" presStyleCnt="0"/>
      <dgm:spPr/>
    </dgm:pt>
    <dgm:pt modelId="{B557D962-3B68-4A18-A7AA-FD1D6EBF9D37}" type="pres">
      <dgm:prSet presAssocID="{8A760735-9F9A-417A-AE68-CA28E279F536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8879F49B-9C19-411A-A827-032CCF07D319}" type="pres">
      <dgm:prSet presAssocID="{8A760735-9F9A-417A-AE68-CA28E279F536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7D77649B-2E7E-4C45-915E-8D5E472CFA4C}" type="pres">
      <dgm:prSet presAssocID="{8A760735-9F9A-417A-AE68-CA28E279F536}" presName="BalanceSpacing" presStyleCnt="0"/>
      <dgm:spPr/>
    </dgm:pt>
    <dgm:pt modelId="{336014D7-CD2C-4CE3-B2BB-225C803B7414}" type="pres">
      <dgm:prSet presAssocID="{8A760735-9F9A-417A-AE68-CA28E279F536}" presName="BalanceSpacing1" presStyleCnt="0"/>
      <dgm:spPr/>
    </dgm:pt>
    <dgm:pt modelId="{62F85F4B-9949-471A-9B55-8B0DB95CDA01}" type="pres">
      <dgm:prSet presAssocID="{FCD26E4F-B051-4DFF-BDE4-81C493F5C13C}" presName="Accent1Text" presStyleLbl="node1" presStyleIdx="1" presStyleCnt="6"/>
      <dgm:spPr/>
    </dgm:pt>
    <dgm:pt modelId="{EEF15F7F-D61F-4EE5-AAAC-840759C8F922}" type="pres">
      <dgm:prSet presAssocID="{FCD26E4F-B051-4DFF-BDE4-81C493F5C13C}" presName="spaceBetweenRectangles" presStyleCnt="0"/>
      <dgm:spPr/>
    </dgm:pt>
    <dgm:pt modelId="{892729EB-02F3-44F4-9391-CDAE797E6A12}" type="pres">
      <dgm:prSet presAssocID="{DF142C62-C5D1-4458-B699-84D2692EBF83}" presName="composite" presStyleCnt="0"/>
      <dgm:spPr/>
    </dgm:pt>
    <dgm:pt modelId="{75E49C78-F36D-4879-8F29-58D189087A01}" type="pres">
      <dgm:prSet presAssocID="{DF142C62-C5D1-4458-B699-84D2692EBF83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2FF2D849-48E0-453B-9E1C-6D249638B2D5}" type="pres">
      <dgm:prSet presAssocID="{DF142C62-C5D1-4458-B699-84D2692EBF83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D1CDD85B-4855-4039-855E-B56D67F3DA2F}" type="pres">
      <dgm:prSet presAssocID="{DF142C62-C5D1-4458-B699-84D2692EBF83}" presName="BalanceSpacing" presStyleCnt="0"/>
      <dgm:spPr/>
    </dgm:pt>
    <dgm:pt modelId="{B117DF9D-6E6F-4113-A10B-FA5E37547EC1}" type="pres">
      <dgm:prSet presAssocID="{DF142C62-C5D1-4458-B699-84D2692EBF83}" presName="BalanceSpacing1" presStyleCnt="0"/>
      <dgm:spPr/>
    </dgm:pt>
    <dgm:pt modelId="{A83FD0E6-A2E5-4A8C-8D2F-3D8B32BA843F}" type="pres">
      <dgm:prSet presAssocID="{9A42F4EA-0E86-4192-8087-9C38B3ED1021}" presName="Accent1Text" presStyleLbl="node1" presStyleIdx="3" presStyleCnt="6"/>
      <dgm:spPr/>
    </dgm:pt>
    <dgm:pt modelId="{DBFD2552-3088-4B40-B38C-D6BEF4378776}" type="pres">
      <dgm:prSet presAssocID="{9A42F4EA-0E86-4192-8087-9C38B3ED1021}" presName="spaceBetweenRectangles" presStyleCnt="0"/>
      <dgm:spPr/>
    </dgm:pt>
    <dgm:pt modelId="{9152658C-F036-47EE-A872-6334812A56E0}" type="pres">
      <dgm:prSet presAssocID="{B7BF94AA-487A-4901-BE9E-B6B73B745199}" presName="composite" presStyleCnt="0"/>
      <dgm:spPr/>
    </dgm:pt>
    <dgm:pt modelId="{7B57589E-B03F-47D3-8AF4-AD076980D9E1}" type="pres">
      <dgm:prSet presAssocID="{B7BF94AA-487A-4901-BE9E-B6B73B745199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F99678D1-5546-4F66-BD36-68D7272097F4}" type="pres">
      <dgm:prSet presAssocID="{B7BF94AA-487A-4901-BE9E-B6B73B745199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10C56387-04FF-46AE-AD57-24CD34800AC0}" type="pres">
      <dgm:prSet presAssocID="{B7BF94AA-487A-4901-BE9E-B6B73B745199}" presName="BalanceSpacing" presStyleCnt="0"/>
      <dgm:spPr/>
    </dgm:pt>
    <dgm:pt modelId="{FD18236C-933F-479D-9E70-15A64FA41E94}" type="pres">
      <dgm:prSet presAssocID="{B7BF94AA-487A-4901-BE9E-B6B73B745199}" presName="BalanceSpacing1" presStyleCnt="0"/>
      <dgm:spPr/>
    </dgm:pt>
    <dgm:pt modelId="{666A445E-8A9D-4077-9EB2-8DDA8A1B0C7F}" type="pres">
      <dgm:prSet presAssocID="{476A62D5-1B00-44F0-87A9-B39D816D4A7A}" presName="Accent1Text" presStyleLbl="node1" presStyleIdx="5" presStyleCnt="6"/>
      <dgm:spPr/>
    </dgm:pt>
  </dgm:ptLst>
  <dgm:cxnLst>
    <dgm:cxn modelId="{ACBA6A55-58E8-4840-838F-BCC4D6803409}" type="presOf" srcId="{B7BF94AA-487A-4901-BE9E-B6B73B745199}" destId="{7B57589E-B03F-47D3-8AF4-AD076980D9E1}" srcOrd="0" destOrd="0" presId="urn:microsoft.com/office/officeart/2008/layout/AlternatingHexagons"/>
    <dgm:cxn modelId="{2A54BCE9-C94A-441F-9F4E-E42FC4F87828}" srcId="{B46A6652-A810-446E-83E3-FDEF152A437C}" destId="{B7BF94AA-487A-4901-BE9E-B6B73B745199}" srcOrd="2" destOrd="0" parTransId="{C46AAC46-BD9E-4E8C-910C-491844E37CC5}" sibTransId="{476A62D5-1B00-44F0-87A9-B39D816D4A7A}"/>
    <dgm:cxn modelId="{BC48AD17-8967-4E00-9A6F-CDFC49249081}" srcId="{8A760735-9F9A-417A-AE68-CA28E279F536}" destId="{1E68BB6F-C40F-4B37-871A-B27947A89349}" srcOrd="0" destOrd="0" parTransId="{FAD0B7DE-E0A1-4E77-9D89-D904A7F77EF5}" sibTransId="{D0A6841C-A572-4EF6-ABF4-66320E0458A6}"/>
    <dgm:cxn modelId="{7F1100DB-B86B-4113-B3D8-575FF99C252E}" type="presOf" srcId="{B46A6652-A810-446E-83E3-FDEF152A437C}" destId="{2757A290-E094-4D72-ABBD-B632464AF256}" srcOrd="0" destOrd="0" presId="urn:microsoft.com/office/officeart/2008/layout/AlternatingHexagons"/>
    <dgm:cxn modelId="{8EEFDC89-0D21-4C72-91FA-1C0D9590AE35}" srcId="{B7BF94AA-487A-4901-BE9E-B6B73B745199}" destId="{BF2B23BA-6485-451D-A120-A446C09172B0}" srcOrd="0" destOrd="0" parTransId="{BF31AB07-A2BE-48B4-9D57-25A60E5F81D6}" sibTransId="{693FD3F6-7AF0-44F1-BC82-450E50383475}"/>
    <dgm:cxn modelId="{9E053C06-C043-4A72-8C54-6C77D4928F8C}" type="presOf" srcId="{9A42F4EA-0E86-4192-8087-9C38B3ED1021}" destId="{A83FD0E6-A2E5-4A8C-8D2F-3D8B32BA843F}" srcOrd="0" destOrd="0" presId="urn:microsoft.com/office/officeart/2008/layout/AlternatingHexagons"/>
    <dgm:cxn modelId="{F10ED42D-926B-4A91-8B41-C813792EA977}" srcId="{B46A6652-A810-446E-83E3-FDEF152A437C}" destId="{8A760735-9F9A-417A-AE68-CA28E279F536}" srcOrd="0" destOrd="0" parTransId="{A62DAF87-0ECB-48A8-B9B8-D34B27B5F30C}" sibTransId="{FCD26E4F-B051-4DFF-BDE4-81C493F5C13C}"/>
    <dgm:cxn modelId="{22888814-2855-4DD3-AF5F-3B4CBE200AF9}" type="presOf" srcId="{BF2B23BA-6485-451D-A120-A446C09172B0}" destId="{F99678D1-5546-4F66-BD36-68D7272097F4}" srcOrd="0" destOrd="0" presId="urn:microsoft.com/office/officeart/2008/layout/AlternatingHexagons"/>
    <dgm:cxn modelId="{BAA02631-79FC-4566-9FA8-1C6709842B6A}" type="presOf" srcId="{8A760735-9F9A-417A-AE68-CA28E279F536}" destId="{B557D962-3B68-4A18-A7AA-FD1D6EBF9D37}" srcOrd="0" destOrd="0" presId="urn:microsoft.com/office/officeart/2008/layout/AlternatingHexagons"/>
    <dgm:cxn modelId="{9C1C2B65-97FC-4823-8B2A-B1B3461EABDE}" type="presOf" srcId="{476A62D5-1B00-44F0-87A9-B39D816D4A7A}" destId="{666A445E-8A9D-4077-9EB2-8DDA8A1B0C7F}" srcOrd="0" destOrd="0" presId="urn:microsoft.com/office/officeart/2008/layout/AlternatingHexagons"/>
    <dgm:cxn modelId="{71605FB4-21AA-497A-A197-675520973BC9}" type="presOf" srcId="{FCD26E4F-B051-4DFF-BDE4-81C493F5C13C}" destId="{62F85F4B-9949-471A-9B55-8B0DB95CDA01}" srcOrd="0" destOrd="0" presId="urn:microsoft.com/office/officeart/2008/layout/AlternatingHexagons"/>
    <dgm:cxn modelId="{9B3F5D77-1869-4091-8F9C-328DA0B64344}" srcId="{DF142C62-C5D1-4458-B699-84D2692EBF83}" destId="{F9748CF7-6575-46A6-A42B-EBCFC3B63CCB}" srcOrd="0" destOrd="0" parTransId="{37A9DF11-043A-4154-B2EE-7C97FF966786}" sibTransId="{E9770650-70C3-495B-8BE3-698CBC818FAC}"/>
    <dgm:cxn modelId="{B707C132-BC73-41EA-91A2-FAD5677479EC}" type="presOf" srcId="{1E68BB6F-C40F-4B37-871A-B27947A89349}" destId="{8879F49B-9C19-411A-A827-032CCF07D319}" srcOrd="0" destOrd="0" presId="urn:microsoft.com/office/officeart/2008/layout/AlternatingHexagons"/>
    <dgm:cxn modelId="{3B39D6F4-245D-468B-B761-C18852A0A6DF}" srcId="{B46A6652-A810-446E-83E3-FDEF152A437C}" destId="{DF142C62-C5D1-4458-B699-84D2692EBF83}" srcOrd="1" destOrd="0" parTransId="{A557E83B-F10D-47AC-AF1C-6D1924364EC4}" sibTransId="{9A42F4EA-0E86-4192-8087-9C38B3ED1021}"/>
    <dgm:cxn modelId="{FBA11F1E-97BA-49FA-84AE-C9B7C850CE48}" type="presOf" srcId="{F9748CF7-6575-46A6-A42B-EBCFC3B63CCB}" destId="{2FF2D849-48E0-453B-9E1C-6D249638B2D5}" srcOrd="0" destOrd="0" presId="urn:microsoft.com/office/officeart/2008/layout/AlternatingHexagons"/>
    <dgm:cxn modelId="{BFE1F66B-11B4-44CA-96B4-2F17C84A702D}" type="presOf" srcId="{DF142C62-C5D1-4458-B699-84D2692EBF83}" destId="{75E49C78-F36D-4879-8F29-58D189087A01}" srcOrd="0" destOrd="0" presId="urn:microsoft.com/office/officeart/2008/layout/AlternatingHexagons"/>
    <dgm:cxn modelId="{97594443-E52E-4140-99FD-4031CBF822EF}" type="presParOf" srcId="{2757A290-E094-4D72-ABBD-B632464AF256}" destId="{0E697EAC-9F58-4DB7-A570-B51ED2972EED}" srcOrd="0" destOrd="0" presId="urn:microsoft.com/office/officeart/2008/layout/AlternatingHexagons"/>
    <dgm:cxn modelId="{5344A550-0CB9-4BAC-AE55-4A8465F05839}" type="presParOf" srcId="{0E697EAC-9F58-4DB7-A570-B51ED2972EED}" destId="{B557D962-3B68-4A18-A7AA-FD1D6EBF9D37}" srcOrd="0" destOrd="0" presId="urn:microsoft.com/office/officeart/2008/layout/AlternatingHexagons"/>
    <dgm:cxn modelId="{53E2D4C9-0479-46D1-896D-D240B977A224}" type="presParOf" srcId="{0E697EAC-9F58-4DB7-A570-B51ED2972EED}" destId="{8879F49B-9C19-411A-A827-032CCF07D319}" srcOrd="1" destOrd="0" presId="urn:microsoft.com/office/officeart/2008/layout/AlternatingHexagons"/>
    <dgm:cxn modelId="{83552195-0FCA-4A45-8C29-A15218E3770A}" type="presParOf" srcId="{0E697EAC-9F58-4DB7-A570-B51ED2972EED}" destId="{7D77649B-2E7E-4C45-915E-8D5E472CFA4C}" srcOrd="2" destOrd="0" presId="urn:microsoft.com/office/officeart/2008/layout/AlternatingHexagons"/>
    <dgm:cxn modelId="{713F9426-EC72-420E-93CC-BBE6C9D44CA8}" type="presParOf" srcId="{0E697EAC-9F58-4DB7-A570-B51ED2972EED}" destId="{336014D7-CD2C-4CE3-B2BB-225C803B7414}" srcOrd="3" destOrd="0" presId="urn:microsoft.com/office/officeart/2008/layout/AlternatingHexagons"/>
    <dgm:cxn modelId="{363F64C4-534B-440A-94D1-641AFACA5799}" type="presParOf" srcId="{0E697EAC-9F58-4DB7-A570-B51ED2972EED}" destId="{62F85F4B-9949-471A-9B55-8B0DB95CDA01}" srcOrd="4" destOrd="0" presId="urn:microsoft.com/office/officeart/2008/layout/AlternatingHexagons"/>
    <dgm:cxn modelId="{745E29D4-26F8-443C-B346-F63AACC335FF}" type="presParOf" srcId="{2757A290-E094-4D72-ABBD-B632464AF256}" destId="{EEF15F7F-D61F-4EE5-AAAC-840759C8F922}" srcOrd="1" destOrd="0" presId="urn:microsoft.com/office/officeart/2008/layout/AlternatingHexagons"/>
    <dgm:cxn modelId="{68DBD2DB-7364-42A1-B384-52FA55E18063}" type="presParOf" srcId="{2757A290-E094-4D72-ABBD-B632464AF256}" destId="{892729EB-02F3-44F4-9391-CDAE797E6A12}" srcOrd="2" destOrd="0" presId="urn:microsoft.com/office/officeart/2008/layout/AlternatingHexagons"/>
    <dgm:cxn modelId="{DBF412B0-4658-4131-8A31-E95CCC92CDAB}" type="presParOf" srcId="{892729EB-02F3-44F4-9391-CDAE797E6A12}" destId="{75E49C78-F36D-4879-8F29-58D189087A01}" srcOrd="0" destOrd="0" presId="urn:microsoft.com/office/officeart/2008/layout/AlternatingHexagons"/>
    <dgm:cxn modelId="{B6217843-914D-4D32-ACF6-9A45F3B90E72}" type="presParOf" srcId="{892729EB-02F3-44F4-9391-CDAE797E6A12}" destId="{2FF2D849-48E0-453B-9E1C-6D249638B2D5}" srcOrd="1" destOrd="0" presId="urn:microsoft.com/office/officeart/2008/layout/AlternatingHexagons"/>
    <dgm:cxn modelId="{6E982FC0-427E-45E2-9556-96DA50A66A36}" type="presParOf" srcId="{892729EB-02F3-44F4-9391-CDAE797E6A12}" destId="{D1CDD85B-4855-4039-855E-B56D67F3DA2F}" srcOrd="2" destOrd="0" presId="urn:microsoft.com/office/officeart/2008/layout/AlternatingHexagons"/>
    <dgm:cxn modelId="{DD781AD1-A743-4E81-A5F3-E4E951F41370}" type="presParOf" srcId="{892729EB-02F3-44F4-9391-CDAE797E6A12}" destId="{B117DF9D-6E6F-4113-A10B-FA5E37547EC1}" srcOrd="3" destOrd="0" presId="urn:microsoft.com/office/officeart/2008/layout/AlternatingHexagons"/>
    <dgm:cxn modelId="{CAA1AE23-913A-49A7-B8D7-1FE156812776}" type="presParOf" srcId="{892729EB-02F3-44F4-9391-CDAE797E6A12}" destId="{A83FD0E6-A2E5-4A8C-8D2F-3D8B32BA843F}" srcOrd="4" destOrd="0" presId="urn:microsoft.com/office/officeart/2008/layout/AlternatingHexagons"/>
    <dgm:cxn modelId="{61F9F1CB-C83E-49C5-9EE1-0EFE92255CAC}" type="presParOf" srcId="{2757A290-E094-4D72-ABBD-B632464AF256}" destId="{DBFD2552-3088-4B40-B38C-D6BEF4378776}" srcOrd="3" destOrd="0" presId="urn:microsoft.com/office/officeart/2008/layout/AlternatingHexagons"/>
    <dgm:cxn modelId="{54AE7722-2403-4FD8-9EB5-09C45C69E9BA}" type="presParOf" srcId="{2757A290-E094-4D72-ABBD-B632464AF256}" destId="{9152658C-F036-47EE-A872-6334812A56E0}" srcOrd="4" destOrd="0" presId="urn:microsoft.com/office/officeart/2008/layout/AlternatingHexagons"/>
    <dgm:cxn modelId="{A675FFD3-CFBF-42FB-A37C-7A1109370A59}" type="presParOf" srcId="{9152658C-F036-47EE-A872-6334812A56E0}" destId="{7B57589E-B03F-47D3-8AF4-AD076980D9E1}" srcOrd="0" destOrd="0" presId="urn:microsoft.com/office/officeart/2008/layout/AlternatingHexagons"/>
    <dgm:cxn modelId="{B37DDFB6-3DFE-4CE9-81EB-546710F636BA}" type="presParOf" srcId="{9152658C-F036-47EE-A872-6334812A56E0}" destId="{F99678D1-5546-4F66-BD36-68D7272097F4}" srcOrd="1" destOrd="0" presId="urn:microsoft.com/office/officeart/2008/layout/AlternatingHexagons"/>
    <dgm:cxn modelId="{E7D374BB-B885-4B4B-B11B-2C17557E3787}" type="presParOf" srcId="{9152658C-F036-47EE-A872-6334812A56E0}" destId="{10C56387-04FF-46AE-AD57-24CD34800AC0}" srcOrd="2" destOrd="0" presId="urn:microsoft.com/office/officeart/2008/layout/AlternatingHexagons"/>
    <dgm:cxn modelId="{55A59D28-059C-4490-A6A0-178AA650A9E7}" type="presParOf" srcId="{9152658C-F036-47EE-A872-6334812A56E0}" destId="{FD18236C-933F-479D-9E70-15A64FA41E94}" srcOrd="3" destOrd="0" presId="urn:microsoft.com/office/officeart/2008/layout/AlternatingHexagons"/>
    <dgm:cxn modelId="{917093DB-F2DE-45EC-9D6A-AF00A6B8F64F}" type="presParOf" srcId="{9152658C-F036-47EE-A872-6334812A56E0}" destId="{666A445E-8A9D-4077-9EB2-8DDA8A1B0C7F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6A6652-A810-446E-83E3-FDEF152A437C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A760735-9F9A-417A-AE68-CA28E279F536}">
      <dgm:prSet phldrT="[Text]" phldr="1"/>
      <dgm:spPr/>
      <dgm:t>
        <a:bodyPr/>
        <a:lstStyle/>
        <a:p>
          <a:endParaRPr lang="en-US"/>
        </a:p>
      </dgm:t>
    </dgm:pt>
    <dgm:pt modelId="{A62DAF87-0ECB-48A8-B9B8-D34B27B5F30C}" type="parTrans" cxnId="{F10ED42D-926B-4A91-8B41-C813792EA977}">
      <dgm:prSet/>
      <dgm:spPr/>
      <dgm:t>
        <a:bodyPr/>
        <a:lstStyle/>
        <a:p>
          <a:endParaRPr lang="en-US"/>
        </a:p>
      </dgm:t>
    </dgm:pt>
    <dgm:pt modelId="{FCD26E4F-B051-4DFF-BDE4-81C493F5C13C}" type="sibTrans" cxnId="{F10ED42D-926B-4A91-8B41-C813792EA977}">
      <dgm:prSet/>
      <dgm:spPr/>
      <dgm:t>
        <a:bodyPr/>
        <a:lstStyle/>
        <a:p>
          <a:endParaRPr lang="en-US"/>
        </a:p>
      </dgm:t>
    </dgm:pt>
    <dgm:pt modelId="{1E68BB6F-C40F-4B37-871A-B27947A89349}">
      <dgm:prSet phldrT="[Text]"/>
      <dgm:spPr/>
      <dgm:t>
        <a:bodyPr/>
        <a:lstStyle/>
        <a:p>
          <a:r>
            <a:rPr lang="en-US" dirty="0" smtClean="0"/>
            <a:t>HIV</a:t>
          </a:r>
          <a:endParaRPr lang="en-US" dirty="0"/>
        </a:p>
      </dgm:t>
    </dgm:pt>
    <dgm:pt modelId="{FAD0B7DE-E0A1-4E77-9D89-D904A7F77EF5}" type="parTrans" cxnId="{BC48AD17-8967-4E00-9A6F-CDFC49249081}">
      <dgm:prSet/>
      <dgm:spPr/>
      <dgm:t>
        <a:bodyPr/>
        <a:lstStyle/>
        <a:p>
          <a:endParaRPr lang="en-US"/>
        </a:p>
      </dgm:t>
    </dgm:pt>
    <dgm:pt modelId="{D0A6841C-A572-4EF6-ABF4-66320E0458A6}" type="sibTrans" cxnId="{BC48AD17-8967-4E00-9A6F-CDFC49249081}">
      <dgm:prSet/>
      <dgm:spPr/>
      <dgm:t>
        <a:bodyPr/>
        <a:lstStyle/>
        <a:p>
          <a:endParaRPr lang="en-US"/>
        </a:p>
      </dgm:t>
    </dgm:pt>
    <dgm:pt modelId="{DF142C62-C5D1-4458-B699-84D2692EBF83}">
      <dgm:prSet phldrT="[Text]" phldr="1"/>
      <dgm:spPr/>
      <dgm:t>
        <a:bodyPr/>
        <a:lstStyle/>
        <a:p>
          <a:endParaRPr lang="en-US"/>
        </a:p>
      </dgm:t>
    </dgm:pt>
    <dgm:pt modelId="{A557E83B-F10D-47AC-AF1C-6D1924364EC4}" type="parTrans" cxnId="{3B39D6F4-245D-468B-B761-C18852A0A6DF}">
      <dgm:prSet/>
      <dgm:spPr/>
      <dgm:t>
        <a:bodyPr/>
        <a:lstStyle/>
        <a:p>
          <a:endParaRPr lang="en-US"/>
        </a:p>
      </dgm:t>
    </dgm:pt>
    <dgm:pt modelId="{9A42F4EA-0E86-4192-8087-9C38B3ED1021}" type="sibTrans" cxnId="{3B39D6F4-245D-468B-B761-C18852A0A6DF}">
      <dgm:prSet/>
      <dgm:spPr/>
      <dgm:t>
        <a:bodyPr/>
        <a:lstStyle/>
        <a:p>
          <a:endParaRPr lang="en-US"/>
        </a:p>
      </dgm:t>
    </dgm:pt>
    <dgm:pt modelId="{F9748CF7-6575-46A6-A42B-EBCFC3B63CCB}">
      <dgm:prSet phldrT="[Text]"/>
      <dgm:spPr/>
      <dgm:t>
        <a:bodyPr/>
        <a:lstStyle/>
        <a:p>
          <a:r>
            <a:rPr lang="en-US" dirty="0" smtClean="0"/>
            <a:t>AIDS</a:t>
          </a:r>
          <a:endParaRPr lang="en-US" dirty="0"/>
        </a:p>
      </dgm:t>
    </dgm:pt>
    <dgm:pt modelId="{37A9DF11-043A-4154-B2EE-7C97FF966786}" type="parTrans" cxnId="{9B3F5D77-1869-4091-8F9C-328DA0B64344}">
      <dgm:prSet/>
      <dgm:spPr/>
      <dgm:t>
        <a:bodyPr/>
        <a:lstStyle/>
        <a:p>
          <a:endParaRPr lang="en-US"/>
        </a:p>
      </dgm:t>
    </dgm:pt>
    <dgm:pt modelId="{E9770650-70C3-495B-8BE3-698CBC818FAC}" type="sibTrans" cxnId="{9B3F5D77-1869-4091-8F9C-328DA0B64344}">
      <dgm:prSet/>
      <dgm:spPr/>
      <dgm:t>
        <a:bodyPr/>
        <a:lstStyle/>
        <a:p>
          <a:endParaRPr lang="en-US"/>
        </a:p>
      </dgm:t>
    </dgm:pt>
    <dgm:pt modelId="{B7BF94AA-487A-4901-BE9E-B6B73B745199}">
      <dgm:prSet phldrT="[Text]" phldr="1"/>
      <dgm:spPr/>
      <dgm:t>
        <a:bodyPr/>
        <a:lstStyle/>
        <a:p>
          <a:endParaRPr lang="en-US"/>
        </a:p>
      </dgm:t>
    </dgm:pt>
    <dgm:pt modelId="{C46AAC46-BD9E-4E8C-910C-491844E37CC5}" type="parTrans" cxnId="{2A54BCE9-C94A-441F-9F4E-E42FC4F87828}">
      <dgm:prSet/>
      <dgm:spPr/>
      <dgm:t>
        <a:bodyPr/>
        <a:lstStyle/>
        <a:p>
          <a:endParaRPr lang="en-US"/>
        </a:p>
      </dgm:t>
    </dgm:pt>
    <dgm:pt modelId="{476A62D5-1B00-44F0-87A9-B39D816D4A7A}" type="sibTrans" cxnId="{2A54BCE9-C94A-441F-9F4E-E42FC4F87828}">
      <dgm:prSet/>
      <dgm:spPr/>
      <dgm:t>
        <a:bodyPr/>
        <a:lstStyle/>
        <a:p>
          <a:endParaRPr lang="en-US"/>
        </a:p>
      </dgm:t>
    </dgm:pt>
    <dgm:pt modelId="{BF2B23BA-6485-451D-A120-A446C09172B0}">
      <dgm:prSet phldrT="[Text]"/>
      <dgm:spPr/>
      <dgm:t>
        <a:bodyPr/>
        <a:lstStyle/>
        <a:p>
          <a:r>
            <a:rPr lang="en-US" dirty="0" smtClean="0"/>
            <a:t>HIV</a:t>
          </a:r>
          <a:endParaRPr lang="en-US" dirty="0"/>
        </a:p>
      </dgm:t>
    </dgm:pt>
    <dgm:pt modelId="{BF31AB07-A2BE-48B4-9D57-25A60E5F81D6}" type="parTrans" cxnId="{8EEFDC89-0D21-4C72-91FA-1C0D9590AE35}">
      <dgm:prSet/>
      <dgm:spPr/>
      <dgm:t>
        <a:bodyPr/>
        <a:lstStyle/>
        <a:p>
          <a:endParaRPr lang="en-US"/>
        </a:p>
      </dgm:t>
    </dgm:pt>
    <dgm:pt modelId="{693FD3F6-7AF0-44F1-BC82-450E50383475}" type="sibTrans" cxnId="{8EEFDC89-0D21-4C72-91FA-1C0D9590AE35}">
      <dgm:prSet/>
      <dgm:spPr/>
      <dgm:t>
        <a:bodyPr/>
        <a:lstStyle/>
        <a:p>
          <a:endParaRPr lang="en-US"/>
        </a:p>
      </dgm:t>
    </dgm:pt>
    <dgm:pt modelId="{5E48AA50-844B-4B14-8C56-8FDB6FE8DE9D}">
      <dgm:prSet phldrT="[Text]"/>
      <dgm:spPr/>
      <dgm:t>
        <a:bodyPr/>
        <a:lstStyle/>
        <a:p>
          <a:r>
            <a:rPr lang="en-US" dirty="0" smtClean="0"/>
            <a:t>AIDS</a:t>
          </a:r>
          <a:endParaRPr lang="en-US" dirty="0"/>
        </a:p>
      </dgm:t>
    </dgm:pt>
    <dgm:pt modelId="{C40AE5D3-8D96-4525-85CF-8B02A31C1BC8}" type="parTrans" cxnId="{B413EB64-B93E-4F8B-8CFC-C1F4E3A52303}">
      <dgm:prSet/>
      <dgm:spPr/>
      <dgm:t>
        <a:bodyPr/>
        <a:lstStyle/>
        <a:p>
          <a:endParaRPr lang="en-US"/>
        </a:p>
      </dgm:t>
    </dgm:pt>
    <dgm:pt modelId="{AC95FE0A-BD26-4BCF-961F-E7A38E340E77}" type="sibTrans" cxnId="{B413EB64-B93E-4F8B-8CFC-C1F4E3A52303}">
      <dgm:prSet/>
      <dgm:spPr/>
      <dgm:t>
        <a:bodyPr/>
        <a:lstStyle/>
        <a:p>
          <a:endParaRPr lang="en-US"/>
        </a:p>
      </dgm:t>
    </dgm:pt>
    <dgm:pt modelId="{EA567DB2-1FA4-4C0E-8181-1B4E67DF4FDD}">
      <dgm:prSet phldrT="[Text]"/>
      <dgm:spPr/>
      <dgm:t>
        <a:bodyPr/>
        <a:lstStyle/>
        <a:p>
          <a:endParaRPr lang="en-US" dirty="0"/>
        </a:p>
      </dgm:t>
    </dgm:pt>
    <dgm:pt modelId="{AE1699A6-DBBA-4DD1-91D4-F377AF463E2C}" type="parTrans" cxnId="{9FC0B79C-0B19-4A98-8040-26E51BDCDB34}">
      <dgm:prSet/>
      <dgm:spPr/>
      <dgm:t>
        <a:bodyPr/>
        <a:lstStyle/>
        <a:p>
          <a:endParaRPr lang="en-US"/>
        </a:p>
      </dgm:t>
    </dgm:pt>
    <dgm:pt modelId="{D5A58F59-385A-4B17-925B-B0E1F3BCC531}" type="sibTrans" cxnId="{9FC0B79C-0B19-4A98-8040-26E51BDCDB34}">
      <dgm:prSet/>
      <dgm:spPr/>
      <dgm:t>
        <a:bodyPr/>
        <a:lstStyle/>
        <a:p>
          <a:endParaRPr lang="en-US"/>
        </a:p>
      </dgm:t>
    </dgm:pt>
    <dgm:pt modelId="{2757A290-E094-4D72-ABBD-B632464AF256}" type="pres">
      <dgm:prSet presAssocID="{B46A6652-A810-446E-83E3-FDEF152A437C}" presName="Name0" presStyleCnt="0">
        <dgm:presLayoutVars>
          <dgm:chMax/>
          <dgm:chPref/>
          <dgm:dir/>
          <dgm:animLvl val="lvl"/>
        </dgm:presLayoutVars>
      </dgm:prSet>
      <dgm:spPr/>
    </dgm:pt>
    <dgm:pt modelId="{0E697EAC-9F58-4DB7-A570-B51ED2972EED}" type="pres">
      <dgm:prSet presAssocID="{8A760735-9F9A-417A-AE68-CA28E279F536}" presName="composite" presStyleCnt="0"/>
      <dgm:spPr/>
    </dgm:pt>
    <dgm:pt modelId="{B557D962-3B68-4A18-A7AA-FD1D6EBF9D37}" type="pres">
      <dgm:prSet presAssocID="{8A760735-9F9A-417A-AE68-CA28E279F536}" presName="Parent1" presStyleLbl="node1" presStyleIdx="0" presStyleCnt="8">
        <dgm:presLayoutVars>
          <dgm:chMax val="1"/>
          <dgm:chPref val="1"/>
          <dgm:bulletEnabled val="1"/>
        </dgm:presLayoutVars>
      </dgm:prSet>
      <dgm:spPr/>
    </dgm:pt>
    <dgm:pt modelId="{8879F49B-9C19-411A-A827-032CCF07D319}" type="pres">
      <dgm:prSet presAssocID="{8A760735-9F9A-417A-AE68-CA28E279F536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7D77649B-2E7E-4C45-915E-8D5E472CFA4C}" type="pres">
      <dgm:prSet presAssocID="{8A760735-9F9A-417A-AE68-CA28E279F536}" presName="BalanceSpacing" presStyleCnt="0"/>
      <dgm:spPr/>
    </dgm:pt>
    <dgm:pt modelId="{336014D7-CD2C-4CE3-B2BB-225C803B7414}" type="pres">
      <dgm:prSet presAssocID="{8A760735-9F9A-417A-AE68-CA28E279F536}" presName="BalanceSpacing1" presStyleCnt="0"/>
      <dgm:spPr/>
    </dgm:pt>
    <dgm:pt modelId="{62F85F4B-9949-471A-9B55-8B0DB95CDA01}" type="pres">
      <dgm:prSet presAssocID="{FCD26E4F-B051-4DFF-BDE4-81C493F5C13C}" presName="Accent1Text" presStyleLbl="node1" presStyleIdx="1" presStyleCnt="8"/>
      <dgm:spPr/>
    </dgm:pt>
    <dgm:pt modelId="{EEF15F7F-D61F-4EE5-AAAC-840759C8F922}" type="pres">
      <dgm:prSet presAssocID="{FCD26E4F-B051-4DFF-BDE4-81C493F5C13C}" presName="spaceBetweenRectangles" presStyleCnt="0"/>
      <dgm:spPr/>
    </dgm:pt>
    <dgm:pt modelId="{892729EB-02F3-44F4-9391-CDAE797E6A12}" type="pres">
      <dgm:prSet presAssocID="{DF142C62-C5D1-4458-B699-84D2692EBF83}" presName="composite" presStyleCnt="0"/>
      <dgm:spPr/>
    </dgm:pt>
    <dgm:pt modelId="{75E49C78-F36D-4879-8F29-58D189087A01}" type="pres">
      <dgm:prSet presAssocID="{DF142C62-C5D1-4458-B699-84D2692EBF83}" presName="Parent1" presStyleLbl="node1" presStyleIdx="2" presStyleCnt="8">
        <dgm:presLayoutVars>
          <dgm:chMax val="1"/>
          <dgm:chPref val="1"/>
          <dgm:bulletEnabled val="1"/>
        </dgm:presLayoutVars>
      </dgm:prSet>
      <dgm:spPr/>
    </dgm:pt>
    <dgm:pt modelId="{2FF2D849-48E0-453B-9E1C-6D249638B2D5}" type="pres">
      <dgm:prSet presAssocID="{DF142C62-C5D1-4458-B699-84D2692EBF83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D1CDD85B-4855-4039-855E-B56D67F3DA2F}" type="pres">
      <dgm:prSet presAssocID="{DF142C62-C5D1-4458-B699-84D2692EBF83}" presName="BalanceSpacing" presStyleCnt="0"/>
      <dgm:spPr/>
    </dgm:pt>
    <dgm:pt modelId="{B117DF9D-6E6F-4113-A10B-FA5E37547EC1}" type="pres">
      <dgm:prSet presAssocID="{DF142C62-C5D1-4458-B699-84D2692EBF83}" presName="BalanceSpacing1" presStyleCnt="0"/>
      <dgm:spPr/>
    </dgm:pt>
    <dgm:pt modelId="{A83FD0E6-A2E5-4A8C-8D2F-3D8B32BA843F}" type="pres">
      <dgm:prSet presAssocID="{9A42F4EA-0E86-4192-8087-9C38B3ED1021}" presName="Accent1Text" presStyleLbl="node1" presStyleIdx="3" presStyleCnt="8"/>
      <dgm:spPr/>
    </dgm:pt>
    <dgm:pt modelId="{DBFD2552-3088-4B40-B38C-D6BEF4378776}" type="pres">
      <dgm:prSet presAssocID="{9A42F4EA-0E86-4192-8087-9C38B3ED1021}" presName="spaceBetweenRectangles" presStyleCnt="0"/>
      <dgm:spPr/>
    </dgm:pt>
    <dgm:pt modelId="{9152658C-F036-47EE-A872-6334812A56E0}" type="pres">
      <dgm:prSet presAssocID="{B7BF94AA-487A-4901-BE9E-B6B73B745199}" presName="composite" presStyleCnt="0"/>
      <dgm:spPr/>
    </dgm:pt>
    <dgm:pt modelId="{7B57589E-B03F-47D3-8AF4-AD076980D9E1}" type="pres">
      <dgm:prSet presAssocID="{B7BF94AA-487A-4901-BE9E-B6B73B745199}" presName="Parent1" presStyleLbl="node1" presStyleIdx="4" presStyleCnt="8">
        <dgm:presLayoutVars>
          <dgm:chMax val="1"/>
          <dgm:chPref val="1"/>
          <dgm:bulletEnabled val="1"/>
        </dgm:presLayoutVars>
      </dgm:prSet>
      <dgm:spPr/>
    </dgm:pt>
    <dgm:pt modelId="{F99678D1-5546-4F66-BD36-68D7272097F4}" type="pres">
      <dgm:prSet presAssocID="{B7BF94AA-487A-4901-BE9E-B6B73B745199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C56387-04FF-46AE-AD57-24CD34800AC0}" type="pres">
      <dgm:prSet presAssocID="{B7BF94AA-487A-4901-BE9E-B6B73B745199}" presName="BalanceSpacing" presStyleCnt="0"/>
      <dgm:spPr/>
    </dgm:pt>
    <dgm:pt modelId="{FD18236C-933F-479D-9E70-15A64FA41E94}" type="pres">
      <dgm:prSet presAssocID="{B7BF94AA-487A-4901-BE9E-B6B73B745199}" presName="BalanceSpacing1" presStyleCnt="0"/>
      <dgm:spPr/>
    </dgm:pt>
    <dgm:pt modelId="{666A445E-8A9D-4077-9EB2-8DDA8A1B0C7F}" type="pres">
      <dgm:prSet presAssocID="{476A62D5-1B00-44F0-87A9-B39D816D4A7A}" presName="Accent1Text" presStyleLbl="node1" presStyleIdx="5" presStyleCnt="8"/>
      <dgm:spPr/>
    </dgm:pt>
    <dgm:pt modelId="{F14E64F9-FB13-4C1B-8BE6-031FE68C153B}" type="pres">
      <dgm:prSet presAssocID="{476A62D5-1B00-44F0-87A9-B39D816D4A7A}" presName="spaceBetweenRectangles" presStyleCnt="0"/>
      <dgm:spPr/>
    </dgm:pt>
    <dgm:pt modelId="{9F5103E4-CD97-4851-9975-15C22E42CDBE}" type="pres">
      <dgm:prSet presAssocID="{EA567DB2-1FA4-4C0E-8181-1B4E67DF4FDD}" presName="composite" presStyleCnt="0"/>
      <dgm:spPr/>
    </dgm:pt>
    <dgm:pt modelId="{43AC3332-8F6B-43BD-9B03-360CFB0D553B}" type="pres">
      <dgm:prSet presAssocID="{EA567DB2-1FA4-4C0E-8181-1B4E67DF4FDD}" presName="Parent1" presStyleLbl="node1" presStyleIdx="6" presStyleCnt="8">
        <dgm:presLayoutVars>
          <dgm:chMax val="1"/>
          <dgm:chPref val="1"/>
          <dgm:bulletEnabled val="1"/>
        </dgm:presLayoutVars>
      </dgm:prSet>
      <dgm:spPr/>
    </dgm:pt>
    <dgm:pt modelId="{B742F3E8-38FC-4C81-BF8A-98D4870ECD32}" type="pres">
      <dgm:prSet presAssocID="{EA567DB2-1FA4-4C0E-8181-1B4E67DF4FDD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6A6E2D53-1CCA-4A00-B0B7-9EE06D5A234A}" type="pres">
      <dgm:prSet presAssocID="{EA567DB2-1FA4-4C0E-8181-1B4E67DF4FDD}" presName="BalanceSpacing" presStyleCnt="0"/>
      <dgm:spPr/>
    </dgm:pt>
    <dgm:pt modelId="{08269096-D2EB-415E-A005-6251637AA2D4}" type="pres">
      <dgm:prSet presAssocID="{EA567DB2-1FA4-4C0E-8181-1B4E67DF4FDD}" presName="BalanceSpacing1" presStyleCnt="0"/>
      <dgm:spPr/>
    </dgm:pt>
    <dgm:pt modelId="{8492E33A-2710-48C3-9975-37542602D8D6}" type="pres">
      <dgm:prSet presAssocID="{D5A58F59-385A-4B17-925B-B0E1F3BCC531}" presName="Accent1Text" presStyleLbl="node1" presStyleIdx="7" presStyleCnt="8"/>
      <dgm:spPr/>
    </dgm:pt>
  </dgm:ptLst>
  <dgm:cxnLst>
    <dgm:cxn modelId="{2A54BCE9-C94A-441F-9F4E-E42FC4F87828}" srcId="{B46A6652-A810-446E-83E3-FDEF152A437C}" destId="{B7BF94AA-487A-4901-BE9E-B6B73B745199}" srcOrd="2" destOrd="0" parTransId="{C46AAC46-BD9E-4E8C-910C-491844E37CC5}" sibTransId="{476A62D5-1B00-44F0-87A9-B39D816D4A7A}"/>
    <dgm:cxn modelId="{9FC0B79C-0B19-4A98-8040-26E51BDCDB34}" srcId="{B46A6652-A810-446E-83E3-FDEF152A437C}" destId="{EA567DB2-1FA4-4C0E-8181-1B4E67DF4FDD}" srcOrd="3" destOrd="0" parTransId="{AE1699A6-DBBA-4DD1-91D4-F377AF463E2C}" sibTransId="{D5A58F59-385A-4B17-925B-B0E1F3BCC531}"/>
    <dgm:cxn modelId="{940E920A-CEA1-4730-B741-72F8800AC269}" type="presOf" srcId="{476A62D5-1B00-44F0-87A9-B39D816D4A7A}" destId="{666A445E-8A9D-4077-9EB2-8DDA8A1B0C7F}" srcOrd="0" destOrd="0" presId="urn:microsoft.com/office/officeart/2008/layout/AlternatingHexagons"/>
    <dgm:cxn modelId="{6B6EE329-88BA-442D-99B6-2DE587A1BDB5}" type="presOf" srcId="{FCD26E4F-B051-4DFF-BDE4-81C493F5C13C}" destId="{62F85F4B-9949-471A-9B55-8B0DB95CDA01}" srcOrd="0" destOrd="0" presId="urn:microsoft.com/office/officeart/2008/layout/AlternatingHexagons"/>
    <dgm:cxn modelId="{B639F9EA-D808-4DF2-B4DF-F26F877AD69F}" type="presOf" srcId="{8A760735-9F9A-417A-AE68-CA28E279F536}" destId="{B557D962-3B68-4A18-A7AA-FD1D6EBF9D37}" srcOrd="0" destOrd="0" presId="urn:microsoft.com/office/officeart/2008/layout/AlternatingHexagons"/>
    <dgm:cxn modelId="{732788A1-23DC-4964-BB2B-9E7FB5B6FC0F}" type="presOf" srcId="{B7BF94AA-487A-4901-BE9E-B6B73B745199}" destId="{7B57589E-B03F-47D3-8AF4-AD076980D9E1}" srcOrd="0" destOrd="0" presId="urn:microsoft.com/office/officeart/2008/layout/AlternatingHexagons"/>
    <dgm:cxn modelId="{8EEFDC89-0D21-4C72-91FA-1C0D9590AE35}" srcId="{B7BF94AA-487A-4901-BE9E-B6B73B745199}" destId="{BF2B23BA-6485-451D-A120-A446C09172B0}" srcOrd="0" destOrd="0" parTransId="{BF31AB07-A2BE-48B4-9D57-25A60E5F81D6}" sibTransId="{693FD3F6-7AF0-44F1-BC82-450E50383475}"/>
    <dgm:cxn modelId="{9B3F5D77-1869-4091-8F9C-328DA0B64344}" srcId="{DF142C62-C5D1-4458-B699-84D2692EBF83}" destId="{F9748CF7-6575-46A6-A42B-EBCFC3B63CCB}" srcOrd="0" destOrd="0" parTransId="{37A9DF11-043A-4154-B2EE-7C97FF966786}" sibTransId="{E9770650-70C3-495B-8BE3-698CBC818FAC}"/>
    <dgm:cxn modelId="{D65E7342-D9CE-45AE-9511-792683E778BC}" type="presOf" srcId="{EA567DB2-1FA4-4C0E-8181-1B4E67DF4FDD}" destId="{43AC3332-8F6B-43BD-9B03-360CFB0D553B}" srcOrd="0" destOrd="0" presId="urn:microsoft.com/office/officeart/2008/layout/AlternatingHexagons"/>
    <dgm:cxn modelId="{705777A0-AC68-4E21-9C97-EA98036B7B73}" type="presOf" srcId="{F9748CF7-6575-46A6-A42B-EBCFC3B63CCB}" destId="{2FF2D849-48E0-453B-9E1C-6D249638B2D5}" srcOrd="0" destOrd="0" presId="urn:microsoft.com/office/officeart/2008/layout/AlternatingHexagons"/>
    <dgm:cxn modelId="{F10ED42D-926B-4A91-8B41-C813792EA977}" srcId="{B46A6652-A810-446E-83E3-FDEF152A437C}" destId="{8A760735-9F9A-417A-AE68-CA28E279F536}" srcOrd="0" destOrd="0" parTransId="{A62DAF87-0ECB-48A8-B9B8-D34B27B5F30C}" sibTransId="{FCD26E4F-B051-4DFF-BDE4-81C493F5C13C}"/>
    <dgm:cxn modelId="{41B2353B-A540-436A-A83B-391869EB98A5}" type="presOf" srcId="{BF2B23BA-6485-451D-A120-A446C09172B0}" destId="{F99678D1-5546-4F66-BD36-68D7272097F4}" srcOrd="0" destOrd="0" presId="urn:microsoft.com/office/officeart/2008/layout/AlternatingHexagons"/>
    <dgm:cxn modelId="{37E1FC23-0D5B-40C4-8A87-6D9481E3476B}" type="presOf" srcId="{D5A58F59-385A-4B17-925B-B0E1F3BCC531}" destId="{8492E33A-2710-48C3-9975-37542602D8D6}" srcOrd="0" destOrd="0" presId="urn:microsoft.com/office/officeart/2008/layout/AlternatingHexagons"/>
    <dgm:cxn modelId="{B413EB64-B93E-4F8B-8CFC-C1F4E3A52303}" srcId="{EA567DB2-1FA4-4C0E-8181-1B4E67DF4FDD}" destId="{5E48AA50-844B-4B14-8C56-8FDB6FE8DE9D}" srcOrd="0" destOrd="0" parTransId="{C40AE5D3-8D96-4525-85CF-8B02A31C1BC8}" sibTransId="{AC95FE0A-BD26-4BCF-961F-E7A38E340E77}"/>
    <dgm:cxn modelId="{3B39D6F4-245D-468B-B761-C18852A0A6DF}" srcId="{B46A6652-A810-446E-83E3-FDEF152A437C}" destId="{DF142C62-C5D1-4458-B699-84D2692EBF83}" srcOrd="1" destOrd="0" parTransId="{A557E83B-F10D-47AC-AF1C-6D1924364EC4}" sibTransId="{9A42F4EA-0E86-4192-8087-9C38B3ED1021}"/>
    <dgm:cxn modelId="{27464DE4-99A9-4F13-A38C-FF8FEEAA1ED2}" type="presOf" srcId="{DF142C62-C5D1-4458-B699-84D2692EBF83}" destId="{75E49C78-F36D-4879-8F29-58D189087A01}" srcOrd="0" destOrd="0" presId="urn:microsoft.com/office/officeart/2008/layout/AlternatingHexagons"/>
    <dgm:cxn modelId="{2C738E85-753F-4D96-A91E-BF7C6BA45153}" type="presOf" srcId="{1E68BB6F-C40F-4B37-871A-B27947A89349}" destId="{8879F49B-9C19-411A-A827-032CCF07D319}" srcOrd="0" destOrd="0" presId="urn:microsoft.com/office/officeart/2008/layout/AlternatingHexagons"/>
    <dgm:cxn modelId="{DDF8C7E1-1975-45F8-BF64-1907BA8190A8}" type="presOf" srcId="{9A42F4EA-0E86-4192-8087-9C38B3ED1021}" destId="{A83FD0E6-A2E5-4A8C-8D2F-3D8B32BA843F}" srcOrd="0" destOrd="0" presId="urn:microsoft.com/office/officeart/2008/layout/AlternatingHexagons"/>
    <dgm:cxn modelId="{BC48AD17-8967-4E00-9A6F-CDFC49249081}" srcId="{8A760735-9F9A-417A-AE68-CA28E279F536}" destId="{1E68BB6F-C40F-4B37-871A-B27947A89349}" srcOrd="0" destOrd="0" parTransId="{FAD0B7DE-E0A1-4E77-9D89-D904A7F77EF5}" sibTransId="{D0A6841C-A572-4EF6-ABF4-66320E0458A6}"/>
    <dgm:cxn modelId="{B06E3C4A-6B7D-450C-9A93-3AEEC2EC7A20}" type="presOf" srcId="{B46A6652-A810-446E-83E3-FDEF152A437C}" destId="{2757A290-E094-4D72-ABBD-B632464AF256}" srcOrd="0" destOrd="0" presId="urn:microsoft.com/office/officeart/2008/layout/AlternatingHexagons"/>
    <dgm:cxn modelId="{AF787046-3028-45A5-AAEC-D9548F13D632}" type="presOf" srcId="{5E48AA50-844B-4B14-8C56-8FDB6FE8DE9D}" destId="{B742F3E8-38FC-4C81-BF8A-98D4870ECD32}" srcOrd="0" destOrd="0" presId="urn:microsoft.com/office/officeart/2008/layout/AlternatingHexagons"/>
    <dgm:cxn modelId="{6E01F94D-1794-44E4-9339-774AE854A7AC}" type="presParOf" srcId="{2757A290-E094-4D72-ABBD-B632464AF256}" destId="{0E697EAC-9F58-4DB7-A570-B51ED2972EED}" srcOrd="0" destOrd="0" presId="urn:microsoft.com/office/officeart/2008/layout/AlternatingHexagons"/>
    <dgm:cxn modelId="{641C6BDA-2C8F-432A-85BC-0AA1A3E16D26}" type="presParOf" srcId="{0E697EAC-9F58-4DB7-A570-B51ED2972EED}" destId="{B557D962-3B68-4A18-A7AA-FD1D6EBF9D37}" srcOrd="0" destOrd="0" presId="urn:microsoft.com/office/officeart/2008/layout/AlternatingHexagons"/>
    <dgm:cxn modelId="{593A8EEA-FC41-4899-A284-634E5DE1D514}" type="presParOf" srcId="{0E697EAC-9F58-4DB7-A570-B51ED2972EED}" destId="{8879F49B-9C19-411A-A827-032CCF07D319}" srcOrd="1" destOrd="0" presId="urn:microsoft.com/office/officeart/2008/layout/AlternatingHexagons"/>
    <dgm:cxn modelId="{39A19C46-FC1A-40ED-B149-63A732437DDC}" type="presParOf" srcId="{0E697EAC-9F58-4DB7-A570-B51ED2972EED}" destId="{7D77649B-2E7E-4C45-915E-8D5E472CFA4C}" srcOrd="2" destOrd="0" presId="urn:microsoft.com/office/officeart/2008/layout/AlternatingHexagons"/>
    <dgm:cxn modelId="{87C79F9E-E2AB-48A7-9285-195A37EA53F7}" type="presParOf" srcId="{0E697EAC-9F58-4DB7-A570-B51ED2972EED}" destId="{336014D7-CD2C-4CE3-B2BB-225C803B7414}" srcOrd="3" destOrd="0" presId="urn:microsoft.com/office/officeart/2008/layout/AlternatingHexagons"/>
    <dgm:cxn modelId="{8F883E85-5D57-41D6-82AB-915FE5326371}" type="presParOf" srcId="{0E697EAC-9F58-4DB7-A570-B51ED2972EED}" destId="{62F85F4B-9949-471A-9B55-8B0DB95CDA01}" srcOrd="4" destOrd="0" presId="urn:microsoft.com/office/officeart/2008/layout/AlternatingHexagons"/>
    <dgm:cxn modelId="{1F2C4FA9-BF36-4E1D-8031-A498986AF43F}" type="presParOf" srcId="{2757A290-E094-4D72-ABBD-B632464AF256}" destId="{EEF15F7F-D61F-4EE5-AAAC-840759C8F922}" srcOrd="1" destOrd="0" presId="urn:microsoft.com/office/officeart/2008/layout/AlternatingHexagons"/>
    <dgm:cxn modelId="{B98505C6-36EF-4E19-B16C-80A9D81CF3C6}" type="presParOf" srcId="{2757A290-E094-4D72-ABBD-B632464AF256}" destId="{892729EB-02F3-44F4-9391-CDAE797E6A12}" srcOrd="2" destOrd="0" presId="urn:microsoft.com/office/officeart/2008/layout/AlternatingHexagons"/>
    <dgm:cxn modelId="{39A03779-59FB-44FC-A2B2-B9BADC57A4ED}" type="presParOf" srcId="{892729EB-02F3-44F4-9391-CDAE797E6A12}" destId="{75E49C78-F36D-4879-8F29-58D189087A01}" srcOrd="0" destOrd="0" presId="urn:microsoft.com/office/officeart/2008/layout/AlternatingHexagons"/>
    <dgm:cxn modelId="{5A3B5D8B-3E9C-451D-86B1-4DB113F912A0}" type="presParOf" srcId="{892729EB-02F3-44F4-9391-CDAE797E6A12}" destId="{2FF2D849-48E0-453B-9E1C-6D249638B2D5}" srcOrd="1" destOrd="0" presId="urn:microsoft.com/office/officeart/2008/layout/AlternatingHexagons"/>
    <dgm:cxn modelId="{4EEC86AC-E4B8-42E6-B16D-EFFF8052BC38}" type="presParOf" srcId="{892729EB-02F3-44F4-9391-CDAE797E6A12}" destId="{D1CDD85B-4855-4039-855E-B56D67F3DA2F}" srcOrd="2" destOrd="0" presId="urn:microsoft.com/office/officeart/2008/layout/AlternatingHexagons"/>
    <dgm:cxn modelId="{F904180B-5431-4319-AEFA-227E42CD4D0F}" type="presParOf" srcId="{892729EB-02F3-44F4-9391-CDAE797E6A12}" destId="{B117DF9D-6E6F-4113-A10B-FA5E37547EC1}" srcOrd="3" destOrd="0" presId="urn:microsoft.com/office/officeart/2008/layout/AlternatingHexagons"/>
    <dgm:cxn modelId="{B3E7300B-F15A-4AF1-955F-A7A4B165A10A}" type="presParOf" srcId="{892729EB-02F3-44F4-9391-CDAE797E6A12}" destId="{A83FD0E6-A2E5-4A8C-8D2F-3D8B32BA843F}" srcOrd="4" destOrd="0" presId="urn:microsoft.com/office/officeart/2008/layout/AlternatingHexagons"/>
    <dgm:cxn modelId="{48B8A0F0-0249-440F-AFDC-D079879662A3}" type="presParOf" srcId="{2757A290-E094-4D72-ABBD-B632464AF256}" destId="{DBFD2552-3088-4B40-B38C-D6BEF4378776}" srcOrd="3" destOrd="0" presId="urn:microsoft.com/office/officeart/2008/layout/AlternatingHexagons"/>
    <dgm:cxn modelId="{45BFF750-47F8-4EE0-BC04-E21AEB98D5AB}" type="presParOf" srcId="{2757A290-E094-4D72-ABBD-B632464AF256}" destId="{9152658C-F036-47EE-A872-6334812A56E0}" srcOrd="4" destOrd="0" presId="urn:microsoft.com/office/officeart/2008/layout/AlternatingHexagons"/>
    <dgm:cxn modelId="{6927A859-0484-4E63-90A0-D5A5EDA1E433}" type="presParOf" srcId="{9152658C-F036-47EE-A872-6334812A56E0}" destId="{7B57589E-B03F-47D3-8AF4-AD076980D9E1}" srcOrd="0" destOrd="0" presId="urn:microsoft.com/office/officeart/2008/layout/AlternatingHexagons"/>
    <dgm:cxn modelId="{17C6BFF4-43B6-4D31-A1DE-07943FB6EF15}" type="presParOf" srcId="{9152658C-F036-47EE-A872-6334812A56E0}" destId="{F99678D1-5546-4F66-BD36-68D7272097F4}" srcOrd="1" destOrd="0" presId="urn:microsoft.com/office/officeart/2008/layout/AlternatingHexagons"/>
    <dgm:cxn modelId="{2FF7858A-69FF-405F-855E-ED4AC27D0B5B}" type="presParOf" srcId="{9152658C-F036-47EE-A872-6334812A56E0}" destId="{10C56387-04FF-46AE-AD57-24CD34800AC0}" srcOrd="2" destOrd="0" presId="urn:microsoft.com/office/officeart/2008/layout/AlternatingHexagons"/>
    <dgm:cxn modelId="{8570C160-E4B3-4053-8283-70FC3D8282A8}" type="presParOf" srcId="{9152658C-F036-47EE-A872-6334812A56E0}" destId="{FD18236C-933F-479D-9E70-15A64FA41E94}" srcOrd="3" destOrd="0" presId="urn:microsoft.com/office/officeart/2008/layout/AlternatingHexagons"/>
    <dgm:cxn modelId="{D2831870-E9B6-4A14-AF0E-A4D23D27EE54}" type="presParOf" srcId="{9152658C-F036-47EE-A872-6334812A56E0}" destId="{666A445E-8A9D-4077-9EB2-8DDA8A1B0C7F}" srcOrd="4" destOrd="0" presId="urn:microsoft.com/office/officeart/2008/layout/AlternatingHexagons"/>
    <dgm:cxn modelId="{08C86566-A385-47B3-B25E-0415EEC9451F}" type="presParOf" srcId="{2757A290-E094-4D72-ABBD-B632464AF256}" destId="{F14E64F9-FB13-4C1B-8BE6-031FE68C153B}" srcOrd="5" destOrd="0" presId="urn:microsoft.com/office/officeart/2008/layout/AlternatingHexagons"/>
    <dgm:cxn modelId="{B06A3065-2067-499B-AA62-E18A08B089CC}" type="presParOf" srcId="{2757A290-E094-4D72-ABBD-B632464AF256}" destId="{9F5103E4-CD97-4851-9975-15C22E42CDBE}" srcOrd="6" destOrd="0" presId="urn:microsoft.com/office/officeart/2008/layout/AlternatingHexagons"/>
    <dgm:cxn modelId="{07472447-6E20-42EF-AA1D-8C4040045329}" type="presParOf" srcId="{9F5103E4-CD97-4851-9975-15C22E42CDBE}" destId="{43AC3332-8F6B-43BD-9B03-360CFB0D553B}" srcOrd="0" destOrd="0" presId="urn:microsoft.com/office/officeart/2008/layout/AlternatingHexagons"/>
    <dgm:cxn modelId="{BC811290-5098-464A-8BE4-0349BF1C26ED}" type="presParOf" srcId="{9F5103E4-CD97-4851-9975-15C22E42CDBE}" destId="{B742F3E8-38FC-4C81-BF8A-98D4870ECD32}" srcOrd="1" destOrd="0" presId="urn:microsoft.com/office/officeart/2008/layout/AlternatingHexagons"/>
    <dgm:cxn modelId="{6E268B52-5135-423C-8414-538171F5FCA9}" type="presParOf" srcId="{9F5103E4-CD97-4851-9975-15C22E42CDBE}" destId="{6A6E2D53-1CCA-4A00-B0B7-9EE06D5A234A}" srcOrd="2" destOrd="0" presId="urn:microsoft.com/office/officeart/2008/layout/AlternatingHexagons"/>
    <dgm:cxn modelId="{2385A2D3-938E-405F-8CBF-0484A0A5856C}" type="presParOf" srcId="{9F5103E4-CD97-4851-9975-15C22E42CDBE}" destId="{08269096-D2EB-415E-A005-6251637AA2D4}" srcOrd="3" destOrd="0" presId="urn:microsoft.com/office/officeart/2008/layout/AlternatingHexagons"/>
    <dgm:cxn modelId="{205581C1-0A0F-46E0-A80F-189C0E6EDDBC}" type="presParOf" srcId="{9F5103E4-CD97-4851-9975-15C22E42CDBE}" destId="{8492E33A-2710-48C3-9975-37542602D8D6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CBC5868-4FC9-44DC-A767-DAD8476BCFDC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35FFCB8-A6FE-46D5-926C-716DEF18DB35}">
      <dgm:prSet phldrT="[Text]" phldr="1"/>
      <dgm:spPr/>
      <dgm:t>
        <a:bodyPr/>
        <a:lstStyle/>
        <a:p>
          <a:endParaRPr lang="en-US"/>
        </a:p>
      </dgm:t>
    </dgm:pt>
    <dgm:pt modelId="{798656AD-DBF8-4DAA-B260-8A9648955EAA}" type="parTrans" cxnId="{3F75B918-545C-4856-8756-3C1C0547D26C}">
      <dgm:prSet/>
      <dgm:spPr/>
      <dgm:t>
        <a:bodyPr/>
        <a:lstStyle/>
        <a:p>
          <a:endParaRPr lang="en-US"/>
        </a:p>
      </dgm:t>
    </dgm:pt>
    <dgm:pt modelId="{B171D62C-F56D-459D-AEB1-69BBBC3B02F5}" type="sibTrans" cxnId="{3F75B918-545C-4856-8756-3C1C0547D26C}">
      <dgm:prSet/>
      <dgm:spPr/>
      <dgm:t>
        <a:bodyPr/>
        <a:lstStyle/>
        <a:p>
          <a:endParaRPr lang="en-US"/>
        </a:p>
      </dgm:t>
    </dgm:pt>
    <dgm:pt modelId="{17294E78-2EAD-47A9-BAC8-3DA417CD1065}">
      <dgm:prSet phldrT="[Text]" custT="1"/>
      <dgm:spPr/>
      <dgm:t>
        <a:bodyPr/>
        <a:lstStyle/>
        <a:p>
          <a:r>
            <a:rPr lang="en-US" sz="2800" dirty="0" err="1" smtClean="0"/>
            <a:t>Darah</a:t>
          </a:r>
          <a:endParaRPr lang="en-US" sz="2800" dirty="0"/>
        </a:p>
      </dgm:t>
    </dgm:pt>
    <dgm:pt modelId="{A37D2E3F-9696-4850-A542-15C95A650600}" type="parTrans" cxnId="{30CD2F6F-B46F-47CA-AAE2-C10A06CE41AF}">
      <dgm:prSet/>
      <dgm:spPr/>
      <dgm:t>
        <a:bodyPr/>
        <a:lstStyle/>
        <a:p>
          <a:endParaRPr lang="en-US"/>
        </a:p>
      </dgm:t>
    </dgm:pt>
    <dgm:pt modelId="{A31AB1F1-E288-49FF-A1CF-BCB26B3299E6}" type="sibTrans" cxnId="{30CD2F6F-B46F-47CA-AAE2-C10A06CE41AF}">
      <dgm:prSet/>
      <dgm:spPr/>
      <dgm:t>
        <a:bodyPr/>
        <a:lstStyle/>
        <a:p>
          <a:endParaRPr lang="en-US"/>
        </a:p>
      </dgm:t>
    </dgm:pt>
    <dgm:pt modelId="{652E86A4-BCD1-41F0-A133-0413F77D0726}">
      <dgm:prSet phldrT="[Text]" phldr="1"/>
      <dgm:spPr/>
      <dgm:t>
        <a:bodyPr/>
        <a:lstStyle/>
        <a:p>
          <a:endParaRPr lang="en-US"/>
        </a:p>
      </dgm:t>
    </dgm:pt>
    <dgm:pt modelId="{402E3AB2-FC41-4C31-B3BF-D7066876FB58}" type="parTrans" cxnId="{2777065E-56EA-4C15-B032-3979BB69B1C5}">
      <dgm:prSet/>
      <dgm:spPr/>
      <dgm:t>
        <a:bodyPr/>
        <a:lstStyle/>
        <a:p>
          <a:endParaRPr lang="en-US"/>
        </a:p>
      </dgm:t>
    </dgm:pt>
    <dgm:pt modelId="{19103753-B855-470F-905A-88E4EF32816B}" type="sibTrans" cxnId="{2777065E-56EA-4C15-B032-3979BB69B1C5}">
      <dgm:prSet/>
      <dgm:spPr/>
      <dgm:t>
        <a:bodyPr/>
        <a:lstStyle/>
        <a:p>
          <a:endParaRPr lang="en-US"/>
        </a:p>
      </dgm:t>
    </dgm:pt>
    <dgm:pt modelId="{80DB627A-56C8-4450-8507-4F84C26DB591}">
      <dgm:prSet phldrT="[Text]" custT="1"/>
      <dgm:spPr/>
      <dgm:t>
        <a:bodyPr/>
        <a:lstStyle/>
        <a:p>
          <a:r>
            <a:rPr lang="en-US" sz="2800" dirty="0" err="1" smtClean="0"/>
            <a:t>Cairan</a:t>
          </a:r>
          <a:r>
            <a:rPr lang="en-US" sz="2800" dirty="0" smtClean="0"/>
            <a:t> </a:t>
          </a:r>
          <a:r>
            <a:rPr lang="en-US" sz="2800" dirty="0" err="1" smtClean="0"/>
            <a:t>Sperma</a:t>
          </a:r>
          <a:endParaRPr lang="en-US" sz="2800" dirty="0"/>
        </a:p>
      </dgm:t>
    </dgm:pt>
    <dgm:pt modelId="{9C38D1F7-38D3-45E0-A4E3-2C1216844F42}" type="parTrans" cxnId="{2527D1CC-DCB3-4858-B0BE-2E2ADA756F0C}">
      <dgm:prSet/>
      <dgm:spPr/>
      <dgm:t>
        <a:bodyPr/>
        <a:lstStyle/>
        <a:p>
          <a:endParaRPr lang="en-US"/>
        </a:p>
      </dgm:t>
    </dgm:pt>
    <dgm:pt modelId="{2AC243BD-05A8-46E0-B4DF-AF62E64A269D}" type="sibTrans" cxnId="{2527D1CC-DCB3-4858-B0BE-2E2ADA756F0C}">
      <dgm:prSet/>
      <dgm:spPr/>
      <dgm:t>
        <a:bodyPr/>
        <a:lstStyle/>
        <a:p>
          <a:endParaRPr lang="en-US"/>
        </a:p>
      </dgm:t>
    </dgm:pt>
    <dgm:pt modelId="{6BD3CCE8-10EA-4B57-B7B0-CA871889B94D}">
      <dgm:prSet phldrT="[Text]" phldr="1"/>
      <dgm:spPr/>
      <dgm:t>
        <a:bodyPr/>
        <a:lstStyle/>
        <a:p>
          <a:endParaRPr lang="en-US"/>
        </a:p>
      </dgm:t>
    </dgm:pt>
    <dgm:pt modelId="{79384E43-B335-4750-9067-41B56ED4337B}" type="parTrans" cxnId="{A9C63CB9-6D0F-4448-80BF-1B056576C549}">
      <dgm:prSet/>
      <dgm:spPr/>
      <dgm:t>
        <a:bodyPr/>
        <a:lstStyle/>
        <a:p>
          <a:endParaRPr lang="en-US"/>
        </a:p>
      </dgm:t>
    </dgm:pt>
    <dgm:pt modelId="{413B38DF-DE98-47B1-BDC7-AF39D9A0E5F9}" type="sibTrans" cxnId="{A9C63CB9-6D0F-4448-80BF-1B056576C549}">
      <dgm:prSet/>
      <dgm:spPr/>
      <dgm:t>
        <a:bodyPr/>
        <a:lstStyle/>
        <a:p>
          <a:endParaRPr lang="en-US"/>
        </a:p>
      </dgm:t>
    </dgm:pt>
    <dgm:pt modelId="{21F8318F-99C5-4A8C-9FD7-76CF5B675828}">
      <dgm:prSet phldrT="[Text]" custT="1"/>
      <dgm:spPr/>
      <dgm:t>
        <a:bodyPr/>
        <a:lstStyle/>
        <a:p>
          <a:r>
            <a:rPr lang="en-US" sz="2800" dirty="0" err="1" smtClean="0"/>
            <a:t>Cairan</a:t>
          </a:r>
          <a:r>
            <a:rPr lang="en-US" sz="2800" dirty="0" smtClean="0"/>
            <a:t> Vagina</a:t>
          </a:r>
          <a:endParaRPr lang="en-US" sz="2800" dirty="0"/>
        </a:p>
      </dgm:t>
    </dgm:pt>
    <dgm:pt modelId="{9AE40A37-EA9E-42D3-8684-7B73FCE44AE3}" type="parTrans" cxnId="{13147D98-1846-4777-9691-E9156B7DA68D}">
      <dgm:prSet/>
      <dgm:spPr/>
      <dgm:t>
        <a:bodyPr/>
        <a:lstStyle/>
        <a:p>
          <a:endParaRPr lang="en-US"/>
        </a:p>
      </dgm:t>
    </dgm:pt>
    <dgm:pt modelId="{7C7BB13D-C6BF-44E8-A519-A92E51DB0F26}" type="sibTrans" cxnId="{13147D98-1846-4777-9691-E9156B7DA68D}">
      <dgm:prSet/>
      <dgm:spPr/>
      <dgm:t>
        <a:bodyPr/>
        <a:lstStyle/>
        <a:p>
          <a:endParaRPr lang="en-US"/>
        </a:p>
      </dgm:t>
    </dgm:pt>
    <dgm:pt modelId="{718BD29F-4738-4A67-B0E9-55C5CFB58881}">
      <dgm:prSet phldrT="[Text]" custT="1"/>
      <dgm:spPr/>
      <dgm:t>
        <a:bodyPr/>
        <a:lstStyle/>
        <a:p>
          <a:r>
            <a:rPr lang="en-US" sz="3600" dirty="0" smtClean="0"/>
            <a:t>ASI</a:t>
          </a:r>
          <a:endParaRPr lang="en-US" sz="3600" dirty="0"/>
        </a:p>
      </dgm:t>
    </dgm:pt>
    <dgm:pt modelId="{B9D8D4B7-9066-41EE-8DED-209612B870E6}" type="parTrans" cxnId="{9E9984A6-D12E-4F38-8336-22383D7DB7BC}">
      <dgm:prSet/>
      <dgm:spPr/>
      <dgm:t>
        <a:bodyPr/>
        <a:lstStyle/>
        <a:p>
          <a:endParaRPr lang="en-US"/>
        </a:p>
      </dgm:t>
    </dgm:pt>
    <dgm:pt modelId="{0DB3AD17-28FD-4BC6-894E-E0A2A1EADA18}" type="sibTrans" cxnId="{9E9984A6-D12E-4F38-8336-22383D7DB7BC}">
      <dgm:prSet/>
      <dgm:spPr/>
      <dgm:t>
        <a:bodyPr/>
        <a:lstStyle/>
        <a:p>
          <a:endParaRPr lang="en-US"/>
        </a:p>
      </dgm:t>
    </dgm:pt>
    <dgm:pt modelId="{F76CBC78-E0A8-4CE8-A090-973785B1EB44}">
      <dgm:prSet phldrT="[Text]"/>
      <dgm:spPr/>
      <dgm:t>
        <a:bodyPr/>
        <a:lstStyle/>
        <a:p>
          <a:endParaRPr lang="en-US" dirty="0"/>
        </a:p>
      </dgm:t>
    </dgm:pt>
    <dgm:pt modelId="{38E209BD-D737-4A7C-B98F-F940B8447D08}" type="parTrans" cxnId="{0B9E53F3-9E0F-4D2B-804A-326E5123A547}">
      <dgm:prSet/>
      <dgm:spPr/>
      <dgm:t>
        <a:bodyPr/>
        <a:lstStyle/>
        <a:p>
          <a:endParaRPr lang="en-US"/>
        </a:p>
      </dgm:t>
    </dgm:pt>
    <dgm:pt modelId="{E20E204A-80B7-46FB-94AB-5455E7DC4F6A}" type="sibTrans" cxnId="{0B9E53F3-9E0F-4D2B-804A-326E5123A547}">
      <dgm:prSet/>
      <dgm:spPr/>
      <dgm:t>
        <a:bodyPr/>
        <a:lstStyle/>
        <a:p>
          <a:endParaRPr lang="en-US"/>
        </a:p>
      </dgm:t>
    </dgm:pt>
    <dgm:pt modelId="{C9899600-F149-46DD-BB2D-FFB9FD7C4434}" type="pres">
      <dgm:prSet presAssocID="{7CBC5868-4FC9-44DC-A767-DAD8476BCFDC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04C71B1-3A03-4DE1-9A2C-A2C4AB5AA700}" type="pres">
      <dgm:prSet presAssocID="{E35FFCB8-A6FE-46D5-926C-716DEF18DB35}" presName="composite" presStyleCnt="0"/>
      <dgm:spPr/>
    </dgm:pt>
    <dgm:pt modelId="{C7EE18EC-6DAF-4FC3-80B6-82A28CE027F1}" type="pres">
      <dgm:prSet presAssocID="{E35FFCB8-A6FE-46D5-926C-716DEF18DB35}" presName="Parent1" presStyleLbl="node1" presStyleIdx="0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926F15-DB01-4061-A617-4E77D26559C6}" type="pres">
      <dgm:prSet presAssocID="{E35FFCB8-A6FE-46D5-926C-716DEF18DB35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B61BBA-963F-480A-B51C-47BD019EA5AE}" type="pres">
      <dgm:prSet presAssocID="{E35FFCB8-A6FE-46D5-926C-716DEF18DB35}" presName="BalanceSpacing" presStyleCnt="0"/>
      <dgm:spPr/>
    </dgm:pt>
    <dgm:pt modelId="{071DFF4C-C922-430B-9EF0-D844ADA362B3}" type="pres">
      <dgm:prSet presAssocID="{E35FFCB8-A6FE-46D5-926C-716DEF18DB35}" presName="BalanceSpacing1" presStyleCnt="0"/>
      <dgm:spPr/>
    </dgm:pt>
    <dgm:pt modelId="{5D6C207B-CCE4-4218-A3C4-DECC7AEF3351}" type="pres">
      <dgm:prSet presAssocID="{B171D62C-F56D-459D-AEB1-69BBBC3B02F5}" presName="Accent1Text" presStyleLbl="node1" presStyleIdx="1" presStyleCnt="8"/>
      <dgm:spPr/>
      <dgm:t>
        <a:bodyPr/>
        <a:lstStyle/>
        <a:p>
          <a:endParaRPr lang="en-US"/>
        </a:p>
      </dgm:t>
    </dgm:pt>
    <dgm:pt modelId="{498AFCBF-2F86-42EA-A24D-FF334D936527}" type="pres">
      <dgm:prSet presAssocID="{B171D62C-F56D-459D-AEB1-69BBBC3B02F5}" presName="spaceBetweenRectangles" presStyleCnt="0"/>
      <dgm:spPr/>
    </dgm:pt>
    <dgm:pt modelId="{D5A3D4AF-3048-4307-BCF7-3526AF28AE24}" type="pres">
      <dgm:prSet presAssocID="{652E86A4-BCD1-41F0-A133-0413F77D0726}" presName="composite" presStyleCnt="0"/>
      <dgm:spPr/>
    </dgm:pt>
    <dgm:pt modelId="{CDE875CE-C179-4A90-8897-2B2C1D3E8FBC}" type="pres">
      <dgm:prSet presAssocID="{652E86A4-BCD1-41F0-A133-0413F77D0726}" presName="Parent1" presStyleLbl="node1" presStyleIdx="2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FCB4D8-1DBB-4639-B64E-51E7274E344A}" type="pres">
      <dgm:prSet presAssocID="{652E86A4-BCD1-41F0-A133-0413F77D0726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5FA4E2-C7F8-4323-849C-428555E7A814}" type="pres">
      <dgm:prSet presAssocID="{652E86A4-BCD1-41F0-A133-0413F77D0726}" presName="BalanceSpacing" presStyleCnt="0"/>
      <dgm:spPr/>
    </dgm:pt>
    <dgm:pt modelId="{4C0FF8F4-AB2B-41E1-95F2-FF24708480AE}" type="pres">
      <dgm:prSet presAssocID="{652E86A4-BCD1-41F0-A133-0413F77D0726}" presName="BalanceSpacing1" presStyleCnt="0"/>
      <dgm:spPr/>
    </dgm:pt>
    <dgm:pt modelId="{A242EE0F-B639-4B28-BD49-097751050441}" type="pres">
      <dgm:prSet presAssocID="{19103753-B855-470F-905A-88E4EF32816B}" presName="Accent1Text" presStyleLbl="node1" presStyleIdx="3" presStyleCnt="8"/>
      <dgm:spPr/>
      <dgm:t>
        <a:bodyPr/>
        <a:lstStyle/>
        <a:p>
          <a:endParaRPr lang="en-US"/>
        </a:p>
      </dgm:t>
    </dgm:pt>
    <dgm:pt modelId="{A6D0E90A-2A1E-44FA-8AB6-75222D864861}" type="pres">
      <dgm:prSet presAssocID="{19103753-B855-470F-905A-88E4EF32816B}" presName="spaceBetweenRectangles" presStyleCnt="0"/>
      <dgm:spPr/>
    </dgm:pt>
    <dgm:pt modelId="{4331606D-1889-4A3F-8E85-4A46A0F85DD4}" type="pres">
      <dgm:prSet presAssocID="{6BD3CCE8-10EA-4B57-B7B0-CA871889B94D}" presName="composite" presStyleCnt="0"/>
      <dgm:spPr/>
    </dgm:pt>
    <dgm:pt modelId="{853CF1D7-6571-4518-8285-81CF0F516E7D}" type="pres">
      <dgm:prSet presAssocID="{6BD3CCE8-10EA-4B57-B7B0-CA871889B94D}" presName="Parent1" presStyleLbl="node1" presStyleIdx="4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FE4AFA-9549-407C-BB48-FD6E3D33B0B0}" type="pres">
      <dgm:prSet presAssocID="{6BD3CCE8-10EA-4B57-B7B0-CA871889B94D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26FB3E-4C66-4529-B266-54FE499D2DAD}" type="pres">
      <dgm:prSet presAssocID="{6BD3CCE8-10EA-4B57-B7B0-CA871889B94D}" presName="BalanceSpacing" presStyleCnt="0"/>
      <dgm:spPr/>
    </dgm:pt>
    <dgm:pt modelId="{908CAD0D-81E1-4AE5-8B1C-CAA491368297}" type="pres">
      <dgm:prSet presAssocID="{6BD3CCE8-10EA-4B57-B7B0-CA871889B94D}" presName="BalanceSpacing1" presStyleCnt="0"/>
      <dgm:spPr/>
    </dgm:pt>
    <dgm:pt modelId="{F864A685-1517-4CC3-B6AC-C823C585D464}" type="pres">
      <dgm:prSet presAssocID="{413B38DF-DE98-47B1-BDC7-AF39D9A0E5F9}" presName="Accent1Text" presStyleLbl="node1" presStyleIdx="5" presStyleCnt="8"/>
      <dgm:spPr/>
      <dgm:t>
        <a:bodyPr/>
        <a:lstStyle/>
        <a:p>
          <a:endParaRPr lang="en-US"/>
        </a:p>
      </dgm:t>
    </dgm:pt>
    <dgm:pt modelId="{C26463DA-984A-4BFD-9D9D-2BCBAA634214}" type="pres">
      <dgm:prSet presAssocID="{413B38DF-DE98-47B1-BDC7-AF39D9A0E5F9}" presName="spaceBetweenRectangles" presStyleCnt="0"/>
      <dgm:spPr/>
    </dgm:pt>
    <dgm:pt modelId="{D250E8B4-F8FA-4DA9-A767-E42A4227A982}" type="pres">
      <dgm:prSet presAssocID="{F76CBC78-E0A8-4CE8-A090-973785B1EB44}" presName="composite" presStyleCnt="0"/>
      <dgm:spPr/>
    </dgm:pt>
    <dgm:pt modelId="{D471ED52-7EFC-44F6-B996-62B928B01BF4}" type="pres">
      <dgm:prSet presAssocID="{F76CBC78-E0A8-4CE8-A090-973785B1EB44}" presName="Parent1" presStyleLbl="node1" presStyleIdx="6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B272C3-D42F-48DC-BC35-C4C32099B666}" type="pres">
      <dgm:prSet presAssocID="{F76CBC78-E0A8-4CE8-A090-973785B1EB44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9AB589-082E-4D50-BBAF-317CD93E7FE3}" type="pres">
      <dgm:prSet presAssocID="{F76CBC78-E0A8-4CE8-A090-973785B1EB44}" presName="BalanceSpacing" presStyleCnt="0"/>
      <dgm:spPr/>
    </dgm:pt>
    <dgm:pt modelId="{5430B2B5-B3F8-46EF-87B6-4097466C8B5E}" type="pres">
      <dgm:prSet presAssocID="{F76CBC78-E0A8-4CE8-A090-973785B1EB44}" presName="BalanceSpacing1" presStyleCnt="0"/>
      <dgm:spPr/>
    </dgm:pt>
    <dgm:pt modelId="{1133FE09-6AB4-4C8B-AB03-FFEF97CEC3F7}" type="pres">
      <dgm:prSet presAssocID="{E20E204A-80B7-46FB-94AB-5455E7DC4F6A}" presName="Accent1Text" presStyleLbl="node1" presStyleIdx="7" presStyleCnt="8"/>
      <dgm:spPr/>
      <dgm:t>
        <a:bodyPr/>
        <a:lstStyle/>
        <a:p>
          <a:endParaRPr lang="en-US"/>
        </a:p>
      </dgm:t>
    </dgm:pt>
  </dgm:ptLst>
  <dgm:cxnLst>
    <dgm:cxn modelId="{6B5FDE55-5CBF-4786-9843-88586E19C364}" type="presOf" srcId="{6BD3CCE8-10EA-4B57-B7B0-CA871889B94D}" destId="{853CF1D7-6571-4518-8285-81CF0F516E7D}" srcOrd="0" destOrd="0" presId="urn:microsoft.com/office/officeart/2008/layout/AlternatingHexagons"/>
    <dgm:cxn modelId="{3D7F3A38-6AD0-4041-A44E-AF6D1AAFD59F}" type="presOf" srcId="{652E86A4-BCD1-41F0-A133-0413F77D0726}" destId="{CDE875CE-C179-4A90-8897-2B2C1D3E8FBC}" srcOrd="0" destOrd="0" presId="urn:microsoft.com/office/officeart/2008/layout/AlternatingHexagons"/>
    <dgm:cxn modelId="{B05BCBB7-3739-40F7-A5A7-D1EC354DE7D8}" type="presOf" srcId="{19103753-B855-470F-905A-88E4EF32816B}" destId="{A242EE0F-B639-4B28-BD49-097751050441}" srcOrd="0" destOrd="0" presId="urn:microsoft.com/office/officeart/2008/layout/AlternatingHexagons"/>
    <dgm:cxn modelId="{13147D98-1846-4777-9691-E9156B7DA68D}" srcId="{6BD3CCE8-10EA-4B57-B7B0-CA871889B94D}" destId="{21F8318F-99C5-4A8C-9FD7-76CF5B675828}" srcOrd="0" destOrd="0" parTransId="{9AE40A37-EA9E-42D3-8684-7B73FCE44AE3}" sibTransId="{7C7BB13D-C6BF-44E8-A519-A92E51DB0F26}"/>
    <dgm:cxn modelId="{2527D1CC-DCB3-4858-B0BE-2E2ADA756F0C}" srcId="{652E86A4-BCD1-41F0-A133-0413F77D0726}" destId="{80DB627A-56C8-4450-8507-4F84C26DB591}" srcOrd="0" destOrd="0" parTransId="{9C38D1F7-38D3-45E0-A4E3-2C1216844F42}" sibTransId="{2AC243BD-05A8-46E0-B4DF-AF62E64A269D}"/>
    <dgm:cxn modelId="{0B9E53F3-9E0F-4D2B-804A-326E5123A547}" srcId="{7CBC5868-4FC9-44DC-A767-DAD8476BCFDC}" destId="{F76CBC78-E0A8-4CE8-A090-973785B1EB44}" srcOrd="3" destOrd="0" parTransId="{38E209BD-D737-4A7C-B98F-F940B8447D08}" sibTransId="{E20E204A-80B7-46FB-94AB-5455E7DC4F6A}"/>
    <dgm:cxn modelId="{A9C63CB9-6D0F-4448-80BF-1B056576C549}" srcId="{7CBC5868-4FC9-44DC-A767-DAD8476BCFDC}" destId="{6BD3CCE8-10EA-4B57-B7B0-CA871889B94D}" srcOrd="2" destOrd="0" parTransId="{79384E43-B335-4750-9067-41B56ED4337B}" sibTransId="{413B38DF-DE98-47B1-BDC7-AF39D9A0E5F9}"/>
    <dgm:cxn modelId="{D137F27F-4A03-49F6-A8D0-71244D0FDB8B}" type="presOf" srcId="{21F8318F-99C5-4A8C-9FD7-76CF5B675828}" destId="{BBFE4AFA-9549-407C-BB48-FD6E3D33B0B0}" srcOrd="0" destOrd="0" presId="urn:microsoft.com/office/officeart/2008/layout/AlternatingHexagons"/>
    <dgm:cxn modelId="{C7223C4E-D826-40A2-97B2-8D6F105F864E}" type="presOf" srcId="{F76CBC78-E0A8-4CE8-A090-973785B1EB44}" destId="{D471ED52-7EFC-44F6-B996-62B928B01BF4}" srcOrd="0" destOrd="0" presId="urn:microsoft.com/office/officeart/2008/layout/AlternatingHexagons"/>
    <dgm:cxn modelId="{06708708-04D6-447F-A765-C99582E11977}" type="presOf" srcId="{E35FFCB8-A6FE-46D5-926C-716DEF18DB35}" destId="{C7EE18EC-6DAF-4FC3-80B6-82A28CE027F1}" srcOrd="0" destOrd="0" presId="urn:microsoft.com/office/officeart/2008/layout/AlternatingHexagons"/>
    <dgm:cxn modelId="{D819D6AF-2BBF-4EAF-BC4F-E37B6C685604}" type="presOf" srcId="{17294E78-2EAD-47A9-BAC8-3DA417CD1065}" destId="{F2926F15-DB01-4061-A617-4E77D26559C6}" srcOrd="0" destOrd="0" presId="urn:microsoft.com/office/officeart/2008/layout/AlternatingHexagons"/>
    <dgm:cxn modelId="{FDD70770-6E40-413E-BC48-6D73AF5B25C0}" type="presOf" srcId="{7CBC5868-4FC9-44DC-A767-DAD8476BCFDC}" destId="{C9899600-F149-46DD-BB2D-FFB9FD7C4434}" srcOrd="0" destOrd="0" presId="urn:microsoft.com/office/officeart/2008/layout/AlternatingHexagons"/>
    <dgm:cxn modelId="{4392CAF1-242B-4756-939C-EFCFDB21643A}" type="presOf" srcId="{B171D62C-F56D-459D-AEB1-69BBBC3B02F5}" destId="{5D6C207B-CCE4-4218-A3C4-DECC7AEF3351}" srcOrd="0" destOrd="0" presId="urn:microsoft.com/office/officeart/2008/layout/AlternatingHexagons"/>
    <dgm:cxn modelId="{054671E0-CA84-42DB-A45E-34B83737B765}" type="presOf" srcId="{413B38DF-DE98-47B1-BDC7-AF39D9A0E5F9}" destId="{F864A685-1517-4CC3-B6AC-C823C585D464}" srcOrd="0" destOrd="0" presId="urn:microsoft.com/office/officeart/2008/layout/AlternatingHexagons"/>
    <dgm:cxn modelId="{3F75B918-545C-4856-8756-3C1C0547D26C}" srcId="{7CBC5868-4FC9-44DC-A767-DAD8476BCFDC}" destId="{E35FFCB8-A6FE-46D5-926C-716DEF18DB35}" srcOrd="0" destOrd="0" parTransId="{798656AD-DBF8-4DAA-B260-8A9648955EAA}" sibTransId="{B171D62C-F56D-459D-AEB1-69BBBC3B02F5}"/>
    <dgm:cxn modelId="{9E9984A6-D12E-4F38-8336-22383D7DB7BC}" srcId="{F76CBC78-E0A8-4CE8-A090-973785B1EB44}" destId="{718BD29F-4738-4A67-B0E9-55C5CFB58881}" srcOrd="0" destOrd="0" parTransId="{B9D8D4B7-9066-41EE-8DED-209612B870E6}" sibTransId="{0DB3AD17-28FD-4BC6-894E-E0A2A1EADA18}"/>
    <dgm:cxn modelId="{2777065E-56EA-4C15-B032-3979BB69B1C5}" srcId="{7CBC5868-4FC9-44DC-A767-DAD8476BCFDC}" destId="{652E86A4-BCD1-41F0-A133-0413F77D0726}" srcOrd="1" destOrd="0" parTransId="{402E3AB2-FC41-4C31-B3BF-D7066876FB58}" sibTransId="{19103753-B855-470F-905A-88E4EF32816B}"/>
    <dgm:cxn modelId="{829E2FFA-85AD-4724-BBE3-183D903739A2}" type="presOf" srcId="{80DB627A-56C8-4450-8507-4F84C26DB591}" destId="{9BFCB4D8-1DBB-4639-B64E-51E7274E344A}" srcOrd="0" destOrd="0" presId="urn:microsoft.com/office/officeart/2008/layout/AlternatingHexagons"/>
    <dgm:cxn modelId="{30CD2F6F-B46F-47CA-AAE2-C10A06CE41AF}" srcId="{E35FFCB8-A6FE-46D5-926C-716DEF18DB35}" destId="{17294E78-2EAD-47A9-BAC8-3DA417CD1065}" srcOrd="0" destOrd="0" parTransId="{A37D2E3F-9696-4850-A542-15C95A650600}" sibTransId="{A31AB1F1-E288-49FF-A1CF-BCB26B3299E6}"/>
    <dgm:cxn modelId="{2190820D-D8BF-4CF0-B040-4F5ADC8EFECF}" type="presOf" srcId="{E20E204A-80B7-46FB-94AB-5455E7DC4F6A}" destId="{1133FE09-6AB4-4C8B-AB03-FFEF97CEC3F7}" srcOrd="0" destOrd="0" presId="urn:microsoft.com/office/officeart/2008/layout/AlternatingHexagons"/>
    <dgm:cxn modelId="{57EB38D9-F33D-4232-81A5-A05DC97F3B2B}" type="presOf" srcId="{718BD29F-4738-4A67-B0E9-55C5CFB58881}" destId="{78B272C3-D42F-48DC-BC35-C4C32099B666}" srcOrd="0" destOrd="0" presId="urn:microsoft.com/office/officeart/2008/layout/AlternatingHexagons"/>
    <dgm:cxn modelId="{63B5D097-2898-4AD4-BC5A-8942821870CD}" type="presParOf" srcId="{C9899600-F149-46DD-BB2D-FFB9FD7C4434}" destId="{E04C71B1-3A03-4DE1-9A2C-A2C4AB5AA700}" srcOrd="0" destOrd="0" presId="urn:microsoft.com/office/officeart/2008/layout/AlternatingHexagons"/>
    <dgm:cxn modelId="{220867DD-F440-4636-B5C7-EB0C94EC7C05}" type="presParOf" srcId="{E04C71B1-3A03-4DE1-9A2C-A2C4AB5AA700}" destId="{C7EE18EC-6DAF-4FC3-80B6-82A28CE027F1}" srcOrd="0" destOrd="0" presId="urn:microsoft.com/office/officeart/2008/layout/AlternatingHexagons"/>
    <dgm:cxn modelId="{32217037-DCF6-4CFA-9045-2F9C3E0F1444}" type="presParOf" srcId="{E04C71B1-3A03-4DE1-9A2C-A2C4AB5AA700}" destId="{F2926F15-DB01-4061-A617-4E77D26559C6}" srcOrd="1" destOrd="0" presId="urn:microsoft.com/office/officeart/2008/layout/AlternatingHexagons"/>
    <dgm:cxn modelId="{209455FF-40D9-4E60-9576-D3FF496E0593}" type="presParOf" srcId="{E04C71B1-3A03-4DE1-9A2C-A2C4AB5AA700}" destId="{CEB61BBA-963F-480A-B51C-47BD019EA5AE}" srcOrd="2" destOrd="0" presId="urn:microsoft.com/office/officeart/2008/layout/AlternatingHexagons"/>
    <dgm:cxn modelId="{D3383B47-5F1A-4BAA-983A-166A54D4BC3B}" type="presParOf" srcId="{E04C71B1-3A03-4DE1-9A2C-A2C4AB5AA700}" destId="{071DFF4C-C922-430B-9EF0-D844ADA362B3}" srcOrd="3" destOrd="0" presId="urn:microsoft.com/office/officeart/2008/layout/AlternatingHexagons"/>
    <dgm:cxn modelId="{18FF1C6E-50BD-459B-BD5E-8FB36A6448B5}" type="presParOf" srcId="{E04C71B1-3A03-4DE1-9A2C-A2C4AB5AA700}" destId="{5D6C207B-CCE4-4218-A3C4-DECC7AEF3351}" srcOrd="4" destOrd="0" presId="urn:microsoft.com/office/officeart/2008/layout/AlternatingHexagons"/>
    <dgm:cxn modelId="{7F5B4458-45E4-4FF6-9021-B1D6A46CD27D}" type="presParOf" srcId="{C9899600-F149-46DD-BB2D-FFB9FD7C4434}" destId="{498AFCBF-2F86-42EA-A24D-FF334D936527}" srcOrd="1" destOrd="0" presId="urn:microsoft.com/office/officeart/2008/layout/AlternatingHexagons"/>
    <dgm:cxn modelId="{9ADA06C0-25D3-4DED-845F-AA996B6982E8}" type="presParOf" srcId="{C9899600-F149-46DD-BB2D-FFB9FD7C4434}" destId="{D5A3D4AF-3048-4307-BCF7-3526AF28AE24}" srcOrd="2" destOrd="0" presId="urn:microsoft.com/office/officeart/2008/layout/AlternatingHexagons"/>
    <dgm:cxn modelId="{20FE7E93-1DA8-427C-A584-D5A8EFCC3B3E}" type="presParOf" srcId="{D5A3D4AF-3048-4307-BCF7-3526AF28AE24}" destId="{CDE875CE-C179-4A90-8897-2B2C1D3E8FBC}" srcOrd="0" destOrd="0" presId="urn:microsoft.com/office/officeart/2008/layout/AlternatingHexagons"/>
    <dgm:cxn modelId="{E0DE3EE5-77BA-4969-904F-4ECB8B89F6F8}" type="presParOf" srcId="{D5A3D4AF-3048-4307-BCF7-3526AF28AE24}" destId="{9BFCB4D8-1DBB-4639-B64E-51E7274E344A}" srcOrd="1" destOrd="0" presId="urn:microsoft.com/office/officeart/2008/layout/AlternatingHexagons"/>
    <dgm:cxn modelId="{A5311968-74EA-4072-A6EE-68A9294BD3D7}" type="presParOf" srcId="{D5A3D4AF-3048-4307-BCF7-3526AF28AE24}" destId="{AB5FA4E2-C7F8-4323-849C-428555E7A814}" srcOrd="2" destOrd="0" presId="urn:microsoft.com/office/officeart/2008/layout/AlternatingHexagons"/>
    <dgm:cxn modelId="{538C97C3-4E8C-4429-8E5E-4461DB7E91F8}" type="presParOf" srcId="{D5A3D4AF-3048-4307-BCF7-3526AF28AE24}" destId="{4C0FF8F4-AB2B-41E1-95F2-FF24708480AE}" srcOrd="3" destOrd="0" presId="urn:microsoft.com/office/officeart/2008/layout/AlternatingHexagons"/>
    <dgm:cxn modelId="{6566B694-C907-4820-9557-E19B1B37E1E4}" type="presParOf" srcId="{D5A3D4AF-3048-4307-BCF7-3526AF28AE24}" destId="{A242EE0F-B639-4B28-BD49-097751050441}" srcOrd="4" destOrd="0" presId="urn:microsoft.com/office/officeart/2008/layout/AlternatingHexagons"/>
    <dgm:cxn modelId="{421927B2-02FD-4B02-9345-B92986679C52}" type="presParOf" srcId="{C9899600-F149-46DD-BB2D-FFB9FD7C4434}" destId="{A6D0E90A-2A1E-44FA-8AB6-75222D864861}" srcOrd="3" destOrd="0" presId="urn:microsoft.com/office/officeart/2008/layout/AlternatingHexagons"/>
    <dgm:cxn modelId="{DBAAD46F-EBD8-41B1-9443-98A8971E1875}" type="presParOf" srcId="{C9899600-F149-46DD-BB2D-FFB9FD7C4434}" destId="{4331606D-1889-4A3F-8E85-4A46A0F85DD4}" srcOrd="4" destOrd="0" presId="urn:microsoft.com/office/officeart/2008/layout/AlternatingHexagons"/>
    <dgm:cxn modelId="{09BBC31A-1789-42D2-BE99-C64F79AB5EEF}" type="presParOf" srcId="{4331606D-1889-4A3F-8E85-4A46A0F85DD4}" destId="{853CF1D7-6571-4518-8285-81CF0F516E7D}" srcOrd="0" destOrd="0" presId="urn:microsoft.com/office/officeart/2008/layout/AlternatingHexagons"/>
    <dgm:cxn modelId="{6029DC5D-C991-4C63-BE1E-D88E670DC17D}" type="presParOf" srcId="{4331606D-1889-4A3F-8E85-4A46A0F85DD4}" destId="{BBFE4AFA-9549-407C-BB48-FD6E3D33B0B0}" srcOrd="1" destOrd="0" presId="urn:microsoft.com/office/officeart/2008/layout/AlternatingHexagons"/>
    <dgm:cxn modelId="{631700D9-975A-4A05-A356-B529A4EBF088}" type="presParOf" srcId="{4331606D-1889-4A3F-8E85-4A46A0F85DD4}" destId="{8526FB3E-4C66-4529-B266-54FE499D2DAD}" srcOrd="2" destOrd="0" presId="urn:microsoft.com/office/officeart/2008/layout/AlternatingHexagons"/>
    <dgm:cxn modelId="{CF7762A3-1CE2-4DCE-A589-14C6AF76B8DF}" type="presParOf" srcId="{4331606D-1889-4A3F-8E85-4A46A0F85DD4}" destId="{908CAD0D-81E1-4AE5-8B1C-CAA491368297}" srcOrd="3" destOrd="0" presId="urn:microsoft.com/office/officeart/2008/layout/AlternatingHexagons"/>
    <dgm:cxn modelId="{917C3558-96A8-472E-A7D3-AA39279A13CE}" type="presParOf" srcId="{4331606D-1889-4A3F-8E85-4A46A0F85DD4}" destId="{F864A685-1517-4CC3-B6AC-C823C585D464}" srcOrd="4" destOrd="0" presId="urn:microsoft.com/office/officeart/2008/layout/AlternatingHexagons"/>
    <dgm:cxn modelId="{1E72954A-810B-482C-B833-B49B9AF833A8}" type="presParOf" srcId="{C9899600-F149-46DD-BB2D-FFB9FD7C4434}" destId="{C26463DA-984A-4BFD-9D9D-2BCBAA634214}" srcOrd="5" destOrd="0" presId="urn:microsoft.com/office/officeart/2008/layout/AlternatingHexagons"/>
    <dgm:cxn modelId="{88DF4977-99D5-404C-9592-61D75B5EF2F3}" type="presParOf" srcId="{C9899600-F149-46DD-BB2D-FFB9FD7C4434}" destId="{D250E8B4-F8FA-4DA9-A767-E42A4227A982}" srcOrd="6" destOrd="0" presId="urn:microsoft.com/office/officeart/2008/layout/AlternatingHexagons"/>
    <dgm:cxn modelId="{A18F400E-7532-4A0F-934D-37B5BC0868FB}" type="presParOf" srcId="{D250E8B4-F8FA-4DA9-A767-E42A4227A982}" destId="{D471ED52-7EFC-44F6-B996-62B928B01BF4}" srcOrd="0" destOrd="0" presId="urn:microsoft.com/office/officeart/2008/layout/AlternatingHexagons"/>
    <dgm:cxn modelId="{9A33DC01-0212-4FA3-9E83-7CBC030D0814}" type="presParOf" srcId="{D250E8B4-F8FA-4DA9-A767-E42A4227A982}" destId="{78B272C3-D42F-48DC-BC35-C4C32099B666}" srcOrd="1" destOrd="0" presId="urn:microsoft.com/office/officeart/2008/layout/AlternatingHexagons"/>
    <dgm:cxn modelId="{7ABEB3A7-F4E3-4021-B4DE-4252F6D8C214}" type="presParOf" srcId="{D250E8B4-F8FA-4DA9-A767-E42A4227A982}" destId="{1A9AB589-082E-4D50-BBAF-317CD93E7FE3}" srcOrd="2" destOrd="0" presId="urn:microsoft.com/office/officeart/2008/layout/AlternatingHexagons"/>
    <dgm:cxn modelId="{3A4091BB-AE5E-4D97-809C-ED00D2777971}" type="presParOf" srcId="{D250E8B4-F8FA-4DA9-A767-E42A4227A982}" destId="{5430B2B5-B3F8-46EF-87B6-4097466C8B5E}" srcOrd="3" destOrd="0" presId="urn:microsoft.com/office/officeart/2008/layout/AlternatingHexagons"/>
    <dgm:cxn modelId="{26C47FF9-641B-4C1A-8C8D-FEC80909F7C8}" type="presParOf" srcId="{D250E8B4-F8FA-4DA9-A767-E42A4227A982}" destId="{1133FE09-6AB4-4C8B-AB03-FFEF97CEC3F7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EE00950-1615-4D89-BE97-7FCB96A1B02D}" type="doc">
      <dgm:prSet loTypeId="urn:microsoft.com/office/officeart/2011/layout/Tab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33F223E-5375-49DA-95CE-02E4C09A93B7}">
      <dgm:prSet phldrT="[Text]"/>
      <dgm:spPr/>
      <dgm:t>
        <a:bodyPr/>
        <a:lstStyle/>
        <a:p>
          <a:r>
            <a:rPr lang="en-US" dirty="0" smtClean="0"/>
            <a:t>E</a:t>
          </a:r>
          <a:endParaRPr lang="en-US" dirty="0"/>
        </a:p>
      </dgm:t>
    </dgm:pt>
    <dgm:pt modelId="{FC75E0AC-9307-4A00-A671-D4399C10CDF9}" type="parTrans" cxnId="{E8F00CA4-E5D1-4B8F-B258-F95FFF4E7530}">
      <dgm:prSet/>
      <dgm:spPr/>
      <dgm:t>
        <a:bodyPr/>
        <a:lstStyle/>
        <a:p>
          <a:endParaRPr lang="en-US"/>
        </a:p>
      </dgm:t>
    </dgm:pt>
    <dgm:pt modelId="{C5EEE7A7-D2FB-419D-BD96-7AF9008CF392}" type="sibTrans" cxnId="{E8F00CA4-E5D1-4B8F-B258-F95FFF4E7530}">
      <dgm:prSet/>
      <dgm:spPr/>
      <dgm:t>
        <a:bodyPr/>
        <a:lstStyle/>
        <a:p>
          <a:endParaRPr lang="en-US"/>
        </a:p>
      </dgm:t>
    </dgm:pt>
    <dgm:pt modelId="{721A1E79-CC2E-4AAA-AF93-74AB518FE16C}">
      <dgm:prSet phldrT="[Text]"/>
      <dgm:spPr/>
      <dgm:t>
        <a:bodyPr/>
        <a:lstStyle/>
        <a:p>
          <a:r>
            <a:rPr lang="en-US" dirty="0" err="1" smtClean="0"/>
            <a:t>Entri</a:t>
          </a:r>
          <a:endParaRPr lang="en-US" dirty="0"/>
        </a:p>
      </dgm:t>
    </dgm:pt>
    <dgm:pt modelId="{68044313-48C4-48A1-B8FD-7454BE73B0F2}" type="parTrans" cxnId="{91ED6E24-1255-403B-8231-434306E031E3}">
      <dgm:prSet/>
      <dgm:spPr/>
      <dgm:t>
        <a:bodyPr/>
        <a:lstStyle/>
        <a:p>
          <a:endParaRPr lang="en-US"/>
        </a:p>
      </dgm:t>
    </dgm:pt>
    <dgm:pt modelId="{97E4037C-DABE-4D92-BD4A-C1066B00D80E}" type="sibTrans" cxnId="{91ED6E24-1255-403B-8231-434306E031E3}">
      <dgm:prSet/>
      <dgm:spPr/>
      <dgm:t>
        <a:bodyPr/>
        <a:lstStyle/>
        <a:p>
          <a:endParaRPr lang="en-US"/>
        </a:p>
      </dgm:t>
    </dgm:pt>
    <dgm:pt modelId="{BA352504-9980-4F38-88E4-563E75D3095C}">
      <dgm:prSet phldrT="[Text]"/>
      <dgm:spPr/>
      <dgm:t>
        <a:bodyPr/>
        <a:lstStyle/>
        <a:p>
          <a:r>
            <a:rPr lang="en-US" dirty="0" smtClean="0"/>
            <a:t>S</a:t>
          </a:r>
          <a:endParaRPr lang="en-US" dirty="0"/>
        </a:p>
      </dgm:t>
    </dgm:pt>
    <dgm:pt modelId="{A0B8E171-F80E-4762-82C6-6F2FF2B666B1}" type="parTrans" cxnId="{D6B33B6B-B45A-4C7A-AA90-817715DBB6A7}">
      <dgm:prSet/>
      <dgm:spPr/>
      <dgm:t>
        <a:bodyPr/>
        <a:lstStyle/>
        <a:p>
          <a:endParaRPr lang="en-US"/>
        </a:p>
      </dgm:t>
    </dgm:pt>
    <dgm:pt modelId="{3031AA06-B247-4FAC-A640-2C32F0905100}" type="sibTrans" cxnId="{D6B33B6B-B45A-4C7A-AA90-817715DBB6A7}">
      <dgm:prSet/>
      <dgm:spPr/>
      <dgm:t>
        <a:bodyPr/>
        <a:lstStyle/>
        <a:p>
          <a:endParaRPr lang="en-US"/>
        </a:p>
      </dgm:t>
    </dgm:pt>
    <dgm:pt modelId="{F7C497C8-C90D-4FA7-8317-F5190605F44A}">
      <dgm:prSet phldrT="[Text]"/>
      <dgm:spPr/>
      <dgm:t>
        <a:bodyPr/>
        <a:lstStyle/>
        <a:p>
          <a:r>
            <a:rPr lang="en-US" dirty="0" smtClean="0"/>
            <a:t>Survival</a:t>
          </a:r>
          <a:endParaRPr lang="en-US" dirty="0"/>
        </a:p>
      </dgm:t>
    </dgm:pt>
    <dgm:pt modelId="{D5237793-E8C1-4804-8D47-3B2562C93899}" type="parTrans" cxnId="{553A8C04-51C3-429B-9961-FB6DBAFAC50B}">
      <dgm:prSet/>
      <dgm:spPr/>
      <dgm:t>
        <a:bodyPr/>
        <a:lstStyle/>
        <a:p>
          <a:endParaRPr lang="en-US"/>
        </a:p>
      </dgm:t>
    </dgm:pt>
    <dgm:pt modelId="{21759FC9-1CC6-476E-854C-6F83B2F14575}" type="sibTrans" cxnId="{553A8C04-51C3-429B-9961-FB6DBAFAC50B}">
      <dgm:prSet/>
      <dgm:spPr/>
      <dgm:t>
        <a:bodyPr/>
        <a:lstStyle/>
        <a:p>
          <a:endParaRPr lang="en-US"/>
        </a:p>
      </dgm:t>
    </dgm:pt>
    <dgm:pt modelId="{63ABAF57-0AFD-49B2-B7CE-1A5CCA32907A}">
      <dgm:prSet phldrT="[Text]"/>
      <dgm:spPr/>
      <dgm:t>
        <a:bodyPr/>
        <a:lstStyle/>
        <a:p>
          <a:r>
            <a:rPr lang="en-US" dirty="0" smtClean="0"/>
            <a:t>S</a:t>
          </a:r>
          <a:endParaRPr lang="en-US" dirty="0"/>
        </a:p>
      </dgm:t>
    </dgm:pt>
    <dgm:pt modelId="{31FB266F-6153-4321-B013-EFD5643D8C5D}" type="parTrans" cxnId="{80F4A266-0737-489A-B154-EC4F3E311AA3}">
      <dgm:prSet/>
      <dgm:spPr/>
      <dgm:t>
        <a:bodyPr/>
        <a:lstStyle/>
        <a:p>
          <a:endParaRPr lang="en-US"/>
        </a:p>
      </dgm:t>
    </dgm:pt>
    <dgm:pt modelId="{DBABFA8A-BA61-4B4B-A068-85F9523B75D2}" type="sibTrans" cxnId="{80F4A266-0737-489A-B154-EC4F3E311AA3}">
      <dgm:prSet/>
      <dgm:spPr/>
      <dgm:t>
        <a:bodyPr/>
        <a:lstStyle/>
        <a:p>
          <a:endParaRPr lang="en-US"/>
        </a:p>
      </dgm:t>
    </dgm:pt>
    <dgm:pt modelId="{FDB3B250-7971-4CE2-A844-8CF76630FB31}">
      <dgm:prSet phldrT="[Text]"/>
      <dgm:spPr/>
      <dgm:t>
        <a:bodyPr/>
        <a:lstStyle/>
        <a:p>
          <a:r>
            <a:rPr lang="en-US" dirty="0" smtClean="0"/>
            <a:t>Sufficient</a:t>
          </a:r>
          <a:endParaRPr lang="en-US" dirty="0"/>
        </a:p>
      </dgm:t>
    </dgm:pt>
    <dgm:pt modelId="{E430BD15-5307-4A5E-B187-FDFC2EAF9460}" type="parTrans" cxnId="{844B854F-7AC4-44EE-A7BB-EAF44B6507CE}">
      <dgm:prSet/>
      <dgm:spPr/>
      <dgm:t>
        <a:bodyPr/>
        <a:lstStyle/>
        <a:p>
          <a:endParaRPr lang="en-US"/>
        </a:p>
      </dgm:t>
    </dgm:pt>
    <dgm:pt modelId="{5E42A055-0E12-463D-A151-B04FB885B6C3}" type="sibTrans" cxnId="{844B854F-7AC4-44EE-A7BB-EAF44B6507CE}">
      <dgm:prSet/>
      <dgm:spPr/>
      <dgm:t>
        <a:bodyPr/>
        <a:lstStyle/>
        <a:p>
          <a:endParaRPr lang="en-US"/>
        </a:p>
      </dgm:t>
    </dgm:pt>
    <dgm:pt modelId="{DFA888A2-41E6-4CEC-9BC4-A444EBFB8CB1}">
      <dgm:prSet phldrT="[Text]"/>
      <dgm:spPr/>
      <dgm:t>
        <a:bodyPr/>
        <a:lstStyle/>
        <a:p>
          <a:r>
            <a:rPr lang="en-US" dirty="0" smtClean="0"/>
            <a:t>E</a:t>
          </a:r>
          <a:endParaRPr lang="en-US" dirty="0"/>
        </a:p>
      </dgm:t>
    </dgm:pt>
    <dgm:pt modelId="{DD015548-EC14-473F-9F74-7B8CB463B647}" type="parTrans" cxnId="{C1150211-FC05-4DD3-8DDF-C922E8DE2DCF}">
      <dgm:prSet/>
      <dgm:spPr/>
      <dgm:t>
        <a:bodyPr/>
        <a:lstStyle/>
        <a:p>
          <a:endParaRPr lang="en-US"/>
        </a:p>
      </dgm:t>
    </dgm:pt>
    <dgm:pt modelId="{E2CB8D6C-3D25-4A2E-AB4F-36C31B1D6A99}" type="sibTrans" cxnId="{C1150211-FC05-4DD3-8DDF-C922E8DE2DCF}">
      <dgm:prSet/>
      <dgm:spPr/>
      <dgm:t>
        <a:bodyPr/>
        <a:lstStyle/>
        <a:p>
          <a:endParaRPr lang="en-US"/>
        </a:p>
      </dgm:t>
    </dgm:pt>
    <dgm:pt modelId="{7DC6164E-8318-4BC5-8F3F-4512BD4CDF59}">
      <dgm:prSet phldrT="[Text]"/>
      <dgm:spPr/>
      <dgm:t>
        <a:bodyPr/>
        <a:lstStyle/>
        <a:p>
          <a:r>
            <a:rPr lang="en-US" dirty="0" smtClean="0"/>
            <a:t>Exit</a:t>
          </a:r>
          <a:endParaRPr lang="en-US" dirty="0"/>
        </a:p>
      </dgm:t>
    </dgm:pt>
    <dgm:pt modelId="{5E200DF1-7C74-4113-8276-AFE12B98FE35}" type="parTrans" cxnId="{495DD7DB-1CC2-4CCB-A378-48E8AFB1E32B}">
      <dgm:prSet/>
      <dgm:spPr/>
      <dgm:t>
        <a:bodyPr/>
        <a:lstStyle/>
        <a:p>
          <a:endParaRPr lang="en-US"/>
        </a:p>
      </dgm:t>
    </dgm:pt>
    <dgm:pt modelId="{DEC93BE8-A9D1-48E6-B348-26D757DD62ED}" type="sibTrans" cxnId="{495DD7DB-1CC2-4CCB-A378-48E8AFB1E32B}">
      <dgm:prSet/>
      <dgm:spPr/>
      <dgm:t>
        <a:bodyPr/>
        <a:lstStyle/>
        <a:p>
          <a:endParaRPr lang="en-US"/>
        </a:p>
      </dgm:t>
    </dgm:pt>
    <dgm:pt modelId="{217AB224-F819-41D8-8727-25D48C20515F}" type="pres">
      <dgm:prSet presAssocID="{2EE00950-1615-4D89-BE97-7FCB96A1B02D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B57A9E12-7CC5-4F4A-BB8A-A8F7229FE058}" type="pres">
      <dgm:prSet presAssocID="{733F223E-5375-49DA-95CE-02E4C09A93B7}" presName="composite" presStyleCnt="0"/>
      <dgm:spPr/>
    </dgm:pt>
    <dgm:pt modelId="{FF96AD4D-D4A9-4E13-A185-088357939024}" type="pres">
      <dgm:prSet presAssocID="{733F223E-5375-49DA-95CE-02E4C09A93B7}" presName="FirstChild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355788-5645-4C7C-832A-4BA5C835229D}" type="pres">
      <dgm:prSet presAssocID="{733F223E-5375-49DA-95CE-02E4C09A93B7}" presName="Parent" presStyleLbl="alignNode1" presStyleIdx="0" presStyleCnt="4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316500-6F1B-4F36-BCA2-74473B504250}" type="pres">
      <dgm:prSet presAssocID="{733F223E-5375-49DA-95CE-02E4C09A93B7}" presName="Accent" presStyleLbl="parChTrans1D1" presStyleIdx="0" presStyleCnt="4"/>
      <dgm:spPr/>
    </dgm:pt>
    <dgm:pt modelId="{6313CCD7-C3D9-4436-8E0D-F044F321E07E}" type="pres">
      <dgm:prSet presAssocID="{C5EEE7A7-D2FB-419D-BD96-7AF9008CF392}" presName="sibTrans" presStyleCnt="0"/>
      <dgm:spPr/>
    </dgm:pt>
    <dgm:pt modelId="{6B9AB3A9-7E1D-45BF-98F4-370CEDB3DA1C}" type="pres">
      <dgm:prSet presAssocID="{BA352504-9980-4F38-88E4-563E75D3095C}" presName="composite" presStyleCnt="0"/>
      <dgm:spPr/>
    </dgm:pt>
    <dgm:pt modelId="{7F899445-1C4D-47C4-B218-71EFEA4ACB36}" type="pres">
      <dgm:prSet presAssocID="{BA352504-9980-4F38-88E4-563E75D3095C}" presName="FirstChild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94C66C-D038-490E-98CC-6E638F031CAD}" type="pres">
      <dgm:prSet presAssocID="{BA352504-9980-4F38-88E4-563E75D3095C}" presName="Parent" presStyleLbl="alignNode1" presStyleIdx="1" presStyleCnt="4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963DA8-2513-4DFE-9C42-CB515C967A9F}" type="pres">
      <dgm:prSet presAssocID="{BA352504-9980-4F38-88E4-563E75D3095C}" presName="Accent" presStyleLbl="parChTrans1D1" presStyleIdx="1" presStyleCnt="4"/>
      <dgm:spPr/>
    </dgm:pt>
    <dgm:pt modelId="{308A109F-B9E9-4E76-861F-62838B4C1FC8}" type="pres">
      <dgm:prSet presAssocID="{3031AA06-B247-4FAC-A640-2C32F0905100}" presName="sibTrans" presStyleCnt="0"/>
      <dgm:spPr/>
    </dgm:pt>
    <dgm:pt modelId="{EE0D5F1A-A6B6-4239-BA36-EF486C54E476}" type="pres">
      <dgm:prSet presAssocID="{63ABAF57-0AFD-49B2-B7CE-1A5CCA32907A}" presName="composite" presStyleCnt="0"/>
      <dgm:spPr/>
    </dgm:pt>
    <dgm:pt modelId="{B6FA4050-4ADC-4F86-92EE-AEB04D5AA882}" type="pres">
      <dgm:prSet presAssocID="{63ABAF57-0AFD-49B2-B7CE-1A5CCA32907A}" presName="FirstChild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BC7BC3-AE2A-444B-BCC1-AF01A8311EE4}" type="pres">
      <dgm:prSet presAssocID="{63ABAF57-0AFD-49B2-B7CE-1A5CCA32907A}" presName="Parent" presStyleLbl="alignNode1" presStyleIdx="2" presStyleCnt="4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440BCB-0293-49CF-9DB0-B6E1A1553A09}" type="pres">
      <dgm:prSet presAssocID="{63ABAF57-0AFD-49B2-B7CE-1A5CCA32907A}" presName="Accent" presStyleLbl="parChTrans1D1" presStyleIdx="2" presStyleCnt="4"/>
      <dgm:spPr/>
    </dgm:pt>
    <dgm:pt modelId="{FAE61C60-316D-4210-BD04-AFB3336D2C20}" type="pres">
      <dgm:prSet presAssocID="{DBABFA8A-BA61-4B4B-A068-85F9523B75D2}" presName="sibTrans" presStyleCnt="0"/>
      <dgm:spPr/>
    </dgm:pt>
    <dgm:pt modelId="{E84B973D-5589-4CAB-8152-0A6681FD38E0}" type="pres">
      <dgm:prSet presAssocID="{DFA888A2-41E6-4CEC-9BC4-A444EBFB8CB1}" presName="composite" presStyleCnt="0"/>
      <dgm:spPr/>
    </dgm:pt>
    <dgm:pt modelId="{6C7B299E-9E32-4292-9565-889D6F307F02}" type="pres">
      <dgm:prSet presAssocID="{DFA888A2-41E6-4CEC-9BC4-A444EBFB8CB1}" presName="FirstChild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79A19F-FA92-47F7-961D-9C5A0686B42A}" type="pres">
      <dgm:prSet presAssocID="{DFA888A2-41E6-4CEC-9BC4-A444EBFB8CB1}" presName="Parent" presStyleLbl="alignNode1" presStyleIdx="3" presStyleCnt="4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82C821-06C7-4B5A-8353-229A373EFE29}" type="pres">
      <dgm:prSet presAssocID="{DFA888A2-41E6-4CEC-9BC4-A444EBFB8CB1}" presName="Accent" presStyleLbl="parChTrans1D1" presStyleIdx="3" presStyleCnt="4"/>
      <dgm:spPr/>
    </dgm:pt>
  </dgm:ptLst>
  <dgm:cxnLst>
    <dgm:cxn modelId="{BF2E1EF4-6E4A-4F56-9A27-64D3894D3192}" type="presOf" srcId="{2EE00950-1615-4D89-BE97-7FCB96A1B02D}" destId="{217AB224-F819-41D8-8727-25D48C20515F}" srcOrd="0" destOrd="0" presId="urn:microsoft.com/office/officeart/2011/layout/TabList"/>
    <dgm:cxn modelId="{844B854F-7AC4-44EE-A7BB-EAF44B6507CE}" srcId="{63ABAF57-0AFD-49B2-B7CE-1A5CCA32907A}" destId="{FDB3B250-7971-4CE2-A844-8CF76630FB31}" srcOrd="0" destOrd="0" parTransId="{E430BD15-5307-4A5E-B187-FDFC2EAF9460}" sibTransId="{5E42A055-0E12-463D-A151-B04FB885B6C3}"/>
    <dgm:cxn modelId="{495DD7DB-1CC2-4CCB-A378-48E8AFB1E32B}" srcId="{DFA888A2-41E6-4CEC-9BC4-A444EBFB8CB1}" destId="{7DC6164E-8318-4BC5-8F3F-4512BD4CDF59}" srcOrd="0" destOrd="0" parTransId="{5E200DF1-7C74-4113-8276-AFE12B98FE35}" sibTransId="{DEC93BE8-A9D1-48E6-B348-26D757DD62ED}"/>
    <dgm:cxn modelId="{553A8C04-51C3-429B-9961-FB6DBAFAC50B}" srcId="{BA352504-9980-4F38-88E4-563E75D3095C}" destId="{F7C497C8-C90D-4FA7-8317-F5190605F44A}" srcOrd="0" destOrd="0" parTransId="{D5237793-E8C1-4804-8D47-3B2562C93899}" sibTransId="{21759FC9-1CC6-476E-854C-6F83B2F14575}"/>
    <dgm:cxn modelId="{16597060-81B4-4DBB-8B79-C585FF39670C}" type="presOf" srcId="{733F223E-5375-49DA-95CE-02E4C09A93B7}" destId="{62355788-5645-4C7C-832A-4BA5C835229D}" srcOrd="0" destOrd="0" presId="urn:microsoft.com/office/officeart/2011/layout/TabList"/>
    <dgm:cxn modelId="{E39FF708-AB5E-4798-8ACA-E49BE464AFE9}" type="presOf" srcId="{63ABAF57-0AFD-49B2-B7CE-1A5CCA32907A}" destId="{61BC7BC3-AE2A-444B-BCC1-AF01A8311EE4}" srcOrd="0" destOrd="0" presId="urn:microsoft.com/office/officeart/2011/layout/TabList"/>
    <dgm:cxn modelId="{C1150211-FC05-4DD3-8DDF-C922E8DE2DCF}" srcId="{2EE00950-1615-4D89-BE97-7FCB96A1B02D}" destId="{DFA888A2-41E6-4CEC-9BC4-A444EBFB8CB1}" srcOrd="3" destOrd="0" parTransId="{DD015548-EC14-473F-9F74-7B8CB463B647}" sibTransId="{E2CB8D6C-3D25-4A2E-AB4F-36C31B1D6A99}"/>
    <dgm:cxn modelId="{E8F00CA4-E5D1-4B8F-B258-F95FFF4E7530}" srcId="{2EE00950-1615-4D89-BE97-7FCB96A1B02D}" destId="{733F223E-5375-49DA-95CE-02E4C09A93B7}" srcOrd="0" destOrd="0" parTransId="{FC75E0AC-9307-4A00-A671-D4399C10CDF9}" sibTransId="{C5EEE7A7-D2FB-419D-BD96-7AF9008CF392}"/>
    <dgm:cxn modelId="{2DBBCC56-DB9B-46E4-811D-0777E07B38DC}" type="presOf" srcId="{BA352504-9980-4F38-88E4-563E75D3095C}" destId="{7B94C66C-D038-490E-98CC-6E638F031CAD}" srcOrd="0" destOrd="0" presId="urn:microsoft.com/office/officeart/2011/layout/TabList"/>
    <dgm:cxn modelId="{199CB32B-05E1-4A65-9EA3-0620E7FB427A}" type="presOf" srcId="{F7C497C8-C90D-4FA7-8317-F5190605F44A}" destId="{7F899445-1C4D-47C4-B218-71EFEA4ACB36}" srcOrd="0" destOrd="0" presId="urn:microsoft.com/office/officeart/2011/layout/TabList"/>
    <dgm:cxn modelId="{D6B33B6B-B45A-4C7A-AA90-817715DBB6A7}" srcId="{2EE00950-1615-4D89-BE97-7FCB96A1B02D}" destId="{BA352504-9980-4F38-88E4-563E75D3095C}" srcOrd="1" destOrd="0" parTransId="{A0B8E171-F80E-4762-82C6-6F2FF2B666B1}" sibTransId="{3031AA06-B247-4FAC-A640-2C32F0905100}"/>
    <dgm:cxn modelId="{6043FD80-0195-445A-95E7-74C20E408AE2}" type="presOf" srcId="{721A1E79-CC2E-4AAA-AF93-74AB518FE16C}" destId="{FF96AD4D-D4A9-4E13-A185-088357939024}" srcOrd="0" destOrd="0" presId="urn:microsoft.com/office/officeart/2011/layout/TabList"/>
    <dgm:cxn modelId="{80F4A266-0737-489A-B154-EC4F3E311AA3}" srcId="{2EE00950-1615-4D89-BE97-7FCB96A1B02D}" destId="{63ABAF57-0AFD-49B2-B7CE-1A5CCA32907A}" srcOrd="2" destOrd="0" parTransId="{31FB266F-6153-4321-B013-EFD5643D8C5D}" sibTransId="{DBABFA8A-BA61-4B4B-A068-85F9523B75D2}"/>
    <dgm:cxn modelId="{91ED6E24-1255-403B-8231-434306E031E3}" srcId="{733F223E-5375-49DA-95CE-02E4C09A93B7}" destId="{721A1E79-CC2E-4AAA-AF93-74AB518FE16C}" srcOrd="0" destOrd="0" parTransId="{68044313-48C4-48A1-B8FD-7454BE73B0F2}" sibTransId="{97E4037C-DABE-4D92-BD4A-C1066B00D80E}"/>
    <dgm:cxn modelId="{2974A20A-8925-41DF-BC03-E6C3195BF6E0}" type="presOf" srcId="{FDB3B250-7971-4CE2-A844-8CF76630FB31}" destId="{B6FA4050-4ADC-4F86-92EE-AEB04D5AA882}" srcOrd="0" destOrd="0" presId="urn:microsoft.com/office/officeart/2011/layout/TabList"/>
    <dgm:cxn modelId="{5F59B577-1679-46A3-9FDE-DBD37D3EF370}" type="presOf" srcId="{7DC6164E-8318-4BC5-8F3F-4512BD4CDF59}" destId="{6C7B299E-9E32-4292-9565-889D6F307F02}" srcOrd="0" destOrd="0" presId="urn:microsoft.com/office/officeart/2011/layout/TabList"/>
    <dgm:cxn modelId="{0D13CB03-D0AD-4218-946E-B8E91274E1EC}" type="presOf" srcId="{DFA888A2-41E6-4CEC-9BC4-A444EBFB8CB1}" destId="{C579A19F-FA92-47F7-961D-9C5A0686B42A}" srcOrd="0" destOrd="0" presId="urn:microsoft.com/office/officeart/2011/layout/TabList"/>
    <dgm:cxn modelId="{F6B8E984-DBCD-497B-B62D-E1B97F8F0D69}" type="presParOf" srcId="{217AB224-F819-41D8-8727-25D48C20515F}" destId="{B57A9E12-7CC5-4F4A-BB8A-A8F7229FE058}" srcOrd="0" destOrd="0" presId="urn:microsoft.com/office/officeart/2011/layout/TabList"/>
    <dgm:cxn modelId="{52C40234-9888-407C-A53C-24771384C613}" type="presParOf" srcId="{B57A9E12-7CC5-4F4A-BB8A-A8F7229FE058}" destId="{FF96AD4D-D4A9-4E13-A185-088357939024}" srcOrd="0" destOrd="0" presId="urn:microsoft.com/office/officeart/2011/layout/TabList"/>
    <dgm:cxn modelId="{D159F0CD-0F8E-4A15-8670-1EE5DB5FEA75}" type="presParOf" srcId="{B57A9E12-7CC5-4F4A-BB8A-A8F7229FE058}" destId="{62355788-5645-4C7C-832A-4BA5C835229D}" srcOrd="1" destOrd="0" presId="urn:microsoft.com/office/officeart/2011/layout/TabList"/>
    <dgm:cxn modelId="{689D576C-0D45-403F-AA3A-C808DEFA74E3}" type="presParOf" srcId="{B57A9E12-7CC5-4F4A-BB8A-A8F7229FE058}" destId="{F5316500-6F1B-4F36-BCA2-74473B504250}" srcOrd="2" destOrd="0" presId="urn:microsoft.com/office/officeart/2011/layout/TabList"/>
    <dgm:cxn modelId="{FC85EE1A-669B-412D-A906-8CAD39FA35A6}" type="presParOf" srcId="{217AB224-F819-41D8-8727-25D48C20515F}" destId="{6313CCD7-C3D9-4436-8E0D-F044F321E07E}" srcOrd="1" destOrd="0" presId="urn:microsoft.com/office/officeart/2011/layout/TabList"/>
    <dgm:cxn modelId="{76854CC2-A6A9-4D01-A2D5-3A6799FDF127}" type="presParOf" srcId="{217AB224-F819-41D8-8727-25D48C20515F}" destId="{6B9AB3A9-7E1D-45BF-98F4-370CEDB3DA1C}" srcOrd="2" destOrd="0" presId="urn:microsoft.com/office/officeart/2011/layout/TabList"/>
    <dgm:cxn modelId="{12D70A94-ED33-4142-87F4-4041BAD023E5}" type="presParOf" srcId="{6B9AB3A9-7E1D-45BF-98F4-370CEDB3DA1C}" destId="{7F899445-1C4D-47C4-B218-71EFEA4ACB36}" srcOrd="0" destOrd="0" presId="urn:microsoft.com/office/officeart/2011/layout/TabList"/>
    <dgm:cxn modelId="{4BCCB1CC-946E-40E6-8EAA-8065A1242EBA}" type="presParOf" srcId="{6B9AB3A9-7E1D-45BF-98F4-370CEDB3DA1C}" destId="{7B94C66C-D038-490E-98CC-6E638F031CAD}" srcOrd="1" destOrd="0" presId="urn:microsoft.com/office/officeart/2011/layout/TabList"/>
    <dgm:cxn modelId="{BCCB7E25-21B4-4226-894C-E467F03BB764}" type="presParOf" srcId="{6B9AB3A9-7E1D-45BF-98F4-370CEDB3DA1C}" destId="{6C963DA8-2513-4DFE-9C42-CB515C967A9F}" srcOrd="2" destOrd="0" presId="urn:microsoft.com/office/officeart/2011/layout/TabList"/>
    <dgm:cxn modelId="{8598A78B-0543-46D8-95CF-CDFFC849B1E1}" type="presParOf" srcId="{217AB224-F819-41D8-8727-25D48C20515F}" destId="{308A109F-B9E9-4E76-861F-62838B4C1FC8}" srcOrd="3" destOrd="0" presId="urn:microsoft.com/office/officeart/2011/layout/TabList"/>
    <dgm:cxn modelId="{6DAC93C0-B221-47D1-8B27-2BE1E6D4B836}" type="presParOf" srcId="{217AB224-F819-41D8-8727-25D48C20515F}" destId="{EE0D5F1A-A6B6-4239-BA36-EF486C54E476}" srcOrd="4" destOrd="0" presId="urn:microsoft.com/office/officeart/2011/layout/TabList"/>
    <dgm:cxn modelId="{E540BC40-4695-4558-8D28-C73350B3FA5D}" type="presParOf" srcId="{EE0D5F1A-A6B6-4239-BA36-EF486C54E476}" destId="{B6FA4050-4ADC-4F86-92EE-AEB04D5AA882}" srcOrd="0" destOrd="0" presId="urn:microsoft.com/office/officeart/2011/layout/TabList"/>
    <dgm:cxn modelId="{E7C85743-B4B8-4F51-B94C-A8AD20F62FBF}" type="presParOf" srcId="{EE0D5F1A-A6B6-4239-BA36-EF486C54E476}" destId="{61BC7BC3-AE2A-444B-BCC1-AF01A8311EE4}" srcOrd="1" destOrd="0" presId="urn:microsoft.com/office/officeart/2011/layout/TabList"/>
    <dgm:cxn modelId="{00D24BCC-0B7F-489E-A72B-4D6560BF453E}" type="presParOf" srcId="{EE0D5F1A-A6B6-4239-BA36-EF486C54E476}" destId="{0F440BCB-0293-49CF-9DB0-B6E1A1553A09}" srcOrd="2" destOrd="0" presId="urn:microsoft.com/office/officeart/2011/layout/TabList"/>
    <dgm:cxn modelId="{1D40D63A-2D5B-432A-B71E-F5F33641363E}" type="presParOf" srcId="{217AB224-F819-41D8-8727-25D48C20515F}" destId="{FAE61C60-316D-4210-BD04-AFB3336D2C20}" srcOrd="5" destOrd="0" presId="urn:microsoft.com/office/officeart/2011/layout/TabList"/>
    <dgm:cxn modelId="{346E841A-AC6C-4428-BCA2-709185615BFC}" type="presParOf" srcId="{217AB224-F819-41D8-8727-25D48C20515F}" destId="{E84B973D-5589-4CAB-8152-0A6681FD38E0}" srcOrd="6" destOrd="0" presId="urn:microsoft.com/office/officeart/2011/layout/TabList"/>
    <dgm:cxn modelId="{84132F32-9066-472A-94B9-DB79F17303F0}" type="presParOf" srcId="{E84B973D-5589-4CAB-8152-0A6681FD38E0}" destId="{6C7B299E-9E32-4292-9565-889D6F307F02}" srcOrd="0" destOrd="0" presId="urn:microsoft.com/office/officeart/2011/layout/TabList"/>
    <dgm:cxn modelId="{B3268CA7-FE73-4B9C-A27A-A19509C81A7D}" type="presParOf" srcId="{E84B973D-5589-4CAB-8152-0A6681FD38E0}" destId="{C579A19F-FA92-47F7-961D-9C5A0686B42A}" srcOrd="1" destOrd="0" presId="urn:microsoft.com/office/officeart/2011/layout/TabList"/>
    <dgm:cxn modelId="{97C86775-FBA9-44F6-95C8-0C9A9C1EB845}" type="presParOf" srcId="{E84B973D-5589-4CAB-8152-0A6681FD38E0}" destId="{5F82C821-06C7-4B5A-8353-229A373EFE29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4EA275-51E3-479E-B25C-999F3CA43AFD}">
      <dsp:nvSpPr>
        <dsp:cNvPr id="0" name=""/>
        <dsp:cNvSpPr/>
      </dsp:nvSpPr>
      <dsp:spPr>
        <a:xfrm>
          <a:off x="524787" y="2337"/>
          <a:ext cx="1429176" cy="142917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Wanita</a:t>
          </a:r>
          <a:endParaRPr lang="en-US" sz="2400" kern="1200" dirty="0"/>
        </a:p>
      </dsp:txBody>
      <dsp:txXfrm>
        <a:off x="734085" y="211635"/>
        <a:ext cx="1010580" cy="1010580"/>
      </dsp:txXfrm>
    </dsp:sp>
    <dsp:sp modelId="{9EFB6866-7BF2-4EE9-8D1D-81199713DC10}">
      <dsp:nvSpPr>
        <dsp:cNvPr id="0" name=""/>
        <dsp:cNvSpPr/>
      </dsp:nvSpPr>
      <dsp:spPr>
        <a:xfrm>
          <a:off x="824914" y="1547563"/>
          <a:ext cx="828922" cy="828922"/>
        </a:xfrm>
        <a:prstGeom prst="mathPlus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934788" y="1864543"/>
        <a:ext cx="609174" cy="194962"/>
      </dsp:txXfrm>
    </dsp:sp>
    <dsp:sp modelId="{4CDAA518-D5ED-49E5-858F-9C8864122AD4}">
      <dsp:nvSpPr>
        <dsp:cNvPr id="0" name=""/>
        <dsp:cNvSpPr/>
      </dsp:nvSpPr>
      <dsp:spPr>
        <a:xfrm>
          <a:off x="524787" y="2637896"/>
          <a:ext cx="1429176" cy="1429176"/>
        </a:xfrm>
        <a:prstGeom prst="ellipse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Pekerja</a:t>
          </a:r>
          <a:endParaRPr lang="en-US" sz="2400" kern="1200" dirty="0" smtClean="0"/>
        </a:p>
      </dsp:txBody>
      <dsp:txXfrm>
        <a:off x="734085" y="2847194"/>
        <a:ext cx="1010580" cy="1010580"/>
      </dsp:txXfrm>
    </dsp:sp>
    <dsp:sp modelId="{31050547-5CCA-4F49-8184-0E960F65D2A4}">
      <dsp:nvSpPr>
        <dsp:cNvPr id="0" name=""/>
        <dsp:cNvSpPr/>
      </dsp:nvSpPr>
      <dsp:spPr>
        <a:xfrm>
          <a:off x="824914" y="4037761"/>
          <a:ext cx="828922" cy="828922"/>
        </a:xfrm>
        <a:prstGeom prst="mathPlus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934788" y="4354741"/>
        <a:ext cx="609174" cy="194962"/>
      </dsp:txXfrm>
    </dsp:sp>
    <dsp:sp modelId="{0275EE9D-ADFC-4EE8-8147-4929724C8EA0}">
      <dsp:nvSpPr>
        <dsp:cNvPr id="0" name=""/>
        <dsp:cNvSpPr/>
      </dsp:nvSpPr>
      <dsp:spPr>
        <a:xfrm>
          <a:off x="524787" y="4982732"/>
          <a:ext cx="1429176" cy="1429176"/>
        </a:xfrm>
        <a:prstGeom prst="ellipse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Seksual</a:t>
          </a:r>
          <a:endParaRPr lang="en-US" sz="2400" kern="1200" dirty="0" smtClean="0"/>
        </a:p>
      </dsp:txBody>
      <dsp:txXfrm>
        <a:off x="734085" y="5192030"/>
        <a:ext cx="1010580" cy="1010580"/>
      </dsp:txXfrm>
    </dsp:sp>
    <dsp:sp modelId="{8DB54786-7714-4965-A991-143EF17EB42F}">
      <dsp:nvSpPr>
        <dsp:cNvPr id="0" name=""/>
        <dsp:cNvSpPr/>
      </dsp:nvSpPr>
      <dsp:spPr>
        <a:xfrm>
          <a:off x="2168341" y="2941296"/>
          <a:ext cx="454478" cy="5316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2168341" y="3047627"/>
        <a:ext cx="318135" cy="318991"/>
      </dsp:txXfrm>
    </dsp:sp>
    <dsp:sp modelId="{DBC7C912-64CF-4FEB-B0F4-B5E436480528}">
      <dsp:nvSpPr>
        <dsp:cNvPr id="0" name=""/>
        <dsp:cNvSpPr/>
      </dsp:nvSpPr>
      <dsp:spPr>
        <a:xfrm>
          <a:off x="2811470" y="1777946"/>
          <a:ext cx="2858353" cy="2858353"/>
        </a:xfrm>
        <a:prstGeom prst="ellips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/>
            <a:t>IMS, HIV, &amp;AIDS</a:t>
          </a:r>
          <a:endParaRPr lang="en-US" sz="4500" kern="1200" dirty="0"/>
        </a:p>
      </dsp:txBody>
      <dsp:txXfrm>
        <a:off x="3230066" y="2196542"/>
        <a:ext cx="2021161" cy="20211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57D962-3B68-4A18-A7AA-FD1D6EBF9D37}">
      <dsp:nvSpPr>
        <dsp:cNvPr id="0" name=""/>
        <dsp:cNvSpPr/>
      </dsp:nvSpPr>
      <dsp:spPr>
        <a:xfrm rot="5400000">
          <a:off x="4810718" y="106588"/>
          <a:ext cx="1611684" cy="1402165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 rot="-5400000">
        <a:off x="5133981" y="252983"/>
        <a:ext cx="965157" cy="1109376"/>
      </dsp:txXfrm>
    </dsp:sp>
    <dsp:sp modelId="{8879F49B-9C19-411A-A827-032CCF07D319}">
      <dsp:nvSpPr>
        <dsp:cNvPr id="0" name=""/>
        <dsp:cNvSpPr/>
      </dsp:nvSpPr>
      <dsp:spPr>
        <a:xfrm>
          <a:off x="6360192" y="324165"/>
          <a:ext cx="1798639" cy="967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IMS</a:t>
          </a:r>
          <a:endParaRPr lang="en-US" sz="3600" kern="1200" dirty="0"/>
        </a:p>
      </dsp:txBody>
      <dsp:txXfrm>
        <a:off x="6360192" y="324165"/>
        <a:ext cx="1798639" cy="967010"/>
      </dsp:txXfrm>
    </dsp:sp>
    <dsp:sp modelId="{62F85F4B-9949-471A-9B55-8B0DB95CDA01}">
      <dsp:nvSpPr>
        <dsp:cNvPr id="0" name=""/>
        <dsp:cNvSpPr/>
      </dsp:nvSpPr>
      <dsp:spPr>
        <a:xfrm rot="5400000">
          <a:off x="3296379" y="106588"/>
          <a:ext cx="1611684" cy="1402165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 rot="-5400000">
        <a:off x="3619642" y="252983"/>
        <a:ext cx="965157" cy="1109376"/>
      </dsp:txXfrm>
    </dsp:sp>
    <dsp:sp modelId="{75E49C78-F36D-4879-8F29-58D189087A01}">
      <dsp:nvSpPr>
        <dsp:cNvPr id="0" name=""/>
        <dsp:cNvSpPr/>
      </dsp:nvSpPr>
      <dsp:spPr>
        <a:xfrm rot="5400000">
          <a:off x="4050648" y="1474586"/>
          <a:ext cx="1611684" cy="1402165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 rot="-5400000">
        <a:off x="4373911" y="1620981"/>
        <a:ext cx="965157" cy="1109376"/>
      </dsp:txXfrm>
    </dsp:sp>
    <dsp:sp modelId="{2FF2D849-48E0-453B-9E1C-6D249638B2D5}">
      <dsp:nvSpPr>
        <dsp:cNvPr id="0" name=""/>
        <dsp:cNvSpPr/>
      </dsp:nvSpPr>
      <dsp:spPr>
        <a:xfrm>
          <a:off x="2356767" y="1692163"/>
          <a:ext cx="1740619" cy="967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IMS</a:t>
          </a:r>
          <a:endParaRPr lang="en-US" sz="3600" kern="1200" dirty="0"/>
        </a:p>
      </dsp:txBody>
      <dsp:txXfrm>
        <a:off x="2356767" y="1692163"/>
        <a:ext cx="1740619" cy="967010"/>
      </dsp:txXfrm>
    </dsp:sp>
    <dsp:sp modelId="{A83FD0E6-A2E5-4A8C-8D2F-3D8B32BA843F}">
      <dsp:nvSpPr>
        <dsp:cNvPr id="0" name=""/>
        <dsp:cNvSpPr/>
      </dsp:nvSpPr>
      <dsp:spPr>
        <a:xfrm rot="5400000">
          <a:off x="5564987" y="1474586"/>
          <a:ext cx="1611684" cy="140216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 rot="-5400000">
        <a:off x="5888250" y="1620981"/>
        <a:ext cx="965157" cy="1109376"/>
      </dsp:txXfrm>
    </dsp:sp>
    <dsp:sp modelId="{7B57589E-B03F-47D3-8AF4-AD076980D9E1}">
      <dsp:nvSpPr>
        <dsp:cNvPr id="0" name=""/>
        <dsp:cNvSpPr/>
      </dsp:nvSpPr>
      <dsp:spPr>
        <a:xfrm rot="5400000">
          <a:off x="4810718" y="2842584"/>
          <a:ext cx="1611684" cy="1402165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 rot="-5400000">
        <a:off x="5133981" y="2988979"/>
        <a:ext cx="965157" cy="1109376"/>
      </dsp:txXfrm>
    </dsp:sp>
    <dsp:sp modelId="{F99678D1-5546-4F66-BD36-68D7272097F4}">
      <dsp:nvSpPr>
        <dsp:cNvPr id="0" name=""/>
        <dsp:cNvSpPr/>
      </dsp:nvSpPr>
      <dsp:spPr>
        <a:xfrm>
          <a:off x="6360192" y="3060161"/>
          <a:ext cx="1798639" cy="967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IMS</a:t>
          </a:r>
          <a:endParaRPr lang="en-US" sz="3600" kern="1200" dirty="0"/>
        </a:p>
      </dsp:txBody>
      <dsp:txXfrm>
        <a:off x="6360192" y="3060161"/>
        <a:ext cx="1798639" cy="967010"/>
      </dsp:txXfrm>
    </dsp:sp>
    <dsp:sp modelId="{666A445E-8A9D-4077-9EB2-8DDA8A1B0C7F}">
      <dsp:nvSpPr>
        <dsp:cNvPr id="0" name=""/>
        <dsp:cNvSpPr/>
      </dsp:nvSpPr>
      <dsp:spPr>
        <a:xfrm rot="5400000">
          <a:off x="3296379" y="2842584"/>
          <a:ext cx="1611684" cy="1402165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 rot="-5400000">
        <a:off x="3619642" y="2988979"/>
        <a:ext cx="965157" cy="11093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57D962-3B68-4A18-A7AA-FD1D6EBF9D37}">
      <dsp:nvSpPr>
        <dsp:cNvPr id="0" name=""/>
        <dsp:cNvSpPr/>
      </dsp:nvSpPr>
      <dsp:spPr>
        <a:xfrm rot="5400000">
          <a:off x="4917543" y="80404"/>
          <a:ext cx="1226591" cy="1067134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-5400000">
        <a:off x="5163566" y="191820"/>
        <a:ext cx="734544" cy="844303"/>
      </dsp:txXfrm>
    </dsp:sp>
    <dsp:sp modelId="{8879F49B-9C19-411A-A827-032CCF07D319}">
      <dsp:nvSpPr>
        <dsp:cNvPr id="0" name=""/>
        <dsp:cNvSpPr/>
      </dsp:nvSpPr>
      <dsp:spPr>
        <a:xfrm>
          <a:off x="6096788" y="245994"/>
          <a:ext cx="1368876" cy="7359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HIV</a:t>
          </a:r>
          <a:endParaRPr lang="en-US" sz="3400" kern="1200" dirty="0"/>
        </a:p>
      </dsp:txBody>
      <dsp:txXfrm>
        <a:off x="6096788" y="245994"/>
        <a:ext cx="1368876" cy="735955"/>
      </dsp:txXfrm>
    </dsp:sp>
    <dsp:sp modelId="{62F85F4B-9949-471A-9B55-8B0DB95CDA01}">
      <dsp:nvSpPr>
        <dsp:cNvPr id="0" name=""/>
        <dsp:cNvSpPr/>
      </dsp:nvSpPr>
      <dsp:spPr>
        <a:xfrm rot="5400000">
          <a:off x="3765037" y="80404"/>
          <a:ext cx="1226591" cy="1067134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 rot="-5400000">
        <a:off x="4011060" y="191820"/>
        <a:ext cx="734544" cy="844303"/>
      </dsp:txXfrm>
    </dsp:sp>
    <dsp:sp modelId="{75E49C78-F36D-4879-8F29-58D189087A01}">
      <dsp:nvSpPr>
        <dsp:cNvPr id="0" name=""/>
        <dsp:cNvSpPr/>
      </dsp:nvSpPr>
      <dsp:spPr>
        <a:xfrm rot="5400000">
          <a:off x="4339082" y="1121536"/>
          <a:ext cx="1226591" cy="1067134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-5400000">
        <a:off x="4585105" y="1232952"/>
        <a:ext cx="734544" cy="844303"/>
      </dsp:txXfrm>
    </dsp:sp>
    <dsp:sp modelId="{2FF2D849-48E0-453B-9E1C-6D249638B2D5}">
      <dsp:nvSpPr>
        <dsp:cNvPr id="0" name=""/>
        <dsp:cNvSpPr/>
      </dsp:nvSpPr>
      <dsp:spPr>
        <a:xfrm>
          <a:off x="3049934" y="1287125"/>
          <a:ext cx="1324719" cy="7359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AIDS</a:t>
          </a:r>
          <a:endParaRPr lang="en-US" sz="3400" kern="1200" dirty="0"/>
        </a:p>
      </dsp:txBody>
      <dsp:txXfrm>
        <a:off x="3049934" y="1287125"/>
        <a:ext cx="1324719" cy="735955"/>
      </dsp:txXfrm>
    </dsp:sp>
    <dsp:sp modelId="{A83FD0E6-A2E5-4A8C-8D2F-3D8B32BA843F}">
      <dsp:nvSpPr>
        <dsp:cNvPr id="0" name=""/>
        <dsp:cNvSpPr/>
      </dsp:nvSpPr>
      <dsp:spPr>
        <a:xfrm rot="5400000">
          <a:off x="5491588" y="1121536"/>
          <a:ext cx="1226591" cy="106713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 rot="-5400000">
        <a:off x="5737611" y="1232952"/>
        <a:ext cx="734544" cy="844303"/>
      </dsp:txXfrm>
    </dsp:sp>
    <dsp:sp modelId="{7B57589E-B03F-47D3-8AF4-AD076980D9E1}">
      <dsp:nvSpPr>
        <dsp:cNvPr id="0" name=""/>
        <dsp:cNvSpPr/>
      </dsp:nvSpPr>
      <dsp:spPr>
        <a:xfrm rot="5400000">
          <a:off x="4917543" y="2162667"/>
          <a:ext cx="1226591" cy="1067134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-5400000">
        <a:off x="5163566" y="2274083"/>
        <a:ext cx="734544" cy="844303"/>
      </dsp:txXfrm>
    </dsp:sp>
    <dsp:sp modelId="{F99678D1-5546-4F66-BD36-68D7272097F4}">
      <dsp:nvSpPr>
        <dsp:cNvPr id="0" name=""/>
        <dsp:cNvSpPr/>
      </dsp:nvSpPr>
      <dsp:spPr>
        <a:xfrm>
          <a:off x="6096788" y="2328257"/>
          <a:ext cx="1368876" cy="7359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HIV</a:t>
          </a:r>
          <a:endParaRPr lang="en-US" sz="3400" kern="1200" dirty="0"/>
        </a:p>
      </dsp:txBody>
      <dsp:txXfrm>
        <a:off x="6096788" y="2328257"/>
        <a:ext cx="1368876" cy="735955"/>
      </dsp:txXfrm>
    </dsp:sp>
    <dsp:sp modelId="{666A445E-8A9D-4077-9EB2-8DDA8A1B0C7F}">
      <dsp:nvSpPr>
        <dsp:cNvPr id="0" name=""/>
        <dsp:cNvSpPr/>
      </dsp:nvSpPr>
      <dsp:spPr>
        <a:xfrm rot="5400000">
          <a:off x="3765037" y="2162667"/>
          <a:ext cx="1226591" cy="1067134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 rot="-5400000">
        <a:off x="4011060" y="2274083"/>
        <a:ext cx="734544" cy="844303"/>
      </dsp:txXfrm>
    </dsp:sp>
    <dsp:sp modelId="{43AC3332-8F6B-43BD-9B03-360CFB0D553B}">
      <dsp:nvSpPr>
        <dsp:cNvPr id="0" name=""/>
        <dsp:cNvSpPr/>
      </dsp:nvSpPr>
      <dsp:spPr>
        <a:xfrm rot="5400000">
          <a:off x="4339082" y="3203798"/>
          <a:ext cx="1226591" cy="1067134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400" kern="1200" dirty="0"/>
        </a:p>
      </dsp:txBody>
      <dsp:txXfrm rot="-5400000">
        <a:off x="4585105" y="3315214"/>
        <a:ext cx="734544" cy="844303"/>
      </dsp:txXfrm>
    </dsp:sp>
    <dsp:sp modelId="{B742F3E8-38FC-4C81-BF8A-98D4870ECD32}">
      <dsp:nvSpPr>
        <dsp:cNvPr id="0" name=""/>
        <dsp:cNvSpPr/>
      </dsp:nvSpPr>
      <dsp:spPr>
        <a:xfrm>
          <a:off x="3049934" y="3369388"/>
          <a:ext cx="1324719" cy="7359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AIDS</a:t>
          </a:r>
          <a:endParaRPr lang="en-US" sz="3400" kern="1200" dirty="0"/>
        </a:p>
      </dsp:txBody>
      <dsp:txXfrm>
        <a:off x="3049934" y="3369388"/>
        <a:ext cx="1324719" cy="735955"/>
      </dsp:txXfrm>
    </dsp:sp>
    <dsp:sp modelId="{8492E33A-2710-48C3-9975-37542602D8D6}">
      <dsp:nvSpPr>
        <dsp:cNvPr id="0" name=""/>
        <dsp:cNvSpPr/>
      </dsp:nvSpPr>
      <dsp:spPr>
        <a:xfrm rot="5400000">
          <a:off x="5491588" y="3203798"/>
          <a:ext cx="1226591" cy="1067134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 rot="-5400000">
        <a:off x="5737611" y="3315214"/>
        <a:ext cx="734544" cy="8443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EE18EC-6DAF-4FC3-80B6-82A28CE027F1}">
      <dsp:nvSpPr>
        <dsp:cNvPr id="0" name=""/>
        <dsp:cNvSpPr/>
      </dsp:nvSpPr>
      <dsp:spPr>
        <a:xfrm rot="5400000">
          <a:off x="3761194" y="85516"/>
          <a:ext cx="1274712" cy="1109000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-5400000">
        <a:off x="4016869" y="201303"/>
        <a:ext cx="763362" cy="877426"/>
      </dsp:txXfrm>
    </dsp:sp>
    <dsp:sp modelId="{F2926F15-DB01-4061-A617-4E77D26559C6}">
      <dsp:nvSpPr>
        <dsp:cNvPr id="0" name=""/>
        <dsp:cNvSpPr/>
      </dsp:nvSpPr>
      <dsp:spPr>
        <a:xfrm>
          <a:off x="4986703" y="257603"/>
          <a:ext cx="1422579" cy="764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Darah</a:t>
          </a:r>
          <a:endParaRPr lang="en-US" sz="2800" kern="1200" dirty="0"/>
        </a:p>
      </dsp:txBody>
      <dsp:txXfrm>
        <a:off x="4986703" y="257603"/>
        <a:ext cx="1422579" cy="764827"/>
      </dsp:txXfrm>
    </dsp:sp>
    <dsp:sp modelId="{5D6C207B-CCE4-4218-A3C4-DECC7AEF3351}">
      <dsp:nvSpPr>
        <dsp:cNvPr id="0" name=""/>
        <dsp:cNvSpPr/>
      </dsp:nvSpPr>
      <dsp:spPr>
        <a:xfrm rot="5400000">
          <a:off x="2563474" y="85516"/>
          <a:ext cx="1274712" cy="1109000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 rot="-5400000">
        <a:off x="2819149" y="201303"/>
        <a:ext cx="763362" cy="877426"/>
      </dsp:txXfrm>
    </dsp:sp>
    <dsp:sp modelId="{CDE875CE-C179-4A90-8897-2B2C1D3E8FBC}">
      <dsp:nvSpPr>
        <dsp:cNvPr id="0" name=""/>
        <dsp:cNvSpPr/>
      </dsp:nvSpPr>
      <dsp:spPr>
        <a:xfrm rot="5400000">
          <a:off x="3160040" y="1167493"/>
          <a:ext cx="1274712" cy="1109000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-5400000">
        <a:off x="3415715" y="1283280"/>
        <a:ext cx="763362" cy="877426"/>
      </dsp:txXfrm>
    </dsp:sp>
    <dsp:sp modelId="{9BFCB4D8-1DBB-4639-B64E-51E7274E344A}">
      <dsp:nvSpPr>
        <dsp:cNvPr id="0" name=""/>
        <dsp:cNvSpPr/>
      </dsp:nvSpPr>
      <dsp:spPr>
        <a:xfrm>
          <a:off x="1820316" y="1339579"/>
          <a:ext cx="1376689" cy="764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Cairan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Sperma</a:t>
          </a:r>
          <a:endParaRPr lang="en-US" sz="2800" kern="1200" dirty="0"/>
        </a:p>
      </dsp:txBody>
      <dsp:txXfrm>
        <a:off x="1820316" y="1339579"/>
        <a:ext cx="1376689" cy="764827"/>
      </dsp:txXfrm>
    </dsp:sp>
    <dsp:sp modelId="{A242EE0F-B639-4B28-BD49-097751050441}">
      <dsp:nvSpPr>
        <dsp:cNvPr id="0" name=""/>
        <dsp:cNvSpPr/>
      </dsp:nvSpPr>
      <dsp:spPr>
        <a:xfrm rot="5400000">
          <a:off x="4357760" y="1167493"/>
          <a:ext cx="1274712" cy="1109000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 rot="-5400000">
        <a:off x="4613435" y="1283280"/>
        <a:ext cx="763362" cy="877426"/>
      </dsp:txXfrm>
    </dsp:sp>
    <dsp:sp modelId="{853CF1D7-6571-4518-8285-81CF0F516E7D}">
      <dsp:nvSpPr>
        <dsp:cNvPr id="0" name=""/>
        <dsp:cNvSpPr/>
      </dsp:nvSpPr>
      <dsp:spPr>
        <a:xfrm rot="5400000">
          <a:off x="3761194" y="2249469"/>
          <a:ext cx="1274712" cy="1109000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-5400000">
        <a:off x="4016869" y="2365256"/>
        <a:ext cx="763362" cy="877426"/>
      </dsp:txXfrm>
    </dsp:sp>
    <dsp:sp modelId="{BBFE4AFA-9549-407C-BB48-FD6E3D33B0B0}">
      <dsp:nvSpPr>
        <dsp:cNvPr id="0" name=""/>
        <dsp:cNvSpPr/>
      </dsp:nvSpPr>
      <dsp:spPr>
        <a:xfrm>
          <a:off x="4986703" y="2421555"/>
          <a:ext cx="1422579" cy="764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Cairan</a:t>
          </a:r>
          <a:r>
            <a:rPr lang="en-US" sz="2800" kern="1200" dirty="0" smtClean="0"/>
            <a:t> Vagina</a:t>
          </a:r>
          <a:endParaRPr lang="en-US" sz="2800" kern="1200" dirty="0"/>
        </a:p>
      </dsp:txBody>
      <dsp:txXfrm>
        <a:off x="4986703" y="2421555"/>
        <a:ext cx="1422579" cy="764827"/>
      </dsp:txXfrm>
    </dsp:sp>
    <dsp:sp modelId="{F864A685-1517-4CC3-B6AC-C823C585D464}">
      <dsp:nvSpPr>
        <dsp:cNvPr id="0" name=""/>
        <dsp:cNvSpPr/>
      </dsp:nvSpPr>
      <dsp:spPr>
        <a:xfrm rot="5400000">
          <a:off x="2563474" y="2249469"/>
          <a:ext cx="1274712" cy="1109000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 rot="-5400000">
        <a:off x="2819149" y="2365256"/>
        <a:ext cx="763362" cy="877426"/>
      </dsp:txXfrm>
    </dsp:sp>
    <dsp:sp modelId="{D471ED52-7EFC-44F6-B996-62B928B01BF4}">
      <dsp:nvSpPr>
        <dsp:cNvPr id="0" name=""/>
        <dsp:cNvSpPr/>
      </dsp:nvSpPr>
      <dsp:spPr>
        <a:xfrm rot="5400000">
          <a:off x="3160040" y="3331445"/>
          <a:ext cx="1274712" cy="1109000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 dirty="0"/>
        </a:p>
      </dsp:txBody>
      <dsp:txXfrm rot="-5400000">
        <a:off x="3415715" y="3447232"/>
        <a:ext cx="763362" cy="877426"/>
      </dsp:txXfrm>
    </dsp:sp>
    <dsp:sp modelId="{78B272C3-D42F-48DC-BC35-C4C32099B666}">
      <dsp:nvSpPr>
        <dsp:cNvPr id="0" name=""/>
        <dsp:cNvSpPr/>
      </dsp:nvSpPr>
      <dsp:spPr>
        <a:xfrm>
          <a:off x="1820316" y="3503532"/>
          <a:ext cx="1376689" cy="764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ASI</a:t>
          </a:r>
          <a:endParaRPr lang="en-US" sz="3600" kern="1200" dirty="0"/>
        </a:p>
      </dsp:txBody>
      <dsp:txXfrm>
        <a:off x="1820316" y="3503532"/>
        <a:ext cx="1376689" cy="764827"/>
      </dsp:txXfrm>
    </dsp:sp>
    <dsp:sp modelId="{1133FE09-6AB4-4C8B-AB03-FFEF97CEC3F7}">
      <dsp:nvSpPr>
        <dsp:cNvPr id="0" name=""/>
        <dsp:cNvSpPr/>
      </dsp:nvSpPr>
      <dsp:spPr>
        <a:xfrm rot="5400000">
          <a:off x="4357760" y="3331445"/>
          <a:ext cx="1274712" cy="1109000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 rot="-5400000">
        <a:off x="4613435" y="3447232"/>
        <a:ext cx="763362" cy="87742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82C821-06C7-4B5A-8353-229A373EFE29}">
      <dsp:nvSpPr>
        <dsp:cNvPr id="0" name=""/>
        <dsp:cNvSpPr/>
      </dsp:nvSpPr>
      <dsp:spPr>
        <a:xfrm>
          <a:off x="0" y="4525000"/>
          <a:ext cx="8229600" cy="0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440BCB-0293-49CF-9DB0-B6E1A1553A09}">
      <dsp:nvSpPr>
        <dsp:cNvPr id="0" name=""/>
        <dsp:cNvSpPr/>
      </dsp:nvSpPr>
      <dsp:spPr>
        <a:xfrm>
          <a:off x="0" y="3380364"/>
          <a:ext cx="8229600" cy="0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963DA8-2513-4DFE-9C42-CB515C967A9F}">
      <dsp:nvSpPr>
        <dsp:cNvPr id="0" name=""/>
        <dsp:cNvSpPr/>
      </dsp:nvSpPr>
      <dsp:spPr>
        <a:xfrm>
          <a:off x="0" y="2235728"/>
          <a:ext cx="8229600" cy="0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316500-6F1B-4F36-BCA2-74473B504250}">
      <dsp:nvSpPr>
        <dsp:cNvPr id="0" name=""/>
        <dsp:cNvSpPr/>
      </dsp:nvSpPr>
      <dsp:spPr>
        <a:xfrm>
          <a:off x="0" y="1091092"/>
          <a:ext cx="8229600" cy="0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96AD4D-D4A9-4E13-A185-088357939024}">
      <dsp:nvSpPr>
        <dsp:cNvPr id="0" name=""/>
        <dsp:cNvSpPr/>
      </dsp:nvSpPr>
      <dsp:spPr>
        <a:xfrm>
          <a:off x="2139695" y="962"/>
          <a:ext cx="6089904" cy="1090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b" anchorCtr="0">
          <a:noAutofit/>
        </a:bodyPr>
        <a:lstStyle/>
        <a:p>
          <a:pPr lvl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800" kern="1200" dirty="0" err="1" smtClean="0"/>
            <a:t>Entri</a:t>
          </a:r>
          <a:endParaRPr lang="en-US" sz="5800" kern="1200" dirty="0"/>
        </a:p>
      </dsp:txBody>
      <dsp:txXfrm>
        <a:off x="2139695" y="962"/>
        <a:ext cx="6089904" cy="1090129"/>
      </dsp:txXfrm>
    </dsp:sp>
    <dsp:sp modelId="{62355788-5645-4C7C-832A-4BA5C835229D}">
      <dsp:nvSpPr>
        <dsp:cNvPr id="0" name=""/>
        <dsp:cNvSpPr/>
      </dsp:nvSpPr>
      <dsp:spPr>
        <a:xfrm>
          <a:off x="0" y="962"/>
          <a:ext cx="2139696" cy="1090129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800" kern="1200" dirty="0" smtClean="0"/>
            <a:t>E</a:t>
          </a:r>
          <a:endParaRPr lang="en-US" sz="5800" kern="1200" dirty="0"/>
        </a:p>
      </dsp:txBody>
      <dsp:txXfrm>
        <a:off x="53225" y="54187"/>
        <a:ext cx="2033246" cy="1036904"/>
      </dsp:txXfrm>
    </dsp:sp>
    <dsp:sp modelId="{7F899445-1C4D-47C4-B218-71EFEA4ACB36}">
      <dsp:nvSpPr>
        <dsp:cNvPr id="0" name=""/>
        <dsp:cNvSpPr/>
      </dsp:nvSpPr>
      <dsp:spPr>
        <a:xfrm>
          <a:off x="2139695" y="1145598"/>
          <a:ext cx="6089904" cy="1090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b" anchorCtr="0">
          <a:noAutofit/>
        </a:bodyPr>
        <a:lstStyle/>
        <a:p>
          <a:pPr lvl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800" kern="1200" dirty="0" smtClean="0"/>
            <a:t>Survival</a:t>
          </a:r>
          <a:endParaRPr lang="en-US" sz="5800" kern="1200" dirty="0"/>
        </a:p>
      </dsp:txBody>
      <dsp:txXfrm>
        <a:off x="2139695" y="1145598"/>
        <a:ext cx="6089904" cy="1090129"/>
      </dsp:txXfrm>
    </dsp:sp>
    <dsp:sp modelId="{7B94C66C-D038-490E-98CC-6E638F031CAD}">
      <dsp:nvSpPr>
        <dsp:cNvPr id="0" name=""/>
        <dsp:cNvSpPr/>
      </dsp:nvSpPr>
      <dsp:spPr>
        <a:xfrm>
          <a:off x="0" y="1145598"/>
          <a:ext cx="2139696" cy="1090129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800" kern="1200" dirty="0" smtClean="0"/>
            <a:t>S</a:t>
          </a:r>
          <a:endParaRPr lang="en-US" sz="5800" kern="1200" dirty="0"/>
        </a:p>
      </dsp:txBody>
      <dsp:txXfrm>
        <a:off x="53225" y="1198823"/>
        <a:ext cx="2033246" cy="1036904"/>
      </dsp:txXfrm>
    </dsp:sp>
    <dsp:sp modelId="{B6FA4050-4ADC-4F86-92EE-AEB04D5AA882}">
      <dsp:nvSpPr>
        <dsp:cNvPr id="0" name=""/>
        <dsp:cNvSpPr/>
      </dsp:nvSpPr>
      <dsp:spPr>
        <a:xfrm>
          <a:off x="2139695" y="2290234"/>
          <a:ext cx="6089904" cy="1090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b" anchorCtr="0">
          <a:noAutofit/>
        </a:bodyPr>
        <a:lstStyle/>
        <a:p>
          <a:pPr lvl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800" kern="1200" dirty="0" smtClean="0"/>
            <a:t>Sufficient</a:t>
          </a:r>
          <a:endParaRPr lang="en-US" sz="5800" kern="1200" dirty="0"/>
        </a:p>
      </dsp:txBody>
      <dsp:txXfrm>
        <a:off x="2139695" y="2290234"/>
        <a:ext cx="6089904" cy="1090129"/>
      </dsp:txXfrm>
    </dsp:sp>
    <dsp:sp modelId="{61BC7BC3-AE2A-444B-BCC1-AF01A8311EE4}">
      <dsp:nvSpPr>
        <dsp:cNvPr id="0" name=""/>
        <dsp:cNvSpPr/>
      </dsp:nvSpPr>
      <dsp:spPr>
        <a:xfrm>
          <a:off x="0" y="2290234"/>
          <a:ext cx="2139696" cy="1090129"/>
        </a:xfrm>
        <a:prstGeom prst="round2SameRect">
          <a:avLst>
            <a:gd name="adj1" fmla="val 1667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800" kern="1200" dirty="0" smtClean="0"/>
            <a:t>S</a:t>
          </a:r>
          <a:endParaRPr lang="en-US" sz="5800" kern="1200" dirty="0"/>
        </a:p>
      </dsp:txBody>
      <dsp:txXfrm>
        <a:off x="53225" y="2343459"/>
        <a:ext cx="2033246" cy="1036904"/>
      </dsp:txXfrm>
    </dsp:sp>
    <dsp:sp modelId="{6C7B299E-9E32-4292-9565-889D6F307F02}">
      <dsp:nvSpPr>
        <dsp:cNvPr id="0" name=""/>
        <dsp:cNvSpPr/>
      </dsp:nvSpPr>
      <dsp:spPr>
        <a:xfrm>
          <a:off x="2139695" y="3434870"/>
          <a:ext cx="6089904" cy="1090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b" anchorCtr="0">
          <a:noAutofit/>
        </a:bodyPr>
        <a:lstStyle/>
        <a:p>
          <a:pPr lvl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800" kern="1200" dirty="0" smtClean="0"/>
            <a:t>Exit</a:t>
          </a:r>
          <a:endParaRPr lang="en-US" sz="5800" kern="1200" dirty="0"/>
        </a:p>
      </dsp:txBody>
      <dsp:txXfrm>
        <a:off x="2139695" y="3434870"/>
        <a:ext cx="6089904" cy="1090129"/>
      </dsp:txXfrm>
    </dsp:sp>
    <dsp:sp modelId="{C579A19F-FA92-47F7-961D-9C5A0686B42A}">
      <dsp:nvSpPr>
        <dsp:cNvPr id="0" name=""/>
        <dsp:cNvSpPr/>
      </dsp:nvSpPr>
      <dsp:spPr>
        <a:xfrm>
          <a:off x="0" y="3434870"/>
          <a:ext cx="2139696" cy="1090129"/>
        </a:xfrm>
        <a:prstGeom prst="round2SameRect">
          <a:avLst>
            <a:gd name="adj1" fmla="val 1667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800" kern="1200" dirty="0" smtClean="0"/>
            <a:t>E</a:t>
          </a:r>
          <a:endParaRPr lang="en-US" sz="5800" kern="1200" dirty="0"/>
        </a:p>
      </dsp:txBody>
      <dsp:txXfrm>
        <a:off x="53225" y="3488095"/>
        <a:ext cx="2033246" cy="10369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C1031-7D37-4D71-9C00-E24231CFE7DE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E8F2A-3F4F-4A2C-84D1-46F9B693F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44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C1031-7D37-4D71-9C00-E24231CFE7DE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E8F2A-3F4F-4A2C-84D1-46F9B693F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289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C1031-7D37-4D71-9C00-E24231CFE7DE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E8F2A-3F4F-4A2C-84D1-46F9B693F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579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C1031-7D37-4D71-9C00-E24231CFE7DE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E8F2A-3F4F-4A2C-84D1-46F9B693F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106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C1031-7D37-4D71-9C00-E24231CFE7DE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E8F2A-3F4F-4A2C-84D1-46F9B693F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637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C1031-7D37-4D71-9C00-E24231CFE7DE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E8F2A-3F4F-4A2C-84D1-46F9B693F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76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C1031-7D37-4D71-9C00-E24231CFE7DE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E8F2A-3F4F-4A2C-84D1-46F9B693F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942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C1031-7D37-4D71-9C00-E24231CFE7DE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E8F2A-3F4F-4A2C-84D1-46F9B693F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246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C1031-7D37-4D71-9C00-E24231CFE7DE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E8F2A-3F4F-4A2C-84D1-46F9B693F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211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C1031-7D37-4D71-9C00-E24231CFE7DE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E8F2A-3F4F-4A2C-84D1-46F9B693F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419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C1031-7D37-4D71-9C00-E24231CFE7DE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E8F2A-3F4F-4A2C-84D1-46F9B693F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649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C1031-7D37-4D71-9C00-E24231CFE7DE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E8F2A-3F4F-4A2C-84D1-46F9B693F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461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0541" y="530692"/>
            <a:ext cx="9144000" cy="1217425"/>
          </a:xfrm>
        </p:spPr>
        <p:txBody>
          <a:bodyPr/>
          <a:lstStyle/>
          <a:p>
            <a:r>
              <a:rPr lang="en-US" b="1" dirty="0" smtClean="0"/>
              <a:t>Female Sex Worker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89" y="1411941"/>
            <a:ext cx="10489782" cy="590050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0057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Herpes Genital (HSV-2)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Tipe</a:t>
            </a:r>
            <a:r>
              <a:rPr lang="en-US" dirty="0" smtClean="0"/>
              <a:t> : Viral</a:t>
            </a:r>
          </a:p>
          <a:p>
            <a:r>
              <a:rPr lang="en-US" dirty="0" smtClean="0"/>
              <a:t>Cara </a:t>
            </a:r>
            <a:r>
              <a:rPr lang="en-US" dirty="0" err="1" smtClean="0"/>
              <a:t>penularan</a:t>
            </a:r>
            <a:r>
              <a:rPr lang="en-US" dirty="0" smtClean="0"/>
              <a:t> : </a:t>
            </a:r>
            <a:r>
              <a:rPr lang="en-US" dirty="0" err="1" smtClean="0"/>
              <a:t>kontak</a:t>
            </a:r>
            <a:r>
              <a:rPr lang="en-US" dirty="0" smtClean="0"/>
              <a:t> </a:t>
            </a:r>
            <a:r>
              <a:rPr lang="en-US" dirty="0" err="1" smtClean="0"/>
              <a:t>seksual</a:t>
            </a:r>
            <a:r>
              <a:rPr lang="en-US" dirty="0" smtClean="0"/>
              <a:t> </a:t>
            </a:r>
            <a:r>
              <a:rPr lang="en-US" dirty="0" err="1" smtClean="0"/>
              <a:t>antar</a:t>
            </a:r>
            <a:r>
              <a:rPr lang="en-US" dirty="0" smtClean="0"/>
              <a:t> </a:t>
            </a:r>
            <a:r>
              <a:rPr lang="en-US" dirty="0" err="1" smtClean="0"/>
              <a:t>kulit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vaginal, anal </a:t>
            </a:r>
            <a:r>
              <a:rPr lang="en-US" dirty="0" err="1" smtClean="0"/>
              <a:t>maupun</a:t>
            </a:r>
            <a:r>
              <a:rPr lang="en-US" dirty="0" smtClean="0"/>
              <a:t> oral</a:t>
            </a:r>
          </a:p>
          <a:p>
            <a:r>
              <a:rPr lang="en-US" dirty="0" err="1" smtClean="0"/>
              <a:t>Gejala</a:t>
            </a:r>
            <a:r>
              <a:rPr lang="en-US" dirty="0" smtClean="0"/>
              <a:t> : </a:t>
            </a:r>
          </a:p>
          <a:p>
            <a:pPr lvl="1"/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perempuan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luka</a:t>
            </a:r>
            <a:r>
              <a:rPr lang="en-US" dirty="0" smtClean="0"/>
              <a:t> </a:t>
            </a:r>
            <a:r>
              <a:rPr lang="en-US" dirty="0" err="1" smtClean="0"/>
              <a:t>lecet</a:t>
            </a:r>
            <a:r>
              <a:rPr lang="en-US" dirty="0" smtClean="0"/>
              <a:t> </a:t>
            </a:r>
            <a:r>
              <a:rPr lang="en-US" dirty="0" err="1" smtClean="0"/>
              <a:t>disekitar</a:t>
            </a:r>
            <a:r>
              <a:rPr lang="en-US" dirty="0" smtClean="0"/>
              <a:t> </a:t>
            </a:r>
            <a:r>
              <a:rPr lang="en-US" dirty="0" err="1" smtClean="0"/>
              <a:t>kelamin</a:t>
            </a:r>
            <a:r>
              <a:rPr lang="en-US" dirty="0" smtClean="0"/>
              <a:t>, </a:t>
            </a:r>
            <a:r>
              <a:rPr lang="en-US" dirty="0" err="1" smtClean="0"/>
              <a:t>dinding</a:t>
            </a:r>
            <a:r>
              <a:rPr lang="en-US" dirty="0" smtClean="0"/>
              <a:t> </a:t>
            </a:r>
            <a:r>
              <a:rPr lang="en-US" dirty="0" err="1" smtClean="0"/>
              <a:t>liang</a:t>
            </a:r>
            <a:r>
              <a:rPr lang="en-US" dirty="0" smtClean="0"/>
              <a:t> </a:t>
            </a:r>
            <a:r>
              <a:rPr lang="en-US" dirty="0" err="1" smtClean="0"/>
              <a:t>kemaluan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anus.</a:t>
            </a:r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laki-laki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luka</a:t>
            </a:r>
            <a:r>
              <a:rPr lang="en-US" dirty="0" smtClean="0"/>
              <a:t> </a:t>
            </a:r>
            <a:r>
              <a:rPr lang="en-US" dirty="0" err="1" smtClean="0"/>
              <a:t>lecet</a:t>
            </a:r>
            <a:r>
              <a:rPr lang="en-US" dirty="0" smtClean="0"/>
              <a:t> </a:t>
            </a:r>
            <a:r>
              <a:rPr lang="en-US" dirty="0" err="1" smtClean="0"/>
              <a:t>dibatang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kepala</a:t>
            </a:r>
            <a:r>
              <a:rPr lang="en-US" dirty="0" smtClean="0"/>
              <a:t> penis </a:t>
            </a:r>
            <a:r>
              <a:rPr lang="en-US" dirty="0" err="1" smtClean="0"/>
              <a:t>atau</a:t>
            </a:r>
            <a:r>
              <a:rPr lang="en-US" dirty="0" smtClean="0"/>
              <a:t> anus.</a:t>
            </a:r>
          </a:p>
          <a:p>
            <a:r>
              <a:rPr lang="en-US" dirty="0" err="1" smtClean="0"/>
              <a:t>Masa</a:t>
            </a:r>
            <a:r>
              <a:rPr lang="en-US" dirty="0" smtClean="0"/>
              <a:t> </a:t>
            </a:r>
            <a:r>
              <a:rPr lang="en-US" dirty="0" err="1" smtClean="0"/>
              <a:t>inkubasi</a:t>
            </a:r>
            <a:r>
              <a:rPr lang="en-US" dirty="0" smtClean="0"/>
              <a:t>: 1-26 </a:t>
            </a:r>
            <a:r>
              <a:rPr lang="en-US" dirty="0" err="1" smtClean="0"/>
              <a:t>hari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6-7 </a:t>
            </a:r>
            <a:r>
              <a:rPr lang="en-US" dirty="0" err="1" smtClean="0"/>
              <a:t>hari</a:t>
            </a:r>
            <a:endParaRPr lang="en-US" dirty="0" smtClean="0"/>
          </a:p>
          <a:p>
            <a:r>
              <a:rPr lang="en-US" dirty="0" err="1" smtClean="0"/>
              <a:t>Pengobatan</a:t>
            </a:r>
            <a:r>
              <a:rPr lang="en-US" dirty="0" smtClean="0"/>
              <a:t>: </a:t>
            </a:r>
            <a:r>
              <a:rPr lang="en-US" dirty="0" err="1" smtClean="0"/>
              <a:t>obat</a:t>
            </a:r>
            <a:r>
              <a:rPr lang="en-US" dirty="0" smtClean="0"/>
              <a:t> antivirus (</a:t>
            </a:r>
            <a:r>
              <a:rPr lang="en-US" dirty="0" err="1" smtClean="0"/>
              <a:t>achiclovir</a:t>
            </a:r>
            <a:r>
              <a:rPr lang="en-US" dirty="0" smtClean="0"/>
              <a:t>) </a:t>
            </a:r>
          </a:p>
          <a:p>
            <a:r>
              <a:rPr lang="en-US" dirty="0" err="1" smtClean="0"/>
              <a:t>Akibat</a:t>
            </a:r>
            <a:r>
              <a:rPr lang="en-US" dirty="0" smtClean="0"/>
              <a:t>: </a:t>
            </a:r>
            <a:r>
              <a:rPr lang="en-US" dirty="0" err="1" smtClean="0"/>
              <a:t>peningkatan</a:t>
            </a:r>
            <a:r>
              <a:rPr lang="en-US" dirty="0" smtClean="0"/>
              <a:t> </a:t>
            </a:r>
            <a:r>
              <a:rPr lang="en-US" dirty="0" err="1" smtClean="0"/>
              <a:t>risiko</a:t>
            </a:r>
            <a:r>
              <a:rPr lang="en-US" dirty="0" smtClean="0"/>
              <a:t> </a:t>
            </a:r>
            <a:r>
              <a:rPr lang="en-US" dirty="0" err="1" smtClean="0"/>
              <a:t>terinfeksi</a:t>
            </a:r>
            <a:r>
              <a:rPr lang="en-US" dirty="0" smtClean="0"/>
              <a:t> HIV, </a:t>
            </a:r>
            <a:r>
              <a:rPr lang="en-US" dirty="0" err="1" smtClean="0"/>
              <a:t>kelahiran</a:t>
            </a:r>
            <a:r>
              <a:rPr lang="en-US" dirty="0" smtClean="0"/>
              <a:t> </a:t>
            </a:r>
            <a:r>
              <a:rPr lang="en-US" dirty="0" err="1" smtClean="0"/>
              <a:t>prematur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wanita</a:t>
            </a:r>
            <a:r>
              <a:rPr lang="en-US" dirty="0" smtClean="0"/>
              <a:t> </a:t>
            </a:r>
            <a:r>
              <a:rPr lang="en-US" dirty="0" err="1" smtClean="0"/>
              <a:t>hamil</a:t>
            </a:r>
            <a:endParaRPr lang="en-US" dirty="0" smtClean="0"/>
          </a:p>
          <a:p>
            <a:r>
              <a:rPr lang="en-US" dirty="0" err="1" smtClean="0"/>
              <a:t>Pencegahan</a:t>
            </a:r>
            <a:r>
              <a:rPr lang="en-US" dirty="0" smtClean="0"/>
              <a:t>: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seks</a:t>
            </a:r>
            <a:r>
              <a:rPr lang="en-US" dirty="0" smtClean="0"/>
              <a:t> anal, vaginal </a:t>
            </a:r>
            <a:r>
              <a:rPr lang="en-US" dirty="0" err="1" smtClean="0"/>
              <a:t>maupun</a:t>
            </a:r>
            <a:r>
              <a:rPr lang="en-US" dirty="0" smtClean="0"/>
              <a:t> oral </a:t>
            </a:r>
            <a:r>
              <a:rPr lang="en-US" dirty="0" err="1" smtClean="0"/>
              <a:t>dengan</a:t>
            </a:r>
            <a:r>
              <a:rPr lang="en-US" dirty="0" smtClean="0"/>
              <a:t> orang yang </a:t>
            </a:r>
            <a:r>
              <a:rPr lang="en-US" dirty="0" err="1" smtClean="0"/>
              <a:t>terinfeksi</a:t>
            </a:r>
            <a:r>
              <a:rPr lang="en-US" dirty="0" smtClean="0"/>
              <a:t>. </a:t>
            </a:r>
            <a:r>
              <a:rPr lang="en-US" dirty="0" err="1" smtClean="0"/>
              <a:t>Pemakaian</a:t>
            </a:r>
            <a:r>
              <a:rPr lang="en-US" dirty="0" smtClean="0"/>
              <a:t> </a:t>
            </a:r>
            <a:r>
              <a:rPr lang="en-US" dirty="0" err="1" smtClean="0"/>
              <a:t>kondom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16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Herpes Genital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213" y="1447800"/>
            <a:ext cx="37338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447800"/>
            <a:ext cx="45720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495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Papilloma Virus (HPV)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Tipe</a:t>
            </a:r>
            <a:r>
              <a:rPr lang="en-US" dirty="0" smtClean="0"/>
              <a:t>: Viral</a:t>
            </a:r>
          </a:p>
          <a:p>
            <a:r>
              <a:rPr lang="en-US" dirty="0" smtClean="0"/>
              <a:t>Cara </a:t>
            </a:r>
            <a:r>
              <a:rPr lang="en-US" dirty="0" err="1" smtClean="0"/>
              <a:t>penularan</a:t>
            </a:r>
            <a:r>
              <a:rPr lang="en-US" dirty="0" smtClean="0"/>
              <a:t>: 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seksual</a:t>
            </a:r>
            <a:r>
              <a:rPr lang="en-US" dirty="0" smtClean="0"/>
              <a:t> vaginal, oral, anal</a:t>
            </a:r>
          </a:p>
          <a:p>
            <a:r>
              <a:rPr lang="en-US" dirty="0" err="1" smtClean="0"/>
              <a:t>Gejala</a:t>
            </a:r>
            <a:r>
              <a:rPr lang="en-US" dirty="0" smtClean="0"/>
              <a:t>: </a:t>
            </a:r>
            <a:r>
              <a:rPr lang="en-US" dirty="0" err="1" smtClean="0"/>
              <a:t>tonjolan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sakit</a:t>
            </a:r>
            <a:r>
              <a:rPr lang="en-US" dirty="0" smtClean="0"/>
              <a:t>, </a:t>
            </a:r>
            <a:r>
              <a:rPr lang="en-US" dirty="0" err="1" smtClean="0"/>
              <a:t>kutil</a:t>
            </a:r>
            <a:r>
              <a:rPr lang="en-US" dirty="0" smtClean="0"/>
              <a:t> yang </a:t>
            </a:r>
            <a:r>
              <a:rPr lang="en-US" dirty="0" err="1" smtClean="0"/>
              <a:t>menyerupai</a:t>
            </a:r>
            <a:r>
              <a:rPr lang="en-US" dirty="0" smtClean="0"/>
              <a:t> </a:t>
            </a:r>
            <a:r>
              <a:rPr lang="en-US" dirty="0" err="1" smtClean="0"/>
              <a:t>bunga</a:t>
            </a:r>
            <a:r>
              <a:rPr lang="en-US" dirty="0" smtClean="0"/>
              <a:t> </a:t>
            </a:r>
            <a:r>
              <a:rPr lang="en-US" dirty="0" err="1" smtClean="0"/>
              <a:t>kol</a:t>
            </a:r>
            <a:r>
              <a:rPr lang="en-US" dirty="0" smtClean="0"/>
              <a:t> </a:t>
            </a:r>
            <a:r>
              <a:rPr lang="en-US" dirty="0" err="1" smtClean="0"/>
              <a:t>tumbuh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didalam</a:t>
            </a:r>
            <a:r>
              <a:rPr lang="en-US" dirty="0" smtClean="0"/>
              <a:t> </a:t>
            </a:r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kelamin</a:t>
            </a:r>
            <a:r>
              <a:rPr lang="en-US" dirty="0" smtClean="0"/>
              <a:t>, anus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tenggorokan</a:t>
            </a:r>
            <a:endParaRPr lang="en-US" dirty="0" smtClean="0"/>
          </a:p>
          <a:p>
            <a:r>
              <a:rPr lang="en-US" dirty="0" err="1" smtClean="0"/>
              <a:t>Pengobatan</a:t>
            </a:r>
            <a:r>
              <a:rPr lang="en-US" dirty="0" smtClean="0"/>
              <a:t>: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pengobatan</a:t>
            </a:r>
            <a:r>
              <a:rPr lang="en-US" dirty="0" smtClean="0"/>
              <a:t>, </a:t>
            </a:r>
            <a:r>
              <a:rPr lang="en-US" dirty="0" err="1" smtClean="0"/>
              <a:t>kutil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dihilangkan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operasi</a:t>
            </a:r>
            <a:r>
              <a:rPr lang="en-US" dirty="0" smtClean="0"/>
              <a:t>, laser </a:t>
            </a:r>
          </a:p>
          <a:p>
            <a:r>
              <a:rPr lang="en-US" dirty="0" err="1" smtClean="0"/>
              <a:t>Konsekuensi</a:t>
            </a:r>
            <a:r>
              <a:rPr lang="en-US" dirty="0" smtClean="0"/>
              <a:t> yang </a:t>
            </a:r>
            <a:r>
              <a:rPr lang="en-US" dirty="0" err="1" smtClean="0"/>
              <a:t>mungkin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: HPV </a:t>
            </a:r>
            <a:r>
              <a:rPr lang="en-US" dirty="0" err="1" smtClean="0"/>
              <a:t>merupakan</a:t>
            </a:r>
            <a:r>
              <a:rPr lang="en-US" dirty="0" smtClean="0"/>
              <a:t> virus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kutil</a:t>
            </a:r>
            <a:r>
              <a:rPr lang="en-US" dirty="0" smtClean="0"/>
              <a:t> </a:t>
            </a:r>
            <a:r>
              <a:rPr lang="en-US" dirty="0" err="1" smtClean="0"/>
              <a:t>kelamin</a:t>
            </a:r>
            <a:r>
              <a:rPr lang="en-US" dirty="0" smtClean="0"/>
              <a:t>. </a:t>
            </a:r>
            <a:r>
              <a:rPr lang="en-US" dirty="0" err="1" smtClean="0"/>
              <a:t>Beberapa</a:t>
            </a:r>
            <a:r>
              <a:rPr lang="en-US" dirty="0" smtClean="0"/>
              <a:t> strain </a:t>
            </a:r>
            <a:r>
              <a:rPr lang="en-US" dirty="0" err="1" smtClean="0"/>
              <a:t>berhubungan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terjadinya</a:t>
            </a:r>
            <a:r>
              <a:rPr lang="en-US" dirty="0" smtClean="0"/>
              <a:t> </a:t>
            </a:r>
            <a:r>
              <a:rPr lang="en-US" dirty="0" err="1" smtClean="0"/>
              <a:t>kanker</a:t>
            </a:r>
            <a:r>
              <a:rPr lang="en-US" dirty="0" smtClean="0"/>
              <a:t> </a:t>
            </a:r>
            <a:r>
              <a:rPr lang="en-US" dirty="0" err="1" smtClean="0"/>
              <a:t>serviks</a:t>
            </a:r>
            <a:r>
              <a:rPr lang="en-US" dirty="0" smtClean="0"/>
              <a:t>, vulva, vagina, anus </a:t>
            </a:r>
            <a:r>
              <a:rPr lang="en-US" dirty="0" err="1" smtClean="0"/>
              <a:t>dan</a:t>
            </a:r>
            <a:r>
              <a:rPr lang="en-US" dirty="0" smtClean="0"/>
              <a:t> penis.</a:t>
            </a:r>
          </a:p>
          <a:p>
            <a:r>
              <a:rPr lang="en-US" dirty="0" err="1" smtClean="0"/>
              <a:t>Konsekuensi</a:t>
            </a:r>
            <a:r>
              <a:rPr lang="en-US" dirty="0" smtClean="0"/>
              <a:t>: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bayi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menyebbakan</a:t>
            </a:r>
            <a:r>
              <a:rPr lang="en-US" dirty="0" smtClean="0"/>
              <a:t> </a:t>
            </a:r>
            <a:r>
              <a:rPr lang="en-US" dirty="0" err="1" smtClean="0"/>
              <a:t>timbulnya</a:t>
            </a:r>
            <a:r>
              <a:rPr lang="en-US" dirty="0" smtClean="0"/>
              <a:t> </a:t>
            </a:r>
            <a:r>
              <a:rPr lang="en-US" dirty="0" err="1" smtClean="0"/>
              <a:t>kutil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tenggorokan</a:t>
            </a:r>
            <a:r>
              <a:rPr lang="en-US" dirty="0" smtClean="0"/>
              <a:t> yang </a:t>
            </a:r>
            <a:r>
              <a:rPr lang="en-US" dirty="0" err="1" smtClean="0"/>
              <a:t>menyumbat</a:t>
            </a:r>
            <a:r>
              <a:rPr lang="en-US" dirty="0" smtClean="0"/>
              <a:t> </a:t>
            </a:r>
            <a:r>
              <a:rPr lang="en-US" dirty="0" err="1" smtClean="0"/>
              <a:t>jalan</a:t>
            </a:r>
            <a:r>
              <a:rPr lang="en-US" dirty="0" smtClean="0"/>
              <a:t> </a:t>
            </a:r>
            <a:r>
              <a:rPr lang="en-US" dirty="0" err="1" smtClean="0"/>
              <a:t>nafas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di </a:t>
            </a:r>
            <a:r>
              <a:rPr lang="en-US" dirty="0" err="1" smtClean="0"/>
              <a:t>keluarkan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Pencegahan</a:t>
            </a:r>
            <a:r>
              <a:rPr lang="en-US" dirty="0" smtClean="0"/>
              <a:t>: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 </a:t>
            </a:r>
            <a:r>
              <a:rPr lang="en-US" dirty="0" err="1" smtClean="0"/>
              <a:t>seks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44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HPV</a:t>
            </a:r>
            <a:endParaRPr lang="en-US" dirty="0"/>
          </a:p>
        </p:txBody>
      </p:sp>
      <p:pic>
        <p:nvPicPr>
          <p:cNvPr id="3074" name="Picture 2" descr="Image result for HPV dan kut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778" y="1396181"/>
            <a:ext cx="4691281" cy="5461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1420015"/>
            <a:ext cx="5965723" cy="5433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8858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Sifilis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143000"/>
            <a:ext cx="8686800" cy="4953000"/>
          </a:xfrm>
        </p:spPr>
        <p:txBody>
          <a:bodyPr>
            <a:noAutofit/>
          </a:bodyPr>
          <a:lstStyle/>
          <a:p>
            <a:r>
              <a:rPr lang="en-US" sz="2000" dirty="0" err="1"/>
              <a:t>Tipe</a:t>
            </a:r>
            <a:r>
              <a:rPr lang="en-US" sz="2000" dirty="0"/>
              <a:t>: </a:t>
            </a:r>
            <a:r>
              <a:rPr lang="en-US" sz="2000" dirty="0" err="1"/>
              <a:t>bakterial</a:t>
            </a:r>
            <a:endParaRPr lang="en-US" sz="2000" dirty="0"/>
          </a:p>
          <a:p>
            <a:r>
              <a:rPr lang="en-US" sz="2000" dirty="0"/>
              <a:t>Cara </a:t>
            </a:r>
            <a:r>
              <a:rPr lang="en-US" sz="2000" dirty="0" err="1"/>
              <a:t>penularan</a:t>
            </a:r>
            <a:r>
              <a:rPr lang="en-US" sz="2000" dirty="0"/>
              <a:t>: </a:t>
            </a:r>
            <a:r>
              <a:rPr lang="en-US" sz="2000" dirty="0" err="1"/>
              <a:t>hubungan</a:t>
            </a:r>
            <a:r>
              <a:rPr lang="en-US" sz="2000" dirty="0"/>
              <a:t> </a:t>
            </a:r>
            <a:r>
              <a:rPr lang="en-US" sz="2000" dirty="0" err="1"/>
              <a:t>seks</a:t>
            </a:r>
            <a:r>
              <a:rPr lang="en-US" sz="2000" dirty="0"/>
              <a:t> vaginal, anal </a:t>
            </a:r>
            <a:r>
              <a:rPr lang="en-US" sz="2000" dirty="0" err="1"/>
              <a:t>atau</a:t>
            </a:r>
            <a:r>
              <a:rPr lang="en-US" sz="2000" dirty="0"/>
              <a:t> oral. </a:t>
            </a:r>
            <a:r>
              <a:rPr lang="en-US" sz="2000" dirty="0" err="1"/>
              <a:t>Kontak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bagian</a:t>
            </a:r>
            <a:r>
              <a:rPr lang="en-US" sz="2000" dirty="0"/>
              <a:t> yang </a:t>
            </a:r>
            <a:r>
              <a:rPr lang="en-US" sz="2000" dirty="0" err="1"/>
              <a:t>terinfeksi</a:t>
            </a:r>
            <a:endParaRPr lang="en-US" sz="2000" dirty="0"/>
          </a:p>
          <a:p>
            <a:r>
              <a:rPr lang="en-US" sz="2000" dirty="0" err="1"/>
              <a:t>Gejala</a:t>
            </a:r>
            <a:r>
              <a:rPr lang="en-US" sz="2000" dirty="0"/>
              <a:t>: </a:t>
            </a:r>
          </a:p>
          <a:p>
            <a:pPr lvl="1"/>
            <a:r>
              <a:rPr lang="en-US" sz="1600" dirty="0"/>
              <a:t>TAHAP 1(</a:t>
            </a:r>
            <a:r>
              <a:rPr lang="en-US" sz="1600" dirty="0" err="1"/>
              <a:t>sifilis</a:t>
            </a:r>
            <a:r>
              <a:rPr lang="en-US" sz="1600" dirty="0"/>
              <a:t> primer): </a:t>
            </a:r>
            <a:r>
              <a:rPr lang="en-US" sz="1600" dirty="0" err="1"/>
              <a:t>Terjadi</a:t>
            </a:r>
            <a:r>
              <a:rPr lang="en-US" sz="1600" dirty="0"/>
              <a:t> 9-90 </a:t>
            </a:r>
            <a:r>
              <a:rPr lang="en-US" sz="1600" dirty="0" err="1"/>
              <a:t>hari</a:t>
            </a:r>
            <a:r>
              <a:rPr lang="en-US" sz="1600" dirty="0"/>
              <a:t> </a:t>
            </a:r>
            <a:r>
              <a:rPr lang="en-US" sz="1600" dirty="0" err="1"/>
              <a:t>setelah</a:t>
            </a:r>
            <a:r>
              <a:rPr lang="en-US" sz="1600" dirty="0"/>
              <a:t> </a:t>
            </a:r>
            <a:r>
              <a:rPr lang="en-US" sz="1600" dirty="0" err="1"/>
              <a:t>terinfeksi</a:t>
            </a:r>
            <a:r>
              <a:rPr lang="en-US" sz="1600" dirty="0"/>
              <a:t>, </a:t>
            </a:r>
            <a:r>
              <a:rPr lang="en-US" sz="1600" dirty="0" err="1"/>
              <a:t>timbul</a:t>
            </a:r>
            <a:r>
              <a:rPr lang="en-US" sz="1600" dirty="0"/>
              <a:t> </a:t>
            </a:r>
            <a:r>
              <a:rPr lang="en-US" sz="1600" dirty="0" err="1"/>
              <a:t>luka</a:t>
            </a:r>
            <a:r>
              <a:rPr lang="en-US" sz="1600" dirty="0"/>
              <a:t> yang </a:t>
            </a:r>
            <a:r>
              <a:rPr lang="en-US" sz="1600" dirty="0" err="1"/>
              <a:t>tidak</a:t>
            </a:r>
            <a:r>
              <a:rPr lang="en-US" sz="1600" dirty="0"/>
              <a:t> </a:t>
            </a:r>
            <a:r>
              <a:rPr lang="en-US" sz="1600" dirty="0" err="1"/>
              <a:t>nyeri</a:t>
            </a:r>
            <a:r>
              <a:rPr lang="en-US" sz="1600" dirty="0"/>
              <a:t> </a:t>
            </a:r>
            <a:r>
              <a:rPr lang="en-US" sz="1600" dirty="0" err="1"/>
              <a:t>dipenis</a:t>
            </a:r>
            <a:endParaRPr lang="en-US" sz="1600" dirty="0"/>
          </a:p>
          <a:p>
            <a:pPr lvl="1"/>
            <a:r>
              <a:rPr lang="en-US" sz="1600" dirty="0"/>
              <a:t>TAHAP 2 (</a:t>
            </a:r>
            <a:r>
              <a:rPr lang="en-US" sz="1600" dirty="0" err="1"/>
              <a:t>sifilis</a:t>
            </a:r>
            <a:r>
              <a:rPr lang="en-US" sz="1600" dirty="0"/>
              <a:t> </a:t>
            </a:r>
            <a:r>
              <a:rPr lang="en-US" sz="1600" dirty="0" err="1"/>
              <a:t>sekunder</a:t>
            </a:r>
            <a:r>
              <a:rPr lang="en-US" sz="1600" dirty="0"/>
              <a:t>): </a:t>
            </a:r>
            <a:r>
              <a:rPr lang="en-US" sz="1600" dirty="0" err="1"/>
              <a:t>terjadi</a:t>
            </a:r>
            <a:r>
              <a:rPr lang="en-US" sz="1600" dirty="0"/>
              <a:t> </a:t>
            </a:r>
            <a:r>
              <a:rPr lang="en-US" sz="1600" dirty="0" err="1"/>
              <a:t>beberapa</a:t>
            </a:r>
            <a:r>
              <a:rPr lang="en-US" sz="1600" dirty="0"/>
              <a:t> </a:t>
            </a:r>
            <a:r>
              <a:rPr lang="en-US" sz="1600" dirty="0" err="1"/>
              <a:t>bulan</a:t>
            </a:r>
            <a:r>
              <a:rPr lang="en-US" sz="1600" dirty="0"/>
              <a:t> </a:t>
            </a:r>
            <a:r>
              <a:rPr lang="en-US" sz="1600" dirty="0" err="1"/>
              <a:t>setelah</a:t>
            </a:r>
            <a:r>
              <a:rPr lang="en-US" sz="1600" dirty="0"/>
              <a:t> </a:t>
            </a:r>
            <a:r>
              <a:rPr lang="en-US" sz="1600" dirty="0" err="1"/>
              <a:t>tahap</a:t>
            </a:r>
            <a:r>
              <a:rPr lang="en-US" sz="1600" dirty="0"/>
              <a:t> </a:t>
            </a:r>
            <a:r>
              <a:rPr lang="en-US" sz="1600" dirty="0" err="1"/>
              <a:t>pertama</a:t>
            </a:r>
            <a:r>
              <a:rPr lang="en-US" sz="1600" dirty="0"/>
              <a:t>, </a:t>
            </a:r>
            <a:r>
              <a:rPr lang="en-US" sz="1600" dirty="0" err="1"/>
              <a:t>bercak</a:t>
            </a:r>
            <a:r>
              <a:rPr lang="en-US" sz="1600" dirty="0"/>
              <a:t> </a:t>
            </a:r>
            <a:r>
              <a:rPr lang="en-US" sz="1600" dirty="0" err="1"/>
              <a:t>merah</a:t>
            </a:r>
            <a:r>
              <a:rPr lang="en-US" sz="1600" dirty="0"/>
              <a:t> </a:t>
            </a:r>
            <a:r>
              <a:rPr lang="en-US" sz="1600" dirty="0" err="1"/>
              <a:t>tidak</a:t>
            </a:r>
            <a:r>
              <a:rPr lang="en-US" sz="1600" dirty="0"/>
              <a:t> </a:t>
            </a:r>
            <a:r>
              <a:rPr lang="en-US" sz="1600" dirty="0" err="1"/>
              <a:t>gatal</a:t>
            </a:r>
            <a:r>
              <a:rPr lang="en-US" sz="1600" dirty="0"/>
              <a:t> </a:t>
            </a:r>
            <a:r>
              <a:rPr lang="en-US" sz="1600" dirty="0" err="1"/>
              <a:t>ditangan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kaki, </a:t>
            </a:r>
            <a:r>
              <a:rPr lang="en-US" sz="1600" dirty="0" err="1"/>
              <a:t>pembesaran</a:t>
            </a:r>
            <a:r>
              <a:rPr lang="en-US" sz="1600" dirty="0"/>
              <a:t> </a:t>
            </a:r>
            <a:r>
              <a:rPr lang="en-US" sz="1600" dirty="0" err="1"/>
              <a:t>kelenjar</a:t>
            </a:r>
            <a:r>
              <a:rPr lang="en-US" sz="1600" dirty="0"/>
              <a:t> </a:t>
            </a:r>
            <a:r>
              <a:rPr lang="en-US" sz="1600" dirty="0" err="1"/>
              <a:t>limfa</a:t>
            </a:r>
            <a:r>
              <a:rPr lang="en-US" sz="1600" dirty="0"/>
              <a:t>, </a:t>
            </a:r>
            <a:r>
              <a:rPr lang="en-US" sz="1600" dirty="0" err="1"/>
              <a:t>kutil</a:t>
            </a:r>
            <a:r>
              <a:rPr lang="en-US" sz="1600" dirty="0"/>
              <a:t> </a:t>
            </a:r>
            <a:r>
              <a:rPr lang="en-US" sz="1600" dirty="0" err="1"/>
              <a:t>disekitar</a:t>
            </a:r>
            <a:r>
              <a:rPr lang="en-US" sz="1600" dirty="0"/>
              <a:t> </a:t>
            </a:r>
            <a:r>
              <a:rPr lang="en-US" sz="1600" dirty="0" err="1"/>
              <a:t>alat</a:t>
            </a:r>
            <a:r>
              <a:rPr lang="en-US" sz="1600" dirty="0"/>
              <a:t> </a:t>
            </a:r>
            <a:r>
              <a:rPr lang="en-US" sz="1600" dirty="0" err="1"/>
              <a:t>kelamin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anus.</a:t>
            </a:r>
          </a:p>
          <a:p>
            <a:pPr lvl="1"/>
            <a:r>
              <a:rPr lang="en-US" sz="1600" dirty="0"/>
              <a:t>TAHAP 3(</a:t>
            </a:r>
            <a:r>
              <a:rPr lang="en-US" sz="1600" dirty="0" err="1"/>
              <a:t>sifilis</a:t>
            </a:r>
            <a:r>
              <a:rPr lang="en-US" sz="1600" dirty="0"/>
              <a:t> </a:t>
            </a:r>
            <a:r>
              <a:rPr lang="en-US" sz="1600" dirty="0" err="1"/>
              <a:t>laten</a:t>
            </a:r>
            <a:r>
              <a:rPr lang="en-US" sz="1600" dirty="0"/>
              <a:t>): </a:t>
            </a:r>
            <a:r>
              <a:rPr lang="en-US" sz="1600" dirty="0" err="1"/>
              <a:t>tidak</a:t>
            </a:r>
            <a:r>
              <a:rPr lang="en-US" sz="1600" dirty="0"/>
              <a:t> </a:t>
            </a:r>
            <a:r>
              <a:rPr lang="en-US" sz="1600" dirty="0" err="1"/>
              <a:t>ada</a:t>
            </a:r>
            <a:r>
              <a:rPr lang="en-US" sz="1600" dirty="0"/>
              <a:t> </a:t>
            </a:r>
            <a:r>
              <a:rPr lang="en-US" sz="1600" dirty="0" err="1"/>
              <a:t>keluhan</a:t>
            </a:r>
            <a:r>
              <a:rPr lang="en-US" sz="1600" dirty="0"/>
              <a:t> </a:t>
            </a:r>
            <a:r>
              <a:rPr lang="en-US" sz="1600" dirty="0" err="1"/>
              <a:t>namun</a:t>
            </a:r>
            <a:r>
              <a:rPr lang="en-US" sz="1600" dirty="0"/>
              <a:t> </a:t>
            </a:r>
            <a:r>
              <a:rPr lang="en-US" sz="1600" dirty="0" err="1"/>
              <a:t>infeksi</a:t>
            </a:r>
            <a:r>
              <a:rPr lang="en-US" sz="1600" dirty="0"/>
              <a:t> </a:t>
            </a:r>
            <a:r>
              <a:rPr lang="en-US" sz="1600" dirty="0" err="1"/>
              <a:t>menyerang</a:t>
            </a:r>
            <a:r>
              <a:rPr lang="en-US" sz="1600" dirty="0"/>
              <a:t> </a:t>
            </a:r>
            <a:r>
              <a:rPr lang="en-US" sz="1600" dirty="0" err="1"/>
              <a:t>oragn</a:t>
            </a:r>
            <a:r>
              <a:rPr lang="en-US" sz="1600" dirty="0"/>
              <a:t> </a:t>
            </a:r>
            <a:r>
              <a:rPr lang="en-US" sz="1600" dirty="0" err="1"/>
              <a:t>tubuh</a:t>
            </a:r>
            <a:r>
              <a:rPr lang="en-US" sz="1600" dirty="0"/>
              <a:t> lain. </a:t>
            </a:r>
            <a:r>
              <a:rPr lang="en-US" sz="1600" dirty="0" err="1"/>
              <a:t>Diketahui</a:t>
            </a:r>
            <a:r>
              <a:rPr lang="en-US" sz="1600" dirty="0"/>
              <a:t> </a:t>
            </a:r>
            <a:r>
              <a:rPr lang="en-US" sz="1600" dirty="0" err="1"/>
              <a:t>hanya</a:t>
            </a:r>
            <a:r>
              <a:rPr lang="en-US" sz="1600" dirty="0"/>
              <a:t> </a:t>
            </a:r>
            <a:r>
              <a:rPr lang="en-US" sz="1600" dirty="0" err="1"/>
              <a:t>lewat</a:t>
            </a:r>
            <a:r>
              <a:rPr lang="en-US" sz="1600" dirty="0"/>
              <a:t> </a:t>
            </a:r>
            <a:r>
              <a:rPr lang="en-US" sz="1600" dirty="0" err="1"/>
              <a:t>pemeriksaan</a:t>
            </a:r>
            <a:r>
              <a:rPr lang="en-US" sz="1600" dirty="0"/>
              <a:t> </a:t>
            </a:r>
            <a:r>
              <a:rPr lang="en-US" sz="1600" dirty="0" err="1"/>
              <a:t>darah</a:t>
            </a:r>
            <a:endParaRPr lang="en-US" sz="1600" dirty="0"/>
          </a:p>
          <a:p>
            <a:pPr lvl="1"/>
            <a:r>
              <a:rPr lang="en-US" sz="1600" dirty="0"/>
              <a:t>TAHAP 4 (</a:t>
            </a:r>
            <a:r>
              <a:rPr lang="en-US" sz="1600" dirty="0" err="1"/>
              <a:t>sifilis</a:t>
            </a:r>
            <a:r>
              <a:rPr lang="en-US" sz="1600" dirty="0"/>
              <a:t> </a:t>
            </a:r>
            <a:r>
              <a:rPr lang="en-US" sz="1600" dirty="0" err="1"/>
              <a:t>tersier</a:t>
            </a:r>
            <a:r>
              <a:rPr lang="en-US" sz="1600" dirty="0"/>
              <a:t>): </a:t>
            </a:r>
            <a:r>
              <a:rPr lang="en-US" sz="1600" dirty="0" err="1"/>
              <a:t>timbul</a:t>
            </a:r>
            <a:r>
              <a:rPr lang="en-US" sz="1600" dirty="0"/>
              <a:t> 5-50 </a:t>
            </a:r>
            <a:r>
              <a:rPr lang="en-US" sz="1600" dirty="0" err="1"/>
              <a:t>tahun</a:t>
            </a:r>
            <a:r>
              <a:rPr lang="en-US" sz="1600" dirty="0"/>
              <a:t> </a:t>
            </a:r>
            <a:r>
              <a:rPr lang="en-US" sz="1600" dirty="0" err="1"/>
              <a:t>setelah</a:t>
            </a:r>
            <a:r>
              <a:rPr lang="en-US" sz="1600" dirty="0"/>
              <a:t> </a:t>
            </a:r>
            <a:r>
              <a:rPr lang="en-US" sz="1600" dirty="0" err="1"/>
              <a:t>sifilis</a:t>
            </a:r>
            <a:r>
              <a:rPr lang="en-US" sz="1600" dirty="0"/>
              <a:t> </a:t>
            </a:r>
            <a:r>
              <a:rPr lang="en-US" sz="1600" dirty="0" err="1"/>
              <a:t>sekunder</a:t>
            </a:r>
            <a:r>
              <a:rPr lang="en-US" sz="1600" dirty="0"/>
              <a:t>. </a:t>
            </a:r>
            <a:r>
              <a:rPr lang="en-US" sz="1600" dirty="0" err="1"/>
              <a:t>Kerusakan</a:t>
            </a:r>
            <a:r>
              <a:rPr lang="en-US" sz="1600" dirty="0"/>
              <a:t> </a:t>
            </a:r>
            <a:r>
              <a:rPr lang="en-US" sz="1600" dirty="0" err="1"/>
              <a:t>menetap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otak</a:t>
            </a:r>
            <a:r>
              <a:rPr lang="en-US" sz="1600" dirty="0"/>
              <a:t>, </a:t>
            </a:r>
            <a:r>
              <a:rPr lang="en-US" sz="1600" dirty="0" err="1"/>
              <a:t>pembuluh</a:t>
            </a:r>
            <a:r>
              <a:rPr lang="en-US" sz="1600" dirty="0"/>
              <a:t> </a:t>
            </a:r>
            <a:r>
              <a:rPr lang="en-US" sz="1600" dirty="0" err="1"/>
              <a:t>darah</a:t>
            </a:r>
            <a:r>
              <a:rPr lang="en-US" sz="1600" dirty="0"/>
              <a:t>, </a:t>
            </a:r>
            <a:r>
              <a:rPr lang="en-US" sz="1600" dirty="0" err="1"/>
              <a:t>jantung</a:t>
            </a:r>
            <a:r>
              <a:rPr lang="en-US" sz="1600" dirty="0"/>
              <a:t>, </a:t>
            </a:r>
            <a:r>
              <a:rPr lang="en-US" sz="1600" dirty="0" err="1"/>
              <a:t>serabut</a:t>
            </a:r>
            <a:r>
              <a:rPr lang="en-US" sz="1600" dirty="0"/>
              <a:t> </a:t>
            </a:r>
            <a:r>
              <a:rPr lang="en-US" sz="1600" dirty="0" err="1"/>
              <a:t>saraf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sumsum</a:t>
            </a:r>
            <a:r>
              <a:rPr lang="en-US" sz="1600" dirty="0"/>
              <a:t> </a:t>
            </a:r>
            <a:r>
              <a:rPr lang="en-US" sz="1600" dirty="0" err="1"/>
              <a:t>tulang</a:t>
            </a:r>
            <a:r>
              <a:rPr lang="en-US" sz="1600" dirty="0"/>
              <a:t> </a:t>
            </a:r>
            <a:r>
              <a:rPr lang="en-US" sz="1600" dirty="0" err="1"/>
              <a:t>belakang</a:t>
            </a:r>
            <a:r>
              <a:rPr lang="en-US" sz="1600" dirty="0"/>
              <a:t>.</a:t>
            </a:r>
          </a:p>
          <a:p>
            <a:pPr lvl="1"/>
            <a:r>
              <a:rPr lang="en-US" sz="1600" dirty="0"/>
              <a:t>TAHAP 5 (</a:t>
            </a:r>
            <a:r>
              <a:rPr lang="en-US" sz="1600" dirty="0" err="1"/>
              <a:t>sifilis</a:t>
            </a:r>
            <a:r>
              <a:rPr lang="en-US" sz="1600" dirty="0"/>
              <a:t> congenital): </a:t>
            </a:r>
            <a:r>
              <a:rPr lang="en-US" sz="1600" dirty="0" err="1"/>
              <a:t>ibu</a:t>
            </a:r>
            <a:r>
              <a:rPr lang="en-US" sz="1600" dirty="0"/>
              <a:t> </a:t>
            </a:r>
            <a:r>
              <a:rPr lang="en-US" sz="1600" dirty="0" err="1"/>
              <a:t>hamil</a:t>
            </a:r>
            <a:r>
              <a:rPr lang="en-US" sz="1600" dirty="0"/>
              <a:t> </a:t>
            </a:r>
            <a:r>
              <a:rPr lang="en-US" sz="1600" dirty="0" err="1"/>
              <a:t>terkena</a:t>
            </a:r>
            <a:r>
              <a:rPr lang="en-US" sz="1600" dirty="0"/>
              <a:t> </a:t>
            </a:r>
            <a:r>
              <a:rPr lang="en-US" sz="1600" dirty="0" err="1"/>
              <a:t>sifili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melahirkan</a:t>
            </a:r>
            <a:r>
              <a:rPr lang="en-US" sz="1600" dirty="0"/>
              <a:t> </a:t>
            </a:r>
            <a:r>
              <a:rPr lang="en-US" sz="1600" dirty="0" err="1"/>
              <a:t>anak</a:t>
            </a:r>
            <a:r>
              <a:rPr lang="en-US" sz="1600" dirty="0"/>
              <a:t> </a:t>
            </a:r>
            <a:r>
              <a:rPr lang="en-US" sz="1600" dirty="0" err="1"/>
              <a:t>menyebabkan</a:t>
            </a:r>
            <a:r>
              <a:rPr lang="en-US" sz="1600" dirty="0"/>
              <a:t> </a:t>
            </a:r>
            <a:r>
              <a:rPr lang="en-US" sz="1600" dirty="0" err="1"/>
              <a:t>kelainan</a:t>
            </a:r>
            <a:r>
              <a:rPr lang="en-US" sz="1600" dirty="0"/>
              <a:t> </a:t>
            </a:r>
            <a:r>
              <a:rPr lang="en-US" sz="1600" dirty="0" err="1"/>
              <a:t>bentuk</a:t>
            </a:r>
            <a:r>
              <a:rPr lang="en-US" sz="1600" dirty="0"/>
              <a:t> </a:t>
            </a:r>
            <a:r>
              <a:rPr lang="en-US" sz="1600" dirty="0" err="1"/>
              <a:t>muka</a:t>
            </a:r>
            <a:r>
              <a:rPr lang="en-US" sz="1600" dirty="0"/>
              <a:t>, </a:t>
            </a:r>
            <a:r>
              <a:rPr lang="en-US" sz="1600" dirty="0" err="1"/>
              <a:t>kelainan</a:t>
            </a:r>
            <a:r>
              <a:rPr lang="en-US" sz="1600" dirty="0"/>
              <a:t> </a:t>
            </a:r>
            <a:r>
              <a:rPr lang="en-US" sz="1600" dirty="0" err="1"/>
              <a:t>tulang</a:t>
            </a:r>
            <a:r>
              <a:rPr lang="en-US" sz="1600" dirty="0"/>
              <a:t>, </a:t>
            </a:r>
            <a:r>
              <a:rPr lang="en-US" sz="1600" dirty="0" err="1"/>
              <a:t>kebutaan</a:t>
            </a:r>
            <a:r>
              <a:rPr lang="en-US" sz="1600" dirty="0"/>
              <a:t>, </a:t>
            </a:r>
            <a:r>
              <a:rPr lang="en-US" sz="1600" dirty="0" err="1"/>
              <a:t>ketulian,kelainan</a:t>
            </a:r>
            <a:r>
              <a:rPr lang="en-US" sz="1600" dirty="0"/>
              <a:t> </a:t>
            </a:r>
            <a:r>
              <a:rPr lang="en-US" sz="1600" dirty="0" err="1"/>
              <a:t>bentuk</a:t>
            </a:r>
            <a:r>
              <a:rPr lang="en-US" sz="1600" dirty="0"/>
              <a:t> </a:t>
            </a:r>
            <a:r>
              <a:rPr lang="en-US" sz="1600" dirty="0" err="1"/>
              <a:t>gigi</a:t>
            </a:r>
            <a:r>
              <a:rPr lang="en-US" sz="1600" dirty="0"/>
              <a:t>, </a:t>
            </a:r>
            <a:r>
              <a:rPr lang="en-US" sz="1600" dirty="0" err="1"/>
              <a:t>kelainan</a:t>
            </a:r>
            <a:r>
              <a:rPr lang="en-US" sz="1600" dirty="0"/>
              <a:t> </a:t>
            </a:r>
            <a:r>
              <a:rPr lang="en-US" sz="1600" dirty="0" err="1"/>
              <a:t>kulit</a:t>
            </a:r>
            <a:r>
              <a:rPr lang="en-US" sz="1600" dirty="0"/>
              <a:t>, </a:t>
            </a:r>
            <a:r>
              <a:rPr lang="en-US" sz="1600" dirty="0" err="1"/>
              <a:t>lahir</a:t>
            </a:r>
            <a:r>
              <a:rPr lang="en-US" sz="1600" dirty="0"/>
              <a:t> </a:t>
            </a:r>
            <a:r>
              <a:rPr lang="en-US" sz="1600" dirty="0" err="1"/>
              <a:t>mati</a:t>
            </a:r>
            <a:endParaRPr lang="en-US" sz="1600" dirty="0"/>
          </a:p>
          <a:p>
            <a:r>
              <a:rPr lang="en-US" sz="2000" dirty="0" err="1"/>
              <a:t>Pengobatan</a:t>
            </a:r>
            <a:r>
              <a:rPr lang="en-US" sz="2000" dirty="0"/>
              <a:t>: </a:t>
            </a:r>
            <a:r>
              <a:rPr lang="en-US" sz="2000" dirty="0" err="1"/>
              <a:t>penisilin</a:t>
            </a:r>
            <a:r>
              <a:rPr lang="en-US" sz="2000" dirty="0"/>
              <a:t>, </a:t>
            </a:r>
            <a:r>
              <a:rPr lang="en-US" sz="2000" dirty="0" err="1"/>
              <a:t>namun</a:t>
            </a:r>
            <a:r>
              <a:rPr lang="en-US" sz="2000" dirty="0"/>
              <a:t> </a:t>
            </a:r>
            <a:r>
              <a:rPr lang="en-US" sz="2000" dirty="0" err="1"/>
              <a:t>kerusakan</a:t>
            </a:r>
            <a:r>
              <a:rPr lang="en-US" sz="2000" dirty="0"/>
              <a:t> </a:t>
            </a:r>
            <a:r>
              <a:rPr lang="en-US" sz="2000" dirty="0" err="1"/>
              <a:t>orgamn</a:t>
            </a:r>
            <a:r>
              <a:rPr lang="en-US" sz="2000" dirty="0"/>
              <a:t> </a:t>
            </a:r>
            <a:r>
              <a:rPr lang="en-US" sz="2000" dirty="0" err="1"/>
              <a:t>tubuh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diperbaiki</a:t>
            </a:r>
            <a:endParaRPr lang="en-US" sz="2000" dirty="0"/>
          </a:p>
          <a:p>
            <a:r>
              <a:rPr lang="en-US" sz="2000" dirty="0" err="1"/>
              <a:t>Konsekuensi</a:t>
            </a:r>
            <a:r>
              <a:rPr lang="en-US" sz="2000" dirty="0"/>
              <a:t>: </a:t>
            </a:r>
            <a:r>
              <a:rPr lang="en-US" sz="2000" dirty="0" err="1"/>
              <a:t>memperbesar</a:t>
            </a:r>
            <a:r>
              <a:rPr lang="en-US" sz="2000" dirty="0"/>
              <a:t> </a:t>
            </a:r>
            <a:r>
              <a:rPr lang="en-US" sz="2000" dirty="0" err="1"/>
              <a:t>resiko</a:t>
            </a:r>
            <a:r>
              <a:rPr lang="en-US" sz="2000" dirty="0"/>
              <a:t> </a:t>
            </a:r>
            <a:r>
              <a:rPr lang="en-US" sz="2000" dirty="0" err="1"/>
              <a:t>tertular</a:t>
            </a:r>
            <a:r>
              <a:rPr lang="en-US" sz="2000" dirty="0"/>
              <a:t> HIV,</a:t>
            </a:r>
          </a:p>
          <a:p>
            <a:r>
              <a:rPr lang="en-US" sz="2000" dirty="0" err="1"/>
              <a:t>Pencegahan</a:t>
            </a:r>
            <a:r>
              <a:rPr lang="en-US" sz="2000" dirty="0"/>
              <a:t>: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melakukan</a:t>
            </a:r>
            <a:r>
              <a:rPr lang="en-US" sz="2000" dirty="0"/>
              <a:t> </a:t>
            </a:r>
            <a:r>
              <a:rPr lang="en-US" sz="2000" dirty="0" err="1"/>
              <a:t>hubungan</a:t>
            </a:r>
            <a:r>
              <a:rPr lang="en-US" sz="2000" dirty="0"/>
              <a:t> </a:t>
            </a:r>
            <a:r>
              <a:rPr lang="en-US" sz="2000" dirty="0" err="1"/>
              <a:t>seks</a:t>
            </a:r>
            <a:r>
              <a:rPr lang="en-US" sz="2000" dirty="0"/>
              <a:t>, </a:t>
            </a:r>
            <a:r>
              <a:rPr lang="en-US" sz="2000" dirty="0" err="1"/>
              <a:t>hindari</a:t>
            </a:r>
            <a:r>
              <a:rPr lang="en-US" sz="2000" dirty="0"/>
              <a:t> </a:t>
            </a:r>
            <a:r>
              <a:rPr lang="en-US" sz="2000" dirty="0" err="1"/>
              <a:t>kontak</a:t>
            </a:r>
            <a:r>
              <a:rPr lang="en-US" sz="2000" dirty="0"/>
              <a:t> </a:t>
            </a:r>
            <a:r>
              <a:rPr lang="en-US" sz="2000" dirty="0" err="1"/>
              <a:t>luka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penderita</a:t>
            </a:r>
            <a:r>
              <a:rPr lang="en-US" sz="2000" dirty="0"/>
              <a:t> </a:t>
            </a:r>
            <a:r>
              <a:rPr lang="en-US" sz="2000" dirty="0" err="1"/>
              <a:t>sifilis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lvl="1"/>
            <a:endParaRPr lang="en-US" sz="16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000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Sifilis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828800"/>
            <a:ext cx="3352800" cy="3962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1791928"/>
            <a:ext cx="4719859" cy="3999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995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Trikomoniasis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Tipe</a:t>
            </a:r>
            <a:r>
              <a:rPr lang="en-US" dirty="0" smtClean="0"/>
              <a:t>: </a:t>
            </a:r>
            <a:r>
              <a:rPr lang="en-US" dirty="0" err="1" smtClean="0"/>
              <a:t>disebabkan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protozoa </a:t>
            </a:r>
            <a:r>
              <a:rPr lang="en-US" dirty="0" err="1" smtClean="0"/>
              <a:t>Trichomonas</a:t>
            </a:r>
            <a:r>
              <a:rPr lang="en-US" dirty="0" smtClean="0"/>
              <a:t> </a:t>
            </a:r>
            <a:r>
              <a:rPr lang="en-US" dirty="0" err="1" smtClean="0"/>
              <a:t>Vaginalis</a:t>
            </a:r>
            <a:endParaRPr lang="en-US" dirty="0" smtClean="0"/>
          </a:p>
          <a:p>
            <a:r>
              <a:rPr lang="en-US" dirty="0" err="1" smtClean="0"/>
              <a:t>Prevalensi</a:t>
            </a:r>
            <a:r>
              <a:rPr lang="en-US" dirty="0" smtClean="0"/>
              <a:t>: </a:t>
            </a:r>
            <a:r>
              <a:rPr lang="en-US" dirty="0" err="1" smtClean="0"/>
              <a:t>terjadi</a:t>
            </a:r>
            <a:r>
              <a:rPr lang="en-US" dirty="0" smtClean="0"/>
              <a:t> paling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perempuan</a:t>
            </a:r>
            <a:r>
              <a:rPr lang="en-US" dirty="0" smtClean="0"/>
              <a:t> </a:t>
            </a:r>
            <a:r>
              <a:rPr lang="en-US" dirty="0" err="1" smtClean="0"/>
              <a:t>muda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aktif</a:t>
            </a:r>
            <a:r>
              <a:rPr lang="en-US" dirty="0" smtClean="0"/>
              <a:t> </a:t>
            </a:r>
            <a:r>
              <a:rPr lang="en-US" dirty="0" err="1" smtClean="0"/>
              <a:t>seksual</a:t>
            </a:r>
            <a:r>
              <a:rPr lang="en-US" dirty="0" smtClean="0"/>
              <a:t>, </a:t>
            </a:r>
            <a:r>
              <a:rPr lang="en-US" dirty="0" err="1" smtClean="0"/>
              <a:t>diperkirakan</a:t>
            </a:r>
            <a:r>
              <a:rPr lang="en-US" dirty="0" smtClean="0"/>
              <a:t> 5 </a:t>
            </a:r>
            <a:r>
              <a:rPr lang="en-US" dirty="0" err="1" smtClean="0"/>
              <a:t>juta</a:t>
            </a:r>
            <a:r>
              <a:rPr lang="en-US" dirty="0" smtClean="0"/>
              <a:t> </a:t>
            </a:r>
            <a:r>
              <a:rPr lang="en-US" dirty="0" err="1" smtClean="0"/>
              <a:t>kasus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perempuan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laki-laki</a:t>
            </a:r>
            <a:r>
              <a:rPr lang="en-US" dirty="0" smtClean="0"/>
              <a:t>.</a:t>
            </a:r>
          </a:p>
          <a:p>
            <a:r>
              <a:rPr lang="en-US" dirty="0" smtClean="0"/>
              <a:t>Cara </a:t>
            </a:r>
            <a:r>
              <a:rPr lang="en-US" dirty="0" err="1" smtClean="0"/>
              <a:t>penularan</a:t>
            </a:r>
            <a:r>
              <a:rPr lang="en-US" dirty="0" smtClean="0"/>
              <a:t>: </a:t>
            </a:r>
            <a:r>
              <a:rPr lang="en-US" dirty="0" err="1" smtClean="0"/>
              <a:t>kontak</a:t>
            </a:r>
            <a:r>
              <a:rPr lang="en-US" dirty="0" smtClean="0"/>
              <a:t> </a:t>
            </a:r>
            <a:r>
              <a:rPr lang="en-US" dirty="0" err="1" smtClean="0"/>
              <a:t>seksual</a:t>
            </a:r>
            <a:r>
              <a:rPr lang="en-US" dirty="0" smtClean="0"/>
              <a:t>, </a:t>
            </a:r>
            <a:r>
              <a:rPr lang="en-US" dirty="0" err="1" smtClean="0"/>
              <a:t>pemakaian</a:t>
            </a:r>
            <a:r>
              <a:rPr lang="en-US" dirty="0" smtClean="0"/>
              <a:t> </a:t>
            </a:r>
            <a:r>
              <a:rPr lang="en-US" dirty="0" err="1" smtClean="0"/>
              <a:t>baju</a:t>
            </a:r>
            <a:r>
              <a:rPr lang="en-US" dirty="0" smtClean="0"/>
              <a:t> </a:t>
            </a:r>
            <a:r>
              <a:rPr lang="en-US" dirty="0" err="1" smtClean="0"/>
              <a:t>penderita</a:t>
            </a:r>
            <a:endParaRPr lang="en-US" dirty="0" smtClean="0"/>
          </a:p>
          <a:p>
            <a:r>
              <a:rPr lang="en-US" dirty="0" err="1" smtClean="0"/>
              <a:t>Gejala</a:t>
            </a:r>
            <a:r>
              <a:rPr lang="en-US" dirty="0" smtClean="0"/>
              <a:t>: </a:t>
            </a:r>
          </a:p>
          <a:p>
            <a:pPr lvl="1"/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Perempuan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keputihan</a:t>
            </a:r>
            <a:r>
              <a:rPr lang="en-US" dirty="0" smtClean="0"/>
              <a:t>, </a:t>
            </a:r>
            <a:r>
              <a:rPr lang="en-US" dirty="0" err="1" smtClean="0"/>
              <a:t>berbusa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berwarna</a:t>
            </a:r>
            <a:r>
              <a:rPr lang="en-US" dirty="0" smtClean="0"/>
              <a:t> </a:t>
            </a:r>
            <a:r>
              <a:rPr lang="en-US" dirty="0" err="1" smtClean="0"/>
              <a:t>kehijauan</a:t>
            </a:r>
            <a:r>
              <a:rPr lang="en-US" dirty="0" smtClean="0"/>
              <a:t>, rasa </a:t>
            </a:r>
            <a:r>
              <a:rPr lang="en-US" dirty="0" err="1" smtClean="0"/>
              <a:t>sakit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buang</a:t>
            </a:r>
            <a:r>
              <a:rPr lang="en-US" dirty="0" smtClean="0"/>
              <a:t> air </a:t>
            </a:r>
            <a:r>
              <a:rPr lang="en-US" dirty="0" err="1" smtClean="0"/>
              <a:t>kecil</a:t>
            </a:r>
            <a:r>
              <a:rPr lang="en-US" dirty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berhubungan</a:t>
            </a:r>
            <a:r>
              <a:rPr lang="en-US" dirty="0" smtClean="0"/>
              <a:t> </a:t>
            </a:r>
            <a:r>
              <a:rPr lang="en-US" dirty="0" err="1" smtClean="0"/>
              <a:t>seksual</a:t>
            </a:r>
            <a:r>
              <a:rPr lang="en-US" dirty="0" smtClean="0"/>
              <a:t>, </a:t>
            </a:r>
            <a:r>
              <a:rPr lang="en-US" dirty="0" err="1" smtClean="0"/>
              <a:t>nyeri</a:t>
            </a:r>
            <a:r>
              <a:rPr lang="en-US" dirty="0" smtClean="0"/>
              <a:t> vagina, </a:t>
            </a:r>
            <a:r>
              <a:rPr lang="en-US" dirty="0" err="1" smtClean="0"/>
              <a:t>gatal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gejala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sekali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Laki-laki</a:t>
            </a:r>
            <a:r>
              <a:rPr lang="en-US" dirty="0" smtClean="0"/>
              <a:t>: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radang</a:t>
            </a:r>
            <a:r>
              <a:rPr lang="en-US" dirty="0" smtClean="0"/>
              <a:t> </a:t>
            </a:r>
            <a:r>
              <a:rPr lang="en-US" dirty="0" err="1" smtClean="0"/>
              <a:t>saluran</a:t>
            </a:r>
            <a:r>
              <a:rPr lang="en-US" dirty="0" smtClean="0"/>
              <a:t> </a:t>
            </a:r>
            <a:r>
              <a:rPr lang="en-US" dirty="0" err="1" smtClean="0"/>
              <a:t>kencing</a:t>
            </a:r>
            <a:r>
              <a:rPr lang="en-US" dirty="0" smtClean="0"/>
              <a:t>, </a:t>
            </a:r>
            <a:r>
              <a:rPr lang="en-US" dirty="0" err="1" smtClean="0"/>
              <a:t>luka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penis, </a:t>
            </a:r>
            <a:r>
              <a:rPr lang="en-US" dirty="0" err="1" smtClean="0"/>
              <a:t>namun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umumnya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gejala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pengobatan</a:t>
            </a:r>
            <a:r>
              <a:rPr lang="en-US" dirty="0" smtClean="0"/>
              <a:t>: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disembuhkan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kombinasi</a:t>
            </a:r>
            <a:r>
              <a:rPr lang="en-US" dirty="0" smtClean="0"/>
              <a:t> </a:t>
            </a:r>
            <a:r>
              <a:rPr lang="en-US" dirty="0" err="1" smtClean="0"/>
              <a:t>obat</a:t>
            </a:r>
            <a:endParaRPr lang="en-US" dirty="0" smtClean="0"/>
          </a:p>
          <a:p>
            <a:r>
              <a:rPr lang="en-US" dirty="0" err="1" smtClean="0"/>
              <a:t>Konsekuensi</a:t>
            </a:r>
            <a:r>
              <a:rPr lang="en-US" dirty="0" smtClean="0"/>
              <a:t>: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ibu</a:t>
            </a:r>
            <a:r>
              <a:rPr lang="en-US" dirty="0" smtClean="0"/>
              <a:t> </a:t>
            </a:r>
            <a:r>
              <a:rPr lang="en-US" dirty="0" err="1" smtClean="0"/>
              <a:t>hamil</a:t>
            </a:r>
            <a:r>
              <a:rPr lang="en-US" dirty="0" smtClean="0"/>
              <a:t>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ketuba</a:t>
            </a:r>
            <a:r>
              <a:rPr lang="en-US" dirty="0" smtClean="0"/>
              <a:t> </a:t>
            </a:r>
            <a:r>
              <a:rPr lang="en-US" dirty="0" err="1" smtClean="0"/>
              <a:t>pecah</a:t>
            </a:r>
            <a:r>
              <a:rPr lang="en-US" dirty="0" smtClean="0"/>
              <a:t> </a:t>
            </a:r>
            <a:r>
              <a:rPr lang="en-US" dirty="0" err="1" smtClean="0"/>
              <a:t>dini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kelahiran</a:t>
            </a:r>
            <a:r>
              <a:rPr lang="en-US" dirty="0" smtClean="0"/>
              <a:t> </a:t>
            </a:r>
            <a:r>
              <a:rPr lang="en-US" dirty="0" err="1" smtClean="0"/>
              <a:t>bayi</a:t>
            </a:r>
            <a:r>
              <a:rPr lang="en-US" dirty="0" smtClean="0"/>
              <a:t> </a:t>
            </a:r>
            <a:r>
              <a:rPr lang="en-US" dirty="0" err="1" smtClean="0"/>
              <a:t>prematur</a:t>
            </a:r>
            <a:endParaRPr lang="en-US" dirty="0" smtClean="0"/>
          </a:p>
          <a:p>
            <a:r>
              <a:rPr lang="en-US" dirty="0" err="1" smtClean="0"/>
              <a:t>Pencegahan</a:t>
            </a:r>
            <a:r>
              <a:rPr lang="en-US" dirty="0" smtClean="0"/>
              <a:t>: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seksual</a:t>
            </a:r>
            <a:r>
              <a:rPr lang="en-US" dirty="0" smtClean="0"/>
              <a:t>, </a:t>
            </a:r>
            <a:r>
              <a:rPr lang="en-US" dirty="0" err="1" smtClean="0"/>
              <a:t>kondom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mengurangi</a:t>
            </a:r>
            <a:r>
              <a:rPr lang="en-US" dirty="0" smtClean="0"/>
              <a:t> </a:t>
            </a:r>
            <a:r>
              <a:rPr lang="en-US" dirty="0" err="1" smtClean="0"/>
              <a:t>resiko</a:t>
            </a:r>
            <a:r>
              <a:rPr lang="en-US" dirty="0" smtClean="0"/>
              <a:t> </a:t>
            </a:r>
            <a:r>
              <a:rPr lang="en-US" dirty="0" err="1" smtClean="0"/>
              <a:t>tertular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02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r>
              <a:rPr lang="en-US" dirty="0" err="1" smtClean="0"/>
              <a:t>Trikomonas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133600"/>
            <a:ext cx="3810000" cy="355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305052"/>
            <a:ext cx="4038600" cy="3105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485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9392013"/>
              </p:ext>
            </p:extLst>
          </p:nvPr>
        </p:nvGraphicFramePr>
        <p:xfrm>
          <a:off x="838200" y="202733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2004"/>
          </a:xfrm>
        </p:spPr>
        <p:txBody>
          <a:bodyPr/>
          <a:lstStyle/>
          <a:p>
            <a:pPr algn="ctr"/>
            <a:r>
              <a:rPr lang="en-US" b="1" dirty="0" smtClean="0">
                <a:latin typeface="Cambria" panose="02040503050406030204" pitchFamily="18" charset="0"/>
              </a:rPr>
              <a:t>HIV </a:t>
            </a:r>
            <a:r>
              <a:rPr lang="en-US" b="1" dirty="0" err="1" smtClean="0">
                <a:latin typeface="Cambria" panose="02040503050406030204" pitchFamily="18" charset="0"/>
              </a:rPr>
              <a:t>dan</a:t>
            </a:r>
            <a:r>
              <a:rPr lang="en-US" b="1" dirty="0" smtClean="0">
                <a:latin typeface="Cambria" panose="02040503050406030204" pitchFamily="18" charset="0"/>
              </a:rPr>
              <a:t> AIDS</a:t>
            </a:r>
            <a:endParaRPr lang="en-US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1023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76"/>
          <a:stretch/>
        </p:blipFill>
        <p:spPr bwMode="auto">
          <a:xfrm>
            <a:off x="1524000" y="0"/>
            <a:ext cx="9144000" cy="6890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6888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Divided into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2819400" cy="4351338"/>
          </a:xfrm>
        </p:spPr>
        <p:txBody>
          <a:bodyPr/>
          <a:lstStyle/>
          <a:p>
            <a:r>
              <a:rPr lang="en-US" dirty="0" smtClean="0"/>
              <a:t>Direct FSW</a:t>
            </a:r>
          </a:p>
          <a:p>
            <a:r>
              <a:rPr lang="en-US" dirty="0" smtClean="0"/>
              <a:t>Indirect FWS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7383" y="1825625"/>
            <a:ext cx="7735711" cy="435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4308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42333"/>
            <a:ext cx="9144000" cy="6942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36634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624" y="1"/>
            <a:ext cx="6598146" cy="6872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889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532" y="764704"/>
            <a:ext cx="9380437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393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HIV </a:t>
            </a:r>
            <a:r>
              <a:rPr lang="en-US" dirty="0" err="1" smtClean="0"/>
              <a:t>Hidup</a:t>
            </a:r>
            <a:r>
              <a:rPr lang="en-US" dirty="0" smtClean="0"/>
              <a:t> di </a:t>
            </a:r>
            <a:r>
              <a:rPr lang="en-US" dirty="0" err="1" smtClean="0"/>
              <a:t>Cairan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0783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5" b="12160"/>
          <a:stretch/>
        </p:blipFill>
        <p:spPr bwMode="auto">
          <a:xfrm>
            <a:off x="1555868" y="0"/>
            <a:ext cx="9112133" cy="6908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72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KONSEP PENULARAN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964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-3583"/>
            <a:ext cx="9139227" cy="6861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321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32656"/>
            <a:ext cx="9174674" cy="6172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076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9218" name="Picture 2" descr="Image result for TB Pa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00" y="-29743"/>
            <a:ext cx="7272808" cy="7003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88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61939"/>
            <a:ext cx="9202090" cy="6119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194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Indirect FSW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Mahasiswa</a:t>
            </a:r>
            <a:r>
              <a:rPr lang="en-US" dirty="0" smtClean="0"/>
              <a:t>/ </a:t>
            </a:r>
            <a:r>
              <a:rPr lang="en-US" dirty="0" err="1" smtClean="0"/>
              <a:t>Ayam</a:t>
            </a:r>
            <a:r>
              <a:rPr lang="en-US" dirty="0" smtClean="0"/>
              <a:t> </a:t>
            </a:r>
            <a:r>
              <a:rPr lang="en-US" dirty="0" err="1" smtClean="0"/>
              <a:t>kampus</a:t>
            </a:r>
            <a:endParaRPr lang="en-US" dirty="0" smtClean="0"/>
          </a:p>
          <a:p>
            <a:r>
              <a:rPr lang="en-US" i="1" dirty="0" smtClean="0"/>
              <a:t>Sugar baby</a:t>
            </a:r>
          </a:p>
          <a:p>
            <a:r>
              <a:rPr lang="en-US" dirty="0" err="1" smtClean="0"/>
              <a:t>Pemandu</a:t>
            </a:r>
            <a:r>
              <a:rPr lang="en-US" dirty="0" smtClean="0"/>
              <a:t> Karaoke</a:t>
            </a:r>
          </a:p>
          <a:p>
            <a:r>
              <a:rPr lang="en-US" dirty="0" smtClean="0"/>
              <a:t>Massager/ </a:t>
            </a:r>
            <a:r>
              <a:rPr lang="en-US" dirty="0" err="1" smtClean="0"/>
              <a:t>pemijat</a:t>
            </a:r>
            <a:endParaRPr lang="en-US" dirty="0" smtClean="0"/>
          </a:p>
          <a:p>
            <a:r>
              <a:rPr lang="en-US" dirty="0" err="1" smtClean="0"/>
              <a:t>Profesi</a:t>
            </a:r>
            <a:r>
              <a:rPr lang="en-US" dirty="0" smtClean="0"/>
              <a:t> lain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kamuflase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18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79094"/>
            <a:ext cx="9213610" cy="614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298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4340" name="Picture 4" descr="Image result for IMS pintu masuk HI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560" y="18566"/>
            <a:ext cx="9039781" cy="7226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575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7529" y="4797152"/>
            <a:ext cx="8651123" cy="1944216"/>
          </a:xfrm>
        </p:spPr>
        <p:txBody>
          <a:bodyPr>
            <a:normAutofit/>
          </a:bodyPr>
          <a:lstStyle/>
          <a:p>
            <a:r>
              <a:rPr lang="id-ID" dirty="0" smtClean="0"/>
              <a:t>VCT (Voluntary Counseling and tetsing)</a:t>
            </a:r>
          </a:p>
          <a:p>
            <a:r>
              <a:rPr lang="id-ID" dirty="0" smtClean="0"/>
              <a:t>PITC (Provider Initiative Testing and Counseling)</a:t>
            </a:r>
          </a:p>
          <a:p>
            <a:pPr marL="0" indent="0">
              <a:buNone/>
            </a:pPr>
            <a:endParaRPr lang="id-ID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653" y="2"/>
            <a:ext cx="9116670" cy="4372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008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Pola Penularan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0" t="8882" r="4276" b="9353"/>
          <a:stretch/>
        </p:blipFill>
        <p:spPr bwMode="auto">
          <a:xfrm>
            <a:off x="1415481" y="332656"/>
            <a:ext cx="9348705" cy="6280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188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93" y="186833"/>
            <a:ext cx="7488831" cy="6611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9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4578" name="AutoShape 2" descr="Image result for tindakan pencegahan HIV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24580" name="Picture 4" descr="http://veherba.com/wp-content/uploads/2015/08/hi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5472" y="348798"/>
            <a:ext cx="8001056" cy="60091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2050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823446"/>
          </a:xfrm>
          <a:solidFill>
            <a:srgbClr val="FF00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>
                <a:solidFill>
                  <a:schemeClr val="bg1"/>
                </a:solidFill>
              </a:rPr>
              <a:t>Save Children and Woman from Prostitution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4387" y="4320148"/>
            <a:ext cx="2943225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17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>
                <a:latin typeface="Cambria" panose="02040503050406030204" pitchFamily="18" charset="0"/>
              </a:rPr>
              <a:t>Risiko</a:t>
            </a:r>
            <a:r>
              <a:rPr lang="en-US" b="1" dirty="0" smtClean="0">
                <a:latin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</a:rPr>
              <a:t>Pekerjaan</a:t>
            </a:r>
            <a:endParaRPr lang="en-US" b="1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9176" y="1825625"/>
            <a:ext cx="10475258" cy="4351338"/>
          </a:xfrm>
        </p:spPr>
        <p:txBody>
          <a:bodyPr/>
          <a:lstStyle/>
          <a:p>
            <a:r>
              <a:rPr lang="en-US" dirty="0" err="1" smtClean="0"/>
              <a:t>Pelecehan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Kekerasan</a:t>
            </a:r>
            <a:r>
              <a:rPr lang="en-US" dirty="0" smtClean="0"/>
              <a:t> </a:t>
            </a:r>
            <a:r>
              <a:rPr lang="en-US" dirty="0" err="1" smtClean="0"/>
              <a:t>berbasis</a:t>
            </a:r>
            <a:r>
              <a:rPr lang="en-US" dirty="0" smtClean="0"/>
              <a:t> gender</a:t>
            </a:r>
          </a:p>
          <a:p>
            <a:r>
              <a:rPr lang="en-US" dirty="0" err="1" smtClean="0"/>
              <a:t>Pembunuhan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6" t="34233" r="586" b="13881"/>
          <a:stretch/>
        </p:blipFill>
        <p:spPr>
          <a:xfrm>
            <a:off x="942314" y="3939989"/>
            <a:ext cx="10300552" cy="2918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7167282" y="1978025"/>
            <a:ext cx="4939552" cy="1504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Kriminal</a:t>
            </a:r>
            <a:endParaRPr lang="en-US" dirty="0" smtClean="0"/>
          </a:p>
          <a:p>
            <a:r>
              <a:rPr lang="en-US" dirty="0" smtClean="0"/>
              <a:t>IMS </a:t>
            </a:r>
            <a:r>
              <a:rPr lang="en-US" dirty="0" err="1" smtClean="0"/>
              <a:t>dan</a:t>
            </a:r>
            <a:r>
              <a:rPr lang="en-US" dirty="0" smtClean="0"/>
              <a:t> HIV&amp;AIDS</a:t>
            </a:r>
          </a:p>
          <a:p>
            <a:r>
              <a:rPr lang="en-US" i="1" dirty="0" smtClean="0"/>
              <a:t>Mental Health Disorder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08353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4638046"/>
              </p:ext>
            </p:extLst>
          </p:nvPr>
        </p:nvGraphicFramePr>
        <p:xfrm>
          <a:off x="5880847" y="255494"/>
          <a:ext cx="6194612" cy="6414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618565" y="3012141"/>
            <a:ext cx="4047564" cy="9630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 smtClean="0"/>
              <a:t>Many Factors</a:t>
            </a:r>
            <a:endParaRPr lang="en-US" sz="4800" b="1" dirty="0" smtClean="0"/>
          </a:p>
        </p:txBody>
      </p:sp>
    </p:spTree>
    <p:extLst>
      <p:ext uri="{BB962C8B-B14F-4D97-AF65-F5344CB8AC3E}">
        <p14:creationId xmlns:p14="http://schemas.microsoft.com/office/powerpoint/2010/main" val="248555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1970931"/>
              </p:ext>
            </p:extLst>
          </p:nvPr>
        </p:nvGraphicFramePr>
        <p:xfrm>
          <a:off x="838200" y="202733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2004"/>
          </a:xfrm>
        </p:spPr>
        <p:txBody>
          <a:bodyPr/>
          <a:lstStyle/>
          <a:p>
            <a:pPr algn="ctr"/>
            <a:r>
              <a:rPr lang="en-US" b="1" dirty="0" err="1" smtClean="0">
                <a:latin typeface="Cambria" panose="02040503050406030204" pitchFamily="18" charset="0"/>
              </a:rPr>
              <a:t>Infeksi</a:t>
            </a:r>
            <a:r>
              <a:rPr lang="en-US" b="1" dirty="0" smtClean="0">
                <a:latin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</a:rPr>
              <a:t>Menular</a:t>
            </a:r>
            <a:r>
              <a:rPr lang="en-US" b="1" dirty="0" smtClean="0">
                <a:latin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</a:rPr>
              <a:t>Seksual</a:t>
            </a:r>
            <a:endParaRPr lang="en-US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838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Gonore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8768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b="1" dirty="0" err="1"/>
              <a:t>Tipe</a:t>
            </a:r>
            <a:r>
              <a:rPr lang="en-US" dirty="0"/>
              <a:t> : </a:t>
            </a:r>
            <a:r>
              <a:rPr lang="en-US" dirty="0" err="1"/>
              <a:t>bakterial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Cara </a:t>
            </a:r>
            <a:r>
              <a:rPr lang="en-US" b="1" dirty="0" err="1"/>
              <a:t>penularan</a:t>
            </a:r>
            <a:r>
              <a:rPr lang="en-US" dirty="0"/>
              <a:t>: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seks</a:t>
            </a:r>
            <a:r>
              <a:rPr lang="en-US" dirty="0"/>
              <a:t> per vaginal, anal, </a:t>
            </a:r>
            <a:r>
              <a:rPr lang="en-US" dirty="0" err="1"/>
              <a:t>dan</a:t>
            </a:r>
            <a:r>
              <a:rPr lang="en-US" dirty="0"/>
              <a:t> oral</a:t>
            </a:r>
          </a:p>
          <a:p>
            <a:pPr marL="0" indent="0">
              <a:buNone/>
            </a:pPr>
            <a:r>
              <a:rPr lang="en-US" b="1" dirty="0" err="1"/>
              <a:t>Gejala</a:t>
            </a:r>
            <a:r>
              <a:rPr lang="en-US" b="1" dirty="0"/>
              <a:t> </a:t>
            </a:r>
            <a:r>
              <a:rPr lang="en-US" dirty="0"/>
              <a:t>: </a:t>
            </a:r>
          </a:p>
          <a:p>
            <a:pPr marL="0" indent="0">
              <a:buNone/>
            </a:pPr>
            <a:r>
              <a:rPr lang="en-US" dirty="0" err="1"/>
              <a:t>Laki-laki</a:t>
            </a:r>
            <a:r>
              <a:rPr lang="en-US" dirty="0"/>
              <a:t>:</a:t>
            </a:r>
          </a:p>
          <a:p>
            <a:pPr>
              <a:buFontTx/>
              <a:buChar char="-"/>
            </a:pPr>
            <a:r>
              <a:rPr lang="en-US" dirty="0" err="1"/>
              <a:t>Gejala</a:t>
            </a:r>
            <a:r>
              <a:rPr lang="en-US" dirty="0"/>
              <a:t> </a:t>
            </a:r>
            <a:r>
              <a:rPr lang="en-US" dirty="0" err="1"/>
              <a:t>timbul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1 </a:t>
            </a:r>
            <a:r>
              <a:rPr lang="en-US" dirty="0" err="1"/>
              <a:t>minggu</a:t>
            </a:r>
            <a:r>
              <a:rPr lang="en-US" dirty="0"/>
              <a:t>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terinfeksi</a:t>
            </a:r>
            <a:r>
              <a:rPr lang="en-US" dirty="0"/>
              <a:t>, </a:t>
            </a:r>
          </a:p>
          <a:p>
            <a:pPr>
              <a:buFontTx/>
              <a:buChar char="-"/>
            </a:pPr>
            <a:r>
              <a:rPr lang="en-US" dirty="0"/>
              <a:t>Rasa </a:t>
            </a:r>
            <a:r>
              <a:rPr lang="en-US" dirty="0" err="1"/>
              <a:t>sakit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kencing</a:t>
            </a:r>
            <a:r>
              <a:rPr lang="en-US" dirty="0"/>
              <a:t>/ </a:t>
            </a:r>
            <a:r>
              <a:rPr lang="en-US" dirty="0" err="1"/>
              <a:t>ereksi</a:t>
            </a:r>
            <a:r>
              <a:rPr lang="en-US" dirty="0"/>
              <a:t> </a:t>
            </a:r>
          </a:p>
          <a:p>
            <a:pPr>
              <a:buFontTx/>
              <a:buChar char="-"/>
            </a:pPr>
            <a:r>
              <a:rPr lang="en-US" dirty="0" err="1"/>
              <a:t>Keluar</a:t>
            </a:r>
            <a:r>
              <a:rPr lang="en-US" dirty="0"/>
              <a:t> </a:t>
            </a:r>
            <a:r>
              <a:rPr lang="en-US" dirty="0" err="1"/>
              <a:t>nanah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saluran</a:t>
            </a:r>
            <a:r>
              <a:rPr lang="en-US" dirty="0"/>
              <a:t> </a:t>
            </a:r>
            <a:r>
              <a:rPr lang="en-US" dirty="0" err="1"/>
              <a:t>kencing</a:t>
            </a:r>
            <a:r>
              <a:rPr lang="en-US" dirty="0"/>
              <a:t> </a:t>
            </a:r>
            <a:r>
              <a:rPr lang="en-US" dirty="0" err="1"/>
              <a:t>terutama</a:t>
            </a:r>
            <a:r>
              <a:rPr lang="en-US" dirty="0"/>
              <a:t> </a:t>
            </a:r>
            <a:r>
              <a:rPr lang="en-US" dirty="0" err="1"/>
              <a:t>pagi</a:t>
            </a:r>
            <a:r>
              <a:rPr lang="en-US" dirty="0"/>
              <a:t> </a:t>
            </a:r>
            <a:r>
              <a:rPr lang="en-US" dirty="0" err="1"/>
              <a:t>hari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GO stadium </a:t>
            </a:r>
            <a:r>
              <a:rPr lang="en-US" dirty="0" err="1"/>
              <a:t>dini</a:t>
            </a:r>
            <a:r>
              <a:rPr lang="en-US" dirty="0"/>
              <a:t> </a:t>
            </a:r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bergejala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Perempuan</a:t>
            </a:r>
            <a:r>
              <a:rPr lang="en-US" dirty="0"/>
              <a:t>:</a:t>
            </a:r>
          </a:p>
          <a:p>
            <a:pPr>
              <a:buFontTx/>
              <a:buChar char="-"/>
            </a:pPr>
            <a:r>
              <a:rPr lang="en-US" dirty="0" err="1"/>
              <a:t>Sulit</a:t>
            </a:r>
            <a:r>
              <a:rPr lang="en-US" dirty="0"/>
              <a:t> </a:t>
            </a:r>
            <a:r>
              <a:rPr lang="en-US" dirty="0" err="1"/>
              <a:t>dilihat</a:t>
            </a:r>
            <a:r>
              <a:rPr lang="en-US" dirty="0"/>
              <a:t> </a:t>
            </a:r>
            <a:r>
              <a:rPr lang="en-US" dirty="0" err="1"/>
              <a:t>kasat</a:t>
            </a:r>
            <a:r>
              <a:rPr lang="en-US" dirty="0"/>
              <a:t> </a:t>
            </a:r>
            <a:r>
              <a:rPr lang="en-US" dirty="0" err="1"/>
              <a:t>mata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Nyeri</a:t>
            </a:r>
            <a:r>
              <a:rPr lang="en-US" dirty="0"/>
              <a:t> di </a:t>
            </a:r>
            <a:r>
              <a:rPr lang="en-US" dirty="0" err="1"/>
              <a:t>perut</a:t>
            </a:r>
            <a:r>
              <a:rPr lang="en-US" dirty="0"/>
              <a:t> </a:t>
            </a:r>
            <a:r>
              <a:rPr lang="en-US" dirty="0" err="1"/>
              <a:t>bawah</a:t>
            </a:r>
            <a:r>
              <a:rPr lang="en-US" dirty="0"/>
              <a:t>, </a:t>
            </a:r>
            <a:r>
              <a:rPr lang="en-US" dirty="0" err="1"/>
              <a:t>kadang</a:t>
            </a:r>
            <a:r>
              <a:rPr lang="en-US" dirty="0"/>
              <a:t> </a:t>
            </a:r>
            <a:r>
              <a:rPr lang="en-US" dirty="0" err="1"/>
              <a:t>keputihan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sedap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kelamin</a:t>
            </a:r>
            <a:r>
              <a:rPr lang="en-US" dirty="0"/>
              <a:t> </a:t>
            </a:r>
            <a:r>
              <a:rPr lang="en-US" dirty="0" err="1"/>
              <a:t>sakit</a:t>
            </a:r>
            <a:r>
              <a:rPr lang="en-US" dirty="0"/>
              <a:t>/ </a:t>
            </a:r>
            <a:r>
              <a:rPr lang="en-US" dirty="0" err="1"/>
              <a:t>gatal</a:t>
            </a:r>
            <a:endParaRPr lang="en-US" dirty="0"/>
          </a:p>
          <a:p>
            <a:pPr>
              <a:buFontTx/>
              <a:buChar char="-"/>
            </a:pPr>
            <a:r>
              <a:rPr lang="en-US" dirty="0"/>
              <a:t>Rasa </a:t>
            </a:r>
            <a:r>
              <a:rPr lang="en-US" dirty="0" err="1"/>
              <a:t>sakit</a:t>
            </a:r>
            <a:r>
              <a:rPr lang="en-US" dirty="0"/>
              <a:t>/ </a:t>
            </a:r>
            <a:r>
              <a:rPr lang="en-US" dirty="0" err="1"/>
              <a:t>panas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kencing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Perdarahan</a:t>
            </a:r>
            <a:r>
              <a:rPr lang="en-US" dirty="0"/>
              <a:t>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berhubungan</a:t>
            </a:r>
            <a:r>
              <a:rPr lang="en-US" dirty="0"/>
              <a:t> </a:t>
            </a:r>
            <a:r>
              <a:rPr lang="en-US" dirty="0" err="1"/>
              <a:t>seksual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Pengobatan</a:t>
            </a:r>
            <a:r>
              <a:rPr lang="en-US" dirty="0"/>
              <a:t>: </a:t>
            </a:r>
            <a:r>
              <a:rPr lang="en-US" dirty="0" err="1"/>
              <a:t>Antibiotik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04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Gonore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Tipe</a:t>
            </a:r>
            <a:r>
              <a:rPr lang="en-US" dirty="0" smtClean="0"/>
              <a:t>: </a:t>
            </a:r>
            <a:r>
              <a:rPr lang="en-US" dirty="0" err="1" smtClean="0"/>
              <a:t>Bakterial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415144"/>
            <a:ext cx="7620000" cy="5442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648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Gonore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3352800" cy="6858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Menular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Bayi</a:t>
            </a:r>
            <a:endParaRPr lang="en-US" dirty="0"/>
          </a:p>
        </p:txBody>
      </p:sp>
      <p:pic>
        <p:nvPicPr>
          <p:cNvPr id="1026" name="Picture 2" descr="http://tokoalkes.com/wp-content/uploads/2014/04/konjungtivis-gonorrhea-bay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438400"/>
            <a:ext cx="8292754" cy="457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37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713</Words>
  <Application>Microsoft Office PowerPoint</Application>
  <PresentationFormat>Widescreen</PresentationFormat>
  <Paragraphs>114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Calibri Light</vt:lpstr>
      <vt:lpstr>Cambria</vt:lpstr>
      <vt:lpstr>Office Theme</vt:lpstr>
      <vt:lpstr>Female Sex Worker</vt:lpstr>
      <vt:lpstr>Divided into</vt:lpstr>
      <vt:lpstr>Indirect FSW</vt:lpstr>
      <vt:lpstr>Risiko Pekerjaan</vt:lpstr>
      <vt:lpstr>PowerPoint Presentation</vt:lpstr>
      <vt:lpstr>Infeksi Menular Seksual</vt:lpstr>
      <vt:lpstr>Gonore</vt:lpstr>
      <vt:lpstr>Gonore Tipe: Bakterial</vt:lpstr>
      <vt:lpstr>Gonore</vt:lpstr>
      <vt:lpstr>Herpes Genital (HSV-2)</vt:lpstr>
      <vt:lpstr>Herpes Genital</vt:lpstr>
      <vt:lpstr>Human Papilloma Virus (HPV)</vt:lpstr>
      <vt:lpstr>HPV</vt:lpstr>
      <vt:lpstr>Sifilis</vt:lpstr>
      <vt:lpstr>Sifilis</vt:lpstr>
      <vt:lpstr>Trikomoniasis</vt:lpstr>
      <vt:lpstr>Trikomonas</vt:lpstr>
      <vt:lpstr>HIV dan AIDS</vt:lpstr>
      <vt:lpstr>PowerPoint Presentation</vt:lpstr>
      <vt:lpstr>PowerPoint Presentation</vt:lpstr>
      <vt:lpstr>PowerPoint Presentation</vt:lpstr>
      <vt:lpstr>PowerPoint Presentation</vt:lpstr>
      <vt:lpstr>HIV Hidup di Cairan Tubuh Manusia</vt:lpstr>
      <vt:lpstr>PowerPoint Presentation</vt:lpstr>
      <vt:lpstr>KONSEP PENULARAN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Pola Penularan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MYWINDOWS</dc:creator>
  <cp:lastModifiedBy>MYWINDOWS</cp:lastModifiedBy>
  <cp:revision>6</cp:revision>
  <dcterms:created xsi:type="dcterms:W3CDTF">2019-09-18T01:44:25Z</dcterms:created>
  <dcterms:modified xsi:type="dcterms:W3CDTF">2019-09-23T02:31:30Z</dcterms:modified>
</cp:coreProperties>
</file>