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0470-7B75-4230-AC1D-F177ECF29898}" type="datetimeFigureOut">
              <a:rPr lang="id-ID" smtClean="0"/>
              <a:pPr/>
              <a:t>20/09/2013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1632-EC96-4E31-89CB-0E00DB0C0E7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MASALAH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36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id-ID" dirty="0" smtClean="0"/>
              <a:t>Mengapa memilih Penelitian Kualitatif?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Marshall, C &amp; Rossman GB, 39-40</a:t>
            </a:r>
          </a:p>
          <a:p>
            <a:r>
              <a:rPr lang="id-ID" dirty="0" smtClean="0"/>
              <a:t>Penelitian tidak dapat dilakukan secara eksperimental karena alasan praktis/etis.</a:t>
            </a:r>
          </a:p>
          <a:p>
            <a:r>
              <a:rPr lang="id-ID" dirty="0" smtClean="0"/>
              <a:t>Penelitian yang mempelajari secara mendalam masalah kompleksitas &amp; proses</a:t>
            </a:r>
          </a:p>
          <a:p>
            <a:r>
              <a:rPr lang="id-ID" dirty="0" smtClean="0"/>
              <a:t>Penelitian yang variabel-variabel relevannya belum diidentifikasikan.</a:t>
            </a:r>
          </a:p>
          <a:p>
            <a:r>
              <a:rPr lang="id-ID" dirty="0" smtClean="0"/>
              <a:t>Penelitian yang berusaha mengeksplorasi kebijakan + praktik2 publik yang tidak berlangsung sebagaiamana mestinya.</a:t>
            </a:r>
          </a:p>
          <a:p>
            <a:r>
              <a:rPr lang="id-ID" dirty="0" smtClean="0"/>
              <a:t>Penelitian pada masalah masyarakat yg tidak dikenal / sistem2 inovatif</a:t>
            </a:r>
          </a:p>
          <a:p>
            <a:r>
              <a:rPr lang="id-ID" dirty="0" smtClean="0"/>
              <a:t>Penelitian ttg jalinan hubungan &amp; proses yang bersifat informal &amp; tidak terstruktur pada organisasi-organisasi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Bagaimana Memilih Masalah?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 mulai dengan FENOMENA yang menarik, yang memiliki DAYA TARIK, atau ANOMALI, yang diobservasi , ditemukan atau menjadi hambahatan</a:t>
            </a:r>
          </a:p>
          <a:p>
            <a:r>
              <a:rPr lang="id-ID" dirty="0" smtClean="0"/>
              <a:t>Penelitian : Proses mendapatkan suatu PEMAHAMAN yang lebih baik </a:t>
            </a:r>
            <a:r>
              <a:rPr lang="id-ID" dirty="0" smtClean="0">
                <a:sym typeface="Wingdings" pitchFamily="2" charset="2"/>
              </a:rPr>
              <a:t> menjelaskan FENOMENA  dikaji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PROPOSAL, harus memperlihatkan: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layak dilakukan</a:t>
            </a:r>
          </a:p>
          <a:p>
            <a:r>
              <a:rPr lang="id-ID" dirty="0" smtClean="0"/>
              <a:t>Peneliti kompeten untuk melakukan kajian</a:t>
            </a:r>
          </a:p>
          <a:p>
            <a:r>
              <a:rPr lang="id-ID" dirty="0" smtClean="0"/>
              <a:t>Penelitian dilaksanakan secara cermat dan dapat dilakukan secara terus menerus.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/>
          <a:lstStyle/>
          <a:p>
            <a:r>
              <a:rPr lang="id-ID" dirty="0" smtClean="0"/>
              <a:t>The RESEARCH TOPIC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The first research decision is :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</a:rPr>
              <a:t>What you want to study?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d-ID" dirty="0" smtClean="0"/>
              <a:t>You must figure out which issues, uncertainties, dillemas, paradoxes </a:t>
            </a:r>
            <a:r>
              <a:rPr lang="id-ID" dirty="0" smtClean="0"/>
              <a:t>intrigue</a:t>
            </a:r>
            <a:r>
              <a:rPr lang="en-US" smtClean="0"/>
              <a:t>.</a:t>
            </a:r>
            <a:endParaRPr lang="id-ID" dirty="0" smtClean="0"/>
          </a:p>
          <a:p>
            <a:r>
              <a:rPr lang="id-ID" dirty="0" smtClean="0"/>
              <a:t>Topik jangan hanya Anda yang tertarik, tapi juga menjadi perhatian banyak orang</a:t>
            </a:r>
          </a:p>
          <a:p>
            <a:r>
              <a:rPr lang="id-ID" dirty="0" smtClean="0"/>
              <a:t>Juga harus mempertimbangkan waktu dan uang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191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MASALAH PENELITIAN</vt:lpstr>
      <vt:lpstr>Mengapa memilih Penelitian Kualitatif?</vt:lpstr>
      <vt:lpstr>Bagaimana Memilih Masalah?</vt:lpstr>
      <vt:lpstr>PROPOSAL, harus memperlihatkan:</vt:lpstr>
      <vt:lpstr>The RESEARCH TOPIC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PENELITIAN</dc:title>
  <dc:creator>COMPAQ</dc:creator>
  <cp:lastModifiedBy>user</cp:lastModifiedBy>
  <cp:revision>6</cp:revision>
  <dcterms:created xsi:type="dcterms:W3CDTF">2013-03-18T03:45:17Z</dcterms:created>
  <dcterms:modified xsi:type="dcterms:W3CDTF">2013-09-20T07:54:59Z</dcterms:modified>
</cp:coreProperties>
</file>