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2435" r:id="rId5"/>
    <p:sldId id="259" r:id="rId6"/>
    <p:sldId id="2440" r:id="rId7"/>
    <p:sldId id="2466" r:id="rId8"/>
    <p:sldId id="2437" r:id="rId9"/>
    <p:sldId id="2438" r:id="rId10"/>
    <p:sldId id="2441" r:id="rId11"/>
    <p:sldId id="2442" r:id="rId12"/>
    <p:sldId id="2443" r:id="rId13"/>
    <p:sldId id="2444" r:id="rId14"/>
    <p:sldId id="2445" r:id="rId15"/>
    <p:sldId id="2446" r:id="rId16"/>
    <p:sldId id="2439" r:id="rId17"/>
    <p:sldId id="2447" r:id="rId18"/>
    <p:sldId id="2448" r:id="rId19"/>
    <p:sldId id="2449" r:id="rId20"/>
    <p:sldId id="2450" r:id="rId21"/>
    <p:sldId id="2451" r:id="rId22"/>
    <p:sldId id="2452" r:id="rId23"/>
    <p:sldId id="2453" r:id="rId24"/>
    <p:sldId id="2454" r:id="rId25"/>
    <p:sldId id="2455" r:id="rId26"/>
    <p:sldId id="2456" r:id="rId27"/>
    <p:sldId id="2457" r:id="rId28"/>
    <p:sldId id="2458" r:id="rId29"/>
    <p:sldId id="2459" r:id="rId30"/>
    <p:sldId id="2460" r:id="rId31"/>
    <p:sldId id="2461" r:id="rId32"/>
    <p:sldId id="2462" r:id="rId33"/>
    <p:sldId id="2463" r:id="rId34"/>
    <p:sldId id="2464" r:id="rId35"/>
    <p:sldId id="2465" r:id="rId36"/>
    <p:sldId id="2467" r:id="rId37"/>
    <p:sldId id="2468" r:id="rId38"/>
    <p:sldId id="2469" r:id="rId39"/>
    <p:sldId id="2470" r:id="rId40"/>
    <p:sldId id="2471" r:id="rId41"/>
    <p:sldId id="2472" r:id="rId42"/>
    <p:sldId id="2473" r:id="rId43"/>
    <p:sldId id="2474" r:id="rId44"/>
    <p:sldId id="2475" r:id="rId45"/>
    <p:sldId id="2476" r:id="rId46"/>
    <p:sldId id="2477" r:id="rId47"/>
    <p:sldId id="2478" r:id="rId48"/>
    <p:sldId id="2479" r:id="rId49"/>
    <p:sldId id="2480" r:id="rId50"/>
    <p:sldId id="243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2F3342"/>
    <a:srgbClr val="A53F52"/>
    <a:srgbClr val="2C2153"/>
    <a:srgbClr val="E99757"/>
    <a:srgbClr val="010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84" autoAdjust="0"/>
  </p:normalViewPr>
  <p:slideViewPr>
    <p:cSldViewPr snapToGrid="0">
      <p:cViewPr varScale="1">
        <p:scale>
          <a:sx n="88" d="100"/>
          <a:sy n="88" d="100"/>
        </p:scale>
        <p:origin x="16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16CBA6-B210-4EC1-8AB4-FD284BA8835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EA9A0746-33A1-469E-B0F4-14FA9BF80DB2}">
      <dgm:prSet phldrT="[Text]"/>
      <dgm:spPr/>
      <dgm:t>
        <a:bodyPr/>
        <a:lstStyle/>
        <a:p>
          <a:r>
            <a:rPr lang="id-ID" dirty="0" smtClean="0"/>
            <a:t>Definisi</a:t>
          </a:r>
          <a:endParaRPr lang="id-ID" dirty="0"/>
        </a:p>
      </dgm:t>
    </dgm:pt>
    <dgm:pt modelId="{925396BC-EEAF-469F-93AD-E15F737D6771}" type="parTrans" cxnId="{4EB2EB3D-1A06-4026-A4E9-38F5957DBC72}">
      <dgm:prSet/>
      <dgm:spPr/>
      <dgm:t>
        <a:bodyPr/>
        <a:lstStyle/>
        <a:p>
          <a:endParaRPr lang="id-ID"/>
        </a:p>
      </dgm:t>
    </dgm:pt>
    <dgm:pt modelId="{B2A96D1E-D5AB-4688-96B6-4DF3E2C409A1}" type="sibTrans" cxnId="{4EB2EB3D-1A06-4026-A4E9-38F5957DBC72}">
      <dgm:prSet/>
      <dgm:spPr/>
      <dgm:t>
        <a:bodyPr/>
        <a:lstStyle/>
        <a:p>
          <a:endParaRPr lang="id-ID"/>
        </a:p>
      </dgm:t>
    </dgm:pt>
    <dgm:pt modelId="{964B4B8F-B7DE-4152-9CF2-47D96D51FCF5}">
      <dgm:prSet phldrT="[Text]"/>
      <dgm:spPr/>
      <dgm:t>
        <a:bodyPr/>
        <a:lstStyle/>
        <a:p>
          <a:r>
            <a:rPr lang="id-ID" dirty="0" smtClean="0"/>
            <a:t>Yaitu sistem dlm tubuh yg mengedarkan darah utk keperluan pertukaran zat &amp; gas </a:t>
          </a:r>
          <a:endParaRPr lang="id-ID" dirty="0"/>
        </a:p>
      </dgm:t>
    </dgm:pt>
    <dgm:pt modelId="{E2C17A69-0DE9-4B0D-B033-9D558FC86B3A}" type="parTrans" cxnId="{2403F2B9-E5FB-4299-BD18-F07B45E115E5}">
      <dgm:prSet/>
      <dgm:spPr/>
      <dgm:t>
        <a:bodyPr/>
        <a:lstStyle/>
        <a:p>
          <a:endParaRPr lang="id-ID"/>
        </a:p>
      </dgm:t>
    </dgm:pt>
    <dgm:pt modelId="{B7491CA9-6886-4AED-8FD0-0C67324E0E4C}" type="sibTrans" cxnId="{2403F2B9-E5FB-4299-BD18-F07B45E115E5}">
      <dgm:prSet/>
      <dgm:spPr/>
      <dgm:t>
        <a:bodyPr/>
        <a:lstStyle/>
        <a:p>
          <a:endParaRPr lang="id-ID"/>
        </a:p>
      </dgm:t>
    </dgm:pt>
    <dgm:pt modelId="{65977B01-1E03-4B77-9C6A-4E3D3D1D858C}">
      <dgm:prSet phldrT="[Text]"/>
      <dgm:spPr/>
      <dgm:t>
        <a:bodyPr/>
        <a:lstStyle/>
        <a:p>
          <a:r>
            <a:rPr lang="id-ID" dirty="0" smtClean="0"/>
            <a:t>Komponen sistem kardiovaskuler :</a:t>
          </a:r>
          <a:endParaRPr lang="id-ID" dirty="0"/>
        </a:p>
      </dgm:t>
    </dgm:pt>
    <dgm:pt modelId="{130D4E2E-4730-4105-BAF4-3201F08FE89D}" type="parTrans" cxnId="{ECCEDEE9-3DDF-4752-A8BF-047CA43DC386}">
      <dgm:prSet/>
      <dgm:spPr/>
      <dgm:t>
        <a:bodyPr/>
        <a:lstStyle/>
        <a:p>
          <a:endParaRPr lang="id-ID"/>
        </a:p>
      </dgm:t>
    </dgm:pt>
    <dgm:pt modelId="{D0F18AC1-20D2-48C3-8E2A-3BC1979A6C50}" type="sibTrans" cxnId="{ECCEDEE9-3DDF-4752-A8BF-047CA43DC386}">
      <dgm:prSet/>
      <dgm:spPr/>
      <dgm:t>
        <a:bodyPr/>
        <a:lstStyle/>
        <a:p>
          <a:endParaRPr lang="id-ID"/>
        </a:p>
      </dgm:t>
    </dgm:pt>
    <dgm:pt modelId="{404ECF93-9D8C-4FE9-B3D5-E31853391736}">
      <dgm:prSet phldrT="[Text]"/>
      <dgm:spPr/>
      <dgm:t>
        <a:bodyPr/>
        <a:lstStyle/>
        <a:p>
          <a:r>
            <a:rPr lang="id-ID" dirty="0" smtClean="0"/>
            <a:t>Yaitu </a:t>
          </a:r>
          <a:r>
            <a:rPr lang="pt-BR" dirty="0" smtClean="0"/>
            <a:t>Sistem transpor tubuh, yg membawa gas-gas</a:t>
          </a:r>
          <a:r>
            <a:rPr lang="id-ID" dirty="0" smtClean="0"/>
            <a:t> </a:t>
          </a:r>
          <a:r>
            <a:rPr lang="fi-FI" dirty="0" smtClean="0"/>
            <a:t>pernafasan, nutrisi, hormon, &amp; zat-zat lain ke &amp;</a:t>
          </a:r>
          <a:r>
            <a:rPr lang="id-ID" dirty="0" smtClean="0"/>
            <a:t> dari jaringan tubuh</a:t>
          </a:r>
          <a:endParaRPr lang="id-ID" dirty="0"/>
        </a:p>
      </dgm:t>
    </dgm:pt>
    <dgm:pt modelId="{FB5572DF-D31B-4F6A-9D71-F3ACBC4CD9A6}" type="parTrans" cxnId="{2FAF6E61-0751-4F1E-8C6D-D618672FB336}">
      <dgm:prSet/>
      <dgm:spPr/>
    </dgm:pt>
    <dgm:pt modelId="{C641A75F-DA94-415E-9197-5240056012D6}" type="sibTrans" cxnId="{2FAF6E61-0751-4F1E-8C6D-D618672FB336}">
      <dgm:prSet/>
      <dgm:spPr/>
    </dgm:pt>
    <dgm:pt modelId="{B0E764E3-9DF5-411A-800D-4E2A607F1C98}">
      <dgm:prSet phldrT="[Text]"/>
      <dgm:spPr/>
      <dgm:t>
        <a:bodyPr/>
        <a:lstStyle/>
        <a:p>
          <a:r>
            <a:rPr lang="id-ID" dirty="0" smtClean="0"/>
            <a:t>Darah</a:t>
          </a:r>
          <a:endParaRPr lang="id-ID" dirty="0"/>
        </a:p>
      </dgm:t>
    </dgm:pt>
    <dgm:pt modelId="{DD59669B-0E88-4AFC-8A0A-F99264E6ECB7}" type="parTrans" cxnId="{EC86254C-CFFF-4523-A430-0DA96824D6DF}">
      <dgm:prSet/>
      <dgm:spPr/>
    </dgm:pt>
    <dgm:pt modelId="{47BFE1D5-1F3A-4384-8A4E-C4B027BD91D6}" type="sibTrans" cxnId="{EC86254C-CFFF-4523-A430-0DA96824D6DF}">
      <dgm:prSet/>
      <dgm:spPr/>
    </dgm:pt>
    <dgm:pt modelId="{1BCE8E6B-8DD6-4557-B82B-6E14AD504B6A}">
      <dgm:prSet/>
      <dgm:spPr/>
      <dgm:t>
        <a:bodyPr/>
        <a:lstStyle/>
        <a:p>
          <a:r>
            <a:rPr lang="id-ID" dirty="0" smtClean="0"/>
            <a:t>Jantung</a:t>
          </a:r>
          <a:endParaRPr lang="id-ID" dirty="0"/>
        </a:p>
      </dgm:t>
    </dgm:pt>
    <dgm:pt modelId="{A586B168-A51D-4489-928D-7E7CCC5F8F9A}" type="parTrans" cxnId="{738CB754-C0C9-4080-B64D-FEE8E7A58361}">
      <dgm:prSet/>
      <dgm:spPr/>
      <dgm:t>
        <a:bodyPr/>
        <a:lstStyle/>
        <a:p>
          <a:endParaRPr lang="id-ID"/>
        </a:p>
      </dgm:t>
    </dgm:pt>
    <dgm:pt modelId="{4314D357-5E6E-43BC-9F11-87F11256051E}" type="sibTrans" cxnId="{738CB754-C0C9-4080-B64D-FEE8E7A58361}">
      <dgm:prSet/>
      <dgm:spPr/>
      <dgm:t>
        <a:bodyPr/>
        <a:lstStyle/>
        <a:p>
          <a:endParaRPr lang="id-ID"/>
        </a:p>
      </dgm:t>
    </dgm:pt>
    <dgm:pt modelId="{6E02A7C7-2BAE-422E-A8E3-8682927BDDCE}">
      <dgm:prSet/>
      <dgm:spPr/>
      <dgm:t>
        <a:bodyPr/>
        <a:lstStyle/>
        <a:p>
          <a:r>
            <a:rPr lang="id-ID" dirty="0" smtClean="0"/>
            <a:t>Pembuluh darah: arteri, vena, kapiler</a:t>
          </a:r>
          <a:endParaRPr lang="id-ID" dirty="0"/>
        </a:p>
      </dgm:t>
    </dgm:pt>
    <dgm:pt modelId="{3AC2F1FA-0E44-4354-8513-3B39CE223E58}" type="parTrans" cxnId="{1E39D987-519B-4EC4-92E1-90E4BFE0500C}">
      <dgm:prSet/>
      <dgm:spPr/>
      <dgm:t>
        <a:bodyPr/>
        <a:lstStyle/>
        <a:p>
          <a:endParaRPr lang="id-ID"/>
        </a:p>
      </dgm:t>
    </dgm:pt>
    <dgm:pt modelId="{BFC74D7D-B54B-4A55-B8BD-DC282C156472}" type="sibTrans" cxnId="{1E39D987-519B-4EC4-92E1-90E4BFE0500C}">
      <dgm:prSet/>
      <dgm:spPr/>
      <dgm:t>
        <a:bodyPr/>
        <a:lstStyle/>
        <a:p>
          <a:endParaRPr lang="id-ID"/>
        </a:p>
      </dgm:t>
    </dgm:pt>
    <dgm:pt modelId="{10466954-7C60-4C26-BF9E-AE48272CFE6B}" type="pres">
      <dgm:prSet presAssocID="{D716CBA6-B210-4EC1-8AB4-FD284BA883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3B949420-840B-4B8E-8D72-AF8C9F5A13AF}" type="pres">
      <dgm:prSet presAssocID="{EA9A0746-33A1-469E-B0F4-14FA9BF80DB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9B6BABF-0EE2-4F76-AA89-85BE8493EB3D}" type="pres">
      <dgm:prSet presAssocID="{EA9A0746-33A1-469E-B0F4-14FA9BF80DB2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BC71F51-0659-4F03-A78A-04821E4F017F}" type="pres">
      <dgm:prSet presAssocID="{65977B01-1E03-4B77-9C6A-4E3D3D1D858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70CE52D-B183-4D11-8D85-1F71E809C819}" type="pres">
      <dgm:prSet presAssocID="{65977B01-1E03-4B77-9C6A-4E3D3D1D858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738CB754-C0C9-4080-B64D-FEE8E7A58361}" srcId="{65977B01-1E03-4B77-9C6A-4E3D3D1D858C}" destId="{1BCE8E6B-8DD6-4557-B82B-6E14AD504B6A}" srcOrd="1" destOrd="0" parTransId="{A586B168-A51D-4489-928D-7E7CCC5F8F9A}" sibTransId="{4314D357-5E6E-43BC-9F11-87F11256051E}"/>
    <dgm:cxn modelId="{D42E1AEB-31B0-420F-9FF6-C0B0AEC9110D}" type="presOf" srcId="{404ECF93-9D8C-4FE9-B3D5-E31853391736}" destId="{D9B6BABF-0EE2-4F76-AA89-85BE8493EB3D}" srcOrd="0" destOrd="1" presId="urn:microsoft.com/office/officeart/2005/8/layout/vList2"/>
    <dgm:cxn modelId="{CB0BDDBA-1352-4D3E-A931-2C6BD047F0F4}" type="presOf" srcId="{964B4B8F-B7DE-4152-9CF2-47D96D51FCF5}" destId="{D9B6BABF-0EE2-4F76-AA89-85BE8493EB3D}" srcOrd="0" destOrd="0" presId="urn:microsoft.com/office/officeart/2005/8/layout/vList2"/>
    <dgm:cxn modelId="{ECCEDEE9-3DDF-4752-A8BF-047CA43DC386}" srcId="{D716CBA6-B210-4EC1-8AB4-FD284BA88351}" destId="{65977B01-1E03-4B77-9C6A-4E3D3D1D858C}" srcOrd="1" destOrd="0" parTransId="{130D4E2E-4730-4105-BAF4-3201F08FE89D}" sibTransId="{D0F18AC1-20D2-48C3-8E2A-3BC1979A6C50}"/>
    <dgm:cxn modelId="{FCDCA6ED-CDC5-4E9D-82A9-78F86C1067B5}" type="presOf" srcId="{6E02A7C7-2BAE-422E-A8E3-8682927BDDCE}" destId="{370CE52D-B183-4D11-8D85-1F71E809C819}" srcOrd="0" destOrd="2" presId="urn:microsoft.com/office/officeart/2005/8/layout/vList2"/>
    <dgm:cxn modelId="{F8BD26F5-9206-4B92-A507-E8CC11807FFC}" type="presOf" srcId="{65977B01-1E03-4B77-9C6A-4E3D3D1D858C}" destId="{4BC71F51-0659-4F03-A78A-04821E4F017F}" srcOrd="0" destOrd="0" presId="urn:microsoft.com/office/officeart/2005/8/layout/vList2"/>
    <dgm:cxn modelId="{4EB2EB3D-1A06-4026-A4E9-38F5957DBC72}" srcId="{D716CBA6-B210-4EC1-8AB4-FD284BA88351}" destId="{EA9A0746-33A1-469E-B0F4-14FA9BF80DB2}" srcOrd="0" destOrd="0" parTransId="{925396BC-EEAF-469F-93AD-E15F737D6771}" sibTransId="{B2A96D1E-D5AB-4688-96B6-4DF3E2C409A1}"/>
    <dgm:cxn modelId="{EC86254C-CFFF-4523-A430-0DA96824D6DF}" srcId="{65977B01-1E03-4B77-9C6A-4E3D3D1D858C}" destId="{B0E764E3-9DF5-411A-800D-4E2A607F1C98}" srcOrd="0" destOrd="0" parTransId="{DD59669B-0E88-4AFC-8A0A-F99264E6ECB7}" sibTransId="{47BFE1D5-1F3A-4384-8A4E-C4B027BD91D6}"/>
    <dgm:cxn modelId="{2403F2B9-E5FB-4299-BD18-F07B45E115E5}" srcId="{EA9A0746-33A1-469E-B0F4-14FA9BF80DB2}" destId="{964B4B8F-B7DE-4152-9CF2-47D96D51FCF5}" srcOrd="0" destOrd="0" parTransId="{E2C17A69-0DE9-4B0D-B033-9D558FC86B3A}" sibTransId="{B7491CA9-6886-4AED-8FD0-0C67324E0E4C}"/>
    <dgm:cxn modelId="{2FAF6E61-0751-4F1E-8C6D-D618672FB336}" srcId="{EA9A0746-33A1-469E-B0F4-14FA9BF80DB2}" destId="{404ECF93-9D8C-4FE9-B3D5-E31853391736}" srcOrd="1" destOrd="0" parTransId="{FB5572DF-D31B-4F6A-9D71-F3ACBC4CD9A6}" sibTransId="{C641A75F-DA94-415E-9197-5240056012D6}"/>
    <dgm:cxn modelId="{36454AF8-FE96-4B16-9527-0BDEFC18C5F0}" type="presOf" srcId="{B0E764E3-9DF5-411A-800D-4E2A607F1C98}" destId="{370CE52D-B183-4D11-8D85-1F71E809C819}" srcOrd="0" destOrd="0" presId="urn:microsoft.com/office/officeart/2005/8/layout/vList2"/>
    <dgm:cxn modelId="{1E39D987-519B-4EC4-92E1-90E4BFE0500C}" srcId="{65977B01-1E03-4B77-9C6A-4E3D3D1D858C}" destId="{6E02A7C7-2BAE-422E-A8E3-8682927BDDCE}" srcOrd="2" destOrd="0" parTransId="{3AC2F1FA-0E44-4354-8513-3B39CE223E58}" sibTransId="{BFC74D7D-B54B-4A55-B8BD-DC282C156472}"/>
    <dgm:cxn modelId="{7F8F8105-9F9F-44C9-8481-9DA1E9288C6F}" type="presOf" srcId="{D716CBA6-B210-4EC1-8AB4-FD284BA88351}" destId="{10466954-7C60-4C26-BF9E-AE48272CFE6B}" srcOrd="0" destOrd="0" presId="urn:microsoft.com/office/officeart/2005/8/layout/vList2"/>
    <dgm:cxn modelId="{26855AF6-2540-4D55-81D3-DD2050BD4B3B}" type="presOf" srcId="{1BCE8E6B-8DD6-4557-B82B-6E14AD504B6A}" destId="{370CE52D-B183-4D11-8D85-1F71E809C819}" srcOrd="0" destOrd="1" presId="urn:microsoft.com/office/officeart/2005/8/layout/vList2"/>
    <dgm:cxn modelId="{422BE92A-791D-4FDE-852C-706B20E2D47A}" type="presOf" srcId="{EA9A0746-33A1-469E-B0F4-14FA9BF80DB2}" destId="{3B949420-840B-4B8E-8D72-AF8C9F5A13AF}" srcOrd="0" destOrd="0" presId="urn:microsoft.com/office/officeart/2005/8/layout/vList2"/>
    <dgm:cxn modelId="{531ED44A-CAC8-419E-AD22-5C24AA2F1EDA}" type="presParOf" srcId="{10466954-7C60-4C26-BF9E-AE48272CFE6B}" destId="{3B949420-840B-4B8E-8D72-AF8C9F5A13AF}" srcOrd="0" destOrd="0" presId="urn:microsoft.com/office/officeart/2005/8/layout/vList2"/>
    <dgm:cxn modelId="{B8ED4CED-05EB-4788-9B33-8AF342D38E1D}" type="presParOf" srcId="{10466954-7C60-4C26-BF9E-AE48272CFE6B}" destId="{D9B6BABF-0EE2-4F76-AA89-85BE8493EB3D}" srcOrd="1" destOrd="0" presId="urn:microsoft.com/office/officeart/2005/8/layout/vList2"/>
    <dgm:cxn modelId="{AC728B1C-2639-4886-827F-4885B690AB06}" type="presParOf" srcId="{10466954-7C60-4C26-BF9E-AE48272CFE6B}" destId="{4BC71F51-0659-4F03-A78A-04821E4F017F}" srcOrd="2" destOrd="0" presId="urn:microsoft.com/office/officeart/2005/8/layout/vList2"/>
    <dgm:cxn modelId="{6DF1F120-058B-4A68-A89C-85C53F879C4D}" type="presParOf" srcId="{10466954-7C60-4C26-BF9E-AE48272CFE6B}" destId="{370CE52D-B183-4D11-8D85-1F71E809C81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DEAEDC-0470-45B7-9C0B-1177E82BBC1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F41B1C96-7A14-47A2-9B9B-643880000313}">
      <dgm:prSet phldrT="[Text]"/>
      <dgm:spPr/>
      <dgm:t>
        <a:bodyPr/>
        <a:lstStyle/>
        <a:p>
          <a:r>
            <a:rPr lang="id-ID" dirty="0" smtClean="0"/>
            <a:t>Ruang berdinding tebal pada bgian kiri dan belakang jantung</a:t>
          </a:r>
          <a:endParaRPr lang="id-ID" dirty="0"/>
        </a:p>
      </dgm:t>
    </dgm:pt>
    <dgm:pt modelId="{6EE79739-4FAC-433A-B598-46CE351F2528}" type="parTrans" cxnId="{D89FCDAB-FD48-424D-9CAE-CD8E00A72D4B}">
      <dgm:prSet/>
      <dgm:spPr/>
      <dgm:t>
        <a:bodyPr/>
        <a:lstStyle/>
        <a:p>
          <a:endParaRPr lang="id-ID"/>
        </a:p>
      </dgm:t>
    </dgm:pt>
    <dgm:pt modelId="{08D6FD18-C77A-48F3-B534-78FDB3C7D266}" type="sibTrans" cxnId="{D89FCDAB-FD48-424D-9CAE-CD8E00A72D4B}">
      <dgm:prSet/>
      <dgm:spPr/>
      <dgm:t>
        <a:bodyPr/>
        <a:lstStyle/>
        <a:p>
          <a:endParaRPr lang="id-ID"/>
        </a:p>
      </dgm:t>
    </dgm:pt>
    <dgm:pt modelId="{B0F58ED4-D44D-4C48-9081-C7F6CDEF5567}">
      <dgm:prSet/>
      <dgm:spPr/>
      <dgm:t>
        <a:bodyPr/>
        <a:lstStyle/>
        <a:p>
          <a:r>
            <a:rPr lang="id-ID" dirty="0" smtClean="0"/>
            <a:t>Dindingnya tiga kali lebih tebal daripada ventrikel dextra</a:t>
          </a:r>
        </a:p>
      </dgm:t>
    </dgm:pt>
    <dgm:pt modelId="{97B93D32-B969-424C-B454-341EB0AAA94E}" type="parTrans" cxnId="{9F6C526F-27FE-4470-AACE-709E173888FB}">
      <dgm:prSet/>
      <dgm:spPr/>
      <dgm:t>
        <a:bodyPr/>
        <a:lstStyle/>
        <a:p>
          <a:endParaRPr lang="id-ID"/>
        </a:p>
      </dgm:t>
    </dgm:pt>
    <dgm:pt modelId="{12AC45EF-2505-40CA-9524-089B395F093B}" type="sibTrans" cxnId="{9F6C526F-27FE-4470-AACE-709E173888FB}">
      <dgm:prSet/>
      <dgm:spPr/>
      <dgm:t>
        <a:bodyPr/>
        <a:lstStyle/>
        <a:p>
          <a:endParaRPr lang="id-ID"/>
        </a:p>
      </dgm:t>
    </dgm:pt>
    <dgm:pt modelId="{6F2A6EA6-21D6-4866-B0A5-3FD0E094DFFA}">
      <dgm:prSet/>
      <dgm:spPr/>
      <dgm:t>
        <a:bodyPr/>
        <a:lstStyle/>
        <a:p>
          <a:r>
            <a:rPr lang="id-ID" dirty="0" smtClean="0"/>
            <a:t>Katup mitral (</a:t>
          </a:r>
          <a:r>
            <a:rPr lang="id-ID" i="1" dirty="0" smtClean="0"/>
            <a:t>valva atrioventricular</a:t>
          </a:r>
          <a:r>
            <a:rPr lang="id-ID" dirty="0" smtClean="0"/>
            <a:t>)</a:t>
          </a:r>
        </a:p>
      </dgm:t>
    </dgm:pt>
    <dgm:pt modelId="{D3263586-D7E5-479D-87D0-494DD7F5806B}" type="parTrans" cxnId="{60163350-8FDA-40F6-A101-AA0D1F75E9D2}">
      <dgm:prSet/>
      <dgm:spPr/>
      <dgm:t>
        <a:bodyPr/>
        <a:lstStyle/>
        <a:p>
          <a:endParaRPr lang="id-ID"/>
        </a:p>
      </dgm:t>
    </dgm:pt>
    <dgm:pt modelId="{9CD5DAAC-1B5B-4D28-AB3B-A4D84B2B4D55}" type="sibTrans" cxnId="{60163350-8FDA-40F6-A101-AA0D1F75E9D2}">
      <dgm:prSet/>
      <dgm:spPr/>
      <dgm:t>
        <a:bodyPr/>
        <a:lstStyle/>
        <a:p>
          <a:endParaRPr lang="id-ID"/>
        </a:p>
      </dgm:t>
    </dgm:pt>
    <dgm:pt modelId="{73649F56-BD13-4CA4-98CA-2283796EB351}">
      <dgm:prSet/>
      <dgm:spPr/>
      <dgm:t>
        <a:bodyPr/>
        <a:lstStyle/>
        <a:p>
          <a:r>
            <a:rPr lang="id-ID" dirty="0" smtClean="0"/>
            <a:t>Pembuluh darah aorta yg menyebarkan darah ke seluruh tubuh</a:t>
          </a:r>
          <a:endParaRPr lang="id-ID" dirty="0"/>
        </a:p>
      </dgm:t>
    </dgm:pt>
    <dgm:pt modelId="{CB6247C6-334E-4339-9817-B28A38335468}" type="parTrans" cxnId="{7A8E6E03-C11B-45F9-A5CB-14DBCD148134}">
      <dgm:prSet/>
      <dgm:spPr/>
      <dgm:t>
        <a:bodyPr/>
        <a:lstStyle/>
        <a:p>
          <a:endParaRPr lang="id-ID"/>
        </a:p>
      </dgm:t>
    </dgm:pt>
    <dgm:pt modelId="{1E767411-14C6-4748-AB01-D2E5F00D47D8}" type="sibTrans" cxnId="{7A8E6E03-C11B-45F9-A5CB-14DBCD148134}">
      <dgm:prSet/>
      <dgm:spPr/>
      <dgm:t>
        <a:bodyPr/>
        <a:lstStyle/>
        <a:p>
          <a:endParaRPr lang="id-ID"/>
        </a:p>
      </dgm:t>
    </dgm:pt>
    <dgm:pt modelId="{D93461BD-66A5-461E-8CFC-50199869494B}" type="pres">
      <dgm:prSet presAssocID="{22DEAEDC-0470-45B7-9C0B-1177E82BBC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D3AB3B6A-CF1E-4AA2-A8D4-4B912E1B7110}" type="pres">
      <dgm:prSet presAssocID="{22DEAEDC-0470-45B7-9C0B-1177E82BBC19}" presName="Name1" presStyleCnt="0"/>
      <dgm:spPr/>
    </dgm:pt>
    <dgm:pt modelId="{13EED214-46F2-449F-A91C-CBDED5A5BA76}" type="pres">
      <dgm:prSet presAssocID="{22DEAEDC-0470-45B7-9C0B-1177E82BBC19}" presName="cycle" presStyleCnt="0"/>
      <dgm:spPr/>
    </dgm:pt>
    <dgm:pt modelId="{1E4C208F-E153-4AB8-80F7-437E25FEEF4D}" type="pres">
      <dgm:prSet presAssocID="{22DEAEDC-0470-45B7-9C0B-1177E82BBC19}" presName="srcNode" presStyleLbl="node1" presStyleIdx="0" presStyleCnt="4"/>
      <dgm:spPr/>
    </dgm:pt>
    <dgm:pt modelId="{DA30801A-6E96-4B17-8DBF-7B34D6DA7C42}" type="pres">
      <dgm:prSet presAssocID="{22DEAEDC-0470-45B7-9C0B-1177E82BBC19}" presName="conn" presStyleLbl="parChTrans1D2" presStyleIdx="0" presStyleCnt="1"/>
      <dgm:spPr/>
      <dgm:t>
        <a:bodyPr/>
        <a:lstStyle/>
        <a:p>
          <a:endParaRPr lang="id-ID"/>
        </a:p>
      </dgm:t>
    </dgm:pt>
    <dgm:pt modelId="{5818BDCE-07FC-4983-9D27-55FDD2380A19}" type="pres">
      <dgm:prSet presAssocID="{22DEAEDC-0470-45B7-9C0B-1177E82BBC19}" presName="extraNode" presStyleLbl="node1" presStyleIdx="0" presStyleCnt="4"/>
      <dgm:spPr/>
    </dgm:pt>
    <dgm:pt modelId="{0748F11E-DE5F-442D-8542-C0AC57A570B5}" type="pres">
      <dgm:prSet presAssocID="{22DEAEDC-0470-45B7-9C0B-1177E82BBC19}" presName="dstNode" presStyleLbl="node1" presStyleIdx="0" presStyleCnt="4"/>
      <dgm:spPr/>
    </dgm:pt>
    <dgm:pt modelId="{82A95C67-EB8D-4AC0-B170-0113AC6C7FF6}" type="pres">
      <dgm:prSet presAssocID="{F41B1C96-7A14-47A2-9B9B-64388000031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6946A2F-1581-4D98-B2B0-EC5B858009D2}" type="pres">
      <dgm:prSet presAssocID="{F41B1C96-7A14-47A2-9B9B-643880000313}" presName="accent_1" presStyleCnt="0"/>
      <dgm:spPr/>
    </dgm:pt>
    <dgm:pt modelId="{60646135-FDBF-4B2B-95B0-1F6DDC7817E3}" type="pres">
      <dgm:prSet presAssocID="{F41B1C96-7A14-47A2-9B9B-643880000313}" presName="accentRepeatNode" presStyleLbl="solidFgAcc1" presStyleIdx="0" presStyleCnt="4"/>
      <dgm:spPr/>
    </dgm:pt>
    <dgm:pt modelId="{5E4D7B39-DAD9-48E0-A853-F8DA5097FA3A}" type="pres">
      <dgm:prSet presAssocID="{B0F58ED4-D44D-4C48-9081-C7F6CDEF556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15EB826-DB8F-46BB-867C-12D908B2AE24}" type="pres">
      <dgm:prSet presAssocID="{B0F58ED4-D44D-4C48-9081-C7F6CDEF5567}" presName="accent_2" presStyleCnt="0"/>
      <dgm:spPr/>
    </dgm:pt>
    <dgm:pt modelId="{7ECD8458-D581-4ED2-91FC-B03924C2A7B4}" type="pres">
      <dgm:prSet presAssocID="{B0F58ED4-D44D-4C48-9081-C7F6CDEF5567}" presName="accentRepeatNode" presStyleLbl="solidFgAcc1" presStyleIdx="1" presStyleCnt="4"/>
      <dgm:spPr/>
    </dgm:pt>
    <dgm:pt modelId="{7A0014A1-762F-4611-97DC-C9647B068845}" type="pres">
      <dgm:prSet presAssocID="{6F2A6EA6-21D6-4866-B0A5-3FD0E094DFF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E77863B-9A97-493C-86C1-BE7555F0FFC7}" type="pres">
      <dgm:prSet presAssocID="{6F2A6EA6-21D6-4866-B0A5-3FD0E094DFFA}" presName="accent_3" presStyleCnt="0"/>
      <dgm:spPr/>
    </dgm:pt>
    <dgm:pt modelId="{52286FB7-6084-49A6-A772-8404AF78252B}" type="pres">
      <dgm:prSet presAssocID="{6F2A6EA6-21D6-4866-B0A5-3FD0E094DFFA}" presName="accentRepeatNode" presStyleLbl="solidFgAcc1" presStyleIdx="2" presStyleCnt="4"/>
      <dgm:spPr/>
    </dgm:pt>
    <dgm:pt modelId="{6014E085-6622-45C4-B61E-E0BD66D6D4A6}" type="pres">
      <dgm:prSet presAssocID="{73649F56-BD13-4CA4-98CA-2283796EB35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8097D4E-C637-454F-A028-328D16DFB904}" type="pres">
      <dgm:prSet presAssocID="{73649F56-BD13-4CA4-98CA-2283796EB351}" presName="accent_4" presStyleCnt="0"/>
      <dgm:spPr/>
    </dgm:pt>
    <dgm:pt modelId="{B6E0E383-885A-4686-9EAA-0F593B747974}" type="pres">
      <dgm:prSet presAssocID="{73649F56-BD13-4CA4-98CA-2283796EB351}" presName="accentRepeatNode" presStyleLbl="solidFgAcc1" presStyleIdx="3" presStyleCnt="4"/>
      <dgm:spPr/>
    </dgm:pt>
  </dgm:ptLst>
  <dgm:cxnLst>
    <dgm:cxn modelId="{1AABB107-8186-44D5-88ED-C2AFB1C86460}" type="presOf" srcId="{B0F58ED4-D44D-4C48-9081-C7F6CDEF5567}" destId="{5E4D7B39-DAD9-48E0-A853-F8DA5097FA3A}" srcOrd="0" destOrd="0" presId="urn:microsoft.com/office/officeart/2008/layout/VerticalCurvedList"/>
    <dgm:cxn modelId="{D89FCDAB-FD48-424D-9CAE-CD8E00A72D4B}" srcId="{22DEAEDC-0470-45B7-9C0B-1177E82BBC19}" destId="{F41B1C96-7A14-47A2-9B9B-643880000313}" srcOrd="0" destOrd="0" parTransId="{6EE79739-4FAC-433A-B598-46CE351F2528}" sibTransId="{08D6FD18-C77A-48F3-B534-78FDB3C7D266}"/>
    <dgm:cxn modelId="{481B1351-259E-4F0F-9899-EB7455FFDDFF}" type="presOf" srcId="{08D6FD18-C77A-48F3-B534-78FDB3C7D266}" destId="{DA30801A-6E96-4B17-8DBF-7B34D6DA7C42}" srcOrd="0" destOrd="0" presId="urn:microsoft.com/office/officeart/2008/layout/VerticalCurvedList"/>
    <dgm:cxn modelId="{9F6C526F-27FE-4470-AACE-709E173888FB}" srcId="{22DEAEDC-0470-45B7-9C0B-1177E82BBC19}" destId="{B0F58ED4-D44D-4C48-9081-C7F6CDEF5567}" srcOrd="1" destOrd="0" parTransId="{97B93D32-B969-424C-B454-341EB0AAA94E}" sibTransId="{12AC45EF-2505-40CA-9524-089B395F093B}"/>
    <dgm:cxn modelId="{F57AD007-6FA4-424C-BAA3-C2A82FEB81C0}" type="presOf" srcId="{6F2A6EA6-21D6-4866-B0A5-3FD0E094DFFA}" destId="{7A0014A1-762F-4611-97DC-C9647B068845}" srcOrd="0" destOrd="0" presId="urn:microsoft.com/office/officeart/2008/layout/VerticalCurvedList"/>
    <dgm:cxn modelId="{D45D80B4-6D1F-46D9-8352-92924AD253E4}" type="presOf" srcId="{F41B1C96-7A14-47A2-9B9B-643880000313}" destId="{82A95C67-EB8D-4AC0-B170-0113AC6C7FF6}" srcOrd="0" destOrd="0" presId="urn:microsoft.com/office/officeart/2008/layout/VerticalCurvedList"/>
    <dgm:cxn modelId="{7A8E6E03-C11B-45F9-A5CB-14DBCD148134}" srcId="{22DEAEDC-0470-45B7-9C0B-1177E82BBC19}" destId="{73649F56-BD13-4CA4-98CA-2283796EB351}" srcOrd="3" destOrd="0" parTransId="{CB6247C6-334E-4339-9817-B28A38335468}" sibTransId="{1E767411-14C6-4748-AB01-D2E5F00D47D8}"/>
    <dgm:cxn modelId="{60163350-8FDA-40F6-A101-AA0D1F75E9D2}" srcId="{22DEAEDC-0470-45B7-9C0B-1177E82BBC19}" destId="{6F2A6EA6-21D6-4866-B0A5-3FD0E094DFFA}" srcOrd="2" destOrd="0" parTransId="{D3263586-D7E5-479D-87D0-494DD7F5806B}" sibTransId="{9CD5DAAC-1B5B-4D28-AB3B-A4D84B2B4D55}"/>
    <dgm:cxn modelId="{FE9FAC08-6DF9-4290-8989-7A2A6877484D}" type="presOf" srcId="{22DEAEDC-0470-45B7-9C0B-1177E82BBC19}" destId="{D93461BD-66A5-461E-8CFC-50199869494B}" srcOrd="0" destOrd="0" presId="urn:microsoft.com/office/officeart/2008/layout/VerticalCurvedList"/>
    <dgm:cxn modelId="{2E2ECCF4-D777-4B6C-A4A5-115691099644}" type="presOf" srcId="{73649F56-BD13-4CA4-98CA-2283796EB351}" destId="{6014E085-6622-45C4-B61E-E0BD66D6D4A6}" srcOrd="0" destOrd="0" presId="urn:microsoft.com/office/officeart/2008/layout/VerticalCurvedList"/>
    <dgm:cxn modelId="{78E14137-70F4-4CB7-9518-C12D672BB000}" type="presParOf" srcId="{D93461BD-66A5-461E-8CFC-50199869494B}" destId="{D3AB3B6A-CF1E-4AA2-A8D4-4B912E1B7110}" srcOrd="0" destOrd="0" presId="urn:microsoft.com/office/officeart/2008/layout/VerticalCurvedList"/>
    <dgm:cxn modelId="{775A7C7B-38AB-4018-9B17-7DC3F8250484}" type="presParOf" srcId="{D3AB3B6A-CF1E-4AA2-A8D4-4B912E1B7110}" destId="{13EED214-46F2-449F-A91C-CBDED5A5BA76}" srcOrd="0" destOrd="0" presId="urn:microsoft.com/office/officeart/2008/layout/VerticalCurvedList"/>
    <dgm:cxn modelId="{1D7AFA72-0D4D-4A54-8623-1025D27021F1}" type="presParOf" srcId="{13EED214-46F2-449F-A91C-CBDED5A5BA76}" destId="{1E4C208F-E153-4AB8-80F7-437E25FEEF4D}" srcOrd="0" destOrd="0" presId="urn:microsoft.com/office/officeart/2008/layout/VerticalCurvedList"/>
    <dgm:cxn modelId="{6C3A56F7-6698-4CD2-AB25-4EA649E7F14D}" type="presParOf" srcId="{13EED214-46F2-449F-A91C-CBDED5A5BA76}" destId="{DA30801A-6E96-4B17-8DBF-7B34D6DA7C42}" srcOrd="1" destOrd="0" presId="urn:microsoft.com/office/officeart/2008/layout/VerticalCurvedList"/>
    <dgm:cxn modelId="{21D48838-B058-480C-AE30-1276A0AB02E4}" type="presParOf" srcId="{13EED214-46F2-449F-A91C-CBDED5A5BA76}" destId="{5818BDCE-07FC-4983-9D27-55FDD2380A19}" srcOrd="2" destOrd="0" presId="urn:microsoft.com/office/officeart/2008/layout/VerticalCurvedList"/>
    <dgm:cxn modelId="{49543E2D-FFD3-455A-94F2-E88E7EC8348C}" type="presParOf" srcId="{13EED214-46F2-449F-A91C-CBDED5A5BA76}" destId="{0748F11E-DE5F-442D-8542-C0AC57A570B5}" srcOrd="3" destOrd="0" presId="urn:microsoft.com/office/officeart/2008/layout/VerticalCurvedList"/>
    <dgm:cxn modelId="{EA682D1F-E0FE-498B-A4B7-BC46BF0CD06C}" type="presParOf" srcId="{D3AB3B6A-CF1E-4AA2-A8D4-4B912E1B7110}" destId="{82A95C67-EB8D-4AC0-B170-0113AC6C7FF6}" srcOrd="1" destOrd="0" presId="urn:microsoft.com/office/officeart/2008/layout/VerticalCurvedList"/>
    <dgm:cxn modelId="{ED157378-0EE3-4785-BD9E-22BFC3122909}" type="presParOf" srcId="{D3AB3B6A-CF1E-4AA2-A8D4-4B912E1B7110}" destId="{A6946A2F-1581-4D98-B2B0-EC5B858009D2}" srcOrd="2" destOrd="0" presId="urn:microsoft.com/office/officeart/2008/layout/VerticalCurvedList"/>
    <dgm:cxn modelId="{B52378AF-4488-4B21-AE09-79CD92DBBB9B}" type="presParOf" srcId="{A6946A2F-1581-4D98-B2B0-EC5B858009D2}" destId="{60646135-FDBF-4B2B-95B0-1F6DDC7817E3}" srcOrd="0" destOrd="0" presId="urn:microsoft.com/office/officeart/2008/layout/VerticalCurvedList"/>
    <dgm:cxn modelId="{690586D4-476A-4835-9535-2BC143EAB0CC}" type="presParOf" srcId="{D3AB3B6A-CF1E-4AA2-A8D4-4B912E1B7110}" destId="{5E4D7B39-DAD9-48E0-A853-F8DA5097FA3A}" srcOrd="3" destOrd="0" presId="urn:microsoft.com/office/officeart/2008/layout/VerticalCurvedList"/>
    <dgm:cxn modelId="{8D19B4E9-AE10-4130-9834-13E7492682F2}" type="presParOf" srcId="{D3AB3B6A-CF1E-4AA2-A8D4-4B912E1B7110}" destId="{F15EB826-DB8F-46BB-867C-12D908B2AE24}" srcOrd="4" destOrd="0" presId="urn:microsoft.com/office/officeart/2008/layout/VerticalCurvedList"/>
    <dgm:cxn modelId="{AD754387-B32A-4C93-A39F-F55F9C7502AC}" type="presParOf" srcId="{F15EB826-DB8F-46BB-867C-12D908B2AE24}" destId="{7ECD8458-D581-4ED2-91FC-B03924C2A7B4}" srcOrd="0" destOrd="0" presId="urn:microsoft.com/office/officeart/2008/layout/VerticalCurvedList"/>
    <dgm:cxn modelId="{B9426CB7-BA9A-4FE0-A77B-A50881F2D7B9}" type="presParOf" srcId="{D3AB3B6A-CF1E-4AA2-A8D4-4B912E1B7110}" destId="{7A0014A1-762F-4611-97DC-C9647B068845}" srcOrd="5" destOrd="0" presId="urn:microsoft.com/office/officeart/2008/layout/VerticalCurvedList"/>
    <dgm:cxn modelId="{CEE4F507-E8E5-4DC7-A623-E586D9AA62CD}" type="presParOf" srcId="{D3AB3B6A-CF1E-4AA2-A8D4-4B912E1B7110}" destId="{6E77863B-9A97-493C-86C1-BE7555F0FFC7}" srcOrd="6" destOrd="0" presId="urn:microsoft.com/office/officeart/2008/layout/VerticalCurvedList"/>
    <dgm:cxn modelId="{9FC0941F-D02A-4843-A0CD-C45CEC1D5C3B}" type="presParOf" srcId="{6E77863B-9A97-493C-86C1-BE7555F0FFC7}" destId="{52286FB7-6084-49A6-A772-8404AF78252B}" srcOrd="0" destOrd="0" presId="urn:microsoft.com/office/officeart/2008/layout/VerticalCurvedList"/>
    <dgm:cxn modelId="{E00FA3C4-CF29-481E-93DE-1AEF09099D88}" type="presParOf" srcId="{D3AB3B6A-CF1E-4AA2-A8D4-4B912E1B7110}" destId="{6014E085-6622-45C4-B61E-E0BD66D6D4A6}" srcOrd="7" destOrd="0" presId="urn:microsoft.com/office/officeart/2008/layout/VerticalCurvedList"/>
    <dgm:cxn modelId="{64A065D5-23DD-4D2F-A70D-A2A3FD268D5E}" type="presParOf" srcId="{D3AB3B6A-CF1E-4AA2-A8D4-4B912E1B7110}" destId="{B8097D4E-C637-454F-A028-328D16DFB904}" srcOrd="8" destOrd="0" presId="urn:microsoft.com/office/officeart/2008/layout/VerticalCurvedList"/>
    <dgm:cxn modelId="{C86C2A8D-4CDB-4FB2-83CE-A6FF2BC27869}" type="presParOf" srcId="{B8097D4E-C637-454F-A028-328D16DFB904}" destId="{B6E0E383-885A-4686-9EAA-0F593B74797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1429137-F912-42D9-A547-ADBAFBAF6ED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7DFE7B9E-A12A-43D6-884D-9A4164FBE440}">
      <dgm:prSet phldrT="[Text]"/>
      <dgm:spPr/>
      <dgm:t>
        <a:bodyPr/>
        <a:lstStyle/>
        <a:p>
          <a:r>
            <a:rPr lang="id-ID" dirty="0" smtClean="0"/>
            <a:t>Jantung Dextra</a:t>
          </a:r>
          <a:endParaRPr lang="id-ID" dirty="0"/>
        </a:p>
      </dgm:t>
    </dgm:pt>
    <dgm:pt modelId="{B7C4B993-002E-4E5B-A05D-D7F21E026108}" type="parTrans" cxnId="{6F02532E-9252-4F30-9DD0-DE2196789099}">
      <dgm:prSet/>
      <dgm:spPr/>
      <dgm:t>
        <a:bodyPr/>
        <a:lstStyle/>
        <a:p>
          <a:endParaRPr lang="id-ID"/>
        </a:p>
      </dgm:t>
    </dgm:pt>
    <dgm:pt modelId="{8D31C5DD-C65A-4908-AB62-7EF3933561D6}" type="sibTrans" cxnId="{6F02532E-9252-4F30-9DD0-DE2196789099}">
      <dgm:prSet/>
      <dgm:spPr/>
      <dgm:t>
        <a:bodyPr/>
        <a:lstStyle/>
        <a:p>
          <a:endParaRPr lang="id-ID"/>
        </a:p>
      </dgm:t>
    </dgm:pt>
    <dgm:pt modelId="{C92C7333-6718-4882-80E2-486721181C50}">
      <dgm:prSet phldrT="[Text]"/>
      <dgm:spPr/>
      <dgm:t>
        <a:bodyPr/>
        <a:lstStyle/>
        <a:p>
          <a:r>
            <a:rPr lang="id-ID" dirty="0" smtClean="0"/>
            <a:t>Vena Cava Superior &amp; Vena Cava Inferior</a:t>
          </a:r>
          <a:endParaRPr lang="id-ID" dirty="0"/>
        </a:p>
      </dgm:t>
    </dgm:pt>
    <dgm:pt modelId="{373B5173-1E99-4D23-92DE-0AF1042757D3}" type="parTrans" cxnId="{719C8E0D-2C7A-49BF-A7E0-A475CC9A15F4}">
      <dgm:prSet/>
      <dgm:spPr/>
      <dgm:t>
        <a:bodyPr/>
        <a:lstStyle/>
        <a:p>
          <a:endParaRPr lang="id-ID"/>
        </a:p>
      </dgm:t>
    </dgm:pt>
    <dgm:pt modelId="{74E24EDF-63C9-4478-AF15-A9FD91E20323}" type="sibTrans" cxnId="{719C8E0D-2C7A-49BF-A7E0-A475CC9A15F4}">
      <dgm:prSet/>
      <dgm:spPr/>
      <dgm:t>
        <a:bodyPr/>
        <a:lstStyle/>
        <a:p>
          <a:endParaRPr lang="id-ID"/>
        </a:p>
      </dgm:t>
    </dgm:pt>
    <dgm:pt modelId="{BA9D92CF-DE54-4CA3-BDDE-267E4FC70C9B}">
      <dgm:prSet phldrT="[Text]"/>
      <dgm:spPr/>
      <dgm:t>
        <a:bodyPr/>
        <a:lstStyle/>
        <a:p>
          <a:r>
            <a:rPr lang="id-ID" dirty="0" smtClean="0"/>
            <a:t>Jantung Sinistra</a:t>
          </a:r>
          <a:endParaRPr lang="id-ID" dirty="0"/>
        </a:p>
      </dgm:t>
    </dgm:pt>
    <dgm:pt modelId="{AB753E08-86E5-4784-8DA0-85DA5309D046}" type="parTrans" cxnId="{7C0DDBC2-699D-46EF-997B-855818164568}">
      <dgm:prSet/>
      <dgm:spPr/>
      <dgm:t>
        <a:bodyPr/>
        <a:lstStyle/>
        <a:p>
          <a:endParaRPr lang="id-ID"/>
        </a:p>
      </dgm:t>
    </dgm:pt>
    <dgm:pt modelId="{08A9A5B5-C0F7-489C-8A5A-3188B9E6C3BC}" type="sibTrans" cxnId="{7C0DDBC2-699D-46EF-997B-855818164568}">
      <dgm:prSet/>
      <dgm:spPr/>
      <dgm:t>
        <a:bodyPr/>
        <a:lstStyle/>
        <a:p>
          <a:endParaRPr lang="id-ID"/>
        </a:p>
      </dgm:t>
    </dgm:pt>
    <dgm:pt modelId="{510EACF2-0B59-4AB2-8226-1BB8B88C9BF9}">
      <dgm:prSet phldrT="[Text]"/>
      <dgm:spPr/>
      <dgm:t>
        <a:bodyPr/>
        <a:lstStyle/>
        <a:p>
          <a:r>
            <a:rPr lang="id-ID" dirty="0" smtClean="0"/>
            <a:t>Vena Pulmonalis</a:t>
          </a:r>
          <a:endParaRPr lang="id-ID" dirty="0"/>
        </a:p>
      </dgm:t>
    </dgm:pt>
    <dgm:pt modelId="{5E06AA25-53DF-4C12-8282-F1BAF0DC817D}" type="parTrans" cxnId="{0AC075D2-9F10-4A73-B5B9-8C367CCFDB01}">
      <dgm:prSet/>
      <dgm:spPr/>
      <dgm:t>
        <a:bodyPr/>
        <a:lstStyle/>
        <a:p>
          <a:endParaRPr lang="id-ID"/>
        </a:p>
      </dgm:t>
    </dgm:pt>
    <dgm:pt modelId="{FB5B910D-7087-45C7-885D-70A1056C47FB}" type="sibTrans" cxnId="{0AC075D2-9F10-4A73-B5B9-8C367CCFDB01}">
      <dgm:prSet/>
      <dgm:spPr/>
      <dgm:t>
        <a:bodyPr/>
        <a:lstStyle/>
        <a:p>
          <a:endParaRPr lang="id-ID"/>
        </a:p>
      </dgm:t>
    </dgm:pt>
    <dgm:pt modelId="{171269B2-EA3C-436E-8C46-44B5992385E4}">
      <dgm:prSet phldrT="[Text]"/>
      <dgm:spPr/>
      <dgm:t>
        <a:bodyPr/>
        <a:lstStyle/>
        <a:p>
          <a:r>
            <a:rPr lang="id-ID" dirty="0" smtClean="0"/>
            <a:t>Arteri Pulmonalis</a:t>
          </a:r>
          <a:endParaRPr lang="id-ID" dirty="0"/>
        </a:p>
      </dgm:t>
    </dgm:pt>
    <dgm:pt modelId="{C3606C59-C0A4-4E11-BFB8-200AEBC583CB}" type="parTrans" cxnId="{13F6BD04-88A3-4E6E-A6BB-F2D2851F8CC8}">
      <dgm:prSet/>
      <dgm:spPr/>
      <dgm:t>
        <a:bodyPr/>
        <a:lstStyle/>
        <a:p>
          <a:endParaRPr lang="id-ID"/>
        </a:p>
      </dgm:t>
    </dgm:pt>
    <dgm:pt modelId="{2B551E8D-C2F4-4244-AA63-42AEADF14508}" type="sibTrans" cxnId="{13F6BD04-88A3-4E6E-A6BB-F2D2851F8CC8}">
      <dgm:prSet/>
      <dgm:spPr/>
      <dgm:t>
        <a:bodyPr/>
        <a:lstStyle/>
        <a:p>
          <a:endParaRPr lang="id-ID"/>
        </a:p>
      </dgm:t>
    </dgm:pt>
    <dgm:pt modelId="{C47C6AE3-886B-4755-9A8D-390E7367BD6F}">
      <dgm:prSet phldrT="[Text]"/>
      <dgm:spPr/>
      <dgm:t>
        <a:bodyPr/>
        <a:lstStyle/>
        <a:p>
          <a:r>
            <a:rPr lang="id-ID" dirty="0" smtClean="0"/>
            <a:t>Menuangkan darah ke atrium kanan</a:t>
          </a:r>
          <a:endParaRPr lang="id-ID" dirty="0"/>
        </a:p>
      </dgm:t>
    </dgm:pt>
    <dgm:pt modelId="{E48836B5-7C3C-4D96-9AF6-6998A1C17407}" type="parTrans" cxnId="{B1BA4D12-8AF0-498F-A699-0475B16650A4}">
      <dgm:prSet/>
      <dgm:spPr/>
      <dgm:t>
        <a:bodyPr/>
        <a:lstStyle/>
        <a:p>
          <a:endParaRPr lang="id-ID"/>
        </a:p>
      </dgm:t>
    </dgm:pt>
    <dgm:pt modelId="{D6E2FA15-BE87-4D57-A28D-CA997CAFC8EB}" type="sibTrans" cxnId="{B1BA4D12-8AF0-498F-A699-0475B16650A4}">
      <dgm:prSet/>
      <dgm:spPr/>
      <dgm:t>
        <a:bodyPr/>
        <a:lstStyle/>
        <a:p>
          <a:endParaRPr lang="id-ID"/>
        </a:p>
      </dgm:t>
    </dgm:pt>
    <dgm:pt modelId="{4ECBFB4D-B34E-4F97-A82A-DA53B76CE039}">
      <dgm:prSet/>
      <dgm:spPr/>
      <dgm:t>
        <a:bodyPr/>
        <a:lstStyle/>
        <a:p>
          <a:r>
            <a:rPr lang="id-ID" smtClean="0"/>
            <a:t>Terdapat katup semilunar eustakhius</a:t>
          </a:r>
          <a:endParaRPr lang="id-ID" dirty="0" smtClean="0"/>
        </a:p>
      </dgm:t>
    </dgm:pt>
    <dgm:pt modelId="{E36CAE5A-6C8D-4794-8011-EE0702885217}" type="parTrans" cxnId="{8411E62D-0D00-4B4D-8029-E596B54EC636}">
      <dgm:prSet/>
      <dgm:spPr/>
      <dgm:t>
        <a:bodyPr/>
        <a:lstStyle/>
        <a:p>
          <a:endParaRPr lang="id-ID"/>
        </a:p>
      </dgm:t>
    </dgm:pt>
    <dgm:pt modelId="{A0DEFE89-2EA0-46A3-B63E-201B716B4DF3}" type="sibTrans" cxnId="{8411E62D-0D00-4B4D-8029-E596B54EC636}">
      <dgm:prSet/>
      <dgm:spPr/>
      <dgm:t>
        <a:bodyPr/>
        <a:lstStyle/>
        <a:p>
          <a:endParaRPr lang="id-ID"/>
        </a:p>
      </dgm:t>
    </dgm:pt>
    <dgm:pt modelId="{10AD21EB-37E1-41AF-8DA1-0BF772A4B6CE}">
      <dgm:prSet/>
      <dgm:spPr/>
      <dgm:t>
        <a:bodyPr/>
        <a:lstStyle/>
        <a:p>
          <a:r>
            <a:rPr lang="id-ID" smtClean="0"/>
            <a:t>Kaya akan kabondioksida (CO2)</a:t>
          </a:r>
          <a:endParaRPr lang="id-ID" dirty="0" smtClean="0"/>
        </a:p>
      </dgm:t>
    </dgm:pt>
    <dgm:pt modelId="{519D6286-9CDD-4C91-AC2B-CCCA5333AFD2}" type="parTrans" cxnId="{C03504C0-7C3B-4A38-BDB1-C08A8BB67AF5}">
      <dgm:prSet/>
      <dgm:spPr/>
      <dgm:t>
        <a:bodyPr/>
        <a:lstStyle/>
        <a:p>
          <a:endParaRPr lang="id-ID"/>
        </a:p>
      </dgm:t>
    </dgm:pt>
    <dgm:pt modelId="{D8213AD5-7F5C-4B2D-BAB4-581995515804}" type="sibTrans" cxnId="{C03504C0-7C3B-4A38-BDB1-C08A8BB67AF5}">
      <dgm:prSet/>
      <dgm:spPr/>
      <dgm:t>
        <a:bodyPr/>
        <a:lstStyle/>
        <a:p>
          <a:endParaRPr lang="id-ID"/>
        </a:p>
      </dgm:t>
    </dgm:pt>
    <dgm:pt modelId="{DA5CCCA1-55DF-475A-99A9-F376823B9211}">
      <dgm:prSet phldrT="[Text]"/>
      <dgm:spPr/>
      <dgm:t>
        <a:bodyPr/>
        <a:lstStyle/>
        <a:p>
          <a:r>
            <a:rPr lang="id-ID" dirty="0" smtClean="0"/>
            <a:t>Membawa darah keluar dari ventrikel kanan menuju paru-paru</a:t>
          </a:r>
          <a:endParaRPr lang="id-ID" dirty="0"/>
        </a:p>
      </dgm:t>
    </dgm:pt>
    <dgm:pt modelId="{A0B6893E-816A-4A87-80BD-B5E7E9AFCF01}" type="parTrans" cxnId="{8DA7F095-E157-496D-B991-185E26F03850}">
      <dgm:prSet/>
      <dgm:spPr/>
      <dgm:t>
        <a:bodyPr/>
        <a:lstStyle/>
        <a:p>
          <a:endParaRPr lang="id-ID"/>
        </a:p>
      </dgm:t>
    </dgm:pt>
    <dgm:pt modelId="{E950B550-35F1-4ED3-822F-7BB46A112B20}" type="sibTrans" cxnId="{8DA7F095-E157-496D-B991-185E26F03850}">
      <dgm:prSet/>
      <dgm:spPr/>
      <dgm:t>
        <a:bodyPr/>
        <a:lstStyle/>
        <a:p>
          <a:endParaRPr lang="id-ID"/>
        </a:p>
      </dgm:t>
    </dgm:pt>
    <dgm:pt modelId="{5BB3EEB6-D98F-459A-AB8B-43F0B4F53E23}">
      <dgm:prSet phldrT="[Text]"/>
      <dgm:spPr/>
      <dgm:t>
        <a:bodyPr/>
        <a:lstStyle/>
        <a:p>
          <a:r>
            <a:rPr lang="id-ID" dirty="0" smtClean="0"/>
            <a:t>Aorta</a:t>
          </a:r>
          <a:endParaRPr lang="id-ID" dirty="0"/>
        </a:p>
      </dgm:t>
    </dgm:pt>
    <dgm:pt modelId="{DD3A1376-3084-40AB-8E87-5980523A4CB1}" type="parTrans" cxnId="{C2ADB663-F493-4CB4-9B5C-8A82B4A189F0}">
      <dgm:prSet/>
      <dgm:spPr/>
      <dgm:t>
        <a:bodyPr/>
        <a:lstStyle/>
        <a:p>
          <a:endParaRPr lang="id-ID"/>
        </a:p>
      </dgm:t>
    </dgm:pt>
    <dgm:pt modelId="{4F5C2A1A-7ED4-4A34-847A-84DF08730215}" type="sibTrans" cxnId="{C2ADB663-F493-4CB4-9B5C-8A82B4A189F0}">
      <dgm:prSet/>
      <dgm:spPr/>
      <dgm:t>
        <a:bodyPr/>
        <a:lstStyle/>
        <a:p>
          <a:endParaRPr lang="id-ID"/>
        </a:p>
      </dgm:t>
    </dgm:pt>
    <dgm:pt modelId="{153E1FD9-D692-452E-964E-144FC7F7A8B3}">
      <dgm:prSet phldrT="[Text]"/>
      <dgm:spPr/>
      <dgm:t>
        <a:bodyPr/>
        <a:lstStyle/>
        <a:p>
          <a:r>
            <a:rPr lang="id-ID" smtClean="0"/>
            <a:t>4 Vena pulmonaris</a:t>
          </a:r>
          <a:endParaRPr lang="id-ID" dirty="0"/>
        </a:p>
      </dgm:t>
    </dgm:pt>
    <dgm:pt modelId="{8DC242F8-21A8-4A83-A03B-E5DF031608C7}" type="parTrans" cxnId="{5159A023-5EA3-42FE-BD3D-D73B2794238C}">
      <dgm:prSet/>
      <dgm:spPr/>
      <dgm:t>
        <a:bodyPr/>
        <a:lstStyle/>
        <a:p>
          <a:endParaRPr lang="id-ID"/>
        </a:p>
      </dgm:t>
    </dgm:pt>
    <dgm:pt modelId="{CFF55AB0-E1DA-480D-AE95-2F593D0E5F07}" type="sibTrans" cxnId="{5159A023-5EA3-42FE-BD3D-D73B2794238C}">
      <dgm:prSet/>
      <dgm:spPr/>
      <dgm:t>
        <a:bodyPr/>
        <a:lstStyle/>
        <a:p>
          <a:endParaRPr lang="id-ID"/>
        </a:p>
      </dgm:t>
    </dgm:pt>
    <dgm:pt modelId="{0E44D5B7-86E4-40C6-A28C-47B8349EF6D3}">
      <dgm:prSet/>
      <dgm:spPr/>
      <dgm:t>
        <a:bodyPr/>
        <a:lstStyle/>
        <a:p>
          <a:r>
            <a:rPr lang="id-ID" smtClean="0"/>
            <a:t>Membawa darah dari paru-paru ke atrium kiri</a:t>
          </a:r>
          <a:endParaRPr lang="id-ID" dirty="0" smtClean="0"/>
        </a:p>
      </dgm:t>
    </dgm:pt>
    <dgm:pt modelId="{F9949A40-E379-4DEE-9D7D-995643DA3900}" type="parTrans" cxnId="{67EAF7AC-BECD-4A05-8793-4CEA3793BA21}">
      <dgm:prSet/>
      <dgm:spPr/>
      <dgm:t>
        <a:bodyPr/>
        <a:lstStyle/>
        <a:p>
          <a:endParaRPr lang="id-ID"/>
        </a:p>
      </dgm:t>
    </dgm:pt>
    <dgm:pt modelId="{B2A5130F-4046-4C63-80BB-2FDCF2D6DAF7}" type="sibTrans" cxnId="{67EAF7AC-BECD-4A05-8793-4CEA3793BA21}">
      <dgm:prSet/>
      <dgm:spPr/>
      <dgm:t>
        <a:bodyPr/>
        <a:lstStyle/>
        <a:p>
          <a:endParaRPr lang="id-ID"/>
        </a:p>
      </dgm:t>
    </dgm:pt>
    <dgm:pt modelId="{7B96B17A-4040-4781-AC03-561DF1FE5486}">
      <dgm:prSet phldrT="[Text]"/>
      <dgm:spPr/>
      <dgm:t>
        <a:bodyPr/>
        <a:lstStyle/>
        <a:p>
          <a:r>
            <a:rPr lang="id-ID" smtClean="0"/>
            <a:t>Membawa darah keluar dari ventrikel kiri </a:t>
          </a:r>
          <a:endParaRPr lang="id-ID" dirty="0"/>
        </a:p>
      </dgm:t>
    </dgm:pt>
    <dgm:pt modelId="{E106174B-B431-441B-B9A1-E44EA203A3A9}" type="parTrans" cxnId="{4D62DBBA-BE8A-4327-A5E0-2EA12CC71072}">
      <dgm:prSet/>
      <dgm:spPr/>
      <dgm:t>
        <a:bodyPr/>
        <a:lstStyle/>
        <a:p>
          <a:endParaRPr lang="id-ID"/>
        </a:p>
      </dgm:t>
    </dgm:pt>
    <dgm:pt modelId="{34F6E2E4-4449-4046-AC97-66CB5AB855A1}" type="sibTrans" cxnId="{4D62DBBA-BE8A-4327-A5E0-2EA12CC71072}">
      <dgm:prSet/>
      <dgm:spPr/>
      <dgm:t>
        <a:bodyPr/>
        <a:lstStyle/>
        <a:p>
          <a:endParaRPr lang="id-ID"/>
        </a:p>
      </dgm:t>
    </dgm:pt>
    <dgm:pt modelId="{1F4A2A8D-9806-48E5-9591-A76AC91DD1AA}">
      <dgm:prSet/>
      <dgm:spPr/>
      <dgm:t>
        <a:bodyPr/>
        <a:lstStyle/>
        <a:p>
          <a:r>
            <a:rPr lang="id-ID" smtClean="0"/>
            <a:t>Kaya akan oksigen (O2) dan nutrisi</a:t>
          </a:r>
          <a:endParaRPr lang="id-ID" dirty="0"/>
        </a:p>
      </dgm:t>
    </dgm:pt>
    <dgm:pt modelId="{06AA51B3-E9DE-4588-BE1A-E7EC22C5D4C2}" type="parTrans" cxnId="{AA6AB0A8-D571-4880-B081-8DA3238B7B3D}">
      <dgm:prSet/>
      <dgm:spPr/>
      <dgm:t>
        <a:bodyPr/>
        <a:lstStyle/>
        <a:p>
          <a:endParaRPr lang="id-ID"/>
        </a:p>
      </dgm:t>
    </dgm:pt>
    <dgm:pt modelId="{C67A5DD5-AB2B-457B-A46A-E608EF87B5C8}" type="sibTrans" cxnId="{AA6AB0A8-D571-4880-B081-8DA3238B7B3D}">
      <dgm:prSet/>
      <dgm:spPr/>
      <dgm:t>
        <a:bodyPr/>
        <a:lstStyle/>
        <a:p>
          <a:endParaRPr lang="id-ID"/>
        </a:p>
      </dgm:t>
    </dgm:pt>
    <dgm:pt modelId="{24FEBBEE-CC1A-48CC-A12B-2CD763AEB930}" type="pres">
      <dgm:prSet presAssocID="{51429137-F912-42D9-A547-ADBAFBAF6E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4575E8A6-501B-4FEA-825C-173E64B7B0A1}" type="pres">
      <dgm:prSet presAssocID="{7DFE7B9E-A12A-43D6-884D-9A4164FBE44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9ED5491-D7F5-469F-98BB-AE0ED25F6DF8}" type="pres">
      <dgm:prSet presAssocID="{7DFE7B9E-A12A-43D6-884D-9A4164FBE44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20017A1-D6A1-46AF-B45F-99C200CC4AE5}" type="pres">
      <dgm:prSet presAssocID="{BA9D92CF-DE54-4CA3-BDDE-267E4FC70C9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DC22D78-811C-4EA0-AD9C-79D7CDA631C0}" type="pres">
      <dgm:prSet presAssocID="{BA9D92CF-DE54-4CA3-BDDE-267E4FC70C9B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1C8C8A0-DDD2-48A3-A26D-B0CE3C6A5B89}" type="presOf" srcId="{7B96B17A-4040-4781-AC03-561DF1FE5486}" destId="{3DC22D78-811C-4EA0-AD9C-79D7CDA631C0}" srcOrd="0" destOrd="4" presId="urn:microsoft.com/office/officeart/2005/8/layout/vList2"/>
    <dgm:cxn modelId="{67EAF7AC-BECD-4A05-8793-4CEA3793BA21}" srcId="{510EACF2-0B59-4AB2-8226-1BB8B88C9BF9}" destId="{0E44D5B7-86E4-40C6-A28C-47B8349EF6D3}" srcOrd="1" destOrd="0" parTransId="{F9949A40-E379-4DEE-9D7D-995643DA3900}" sibTransId="{B2A5130F-4046-4C63-80BB-2FDCF2D6DAF7}"/>
    <dgm:cxn modelId="{10CEB363-72BC-480E-9888-795F7E51A552}" type="presOf" srcId="{1F4A2A8D-9806-48E5-9591-A76AC91DD1AA}" destId="{3DC22D78-811C-4EA0-AD9C-79D7CDA631C0}" srcOrd="0" destOrd="5" presId="urn:microsoft.com/office/officeart/2005/8/layout/vList2"/>
    <dgm:cxn modelId="{078046CF-DB9E-4070-BCBE-D1154EEAC400}" type="presOf" srcId="{510EACF2-0B59-4AB2-8226-1BB8B88C9BF9}" destId="{3DC22D78-811C-4EA0-AD9C-79D7CDA631C0}" srcOrd="0" destOrd="0" presId="urn:microsoft.com/office/officeart/2005/8/layout/vList2"/>
    <dgm:cxn modelId="{719C8E0D-2C7A-49BF-A7E0-A475CC9A15F4}" srcId="{7DFE7B9E-A12A-43D6-884D-9A4164FBE440}" destId="{C92C7333-6718-4882-80E2-486721181C50}" srcOrd="0" destOrd="0" parTransId="{373B5173-1E99-4D23-92DE-0AF1042757D3}" sibTransId="{74E24EDF-63C9-4478-AF15-A9FD91E20323}"/>
    <dgm:cxn modelId="{61142229-6D29-4427-891E-1352A6095BC8}" type="presOf" srcId="{171269B2-EA3C-436E-8C46-44B5992385E4}" destId="{39ED5491-D7F5-469F-98BB-AE0ED25F6DF8}" srcOrd="0" destOrd="4" presId="urn:microsoft.com/office/officeart/2005/8/layout/vList2"/>
    <dgm:cxn modelId="{B1BA4D12-8AF0-498F-A699-0475B16650A4}" srcId="{C92C7333-6718-4882-80E2-486721181C50}" destId="{C47C6AE3-886B-4755-9A8D-390E7367BD6F}" srcOrd="0" destOrd="0" parTransId="{E48836B5-7C3C-4D96-9AF6-6998A1C17407}" sibTransId="{D6E2FA15-BE87-4D57-A28D-CA997CAFC8EB}"/>
    <dgm:cxn modelId="{EA1D9353-30C0-48C4-9A70-928E42EA3166}" type="presOf" srcId="{153E1FD9-D692-452E-964E-144FC7F7A8B3}" destId="{3DC22D78-811C-4EA0-AD9C-79D7CDA631C0}" srcOrd="0" destOrd="1" presId="urn:microsoft.com/office/officeart/2005/8/layout/vList2"/>
    <dgm:cxn modelId="{3D2A97A3-1E38-492A-9AD4-AAA564EEC1CA}" type="presOf" srcId="{7DFE7B9E-A12A-43D6-884D-9A4164FBE440}" destId="{4575E8A6-501B-4FEA-825C-173E64B7B0A1}" srcOrd="0" destOrd="0" presId="urn:microsoft.com/office/officeart/2005/8/layout/vList2"/>
    <dgm:cxn modelId="{8411E62D-0D00-4B4D-8029-E596B54EC636}" srcId="{C92C7333-6718-4882-80E2-486721181C50}" destId="{4ECBFB4D-B34E-4F97-A82A-DA53B76CE039}" srcOrd="1" destOrd="0" parTransId="{E36CAE5A-6C8D-4794-8011-EE0702885217}" sibTransId="{A0DEFE89-2EA0-46A3-B63E-201B716B4DF3}"/>
    <dgm:cxn modelId="{84955EBF-2553-4894-B532-5D02C9368B05}" type="presOf" srcId="{4ECBFB4D-B34E-4F97-A82A-DA53B76CE039}" destId="{39ED5491-D7F5-469F-98BB-AE0ED25F6DF8}" srcOrd="0" destOrd="2" presId="urn:microsoft.com/office/officeart/2005/8/layout/vList2"/>
    <dgm:cxn modelId="{50F07919-22D6-4DF4-9860-40911AC6781E}" type="presOf" srcId="{5BB3EEB6-D98F-459A-AB8B-43F0B4F53E23}" destId="{3DC22D78-811C-4EA0-AD9C-79D7CDA631C0}" srcOrd="0" destOrd="3" presId="urn:microsoft.com/office/officeart/2005/8/layout/vList2"/>
    <dgm:cxn modelId="{0AC075D2-9F10-4A73-B5B9-8C367CCFDB01}" srcId="{BA9D92CF-DE54-4CA3-BDDE-267E4FC70C9B}" destId="{510EACF2-0B59-4AB2-8226-1BB8B88C9BF9}" srcOrd="0" destOrd="0" parTransId="{5E06AA25-53DF-4C12-8282-F1BAF0DC817D}" sibTransId="{FB5B910D-7087-45C7-885D-70A1056C47FB}"/>
    <dgm:cxn modelId="{44E2D122-0314-42CC-9FC7-BB32A0C5409C}" type="presOf" srcId="{C92C7333-6718-4882-80E2-486721181C50}" destId="{39ED5491-D7F5-469F-98BB-AE0ED25F6DF8}" srcOrd="0" destOrd="0" presId="urn:microsoft.com/office/officeart/2005/8/layout/vList2"/>
    <dgm:cxn modelId="{BAC63403-4015-486B-AC6E-45516E288CC2}" type="presOf" srcId="{51429137-F912-42D9-A547-ADBAFBAF6ED8}" destId="{24FEBBEE-CC1A-48CC-A12B-2CD763AEB930}" srcOrd="0" destOrd="0" presId="urn:microsoft.com/office/officeart/2005/8/layout/vList2"/>
    <dgm:cxn modelId="{7C0DDBC2-699D-46EF-997B-855818164568}" srcId="{51429137-F912-42D9-A547-ADBAFBAF6ED8}" destId="{BA9D92CF-DE54-4CA3-BDDE-267E4FC70C9B}" srcOrd="1" destOrd="0" parTransId="{AB753E08-86E5-4784-8DA0-85DA5309D046}" sibTransId="{08A9A5B5-C0F7-489C-8A5A-3188B9E6C3BC}"/>
    <dgm:cxn modelId="{C03504C0-7C3B-4A38-BDB1-C08A8BB67AF5}" srcId="{C92C7333-6718-4882-80E2-486721181C50}" destId="{10AD21EB-37E1-41AF-8DA1-0BF772A4B6CE}" srcOrd="2" destOrd="0" parTransId="{519D6286-9CDD-4C91-AC2B-CCCA5333AFD2}" sibTransId="{D8213AD5-7F5C-4B2D-BAB4-581995515804}"/>
    <dgm:cxn modelId="{41C331A3-5D2A-4459-8786-F8F8E8B68867}" type="presOf" srcId="{10AD21EB-37E1-41AF-8DA1-0BF772A4B6CE}" destId="{39ED5491-D7F5-469F-98BB-AE0ED25F6DF8}" srcOrd="0" destOrd="3" presId="urn:microsoft.com/office/officeart/2005/8/layout/vList2"/>
    <dgm:cxn modelId="{5159A023-5EA3-42FE-BD3D-D73B2794238C}" srcId="{510EACF2-0B59-4AB2-8226-1BB8B88C9BF9}" destId="{153E1FD9-D692-452E-964E-144FC7F7A8B3}" srcOrd="0" destOrd="0" parTransId="{8DC242F8-21A8-4A83-A03B-E5DF031608C7}" sibTransId="{CFF55AB0-E1DA-480D-AE95-2F593D0E5F07}"/>
    <dgm:cxn modelId="{8DA7F095-E157-496D-B991-185E26F03850}" srcId="{171269B2-EA3C-436E-8C46-44B5992385E4}" destId="{DA5CCCA1-55DF-475A-99A9-F376823B9211}" srcOrd="0" destOrd="0" parTransId="{A0B6893E-816A-4A87-80BD-B5E7E9AFCF01}" sibTransId="{E950B550-35F1-4ED3-822F-7BB46A112B20}"/>
    <dgm:cxn modelId="{C9C38E15-26C0-4E3A-98C5-56D748553197}" type="presOf" srcId="{DA5CCCA1-55DF-475A-99A9-F376823B9211}" destId="{39ED5491-D7F5-469F-98BB-AE0ED25F6DF8}" srcOrd="0" destOrd="5" presId="urn:microsoft.com/office/officeart/2005/8/layout/vList2"/>
    <dgm:cxn modelId="{BD866502-4E97-407D-8F23-9512031B860B}" type="presOf" srcId="{BA9D92CF-DE54-4CA3-BDDE-267E4FC70C9B}" destId="{120017A1-D6A1-46AF-B45F-99C200CC4AE5}" srcOrd="0" destOrd="0" presId="urn:microsoft.com/office/officeart/2005/8/layout/vList2"/>
    <dgm:cxn modelId="{13F6BD04-88A3-4E6E-A6BB-F2D2851F8CC8}" srcId="{7DFE7B9E-A12A-43D6-884D-9A4164FBE440}" destId="{171269B2-EA3C-436E-8C46-44B5992385E4}" srcOrd="1" destOrd="0" parTransId="{C3606C59-C0A4-4E11-BFB8-200AEBC583CB}" sibTransId="{2B551E8D-C2F4-4244-AA63-42AEADF14508}"/>
    <dgm:cxn modelId="{6F02532E-9252-4F30-9DD0-DE2196789099}" srcId="{51429137-F912-42D9-A547-ADBAFBAF6ED8}" destId="{7DFE7B9E-A12A-43D6-884D-9A4164FBE440}" srcOrd="0" destOrd="0" parTransId="{B7C4B993-002E-4E5B-A05D-D7F21E026108}" sibTransId="{8D31C5DD-C65A-4908-AB62-7EF3933561D6}"/>
    <dgm:cxn modelId="{44836425-DF32-4F62-B344-81209FCF8F09}" type="presOf" srcId="{C47C6AE3-886B-4755-9A8D-390E7367BD6F}" destId="{39ED5491-D7F5-469F-98BB-AE0ED25F6DF8}" srcOrd="0" destOrd="1" presId="urn:microsoft.com/office/officeart/2005/8/layout/vList2"/>
    <dgm:cxn modelId="{C2ADB663-F493-4CB4-9B5C-8A82B4A189F0}" srcId="{BA9D92CF-DE54-4CA3-BDDE-267E4FC70C9B}" destId="{5BB3EEB6-D98F-459A-AB8B-43F0B4F53E23}" srcOrd="1" destOrd="0" parTransId="{DD3A1376-3084-40AB-8E87-5980523A4CB1}" sibTransId="{4F5C2A1A-7ED4-4A34-847A-84DF08730215}"/>
    <dgm:cxn modelId="{4D62DBBA-BE8A-4327-A5E0-2EA12CC71072}" srcId="{5BB3EEB6-D98F-459A-AB8B-43F0B4F53E23}" destId="{7B96B17A-4040-4781-AC03-561DF1FE5486}" srcOrd="0" destOrd="0" parTransId="{E106174B-B431-441B-B9A1-E44EA203A3A9}" sibTransId="{34F6E2E4-4449-4046-AC97-66CB5AB855A1}"/>
    <dgm:cxn modelId="{05799110-E1A1-439C-A0DB-55EE55CE4343}" type="presOf" srcId="{0E44D5B7-86E4-40C6-A28C-47B8349EF6D3}" destId="{3DC22D78-811C-4EA0-AD9C-79D7CDA631C0}" srcOrd="0" destOrd="2" presId="urn:microsoft.com/office/officeart/2005/8/layout/vList2"/>
    <dgm:cxn modelId="{AA6AB0A8-D571-4880-B081-8DA3238B7B3D}" srcId="{5BB3EEB6-D98F-459A-AB8B-43F0B4F53E23}" destId="{1F4A2A8D-9806-48E5-9591-A76AC91DD1AA}" srcOrd="1" destOrd="0" parTransId="{06AA51B3-E9DE-4588-BE1A-E7EC22C5D4C2}" sibTransId="{C67A5DD5-AB2B-457B-A46A-E608EF87B5C8}"/>
    <dgm:cxn modelId="{E8EB29B9-07C1-4D62-B34D-574EF92F3857}" type="presParOf" srcId="{24FEBBEE-CC1A-48CC-A12B-2CD763AEB930}" destId="{4575E8A6-501B-4FEA-825C-173E64B7B0A1}" srcOrd="0" destOrd="0" presId="urn:microsoft.com/office/officeart/2005/8/layout/vList2"/>
    <dgm:cxn modelId="{E9023C21-CAEB-45B3-A8B0-AD19551A3564}" type="presParOf" srcId="{24FEBBEE-CC1A-48CC-A12B-2CD763AEB930}" destId="{39ED5491-D7F5-469F-98BB-AE0ED25F6DF8}" srcOrd="1" destOrd="0" presId="urn:microsoft.com/office/officeart/2005/8/layout/vList2"/>
    <dgm:cxn modelId="{F831C99C-88B9-4E83-9843-A74CBCC4EA2A}" type="presParOf" srcId="{24FEBBEE-CC1A-48CC-A12B-2CD763AEB930}" destId="{120017A1-D6A1-46AF-B45F-99C200CC4AE5}" srcOrd="2" destOrd="0" presId="urn:microsoft.com/office/officeart/2005/8/layout/vList2"/>
    <dgm:cxn modelId="{9658FD93-7E7B-416F-8B92-50A12DDF6AB2}" type="presParOf" srcId="{24FEBBEE-CC1A-48CC-A12B-2CD763AEB930}" destId="{3DC22D78-811C-4EA0-AD9C-79D7CDA631C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3823C3A-01FD-4A41-8ED1-D67A87B094B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4A3CCF98-DF76-487B-9B7C-41C1FFC07390}">
      <dgm:prSet phldrT="[Text]"/>
      <dgm:spPr/>
      <dgm:t>
        <a:bodyPr/>
        <a:lstStyle/>
        <a:p>
          <a:r>
            <a:rPr lang="id-ID" smtClean="0"/>
            <a:t>Atrium: menerima darah dari vena</a:t>
          </a:r>
          <a:endParaRPr lang="id-ID" dirty="0"/>
        </a:p>
      </dgm:t>
    </dgm:pt>
    <dgm:pt modelId="{86DAD752-DA49-49B1-B404-8DF7F3DEBD8E}" type="parTrans" cxnId="{0B52C050-E7E4-47CA-84D3-D304619A0545}">
      <dgm:prSet/>
      <dgm:spPr/>
      <dgm:t>
        <a:bodyPr/>
        <a:lstStyle/>
        <a:p>
          <a:endParaRPr lang="id-ID"/>
        </a:p>
      </dgm:t>
    </dgm:pt>
    <dgm:pt modelId="{C6648E48-48A5-4A15-B0B1-FCC6F52A895E}" type="sibTrans" cxnId="{0B52C050-E7E4-47CA-84D3-D304619A0545}">
      <dgm:prSet/>
      <dgm:spPr/>
      <dgm:t>
        <a:bodyPr/>
        <a:lstStyle/>
        <a:p>
          <a:endParaRPr lang="id-ID"/>
        </a:p>
      </dgm:t>
    </dgm:pt>
    <dgm:pt modelId="{9B8697C0-3BC3-4088-A258-83D2A8D485A5}">
      <dgm:prSet/>
      <dgm:spPr/>
      <dgm:t>
        <a:bodyPr/>
        <a:lstStyle/>
        <a:p>
          <a:r>
            <a:rPr lang="it-IT" dirty="0" smtClean="0"/>
            <a:t>Ventrikel: memompa darah ke arteri</a:t>
          </a:r>
          <a:endParaRPr lang="id-ID" dirty="0"/>
        </a:p>
      </dgm:t>
    </dgm:pt>
    <dgm:pt modelId="{DA16671E-32EC-4284-9ACB-E50AB7568EE0}" type="parTrans" cxnId="{34DC09FD-E1B9-4FD3-9C9F-7B8FED050564}">
      <dgm:prSet/>
      <dgm:spPr/>
      <dgm:t>
        <a:bodyPr/>
        <a:lstStyle/>
        <a:p>
          <a:endParaRPr lang="id-ID"/>
        </a:p>
      </dgm:t>
    </dgm:pt>
    <dgm:pt modelId="{DCE63F7A-6976-4388-A2F5-8F339ADAFEB6}" type="sibTrans" cxnId="{34DC09FD-E1B9-4FD3-9C9F-7B8FED050564}">
      <dgm:prSet/>
      <dgm:spPr/>
      <dgm:t>
        <a:bodyPr/>
        <a:lstStyle/>
        <a:p>
          <a:endParaRPr lang="id-ID"/>
        </a:p>
      </dgm:t>
    </dgm:pt>
    <dgm:pt modelId="{7A56CFE6-CD5C-4174-9721-CC3323AE0252}">
      <dgm:prSet/>
      <dgm:spPr/>
      <dgm:t>
        <a:bodyPr/>
        <a:lstStyle/>
        <a:p>
          <a:r>
            <a:rPr lang="id-ID" dirty="0" smtClean="0"/>
            <a:t>Darah dari seluruh tubuh kembali ke jantung (atrium </a:t>
          </a:r>
          <a:r>
            <a:rPr lang="fi-FI" dirty="0" smtClean="0"/>
            <a:t>kanan) melalui vena kava  menuju ventrikel kanan</a:t>
          </a:r>
          <a:r>
            <a:rPr lang="id-ID" dirty="0" smtClean="0"/>
            <a:t> melalui katup tricuspidalis. Dari ventrikel kanan darah dipompa menuju paru-paru melalui katup semilunaris pulmonalis.</a:t>
          </a:r>
          <a:endParaRPr lang="id-ID" dirty="0"/>
        </a:p>
      </dgm:t>
    </dgm:pt>
    <dgm:pt modelId="{E762A19A-EEC6-4955-9BD6-CC6253B9C687}" type="parTrans" cxnId="{24727877-C5A2-4F74-AC44-2527F3066DAD}">
      <dgm:prSet/>
      <dgm:spPr/>
      <dgm:t>
        <a:bodyPr/>
        <a:lstStyle/>
        <a:p>
          <a:endParaRPr lang="id-ID"/>
        </a:p>
      </dgm:t>
    </dgm:pt>
    <dgm:pt modelId="{CD0B8646-B39F-4A2E-AE6E-A9E37C50A25C}" type="sibTrans" cxnId="{24727877-C5A2-4F74-AC44-2527F3066DAD}">
      <dgm:prSet/>
      <dgm:spPr/>
      <dgm:t>
        <a:bodyPr/>
        <a:lstStyle/>
        <a:p>
          <a:endParaRPr lang="id-ID"/>
        </a:p>
      </dgm:t>
    </dgm:pt>
    <dgm:pt modelId="{F89E5F4D-AB18-4827-8A36-45CE47117F83}">
      <dgm:prSet/>
      <dgm:spPr/>
      <dgm:t>
        <a:bodyPr/>
        <a:lstStyle/>
        <a:p>
          <a:r>
            <a:rPr lang="id-ID" dirty="0" smtClean="0"/>
            <a:t>Darah teroksigenasi dari paru-paru ke atrium kiri, kmd ke </a:t>
          </a:r>
          <a:r>
            <a:rPr lang="da-DK" dirty="0" smtClean="0"/>
            <a:t>ventrikel kiri melalui katup bicuspidalis. Dari ventrikel kiri</a:t>
          </a:r>
          <a:r>
            <a:rPr lang="id-ID" dirty="0" smtClean="0"/>
            <a:t> darah dialirkan melalui katup semilunaris aorta ke aorta  seluruh tubuh.</a:t>
          </a:r>
          <a:endParaRPr lang="id-ID" dirty="0"/>
        </a:p>
      </dgm:t>
    </dgm:pt>
    <dgm:pt modelId="{63990219-463A-4305-BB4B-EFECCC999BE1}" type="parTrans" cxnId="{49CFA4D4-AF8E-447A-8CD6-EB3A084118A9}">
      <dgm:prSet/>
      <dgm:spPr/>
      <dgm:t>
        <a:bodyPr/>
        <a:lstStyle/>
        <a:p>
          <a:endParaRPr lang="id-ID"/>
        </a:p>
      </dgm:t>
    </dgm:pt>
    <dgm:pt modelId="{43B1FC39-7769-4D43-80D7-CC0F6A2EDFB1}" type="sibTrans" cxnId="{49CFA4D4-AF8E-447A-8CD6-EB3A084118A9}">
      <dgm:prSet/>
      <dgm:spPr/>
      <dgm:t>
        <a:bodyPr/>
        <a:lstStyle/>
        <a:p>
          <a:endParaRPr lang="id-ID"/>
        </a:p>
      </dgm:t>
    </dgm:pt>
    <dgm:pt modelId="{8380E65B-2D5C-454B-83F9-45B4AB372F26}">
      <dgm:prSet/>
      <dgm:spPr/>
      <dgm:t>
        <a:bodyPr/>
        <a:lstStyle/>
        <a:p>
          <a:r>
            <a:rPr lang="id-ID" dirty="0" smtClean="0"/>
            <a:t>Aliran darah melalui jantung: diatur oleh katup yg membuka ke satu sisialiran darah hanya mengalir satu arah.</a:t>
          </a:r>
          <a:endParaRPr lang="id-ID" dirty="0"/>
        </a:p>
      </dgm:t>
    </dgm:pt>
    <dgm:pt modelId="{1D6AC5BD-8BF3-4EBA-A35F-2B3C08660708}" type="parTrans" cxnId="{3AC8F880-78B2-488D-8DDB-4E407BEE37FC}">
      <dgm:prSet/>
      <dgm:spPr/>
    </dgm:pt>
    <dgm:pt modelId="{06424762-0B35-45E0-A256-85CC9DD68FED}" type="sibTrans" cxnId="{3AC8F880-78B2-488D-8DDB-4E407BEE37FC}">
      <dgm:prSet/>
      <dgm:spPr/>
    </dgm:pt>
    <dgm:pt modelId="{E4E85789-5D78-4C25-A738-F62D3AB8FE1E}" type="pres">
      <dgm:prSet presAssocID="{13823C3A-01FD-4A41-8ED1-D67A87B094B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32483301-62BB-4160-A036-40DD603E2298}" type="pres">
      <dgm:prSet presAssocID="{13823C3A-01FD-4A41-8ED1-D67A87B094B9}" presName="Name1" presStyleCnt="0"/>
      <dgm:spPr/>
    </dgm:pt>
    <dgm:pt modelId="{B8E4647B-621D-4012-AC65-CBF05334CFA0}" type="pres">
      <dgm:prSet presAssocID="{13823C3A-01FD-4A41-8ED1-D67A87B094B9}" presName="cycle" presStyleCnt="0"/>
      <dgm:spPr/>
    </dgm:pt>
    <dgm:pt modelId="{F222095D-D7EF-4E47-A58E-99D89487D998}" type="pres">
      <dgm:prSet presAssocID="{13823C3A-01FD-4A41-8ED1-D67A87B094B9}" presName="srcNode" presStyleLbl="node1" presStyleIdx="0" presStyleCnt="5"/>
      <dgm:spPr/>
    </dgm:pt>
    <dgm:pt modelId="{933D0520-8FDD-4F48-8FC6-EC9DFF100514}" type="pres">
      <dgm:prSet presAssocID="{13823C3A-01FD-4A41-8ED1-D67A87B094B9}" presName="conn" presStyleLbl="parChTrans1D2" presStyleIdx="0" presStyleCnt="1"/>
      <dgm:spPr/>
      <dgm:t>
        <a:bodyPr/>
        <a:lstStyle/>
        <a:p>
          <a:endParaRPr lang="id-ID"/>
        </a:p>
      </dgm:t>
    </dgm:pt>
    <dgm:pt modelId="{3B78D653-4C28-44C0-AAF1-67104CFAD4D1}" type="pres">
      <dgm:prSet presAssocID="{13823C3A-01FD-4A41-8ED1-D67A87B094B9}" presName="extraNode" presStyleLbl="node1" presStyleIdx="0" presStyleCnt="5"/>
      <dgm:spPr/>
    </dgm:pt>
    <dgm:pt modelId="{4A3E75AB-5A3D-4FFA-98E5-D8F7AE7067BA}" type="pres">
      <dgm:prSet presAssocID="{13823C3A-01FD-4A41-8ED1-D67A87B094B9}" presName="dstNode" presStyleLbl="node1" presStyleIdx="0" presStyleCnt="5"/>
      <dgm:spPr/>
    </dgm:pt>
    <dgm:pt modelId="{C6BE6AF2-5E24-4C7F-BBBA-50732FBD3B09}" type="pres">
      <dgm:prSet presAssocID="{4A3CCF98-DF76-487B-9B7C-41C1FFC0739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53022EA-4001-47F5-A042-07FA03B66F85}" type="pres">
      <dgm:prSet presAssocID="{4A3CCF98-DF76-487B-9B7C-41C1FFC07390}" presName="accent_1" presStyleCnt="0"/>
      <dgm:spPr/>
    </dgm:pt>
    <dgm:pt modelId="{11894335-9960-47C0-A9B8-EE615C58B57B}" type="pres">
      <dgm:prSet presAssocID="{4A3CCF98-DF76-487B-9B7C-41C1FFC07390}" presName="accentRepeatNode" presStyleLbl="solidFgAcc1" presStyleIdx="0" presStyleCnt="5"/>
      <dgm:spPr/>
    </dgm:pt>
    <dgm:pt modelId="{B3441EC3-08B9-42CF-8F53-260DC5DD776D}" type="pres">
      <dgm:prSet presAssocID="{9B8697C0-3BC3-4088-A258-83D2A8D485A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DC26AE9-F5E2-41E4-AF07-FECD9C7EF677}" type="pres">
      <dgm:prSet presAssocID="{9B8697C0-3BC3-4088-A258-83D2A8D485A5}" presName="accent_2" presStyleCnt="0"/>
      <dgm:spPr/>
    </dgm:pt>
    <dgm:pt modelId="{EF0ABA0D-96E7-43F8-AA12-83DBC5A2FD21}" type="pres">
      <dgm:prSet presAssocID="{9B8697C0-3BC3-4088-A258-83D2A8D485A5}" presName="accentRepeatNode" presStyleLbl="solidFgAcc1" presStyleIdx="1" presStyleCnt="5"/>
      <dgm:spPr/>
    </dgm:pt>
    <dgm:pt modelId="{F97135D1-CA00-4192-9E00-2D64A8ACC1A8}" type="pres">
      <dgm:prSet presAssocID="{8380E65B-2D5C-454B-83F9-45B4AB372F2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F7A5DCF-9EBF-4A7D-9C08-2D3E4B9266FA}" type="pres">
      <dgm:prSet presAssocID="{8380E65B-2D5C-454B-83F9-45B4AB372F26}" presName="accent_3" presStyleCnt="0"/>
      <dgm:spPr/>
    </dgm:pt>
    <dgm:pt modelId="{CFCF6D54-678D-48D5-8E1F-C4F1B480A736}" type="pres">
      <dgm:prSet presAssocID="{8380E65B-2D5C-454B-83F9-45B4AB372F26}" presName="accentRepeatNode" presStyleLbl="solidFgAcc1" presStyleIdx="2" presStyleCnt="5"/>
      <dgm:spPr/>
    </dgm:pt>
    <dgm:pt modelId="{5817901D-2264-45F4-842A-5045FE008CD3}" type="pres">
      <dgm:prSet presAssocID="{7A56CFE6-CD5C-4174-9721-CC3323AE025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4FCE3C2-3C7C-481D-AF1E-E6C97D3FF47E}" type="pres">
      <dgm:prSet presAssocID="{7A56CFE6-CD5C-4174-9721-CC3323AE0252}" presName="accent_4" presStyleCnt="0"/>
      <dgm:spPr/>
    </dgm:pt>
    <dgm:pt modelId="{64AC98A8-51C3-491A-A2D5-D8C342E5C1D3}" type="pres">
      <dgm:prSet presAssocID="{7A56CFE6-CD5C-4174-9721-CC3323AE0252}" presName="accentRepeatNode" presStyleLbl="solidFgAcc1" presStyleIdx="3" presStyleCnt="5"/>
      <dgm:spPr/>
    </dgm:pt>
    <dgm:pt modelId="{8505C8B1-B33D-4196-8ABB-9D5B4CF487A6}" type="pres">
      <dgm:prSet presAssocID="{F89E5F4D-AB18-4827-8A36-45CE47117F8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45B0991-FA58-4647-8F20-EFE778A60550}" type="pres">
      <dgm:prSet presAssocID="{F89E5F4D-AB18-4827-8A36-45CE47117F83}" presName="accent_5" presStyleCnt="0"/>
      <dgm:spPr/>
    </dgm:pt>
    <dgm:pt modelId="{238F583D-2D81-464C-A9CC-D81339E2A4E1}" type="pres">
      <dgm:prSet presAssocID="{F89E5F4D-AB18-4827-8A36-45CE47117F83}" presName="accentRepeatNode" presStyleLbl="solidFgAcc1" presStyleIdx="4" presStyleCnt="5"/>
      <dgm:spPr/>
    </dgm:pt>
  </dgm:ptLst>
  <dgm:cxnLst>
    <dgm:cxn modelId="{24727877-C5A2-4F74-AC44-2527F3066DAD}" srcId="{13823C3A-01FD-4A41-8ED1-D67A87B094B9}" destId="{7A56CFE6-CD5C-4174-9721-CC3323AE0252}" srcOrd="3" destOrd="0" parTransId="{E762A19A-EEC6-4955-9BD6-CC6253B9C687}" sibTransId="{CD0B8646-B39F-4A2E-AE6E-A9E37C50A25C}"/>
    <dgm:cxn modelId="{3AC8F880-78B2-488D-8DDB-4E407BEE37FC}" srcId="{13823C3A-01FD-4A41-8ED1-D67A87B094B9}" destId="{8380E65B-2D5C-454B-83F9-45B4AB372F26}" srcOrd="2" destOrd="0" parTransId="{1D6AC5BD-8BF3-4EBA-A35F-2B3C08660708}" sibTransId="{06424762-0B35-45E0-A256-85CC9DD68FED}"/>
    <dgm:cxn modelId="{34DC09FD-E1B9-4FD3-9C9F-7B8FED050564}" srcId="{13823C3A-01FD-4A41-8ED1-D67A87B094B9}" destId="{9B8697C0-3BC3-4088-A258-83D2A8D485A5}" srcOrd="1" destOrd="0" parTransId="{DA16671E-32EC-4284-9ACB-E50AB7568EE0}" sibTransId="{DCE63F7A-6976-4388-A2F5-8F339ADAFEB6}"/>
    <dgm:cxn modelId="{DD5BD5CF-C546-42F0-B9EA-62093776DC1D}" type="presOf" srcId="{13823C3A-01FD-4A41-8ED1-D67A87B094B9}" destId="{E4E85789-5D78-4C25-A738-F62D3AB8FE1E}" srcOrd="0" destOrd="0" presId="urn:microsoft.com/office/officeart/2008/layout/VerticalCurvedList"/>
    <dgm:cxn modelId="{7E9781CC-F0F2-4A65-8AE9-C8F2182C653E}" type="presOf" srcId="{9B8697C0-3BC3-4088-A258-83D2A8D485A5}" destId="{B3441EC3-08B9-42CF-8F53-260DC5DD776D}" srcOrd="0" destOrd="0" presId="urn:microsoft.com/office/officeart/2008/layout/VerticalCurvedList"/>
    <dgm:cxn modelId="{83527ACE-2A06-4BC6-A061-633A57277084}" type="presOf" srcId="{C6648E48-48A5-4A15-B0B1-FCC6F52A895E}" destId="{933D0520-8FDD-4F48-8FC6-EC9DFF100514}" srcOrd="0" destOrd="0" presId="urn:microsoft.com/office/officeart/2008/layout/VerticalCurvedList"/>
    <dgm:cxn modelId="{0B52C050-E7E4-47CA-84D3-D304619A0545}" srcId="{13823C3A-01FD-4A41-8ED1-D67A87B094B9}" destId="{4A3CCF98-DF76-487B-9B7C-41C1FFC07390}" srcOrd="0" destOrd="0" parTransId="{86DAD752-DA49-49B1-B404-8DF7F3DEBD8E}" sibTransId="{C6648E48-48A5-4A15-B0B1-FCC6F52A895E}"/>
    <dgm:cxn modelId="{E1BAB6C5-54E5-49AC-878A-58ED439BA454}" type="presOf" srcId="{F89E5F4D-AB18-4827-8A36-45CE47117F83}" destId="{8505C8B1-B33D-4196-8ABB-9D5B4CF487A6}" srcOrd="0" destOrd="0" presId="urn:microsoft.com/office/officeart/2008/layout/VerticalCurvedList"/>
    <dgm:cxn modelId="{3A5E23E3-D241-482E-AA42-1AFEC8BB9712}" type="presOf" srcId="{8380E65B-2D5C-454B-83F9-45B4AB372F26}" destId="{F97135D1-CA00-4192-9E00-2D64A8ACC1A8}" srcOrd="0" destOrd="0" presId="urn:microsoft.com/office/officeart/2008/layout/VerticalCurvedList"/>
    <dgm:cxn modelId="{54EDB26E-0FBF-4850-9625-FB76B4C2FF29}" type="presOf" srcId="{7A56CFE6-CD5C-4174-9721-CC3323AE0252}" destId="{5817901D-2264-45F4-842A-5045FE008CD3}" srcOrd="0" destOrd="0" presId="urn:microsoft.com/office/officeart/2008/layout/VerticalCurvedList"/>
    <dgm:cxn modelId="{6F823552-C195-42B9-AC62-704FE39BFD8C}" type="presOf" srcId="{4A3CCF98-DF76-487B-9B7C-41C1FFC07390}" destId="{C6BE6AF2-5E24-4C7F-BBBA-50732FBD3B09}" srcOrd="0" destOrd="0" presId="urn:microsoft.com/office/officeart/2008/layout/VerticalCurvedList"/>
    <dgm:cxn modelId="{49CFA4D4-AF8E-447A-8CD6-EB3A084118A9}" srcId="{13823C3A-01FD-4A41-8ED1-D67A87B094B9}" destId="{F89E5F4D-AB18-4827-8A36-45CE47117F83}" srcOrd="4" destOrd="0" parTransId="{63990219-463A-4305-BB4B-EFECCC999BE1}" sibTransId="{43B1FC39-7769-4D43-80D7-CC0F6A2EDFB1}"/>
    <dgm:cxn modelId="{D529F13D-3B10-4D56-938B-2E710DBDB2B0}" type="presParOf" srcId="{E4E85789-5D78-4C25-A738-F62D3AB8FE1E}" destId="{32483301-62BB-4160-A036-40DD603E2298}" srcOrd="0" destOrd="0" presId="urn:microsoft.com/office/officeart/2008/layout/VerticalCurvedList"/>
    <dgm:cxn modelId="{B0A8EFCA-1D1A-4BCF-B408-92ED2CD9A9B4}" type="presParOf" srcId="{32483301-62BB-4160-A036-40DD603E2298}" destId="{B8E4647B-621D-4012-AC65-CBF05334CFA0}" srcOrd="0" destOrd="0" presId="urn:microsoft.com/office/officeart/2008/layout/VerticalCurvedList"/>
    <dgm:cxn modelId="{9B8F3D6E-B82C-4A6F-B824-BBF2DF7E54C6}" type="presParOf" srcId="{B8E4647B-621D-4012-AC65-CBF05334CFA0}" destId="{F222095D-D7EF-4E47-A58E-99D89487D998}" srcOrd="0" destOrd="0" presId="urn:microsoft.com/office/officeart/2008/layout/VerticalCurvedList"/>
    <dgm:cxn modelId="{12A9077F-6CE1-4E07-AACE-2D097C90E79E}" type="presParOf" srcId="{B8E4647B-621D-4012-AC65-CBF05334CFA0}" destId="{933D0520-8FDD-4F48-8FC6-EC9DFF100514}" srcOrd="1" destOrd="0" presId="urn:microsoft.com/office/officeart/2008/layout/VerticalCurvedList"/>
    <dgm:cxn modelId="{68AF15EF-DF84-4AD7-BD32-BD020EF04988}" type="presParOf" srcId="{B8E4647B-621D-4012-AC65-CBF05334CFA0}" destId="{3B78D653-4C28-44C0-AAF1-67104CFAD4D1}" srcOrd="2" destOrd="0" presId="urn:microsoft.com/office/officeart/2008/layout/VerticalCurvedList"/>
    <dgm:cxn modelId="{684D95A5-F562-48C2-BE0B-8C0760F652DB}" type="presParOf" srcId="{B8E4647B-621D-4012-AC65-CBF05334CFA0}" destId="{4A3E75AB-5A3D-4FFA-98E5-D8F7AE7067BA}" srcOrd="3" destOrd="0" presId="urn:microsoft.com/office/officeart/2008/layout/VerticalCurvedList"/>
    <dgm:cxn modelId="{A3FFB809-AE16-45E5-BCB2-367A23D017E1}" type="presParOf" srcId="{32483301-62BB-4160-A036-40DD603E2298}" destId="{C6BE6AF2-5E24-4C7F-BBBA-50732FBD3B09}" srcOrd="1" destOrd="0" presId="urn:microsoft.com/office/officeart/2008/layout/VerticalCurvedList"/>
    <dgm:cxn modelId="{CBB108E6-F322-4F6E-9649-FFA787168966}" type="presParOf" srcId="{32483301-62BB-4160-A036-40DD603E2298}" destId="{953022EA-4001-47F5-A042-07FA03B66F85}" srcOrd="2" destOrd="0" presId="urn:microsoft.com/office/officeart/2008/layout/VerticalCurvedList"/>
    <dgm:cxn modelId="{90F490DF-6CC1-455D-960E-61A7967DB562}" type="presParOf" srcId="{953022EA-4001-47F5-A042-07FA03B66F85}" destId="{11894335-9960-47C0-A9B8-EE615C58B57B}" srcOrd="0" destOrd="0" presId="urn:microsoft.com/office/officeart/2008/layout/VerticalCurvedList"/>
    <dgm:cxn modelId="{FBADF511-689F-4F7F-B2C5-FB8E6252AD69}" type="presParOf" srcId="{32483301-62BB-4160-A036-40DD603E2298}" destId="{B3441EC3-08B9-42CF-8F53-260DC5DD776D}" srcOrd="3" destOrd="0" presId="urn:microsoft.com/office/officeart/2008/layout/VerticalCurvedList"/>
    <dgm:cxn modelId="{D0B48806-0FE6-42A7-87C3-4581C83BA9CB}" type="presParOf" srcId="{32483301-62BB-4160-A036-40DD603E2298}" destId="{DDC26AE9-F5E2-41E4-AF07-FECD9C7EF677}" srcOrd="4" destOrd="0" presId="urn:microsoft.com/office/officeart/2008/layout/VerticalCurvedList"/>
    <dgm:cxn modelId="{67075580-3839-4E89-96CB-14D91EB02024}" type="presParOf" srcId="{DDC26AE9-F5E2-41E4-AF07-FECD9C7EF677}" destId="{EF0ABA0D-96E7-43F8-AA12-83DBC5A2FD21}" srcOrd="0" destOrd="0" presId="urn:microsoft.com/office/officeart/2008/layout/VerticalCurvedList"/>
    <dgm:cxn modelId="{1AEED275-DE5E-47E2-B9A4-B8CC393251DC}" type="presParOf" srcId="{32483301-62BB-4160-A036-40DD603E2298}" destId="{F97135D1-CA00-4192-9E00-2D64A8ACC1A8}" srcOrd="5" destOrd="0" presId="urn:microsoft.com/office/officeart/2008/layout/VerticalCurvedList"/>
    <dgm:cxn modelId="{82BD0D69-D951-4941-8A75-A30902BC24BE}" type="presParOf" srcId="{32483301-62BB-4160-A036-40DD603E2298}" destId="{EF7A5DCF-9EBF-4A7D-9C08-2D3E4B9266FA}" srcOrd="6" destOrd="0" presId="urn:microsoft.com/office/officeart/2008/layout/VerticalCurvedList"/>
    <dgm:cxn modelId="{102436CC-EEDC-470A-8DEE-D545E43531AF}" type="presParOf" srcId="{EF7A5DCF-9EBF-4A7D-9C08-2D3E4B9266FA}" destId="{CFCF6D54-678D-48D5-8E1F-C4F1B480A736}" srcOrd="0" destOrd="0" presId="urn:microsoft.com/office/officeart/2008/layout/VerticalCurvedList"/>
    <dgm:cxn modelId="{398AFA0C-5EB2-469A-A542-352B51D49C7D}" type="presParOf" srcId="{32483301-62BB-4160-A036-40DD603E2298}" destId="{5817901D-2264-45F4-842A-5045FE008CD3}" srcOrd="7" destOrd="0" presId="urn:microsoft.com/office/officeart/2008/layout/VerticalCurvedList"/>
    <dgm:cxn modelId="{9DCB721B-F07C-4538-9377-0D9C7D50503C}" type="presParOf" srcId="{32483301-62BB-4160-A036-40DD603E2298}" destId="{A4FCE3C2-3C7C-481D-AF1E-E6C97D3FF47E}" srcOrd="8" destOrd="0" presId="urn:microsoft.com/office/officeart/2008/layout/VerticalCurvedList"/>
    <dgm:cxn modelId="{5BD5EA81-3A79-40B0-9AE6-5741ECC8CB7E}" type="presParOf" srcId="{A4FCE3C2-3C7C-481D-AF1E-E6C97D3FF47E}" destId="{64AC98A8-51C3-491A-A2D5-D8C342E5C1D3}" srcOrd="0" destOrd="0" presId="urn:microsoft.com/office/officeart/2008/layout/VerticalCurvedList"/>
    <dgm:cxn modelId="{CC4BE797-D450-4488-B699-E772151FD6E1}" type="presParOf" srcId="{32483301-62BB-4160-A036-40DD603E2298}" destId="{8505C8B1-B33D-4196-8ABB-9D5B4CF487A6}" srcOrd="9" destOrd="0" presId="urn:microsoft.com/office/officeart/2008/layout/VerticalCurvedList"/>
    <dgm:cxn modelId="{C71BC14A-FC98-4641-A614-407893BB0AB9}" type="presParOf" srcId="{32483301-62BB-4160-A036-40DD603E2298}" destId="{845B0991-FA58-4647-8F20-EFE778A60550}" srcOrd="10" destOrd="0" presId="urn:microsoft.com/office/officeart/2008/layout/VerticalCurvedList"/>
    <dgm:cxn modelId="{03058E73-C345-46BC-8E94-6AE3760E72C3}" type="presParOf" srcId="{845B0991-FA58-4647-8F20-EFE778A60550}" destId="{238F583D-2D81-464C-A9CC-D81339E2A4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505AAEF-B9CA-4586-915E-16A9F9B9D978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04FB3329-279E-48CF-9C69-654DEE8D516C}">
      <dgm:prSet phldrT="[Text]"/>
      <dgm:spPr/>
      <dgm:t>
        <a:bodyPr/>
        <a:lstStyle/>
        <a:p>
          <a:r>
            <a:rPr lang="id-ID" smtClean="0"/>
            <a:t>Peredaran darah yg terjadi dalam jantung</a:t>
          </a:r>
          <a:endParaRPr lang="id-ID" dirty="0"/>
        </a:p>
      </dgm:t>
    </dgm:pt>
    <dgm:pt modelId="{C62ED3DC-9B08-4DBF-86EE-505C5DF34DE8}" type="parTrans" cxnId="{72EC1C69-2C74-4960-AA25-4EF0AD55F4A7}">
      <dgm:prSet/>
      <dgm:spPr/>
      <dgm:t>
        <a:bodyPr/>
        <a:lstStyle/>
        <a:p>
          <a:endParaRPr lang="id-ID"/>
        </a:p>
      </dgm:t>
    </dgm:pt>
    <dgm:pt modelId="{FF3C2471-A0E2-4A36-8898-EB8267FEC0F4}" type="sibTrans" cxnId="{72EC1C69-2C74-4960-AA25-4EF0AD55F4A7}">
      <dgm:prSet/>
      <dgm:spPr/>
      <dgm:t>
        <a:bodyPr/>
        <a:lstStyle/>
        <a:p>
          <a:endParaRPr lang="id-ID"/>
        </a:p>
      </dgm:t>
    </dgm:pt>
    <dgm:pt modelId="{1F4571B6-BAC8-4838-8D85-1DDD5A030EDA}">
      <dgm:prSet/>
      <dgm:spPr/>
      <dgm:t>
        <a:bodyPr/>
        <a:lstStyle/>
        <a:p>
          <a:r>
            <a:rPr lang="id-ID" smtClean="0"/>
            <a:t>Gerakan jantung</a:t>
          </a:r>
          <a:endParaRPr lang="id-ID" dirty="0" smtClean="0"/>
        </a:p>
      </dgm:t>
    </dgm:pt>
    <dgm:pt modelId="{7D270225-2514-4B24-97E9-5098FF0CD06C}" type="parTrans" cxnId="{16D9600D-F967-4752-8254-AFCCB551DC73}">
      <dgm:prSet/>
      <dgm:spPr/>
      <dgm:t>
        <a:bodyPr/>
        <a:lstStyle/>
        <a:p>
          <a:endParaRPr lang="id-ID"/>
        </a:p>
      </dgm:t>
    </dgm:pt>
    <dgm:pt modelId="{0D750DB6-16A1-4555-A895-CBBECCC68F94}" type="sibTrans" cxnId="{16D9600D-F967-4752-8254-AFCCB551DC73}">
      <dgm:prSet/>
      <dgm:spPr/>
      <dgm:t>
        <a:bodyPr/>
        <a:lstStyle/>
        <a:p>
          <a:endParaRPr lang="id-ID"/>
        </a:p>
      </dgm:t>
    </dgm:pt>
    <dgm:pt modelId="{E1C923F7-86F3-469A-88E6-93BDA6EF1CA6}">
      <dgm:prSet/>
      <dgm:spPr/>
      <dgm:t>
        <a:bodyPr/>
        <a:lstStyle/>
        <a:p>
          <a:r>
            <a:rPr lang="id-ID" smtClean="0"/>
            <a:t>Sistole (kontraksi)  0,3 detik</a:t>
          </a:r>
          <a:endParaRPr lang="id-ID" dirty="0"/>
        </a:p>
      </dgm:t>
    </dgm:pt>
    <dgm:pt modelId="{E13A469A-2714-4E96-A31F-12BA231BF4DB}" type="parTrans" cxnId="{DBDED97B-FC76-4611-80A6-5E8ED159F1A8}">
      <dgm:prSet/>
      <dgm:spPr/>
      <dgm:t>
        <a:bodyPr/>
        <a:lstStyle/>
        <a:p>
          <a:endParaRPr lang="id-ID"/>
        </a:p>
      </dgm:t>
    </dgm:pt>
    <dgm:pt modelId="{FB980F07-666B-4B97-85B9-E651790124DF}" type="sibTrans" cxnId="{DBDED97B-FC76-4611-80A6-5E8ED159F1A8}">
      <dgm:prSet/>
      <dgm:spPr/>
      <dgm:t>
        <a:bodyPr/>
        <a:lstStyle/>
        <a:p>
          <a:endParaRPr lang="id-ID"/>
        </a:p>
      </dgm:t>
    </dgm:pt>
    <dgm:pt modelId="{CA489BC8-58E1-47F2-ACDA-B278DFA71057}">
      <dgm:prSet/>
      <dgm:spPr/>
      <dgm:t>
        <a:bodyPr/>
        <a:lstStyle/>
        <a:p>
          <a:r>
            <a:rPr lang="id-ID" smtClean="0"/>
            <a:t>Sistol atrial (kontraksi kedua atrium)</a:t>
          </a:r>
          <a:endParaRPr lang="id-ID" dirty="0" smtClean="0"/>
        </a:p>
      </dgm:t>
    </dgm:pt>
    <dgm:pt modelId="{2BDB6702-433B-4665-9097-DECCA77B1290}" type="parTrans" cxnId="{E14DDFF4-8495-4AA0-915C-230FCB3B96AF}">
      <dgm:prSet/>
      <dgm:spPr/>
      <dgm:t>
        <a:bodyPr/>
        <a:lstStyle/>
        <a:p>
          <a:endParaRPr lang="id-ID"/>
        </a:p>
      </dgm:t>
    </dgm:pt>
    <dgm:pt modelId="{8F4BB475-E33E-4D0A-9A51-871857D51CAA}" type="sibTrans" cxnId="{E14DDFF4-8495-4AA0-915C-230FCB3B96AF}">
      <dgm:prSet/>
      <dgm:spPr/>
      <dgm:t>
        <a:bodyPr/>
        <a:lstStyle/>
        <a:p>
          <a:endParaRPr lang="id-ID"/>
        </a:p>
      </dgm:t>
    </dgm:pt>
    <dgm:pt modelId="{21646AD1-728D-4745-9977-5E2E78ADDBC5}">
      <dgm:prSet/>
      <dgm:spPr/>
      <dgm:t>
        <a:bodyPr/>
        <a:lstStyle/>
        <a:p>
          <a:r>
            <a:rPr lang="id-ID" smtClean="0"/>
            <a:t>Diastol atrial (pengenduran kedua atrium)</a:t>
          </a:r>
          <a:endParaRPr lang="id-ID" dirty="0" smtClean="0"/>
        </a:p>
      </dgm:t>
    </dgm:pt>
    <dgm:pt modelId="{7044C7A6-4445-4799-8D35-4274DB270569}" type="parTrans" cxnId="{CE499753-245A-447D-9F2A-7EFDC5C9745C}">
      <dgm:prSet/>
      <dgm:spPr/>
      <dgm:t>
        <a:bodyPr/>
        <a:lstStyle/>
        <a:p>
          <a:endParaRPr lang="id-ID"/>
        </a:p>
      </dgm:t>
    </dgm:pt>
    <dgm:pt modelId="{42181F22-6FB6-48EC-83FC-0AE88900EC61}" type="sibTrans" cxnId="{CE499753-245A-447D-9F2A-7EFDC5C9745C}">
      <dgm:prSet/>
      <dgm:spPr/>
      <dgm:t>
        <a:bodyPr/>
        <a:lstStyle/>
        <a:p>
          <a:endParaRPr lang="id-ID"/>
        </a:p>
      </dgm:t>
    </dgm:pt>
    <dgm:pt modelId="{BD700143-BAD4-4134-B0C7-95AC7486305B}">
      <dgm:prSet/>
      <dgm:spPr/>
      <dgm:t>
        <a:bodyPr/>
        <a:lstStyle/>
        <a:p>
          <a:r>
            <a:rPr lang="id-ID" smtClean="0"/>
            <a:t>Diastole (pengenduran) 0,5 detik</a:t>
          </a:r>
          <a:endParaRPr lang="id-ID" dirty="0" smtClean="0"/>
        </a:p>
      </dgm:t>
    </dgm:pt>
    <dgm:pt modelId="{92D554E0-99F3-4240-BB8E-0EDCE1C715A9}" type="parTrans" cxnId="{7903B5B5-4965-4F3C-99BD-67C557982430}">
      <dgm:prSet/>
      <dgm:spPr/>
      <dgm:t>
        <a:bodyPr/>
        <a:lstStyle/>
        <a:p>
          <a:endParaRPr lang="id-ID"/>
        </a:p>
      </dgm:t>
    </dgm:pt>
    <dgm:pt modelId="{D2547C09-2868-40D0-9508-83501EF1CF5F}" type="sibTrans" cxnId="{7903B5B5-4965-4F3C-99BD-67C557982430}">
      <dgm:prSet/>
      <dgm:spPr/>
      <dgm:t>
        <a:bodyPr/>
        <a:lstStyle/>
        <a:p>
          <a:endParaRPr lang="id-ID"/>
        </a:p>
      </dgm:t>
    </dgm:pt>
    <dgm:pt modelId="{8EA540CE-73E8-4D7D-8637-02136E2E2822}">
      <dgm:prSet/>
      <dgm:spPr/>
      <dgm:t>
        <a:bodyPr/>
        <a:lstStyle/>
        <a:p>
          <a:r>
            <a:rPr lang="id-ID" smtClean="0"/>
            <a:t>Sistol ventrikuler (kontraksi kedua ventrikel)</a:t>
          </a:r>
          <a:endParaRPr lang="id-ID" dirty="0" smtClean="0"/>
        </a:p>
      </dgm:t>
    </dgm:pt>
    <dgm:pt modelId="{88829596-3E3B-4CCE-87DA-B8D5C92420F7}" type="parTrans" cxnId="{AC591218-FB7D-4FBA-84D0-957987CB0D50}">
      <dgm:prSet/>
      <dgm:spPr/>
      <dgm:t>
        <a:bodyPr/>
        <a:lstStyle/>
        <a:p>
          <a:endParaRPr lang="id-ID"/>
        </a:p>
      </dgm:t>
    </dgm:pt>
    <dgm:pt modelId="{71D7A193-4D7A-4C33-A8F9-06FA2A95FCEC}" type="sibTrans" cxnId="{AC591218-FB7D-4FBA-84D0-957987CB0D50}">
      <dgm:prSet/>
      <dgm:spPr/>
      <dgm:t>
        <a:bodyPr/>
        <a:lstStyle/>
        <a:p>
          <a:endParaRPr lang="id-ID"/>
        </a:p>
      </dgm:t>
    </dgm:pt>
    <dgm:pt modelId="{C63CD1CC-43C6-499F-95E1-D9A18174335E}">
      <dgm:prSet/>
      <dgm:spPr/>
      <dgm:t>
        <a:bodyPr/>
        <a:lstStyle/>
        <a:p>
          <a:r>
            <a:rPr lang="id-ID" dirty="0" smtClean="0"/>
            <a:t>Diastol ventrikuler (pengenduran kedua ventrikel)</a:t>
          </a:r>
        </a:p>
      </dgm:t>
    </dgm:pt>
    <dgm:pt modelId="{84C78C4D-2FE1-4241-A85F-F672F75B0C90}" type="parTrans" cxnId="{B6ECA794-C9AE-4FBB-8B74-4E2606C907FE}">
      <dgm:prSet/>
      <dgm:spPr/>
      <dgm:t>
        <a:bodyPr/>
        <a:lstStyle/>
        <a:p>
          <a:endParaRPr lang="id-ID"/>
        </a:p>
      </dgm:t>
    </dgm:pt>
    <dgm:pt modelId="{AFE90BEC-099E-4F75-A133-5EEDBB3117AF}" type="sibTrans" cxnId="{B6ECA794-C9AE-4FBB-8B74-4E2606C907FE}">
      <dgm:prSet/>
      <dgm:spPr/>
      <dgm:t>
        <a:bodyPr/>
        <a:lstStyle/>
        <a:p>
          <a:endParaRPr lang="id-ID"/>
        </a:p>
      </dgm:t>
    </dgm:pt>
    <dgm:pt modelId="{26AA22CE-B98F-4C52-9D44-D419EC2893C0}">
      <dgm:prSet/>
      <dgm:spPr/>
      <dgm:t>
        <a:bodyPr/>
        <a:lstStyle/>
        <a:p>
          <a:r>
            <a:rPr lang="id-ID" dirty="0" smtClean="0"/>
            <a:t>Aturan Range Normal Sistole-Diastole</a:t>
          </a:r>
        </a:p>
      </dgm:t>
    </dgm:pt>
    <dgm:pt modelId="{08C1B253-3595-410B-9002-7243F8662C89}" type="parTrans" cxnId="{F9A690C5-04C2-4A90-9A32-1B88FBBE9840}">
      <dgm:prSet/>
      <dgm:spPr/>
    </dgm:pt>
    <dgm:pt modelId="{F2ABD3F1-3F47-4CAA-B624-6D59430C036B}" type="sibTrans" cxnId="{F9A690C5-04C2-4A90-9A32-1B88FBBE9840}">
      <dgm:prSet/>
      <dgm:spPr/>
    </dgm:pt>
    <dgm:pt modelId="{3A364767-8F9F-416C-BF86-FB69760C8FDC}">
      <dgm:prSet/>
      <dgm:spPr/>
      <dgm:t>
        <a:bodyPr/>
        <a:lstStyle/>
        <a:p>
          <a:r>
            <a:rPr lang="id-ID" dirty="0" smtClean="0"/>
            <a:t>Sistole normalnya 120 mmHg</a:t>
          </a:r>
        </a:p>
      </dgm:t>
    </dgm:pt>
    <dgm:pt modelId="{08B46A32-F896-44D3-B120-91550A332F03}" type="parTrans" cxnId="{D287D69C-0A39-41AA-8498-D4B391AFE0F2}">
      <dgm:prSet/>
      <dgm:spPr/>
    </dgm:pt>
    <dgm:pt modelId="{AE0DA32D-BC29-4BF5-AF5D-A22ED8099AD4}" type="sibTrans" cxnId="{D287D69C-0A39-41AA-8498-D4B391AFE0F2}">
      <dgm:prSet/>
      <dgm:spPr/>
    </dgm:pt>
    <dgm:pt modelId="{B21805FF-71DB-4A62-8559-B41BF48CC4C4}">
      <dgm:prSet/>
      <dgm:spPr/>
      <dgm:t>
        <a:bodyPr/>
        <a:lstStyle/>
        <a:p>
          <a:r>
            <a:rPr lang="id-ID" smtClean="0"/>
            <a:t>Diastole normalnya 80 mmHg</a:t>
          </a:r>
          <a:endParaRPr lang="id-ID" dirty="0" smtClean="0"/>
        </a:p>
      </dgm:t>
    </dgm:pt>
    <dgm:pt modelId="{BC3CA0D3-2973-4B74-B63F-C949824D041B}" type="parTrans" cxnId="{889D902C-B2BA-40F3-B16C-A841C85C1472}">
      <dgm:prSet/>
      <dgm:spPr/>
      <dgm:t>
        <a:bodyPr/>
        <a:lstStyle/>
        <a:p>
          <a:endParaRPr lang="id-ID"/>
        </a:p>
      </dgm:t>
    </dgm:pt>
    <dgm:pt modelId="{3CB6E07F-9246-4506-A179-8D9820259C55}" type="sibTrans" cxnId="{889D902C-B2BA-40F3-B16C-A841C85C1472}">
      <dgm:prSet/>
      <dgm:spPr/>
      <dgm:t>
        <a:bodyPr/>
        <a:lstStyle/>
        <a:p>
          <a:endParaRPr lang="id-ID"/>
        </a:p>
      </dgm:t>
    </dgm:pt>
    <dgm:pt modelId="{ACE451FE-6444-4EF6-B3D1-350FAE5C6915}">
      <dgm:prSet/>
      <dgm:spPr/>
      <dgm:t>
        <a:bodyPr/>
        <a:lstStyle/>
        <a:p>
          <a:r>
            <a:rPr lang="id-ID" smtClean="0"/>
            <a:t>Range antara sistole dan diatole normalnya 30 s/d 50 mmHg</a:t>
          </a:r>
          <a:endParaRPr lang="id-ID" dirty="0"/>
        </a:p>
      </dgm:t>
    </dgm:pt>
    <dgm:pt modelId="{1E0CAAFF-32E4-444F-BA54-7B1C72159A31}" type="parTrans" cxnId="{A3E686DF-3D75-45D8-9246-0A2E9CC655D5}">
      <dgm:prSet/>
      <dgm:spPr/>
      <dgm:t>
        <a:bodyPr/>
        <a:lstStyle/>
        <a:p>
          <a:endParaRPr lang="id-ID"/>
        </a:p>
      </dgm:t>
    </dgm:pt>
    <dgm:pt modelId="{66E80B98-E5B6-46F9-A2F0-C61AFBDC5D87}" type="sibTrans" cxnId="{A3E686DF-3D75-45D8-9246-0A2E9CC655D5}">
      <dgm:prSet/>
      <dgm:spPr/>
      <dgm:t>
        <a:bodyPr/>
        <a:lstStyle/>
        <a:p>
          <a:endParaRPr lang="id-ID"/>
        </a:p>
      </dgm:t>
    </dgm:pt>
    <dgm:pt modelId="{87378158-8DF4-4228-91C7-1FB7544907CF}" type="pres">
      <dgm:prSet presAssocID="{E505AAEF-B9CA-4586-915E-16A9F9B9D9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73875C07-F42D-494C-A5C0-4F4FD184914E}" type="pres">
      <dgm:prSet presAssocID="{04FB3329-279E-48CF-9C69-654DEE8D516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30A4373-7E32-4AB6-A82E-341043DBDF66}" type="pres">
      <dgm:prSet presAssocID="{FF3C2471-A0E2-4A36-8898-EB8267FEC0F4}" presName="spacer" presStyleCnt="0"/>
      <dgm:spPr/>
    </dgm:pt>
    <dgm:pt modelId="{448294A5-BCFF-4F83-B998-67BC4633CA93}" type="pres">
      <dgm:prSet presAssocID="{1F4571B6-BAC8-4838-8D85-1DDD5A030ED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9D9E22B-850D-48BA-BBB9-DFEA3DA74092}" type="pres">
      <dgm:prSet presAssocID="{1F4571B6-BAC8-4838-8D85-1DDD5A030ED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C89E741-BF1A-43D6-8B5E-8C4361DBFD8B}" type="pres">
      <dgm:prSet presAssocID="{26AA22CE-B98F-4C52-9D44-D419EC2893C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E003183-4CE6-4A9C-940A-F4D3DDB71B99}" type="pres">
      <dgm:prSet presAssocID="{26AA22CE-B98F-4C52-9D44-D419EC2893C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C591218-FB7D-4FBA-84D0-957987CB0D50}" srcId="{BD700143-BAD4-4134-B0C7-95AC7486305B}" destId="{8EA540CE-73E8-4D7D-8637-02136E2E2822}" srcOrd="0" destOrd="0" parTransId="{88829596-3E3B-4CCE-87DA-B8D5C92420F7}" sibTransId="{71D7A193-4D7A-4C33-A8F9-06FA2A95FCEC}"/>
    <dgm:cxn modelId="{F9A690C5-04C2-4A90-9A32-1B88FBBE9840}" srcId="{E505AAEF-B9CA-4586-915E-16A9F9B9D978}" destId="{26AA22CE-B98F-4C52-9D44-D419EC2893C0}" srcOrd="2" destOrd="0" parTransId="{08C1B253-3595-410B-9002-7243F8662C89}" sibTransId="{F2ABD3F1-3F47-4CAA-B624-6D59430C036B}"/>
    <dgm:cxn modelId="{A3E686DF-3D75-45D8-9246-0A2E9CC655D5}" srcId="{26AA22CE-B98F-4C52-9D44-D419EC2893C0}" destId="{ACE451FE-6444-4EF6-B3D1-350FAE5C6915}" srcOrd="2" destOrd="0" parTransId="{1E0CAAFF-32E4-444F-BA54-7B1C72159A31}" sibTransId="{66E80B98-E5B6-46F9-A2F0-C61AFBDC5D87}"/>
    <dgm:cxn modelId="{DC4619C7-F9FA-483E-A759-5604CC6677F7}" type="presOf" srcId="{BD700143-BAD4-4134-B0C7-95AC7486305B}" destId="{C9D9E22B-850D-48BA-BBB9-DFEA3DA74092}" srcOrd="0" destOrd="3" presId="urn:microsoft.com/office/officeart/2005/8/layout/vList2"/>
    <dgm:cxn modelId="{349C7CAC-4E62-4F97-9373-8731A9964E64}" type="presOf" srcId="{26AA22CE-B98F-4C52-9D44-D419EC2893C0}" destId="{FC89E741-BF1A-43D6-8B5E-8C4361DBFD8B}" srcOrd="0" destOrd="0" presId="urn:microsoft.com/office/officeart/2005/8/layout/vList2"/>
    <dgm:cxn modelId="{D287D69C-0A39-41AA-8498-D4B391AFE0F2}" srcId="{26AA22CE-B98F-4C52-9D44-D419EC2893C0}" destId="{3A364767-8F9F-416C-BF86-FB69760C8FDC}" srcOrd="0" destOrd="0" parTransId="{08B46A32-F896-44D3-B120-91550A332F03}" sibTransId="{AE0DA32D-BC29-4BF5-AF5D-A22ED8099AD4}"/>
    <dgm:cxn modelId="{ED8C3475-0D64-42D8-B119-501AE71F09FE}" type="presOf" srcId="{ACE451FE-6444-4EF6-B3D1-350FAE5C6915}" destId="{BE003183-4CE6-4A9C-940A-F4D3DDB71B99}" srcOrd="0" destOrd="2" presId="urn:microsoft.com/office/officeart/2005/8/layout/vList2"/>
    <dgm:cxn modelId="{99D67285-BB3E-451A-8794-A7C8A35673FC}" type="presOf" srcId="{1F4571B6-BAC8-4838-8D85-1DDD5A030EDA}" destId="{448294A5-BCFF-4F83-B998-67BC4633CA93}" srcOrd="0" destOrd="0" presId="urn:microsoft.com/office/officeart/2005/8/layout/vList2"/>
    <dgm:cxn modelId="{97E8DF31-DC0F-4289-BA67-C00D6D86CAD2}" type="presOf" srcId="{E505AAEF-B9CA-4586-915E-16A9F9B9D978}" destId="{87378158-8DF4-4228-91C7-1FB7544907CF}" srcOrd="0" destOrd="0" presId="urn:microsoft.com/office/officeart/2005/8/layout/vList2"/>
    <dgm:cxn modelId="{CE499753-245A-447D-9F2A-7EFDC5C9745C}" srcId="{E1C923F7-86F3-469A-88E6-93BDA6EF1CA6}" destId="{21646AD1-728D-4745-9977-5E2E78ADDBC5}" srcOrd="1" destOrd="0" parTransId="{7044C7A6-4445-4799-8D35-4274DB270569}" sibTransId="{42181F22-6FB6-48EC-83FC-0AE88900EC61}"/>
    <dgm:cxn modelId="{DFF0F95F-F31C-4BEC-89E7-9272050BA761}" type="presOf" srcId="{C63CD1CC-43C6-499F-95E1-D9A18174335E}" destId="{C9D9E22B-850D-48BA-BBB9-DFEA3DA74092}" srcOrd="0" destOrd="5" presId="urn:microsoft.com/office/officeart/2005/8/layout/vList2"/>
    <dgm:cxn modelId="{7903B5B5-4965-4F3C-99BD-67C557982430}" srcId="{1F4571B6-BAC8-4838-8D85-1DDD5A030EDA}" destId="{BD700143-BAD4-4134-B0C7-95AC7486305B}" srcOrd="1" destOrd="0" parTransId="{92D554E0-99F3-4240-BB8E-0EDCE1C715A9}" sibTransId="{D2547C09-2868-40D0-9508-83501EF1CF5F}"/>
    <dgm:cxn modelId="{E45CFAB0-C470-4CEE-875D-4C237DEC0948}" type="presOf" srcId="{CA489BC8-58E1-47F2-ACDA-B278DFA71057}" destId="{C9D9E22B-850D-48BA-BBB9-DFEA3DA74092}" srcOrd="0" destOrd="1" presId="urn:microsoft.com/office/officeart/2005/8/layout/vList2"/>
    <dgm:cxn modelId="{E14DDFF4-8495-4AA0-915C-230FCB3B96AF}" srcId="{E1C923F7-86F3-469A-88E6-93BDA6EF1CA6}" destId="{CA489BC8-58E1-47F2-ACDA-B278DFA71057}" srcOrd="0" destOrd="0" parTransId="{2BDB6702-433B-4665-9097-DECCA77B1290}" sibTransId="{8F4BB475-E33E-4D0A-9A51-871857D51CAA}"/>
    <dgm:cxn modelId="{889D902C-B2BA-40F3-B16C-A841C85C1472}" srcId="{26AA22CE-B98F-4C52-9D44-D419EC2893C0}" destId="{B21805FF-71DB-4A62-8559-B41BF48CC4C4}" srcOrd="1" destOrd="0" parTransId="{BC3CA0D3-2973-4B74-B63F-C949824D041B}" sibTransId="{3CB6E07F-9246-4506-A179-8D9820259C55}"/>
    <dgm:cxn modelId="{DBDED97B-FC76-4611-80A6-5E8ED159F1A8}" srcId="{1F4571B6-BAC8-4838-8D85-1DDD5A030EDA}" destId="{E1C923F7-86F3-469A-88E6-93BDA6EF1CA6}" srcOrd="0" destOrd="0" parTransId="{E13A469A-2714-4E96-A31F-12BA231BF4DB}" sibTransId="{FB980F07-666B-4B97-85B9-E651790124DF}"/>
    <dgm:cxn modelId="{57E9907C-F336-48CB-A860-F937377A6ADF}" type="presOf" srcId="{3A364767-8F9F-416C-BF86-FB69760C8FDC}" destId="{BE003183-4CE6-4A9C-940A-F4D3DDB71B99}" srcOrd="0" destOrd="0" presId="urn:microsoft.com/office/officeart/2005/8/layout/vList2"/>
    <dgm:cxn modelId="{EA7688F0-7C63-4924-9773-BA321D69FF5E}" type="presOf" srcId="{B21805FF-71DB-4A62-8559-B41BF48CC4C4}" destId="{BE003183-4CE6-4A9C-940A-F4D3DDB71B99}" srcOrd="0" destOrd="1" presId="urn:microsoft.com/office/officeart/2005/8/layout/vList2"/>
    <dgm:cxn modelId="{3E21193A-FE16-42A8-8B11-E5709AB9D0D1}" type="presOf" srcId="{04FB3329-279E-48CF-9C69-654DEE8D516C}" destId="{73875C07-F42D-494C-A5C0-4F4FD184914E}" srcOrd="0" destOrd="0" presId="urn:microsoft.com/office/officeart/2005/8/layout/vList2"/>
    <dgm:cxn modelId="{B6ECA794-C9AE-4FBB-8B74-4E2606C907FE}" srcId="{BD700143-BAD4-4134-B0C7-95AC7486305B}" destId="{C63CD1CC-43C6-499F-95E1-D9A18174335E}" srcOrd="1" destOrd="0" parTransId="{84C78C4D-2FE1-4241-A85F-F672F75B0C90}" sibTransId="{AFE90BEC-099E-4F75-A133-5EEDBB3117AF}"/>
    <dgm:cxn modelId="{176AA0A1-1A77-489D-8E93-81E543787311}" type="presOf" srcId="{21646AD1-728D-4745-9977-5E2E78ADDBC5}" destId="{C9D9E22B-850D-48BA-BBB9-DFEA3DA74092}" srcOrd="0" destOrd="2" presId="urn:microsoft.com/office/officeart/2005/8/layout/vList2"/>
    <dgm:cxn modelId="{72EC1C69-2C74-4960-AA25-4EF0AD55F4A7}" srcId="{E505AAEF-B9CA-4586-915E-16A9F9B9D978}" destId="{04FB3329-279E-48CF-9C69-654DEE8D516C}" srcOrd="0" destOrd="0" parTransId="{C62ED3DC-9B08-4DBF-86EE-505C5DF34DE8}" sibTransId="{FF3C2471-A0E2-4A36-8898-EB8267FEC0F4}"/>
    <dgm:cxn modelId="{B3621050-E1F1-4F19-A384-08BA67814875}" type="presOf" srcId="{8EA540CE-73E8-4D7D-8637-02136E2E2822}" destId="{C9D9E22B-850D-48BA-BBB9-DFEA3DA74092}" srcOrd="0" destOrd="4" presId="urn:microsoft.com/office/officeart/2005/8/layout/vList2"/>
    <dgm:cxn modelId="{16D9600D-F967-4752-8254-AFCCB551DC73}" srcId="{E505AAEF-B9CA-4586-915E-16A9F9B9D978}" destId="{1F4571B6-BAC8-4838-8D85-1DDD5A030EDA}" srcOrd="1" destOrd="0" parTransId="{7D270225-2514-4B24-97E9-5098FF0CD06C}" sibTransId="{0D750DB6-16A1-4555-A895-CBBECCC68F94}"/>
    <dgm:cxn modelId="{B3454686-DE7D-4AD1-8300-578DBB2311A3}" type="presOf" srcId="{E1C923F7-86F3-469A-88E6-93BDA6EF1CA6}" destId="{C9D9E22B-850D-48BA-BBB9-DFEA3DA74092}" srcOrd="0" destOrd="0" presId="urn:microsoft.com/office/officeart/2005/8/layout/vList2"/>
    <dgm:cxn modelId="{662571A5-2320-4076-A0D0-33CFEFA8D438}" type="presParOf" srcId="{87378158-8DF4-4228-91C7-1FB7544907CF}" destId="{73875C07-F42D-494C-A5C0-4F4FD184914E}" srcOrd="0" destOrd="0" presId="urn:microsoft.com/office/officeart/2005/8/layout/vList2"/>
    <dgm:cxn modelId="{E13D5EEB-F93A-463F-A2B1-91C7F04E80AC}" type="presParOf" srcId="{87378158-8DF4-4228-91C7-1FB7544907CF}" destId="{930A4373-7E32-4AB6-A82E-341043DBDF66}" srcOrd="1" destOrd="0" presId="urn:microsoft.com/office/officeart/2005/8/layout/vList2"/>
    <dgm:cxn modelId="{904A370F-7B62-4C29-B8C4-5591E2B7B9F3}" type="presParOf" srcId="{87378158-8DF4-4228-91C7-1FB7544907CF}" destId="{448294A5-BCFF-4F83-B998-67BC4633CA93}" srcOrd="2" destOrd="0" presId="urn:microsoft.com/office/officeart/2005/8/layout/vList2"/>
    <dgm:cxn modelId="{1BA199DD-A1FC-4FF3-AA25-F977B4280D6B}" type="presParOf" srcId="{87378158-8DF4-4228-91C7-1FB7544907CF}" destId="{C9D9E22B-850D-48BA-BBB9-DFEA3DA74092}" srcOrd="3" destOrd="0" presId="urn:microsoft.com/office/officeart/2005/8/layout/vList2"/>
    <dgm:cxn modelId="{F443F632-4E7E-437B-9F61-D39E9B74263D}" type="presParOf" srcId="{87378158-8DF4-4228-91C7-1FB7544907CF}" destId="{FC89E741-BF1A-43D6-8B5E-8C4361DBFD8B}" srcOrd="4" destOrd="0" presId="urn:microsoft.com/office/officeart/2005/8/layout/vList2"/>
    <dgm:cxn modelId="{6F8ADECA-B475-4C1A-8FAA-FFA5AD9FD7D0}" type="presParOf" srcId="{87378158-8DF4-4228-91C7-1FB7544907CF}" destId="{BE003183-4CE6-4A9C-940A-F4D3DDB71B9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52B8E16-41B0-463F-AFF8-BA84A27F5BC8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d-ID"/>
        </a:p>
      </dgm:t>
    </dgm:pt>
    <dgm:pt modelId="{9668B373-C46B-4BF2-9097-3D9BECD286F2}">
      <dgm:prSet phldrT="[Text]"/>
      <dgm:spPr/>
      <dgm:t>
        <a:bodyPr/>
        <a:lstStyle/>
        <a:p>
          <a:r>
            <a:rPr lang="id-ID" dirty="0" smtClean="0"/>
            <a:t>Sistole</a:t>
          </a:r>
          <a:endParaRPr lang="id-ID" dirty="0"/>
        </a:p>
      </dgm:t>
    </dgm:pt>
    <dgm:pt modelId="{5A614675-1CF2-463F-B894-8371E376B4BE}" type="parTrans" cxnId="{3F1A2DCF-B03F-4662-AE1B-0020A91EF18B}">
      <dgm:prSet/>
      <dgm:spPr/>
      <dgm:t>
        <a:bodyPr/>
        <a:lstStyle/>
        <a:p>
          <a:endParaRPr lang="id-ID"/>
        </a:p>
      </dgm:t>
    </dgm:pt>
    <dgm:pt modelId="{00F4BD96-5DA4-46D4-91A9-B2A2EE13AD26}" type="sibTrans" cxnId="{3F1A2DCF-B03F-4662-AE1B-0020A91EF18B}">
      <dgm:prSet/>
      <dgm:spPr/>
      <dgm:t>
        <a:bodyPr/>
        <a:lstStyle/>
        <a:p>
          <a:endParaRPr lang="id-ID"/>
        </a:p>
      </dgm:t>
    </dgm:pt>
    <dgm:pt modelId="{302AE729-8CB1-4042-BD33-C4770999367C}">
      <dgm:prSet phldrT="[Text]"/>
      <dgm:spPr/>
      <dgm:t>
        <a:bodyPr/>
        <a:lstStyle/>
        <a:p>
          <a:r>
            <a:rPr lang="id-ID" dirty="0" smtClean="0"/>
            <a:t>Yaitu </a:t>
          </a:r>
          <a:r>
            <a:rPr lang="en-GB" altLang="id-ID" dirty="0" err="1" smtClean="0"/>
            <a:t>Penekanan</a:t>
          </a:r>
          <a:r>
            <a:rPr lang="en-GB" altLang="id-ID" dirty="0" smtClean="0"/>
            <a:t> </a:t>
          </a:r>
          <a:r>
            <a:rPr lang="en-GB" altLang="id-ID" dirty="0" err="1" smtClean="0"/>
            <a:t>kuat</a:t>
          </a:r>
          <a:r>
            <a:rPr lang="en-GB" altLang="id-ID" dirty="0" smtClean="0"/>
            <a:t> </a:t>
          </a:r>
          <a:r>
            <a:rPr lang="en-GB" altLang="id-ID" dirty="0" err="1" smtClean="0"/>
            <a:t>otot</a:t>
          </a:r>
          <a:r>
            <a:rPr lang="en-GB" altLang="id-ID" dirty="0" smtClean="0"/>
            <a:t> </a:t>
          </a:r>
          <a:r>
            <a:rPr lang="en-GB" altLang="id-ID" dirty="0" err="1" smtClean="0"/>
            <a:t>jantung</a:t>
          </a:r>
          <a:r>
            <a:rPr lang="id-ID" altLang="id-ID" dirty="0" smtClean="0"/>
            <a:t> </a:t>
          </a:r>
          <a:r>
            <a:rPr lang="id-ID" altLang="id-ID" dirty="0" smtClean="0">
              <a:sym typeface="Wingdings" panose="05000000000000000000" pitchFamily="2" charset="2"/>
            </a:rPr>
            <a:t> Aliran darah mulai mengalir</a:t>
          </a:r>
          <a:endParaRPr lang="id-ID" dirty="0"/>
        </a:p>
      </dgm:t>
    </dgm:pt>
    <dgm:pt modelId="{059B5FE2-1A3B-479C-A906-C8A87840CE22}" type="parTrans" cxnId="{D8283313-8A3A-4BD3-9202-6F0A8EADEB61}">
      <dgm:prSet/>
      <dgm:spPr/>
      <dgm:t>
        <a:bodyPr/>
        <a:lstStyle/>
        <a:p>
          <a:endParaRPr lang="id-ID"/>
        </a:p>
      </dgm:t>
    </dgm:pt>
    <dgm:pt modelId="{8E320B08-BA1D-465A-95BB-74696CB7B2F2}" type="sibTrans" cxnId="{D8283313-8A3A-4BD3-9202-6F0A8EADEB61}">
      <dgm:prSet/>
      <dgm:spPr/>
      <dgm:t>
        <a:bodyPr/>
        <a:lstStyle/>
        <a:p>
          <a:endParaRPr lang="id-ID"/>
        </a:p>
      </dgm:t>
    </dgm:pt>
    <dgm:pt modelId="{5D958A8C-477C-44BD-A41C-F8B3D4D59720}">
      <dgm:prSet phldrT="[Text]"/>
      <dgm:spPr/>
      <dgm:t>
        <a:bodyPr/>
        <a:lstStyle/>
        <a:p>
          <a:r>
            <a:rPr lang="id-ID" dirty="0" smtClean="0"/>
            <a:t>Diastole</a:t>
          </a:r>
          <a:endParaRPr lang="id-ID" dirty="0"/>
        </a:p>
      </dgm:t>
    </dgm:pt>
    <dgm:pt modelId="{78D4A154-56DC-4AC3-B6D6-6347D1FE603F}" type="parTrans" cxnId="{4FA195F5-343C-48CC-9A6E-436836DA1B9F}">
      <dgm:prSet/>
      <dgm:spPr/>
      <dgm:t>
        <a:bodyPr/>
        <a:lstStyle/>
        <a:p>
          <a:endParaRPr lang="id-ID"/>
        </a:p>
      </dgm:t>
    </dgm:pt>
    <dgm:pt modelId="{F8AC5558-71BA-4101-B44B-10B08CA1AE14}" type="sibTrans" cxnId="{4FA195F5-343C-48CC-9A6E-436836DA1B9F}">
      <dgm:prSet/>
      <dgm:spPr/>
      <dgm:t>
        <a:bodyPr/>
        <a:lstStyle/>
        <a:p>
          <a:endParaRPr lang="id-ID"/>
        </a:p>
      </dgm:t>
    </dgm:pt>
    <dgm:pt modelId="{829B28D6-E383-4C51-B6B6-334C87227408}">
      <dgm:prSet phldrT="[Text]"/>
      <dgm:spPr/>
      <dgm:t>
        <a:bodyPr/>
        <a:lstStyle/>
        <a:p>
          <a:r>
            <a:rPr lang="id-ID" dirty="0" smtClean="0"/>
            <a:t>Yaitu </a:t>
          </a:r>
          <a:r>
            <a:rPr lang="en-GB" altLang="id-ID" dirty="0" err="1" smtClean="0"/>
            <a:t>Relaksasi</a:t>
          </a:r>
          <a:r>
            <a:rPr lang="en-GB" altLang="id-ID" dirty="0" smtClean="0"/>
            <a:t> </a:t>
          </a:r>
          <a:r>
            <a:rPr lang="en-GB" altLang="id-ID" dirty="0" err="1" smtClean="0"/>
            <a:t>otot</a:t>
          </a:r>
          <a:r>
            <a:rPr lang="en-GB" altLang="id-ID" dirty="0" smtClean="0"/>
            <a:t> </a:t>
          </a:r>
          <a:r>
            <a:rPr lang="en-GB" altLang="id-ID" dirty="0" err="1" smtClean="0"/>
            <a:t>jantung</a:t>
          </a:r>
          <a:r>
            <a:rPr lang="id-ID" altLang="id-ID" dirty="0" smtClean="0"/>
            <a:t> </a:t>
          </a:r>
          <a:r>
            <a:rPr lang="id-ID" altLang="id-ID" dirty="0" smtClean="0">
              <a:sym typeface="Wingdings" panose="05000000000000000000" pitchFamily="2" charset="2"/>
            </a:rPr>
            <a:t> darah mengalir dgn cepat</a:t>
          </a:r>
          <a:endParaRPr lang="id-ID" dirty="0"/>
        </a:p>
      </dgm:t>
    </dgm:pt>
    <dgm:pt modelId="{5B055CD3-706E-4BE4-8F34-E6CC01246B3D}" type="parTrans" cxnId="{6BB45CD8-475E-4383-B845-9F7C78F10110}">
      <dgm:prSet/>
      <dgm:spPr/>
      <dgm:t>
        <a:bodyPr/>
        <a:lstStyle/>
        <a:p>
          <a:endParaRPr lang="id-ID"/>
        </a:p>
      </dgm:t>
    </dgm:pt>
    <dgm:pt modelId="{688BEA9E-4EF1-43D5-93FC-9D62B1E94A08}" type="sibTrans" cxnId="{6BB45CD8-475E-4383-B845-9F7C78F10110}">
      <dgm:prSet/>
      <dgm:spPr/>
      <dgm:t>
        <a:bodyPr/>
        <a:lstStyle/>
        <a:p>
          <a:endParaRPr lang="id-ID"/>
        </a:p>
      </dgm:t>
    </dgm:pt>
    <dgm:pt modelId="{535479DF-51F8-4F7B-8065-DEA38937F0C3}">
      <dgm:prSet phldrT="[Text]"/>
      <dgm:spPr/>
      <dgm:t>
        <a:bodyPr/>
        <a:lstStyle/>
        <a:p>
          <a:r>
            <a:rPr lang="id-ID" dirty="0" smtClean="0"/>
            <a:t>Sifat aliran darah</a:t>
          </a:r>
          <a:endParaRPr lang="id-ID" dirty="0"/>
        </a:p>
      </dgm:t>
    </dgm:pt>
    <dgm:pt modelId="{9B4B0004-3FEB-43D0-B2CE-E745E597A91E}" type="parTrans" cxnId="{416D9724-ABBA-48A9-B905-0532D3EFFA92}">
      <dgm:prSet/>
      <dgm:spPr/>
    </dgm:pt>
    <dgm:pt modelId="{1B09FF74-7DEC-4505-8D3C-A78A253FFB9D}" type="sibTrans" cxnId="{416D9724-ABBA-48A9-B905-0532D3EFFA92}">
      <dgm:prSet/>
      <dgm:spPr/>
    </dgm:pt>
    <dgm:pt modelId="{4637E905-153D-4972-873E-1E252F9D1805}">
      <dgm:prSet phldrT="[Text]"/>
      <dgm:spPr/>
      <dgm:t>
        <a:bodyPr/>
        <a:lstStyle/>
        <a:p>
          <a:r>
            <a:rPr lang="en-GB" altLang="id-ID" dirty="0" err="1" smtClean="0"/>
            <a:t>Penurunan</a:t>
          </a:r>
          <a:r>
            <a:rPr lang="en-GB" altLang="id-ID" dirty="0" smtClean="0"/>
            <a:t> </a:t>
          </a:r>
          <a:r>
            <a:rPr lang="en-GB" altLang="id-ID" dirty="0" err="1" smtClean="0"/>
            <a:t>aliran</a:t>
          </a:r>
          <a:r>
            <a:rPr lang="en-GB" altLang="id-ID" dirty="0" smtClean="0"/>
            <a:t> </a:t>
          </a:r>
          <a:r>
            <a:rPr lang="en-GB" altLang="id-ID" dirty="0" err="1" smtClean="0"/>
            <a:t>darah</a:t>
          </a:r>
          <a:r>
            <a:rPr lang="en-GB" altLang="id-ID" dirty="0" smtClean="0"/>
            <a:t> di </a:t>
          </a:r>
          <a:r>
            <a:rPr lang="en-GB" altLang="id-ID" dirty="0" err="1" smtClean="0"/>
            <a:t>ventrikel</a:t>
          </a:r>
          <a:r>
            <a:rPr lang="en-GB" altLang="id-ID" dirty="0" smtClean="0"/>
            <a:t> </a:t>
          </a:r>
          <a:r>
            <a:rPr lang="en-GB" altLang="id-ID" dirty="0" err="1" smtClean="0"/>
            <a:t>berlawanan</a:t>
          </a:r>
          <a:r>
            <a:rPr lang="en-GB" altLang="id-ID" dirty="0" smtClean="0"/>
            <a:t> </a:t>
          </a:r>
          <a:r>
            <a:rPr lang="en-GB" altLang="id-ID" dirty="0" err="1" smtClean="0"/>
            <a:t>dengan</a:t>
          </a:r>
          <a:r>
            <a:rPr lang="en-GB" altLang="id-ID" dirty="0" smtClean="0"/>
            <a:t> </a:t>
          </a:r>
          <a:r>
            <a:rPr lang="en-GB" altLang="id-ID" dirty="0" err="1" smtClean="0"/>
            <a:t>aliran</a:t>
          </a:r>
          <a:r>
            <a:rPr lang="en-GB" altLang="id-ID" dirty="0" smtClean="0"/>
            <a:t> </a:t>
          </a:r>
          <a:r>
            <a:rPr lang="en-GB" altLang="id-ID" dirty="0" err="1" smtClean="0"/>
            <a:t>darah</a:t>
          </a:r>
          <a:r>
            <a:rPr lang="en-GB" altLang="id-ID" dirty="0" smtClean="0"/>
            <a:t> di </a:t>
          </a:r>
          <a:r>
            <a:rPr lang="en-GB" altLang="id-ID" dirty="0" err="1" smtClean="0"/>
            <a:t>semua</a:t>
          </a:r>
          <a:r>
            <a:rPr lang="en-GB" altLang="id-ID" dirty="0" smtClean="0"/>
            <a:t> </a:t>
          </a:r>
          <a:r>
            <a:rPr lang="en-GB" altLang="id-ID" dirty="0" err="1" smtClean="0"/>
            <a:t>jaringan</a:t>
          </a:r>
          <a:r>
            <a:rPr lang="en-GB" altLang="id-ID" dirty="0" smtClean="0"/>
            <a:t> </a:t>
          </a:r>
          <a:r>
            <a:rPr lang="en-GB" altLang="id-ID" dirty="0" err="1" smtClean="0"/>
            <a:t>tubuh</a:t>
          </a:r>
          <a:endParaRPr lang="id-ID" dirty="0"/>
        </a:p>
      </dgm:t>
    </dgm:pt>
    <dgm:pt modelId="{8A3AAF91-C854-42B6-BA1C-8124EF6DA37E}" type="parTrans" cxnId="{634A0E8F-4CD7-40CC-8147-FC4FF1A6DB30}">
      <dgm:prSet/>
      <dgm:spPr/>
    </dgm:pt>
    <dgm:pt modelId="{5429A940-716D-4525-B6E6-4EB449BEAD5B}" type="sibTrans" cxnId="{634A0E8F-4CD7-40CC-8147-FC4FF1A6DB30}">
      <dgm:prSet/>
      <dgm:spPr/>
    </dgm:pt>
    <dgm:pt modelId="{B0C2A78E-7183-4CC3-B425-C2AEF396F6C5}" type="pres">
      <dgm:prSet presAssocID="{352B8E16-41B0-463F-AFF8-BA84A27F5B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6EE3E98A-78A6-451F-A9B0-79A7B017C9EE}" type="pres">
      <dgm:prSet presAssocID="{9668B373-C46B-4BF2-9097-3D9BECD286F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7F9C6EE-D8C6-4793-87F7-645F461E2F8B}" type="pres">
      <dgm:prSet presAssocID="{9668B373-C46B-4BF2-9097-3D9BECD286F2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1CE02E4-61BB-48D3-9144-028A15B32E48}" type="pres">
      <dgm:prSet presAssocID="{5D958A8C-477C-44BD-A41C-F8B3D4D5972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169EED0-4E4F-4E14-B4A2-262C2D1F0025}" type="pres">
      <dgm:prSet presAssocID="{5D958A8C-477C-44BD-A41C-F8B3D4D5972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1C02F09-2AF9-43F4-8D36-45E416A37CE3}" type="pres">
      <dgm:prSet presAssocID="{535479DF-51F8-4F7B-8065-DEA38937F0C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9FD22FC-7EED-403C-A529-F02BC23E0C1A}" type="pres">
      <dgm:prSet presAssocID="{535479DF-51F8-4F7B-8065-DEA38937F0C3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4FA195F5-343C-48CC-9A6E-436836DA1B9F}" srcId="{352B8E16-41B0-463F-AFF8-BA84A27F5BC8}" destId="{5D958A8C-477C-44BD-A41C-F8B3D4D59720}" srcOrd="1" destOrd="0" parTransId="{78D4A154-56DC-4AC3-B6D6-6347D1FE603F}" sibTransId="{F8AC5558-71BA-4101-B44B-10B08CA1AE14}"/>
    <dgm:cxn modelId="{0E54D449-B53F-4EE7-9FB5-A550B7F5317D}" type="presOf" srcId="{352B8E16-41B0-463F-AFF8-BA84A27F5BC8}" destId="{B0C2A78E-7183-4CC3-B425-C2AEF396F6C5}" srcOrd="0" destOrd="0" presId="urn:microsoft.com/office/officeart/2005/8/layout/vList2"/>
    <dgm:cxn modelId="{634A0E8F-4CD7-40CC-8147-FC4FF1A6DB30}" srcId="{535479DF-51F8-4F7B-8065-DEA38937F0C3}" destId="{4637E905-153D-4972-873E-1E252F9D1805}" srcOrd="0" destOrd="0" parTransId="{8A3AAF91-C854-42B6-BA1C-8124EF6DA37E}" sibTransId="{5429A940-716D-4525-B6E6-4EB449BEAD5B}"/>
    <dgm:cxn modelId="{D0446E1D-EA55-4726-852B-8F8D27CC08ED}" type="presOf" srcId="{535479DF-51F8-4F7B-8065-DEA38937F0C3}" destId="{51C02F09-2AF9-43F4-8D36-45E416A37CE3}" srcOrd="0" destOrd="0" presId="urn:microsoft.com/office/officeart/2005/8/layout/vList2"/>
    <dgm:cxn modelId="{37945C57-4FCB-4A53-98F2-95D4A85E885D}" type="presOf" srcId="{9668B373-C46B-4BF2-9097-3D9BECD286F2}" destId="{6EE3E98A-78A6-451F-A9B0-79A7B017C9EE}" srcOrd="0" destOrd="0" presId="urn:microsoft.com/office/officeart/2005/8/layout/vList2"/>
    <dgm:cxn modelId="{3F1A2DCF-B03F-4662-AE1B-0020A91EF18B}" srcId="{352B8E16-41B0-463F-AFF8-BA84A27F5BC8}" destId="{9668B373-C46B-4BF2-9097-3D9BECD286F2}" srcOrd="0" destOrd="0" parTransId="{5A614675-1CF2-463F-B894-8371E376B4BE}" sibTransId="{00F4BD96-5DA4-46D4-91A9-B2A2EE13AD26}"/>
    <dgm:cxn modelId="{6BB45CD8-475E-4383-B845-9F7C78F10110}" srcId="{5D958A8C-477C-44BD-A41C-F8B3D4D59720}" destId="{829B28D6-E383-4C51-B6B6-334C87227408}" srcOrd="0" destOrd="0" parTransId="{5B055CD3-706E-4BE4-8F34-E6CC01246B3D}" sibTransId="{688BEA9E-4EF1-43D5-93FC-9D62B1E94A08}"/>
    <dgm:cxn modelId="{D8283313-8A3A-4BD3-9202-6F0A8EADEB61}" srcId="{9668B373-C46B-4BF2-9097-3D9BECD286F2}" destId="{302AE729-8CB1-4042-BD33-C4770999367C}" srcOrd="0" destOrd="0" parTransId="{059B5FE2-1A3B-479C-A906-C8A87840CE22}" sibTransId="{8E320B08-BA1D-465A-95BB-74696CB7B2F2}"/>
    <dgm:cxn modelId="{4576C2F1-8799-48CA-B007-C2B0202A231C}" type="presOf" srcId="{829B28D6-E383-4C51-B6B6-334C87227408}" destId="{B169EED0-4E4F-4E14-B4A2-262C2D1F0025}" srcOrd="0" destOrd="0" presId="urn:microsoft.com/office/officeart/2005/8/layout/vList2"/>
    <dgm:cxn modelId="{4376D5DD-2E5F-4863-87F3-256BE0050CAC}" type="presOf" srcId="{4637E905-153D-4972-873E-1E252F9D1805}" destId="{F9FD22FC-7EED-403C-A529-F02BC23E0C1A}" srcOrd="0" destOrd="0" presId="urn:microsoft.com/office/officeart/2005/8/layout/vList2"/>
    <dgm:cxn modelId="{416D9724-ABBA-48A9-B905-0532D3EFFA92}" srcId="{352B8E16-41B0-463F-AFF8-BA84A27F5BC8}" destId="{535479DF-51F8-4F7B-8065-DEA38937F0C3}" srcOrd="2" destOrd="0" parTransId="{9B4B0004-3FEB-43D0-B2CE-E745E597A91E}" sibTransId="{1B09FF74-7DEC-4505-8D3C-A78A253FFB9D}"/>
    <dgm:cxn modelId="{2E4BB858-6D66-4D83-8A97-2DCB8D00E69D}" type="presOf" srcId="{302AE729-8CB1-4042-BD33-C4770999367C}" destId="{07F9C6EE-D8C6-4793-87F7-645F461E2F8B}" srcOrd="0" destOrd="0" presId="urn:microsoft.com/office/officeart/2005/8/layout/vList2"/>
    <dgm:cxn modelId="{2E4C2F9C-FC45-4EB1-90D8-2344F7C1F98C}" type="presOf" srcId="{5D958A8C-477C-44BD-A41C-F8B3D4D59720}" destId="{51CE02E4-61BB-48D3-9144-028A15B32E48}" srcOrd="0" destOrd="0" presId="urn:microsoft.com/office/officeart/2005/8/layout/vList2"/>
    <dgm:cxn modelId="{BED5B320-D765-4428-B487-0E2B9BDB9039}" type="presParOf" srcId="{B0C2A78E-7183-4CC3-B425-C2AEF396F6C5}" destId="{6EE3E98A-78A6-451F-A9B0-79A7B017C9EE}" srcOrd="0" destOrd="0" presId="urn:microsoft.com/office/officeart/2005/8/layout/vList2"/>
    <dgm:cxn modelId="{6BD8319F-ED47-4C63-8B56-2D951C55B2FE}" type="presParOf" srcId="{B0C2A78E-7183-4CC3-B425-C2AEF396F6C5}" destId="{07F9C6EE-D8C6-4793-87F7-645F461E2F8B}" srcOrd="1" destOrd="0" presId="urn:microsoft.com/office/officeart/2005/8/layout/vList2"/>
    <dgm:cxn modelId="{9625ED3B-AF55-4EA9-8D64-8B9BF0C856E9}" type="presParOf" srcId="{B0C2A78E-7183-4CC3-B425-C2AEF396F6C5}" destId="{51CE02E4-61BB-48D3-9144-028A15B32E48}" srcOrd="2" destOrd="0" presId="urn:microsoft.com/office/officeart/2005/8/layout/vList2"/>
    <dgm:cxn modelId="{9809B0C1-E0C1-4D6D-AB53-ACA5ED2A25F7}" type="presParOf" srcId="{B0C2A78E-7183-4CC3-B425-C2AEF396F6C5}" destId="{B169EED0-4E4F-4E14-B4A2-262C2D1F0025}" srcOrd="3" destOrd="0" presId="urn:microsoft.com/office/officeart/2005/8/layout/vList2"/>
    <dgm:cxn modelId="{EB306FDE-4FD8-46B3-8D60-CC9D74EB6642}" type="presParOf" srcId="{B0C2A78E-7183-4CC3-B425-C2AEF396F6C5}" destId="{51C02F09-2AF9-43F4-8D36-45E416A37CE3}" srcOrd="4" destOrd="0" presId="urn:microsoft.com/office/officeart/2005/8/layout/vList2"/>
    <dgm:cxn modelId="{C71B394B-DAEB-44C4-93E7-7755A5B02810}" type="presParOf" srcId="{B0C2A78E-7183-4CC3-B425-C2AEF396F6C5}" destId="{F9FD22FC-7EED-403C-A529-F02BC23E0C1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BB78720-65BB-49C3-B5C9-0FF85E224C6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DCC8EA81-D690-409E-9F2E-E96E37A7ADF1}">
      <dgm:prSet phldrT="[Text]"/>
      <dgm:spPr/>
      <dgm:t>
        <a:bodyPr/>
        <a:lstStyle/>
        <a:p>
          <a:r>
            <a:rPr lang="id-ID" dirty="0" smtClean="0"/>
            <a:t>Bunyi Jantung Pertama</a:t>
          </a:r>
          <a:endParaRPr lang="id-ID" dirty="0"/>
        </a:p>
      </dgm:t>
    </dgm:pt>
    <dgm:pt modelId="{612B1385-FD9A-4013-A97A-C62ED67F4AC8}" type="parTrans" cxnId="{6ECD1B75-77A2-4944-BB2E-9DA2DF226536}">
      <dgm:prSet/>
      <dgm:spPr/>
      <dgm:t>
        <a:bodyPr/>
        <a:lstStyle/>
        <a:p>
          <a:endParaRPr lang="id-ID"/>
        </a:p>
      </dgm:t>
    </dgm:pt>
    <dgm:pt modelId="{F289DC33-405B-42A6-B3DA-57A0993A3067}" type="sibTrans" cxnId="{6ECD1B75-77A2-4944-BB2E-9DA2DF226536}">
      <dgm:prSet/>
      <dgm:spPr/>
      <dgm:t>
        <a:bodyPr/>
        <a:lstStyle/>
        <a:p>
          <a:endParaRPr lang="id-ID"/>
        </a:p>
      </dgm:t>
    </dgm:pt>
    <dgm:pt modelId="{E28CA944-8970-49D2-AF20-F19029612BAF}">
      <dgm:prSet phldrT="[Text]"/>
      <dgm:spPr/>
      <dgm:t>
        <a:bodyPr/>
        <a:lstStyle/>
        <a:p>
          <a:r>
            <a:rPr lang="id-ID" dirty="0" smtClean="0"/>
            <a:t>Menutupnya katup atrioventrikuler dan kontraksi ventrikel </a:t>
          </a:r>
          <a:endParaRPr lang="id-ID" dirty="0"/>
        </a:p>
      </dgm:t>
    </dgm:pt>
    <dgm:pt modelId="{C11D4F80-8DF5-410C-AEA8-38830213822E}" type="parTrans" cxnId="{38D94686-7DDE-453A-B485-9AC5774D22EE}">
      <dgm:prSet/>
      <dgm:spPr/>
      <dgm:t>
        <a:bodyPr/>
        <a:lstStyle/>
        <a:p>
          <a:endParaRPr lang="id-ID"/>
        </a:p>
      </dgm:t>
    </dgm:pt>
    <dgm:pt modelId="{C66A47B1-7E01-40A8-B325-F5AB40BCE26F}" type="sibTrans" cxnId="{38D94686-7DDE-453A-B485-9AC5774D22EE}">
      <dgm:prSet/>
      <dgm:spPr/>
      <dgm:t>
        <a:bodyPr/>
        <a:lstStyle/>
        <a:p>
          <a:endParaRPr lang="id-ID"/>
        </a:p>
      </dgm:t>
    </dgm:pt>
    <dgm:pt modelId="{38B11D8D-8E79-49E3-8F85-8D139BA37539}">
      <dgm:prSet phldrT="[Text]"/>
      <dgm:spPr/>
      <dgm:t>
        <a:bodyPr/>
        <a:lstStyle/>
        <a:p>
          <a:r>
            <a:rPr lang="id-ID" dirty="0" smtClean="0"/>
            <a:t>Bunyi Jantung Kedua</a:t>
          </a:r>
          <a:endParaRPr lang="id-ID" dirty="0"/>
        </a:p>
      </dgm:t>
    </dgm:pt>
    <dgm:pt modelId="{F9F9D725-4A1B-482C-8C8B-61D78566B0F8}" type="parTrans" cxnId="{766A3D84-35E0-4150-AFCC-4C09B859BE07}">
      <dgm:prSet/>
      <dgm:spPr/>
      <dgm:t>
        <a:bodyPr/>
        <a:lstStyle/>
        <a:p>
          <a:endParaRPr lang="id-ID"/>
        </a:p>
      </dgm:t>
    </dgm:pt>
    <dgm:pt modelId="{38010B2E-31DE-4CDC-BA29-211933AA21AD}" type="sibTrans" cxnId="{766A3D84-35E0-4150-AFCC-4C09B859BE07}">
      <dgm:prSet/>
      <dgm:spPr/>
      <dgm:t>
        <a:bodyPr/>
        <a:lstStyle/>
        <a:p>
          <a:endParaRPr lang="id-ID"/>
        </a:p>
      </dgm:t>
    </dgm:pt>
    <dgm:pt modelId="{3E48946E-8351-4F13-9BCA-9FDCBBF6BF44}">
      <dgm:prSet phldrT="[Text]"/>
      <dgm:spPr/>
      <dgm:t>
        <a:bodyPr/>
        <a:lstStyle/>
        <a:p>
          <a:r>
            <a:rPr lang="id-ID" dirty="0" smtClean="0"/>
            <a:t>Menutupnya katup aortik dan pulmoner</a:t>
          </a:r>
          <a:endParaRPr lang="id-ID" dirty="0"/>
        </a:p>
      </dgm:t>
    </dgm:pt>
    <dgm:pt modelId="{E19F950D-8FF8-44EC-A08C-9266214B1E79}" type="parTrans" cxnId="{1D54C235-821E-440A-899C-B9DD6F01626E}">
      <dgm:prSet/>
      <dgm:spPr/>
      <dgm:t>
        <a:bodyPr/>
        <a:lstStyle/>
        <a:p>
          <a:endParaRPr lang="id-ID"/>
        </a:p>
      </dgm:t>
    </dgm:pt>
    <dgm:pt modelId="{1751E3EF-CBDE-4C4D-9082-C69D9C91F02A}" type="sibTrans" cxnId="{1D54C235-821E-440A-899C-B9DD6F01626E}">
      <dgm:prSet/>
      <dgm:spPr/>
      <dgm:t>
        <a:bodyPr/>
        <a:lstStyle/>
        <a:p>
          <a:endParaRPr lang="id-ID"/>
        </a:p>
      </dgm:t>
    </dgm:pt>
    <dgm:pt modelId="{01CF79E1-8174-4E65-ABEE-40788CAF5D24}">
      <dgm:prSet/>
      <dgm:spPr/>
      <dgm:t>
        <a:bodyPr/>
        <a:lstStyle/>
        <a:p>
          <a:r>
            <a:rPr lang="id-ID" dirty="0" smtClean="0"/>
            <a:t>Panjang dan rata (lub)</a:t>
          </a:r>
        </a:p>
      </dgm:t>
    </dgm:pt>
    <dgm:pt modelId="{14D81240-3FF3-4937-918C-3251087E0360}" type="parTrans" cxnId="{EDCC3ADA-5582-4E48-B872-025ADA9A997D}">
      <dgm:prSet/>
      <dgm:spPr/>
      <dgm:t>
        <a:bodyPr/>
        <a:lstStyle/>
        <a:p>
          <a:endParaRPr lang="id-ID"/>
        </a:p>
      </dgm:t>
    </dgm:pt>
    <dgm:pt modelId="{754334E0-8933-4E62-9FF9-C99DAFE1FB94}" type="sibTrans" cxnId="{EDCC3ADA-5582-4E48-B872-025ADA9A997D}">
      <dgm:prSet/>
      <dgm:spPr/>
      <dgm:t>
        <a:bodyPr/>
        <a:lstStyle/>
        <a:p>
          <a:endParaRPr lang="id-ID"/>
        </a:p>
      </dgm:t>
    </dgm:pt>
    <dgm:pt modelId="{DBA6E95B-85BB-48B4-BCE8-8AB4746BE683}">
      <dgm:prSet/>
      <dgm:spPr/>
      <dgm:t>
        <a:bodyPr/>
        <a:lstStyle/>
        <a:p>
          <a:r>
            <a:rPr lang="id-ID" smtClean="0"/>
            <a:t>Pendek dan tajam (dub)</a:t>
          </a:r>
          <a:endParaRPr lang="id-ID" dirty="0" smtClean="0"/>
        </a:p>
      </dgm:t>
    </dgm:pt>
    <dgm:pt modelId="{CCFA557F-1F12-464D-A281-EBAEBCAD73E3}" type="parTrans" cxnId="{CABA0779-593D-4DF9-9901-BE26FBD9AB4A}">
      <dgm:prSet/>
      <dgm:spPr/>
      <dgm:t>
        <a:bodyPr/>
        <a:lstStyle/>
        <a:p>
          <a:endParaRPr lang="id-ID"/>
        </a:p>
      </dgm:t>
    </dgm:pt>
    <dgm:pt modelId="{B119CFE1-B273-431D-A7B3-2133C37513ED}" type="sibTrans" cxnId="{CABA0779-593D-4DF9-9901-BE26FBD9AB4A}">
      <dgm:prSet/>
      <dgm:spPr/>
      <dgm:t>
        <a:bodyPr/>
        <a:lstStyle/>
        <a:p>
          <a:endParaRPr lang="id-ID"/>
        </a:p>
      </dgm:t>
    </dgm:pt>
    <dgm:pt modelId="{7D2305D8-18E3-4183-B716-AAFAC1A17A22}" type="pres">
      <dgm:prSet presAssocID="{ABB78720-65BB-49C3-B5C9-0FF85E224C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92362FAD-C256-418F-93BA-0C1880FF2D78}" type="pres">
      <dgm:prSet presAssocID="{DCC8EA81-D690-409E-9F2E-E96E37A7ADF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ABAC826-2706-45B1-BEFF-D20B6078D68E}" type="pres">
      <dgm:prSet presAssocID="{DCC8EA81-D690-409E-9F2E-E96E37A7ADF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893C075-A214-4F95-917A-0FC24D5527EE}" type="pres">
      <dgm:prSet presAssocID="{38B11D8D-8E79-49E3-8F85-8D139BA3753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6B759DF-7F8C-4CC9-BAC9-E005E6FCA665}" type="pres">
      <dgm:prSet presAssocID="{38B11D8D-8E79-49E3-8F85-8D139BA3753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989EB507-1B94-4E15-928F-57B3C487BCAD}" type="presOf" srcId="{E28CA944-8970-49D2-AF20-F19029612BAF}" destId="{1ABAC826-2706-45B1-BEFF-D20B6078D68E}" srcOrd="0" destOrd="0" presId="urn:microsoft.com/office/officeart/2005/8/layout/vList2"/>
    <dgm:cxn modelId="{89BE468E-F8B8-4C04-B569-E60D39327CF7}" type="presOf" srcId="{3E48946E-8351-4F13-9BCA-9FDCBBF6BF44}" destId="{B6B759DF-7F8C-4CC9-BAC9-E005E6FCA665}" srcOrd="0" destOrd="0" presId="urn:microsoft.com/office/officeart/2005/8/layout/vList2"/>
    <dgm:cxn modelId="{38D94686-7DDE-453A-B485-9AC5774D22EE}" srcId="{DCC8EA81-D690-409E-9F2E-E96E37A7ADF1}" destId="{E28CA944-8970-49D2-AF20-F19029612BAF}" srcOrd="0" destOrd="0" parTransId="{C11D4F80-8DF5-410C-AEA8-38830213822E}" sibTransId="{C66A47B1-7E01-40A8-B325-F5AB40BCE26F}"/>
    <dgm:cxn modelId="{D1D713B8-5C2F-4DD3-8BE8-4F77161AFAE2}" type="presOf" srcId="{01CF79E1-8174-4E65-ABEE-40788CAF5D24}" destId="{1ABAC826-2706-45B1-BEFF-D20B6078D68E}" srcOrd="0" destOrd="1" presId="urn:microsoft.com/office/officeart/2005/8/layout/vList2"/>
    <dgm:cxn modelId="{7A6DD596-89B2-4A09-9A06-905D6C448026}" type="presOf" srcId="{38B11D8D-8E79-49E3-8F85-8D139BA37539}" destId="{0893C075-A214-4F95-917A-0FC24D5527EE}" srcOrd="0" destOrd="0" presId="urn:microsoft.com/office/officeart/2005/8/layout/vList2"/>
    <dgm:cxn modelId="{CABA0779-593D-4DF9-9901-BE26FBD9AB4A}" srcId="{38B11D8D-8E79-49E3-8F85-8D139BA37539}" destId="{DBA6E95B-85BB-48B4-BCE8-8AB4746BE683}" srcOrd="1" destOrd="0" parTransId="{CCFA557F-1F12-464D-A281-EBAEBCAD73E3}" sibTransId="{B119CFE1-B273-431D-A7B3-2133C37513ED}"/>
    <dgm:cxn modelId="{1D54C235-821E-440A-899C-B9DD6F01626E}" srcId="{38B11D8D-8E79-49E3-8F85-8D139BA37539}" destId="{3E48946E-8351-4F13-9BCA-9FDCBBF6BF44}" srcOrd="0" destOrd="0" parTransId="{E19F950D-8FF8-44EC-A08C-9266214B1E79}" sibTransId="{1751E3EF-CBDE-4C4D-9082-C69D9C91F02A}"/>
    <dgm:cxn modelId="{766A3D84-35E0-4150-AFCC-4C09B859BE07}" srcId="{ABB78720-65BB-49C3-B5C9-0FF85E224C63}" destId="{38B11D8D-8E79-49E3-8F85-8D139BA37539}" srcOrd="1" destOrd="0" parTransId="{F9F9D725-4A1B-482C-8C8B-61D78566B0F8}" sibTransId="{38010B2E-31DE-4CDC-BA29-211933AA21AD}"/>
    <dgm:cxn modelId="{DD64B59D-BCD8-496C-8F48-405456330562}" type="presOf" srcId="{DBA6E95B-85BB-48B4-BCE8-8AB4746BE683}" destId="{B6B759DF-7F8C-4CC9-BAC9-E005E6FCA665}" srcOrd="0" destOrd="1" presId="urn:microsoft.com/office/officeart/2005/8/layout/vList2"/>
    <dgm:cxn modelId="{EDCC3ADA-5582-4E48-B872-025ADA9A997D}" srcId="{DCC8EA81-D690-409E-9F2E-E96E37A7ADF1}" destId="{01CF79E1-8174-4E65-ABEE-40788CAF5D24}" srcOrd="1" destOrd="0" parTransId="{14D81240-3FF3-4937-918C-3251087E0360}" sibTransId="{754334E0-8933-4E62-9FF9-C99DAFE1FB94}"/>
    <dgm:cxn modelId="{FC7C58B9-9E41-48B8-911A-3A49D1390343}" type="presOf" srcId="{DCC8EA81-D690-409E-9F2E-E96E37A7ADF1}" destId="{92362FAD-C256-418F-93BA-0C1880FF2D78}" srcOrd="0" destOrd="0" presId="urn:microsoft.com/office/officeart/2005/8/layout/vList2"/>
    <dgm:cxn modelId="{DD2C555E-F7C9-465F-B12C-0C61D45DA7A8}" type="presOf" srcId="{ABB78720-65BB-49C3-B5C9-0FF85E224C63}" destId="{7D2305D8-18E3-4183-B716-AAFAC1A17A22}" srcOrd="0" destOrd="0" presId="urn:microsoft.com/office/officeart/2005/8/layout/vList2"/>
    <dgm:cxn modelId="{6ECD1B75-77A2-4944-BB2E-9DA2DF226536}" srcId="{ABB78720-65BB-49C3-B5C9-0FF85E224C63}" destId="{DCC8EA81-D690-409E-9F2E-E96E37A7ADF1}" srcOrd="0" destOrd="0" parTransId="{612B1385-FD9A-4013-A97A-C62ED67F4AC8}" sibTransId="{F289DC33-405B-42A6-B3DA-57A0993A3067}"/>
    <dgm:cxn modelId="{42662FA2-A4F4-42DB-83C4-9B1385688F10}" type="presParOf" srcId="{7D2305D8-18E3-4183-B716-AAFAC1A17A22}" destId="{92362FAD-C256-418F-93BA-0C1880FF2D78}" srcOrd="0" destOrd="0" presId="urn:microsoft.com/office/officeart/2005/8/layout/vList2"/>
    <dgm:cxn modelId="{CEFC29C2-BD71-4FE5-B5ED-1FC182DC0F29}" type="presParOf" srcId="{7D2305D8-18E3-4183-B716-AAFAC1A17A22}" destId="{1ABAC826-2706-45B1-BEFF-D20B6078D68E}" srcOrd="1" destOrd="0" presId="urn:microsoft.com/office/officeart/2005/8/layout/vList2"/>
    <dgm:cxn modelId="{B860AD14-EC5F-430D-9FEA-FBF61591ADB2}" type="presParOf" srcId="{7D2305D8-18E3-4183-B716-AAFAC1A17A22}" destId="{0893C075-A214-4F95-917A-0FC24D5527EE}" srcOrd="2" destOrd="0" presId="urn:microsoft.com/office/officeart/2005/8/layout/vList2"/>
    <dgm:cxn modelId="{A237AFB4-2F3F-467F-AA8E-98B3565549C2}" type="presParOf" srcId="{7D2305D8-18E3-4183-B716-AAFAC1A17A22}" destId="{B6B759DF-7F8C-4CC9-BAC9-E005E6FCA66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672C042-C18E-4C17-AFAA-3FE9A552417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4D28A84B-FAC2-4084-823D-2C65E9B74D3C}">
      <dgm:prSet phldrT="[Text]"/>
      <dgm:spPr/>
      <dgm:t>
        <a:bodyPr/>
        <a:lstStyle/>
        <a:p>
          <a:r>
            <a:rPr lang="id-ID" dirty="0" smtClean="0"/>
            <a:t>Atrium: menerima darah dari vena; sedangkan </a:t>
          </a:r>
          <a:r>
            <a:rPr lang="it-IT" dirty="0" smtClean="0"/>
            <a:t>Ventrikel: memompa darah ke arteri</a:t>
          </a:r>
          <a:endParaRPr lang="id-ID" dirty="0"/>
        </a:p>
      </dgm:t>
    </dgm:pt>
    <dgm:pt modelId="{5F61104F-8C68-4DF1-A529-67F346151FA9}" type="parTrans" cxnId="{14EE2C27-1362-42C4-B370-A4A58E25B4DC}">
      <dgm:prSet/>
      <dgm:spPr/>
      <dgm:t>
        <a:bodyPr/>
        <a:lstStyle/>
        <a:p>
          <a:endParaRPr lang="id-ID"/>
        </a:p>
      </dgm:t>
    </dgm:pt>
    <dgm:pt modelId="{BD6D2544-3865-49BA-9EAE-F51E3001FA90}" type="sibTrans" cxnId="{14EE2C27-1362-42C4-B370-A4A58E25B4DC}">
      <dgm:prSet/>
      <dgm:spPr/>
      <dgm:t>
        <a:bodyPr/>
        <a:lstStyle/>
        <a:p>
          <a:endParaRPr lang="id-ID"/>
        </a:p>
      </dgm:t>
    </dgm:pt>
    <dgm:pt modelId="{B555C402-9B08-48F1-A81D-6CBC0AF73EFD}">
      <dgm:prSet phldrT="[Text]"/>
      <dgm:spPr/>
      <dgm:t>
        <a:bodyPr/>
        <a:lstStyle/>
        <a:p>
          <a:r>
            <a:rPr lang="id-ID" dirty="0" smtClean="0"/>
            <a:t>Aliran darah melalui jantung: diatur oleh katup yg membuka ke satu sisialiran darah hanya mengalir satu arah.</a:t>
          </a:r>
          <a:endParaRPr lang="id-ID" dirty="0"/>
        </a:p>
      </dgm:t>
    </dgm:pt>
    <dgm:pt modelId="{BD64E18C-031D-42B1-A842-92097C7AD1F3}" type="parTrans" cxnId="{346611BA-4B53-40AE-B721-F0B88ADCF518}">
      <dgm:prSet/>
      <dgm:spPr/>
      <dgm:t>
        <a:bodyPr/>
        <a:lstStyle/>
        <a:p>
          <a:endParaRPr lang="id-ID"/>
        </a:p>
      </dgm:t>
    </dgm:pt>
    <dgm:pt modelId="{30113DCC-A450-49A3-8095-1A76B0E44DC7}" type="sibTrans" cxnId="{346611BA-4B53-40AE-B721-F0B88ADCF518}">
      <dgm:prSet/>
      <dgm:spPr/>
      <dgm:t>
        <a:bodyPr/>
        <a:lstStyle/>
        <a:p>
          <a:endParaRPr lang="id-ID"/>
        </a:p>
      </dgm:t>
    </dgm:pt>
    <dgm:pt modelId="{5160BE93-6470-4548-8E2B-4779FD997EC4}">
      <dgm:prSet phldrT="[Text]"/>
      <dgm:spPr/>
      <dgm:t>
        <a:bodyPr/>
        <a:lstStyle/>
        <a:p>
          <a:r>
            <a:rPr lang="id-ID" dirty="0" smtClean="0"/>
            <a:t>Darah dari seluruh tubuh kembali ke jantung (atrium </a:t>
          </a:r>
          <a:r>
            <a:rPr lang="fi-FI" dirty="0" smtClean="0"/>
            <a:t>kanan) melalui vena kava  menuju ventrikel kanan</a:t>
          </a:r>
          <a:r>
            <a:rPr lang="id-ID" dirty="0" smtClean="0"/>
            <a:t> melalui katup tricuspidalis. Dari ventrikel kanan darah dipompa menuju paru-paru melalui katup semilunaris pulmonalis.</a:t>
          </a:r>
          <a:endParaRPr lang="id-ID" dirty="0"/>
        </a:p>
      </dgm:t>
    </dgm:pt>
    <dgm:pt modelId="{28787732-DBC1-4855-AA51-94765630F5F7}" type="parTrans" cxnId="{914E4B3E-CF96-4A40-A034-B5E80A397622}">
      <dgm:prSet/>
      <dgm:spPr/>
      <dgm:t>
        <a:bodyPr/>
        <a:lstStyle/>
        <a:p>
          <a:endParaRPr lang="id-ID"/>
        </a:p>
      </dgm:t>
    </dgm:pt>
    <dgm:pt modelId="{DE3B7CAC-52DF-4CFF-82A5-43FBDF9D3CEA}" type="sibTrans" cxnId="{914E4B3E-CF96-4A40-A034-B5E80A397622}">
      <dgm:prSet/>
      <dgm:spPr/>
      <dgm:t>
        <a:bodyPr/>
        <a:lstStyle/>
        <a:p>
          <a:endParaRPr lang="id-ID"/>
        </a:p>
      </dgm:t>
    </dgm:pt>
    <dgm:pt modelId="{5A182E4F-73B6-4305-95E4-8FAEA06C90E0}">
      <dgm:prSet phldrT="[Text]"/>
      <dgm:spPr/>
      <dgm:t>
        <a:bodyPr/>
        <a:lstStyle/>
        <a:p>
          <a:r>
            <a:rPr lang="id-ID" dirty="0" smtClean="0"/>
            <a:t>Darah teroksigenasi dari paru-paru ke atrium kiri, kemudian ke </a:t>
          </a:r>
          <a:r>
            <a:rPr lang="da-DK" dirty="0" smtClean="0"/>
            <a:t>ventrikel kiri melalui katup bicuspidalis. Dari ventrikel kiri</a:t>
          </a:r>
          <a:r>
            <a:rPr lang="id-ID" dirty="0" smtClean="0"/>
            <a:t> darah dialirkan melalui katup semilunaris aorta ke aorta  seluruh tubuh.</a:t>
          </a:r>
          <a:endParaRPr lang="id-ID" dirty="0"/>
        </a:p>
      </dgm:t>
    </dgm:pt>
    <dgm:pt modelId="{0E7240A9-5CD4-4221-8FE3-A5D3772F2CAB}" type="parTrans" cxnId="{AFF5B745-D8BF-461A-BD4B-00EAAF07C6CF}">
      <dgm:prSet/>
      <dgm:spPr/>
    </dgm:pt>
    <dgm:pt modelId="{7E841FA6-A992-44FF-BCBE-C31FEDB05206}" type="sibTrans" cxnId="{AFF5B745-D8BF-461A-BD4B-00EAAF07C6CF}">
      <dgm:prSet/>
      <dgm:spPr/>
    </dgm:pt>
    <dgm:pt modelId="{4BA34040-280A-4012-B18C-9D72ACE29D27}" type="pres">
      <dgm:prSet presAssocID="{D672C042-C18E-4C17-AFAA-3FE9A552417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0CD22987-A5E6-4BF3-BDD3-DC202D47741F}" type="pres">
      <dgm:prSet presAssocID="{D672C042-C18E-4C17-AFAA-3FE9A5524170}" presName="Name1" presStyleCnt="0"/>
      <dgm:spPr/>
    </dgm:pt>
    <dgm:pt modelId="{4F67BD55-E01B-4759-B87B-AC83A42BA833}" type="pres">
      <dgm:prSet presAssocID="{D672C042-C18E-4C17-AFAA-3FE9A5524170}" presName="cycle" presStyleCnt="0"/>
      <dgm:spPr/>
    </dgm:pt>
    <dgm:pt modelId="{439D4C1A-4D74-48B1-B183-46DF21D29246}" type="pres">
      <dgm:prSet presAssocID="{D672C042-C18E-4C17-AFAA-3FE9A5524170}" presName="srcNode" presStyleLbl="node1" presStyleIdx="0" presStyleCnt="4"/>
      <dgm:spPr/>
    </dgm:pt>
    <dgm:pt modelId="{376CABEF-6E7B-46B3-B2B6-F61974A9E158}" type="pres">
      <dgm:prSet presAssocID="{D672C042-C18E-4C17-AFAA-3FE9A5524170}" presName="conn" presStyleLbl="parChTrans1D2" presStyleIdx="0" presStyleCnt="1"/>
      <dgm:spPr/>
      <dgm:t>
        <a:bodyPr/>
        <a:lstStyle/>
        <a:p>
          <a:endParaRPr lang="id-ID"/>
        </a:p>
      </dgm:t>
    </dgm:pt>
    <dgm:pt modelId="{09476781-FB56-4F20-9E39-FFDA0E7360A6}" type="pres">
      <dgm:prSet presAssocID="{D672C042-C18E-4C17-AFAA-3FE9A5524170}" presName="extraNode" presStyleLbl="node1" presStyleIdx="0" presStyleCnt="4"/>
      <dgm:spPr/>
    </dgm:pt>
    <dgm:pt modelId="{FAE9F301-C848-4840-B8A6-88211028CE48}" type="pres">
      <dgm:prSet presAssocID="{D672C042-C18E-4C17-AFAA-3FE9A5524170}" presName="dstNode" presStyleLbl="node1" presStyleIdx="0" presStyleCnt="4"/>
      <dgm:spPr/>
    </dgm:pt>
    <dgm:pt modelId="{07487397-9C09-4881-A015-539F52468C80}" type="pres">
      <dgm:prSet presAssocID="{4D28A84B-FAC2-4084-823D-2C65E9B74D3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FE22C96-C9C9-46FE-BEC2-BBB6271EBB5A}" type="pres">
      <dgm:prSet presAssocID="{4D28A84B-FAC2-4084-823D-2C65E9B74D3C}" presName="accent_1" presStyleCnt="0"/>
      <dgm:spPr/>
    </dgm:pt>
    <dgm:pt modelId="{A6CCC680-5474-47F2-A584-A6C22569B35D}" type="pres">
      <dgm:prSet presAssocID="{4D28A84B-FAC2-4084-823D-2C65E9B74D3C}" presName="accentRepeatNode" presStyleLbl="solidFgAcc1" presStyleIdx="0" presStyleCnt="4"/>
      <dgm:spPr/>
    </dgm:pt>
    <dgm:pt modelId="{0B549F2B-D1E7-43BF-B0DB-705F384D34B7}" type="pres">
      <dgm:prSet presAssocID="{B555C402-9B08-48F1-A81D-6CBC0AF73EF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8059210-E943-4834-AC41-CFABDB243F2A}" type="pres">
      <dgm:prSet presAssocID="{B555C402-9B08-48F1-A81D-6CBC0AF73EFD}" presName="accent_2" presStyleCnt="0"/>
      <dgm:spPr/>
    </dgm:pt>
    <dgm:pt modelId="{4BF42100-F806-41A6-9861-96369AD29839}" type="pres">
      <dgm:prSet presAssocID="{B555C402-9B08-48F1-A81D-6CBC0AF73EFD}" presName="accentRepeatNode" presStyleLbl="solidFgAcc1" presStyleIdx="1" presStyleCnt="4"/>
      <dgm:spPr/>
    </dgm:pt>
    <dgm:pt modelId="{0E156819-FBE2-42EE-B3B7-309CC84A010C}" type="pres">
      <dgm:prSet presAssocID="{5160BE93-6470-4548-8E2B-4779FD997EC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1F597FF-0EE5-4E89-AF99-9BCC4DD9D54E}" type="pres">
      <dgm:prSet presAssocID="{5160BE93-6470-4548-8E2B-4779FD997EC4}" presName="accent_3" presStyleCnt="0"/>
      <dgm:spPr/>
    </dgm:pt>
    <dgm:pt modelId="{64345B04-A9FF-4CDF-A290-7F9CFC37D69C}" type="pres">
      <dgm:prSet presAssocID="{5160BE93-6470-4548-8E2B-4779FD997EC4}" presName="accentRepeatNode" presStyleLbl="solidFgAcc1" presStyleIdx="2" presStyleCnt="4"/>
      <dgm:spPr/>
    </dgm:pt>
    <dgm:pt modelId="{B71B500E-695F-49E8-99DD-B4D8C973F7BA}" type="pres">
      <dgm:prSet presAssocID="{5A182E4F-73B6-4305-95E4-8FAEA06C90E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E572BE4-1E0A-4BA6-A1F1-83C63D0F6B03}" type="pres">
      <dgm:prSet presAssocID="{5A182E4F-73B6-4305-95E4-8FAEA06C90E0}" presName="accent_4" presStyleCnt="0"/>
      <dgm:spPr/>
    </dgm:pt>
    <dgm:pt modelId="{56C1E5FC-CE44-45DE-BE91-BCE3547D3CB2}" type="pres">
      <dgm:prSet presAssocID="{5A182E4F-73B6-4305-95E4-8FAEA06C90E0}" presName="accentRepeatNode" presStyleLbl="solidFgAcc1" presStyleIdx="3" presStyleCnt="4"/>
      <dgm:spPr/>
    </dgm:pt>
  </dgm:ptLst>
  <dgm:cxnLst>
    <dgm:cxn modelId="{D6F62AC9-9FFE-416E-B00B-4834A0FC056E}" type="presOf" srcId="{D672C042-C18E-4C17-AFAA-3FE9A5524170}" destId="{4BA34040-280A-4012-B18C-9D72ACE29D27}" srcOrd="0" destOrd="0" presId="urn:microsoft.com/office/officeart/2008/layout/VerticalCurvedList"/>
    <dgm:cxn modelId="{CA3C95A9-D0C8-494C-A916-D905D5FF93A9}" type="presOf" srcId="{4D28A84B-FAC2-4084-823D-2C65E9B74D3C}" destId="{07487397-9C09-4881-A015-539F52468C80}" srcOrd="0" destOrd="0" presId="urn:microsoft.com/office/officeart/2008/layout/VerticalCurvedList"/>
    <dgm:cxn modelId="{914E4B3E-CF96-4A40-A034-B5E80A397622}" srcId="{D672C042-C18E-4C17-AFAA-3FE9A5524170}" destId="{5160BE93-6470-4548-8E2B-4779FD997EC4}" srcOrd="2" destOrd="0" parTransId="{28787732-DBC1-4855-AA51-94765630F5F7}" sibTransId="{DE3B7CAC-52DF-4CFF-82A5-43FBDF9D3CEA}"/>
    <dgm:cxn modelId="{75377F38-9EB2-49D3-9825-3DD67DCA4C06}" type="presOf" srcId="{5160BE93-6470-4548-8E2B-4779FD997EC4}" destId="{0E156819-FBE2-42EE-B3B7-309CC84A010C}" srcOrd="0" destOrd="0" presId="urn:microsoft.com/office/officeart/2008/layout/VerticalCurvedList"/>
    <dgm:cxn modelId="{346611BA-4B53-40AE-B721-F0B88ADCF518}" srcId="{D672C042-C18E-4C17-AFAA-3FE9A5524170}" destId="{B555C402-9B08-48F1-A81D-6CBC0AF73EFD}" srcOrd="1" destOrd="0" parTransId="{BD64E18C-031D-42B1-A842-92097C7AD1F3}" sibTransId="{30113DCC-A450-49A3-8095-1A76B0E44DC7}"/>
    <dgm:cxn modelId="{78E5059D-1E8D-4AFA-925B-B55A62048769}" type="presOf" srcId="{BD6D2544-3865-49BA-9EAE-F51E3001FA90}" destId="{376CABEF-6E7B-46B3-B2B6-F61974A9E158}" srcOrd="0" destOrd="0" presId="urn:microsoft.com/office/officeart/2008/layout/VerticalCurvedList"/>
    <dgm:cxn modelId="{AFF5B745-D8BF-461A-BD4B-00EAAF07C6CF}" srcId="{D672C042-C18E-4C17-AFAA-3FE9A5524170}" destId="{5A182E4F-73B6-4305-95E4-8FAEA06C90E0}" srcOrd="3" destOrd="0" parTransId="{0E7240A9-5CD4-4221-8FE3-A5D3772F2CAB}" sibTransId="{7E841FA6-A992-44FF-BCBE-C31FEDB05206}"/>
    <dgm:cxn modelId="{296AED6C-A41C-4C13-A05B-37F87099F2EF}" type="presOf" srcId="{B555C402-9B08-48F1-A81D-6CBC0AF73EFD}" destId="{0B549F2B-D1E7-43BF-B0DB-705F384D34B7}" srcOrd="0" destOrd="0" presId="urn:microsoft.com/office/officeart/2008/layout/VerticalCurvedList"/>
    <dgm:cxn modelId="{14EE2C27-1362-42C4-B370-A4A58E25B4DC}" srcId="{D672C042-C18E-4C17-AFAA-3FE9A5524170}" destId="{4D28A84B-FAC2-4084-823D-2C65E9B74D3C}" srcOrd="0" destOrd="0" parTransId="{5F61104F-8C68-4DF1-A529-67F346151FA9}" sibTransId="{BD6D2544-3865-49BA-9EAE-F51E3001FA90}"/>
    <dgm:cxn modelId="{8A9C93F6-A191-4DA8-9216-9E9F82389854}" type="presOf" srcId="{5A182E4F-73B6-4305-95E4-8FAEA06C90E0}" destId="{B71B500E-695F-49E8-99DD-B4D8C973F7BA}" srcOrd="0" destOrd="0" presId="urn:microsoft.com/office/officeart/2008/layout/VerticalCurvedList"/>
    <dgm:cxn modelId="{41C6E752-8968-401E-AD04-B7BB03E6BD06}" type="presParOf" srcId="{4BA34040-280A-4012-B18C-9D72ACE29D27}" destId="{0CD22987-A5E6-4BF3-BDD3-DC202D47741F}" srcOrd="0" destOrd="0" presId="urn:microsoft.com/office/officeart/2008/layout/VerticalCurvedList"/>
    <dgm:cxn modelId="{5DEE218D-C5DE-476F-B725-51211B38249D}" type="presParOf" srcId="{0CD22987-A5E6-4BF3-BDD3-DC202D47741F}" destId="{4F67BD55-E01B-4759-B87B-AC83A42BA833}" srcOrd="0" destOrd="0" presId="urn:microsoft.com/office/officeart/2008/layout/VerticalCurvedList"/>
    <dgm:cxn modelId="{4F8EB8E1-B880-493F-97DD-46BBD5B9DC29}" type="presParOf" srcId="{4F67BD55-E01B-4759-B87B-AC83A42BA833}" destId="{439D4C1A-4D74-48B1-B183-46DF21D29246}" srcOrd="0" destOrd="0" presId="urn:microsoft.com/office/officeart/2008/layout/VerticalCurvedList"/>
    <dgm:cxn modelId="{70AFBC2B-CB6A-4824-BB3D-D8E0B3E73F28}" type="presParOf" srcId="{4F67BD55-E01B-4759-B87B-AC83A42BA833}" destId="{376CABEF-6E7B-46B3-B2B6-F61974A9E158}" srcOrd="1" destOrd="0" presId="urn:microsoft.com/office/officeart/2008/layout/VerticalCurvedList"/>
    <dgm:cxn modelId="{B3FE111B-BA71-43BB-9C18-27BA8BC43566}" type="presParOf" srcId="{4F67BD55-E01B-4759-B87B-AC83A42BA833}" destId="{09476781-FB56-4F20-9E39-FFDA0E7360A6}" srcOrd="2" destOrd="0" presId="urn:microsoft.com/office/officeart/2008/layout/VerticalCurvedList"/>
    <dgm:cxn modelId="{4CFDE28D-B3AF-40A9-9955-95B4AF945506}" type="presParOf" srcId="{4F67BD55-E01B-4759-B87B-AC83A42BA833}" destId="{FAE9F301-C848-4840-B8A6-88211028CE48}" srcOrd="3" destOrd="0" presId="urn:microsoft.com/office/officeart/2008/layout/VerticalCurvedList"/>
    <dgm:cxn modelId="{4BA9FFF6-4F7D-4329-A956-8547AA505E1D}" type="presParOf" srcId="{0CD22987-A5E6-4BF3-BDD3-DC202D47741F}" destId="{07487397-9C09-4881-A015-539F52468C80}" srcOrd="1" destOrd="0" presId="urn:microsoft.com/office/officeart/2008/layout/VerticalCurvedList"/>
    <dgm:cxn modelId="{6A2388A2-9AEC-4F60-8BA4-FBAFAD840981}" type="presParOf" srcId="{0CD22987-A5E6-4BF3-BDD3-DC202D47741F}" destId="{CFE22C96-C9C9-46FE-BEC2-BBB6271EBB5A}" srcOrd="2" destOrd="0" presId="urn:microsoft.com/office/officeart/2008/layout/VerticalCurvedList"/>
    <dgm:cxn modelId="{0EC65875-DD2B-4D6A-B94A-06138CCE1AB5}" type="presParOf" srcId="{CFE22C96-C9C9-46FE-BEC2-BBB6271EBB5A}" destId="{A6CCC680-5474-47F2-A584-A6C22569B35D}" srcOrd="0" destOrd="0" presId="urn:microsoft.com/office/officeart/2008/layout/VerticalCurvedList"/>
    <dgm:cxn modelId="{A492146B-FECF-4707-B944-3A6E67A6F062}" type="presParOf" srcId="{0CD22987-A5E6-4BF3-BDD3-DC202D47741F}" destId="{0B549F2B-D1E7-43BF-B0DB-705F384D34B7}" srcOrd="3" destOrd="0" presId="urn:microsoft.com/office/officeart/2008/layout/VerticalCurvedList"/>
    <dgm:cxn modelId="{69A4B71F-7663-4C38-BE57-996147AE8A7D}" type="presParOf" srcId="{0CD22987-A5E6-4BF3-BDD3-DC202D47741F}" destId="{58059210-E943-4834-AC41-CFABDB243F2A}" srcOrd="4" destOrd="0" presId="urn:microsoft.com/office/officeart/2008/layout/VerticalCurvedList"/>
    <dgm:cxn modelId="{C7A536B8-B05A-4244-B3F3-8F41D736AE0C}" type="presParOf" srcId="{58059210-E943-4834-AC41-CFABDB243F2A}" destId="{4BF42100-F806-41A6-9861-96369AD29839}" srcOrd="0" destOrd="0" presId="urn:microsoft.com/office/officeart/2008/layout/VerticalCurvedList"/>
    <dgm:cxn modelId="{76376498-EC3B-4606-A129-44918CB978FE}" type="presParOf" srcId="{0CD22987-A5E6-4BF3-BDD3-DC202D47741F}" destId="{0E156819-FBE2-42EE-B3B7-309CC84A010C}" srcOrd="5" destOrd="0" presId="urn:microsoft.com/office/officeart/2008/layout/VerticalCurvedList"/>
    <dgm:cxn modelId="{3BC1B626-FD1B-4E98-877E-0BDEC0953E5F}" type="presParOf" srcId="{0CD22987-A5E6-4BF3-BDD3-DC202D47741F}" destId="{71F597FF-0EE5-4E89-AF99-9BCC4DD9D54E}" srcOrd="6" destOrd="0" presId="urn:microsoft.com/office/officeart/2008/layout/VerticalCurvedList"/>
    <dgm:cxn modelId="{F80EDEFE-D8CF-478E-9BBE-5E21089C9C14}" type="presParOf" srcId="{71F597FF-0EE5-4E89-AF99-9BCC4DD9D54E}" destId="{64345B04-A9FF-4CDF-A290-7F9CFC37D69C}" srcOrd="0" destOrd="0" presId="urn:microsoft.com/office/officeart/2008/layout/VerticalCurvedList"/>
    <dgm:cxn modelId="{E9166DD5-AD1B-4E93-B203-F2D4E68609BD}" type="presParOf" srcId="{0CD22987-A5E6-4BF3-BDD3-DC202D47741F}" destId="{B71B500E-695F-49E8-99DD-B4D8C973F7BA}" srcOrd="7" destOrd="0" presId="urn:microsoft.com/office/officeart/2008/layout/VerticalCurvedList"/>
    <dgm:cxn modelId="{053055FE-FEDA-41E6-9B98-FE85EA231C06}" type="presParOf" srcId="{0CD22987-A5E6-4BF3-BDD3-DC202D47741F}" destId="{EE572BE4-1E0A-4BA6-A1F1-83C63D0F6B03}" srcOrd="8" destOrd="0" presId="urn:microsoft.com/office/officeart/2008/layout/VerticalCurvedList"/>
    <dgm:cxn modelId="{EEC0AF3D-DFBF-4176-B51B-31846D8BE421}" type="presParOf" srcId="{EE572BE4-1E0A-4BA6-A1F1-83C63D0F6B03}" destId="{56C1E5FC-CE44-45DE-BE91-BCE3547D3C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D7ED404-D997-4A86-9B15-440EA163BD0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F323A070-ABBC-4E1C-A128-2780CEDB7124}">
      <dgm:prSet phldrT="[Text]"/>
      <dgm:spPr/>
      <dgm:t>
        <a:bodyPr/>
        <a:lstStyle/>
        <a:p>
          <a:r>
            <a:rPr lang="id-ID" dirty="0" smtClean="0"/>
            <a:t>Kontrol denyut jantung</a:t>
          </a:r>
          <a:endParaRPr lang="id-ID" dirty="0"/>
        </a:p>
      </dgm:t>
    </dgm:pt>
    <dgm:pt modelId="{1D9D7A84-7A22-43B0-9B60-B32EF34F27BD}" type="parTrans" cxnId="{FB5145C9-C463-47F7-853E-13243253FD91}">
      <dgm:prSet/>
      <dgm:spPr/>
      <dgm:t>
        <a:bodyPr/>
        <a:lstStyle/>
        <a:p>
          <a:endParaRPr lang="id-ID"/>
        </a:p>
      </dgm:t>
    </dgm:pt>
    <dgm:pt modelId="{C2687D36-B874-4FA9-AC4B-CA6CE93998AA}" type="sibTrans" cxnId="{FB5145C9-C463-47F7-853E-13243253FD91}">
      <dgm:prSet/>
      <dgm:spPr/>
      <dgm:t>
        <a:bodyPr/>
        <a:lstStyle/>
        <a:p>
          <a:endParaRPr lang="id-ID"/>
        </a:p>
      </dgm:t>
    </dgm:pt>
    <dgm:pt modelId="{29BEAEA1-8A96-4315-8109-0026EC4362D1}">
      <dgm:prSet phldrT="[Text]"/>
      <dgm:spPr/>
      <dgm:t>
        <a:bodyPr/>
        <a:lstStyle/>
        <a:p>
          <a:r>
            <a:rPr lang="id-ID" dirty="0" smtClean="0"/>
            <a:t>kontrol intrinsik &amp; ekstrinsik.</a:t>
          </a:r>
          <a:endParaRPr lang="id-ID" dirty="0"/>
        </a:p>
      </dgm:t>
    </dgm:pt>
    <dgm:pt modelId="{C35F1396-D579-4068-8B4F-EBD1A6266842}" type="parTrans" cxnId="{A0610DFC-CDFD-43AB-84D1-A45F1B50E81E}">
      <dgm:prSet/>
      <dgm:spPr/>
      <dgm:t>
        <a:bodyPr/>
        <a:lstStyle/>
        <a:p>
          <a:endParaRPr lang="id-ID"/>
        </a:p>
      </dgm:t>
    </dgm:pt>
    <dgm:pt modelId="{5B1C2AD0-2A34-4FCA-8FA5-3B2DFE4D07BE}" type="sibTrans" cxnId="{A0610DFC-CDFD-43AB-84D1-A45F1B50E81E}">
      <dgm:prSet/>
      <dgm:spPr/>
      <dgm:t>
        <a:bodyPr/>
        <a:lstStyle/>
        <a:p>
          <a:endParaRPr lang="id-ID"/>
        </a:p>
      </dgm:t>
    </dgm:pt>
    <dgm:pt modelId="{FBAB0012-DE13-4CED-A159-D7FD1A9C41FD}">
      <dgm:prSet phldrT="[Text]"/>
      <dgm:spPr/>
      <dgm:t>
        <a:bodyPr/>
        <a:lstStyle/>
        <a:p>
          <a:r>
            <a:rPr lang="id-ID" dirty="0" smtClean="0"/>
            <a:t>Kontrol intrinsik jantung</a:t>
          </a:r>
          <a:endParaRPr lang="id-ID" dirty="0"/>
        </a:p>
      </dgm:t>
    </dgm:pt>
    <dgm:pt modelId="{5418E9C7-2028-4E83-A451-62C7A597E262}" type="parTrans" cxnId="{31C40A21-2357-4B4D-A8CB-18F4D369D151}">
      <dgm:prSet/>
      <dgm:spPr/>
      <dgm:t>
        <a:bodyPr/>
        <a:lstStyle/>
        <a:p>
          <a:endParaRPr lang="id-ID"/>
        </a:p>
      </dgm:t>
    </dgm:pt>
    <dgm:pt modelId="{5E243748-6A95-4B5F-99E8-6EB5BF2C0121}" type="sibTrans" cxnId="{31C40A21-2357-4B4D-A8CB-18F4D369D151}">
      <dgm:prSet/>
      <dgm:spPr/>
      <dgm:t>
        <a:bodyPr/>
        <a:lstStyle/>
        <a:p>
          <a:endParaRPr lang="id-ID"/>
        </a:p>
      </dgm:t>
    </dgm:pt>
    <dgm:pt modelId="{92176ECD-B45C-4394-ABFC-53598CA1FD44}">
      <dgm:prSet phldrT="[Text]"/>
      <dgm:spPr/>
      <dgm:t>
        <a:bodyPr/>
        <a:lstStyle/>
        <a:p>
          <a:r>
            <a:rPr lang="id-ID" dirty="0" smtClean="0"/>
            <a:t>Pacu jantung dari Nodus sinoauricularis (NSA) di atrium kanan gelombang dihantarkan ke seluruh dinding atrium kontraksi atrium.</a:t>
          </a:r>
          <a:endParaRPr lang="id-ID" dirty="0"/>
        </a:p>
      </dgm:t>
    </dgm:pt>
    <dgm:pt modelId="{2A6493BA-DDFE-468D-B491-EAEBC38AB220}" type="parTrans" cxnId="{8B409FB0-805A-487A-90C8-653E8BE43FAA}">
      <dgm:prSet/>
      <dgm:spPr/>
    </dgm:pt>
    <dgm:pt modelId="{D2F85BD8-CFF3-4291-9B3C-897091E2F651}" type="sibTrans" cxnId="{8B409FB0-805A-487A-90C8-653E8BE43FAA}">
      <dgm:prSet/>
      <dgm:spPr/>
    </dgm:pt>
    <dgm:pt modelId="{1BF4F05D-2036-4D66-9DAB-36E489A9E7A3}">
      <dgm:prSet phldrT="[Text]"/>
      <dgm:spPr/>
      <dgm:t>
        <a:bodyPr/>
        <a:lstStyle/>
        <a:p>
          <a:r>
            <a:rPr lang="id-ID" dirty="0" smtClean="0"/>
            <a:t>Sebaran rangsangan</a:t>
          </a:r>
          <a:endParaRPr lang="id-ID" dirty="0"/>
        </a:p>
      </dgm:t>
    </dgm:pt>
    <dgm:pt modelId="{FBFD2A34-AD9D-4BC6-AB6E-3CDCEE73D8CD}" type="parTrans" cxnId="{989AE3FE-B53D-45C6-8EEF-FECAA37BF069}">
      <dgm:prSet/>
      <dgm:spPr/>
    </dgm:pt>
    <dgm:pt modelId="{CE53DF7E-93BF-462D-B77B-E096537EE7B3}" type="sibTrans" cxnId="{989AE3FE-B53D-45C6-8EEF-FECAA37BF069}">
      <dgm:prSet/>
      <dgm:spPr/>
    </dgm:pt>
    <dgm:pt modelId="{F41997F0-6E11-4D9E-9CC2-E9CBD1682E80}">
      <dgm:prSet phldrT="[Text]"/>
      <dgm:spPr/>
      <dgm:t>
        <a:bodyPr/>
        <a:lstStyle/>
        <a:p>
          <a:r>
            <a:rPr lang="id-ID" dirty="0" smtClean="0"/>
            <a:t>Nodus atrioventriculare (NAV) serabut </a:t>
          </a:r>
          <a:r>
            <a:rPr lang="nn-NO" dirty="0" smtClean="0"/>
            <a:t>purkinje di berkas HIS</a:t>
          </a:r>
          <a:r>
            <a:rPr lang="id-ID" dirty="0" smtClean="0"/>
            <a:t> </a:t>
          </a:r>
          <a:r>
            <a:rPr lang="nn-NO" dirty="0" smtClean="0"/>
            <a:t>rangsangan &amp; kontraksi</a:t>
          </a:r>
          <a:r>
            <a:rPr lang="id-ID" dirty="0" smtClean="0"/>
            <a:t> ventrikel menyebar ke seluruh jantung.</a:t>
          </a:r>
          <a:endParaRPr lang="id-ID" dirty="0"/>
        </a:p>
      </dgm:t>
    </dgm:pt>
    <dgm:pt modelId="{51472664-16C9-4B5E-AF6A-96E8966B34C0}" type="parTrans" cxnId="{D2772B46-23A5-4D51-A80B-54C0A856EE9B}">
      <dgm:prSet/>
      <dgm:spPr/>
    </dgm:pt>
    <dgm:pt modelId="{47751894-D9FF-43E6-A1F3-CB9469F12377}" type="sibTrans" cxnId="{D2772B46-23A5-4D51-A80B-54C0A856EE9B}">
      <dgm:prSet/>
      <dgm:spPr/>
    </dgm:pt>
    <dgm:pt modelId="{252C7E9C-52F3-4910-BCE6-32A43B4D2026}" type="pres">
      <dgm:prSet presAssocID="{5D7ED404-D997-4A86-9B15-440EA163BD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1094FFF2-E50A-45FB-A5C2-93FFFC615C1D}" type="pres">
      <dgm:prSet presAssocID="{F323A070-ABBC-4E1C-A128-2780CEDB712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4807EDD-4F00-4FAC-904C-8BEAE6E72224}" type="pres">
      <dgm:prSet presAssocID="{F323A070-ABBC-4E1C-A128-2780CEDB7124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BD32A86-895B-4B28-8CAC-C1AE36E76DC0}" type="pres">
      <dgm:prSet presAssocID="{FBAB0012-DE13-4CED-A159-D7FD1A9C41F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A69B3B8-16DD-44D4-A7C1-85F6FF3EE3BE}" type="pres">
      <dgm:prSet presAssocID="{FBAB0012-DE13-4CED-A159-D7FD1A9C41FD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0FF51F8-9DCD-4071-B562-729A7D9A80DD}" type="pres">
      <dgm:prSet presAssocID="{1BF4F05D-2036-4D66-9DAB-36E489A9E7A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5BA2D5A-A457-45CA-B3B8-EB386B9003A1}" type="pres">
      <dgm:prSet presAssocID="{1BF4F05D-2036-4D66-9DAB-36E489A9E7A3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31C40A21-2357-4B4D-A8CB-18F4D369D151}" srcId="{5D7ED404-D997-4A86-9B15-440EA163BD09}" destId="{FBAB0012-DE13-4CED-A159-D7FD1A9C41FD}" srcOrd="1" destOrd="0" parTransId="{5418E9C7-2028-4E83-A451-62C7A597E262}" sibTransId="{5E243748-6A95-4B5F-99E8-6EB5BF2C0121}"/>
    <dgm:cxn modelId="{989AE3FE-B53D-45C6-8EEF-FECAA37BF069}" srcId="{5D7ED404-D997-4A86-9B15-440EA163BD09}" destId="{1BF4F05D-2036-4D66-9DAB-36E489A9E7A3}" srcOrd="2" destOrd="0" parTransId="{FBFD2A34-AD9D-4BC6-AB6E-3CDCEE73D8CD}" sibTransId="{CE53DF7E-93BF-462D-B77B-E096537EE7B3}"/>
    <dgm:cxn modelId="{E8630AC0-D011-4464-9CED-A356E8DC170C}" type="presOf" srcId="{FBAB0012-DE13-4CED-A159-D7FD1A9C41FD}" destId="{6BD32A86-895B-4B28-8CAC-C1AE36E76DC0}" srcOrd="0" destOrd="0" presId="urn:microsoft.com/office/officeart/2005/8/layout/vList2"/>
    <dgm:cxn modelId="{A0610DFC-CDFD-43AB-84D1-A45F1B50E81E}" srcId="{F323A070-ABBC-4E1C-A128-2780CEDB7124}" destId="{29BEAEA1-8A96-4315-8109-0026EC4362D1}" srcOrd="0" destOrd="0" parTransId="{C35F1396-D579-4068-8B4F-EBD1A6266842}" sibTransId="{5B1C2AD0-2A34-4FCA-8FA5-3B2DFE4D07BE}"/>
    <dgm:cxn modelId="{D2772B46-23A5-4D51-A80B-54C0A856EE9B}" srcId="{1BF4F05D-2036-4D66-9DAB-36E489A9E7A3}" destId="{F41997F0-6E11-4D9E-9CC2-E9CBD1682E80}" srcOrd="0" destOrd="0" parTransId="{51472664-16C9-4B5E-AF6A-96E8966B34C0}" sibTransId="{47751894-D9FF-43E6-A1F3-CB9469F12377}"/>
    <dgm:cxn modelId="{9C8605B7-2CDB-48C5-98B1-F1E0A57FFCDD}" type="presOf" srcId="{29BEAEA1-8A96-4315-8109-0026EC4362D1}" destId="{34807EDD-4F00-4FAC-904C-8BEAE6E72224}" srcOrd="0" destOrd="0" presId="urn:microsoft.com/office/officeart/2005/8/layout/vList2"/>
    <dgm:cxn modelId="{22DAB305-F2E6-4543-BB6E-0ECA6330109C}" type="presOf" srcId="{F323A070-ABBC-4E1C-A128-2780CEDB7124}" destId="{1094FFF2-E50A-45FB-A5C2-93FFFC615C1D}" srcOrd="0" destOrd="0" presId="urn:microsoft.com/office/officeart/2005/8/layout/vList2"/>
    <dgm:cxn modelId="{8B409FB0-805A-487A-90C8-653E8BE43FAA}" srcId="{FBAB0012-DE13-4CED-A159-D7FD1A9C41FD}" destId="{92176ECD-B45C-4394-ABFC-53598CA1FD44}" srcOrd="0" destOrd="0" parTransId="{2A6493BA-DDFE-468D-B491-EAEBC38AB220}" sibTransId="{D2F85BD8-CFF3-4291-9B3C-897091E2F651}"/>
    <dgm:cxn modelId="{995EFDA9-A008-413E-959A-F55B017EDF9C}" type="presOf" srcId="{1BF4F05D-2036-4D66-9DAB-36E489A9E7A3}" destId="{50FF51F8-9DCD-4071-B562-729A7D9A80DD}" srcOrd="0" destOrd="0" presId="urn:microsoft.com/office/officeart/2005/8/layout/vList2"/>
    <dgm:cxn modelId="{2C0FBB6C-7D76-4336-93F7-413EE4D48976}" type="presOf" srcId="{5D7ED404-D997-4A86-9B15-440EA163BD09}" destId="{252C7E9C-52F3-4910-BCE6-32A43B4D2026}" srcOrd="0" destOrd="0" presId="urn:microsoft.com/office/officeart/2005/8/layout/vList2"/>
    <dgm:cxn modelId="{85E54D92-471C-462E-9966-24E5D1C1A608}" type="presOf" srcId="{92176ECD-B45C-4394-ABFC-53598CA1FD44}" destId="{FA69B3B8-16DD-44D4-A7C1-85F6FF3EE3BE}" srcOrd="0" destOrd="0" presId="urn:microsoft.com/office/officeart/2005/8/layout/vList2"/>
    <dgm:cxn modelId="{42556F42-DFFA-4E19-985E-69983F9C8CB8}" type="presOf" srcId="{F41997F0-6E11-4D9E-9CC2-E9CBD1682E80}" destId="{55BA2D5A-A457-45CA-B3B8-EB386B9003A1}" srcOrd="0" destOrd="0" presId="urn:microsoft.com/office/officeart/2005/8/layout/vList2"/>
    <dgm:cxn modelId="{FB5145C9-C463-47F7-853E-13243253FD91}" srcId="{5D7ED404-D997-4A86-9B15-440EA163BD09}" destId="{F323A070-ABBC-4E1C-A128-2780CEDB7124}" srcOrd="0" destOrd="0" parTransId="{1D9D7A84-7A22-43B0-9B60-B32EF34F27BD}" sibTransId="{C2687D36-B874-4FA9-AC4B-CA6CE93998AA}"/>
    <dgm:cxn modelId="{DC58483D-A0BF-4A26-91D2-7D605CBDC05C}" type="presParOf" srcId="{252C7E9C-52F3-4910-BCE6-32A43B4D2026}" destId="{1094FFF2-E50A-45FB-A5C2-93FFFC615C1D}" srcOrd="0" destOrd="0" presId="urn:microsoft.com/office/officeart/2005/8/layout/vList2"/>
    <dgm:cxn modelId="{D5ABBDDC-C679-42B1-84B5-3E1FE715B768}" type="presParOf" srcId="{252C7E9C-52F3-4910-BCE6-32A43B4D2026}" destId="{34807EDD-4F00-4FAC-904C-8BEAE6E72224}" srcOrd="1" destOrd="0" presId="urn:microsoft.com/office/officeart/2005/8/layout/vList2"/>
    <dgm:cxn modelId="{1DC84472-51F2-4037-8373-9322082CF3D6}" type="presParOf" srcId="{252C7E9C-52F3-4910-BCE6-32A43B4D2026}" destId="{6BD32A86-895B-4B28-8CAC-C1AE36E76DC0}" srcOrd="2" destOrd="0" presId="urn:microsoft.com/office/officeart/2005/8/layout/vList2"/>
    <dgm:cxn modelId="{8FBEC2AD-FC9D-4B82-8196-123C3D5B7629}" type="presParOf" srcId="{252C7E9C-52F3-4910-BCE6-32A43B4D2026}" destId="{FA69B3B8-16DD-44D4-A7C1-85F6FF3EE3BE}" srcOrd="3" destOrd="0" presId="urn:microsoft.com/office/officeart/2005/8/layout/vList2"/>
    <dgm:cxn modelId="{D0D5AA84-F90F-45EB-99B2-AE0AF2F94F4E}" type="presParOf" srcId="{252C7E9C-52F3-4910-BCE6-32A43B4D2026}" destId="{50FF51F8-9DCD-4071-B562-729A7D9A80DD}" srcOrd="4" destOrd="0" presId="urn:microsoft.com/office/officeart/2005/8/layout/vList2"/>
    <dgm:cxn modelId="{25027E33-209A-4F95-B3C7-F11E77031EDD}" type="presParOf" srcId="{252C7E9C-52F3-4910-BCE6-32A43B4D2026}" destId="{55BA2D5A-A457-45CA-B3B8-EB386B9003A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EF014BA-F5F9-4A9F-8462-EA587D7AA18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06150B4A-2EF3-4059-8668-6D559CF12988}">
      <dgm:prSet phldrT="[Text]"/>
      <dgm:spPr/>
      <dgm:t>
        <a:bodyPr/>
        <a:lstStyle/>
        <a:p>
          <a:r>
            <a:rPr lang="id-ID" dirty="0" smtClean="0"/>
            <a:t>Hal yg pengaruhi pompa jantung</a:t>
          </a:r>
          <a:endParaRPr lang="id-ID" dirty="0"/>
        </a:p>
      </dgm:t>
    </dgm:pt>
    <dgm:pt modelId="{14B428C6-5F61-49FC-BDF1-D178E4CDE97D}" type="parTrans" cxnId="{7092AD66-2DF0-429E-9B1F-98B905ADBA58}">
      <dgm:prSet/>
      <dgm:spPr/>
      <dgm:t>
        <a:bodyPr/>
        <a:lstStyle/>
        <a:p>
          <a:endParaRPr lang="id-ID"/>
        </a:p>
      </dgm:t>
    </dgm:pt>
    <dgm:pt modelId="{09F947F0-BB94-475A-BBD8-BF23220E801C}" type="sibTrans" cxnId="{7092AD66-2DF0-429E-9B1F-98B905ADBA58}">
      <dgm:prSet/>
      <dgm:spPr/>
      <dgm:t>
        <a:bodyPr/>
        <a:lstStyle/>
        <a:p>
          <a:endParaRPr lang="id-ID"/>
        </a:p>
      </dgm:t>
    </dgm:pt>
    <dgm:pt modelId="{5493FBC7-B856-437E-A07A-3CD29105E808}">
      <dgm:prSet phldrT="[Text]"/>
      <dgm:spPr/>
      <dgm:t>
        <a:bodyPr/>
        <a:lstStyle/>
        <a:p>
          <a:r>
            <a:rPr lang="en-GB" altLang="id-ID" dirty="0" smtClean="0"/>
            <a:t>Heart rate  (</a:t>
          </a:r>
          <a:r>
            <a:rPr lang="en-GB" altLang="id-ID" dirty="0" err="1" smtClean="0"/>
            <a:t>denyut</a:t>
          </a:r>
          <a:r>
            <a:rPr lang="en-GB" altLang="id-ID" dirty="0" smtClean="0"/>
            <a:t> </a:t>
          </a:r>
          <a:r>
            <a:rPr lang="en-GB" altLang="id-ID" dirty="0" err="1" smtClean="0"/>
            <a:t>jantung</a:t>
          </a:r>
          <a:r>
            <a:rPr lang="en-GB" altLang="id-ID" dirty="0" smtClean="0"/>
            <a:t>)</a:t>
          </a:r>
          <a:endParaRPr lang="id-ID" dirty="0"/>
        </a:p>
      </dgm:t>
    </dgm:pt>
    <dgm:pt modelId="{B573376F-DE26-4181-9387-544FFEE6E36A}" type="parTrans" cxnId="{82926BCD-DA74-47C1-AFF0-A8D82C53063F}">
      <dgm:prSet/>
      <dgm:spPr/>
      <dgm:t>
        <a:bodyPr/>
        <a:lstStyle/>
        <a:p>
          <a:endParaRPr lang="id-ID"/>
        </a:p>
      </dgm:t>
    </dgm:pt>
    <dgm:pt modelId="{506DC488-90C9-4F79-84EF-78FA1F462C30}" type="sibTrans" cxnId="{82926BCD-DA74-47C1-AFF0-A8D82C53063F}">
      <dgm:prSet/>
      <dgm:spPr/>
      <dgm:t>
        <a:bodyPr/>
        <a:lstStyle/>
        <a:p>
          <a:endParaRPr lang="id-ID"/>
        </a:p>
      </dgm:t>
    </dgm:pt>
    <dgm:pt modelId="{777C6585-56AE-4697-AECB-98B5C27967F0}">
      <dgm:prSet phldrT="[Text]"/>
      <dgm:spPr/>
      <dgm:t>
        <a:bodyPr/>
        <a:lstStyle/>
        <a:p>
          <a:r>
            <a:rPr lang="id-ID" dirty="0" smtClean="0"/>
            <a:t>Saraf pengontrol</a:t>
          </a:r>
          <a:endParaRPr lang="id-ID" dirty="0"/>
        </a:p>
      </dgm:t>
    </dgm:pt>
    <dgm:pt modelId="{1C96FA4E-CAA9-4B3A-B5BE-6E09B43BC95C}" type="parTrans" cxnId="{9639AAF1-BC16-48F2-A777-D484753F1B6B}">
      <dgm:prSet/>
      <dgm:spPr/>
      <dgm:t>
        <a:bodyPr/>
        <a:lstStyle/>
        <a:p>
          <a:endParaRPr lang="id-ID"/>
        </a:p>
      </dgm:t>
    </dgm:pt>
    <dgm:pt modelId="{10C228C8-678E-484B-A4ED-EC73A47D0854}" type="sibTrans" cxnId="{9639AAF1-BC16-48F2-A777-D484753F1B6B}">
      <dgm:prSet/>
      <dgm:spPr/>
      <dgm:t>
        <a:bodyPr/>
        <a:lstStyle/>
        <a:p>
          <a:endParaRPr lang="id-ID"/>
        </a:p>
      </dgm:t>
    </dgm:pt>
    <dgm:pt modelId="{B348ECFA-2AF9-4E48-9F40-EBEBBDB3E341}">
      <dgm:prSet phldrT="[Text]"/>
      <dgm:spPr/>
      <dgm:t>
        <a:bodyPr/>
        <a:lstStyle/>
        <a:p>
          <a:r>
            <a:rPr lang="fi-FI" dirty="0" smtClean="0"/>
            <a:t>Diatur oleh pusat jantung di medulla</a:t>
          </a:r>
          <a:r>
            <a:rPr lang="id-ID" dirty="0" smtClean="0"/>
            <a:t> oblongata  saraf simpatis &amp; parasimpatis (n. Vagus)</a:t>
          </a:r>
          <a:endParaRPr lang="id-ID" dirty="0"/>
        </a:p>
      </dgm:t>
    </dgm:pt>
    <dgm:pt modelId="{933D2D79-367E-4499-A969-05EE846BD227}" type="parTrans" cxnId="{90284729-33CC-49DE-A01A-FB7C2F7642B3}">
      <dgm:prSet/>
      <dgm:spPr/>
      <dgm:t>
        <a:bodyPr/>
        <a:lstStyle/>
        <a:p>
          <a:endParaRPr lang="id-ID"/>
        </a:p>
      </dgm:t>
    </dgm:pt>
    <dgm:pt modelId="{5500C5E7-9C00-4824-90D7-76ECD0139116}" type="sibTrans" cxnId="{90284729-33CC-49DE-A01A-FB7C2F7642B3}">
      <dgm:prSet/>
      <dgm:spPr/>
      <dgm:t>
        <a:bodyPr/>
        <a:lstStyle/>
        <a:p>
          <a:endParaRPr lang="id-ID"/>
        </a:p>
      </dgm:t>
    </dgm:pt>
    <dgm:pt modelId="{8DA53655-47C1-467D-8E78-60BE32DCC9C8}">
      <dgm:prSet/>
      <dgm:spPr/>
      <dgm:t>
        <a:bodyPr/>
        <a:lstStyle/>
        <a:p>
          <a:r>
            <a:rPr lang="en-GB" altLang="id-ID" dirty="0" smtClean="0"/>
            <a:t>Stroke volume (volume </a:t>
          </a:r>
          <a:r>
            <a:rPr lang="en-GB" altLang="id-ID" dirty="0" err="1" smtClean="0"/>
            <a:t>sekuncup</a:t>
          </a:r>
          <a:r>
            <a:rPr lang="en-GB" altLang="id-ID" dirty="0" smtClean="0"/>
            <a:t>)</a:t>
          </a:r>
        </a:p>
      </dgm:t>
    </dgm:pt>
    <dgm:pt modelId="{C1EE0B23-EC4A-4CAF-98C9-97C5393C8507}" type="parTrans" cxnId="{0334CFD5-B635-4193-8D30-7CE91C882EDD}">
      <dgm:prSet/>
      <dgm:spPr/>
      <dgm:t>
        <a:bodyPr/>
        <a:lstStyle/>
        <a:p>
          <a:endParaRPr lang="id-ID"/>
        </a:p>
      </dgm:t>
    </dgm:pt>
    <dgm:pt modelId="{759A6898-4E57-4A9A-808E-DCD0FBD61AC5}" type="sibTrans" cxnId="{0334CFD5-B635-4193-8D30-7CE91C882EDD}">
      <dgm:prSet/>
      <dgm:spPr/>
      <dgm:t>
        <a:bodyPr/>
        <a:lstStyle/>
        <a:p>
          <a:endParaRPr lang="id-ID"/>
        </a:p>
      </dgm:t>
    </dgm:pt>
    <dgm:pt modelId="{A047127F-ECDE-4545-ABF3-18E1CBF48942}">
      <dgm:prSet/>
      <dgm:spPr/>
      <dgm:t>
        <a:bodyPr/>
        <a:lstStyle/>
        <a:p>
          <a:r>
            <a:rPr lang="en-GB" altLang="id-ID" dirty="0" smtClean="0"/>
            <a:t>Cardiac Output (</a:t>
          </a:r>
          <a:r>
            <a:rPr lang="en-GB" altLang="id-ID" dirty="0" err="1" smtClean="0"/>
            <a:t>curah</a:t>
          </a:r>
          <a:r>
            <a:rPr lang="en-GB" altLang="id-ID" dirty="0" smtClean="0"/>
            <a:t> </a:t>
          </a:r>
          <a:r>
            <a:rPr lang="en-GB" altLang="id-ID" dirty="0" err="1" smtClean="0"/>
            <a:t>jantung</a:t>
          </a:r>
          <a:r>
            <a:rPr lang="en-GB" altLang="id-ID" dirty="0" smtClean="0"/>
            <a:t>)</a:t>
          </a:r>
        </a:p>
      </dgm:t>
    </dgm:pt>
    <dgm:pt modelId="{163B3153-E05E-41D6-88FC-C04C7A65C5A6}" type="parTrans" cxnId="{3A4E0B35-849E-4E4E-9D40-78D8377E9464}">
      <dgm:prSet/>
      <dgm:spPr/>
      <dgm:t>
        <a:bodyPr/>
        <a:lstStyle/>
        <a:p>
          <a:endParaRPr lang="id-ID"/>
        </a:p>
      </dgm:t>
    </dgm:pt>
    <dgm:pt modelId="{6B050D45-D86D-48C8-8DB8-AED5342CE3F7}" type="sibTrans" cxnId="{3A4E0B35-849E-4E4E-9D40-78D8377E9464}">
      <dgm:prSet/>
      <dgm:spPr/>
      <dgm:t>
        <a:bodyPr/>
        <a:lstStyle/>
        <a:p>
          <a:endParaRPr lang="id-ID"/>
        </a:p>
      </dgm:t>
    </dgm:pt>
    <dgm:pt modelId="{F53A7738-C583-4506-8EB3-735DDE417C9D}">
      <dgm:prSet/>
      <dgm:spPr/>
      <dgm:t>
        <a:bodyPr/>
        <a:lstStyle/>
        <a:p>
          <a:r>
            <a:rPr lang="id-ID" altLang="id-ID" dirty="0" smtClean="0"/>
            <a:t>Rumus </a:t>
          </a:r>
          <a:r>
            <a:rPr lang="id-ID" altLang="id-ID" dirty="0" smtClean="0">
              <a:sym typeface="Wingdings" panose="05000000000000000000" pitchFamily="2" charset="2"/>
            </a:rPr>
            <a:t> HR x VS = CO</a:t>
          </a:r>
          <a:br>
            <a:rPr lang="id-ID" altLang="id-ID" dirty="0" smtClean="0">
              <a:sym typeface="Wingdings" panose="05000000000000000000" pitchFamily="2" charset="2"/>
            </a:rPr>
          </a:br>
          <a:r>
            <a:rPr lang="id-ID" altLang="id-ID" dirty="0" smtClean="0">
              <a:sym typeface="Wingdings" panose="05000000000000000000" pitchFamily="2" charset="2"/>
            </a:rPr>
            <a:t>70 bpm x 70 ml =  4900ml</a:t>
          </a:r>
          <a:endParaRPr lang="en-GB" altLang="id-ID" dirty="0" smtClean="0"/>
        </a:p>
      </dgm:t>
    </dgm:pt>
    <dgm:pt modelId="{EACE9FBC-C484-4A56-A7E0-F2CBDA317583}" type="parTrans" cxnId="{D73E7A9B-DFF4-45B2-98AB-C336F7F05141}">
      <dgm:prSet/>
      <dgm:spPr/>
    </dgm:pt>
    <dgm:pt modelId="{525D3647-A830-4AE1-B456-7A9E90E51AF9}" type="sibTrans" cxnId="{D73E7A9B-DFF4-45B2-98AB-C336F7F05141}">
      <dgm:prSet/>
      <dgm:spPr/>
    </dgm:pt>
    <dgm:pt modelId="{1BDD7D58-ECED-4E14-809D-EB44C2C5DC52}" type="pres">
      <dgm:prSet presAssocID="{DEF014BA-F5F9-4A9F-8462-EA587D7AA1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9EA1DC1D-0A14-4535-989E-42CE33C0DDF7}" type="pres">
      <dgm:prSet presAssocID="{06150B4A-2EF3-4059-8668-6D559CF1298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D4014BB-ACE2-47FF-942E-47E42B7F38E6}" type="pres">
      <dgm:prSet presAssocID="{06150B4A-2EF3-4059-8668-6D559CF1298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6F5362F-9C5D-4201-A3B1-E39A0526160F}" type="pres">
      <dgm:prSet presAssocID="{777C6585-56AE-4697-AECB-98B5C27967F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8F20EB7-9F36-4487-B585-22B69A0B7D9E}" type="pres">
      <dgm:prSet presAssocID="{777C6585-56AE-4697-AECB-98B5C27967F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B1AD4707-2F17-4EC1-BCA0-93E4C3B74663}" type="presOf" srcId="{777C6585-56AE-4697-AECB-98B5C27967F0}" destId="{26F5362F-9C5D-4201-A3B1-E39A0526160F}" srcOrd="0" destOrd="0" presId="urn:microsoft.com/office/officeart/2005/8/layout/vList2"/>
    <dgm:cxn modelId="{7092AD66-2DF0-429E-9B1F-98B905ADBA58}" srcId="{DEF014BA-F5F9-4A9F-8462-EA587D7AA18A}" destId="{06150B4A-2EF3-4059-8668-6D559CF12988}" srcOrd="0" destOrd="0" parTransId="{14B428C6-5F61-49FC-BDF1-D178E4CDE97D}" sibTransId="{09F947F0-BB94-475A-BBD8-BF23220E801C}"/>
    <dgm:cxn modelId="{9639AAF1-BC16-48F2-A777-D484753F1B6B}" srcId="{DEF014BA-F5F9-4A9F-8462-EA587D7AA18A}" destId="{777C6585-56AE-4697-AECB-98B5C27967F0}" srcOrd="1" destOrd="0" parTransId="{1C96FA4E-CAA9-4B3A-B5BE-6E09B43BC95C}" sibTransId="{10C228C8-678E-484B-A4ED-EC73A47D0854}"/>
    <dgm:cxn modelId="{5F4AF437-82AC-4E82-8388-85DACE2C803F}" type="presOf" srcId="{06150B4A-2EF3-4059-8668-6D559CF12988}" destId="{9EA1DC1D-0A14-4535-989E-42CE33C0DDF7}" srcOrd="0" destOrd="0" presId="urn:microsoft.com/office/officeart/2005/8/layout/vList2"/>
    <dgm:cxn modelId="{207D45C9-A756-4E72-B5FB-426C971A1308}" type="presOf" srcId="{8DA53655-47C1-467D-8E78-60BE32DCC9C8}" destId="{4D4014BB-ACE2-47FF-942E-47E42B7F38E6}" srcOrd="0" destOrd="1" presId="urn:microsoft.com/office/officeart/2005/8/layout/vList2"/>
    <dgm:cxn modelId="{82926BCD-DA74-47C1-AFF0-A8D82C53063F}" srcId="{06150B4A-2EF3-4059-8668-6D559CF12988}" destId="{5493FBC7-B856-437E-A07A-3CD29105E808}" srcOrd="0" destOrd="0" parTransId="{B573376F-DE26-4181-9387-544FFEE6E36A}" sibTransId="{506DC488-90C9-4F79-84EF-78FA1F462C30}"/>
    <dgm:cxn modelId="{B09D1A42-81AA-43D9-8DD9-D704E862E9CC}" type="presOf" srcId="{DEF014BA-F5F9-4A9F-8462-EA587D7AA18A}" destId="{1BDD7D58-ECED-4E14-809D-EB44C2C5DC52}" srcOrd="0" destOrd="0" presId="urn:microsoft.com/office/officeart/2005/8/layout/vList2"/>
    <dgm:cxn modelId="{3A4E0B35-849E-4E4E-9D40-78D8377E9464}" srcId="{06150B4A-2EF3-4059-8668-6D559CF12988}" destId="{A047127F-ECDE-4545-ABF3-18E1CBF48942}" srcOrd="2" destOrd="0" parTransId="{163B3153-E05E-41D6-88FC-C04C7A65C5A6}" sibTransId="{6B050D45-D86D-48C8-8DB8-AED5342CE3F7}"/>
    <dgm:cxn modelId="{8AB28FE2-2F82-49E3-BC84-72387D8BDC17}" type="presOf" srcId="{B348ECFA-2AF9-4E48-9F40-EBEBBDB3E341}" destId="{F8F20EB7-9F36-4487-B585-22B69A0B7D9E}" srcOrd="0" destOrd="0" presId="urn:microsoft.com/office/officeart/2005/8/layout/vList2"/>
    <dgm:cxn modelId="{90284729-33CC-49DE-A01A-FB7C2F7642B3}" srcId="{777C6585-56AE-4697-AECB-98B5C27967F0}" destId="{B348ECFA-2AF9-4E48-9F40-EBEBBDB3E341}" srcOrd="0" destOrd="0" parTransId="{933D2D79-367E-4499-A969-05EE846BD227}" sibTransId="{5500C5E7-9C00-4824-90D7-76ECD0139116}"/>
    <dgm:cxn modelId="{0334CFD5-B635-4193-8D30-7CE91C882EDD}" srcId="{06150B4A-2EF3-4059-8668-6D559CF12988}" destId="{8DA53655-47C1-467D-8E78-60BE32DCC9C8}" srcOrd="1" destOrd="0" parTransId="{C1EE0B23-EC4A-4CAF-98C9-97C5393C8507}" sibTransId="{759A6898-4E57-4A9A-808E-DCD0FBD61AC5}"/>
    <dgm:cxn modelId="{51344732-6024-46F5-B2F2-E7E8B7DD4308}" type="presOf" srcId="{5493FBC7-B856-437E-A07A-3CD29105E808}" destId="{4D4014BB-ACE2-47FF-942E-47E42B7F38E6}" srcOrd="0" destOrd="0" presId="urn:microsoft.com/office/officeart/2005/8/layout/vList2"/>
    <dgm:cxn modelId="{D73E7A9B-DFF4-45B2-98AB-C336F7F05141}" srcId="{06150B4A-2EF3-4059-8668-6D559CF12988}" destId="{F53A7738-C583-4506-8EB3-735DDE417C9D}" srcOrd="3" destOrd="0" parTransId="{EACE9FBC-C484-4A56-A7E0-F2CBDA317583}" sibTransId="{525D3647-A830-4AE1-B456-7A9E90E51AF9}"/>
    <dgm:cxn modelId="{8C2ED43F-F925-4267-92B4-4FAC43140C78}" type="presOf" srcId="{F53A7738-C583-4506-8EB3-735DDE417C9D}" destId="{4D4014BB-ACE2-47FF-942E-47E42B7F38E6}" srcOrd="0" destOrd="3" presId="urn:microsoft.com/office/officeart/2005/8/layout/vList2"/>
    <dgm:cxn modelId="{52D88660-2E66-4095-BB18-F31BC74D1F7A}" type="presOf" srcId="{A047127F-ECDE-4545-ABF3-18E1CBF48942}" destId="{4D4014BB-ACE2-47FF-942E-47E42B7F38E6}" srcOrd="0" destOrd="2" presId="urn:microsoft.com/office/officeart/2005/8/layout/vList2"/>
    <dgm:cxn modelId="{4FCA96B7-DD66-44DE-B282-75E3D5E28D1C}" type="presParOf" srcId="{1BDD7D58-ECED-4E14-809D-EB44C2C5DC52}" destId="{9EA1DC1D-0A14-4535-989E-42CE33C0DDF7}" srcOrd="0" destOrd="0" presId="urn:microsoft.com/office/officeart/2005/8/layout/vList2"/>
    <dgm:cxn modelId="{78589951-3B8E-4608-A6C0-730E8AF22CEA}" type="presParOf" srcId="{1BDD7D58-ECED-4E14-809D-EB44C2C5DC52}" destId="{4D4014BB-ACE2-47FF-942E-47E42B7F38E6}" srcOrd="1" destOrd="0" presId="urn:microsoft.com/office/officeart/2005/8/layout/vList2"/>
    <dgm:cxn modelId="{05221DFD-17B5-414C-916E-F941DF48B519}" type="presParOf" srcId="{1BDD7D58-ECED-4E14-809D-EB44C2C5DC52}" destId="{26F5362F-9C5D-4201-A3B1-E39A0526160F}" srcOrd="2" destOrd="0" presId="urn:microsoft.com/office/officeart/2005/8/layout/vList2"/>
    <dgm:cxn modelId="{F9EF8FFB-63D3-446D-B7D9-A5E3CA46D18E}" type="presParOf" srcId="{1BDD7D58-ECED-4E14-809D-EB44C2C5DC52}" destId="{F8F20EB7-9F36-4487-B585-22B69A0B7D9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E5A189B-1FF3-4296-A2F2-D625BDD4C10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816D405C-A9A5-4BB2-BC9B-02B890062F1A}">
      <dgm:prSet phldrT="[Text]"/>
      <dgm:spPr/>
      <dgm:t>
        <a:bodyPr/>
        <a:lstStyle/>
        <a:p>
          <a:r>
            <a:rPr lang="id-ID" dirty="0" smtClean="0"/>
            <a:t>Perabaan Jantung</a:t>
          </a:r>
          <a:endParaRPr lang="id-ID" dirty="0"/>
        </a:p>
      </dgm:t>
    </dgm:pt>
    <dgm:pt modelId="{C53E26B4-41E3-408F-A056-4487CB7D0DFC}" type="parTrans" cxnId="{70953E4E-8F43-4AE0-8D69-F97B01D1B19F}">
      <dgm:prSet/>
      <dgm:spPr/>
      <dgm:t>
        <a:bodyPr/>
        <a:lstStyle/>
        <a:p>
          <a:endParaRPr lang="id-ID"/>
        </a:p>
      </dgm:t>
    </dgm:pt>
    <dgm:pt modelId="{909A416A-A975-42E0-AC7C-D69B53AF8FFF}" type="sibTrans" cxnId="{70953E4E-8F43-4AE0-8D69-F97B01D1B19F}">
      <dgm:prSet/>
      <dgm:spPr/>
      <dgm:t>
        <a:bodyPr/>
        <a:lstStyle/>
        <a:p>
          <a:endParaRPr lang="id-ID"/>
        </a:p>
      </dgm:t>
    </dgm:pt>
    <dgm:pt modelId="{1CF42DFF-CAA9-4489-B110-07246351E6AA}">
      <dgm:prSet phldrT="[Text]"/>
      <dgm:spPr/>
      <dgm:t>
        <a:bodyPr/>
        <a:lstStyle/>
        <a:p>
          <a:r>
            <a:rPr lang="id-ID" dirty="0" smtClean="0"/>
            <a:t>Darah yg dipompa jantung dan gelombangnya teraba, misalnya :</a:t>
          </a:r>
          <a:endParaRPr lang="id-ID" dirty="0"/>
        </a:p>
      </dgm:t>
    </dgm:pt>
    <dgm:pt modelId="{0E6AB551-DB3A-4E5A-B83F-7D83538948B1}" type="parTrans" cxnId="{2C553F90-D089-40F1-8334-18AFE1DE2DEB}">
      <dgm:prSet/>
      <dgm:spPr/>
      <dgm:t>
        <a:bodyPr/>
        <a:lstStyle/>
        <a:p>
          <a:endParaRPr lang="id-ID"/>
        </a:p>
      </dgm:t>
    </dgm:pt>
    <dgm:pt modelId="{0DB70416-99B5-4CC1-9725-F8FBA15D6CDF}" type="sibTrans" cxnId="{2C553F90-D089-40F1-8334-18AFE1DE2DEB}">
      <dgm:prSet/>
      <dgm:spPr/>
      <dgm:t>
        <a:bodyPr/>
        <a:lstStyle/>
        <a:p>
          <a:endParaRPr lang="id-ID"/>
        </a:p>
      </dgm:t>
    </dgm:pt>
    <dgm:pt modelId="{EF2E0CC2-192C-48BE-831E-C7CB5546F97C}">
      <dgm:prSet phldrT="[Text]"/>
      <dgm:spPr/>
      <dgm:t>
        <a:bodyPr/>
        <a:lstStyle/>
        <a:p>
          <a:r>
            <a:rPr lang="id-ID" dirty="0" smtClean="0"/>
            <a:t>Nilai Normal Denyut Nadi</a:t>
          </a:r>
          <a:endParaRPr lang="id-ID" dirty="0"/>
        </a:p>
      </dgm:t>
    </dgm:pt>
    <dgm:pt modelId="{7F7FE525-515B-4E22-8BE5-D8C271CCB854}" type="parTrans" cxnId="{99638B87-F891-4B09-A2C2-8631F807BF52}">
      <dgm:prSet/>
      <dgm:spPr/>
      <dgm:t>
        <a:bodyPr/>
        <a:lstStyle/>
        <a:p>
          <a:endParaRPr lang="id-ID"/>
        </a:p>
      </dgm:t>
    </dgm:pt>
    <dgm:pt modelId="{A1D72135-7016-4F1B-B5A6-295253C10BC5}" type="sibTrans" cxnId="{99638B87-F891-4B09-A2C2-8631F807BF52}">
      <dgm:prSet/>
      <dgm:spPr/>
      <dgm:t>
        <a:bodyPr/>
        <a:lstStyle/>
        <a:p>
          <a:endParaRPr lang="id-ID"/>
        </a:p>
      </dgm:t>
    </dgm:pt>
    <dgm:pt modelId="{E62CD621-28D2-42F7-99FB-F4BD164868BE}">
      <dgm:prSet phldrT="[Text]"/>
      <dgm:spPr/>
      <dgm:t>
        <a:bodyPr/>
        <a:lstStyle/>
        <a:p>
          <a:r>
            <a:rPr lang="id-ID" dirty="0" smtClean="0"/>
            <a:t>Arteri radialis</a:t>
          </a:r>
          <a:endParaRPr lang="id-ID" dirty="0"/>
        </a:p>
      </dgm:t>
    </dgm:pt>
    <dgm:pt modelId="{5F2C480E-0C8D-4580-B73C-18E0AF067D31}" type="parTrans" cxnId="{115D6F74-362E-4FAA-B7D5-C85A995712FE}">
      <dgm:prSet/>
      <dgm:spPr/>
    </dgm:pt>
    <dgm:pt modelId="{B59440B7-5F4B-4645-82F4-73C945FD33DD}" type="sibTrans" cxnId="{115D6F74-362E-4FAA-B7D5-C85A995712FE}">
      <dgm:prSet/>
      <dgm:spPr/>
    </dgm:pt>
    <dgm:pt modelId="{4E65ABDC-7C3E-4DC9-95C2-DA09DB7D7A14}">
      <dgm:prSet/>
      <dgm:spPr/>
      <dgm:t>
        <a:bodyPr/>
        <a:lstStyle/>
        <a:p>
          <a:r>
            <a:rPr lang="id-ID" smtClean="0"/>
            <a:t>Arteri temporalis</a:t>
          </a:r>
          <a:endParaRPr lang="id-ID" dirty="0" smtClean="0"/>
        </a:p>
      </dgm:t>
    </dgm:pt>
    <dgm:pt modelId="{3A855A53-C589-4EF8-9FED-BC18A9B10E0F}" type="parTrans" cxnId="{7214FFB3-586F-433B-BC48-0C0F469B1924}">
      <dgm:prSet/>
      <dgm:spPr/>
      <dgm:t>
        <a:bodyPr/>
        <a:lstStyle/>
        <a:p>
          <a:endParaRPr lang="id-ID"/>
        </a:p>
      </dgm:t>
    </dgm:pt>
    <dgm:pt modelId="{70018EF7-9154-46F7-8A11-21487B4D1C3A}" type="sibTrans" cxnId="{7214FFB3-586F-433B-BC48-0C0F469B1924}">
      <dgm:prSet/>
      <dgm:spPr/>
      <dgm:t>
        <a:bodyPr/>
        <a:lstStyle/>
        <a:p>
          <a:endParaRPr lang="id-ID"/>
        </a:p>
      </dgm:t>
    </dgm:pt>
    <dgm:pt modelId="{006BE20C-9D3C-4BA1-ABBD-9262A3D868E5}">
      <dgm:prSet/>
      <dgm:spPr/>
      <dgm:t>
        <a:bodyPr/>
        <a:lstStyle/>
        <a:p>
          <a:r>
            <a:rPr lang="id-ID" smtClean="0"/>
            <a:t>Arteri dorsalis pedis</a:t>
          </a:r>
          <a:endParaRPr lang="id-ID"/>
        </a:p>
      </dgm:t>
    </dgm:pt>
    <dgm:pt modelId="{737DF651-85F6-4A29-87FA-7191F2C02348}" type="parTrans" cxnId="{70AB1CDD-570B-4E01-AB8A-C1525490F308}">
      <dgm:prSet/>
      <dgm:spPr/>
      <dgm:t>
        <a:bodyPr/>
        <a:lstStyle/>
        <a:p>
          <a:endParaRPr lang="id-ID"/>
        </a:p>
      </dgm:t>
    </dgm:pt>
    <dgm:pt modelId="{69E833E3-0D44-4B8C-95EB-58089C814757}" type="sibTrans" cxnId="{70AB1CDD-570B-4E01-AB8A-C1525490F308}">
      <dgm:prSet/>
      <dgm:spPr/>
      <dgm:t>
        <a:bodyPr/>
        <a:lstStyle/>
        <a:p>
          <a:endParaRPr lang="id-ID"/>
        </a:p>
      </dgm:t>
    </dgm:pt>
    <dgm:pt modelId="{4B7FEA81-7FE9-40D0-BB3D-15B6403ABC49}">
      <dgm:prSet phldrT="[Text]"/>
      <dgm:spPr/>
      <dgm:t>
        <a:bodyPr/>
        <a:lstStyle/>
        <a:p>
          <a:r>
            <a:rPr lang="id-ID" dirty="0" smtClean="0"/>
            <a:t>BBL : 120-140 </a:t>
          </a:r>
          <a:r>
            <a:rPr lang="en-US" dirty="0" smtClean="0"/>
            <a:t>x/</a:t>
          </a:r>
          <a:r>
            <a:rPr lang="en-US" dirty="0" err="1" smtClean="0"/>
            <a:t>mnt</a:t>
          </a:r>
          <a:endParaRPr lang="id-ID" dirty="0"/>
        </a:p>
      </dgm:t>
    </dgm:pt>
    <dgm:pt modelId="{B1AA6BE6-3AC8-4BD0-865A-A831376D2CD7}" type="parTrans" cxnId="{B8D5C2D3-DBE6-4667-BD1A-595C7B6CEE7B}">
      <dgm:prSet/>
      <dgm:spPr/>
    </dgm:pt>
    <dgm:pt modelId="{2AA88AAA-80AF-4060-9B79-A91FD8B42CA6}" type="sibTrans" cxnId="{B8D5C2D3-DBE6-4667-BD1A-595C7B6CEE7B}">
      <dgm:prSet/>
      <dgm:spPr/>
    </dgm:pt>
    <dgm:pt modelId="{01C793B9-590A-4AEF-88CD-15EBF72EAF29}">
      <dgm:prSet/>
      <dgm:spPr/>
      <dgm:t>
        <a:bodyPr/>
        <a:lstStyle/>
        <a:p>
          <a:r>
            <a:rPr lang="id-ID" dirty="0" smtClean="0"/>
            <a:t>1 tahun pertama :100-120 </a:t>
          </a:r>
          <a:r>
            <a:rPr lang="en-US" dirty="0" smtClean="0"/>
            <a:t>x/</a:t>
          </a:r>
          <a:r>
            <a:rPr lang="en-US" dirty="0" err="1" smtClean="0"/>
            <a:t>mnt</a:t>
          </a:r>
          <a:endParaRPr lang="id-ID" dirty="0" smtClean="0"/>
        </a:p>
      </dgm:t>
    </dgm:pt>
    <dgm:pt modelId="{AA98E5E8-DEFE-425C-A66A-A9AF087D504E}" type="parTrans" cxnId="{95333445-8203-4F2E-BBF0-952130B5B598}">
      <dgm:prSet/>
      <dgm:spPr/>
      <dgm:t>
        <a:bodyPr/>
        <a:lstStyle/>
        <a:p>
          <a:endParaRPr lang="id-ID"/>
        </a:p>
      </dgm:t>
    </dgm:pt>
    <dgm:pt modelId="{76B3FE62-7C4F-42CF-A073-AE83AE029F22}" type="sibTrans" cxnId="{95333445-8203-4F2E-BBF0-952130B5B598}">
      <dgm:prSet/>
      <dgm:spPr/>
      <dgm:t>
        <a:bodyPr/>
        <a:lstStyle/>
        <a:p>
          <a:endParaRPr lang="id-ID"/>
        </a:p>
      </dgm:t>
    </dgm:pt>
    <dgm:pt modelId="{76B96D94-5AC9-4E1F-90D4-9A9F75B12093}">
      <dgm:prSet/>
      <dgm:spPr/>
      <dgm:t>
        <a:bodyPr/>
        <a:lstStyle/>
        <a:p>
          <a:r>
            <a:rPr lang="id-ID" dirty="0" smtClean="0"/>
            <a:t>Tahun kedua : 100-110 </a:t>
          </a:r>
          <a:r>
            <a:rPr lang="en-US" dirty="0" smtClean="0"/>
            <a:t>x/</a:t>
          </a:r>
          <a:r>
            <a:rPr lang="en-US" dirty="0" err="1" smtClean="0"/>
            <a:t>mnt</a:t>
          </a:r>
          <a:endParaRPr lang="id-ID" dirty="0" smtClean="0"/>
        </a:p>
      </dgm:t>
    </dgm:pt>
    <dgm:pt modelId="{9C773136-6C11-48C3-8AC0-DFD75C913B5D}" type="parTrans" cxnId="{1BE5A6DA-FE01-42C6-9AC2-8B57887A7C8B}">
      <dgm:prSet/>
      <dgm:spPr/>
      <dgm:t>
        <a:bodyPr/>
        <a:lstStyle/>
        <a:p>
          <a:endParaRPr lang="id-ID"/>
        </a:p>
      </dgm:t>
    </dgm:pt>
    <dgm:pt modelId="{02779884-3A55-40BB-9CBB-70CDA45B5087}" type="sibTrans" cxnId="{1BE5A6DA-FE01-42C6-9AC2-8B57887A7C8B}">
      <dgm:prSet/>
      <dgm:spPr/>
      <dgm:t>
        <a:bodyPr/>
        <a:lstStyle/>
        <a:p>
          <a:endParaRPr lang="id-ID"/>
        </a:p>
      </dgm:t>
    </dgm:pt>
    <dgm:pt modelId="{2E4884A7-7006-4D0F-A5E6-9436BBB337F1}">
      <dgm:prSet/>
      <dgm:spPr/>
      <dgm:t>
        <a:bodyPr/>
        <a:lstStyle/>
        <a:p>
          <a:r>
            <a:rPr lang="id-ID" dirty="0" smtClean="0"/>
            <a:t>Balita : 96 – 100 </a:t>
          </a:r>
          <a:r>
            <a:rPr lang="en-US" dirty="0" smtClean="0"/>
            <a:t>x/</a:t>
          </a:r>
          <a:r>
            <a:rPr lang="en-US" dirty="0" err="1" smtClean="0"/>
            <a:t>mnt</a:t>
          </a:r>
          <a:endParaRPr lang="id-ID" dirty="0" smtClean="0"/>
        </a:p>
      </dgm:t>
    </dgm:pt>
    <dgm:pt modelId="{9EE03893-F818-428E-8B65-127228C0EC0C}" type="parTrans" cxnId="{9BD1924F-B9C7-4E3B-826A-84638B8D8A09}">
      <dgm:prSet/>
      <dgm:spPr/>
      <dgm:t>
        <a:bodyPr/>
        <a:lstStyle/>
        <a:p>
          <a:endParaRPr lang="id-ID"/>
        </a:p>
      </dgm:t>
    </dgm:pt>
    <dgm:pt modelId="{86D33144-BD7D-4780-B831-11A7CF2EC086}" type="sibTrans" cxnId="{9BD1924F-B9C7-4E3B-826A-84638B8D8A09}">
      <dgm:prSet/>
      <dgm:spPr/>
      <dgm:t>
        <a:bodyPr/>
        <a:lstStyle/>
        <a:p>
          <a:endParaRPr lang="id-ID"/>
        </a:p>
      </dgm:t>
    </dgm:pt>
    <dgm:pt modelId="{371F5E9B-30C2-4626-9065-A5224ED1C0B4}">
      <dgm:prSet/>
      <dgm:spPr/>
      <dgm:t>
        <a:bodyPr/>
        <a:lstStyle/>
        <a:p>
          <a:r>
            <a:rPr lang="id-ID" dirty="0" smtClean="0"/>
            <a:t>10 th : 80 – 100 </a:t>
          </a:r>
          <a:r>
            <a:rPr lang="en-US" dirty="0" smtClean="0"/>
            <a:t>x/</a:t>
          </a:r>
          <a:r>
            <a:rPr lang="en-US" dirty="0" err="1" smtClean="0"/>
            <a:t>mnt</a:t>
          </a:r>
          <a:endParaRPr lang="id-ID" dirty="0" smtClean="0"/>
        </a:p>
      </dgm:t>
    </dgm:pt>
    <dgm:pt modelId="{DCF839B4-657D-4E76-9ED2-D39743E26BD3}" type="parTrans" cxnId="{039478BE-C0C7-4C51-BDC4-0D027ADE54B6}">
      <dgm:prSet/>
      <dgm:spPr/>
      <dgm:t>
        <a:bodyPr/>
        <a:lstStyle/>
        <a:p>
          <a:endParaRPr lang="id-ID"/>
        </a:p>
      </dgm:t>
    </dgm:pt>
    <dgm:pt modelId="{EDD448CD-5CFA-4834-8728-0980E3D452EC}" type="sibTrans" cxnId="{039478BE-C0C7-4C51-BDC4-0D027ADE54B6}">
      <dgm:prSet/>
      <dgm:spPr/>
      <dgm:t>
        <a:bodyPr/>
        <a:lstStyle/>
        <a:p>
          <a:endParaRPr lang="id-ID"/>
        </a:p>
      </dgm:t>
    </dgm:pt>
    <dgm:pt modelId="{01C77DCD-4D52-41D5-A57A-9BC9F1D9049F}">
      <dgm:prSet/>
      <dgm:spPr/>
      <dgm:t>
        <a:bodyPr/>
        <a:lstStyle/>
        <a:p>
          <a:r>
            <a:rPr lang="id-ID" dirty="0" smtClean="0"/>
            <a:t>Orang dewasa : 60-100 </a:t>
          </a:r>
          <a:r>
            <a:rPr lang="en-US" dirty="0" smtClean="0"/>
            <a:t>x/</a:t>
          </a:r>
          <a:r>
            <a:rPr lang="en-US" dirty="0" err="1" smtClean="0"/>
            <a:t>mnt</a:t>
          </a:r>
          <a:endParaRPr lang="id-ID" dirty="0"/>
        </a:p>
      </dgm:t>
    </dgm:pt>
    <dgm:pt modelId="{2241B5AE-075F-4F75-84A0-14F143A39A73}" type="parTrans" cxnId="{CC8E8633-6400-423C-8A3F-04B0C8463815}">
      <dgm:prSet/>
      <dgm:spPr/>
      <dgm:t>
        <a:bodyPr/>
        <a:lstStyle/>
        <a:p>
          <a:endParaRPr lang="id-ID"/>
        </a:p>
      </dgm:t>
    </dgm:pt>
    <dgm:pt modelId="{B88C3C2B-DE72-495F-9914-E85FB555B719}" type="sibTrans" cxnId="{CC8E8633-6400-423C-8A3F-04B0C8463815}">
      <dgm:prSet/>
      <dgm:spPr/>
      <dgm:t>
        <a:bodyPr/>
        <a:lstStyle/>
        <a:p>
          <a:endParaRPr lang="id-ID"/>
        </a:p>
      </dgm:t>
    </dgm:pt>
    <dgm:pt modelId="{D8C8BD1D-29BD-4E15-A936-024C00344986}">
      <dgm:prSet/>
      <dgm:spPr/>
      <dgm:t>
        <a:bodyPr/>
        <a:lstStyle/>
        <a:p>
          <a:r>
            <a:rPr lang="id-ID" dirty="0" smtClean="0"/>
            <a:t>Faktor yg pengaruhi denyut nadi :</a:t>
          </a:r>
          <a:endParaRPr lang="id-ID" dirty="0"/>
        </a:p>
      </dgm:t>
    </dgm:pt>
    <dgm:pt modelId="{5884978F-7C58-4723-8252-4D7BFAFD6A20}" type="parTrans" cxnId="{E52068DF-EAC5-4BE7-A4D2-624AAD3FF1A9}">
      <dgm:prSet/>
      <dgm:spPr/>
    </dgm:pt>
    <dgm:pt modelId="{A98AB2B2-DB77-4139-9E60-1FAA1E0E7EE0}" type="sibTrans" cxnId="{E52068DF-EAC5-4BE7-A4D2-624AAD3FF1A9}">
      <dgm:prSet/>
      <dgm:spPr/>
    </dgm:pt>
    <dgm:pt modelId="{3DC69757-B224-40C7-B87B-4C3428971577}">
      <dgm:prSet/>
      <dgm:spPr/>
      <dgm:t>
        <a:bodyPr/>
        <a:lstStyle/>
        <a:p>
          <a:r>
            <a:rPr lang="id-ID" dirty="0" smtClean="0"/>
            <a:t>Lifestyle, Pekerjaan, Makanan, Umur</a:t>
          </a:r>
          <a:r>
            <a:rPr lang="id-ID" smtClean="0"/>
            <a:t>, Emosi </a:t>
          </a:r>
          <a:endParaRPr lang="id-ID" dirty="0"/>
        </a:p>
      </dgm:t>
    </dgm:pt>
    <dgm:pt modelId="{1E8CEBA7-98FB-465D-BBDD-1A79CEF8F468}" type="parTrans" cxnId="{2B5CA81B-FEFB-4EA8-9971-7E2326AC2EEF}">
      <dgm:prSet/>
      <dgm:spPr/>
    </dgm:pt>
    <dgm:pt modelId="{163192C6-36C4-40D2-A398-D356759E9FD3}" type="sibTrans" cxnId="{2B5CA81B-FEFB-4EA8-9971-7E2326AC2EEF}">
      <dgm:prSet/>
      <dgm:spPr/>
    </dgm:pt>
    <dgm:pt modelId="{B0971ECF-0905-4857-BE4D-29C9F8EEA645}" type="pres">
      <dgm:prSet presAssocID="{AE5A189B-1FF3-4296-A2F2-D625BDD4C1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555EED18-FC8E-4B36-94E5-71E11FBA94F5}" type="pres">
      <dgm:prSet presAssocID="{816D405C-A9A5-4BB2-BC9B-02B890062F1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9956C30-0CCF-43A0-8CA6-1047A75632EC}" type="pres">
      <dgm:prSet presAssocID="{816D405C-A9A5-4BB2-BC9B-02B890062F1A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A8CB243-A67A-4535-9C7D-51D982995776}" type="pres">
      <dgm:prSet presAssocID="{EF2E0CC2-192C-48BE-831E-C7CB5546F97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0AF714F-401C-4ACD-9092-BE66C18A5537}" type="pres">
      <dgm:prSet presAssocID="{EF2E0CC2-192C-48BE-831E-C7CB5546F97C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BD2512F-14E5-4543-B3AC-F3D6A15B1F12}" type="pres">
      <dgm:prSet presAssocID="{D8C8BD1D-29BD-4E15-A936-024C0034498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C47A465-302E-4081-B5DA-FCC561123AB3}" type="pres">
      <dgm:prSet presAssocID="{D8C8BD1D-29BD-4E15-A936-024C00344986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C028D94-5DBD-4862-98A5-E28A6A29F852}" type="presOf" srcId="{3DC69757-B224-40C7-B87B-4C3428971577}" destId="{5C47A465-302E-4081-B5DA-FCC561123AB3}" srcOrd="0" destOrd="0" presId="urn:microsoft.com/office/officeart/2005/8/layout/vList2"/>
    <dgm:cxn modelId="{039478BE-C0C7-4C51-BDC4-0D027ADE54B6}" srcId="{EF2E0CC2-192C-48BE-831E-C7CB5546F97C}" destId="{371F5E9B-30C2-4626-9065-A5224ED1C0B4}" srcOrd="4" destOrd="0" parTransId="{DCF839B4-657D-4E76-9ED2-D39743E26BD3}" sibTransId="{EDD448CD-5CFA-4834-8728-0980E3D452EC}"/>
    <dgm:cxn modelId="{70953E4E-8F43-4AE0-8D69-F97B01D1B19F}" srcId="{AE5A189B-1FF3-4296-A2F2-D625BDD4C106}" destId="{816D405C-A9A5-4BB2-BC9B-02B890062F1A}" srcOrd="0" destOrd="0" parTransId="{C53E26B4-41E3-408F-A056-4487CB7D0DFC}" sibTransId="{909A416A-A975-42E0-AC7C-D69B53AF8FFF}"/>
    <dgm:cxn modelId="{9BD1924F-B9C7-4E3B-826A-84638B8D8A09}" srcId="{EF2E0CC2-192C-48BE-831E-C7CB5546F97C}" destId="{2E4884A7-7006-4D0F-A5E6-9436BBB337F1}" srcOrd="3" destOrd="0" parTransId="{9EE03893-F818-428E-8B65-127228C0EC0C}" sibTransId="{86D33144-BD7D-4780-B831-11A7CF2EC086}"/>
    <dgm:cxn modelId="{2B5CA81B-FEFB-4EA8-9971-7E2326AC2EEF}" srcId="{D8C8BD1D-29BD-4E15-A936-024C00344986}" destId="{3DC69757-B224-40C7-B87B-4C3428971577}" srcOrd="0" destOrd="0" parTransId="{1E8CEBA7-98FB-465D-BBDD-1A79CEF8F468}" sibTransId="{163192C6-36C4-40D2-A398-D356759E9FD3}"/>
    <dgm:cxn modelId="{70AB1CDD-570B-4E01-AB8A-C1525490F308}" srcId="{1CF42DFF-CAA9-4489-B110-07246351E6AA}" destId="{006BE20C-9D3C-4BA1-ABBD-9262A3D868E5}" srcOrd="2" destOrd="0" parTransId="{737DF651-85F6-4A29-87FA-7191F2C02348}" sibTransId="{69E833E3-0D44-4B8C-95EB-58089C814757}"/>
    <dgm:cxn modelId="{CC8E8633-6400-423C-8A3F-04B0C8463815}" srcId="{EF2E0CC2-192C-48BE-831E-C7CB5546F97C}" destId="{01C77DCD-4D52-41D5-A57A-9BC9F1D9049F}" srcOrd="5" destOrd="0" parTransId="{2241B5AE-075F-4F75-84A0-14F143A39A73}" sibTransId="{B88C3C2B-DE72-495F-9914-E85FB555B719}"/>
    <dgm:cxn modelId="{4C6D784D-3B68-43FC-86D6-74E08D99CA00}" type="presOf" srcId="{01C793B9-590A-4AEF-88CD-15EBF72EAF29}" destId="{80AF714F-401C-4ACD-9092-BE66C18A5537}" srcOrd="0" destOrd="1" presId="urn:microsoft.com/office/officeart/2005/8/layout/vList2"/>
    <dgm:cxn modelId="{8123463B-4821-4C19-A63C-EA3B7B29E45A}" type="presOf" srcId="{EF2E0CC2-192C-48BE-831E-C7CB5546F97C}" destId="{AA8CB243-A67A-4535-9C7D-51D982995776}" srcOrd="0" destOrd="0" presId="urn:microsoft.com/office/officeart/2005/8/layout/vList2"/>
    <dgm:cxn modelId="{9FC51CDA-6F5F-4E65-BD33-E71A6B42CD71}" type="presOf" srcId="{4E65ABDC-7C3E-4DC9-95C2-DA09DB7D7A14}" destId="{49956C30-0CCF-43A0-8CA6-1047A75632EC}" srcOrd="0" destOrd="2" presId="urn:microsoft.com/office/officeart/2005/8/layout/vList2"/>
    <dgm:cxn modelId="{81BACA96-4172-4389-8EB0-983919037D7E}" type="presOf" srcId="{006BE20C-9D3C-4BA1-ABBD-9262A3D868E5}" destId="{49956C30-0CCF-43A0-8CA6-1047A75632EC}" srcOrd="0" destOrd="3" presId="urn:microsoft.com/office/officeart/2005/8/layout/vList2"/>
    <dgm:cxn modelId="{A8E0B0C9-AF2C-49D2-9D22-E0685C6DAB41}" type="presOf" srcId="{2E4884A7-7006-4D0F-A5E6-9436BBB337F1}" destId="{80AF714F-401C-4ACD-9092-BE66C18A5537}" srcOrd="0" destOrd="3" presId="urn:microsoft.com/office/officeart/2005/8/layout/vList2"/>
    <dgm:cxn modelId="{1BE5A6DA-FE01-42C6-9AC2-8B57887A7C8B}" srcId="{EF2E0CC2-192C-48BE-831E-C7CB5546F97C}" destId="{76B96D94-5AC9-4E1F-90D4-9A9F75B12093}" srcOrd="2" destOrd="0" parTransId="{9C773136-6C11-48C3-8AC0-DFD75C913B5D}" sibTransId="{02779884-3A55-40BB-9CBB-70CDA45B5087}"/>
    <dgm:cxn modelId="{7214FFB3-586F-433B-BC48-0C0F469B1924}" srcId="{1CF42DFF-CAA9-4489-B110-07246351E6AA}" destId="{4E65ABDC-7C3E-4DC9-95C2-DA09DB7D7A14}" srcOrd="1" destOrd="0" parTransId="{3A855A53-C589-4EF8-9FED-BC18A9B10E0F}" sibTransId="{70018EF7-9154-46F7-8A11-21487B4D1C3A}"/>
    <dgm:cxn modelId="{E52068DF-EAC5-4BE7-A4D2-624AAD3FF1A9}" srcId="{AE5A189B-1FF3-4296-A2F2-D625BDD4C106}" destId="{D8C8BD1D-29BD-4E15-A936-024C00344986}" srcOrd="2" destOrd="0" parTransId="{5884978F-7C58-4723-8252-4D7BFAFD6A20}" sibTransId="{A98AB2B2-DB77-4139-9E60-1FAA1E0E7EE0}"/>
    <dgm:cxn modelId="{115D6F74-362E-4FAA-B7D5-C85A995712FE}" srcId="{1CF42DFF-CAA9-4489-B110-07246351E6AA}" destId="{E62CD621-28D2-42F7-99FB-F4BD164868BE}" srcOrd="0" destOrd="0" parTransId="{5F2C480E-0C8D-4580-B73C-18E0AF067D31}" sibTransId="{B59440B7-5F4B-4645-82F4-73C945FD33DD}"/>
    <dgm:cxn modelId="{B8D5C2D3-DBE6-4667-BD1A-595C7B6CEE7B}" srcId="{EF2E0CC2-192C-48BE-831E-C7CB5546F97C}" destId="{4B7FEA81-7FE9-40D0-BB3D-15B6403ABC49}" srcOrd="0" destOrd="0" parTransId="{B1AA6BE6-3AC8-4BD0-865A-A831376D2CD7}" sibTransId="{2AA88AAA-80AF-4060-9B79-A91FD8B42CA6}"/>
    <dgm:cxn modelId="{EDEEC22A-4183-4E58-970D-17E3BA10BAEB}" type="presOf" srcId="{76B96D94-5AC9-4E1F-90D4-9A9F75B12093}" destId="{80AF714F-401C-4ACD-9092-BE66C18A5537}" srcOrd="0" destOrd="2" presId="urn:microsoft.com/office/officeart/2005/8/layout/vList2"/>
    <dgm:cxn modelId="{B75448F8-1E3B-4490-8963-7E1C9ACD310D}" type="presOf" srcId="{01C77DCD-4D52-41D5-A57A-9BC9F1D9049F}" destId="{80AF714F-401C-4ACD-9092-BE66C18A5537}" srcOrd="0" destOrd="5" presId="urn:microsoft.com/office/officeart/2005/8/layout/vList2"/>
    <dgm:cxn modelId="{2C553F90-D089-40F1-8334-18AFE1DE2DEB}" srcId="{816D405C-A9A5-4BB2-BC9B-02B890062F1A}" destId="{1CF42DFF-CAA9-4489-B110-07246351E6AA}" srcOrd="0" destOrd="0" parTransId="{0E6AB551-DB3A-4E5A-B83F-7D83538948B1}" sibTransId="{0DB70416-99B5-4CC1-9725-F8FBA15D6CDF}"/>
    <dgm:cxn modelId="{1DA30262-2CAC-40EE-8200-036BA0121256}" type="presOf" srcId="{4B7FEA81-7FE9-40D0-BB3D-15B6403ABC49}" destId="{80AF714F-401C-4ACD-9092-BE66C18A5537}" srcOrd="0" destOrd="0" presId="urn:microsoft.com/office/officeart/2005/8/layout/vList2"/>
    <dgm:cxn modelId="{5816B682-5CB6-410F-AA19-91FEB6406C08}" type="presOf" srcId="{E62CD621-28D2-42F7-99FB-F4BD164868BE}" destId="{49956C30-0CCF-43A0-8CA6-1047A75632EC}" srcOrd="0" destOrd="1" presId="urn:microsoft.com/office/officeart/2005/8/layout/vList2"/>
    <dgm:cxn modelId="{241D6917-6540-4DF9-9065-25483E7D5A4E}" type="presOf" srcId="{D8C8BD1D-29BD-4E15-A936-024C00344986}" destId="{FBD2512F-14E5-4543-B3AC-F3D6A15B1F12}" srcOrd="0" destOrd="0" presId="urn:microsoft.com/office/officeart/2005/8/layout/vList2"/>
    <dgm:cxn modelId="{99638B87-F891-4B09-A2C2-8631F807BF52}" srcId="{AE5A189B-1FF3-4296-A2F2-D625BDD4C106}" destId="{EF2E0CC2-192C-48BE-831E-C7CB5546F97C}" srcOrd="1" destOrd="0" parTransId="{7F7FE525-515B-4E22-8BE5-D8C271CCB854}" sibTransId="{A1D72135-7016-4F1B-B5A6-295253C10BC5}"/>
    <dgm:cxn modelId="{7E36FC42-914D-43FE-AB6B-87F9E262358A}" type="presOf" srcId="{1CF42DFF-CAA9-4489-B110-07246351E6AA}" destId="{49956C30-0CCF-43A0-8CA6-1047A75632EC}" srcOrd="0" destOrd="0" presId="urn:microsoft.com/office/officeart/2005/8/layout/vList2"/>
    <dgm:cxn modelId="{8BB50EBC-95F5-469B-8959-F21150AE4E0B}" type="presOf" srcId="{AE5A189B-1FF3-4296-A2F2-D625BDD4C106}" destId="{B0971ECF-0905-4857-BE4D-29C9F8EEA645}" srcOrd="0" destOrd="0" presId="urn:microsoft.com/office/officeart/2005/8/layout/vList2"/>
    <dgm:cxn modelId="{1794C8D6-C611-4A43-BA5B-E01F4BCA5D11}" type="presOf" srcId="{816D405C-A9A5-4BB2-BC9B-02B890062F1A}" destId="{555EED18-FC8E-4B36-94E5-71E11FBA94F5}" srcOrd="0" destOrd="0" presId="urn:microsoft.com/office/officeart/2005/8/layout/vList2"/>
    <dgm:cxn modelId="{7DE5A0ED-2794-4A38-B6F6-CB0843AAC2E0}" type="presOf" srcId="{371F5E9B-30C2-4626-9065-A5224ED1C0B4}" destId="{80AF714F-401C-4ACD-9092-BE66C18A5537}" srcOrd="0" destOrd="4" presId="urn:microsoft.com/office/officeart/2005/8/layout/vList2"/>
    <dgm:cxn modelId="{95333445-8203-4F2E-BBF0-952130B5B598}" srcId="{EF2E0CC2-192C-48BE-831E-C7CB5546F97C}" destId="{01C793B9-590A-4AEF-88CD-15EBF72EAF29}" srcOrd="1" destOrd="0" parTransId="{AA98E5E8-DEFE-425C-A66A-A9AF087D504E}" sibTransId="{76B3FE62-7C4F-42CF-A073-AE83AE029F22}"/>
    <dgm:cxn modelId="{F6B2B16F-D712-4199-9722-CA24183F954A}" type="presParOf" srcId="{B0971ECF-0905-4857-BE4D-29C9F8EEA645}" destId="{555EED18-FC8E-4B36-94E5-71E11FBA94F5}" srcOrd="0" destOrd="0" presId="urn:microsoft.com/office/officeart/2005/8/layout/vList2"/>
    <dgm:cxn modelId="{99579BAE-0B71-4817-BD38-B1FC91FF5375}" type="presParOf" srcId="{B0971ECF-0905-4857-BE4D-29C9F8EEA645}" destId="{49956C30-0CCF-43A0-8CA6-1047A75632EC}" srcOrd="1" destOrd="0" presId="urn:microsoft.com/office/officeart/2005/8/layout/vList2"/>
    <dgm:cxn modelId="{9F506E39-EE35-4E25-AB06-9FB248421016}" type="presParOf" srcId="{B0971ECF-0905-4857-BE4D-29C9F8EEA645}" destId="{AA8CB243-A67A-4535-9C7D-51D982995776}" srcOrd="2" destOrd="0" presId="urn:microsoft.com/office/officeart/2005/8/layout/vList2"/>
    <dgm:cxn modelId="{64EFA6FD-C478-4895-BFB8-BFEB779CE595}" type="presParOf" srcId="{B0971ECF-0905-4857-BE4D-29C9F8EEA645}" destId="{80AF714F-401C-4ACD-9092-BE66C18A5537}" srcOrd="3" destOrd="0" presId="urn:microsoft.com/office/officeart/2005/8/layout/vList2"/>
    <dgm:cxn modelId="{8FE07F91-73BB-49A7-8F31-3C0EE4740E17}" type="presParOf" srcId="{B0971ECF-0905-4857-BE4D-29C9F8EEA645}" destId="{FBD2512F-14E5-4543-B3AC-F3D6A15B1F12}" srcOrd="4" destOrd="0" presId="urn:microsoft.com/office/officeart/2005/8/layout/vList2"/>
    <dgm:cxn modelId="{C85A9A65-40C6-4F4E-8677-FA2D706FF863}" type="presParOf" srcId="{B0971ECF-0905-4857-BE4D-29C9F8EEA645}" destId="{5C47A465-302E-4081-B5DA-FCC561123AB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4C3573-1A96-4CDF-A29D-A505E30B92B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5AA12680-1A04-4DB2-A382-ECB4D1FE658C}">
      <dgm:prSet phldrT="[Text]"/>
      <dgm:spPr/>
      <dgm:t>
        <a:bodyPr/>
        <a:lstStyle/>
        <a:p>
          <a:r>
            <a:rPr lang="id-ID" dirty="0" smtClean="0"/>
            <a:t>Bentuk</a:t>
          </a:r>
          <a:endParaRPr lang="id-ID" dirty="0"/>
        </a:p>
      </dgm:t>
    </dgm:pt>
    <dgm:pt modelId="{6D0BBDAB-C8F9-4E66-ADCE-210594CAE25E}" type="parTrans" cxnId="{B5F555F2-925B-41AE-BDA3-185059FE87E9}">
      <dgm:prSet/>
      <dgm:spPr/>
      <dgm:t>
        <a:bodyPr/>
        <a:lstStyle/>
        <a:p>
          <a:endParaRPr lang="id-ID"/>
        </a:p>
      </dgm:t>
    </dgm:pt>
    <dgm:pt modelId="{049BF470-7478-4A1E-B1A4-BE315BC80B52}" type="sibTrans" cxnId="{B5F555F2-925B-41AE-BDA3-185059FE87E9}">
      <dgm:prSet/>
      <dgm:spPr/>
      <dgm:t>
        <a:bodyPr/>
        <a:lstStyle/>
        <a:p>
          <a:endParaRPr lang="id-ID"/>
        </a:p>
      </dgm:t>
    </dgm:pt>
    <dgm:pt modelId="{25D27E9D-6461-4FE2-8363-B2875D43DE3E}">
      <dgm:prSet phldrT="[Text]"/>
      <dgm:spPr/>
      <dgm:t>
        <a:bodyPr/>
        <a:lstStyle/>
        <a:p>
          <a:r>
            <a:rPr lang="id-ID" dirty="0" smtClean="0"/>
            <a:t>Organ muskular berongga, berbentuk kerucut (piramida terbalik).</a:t>
          </a:r>
          <a:endParaRPr lang="id-ID" dirty="0"/>
        </a:p>
      </dgm:t>
    </dgm:pt>
    <dgm:pt modelId="{E08D8C99-B59F-429D-88B0-A1253C856A9A}" type="parTrans" cxnId="{B2363C7C-E8A9-4F97-92BD-087483965EAD}">
      <dgm:prSet/>
      <dgm:spPr/>
      <dgm:t>
        <a:bodyPr/>
        <a:lstStyle/>
        <a:p>
          <a:endParaRPr lang="id-ID"/>
        </a:p>
      </dgm:t>
    </dgm:pt>
    <dgm:pt modelId="{383408D3-2679-461E-AFFA-FE1B8AD34CA6}" type="sibTrans" cxnId="{B2363C7C-E8A9-4F97-92BD-087483965EAD}">
      <dgm:prSet/>
      <dgm:spPr/>
      <dgm:t>
        <a:bodyPr/>
        <a:lstStyle/>
        <a:p>
          <a:endParaRPr lang="id-ID"/>
        </a:p>
      </dgm:t>
    </dgm:pt>
    <dgm:pt modelId="{07B92CFE-DCAE-4368-87F5-F4501CBBF5B7}">
      <dgm:prSet phldrT="[Text]"/>
      <dgm:spPr/>
      <dgm:t>
        <a:bodyPr/>
        <a:lstStyle/>
        <a:p>
          <a:r>
            <a:rPr lang="id-ID" dirty="0" smtClean="0"/>
            <a:t>Letak</a:t>
          </a:r>
          <a:endParaRPr lang="id-ID" dirty="0"/>
        </a:p>
      </dgm:t>
    </dgm:pt>
    <dgm:pt modelId="{80E2FC1E-8D3C-4946-8F3A-83E909239ADE}" type="parTrans" cxnId="{8BE3D1C8-5E0F-46DB-A680-720C0788BE8C}">
      <dgm:prSet/>
      <dgm:spPr/>
      <dgm:t>
        <a:bodyPr/>
        <a:lstStyle/>
        <a:p>
          <a:endParaRPr lang="id-ID"/>
        </a:p>
      </dgm:t>
    </dgm:pt>
    <dgm:pt modelId="{44981A42-6839-417D-9506-DF85F2B046E7}" type="sibTrans" cxnId="{8BE3D1C8-5E0F-46DB-A680-720C0788BE8C}">
      <dgm:prSet/>
      <dgm:spPr/>
      <dgm:t>
        <a:bodyPr/>
        <a:lstStyle/>
        <a:p>
          <a:endParaRPr lang="id-ID"/>
        </a:p>
      </dgm:t>
    </dgm:pt>
    <dgm:pt modelId="{9E2FF835-0FC3-4319-ADEA-F18F376A8CE8}">
      <dgm:prSet phldrT="[Text]"/>
      <dgm:spPr/>
      <dgm:t>
        <a:bodyPr/>
        <a:lstStyle/>
        <a:p>
          <a:r>
            <a:rPr lang="id-ID" dirty="0" smtClean="0"/>
            <a:t>Dalam perikardium pada mediastinum, </a:t>
          </a:r>
          <a:endParaRPr lang="id-ID" dirty="0"/>
        </a:p>
      </dgm:t>
    </dgm:pt>
    <dgm:pt modelId="{46A10325-9F46-42C5-A4DF-8F2055BB5BEA}" type="parTrans" cxnId="{109B2134-F33E-4E52-97E8-12320171B146}">
      <dgm:prSet/>
      <dgm:spPr/>
      <dgm:t>
        <a:bodyPr/>
        <a:lstStyle/>
        <a:p>
          <a:endParaRPr lang="id-ID"/>
        </a:p>
      </dgm:t>
    </dgm:pt>
    <dgm:pt modelId="{839431C3-53D4-4DBB-8221-CE76DB04E54B}" type="sibTrans" cxnId="{109B2134-F33E-4E52-97E8-12320171B146}">
      <dgm:prSet/>
      <dgm:spPr/>
      <dgm:t>
        <a:bodyPr/>
        <a:lstStyle/>
        <a:p>
          <a:endParaRPr lang="id-ID"/>
        </a:p>
      </dgm:t>
    </dgm:pt>
    <dgm:pt modelId="{6D80A046-C4C4-41D2-8768-2EAB5B34DBE4}">
      <dgm:prSet phldrT="[Text]"/>
      <dgm:spPr/>
      <dgm:t>
        <a:bodyPr/>
        <a:lstStyle/>
        <a:p>
          <a:r>
            <a:rPr lang="id-ID" dirty="0" smtClean="0"/>
            <a:t>4 Bagian Jantung</a:t>
          </a:r>
          <a:endParaRPr lang="id-ID" dirty="0"/>
        </a:p>
      </dgm:t>
    </dgm:pt>
    <dgm:pt modelId="{D2C6A15C-AB52-4FE6-A6ED-764A6FA0C3C7}" type="parTrans" cxnId="{7C97010A-E880-4A5D-9FC9-452D6C88F2B4}">
      <dgm:prSet/>
      <dgm:spPr/>
      <dgm:t>
        <a:bodyPr/>
        <a:lstStyle/>
        <a:p>
          <a:endParaRPr lang="id-ID"/>
        </a:p>
      </dgm:t>
    </dgm:pt>
    <dgm:pt modelId="{22FB8B47-3DAB-47FD-8AFE-5A0F2E03122A}" type="sibTrans" cxnId="{7C97010A-E880-4A5D-9FC9-452D6C88F2B4}">
      <dgm:prSet/>
      <dgm:spPr/>
      <dgm:t>
        <a:bodyPr/>
        <a:lstStyle/>
        <a:p>
          <a:endParaRPr lang="id-ID"/>
        </a:p>
      </dgm:t>
    </dgm:pt>
    <dgm:pt modelId="{6D36C01D-4619-43AD-9E1F-9C5E82FE3354}">
      <dgm:prSet phldrT="[Text]"/>
      <dgm:spPr/>
      <dgm:t>
        <a:bodyPr/>
        <a:lstStyle/>
        <a:p>
          <a:r>
            <a:rPr lang="id-ID" i="1" dirty="0" smtClean="0"/>
            <a:t>Atrium Dextra, Atrium Sinistra, Ventricel dextra, ventricel sinistra</a:t>
          </a:r>
          <a:endParaRPr lang="id-ID" dirty="0"/>
        </a:p>
      </dgm:t>
    </dgm:pt>
    <dgm:pt modelId="{307B5C0A-E381-498F-AA1C-E75688BD69D6}" type="parTrans" cxnId="{48DD99E9-DC6A-4D66-B774-370A30869CE5}">
      <dgm:prSet/>
      <dgm:spPr/>
      <dgm:t>
        <a:bodyPr/>
        <a:lstStyle/>
        <a:p>
          <a:endParaRPr lang="id-ID"/>
        </a:p>
      </dgm:t>
    </dgm:pt>
    <dgm:pt modelId="{9FB0126D-287E-4BBE-A066-BB6DCFDF5CDF}" type="sibTrans" cxnId="{48DD99E9-DC6A-4D66-B774-370A30869CE5}">
      <dgm:prSet/>
      <dgm:spPr/>
      <dgm:t>
        <a:bodyPr/>
        <a:lstStyle/>
        <a:p>
          <a:endParaRPr lang="id-ID"/>
        </a:p>
      </dgm:t>
    </dgm:pt>
    <dgm:pt modelId="{33ABF6D4-DEB8-429A-8E6B-2C376E234182}">
      <dgm:prSet phldrT="[Text]"/>
      <dgm:spPr/>
      <dgm:t>
        <a:bodyPr/>
        <a:lstStyle/>
        <a:p>
          <a:r>
            <a:rPr lang="id-ID" dirty="0" smtClean="0"/>
            <a:t>Basis di atas, Apeks di depan bawah.</a:t>
          </a:r>
          <a:endParaRPr lang="id-ID" dirty="0"/>
        </a:p>
      </dgm:t>
    </dgm:pt>
    <dgm:pt modelId="{9FE84F3D-6442-4B02-85AE-7033909D0B64}" type="parTrans" cxnId="{A83830DB-25E7-4F1F-993A-784537FA06D8}">
      <dgm:prSet/>
      <dgm:spPr/>
    </dgm:pt>
    <dgm:pt modelId="{22DE89FF-5375-43A9-A957-1D7264112DE2}" type="sibTrans" cxnId="{A83830DB-25E7-4F1F-993A-784537FA06D8}">
      <dgm:prSet/>
      <dgm:spPr/>
    </dgm:pt>
    <dgm:pt modelId="{BFF722B0-5477-4DDA-8E91-976ECF373447}" type="pres">
      <dgm:prSet presAssocID="{B24C3573-1A96-4CDF-A29D-A505E30B92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43A4CC20-F724-4647-A7BA-31A193F5880C}" type="pres">
      <dgm:prSet presAssocID="{5AA12680-1A04-4DB2-A382-ECB4D1FE658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A8A8734-5E03-44D5-9619-56DA1C563E24}" type="pres">
      <dgm:prSet presAssocID="{5AA12680-1A04-4DB2-A382-ECB4D1FE658C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297E388-4588-4E08-AEBF-3E1583D6E5C6}" type="pres">
      <dgm:prSet presAssocID="{07B92CFE-DCAE-4368-87F5-F4501CBBF5B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89D0382-3C88-4C40-9128-F673C726D57C}" type="pres">
      <dgm:prSet presAssocID="{07B92CFE-DCAE-4368-87F5-F4501CBBF5B7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F194E3B-02B6-471D-A59D-CEBFA917686E}" type="pres">
      <dgm:prSet presAssocID="{6D80A046-C4C4-41D2-8768-2EAB5B34DBE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66F63A0-350A-4748-A5FE-0BA1925BFC9F}" type="pres">
      <dgm:prSet presAssocID="{6D80A046-C4C4-41D2-8768-2EAB5B34DBE4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B2363C7C-E8A9-4F97-92BD-087483965EAD}" srcId="{5AA12680-1A04-4DB2-A382-ECB4D1FE658C}" destId="{25D27E9D-6461-4FE2-8363-B2875D43DE3E}" srcOrd="0" destOrd="0" parTransId="{E08D8C99-B59F-429D-88B0-A1253C856A9A}" sibTransId="{383408D3-2679-461E-AFFA-FE1B8AD34CA6}"/>
    <dgm:cxn modelId="{95226A41-EBAD-4A15-9C6E-E1C7404E8E95}" type="presOf" srcId="{33ABF6D4-DEB8-429A-8E6B-2C376E234182}" destId="{1A8A8734-5E03-44D5-9619-56DA1C563E24}" srcOrd="0" destOrd="1" presId="urn:microsoft.com/office/officeart/2005/8/layout/vList2"/>
    <dgm:cxn modelId="{44E0FD48-96BA-4286-9074-F2F8C11113A3}" type="presOf" srcId="{5AA12680-1A04-4DB2-A382-ECB4D1FE658C}" destId="{43A4CC20-F724-4647-A7BA-31A193F5880C}" srcOrd="0" destOrd="0" presId="urn:microsoft.com/office/officeart/2005/8/layout/vList2"/>
    <dgm:cxn modelId="{2B3FCDF9-3F4D-4FC3-91FA-53081DA76CCC}" type="presOf" srcId="{9E2FF835-0FC3-4319-ADEA-F18F376A8CE8}" destId="{089D0382-3C88-4C40-9128-F673C726D57C}" srcOrd="0" destOrd="0" presId="urn:microsoft.com/office/officeart/2005/8/layout/vList2"/>
    <dgm:cxn modelId="{109B2134-F33E-4E52-97E8-12320171B146}" srcId="{07B92CFE-DCAE-4368-87F5-F4501CBBF5B7}" destId="{9E2FF835-0FC3-4319-ADEA-F18F376A8CE8}" srcOrd="0" destOrd="0" parTransId="{46A10325-9F46-42C5-A4DF-8F2055BB5BEA}" sibTransId="{839431C3-53D4-4DBB-8221-CE76DB04E54B}"/>
    <dgm:cxn modelId="{7C97010A-E880-4A5D-9FC9-452D6C88F2B4}" srcId="{B24C3573-1A96-4CDF-A29D-A505E30B92BF}" destId="{6D80A046-C4C4-41D2-8768-2EAB5B34DBE4}" srcOrd="2" destOrd="0" parTransId="{D2C6A15C-AB52-4FE6-A6ED-764A6FA0C3C7}" sibTransId="{22FB8B47-3DAB-47FD-8AFE-5A0F2E03122A}"/>
    <dgm:cxn modelId="{761F6C37-686D-486F-B903-32E775A083B9}" type="presOf" srcId="{6D80A046-C4C4-41D2-8768-2EAB5B34DBE4}" destId="{BF194E3B-02B6-471D-A59D-CEBFA917686E}" srcOrd="0" destOrd="0" presId="urn:microsoft.com/office/officeart/2005/8/layout/vList2"/>
    <dgm:cxn modelId="{8BE3D1C8-5E0F-46DB-A680-720C0788BE8C}" srcId="{B24C3573-1A96-4CDF-A29D-A505E30B92BF}" destId="{07B92CFE-DCAE-4368-87F5-F4501CBBF5B7}" srcOrd="1" destOrd="0" parTransId="{80E2FC1E-8D3C-4946-8F3A-83E909239ADE}" sibTransId="{44981A42-6839-417D-9506-DF85F2B046E7}"/>
    <dgm:cxn modelId="{5F1FDA64-A575-45C3-84EE-BF1C4363D69E}" type="presOf" srcId="{B24C3573-1A96-4CDF-A29D-A505E30B92BF}" destId="{BFF722B0-5477-4DDA-8E91-976ECF373447}" srcOrd="0" destOrd="0" presId="urn:microsoft.com/office/officeart/2005/8/layout/vList2"/>
    <dgm:cxn modelId="{48DD99E9-DC6A-4D66-B774-370A30869CE5}" srcId="{6D80A046-C4C4-41D2-8768-2EAB5B34DBE4}" destId="{6D36C01D-4619-43AD-9E1F-9C5E82FE3354}" srcOrd="0" destOrd="0" parTransId="{307B5C0A-E381-498F-AA1C-E75688BD69D6}" sibTransId="{9FB0126D-287E-4BBE-A066-BB6DCFDF5CDF}"/>
    <dgm:cxn modelId="{CAB2A9C9-ED59-4390-9254-AFC4817DA596}" type="presOf" srcId="{25D27E9D-6461-4FE2-8363-B2875D43DE3E}" destId="{1A8A8734-5E03-44D5-9619-56DA1C563E24}" srcOrd="0" destOrd="0" presId="urn:microsoft.com/office/officeart/2005/8/layout/vList2"/>
    <dgm:cxn modelId="{B5F555F2-925B-41AE-BDA3-185059FE87E9}" srcId="{B24C3573-1A96-4CDF-A29D-A505E30B92BF}" destId="{5AA12680-1A04-4DB2-A382-ECB4D1FE658C}" srcOrd="0" destOrd="0" parTransId="{6D0BBDAB-C8F9-4E66-ADCE-210594CAE25E}" sibTransId="{049BF470-7478-4A1E-B1A4-BE315BC80B52}"/>
    <dgm:cxn modelId="{05637CE4-593E-46B0-9F70-A921FEA1B7C1}" type="presOf" srcId="{07B92CFE-DCAE-4368-87F5-F4501CBBF5B7}" destId="{7297E388-4588-4E08-AEBF-3E1583D6E5C6}" srcOrd="0" destOrd="0" presId="urn:microsoft.com/office/officeart/2005/8/layout/vList2"/>
    <dgm:cxn modelId="{A83830DB-25E7-4F1F-993A-784537FA06D8}" srcId="{5AA12680-1A04-4DB2-A382-ECB4D1FE658C}" destId="{33ABF6D4-DEB8-429A-8E6B-2C376E234182}" srcOrd="1" destOrd="0" parTransId="{9FE84F3D-6442-4B02-85AE-7033909D0B64}" sibTransId="{22DE89FF-5375-43A9-A957-1D7264112DE2}"/>
    <dgm:cxn modelId="{5A4DC294-1737-4456-8A01-C88EC6FCB869}" type="presOf" srcId="{6D36C01D-4619-43AD-9E1F-9C5E82FE3354}" destId="{366F63A0-350A-4748-A5FE-0BA1925BFC9F}" srcOrd="0" destOrd="0" presId="urn:microsoft.com/office/officeart/2005/8/layout/vList2"/>
    <dgm:cxn modelId="{1893412B-F00A-492C-9140-45280A6F2B00}" type="presParOf" srcId="{BFF722B0-5477-4DDA-8E91-976ECF373447}" destId="{43A4CC20-F724-4647-A7BA-31A193F5880C}" srcOrd="0" destOrd="0" presId="urn:microsoft.com/office/officeart/2005/8/layout/vList2"/>
    <dgm:cxn modelId="{1DDF97C3-8059-427E-AFB1-D8CD7E6E6A75}" type="presParOf" srcId="{BFF722B0-5477-4DDA-8E91-976ECF373447}" destId="{1A8A8734-5E03-44D5-9619-56DA1C563E24}" srcOrd="1" destOrd="0" presId="urn:microsoft.com/office/officeart/2005/8/layout/vList2"/>
    <dgm:cxn modelId="{7EF900FD-0C4A-4050-A70B-60BA9EDDADC8}" type="presParOf" srcId="{BFF722B0-5477-4DDA-8E91-976ECF373447}" destId="{7297E388-4588-4E08-AEBF-3E1583D6E5C6}" srcOrd="2" destOrd="0" presId="urn:microsoft.com/office/officeart/2005/8/layout/vList2"/>
    <dgm:cxn modelId="{334AECBC-FE7A-4670-BEA6-3F513EFFCDAD}" type="presParOf" srcId="{BFF722B0-5477-4DDA-8E91-976ECF373447}" destId="{089D0382-3C88-4C40-9128-F673C726D57C}" srcOrd="3" destOrd="0" presId="urn:microsoft.com/office/officeart/2005/8/layout/vList2"/>
    <dgm:cxn modelId="{72FD2907-C360-4FC2-8851-F2C9A1FF9211}" type="presParOf" srcId="{BFF722B0-5477-4DDA-8E91-976ECF373447}" destId="{BF194E3B-02B6-471D-A59D-CEBFA917686E}" srcOrd="4" destOrd="0" presId="urn:microsoft.com/office/officeart/2005/8/layout/vList2"/>
    <dgm:cxn modelId="{5248B03C-CC67-46C8-AAA1-6E15F4D3AC47}" type="presParOf" srcId="{BFF722B0-5477-4DDA-8E91-976ECF373447}" destId="{366F63A0-350A-4748-A5FE-0BA1925BFC9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C69588D-24C2-4681-8EBB-CCAB0675C38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E98220CD-1CAF-483D-B1F5-66F59923BF07}">
      <dgm:prSet phldrT="[Text]"/>
      <dgm:spPr/>
      <dgm:t>
        <a:bodyPr/>
        <a:lstStyle/>
        <a:p>
          <a:r>
            <a:rPr lang="id-ID" altLang="id-ID" dirty="0" smtClean="0"/>
            <a:t>A</a:t>
          </a:r>
          <a:r>
            <a:rPr lang="en-GB" altLang="id-ID" dirty="0" err="1" smtClean="0"/>
            <a:t>liran</a:t>
          </a:r>
          <a:r>
            <a:rPr lang="en-GB" altLang="id-ID" dirty="0" smtClean="0"/>
            <a:t> </a:t>
          </a:r>
          <a:r>
            <a:rPr lang="en-GB" altLang="id-ID" dirty="0" err="1" smtClean="0"/>
            <a:t>darah</a:t>
          </a:r>
          <a:r>
            <a:rPr lang="en-GB" altLang="id-ID" dirty="0" smtClean="0"/>
            <a:t> </a:t>
          </a:r>
          <a:r>
            <a:rPr lang="en-GB" altLang="id-ID" dirty="0" err="1" smtClean="0"/>
            <a:t>dari</a:t>
          </a:r>
          <a:r>
            <a:rPr lang="en-GB" altLang="id-ID" dirty="0" smtClean="0"/>
            <a:t> </a:t>
          </a:r>
          <a:r>
            <a:rPr lang="en-GB" altLang="id-ID" dirty="0" err="1" smtClean="0"/>
            <a:t>jantung</a:t>
          </a:r>
          <a:endParaRPr lang="id-ID" dirty="0"/>
        </a:p>
      </dgm:t>
    </dgm:pt>
    <dgm:pt modelId="{F205A351-6EC9-431F-96D7-719B5407730F}" type="parTrans" cxnId="{E9BA5F96-7B4F-4EE2-87AE-0E2BB133B0A9}">
      <dgm:prSet/>
      <dgm:spPr/>
      <dgm:t>
        <a:bodyPr/>
        <a:lstStyle/>
        <a:p>
          <a:endParaRPr lang="id-ID"/>
        </a:p>
      </dgm:t>
    </dgm:pt>
    <dgm:pt modelId="{7AFAAD96-B47F-4D4F-8E93-B172E76C3F38}" type="sibTrans" cxnId="{E9BA5F96-7B4F-4EE2-87AE-0E2BB133B0A9}">
      <dgm:prSet/>
      <dgm:spPr/>
      <dgm:t>
        <a:bodyPr/>
        <a:lstStyle/>
        <a:p>
          <a:endParaRPr lang="id-ID"/>
        </a:p>
      </dgm:t>
    </dgm:pt>
    <dgm:pt modelId="{6DE113C0-3F74-4959-B53C-6A98E8644A96}">
      <dgm:prSet/>
      <dgm:spPr/>
      <dgm:t>
        <a:bodyPr/>
        <a:lstStyle/>
        <a:p>
          <a:r>
            <a:rPr lang="en-GB" altLang="id-ID" b="1" dirty="0" err="1" smtClean="0"/>
            <a:t>Biasanya</a:t>
          </a:r>
          <a:r>
            <a:rPr lang="en-GB" altLang="id-ID" b="1" dirty="0" smtClean="0"/>
            <a:t> kaya O2</a:t>
          </a:r>
        </a:p>
      </dgm:t>
    </dgm:pt>
    <dgm:pt modelId="{30E2C25F-ABD1-434D-8094-11B359B3349A}" type="parTrans" cxnId="{CAFA1EE7-B541-4A1D-9D6A-047C8D3E0A4C}">
      <dgm:prSet/>
      <dgm:spPr/>
      <dgm:t>
        <a:bodyPr/>
        <a:lstStyle/>
        <a:p>
          <a:endParaRPr lang="id-ID"/>
        </a:p>
      </dgm:t>
    </dgm:pt>
    <dgm:pt modelId="{5C3BC0A8-E74A-4906-9EC8-36AFD8AD813B}" type="sibTrans" cxnId="{CAFA1EE7-B541-4A1D-9D6A-047C8D3E0A4C}">
      <dgm:prSet/>
      <dgm:spPr/>
      <dgm:t>
        <a:bodyPr/>
        <a:lstStyle/>
        <a:p>
          <a:endParaRPr lang="id-ID"/>
        </a:p>
      </dgm:t>
    </dgm:pt>
    <dgm:pt modelId="{CA30F8F8-9132-4A48-A2DE-F66EDFDBCEE1}">
      <dgm:prSet/>
      <dgm:spPr/>
      <dgm:t>
        <a:bodyPr/>
        <a:lstStyle/>
        <a:p>
          <a:r>
            <a:rPr lang="en-GB" altLang="id-ID" b="1" dirty="0" err="1" smtClean="0"/>
            <a:t>Dinding</a:t>
          </a:r>
          <a:r>
            <a:rPr lang="en-GB" altLang="id-ID" b="1" dirty="0" smtClean="0"/>
            <a:t> &gt; </a:t>
          </a:r>
          <a:r>
            <a:rPr lang="en-GB" altLang="id-ID" b="1" dirty="0" err="1" smtClean="0"/>
            <a:t>tebal</a:t>
          </a:r>
          <a:r>
            <a:rPr lang="en-GB" altLang="id-ID" b="1" dirty="0" smtClean="0"/>
            <a:t>, </a:t>
          </a:r>
          <a:r>
            <a:rPr lang="en-GB" altLang="id-ID" dirty="0" err="1" smtClean="0"/>
            <a:t>kuat</a:t>
          </a:r>
          <a:r>
            <a:rPr lang="en-GB" altLang="id-ID" dirty="0" smtClean="0"/>
            <a:t> &amp; </a:t>
          </a:r>
          <a:r>
            <a:rPr lang="en-GB" altLang="id-ID" dirty="0" err="1" smtClean="0"/>
            <a:t>elastik</a:t>
          </a:r>
          <a:endParaRPr lang="en-GB" altLang="id-ID" dirty="0" smtClean="0"/>
        </a:p>
      </dgm:t>
    </dgm:pt>
    <dgm:pt modelId="{95ED9B1E-9F3F-4B0D-8A2F-229D94E2AABF}" type="parTrans" cxnId="{15AEFAAA-6E97-41FA-97B8-2D67A5D4DFCD}">
      <dgm:prSet/>
      <dgm:spPr/>
      <dgm:t>
        <a:bodyPr/>
        <a:lstStyle/>
        <a:p>
          <a:endParaRPr lang="id-ID"/>
        </a:p>
      </dgm:t>
    </dgm:pt>
    <dgm:pt modelId="{39D4EAFA-9E55-4858-A3A4-28888E89FC2A}" type="sibTrans" cxnId="{15AEFAAA-6E97-41FA-97B8-2D67A5D4DFCD}">
      <dgm:prSet/>
      <dgm:spPr/>
      <dgm:t>
        <a:bodyPr/>
        <a:lstStyle/>
        <a:p>
          <a:endParaRPr lang="id-ID"/>
        </a:p>
      </dgm:t>
    </dgm:pt>
    <dgm:pt modelId="{D87DE67F-ECB4-449A-88A5-F6F256B1B36E}">
      <dgm:prSet/>
      <dgm:spPr/>
      <dgm:t>
        <a:bodyPr/>
        <a:lstStyle/>
        <a:p>
          <a:r>
            <a:rPr lang="id-ID" altLang="id-ID" dirty="0" smtClean="0"/>
            <a:t>M</a:t>
          </a:r>
          <a:r>
            <a:rPr lang="en-GB" altLang="id-ID" dirty="0" err="1" smtClean="0"/>
            <a:t>enghantarkan</a:t>
          </a:r>
          <a:r>
            <a:rPr lang="en-GB" altLang="id-ID" dirty="0" smtClean="0"/>
            <a:t> </a:t>
          </a:r>
          <a:r>
            <a:rPr lang="en-GB" altLang="id-ID" dirty="0" err="1" smtClean="0"/>
            <a:t>darah</a:t>
          </a:r>
          <a:r>
            <a:rPr lang="en-GB" altLang="id-ID" dirty="0" smtClean="0"/>
            <a:t> </a:t>
          </a:r>
          <a:r>
            <a:rPr lang="en-GB" altLang="id-ID" dirty="0" err="1" smtClean="0"/>
            <a:t>ke</a:t>
          </a:r>
          <a:r>
            <a:rPr lang="en-GB" altLang="id-ID" dirty="0" smtClean="0"/>
            <a:t> </a:t>
          </a:r>
          <a:r>
            <a:rPr lang="en-GB" altLang="id-ID" dirty="0" err="1" smtClean="0"/>
            <a:t>kapiler</a:t>
          </a:r>
          <a:endParaRPr lang="en-GB" altLang="id-ID" dirty="0" smtClean="0"/>
        </a:p>
      </dgm:t>
    </dgm:pt>
    <dgm:pt modelId="{3BDD4BB3-CD86-4232-81CA-FD7A99FF91C6}" type="parTrans" cxnId="{F0A7D123-187C-4E53-8EC4-97CC35F3123A}">
      <dgm:prSet/>
      <dgm:spPr/>
      <dgm:t>
        <a:bodyPr/>
        <a:lstStyle/>
        <a:p>
          <a:endParaRPr lang="id-ID"/>
        </a:p>
      </dgm:t>
    </dgm:pt>
    <dgm:pt modelId="{01196A2B-F7CB-4581-BB15-A45AB6626BDD}" type="sibTrans" cxnId="{F0A7D123-187C-4E53-8EC4-97CC35F3123A}">
      <dgm:prSet/>
      <dgm:spPr/>
      <dgm:t>
        <a:bodyPr/>
        <a:lstStyle/>
        <a:p>
          <a:endParaRPr lang="id-ID"/>
        </a:p>
      </dgm:t>
    </dgm:pt>
    <dgm:pt modelId="{5F3C245E-9081-45D9-B465-FE514E138017}">
      <dgm:prSet/>
      <dgm:spPr/>
      <dgm:t>
        <a:bodyPr/>
        <a:lstStyle/>
        <a:p>
          <a:r>
            <a:rPr lang="id-ID" altLang="id-ID" dirty="0" smtClean="0"/>
            <a:t>Terdapat S</a:t>
          </a:r>
          <a:r>
            <a:rPr lang="en-GB" altLang="id-ID" dirty="0" err="1" smtClean="0"/>
            <a:t>phincter</a:t>
          </a:r>
          <a:r>
            <a:rPr lang="en-GB" altLang="id-ID" dirty="0" smtClean="0"/>
            <a:t> </a:t>
          </a:r>
        </a:p>
      </dgm:t>
    </dgm:pt>
    <dgm:pt modelId="{B0B66508-DB5C-460F-A0AD-ADDA8014F702}" type="parTrans" cxnId="{348F16C4-375B-4BCD-9B38-5274A78A0425}">
      <dgm:prSet/>
      <dgm:spPr/>
      <dgm:t>
        <a:bodyPr/>
        <a:lstStyle/>
        <a:p>
          <a:endParaRPr lang="id-ID"/>
        </a:p>
      </dgm:t>
    </dgm:pt>
    <dgm:pt modelId="{C65DF468-A6C3-451F-8C31-BA3D5307FB9B}" type="sibTrans" cxnId="{348F16C4-375B-4BCD-9B38-5274A78A0425}">
      <dgm:prSet/>
      <dgm:spPr/>
      <dgm:t>
        <a:bodyPr/>
        <a:lstStyle/>
        <a:p>
          <a:endParaRPr lang="id-ID"/>
        </a:p>
      </dgm:t>
    </dgm:pt>
    <dgm:pt modelId="{FADEA896-6AD0-4A01-8510-BF37D2D904C3}">
      <dgm:prSet/>
      <dgm:spPr/>
      <dgm:t>
        <a:bodyPr/>
        <a:lstStyle/>
        <a:p>
          <a:r>
            <a:rPr lang="en-GB" altLang="id-ID" b="1" dirty="0" err="1" smtClean="0"/>
            <a:t>Katup</a:t>
          </a:r>
          <a:r>
            <a:rPr lang="en-GB" altLang="id-ID" b="1" dirty="0" smtClean="0"/>
            <a:t> </a:t>
          </a:r>
          <a:r>
            <a:rPr lang="en-GB" altLang="id-ID" b="1" dirty="0" err="1" smtClean="0"/>
            <a:t>hanya</a:t>
          </a:r>
          <a:r>
            <a:rPr lang="en-GB" altLang="id-ID" b="1" dirty="0" smtClean="0"/>
            <a:t> di </a:t>
          </a:r>
          <a:r>
            <a:rPr lang="en-GB" altLang="id-ID" b="1" dirty="0" err="1" smtClean="0"/>
            <a:t>tempat</a:t>
          </a:r>
          <a:r>
            <a:rPr lang="en-GB" altLang="id-ID" b="1" dirty="0" smtClean="0"/>
            <a:t> </a:t>
          </a:r>
          <a:r>
            <a:rPr lang="en-GB" altLang="id-ID" b="1" dirty="0" err="1" smtClean="0"/>
            <a:t>keluar</a:t>
          </a:r>
          <a:r>
            <a:rPr lang="en-GB" altLang="id-ID" b="1" dirty="0" smtClean="0"/>
            <a:t> </a:t>
          </a:r>
          <a:r>
            <a:rPr lang="en-GB" altLang="id-ID" b="1" dirty="0" err="1" smtClean="0"/>
            <a:t>dari</a:t>
          </a:r>
          <a:r>
            <a:rPr lang="en-GB" altLang="id-ID" b="1" dirty="0" smtClean="0"/>
            <a:t> </a:t>
          </a:r>
          <a:r>
            <a:rPr lang="en-GB" altLang="id-ID" b="1" dirty="0" err="1" smtClean="0"/>
            <a:t>jantung</a:t>
          </a:r>
          <a:endParaRPr lang="en-GB" altLang="id-ID" b="1" dirty="0" smtClean="0"/>
        </a:p>
      </dgm:t>
    </dgm:pt>
    <dgm:pt modelId="{2E026414-8B18-4CFA-9DBB-7AA5E882A9A5}" type="parTrans" cxnId="{2E2289C4-C12C-436E-AC86-AB44EF01B10C}">
      <dgm:prSet/>
      <dgm:spPr/>
      <dgm:t>
        <a:bodyPr/>
        <a:lstStyle/>
        <a:p>
          <a:endParaRPr lang="id-ID"/>
        </a:p>
      </dgm:t>
    </dgm:pt>
    <dgm:pt modelId="{C758AB7A-B7EC-4A71-AA4D-B22617F15C20}" type="sibTrans" cxnId="{2E2289C4-C12C-436E-AC86-AB44EF01B10C}">
      <dgm:prSet/>
      <dgm:spPr/>
      <dgm:t>
        <a:bodyPr/>
        <a:lstStyle/>
        <a:p>
          <a:endParaRPr lang="id-ID"/>
        </a:p>
      </dgm:t>
    </dgm:pt>
    <dgm:pt modelId="{29CFDA5F-D28F-4410-BB4F-8B1E96BE0437}">
      <dgm:prSet/>
      <dgm:spPr/>
      <dgm:t>
        <a:bodyPr/>
        <a:lstStyle/>
        <a:p>
          <a:r>
            <a:rPr lang="en-GB" altLang="id-ID" b="1" dirty="0" smtClean="0"/>
            <a:t>Ada </a:t>
          </a:r>
          <a:r>
            <a:rPr lang="en-GB" altLang="id-ID" b="1" dirty="0" err="1" smtClean="0"/>
            <a:t>tempat</a:t>
          </a:r>
          <a:r>
            <a:rPr lang="en-GB" altLang="id-ID" b="1" dirty="0" smtClean="0"/>
            <a:t> </a:t>
          </a:r>
          <a:r>
            <a:rPr lang="en-GB" altLang="id-ID" b="1" dirty="0" err="1" smtClean="0"/>
            <a:t>utk</a:t>
          </a:r>
          <a:r>
            <a:rPr lang="en-GB" altLang="id-ID" b="1" dirty="0" smtClean="0"/>
            <a:t> </a:t>
          </a:r>
          <a:r>
            <a:rPr lang="en-GB" altLang="id-ID" b="1" dirty="0" err="1" smtClean="0"/>
            <a:t>memeriksa</a:t>
          </a:r>
          <a:r>
            <a:rPr lang="en-GB" altLang="id-ID" b="1" dirty="0" smtClean="0"/>
            <a:t> </a:t>
          </a:r>
          <a:r>
            <a:rPr lang="en-GB" altLang="id-ID" b="1" dirty="0" err="1" smtClean="0"/>
            <a:t>palpasi</a:t>
          </a:r>
          <a:r>
            <a:rPr lang="en-GB" altLang="id-ID" b="1" dirty="0" smtClean="0"/>
            <a:t> </a:t>
          </a:r>
          <a:r>
            <a:rPr lang="en-GB" altLang="id-ID" b="1" dirty="0" err="1" smtClean="0"/>
            <a:t>denyut</a:t>
          </a:r>
          <a:r>
            <a:rPr lang="en-GB" altLang="id-ID" b="1" dirty="0" smtClean="0"/>
            <a:t> </a:t>
          </a:r>
          <a:r>
            <a:rPr lang="en-GB" altLang="id-ID" b="1" dirty="0" err="1" smtClean="0"/>
            <a:t>jantung</a:t>
          </a:r>
          <a:r>
            <a:rPr lang="en-GB" altLang="id-ID" b="1" dirty="0" smtClean="0"/>
            <a:t> </a:t>
          </a:r>
          <a:r>
            <a:rPr lang="id-ID" altLang="id-ID" b="1" dirty="0" smtClean="0">
              <a:sym typeface="Wingdings" panose="05000000000000000000" pitchFamily="2" charset="2"/>
            </a:rPr>
            <a:t></a:t>
          </a:r>
          <a:r>
            <a:rPr lang="en-GB" altLang="id-ID" b="1" dirty="0" smtClean="0"/>
            <a:t> </a:t>
          </a:r>
          <a:r>
            <a:rPr lang="en-GB" altLang="id-ID" b="1" dirty="0" err="1" smtClean="0"/>
            <a:t>denyut</a:t>
          </a:r>
          <a:r>
            <a:rPr lang="en-GB" altLang="id-ID" b="1" dirty="0" smtClean="0"/>
            <a:t> </a:t>
          </a:r>
          <a:r>
            <a:rPr lang="en-GB" altLang="id-ID" b="1" dirty="0" err="1" smtClean="0"/>
            <a:t>nadi</a:t>
          </a:r>
          <a:endParaRPr lang="en-GB" altLang="id-ID" b="1" dirty="0" smtClean="0"/>
        </a:p>
      </dgm:t>
    </dgm:pt>
    <dgm:pt modelId="{9E0D20DA-9CCD-4E54-9A58-B97BAC0AFA99}" type="parTrans" cxnId="{090DDCFA-B13F-4F71-B0A4-E534A18D2372}">
      <dgm:prSet/>
      <dgm:spPr/>
      <dgm:t>
        <a:bodyPr/>
        <a:lstStyle/>
        <a:p>
          <a:endParaRPr lang="id-ID"/>
        </a:p>
      </dgm:t>
    </dgm:pt>
    <dgm:pt modelId="{D72F5414-CA89-47D5-8629-EDF2117DBBD9}" type="sibTrans" cxnId="{090DDCFA-B13F-4F71-B0A4-E534A18D2372}">
      <dgm:prSet/>
      <dgm:spPr/>
      <dgm:t>
        <a:bodyPr/>
        <a:lstStyle/>
        <a:p>
          <a:endParaRPr lang="id-ID"/>
        </a:p>
      </dgm:t>
    </dgm:pt>
    <dgm:pt modelId="{D20DCA3C-73BC-4FD9-B738-32721A1C8795}" type="pres">
      <dgm:prSet presAssocID="{DC69588D-24C2-4681-8EBB-CCAB0675C38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311E88B8-565F-4E60-A8A4-D68342CF5550}" type="pres">
      <dgm:prSet presAssocID="{DC69588D-24C2-4681-8EBB-CCAB0675C38B}" presName="Name1" presStyleCnt="0"/>
      <dgm:spPr/>
    </dgm:pt>
    <dgm:pt modelId="{65A1B581-1888-40F4-93FF-EC001C62370F}" type="pres">
      <dgm:prSet presAssocID="{DC69588D-24C2-4681-8EBB-CCAB0675C38B}" presName="cycle" presStyleCnt="0"/>
      <dgm:spPr/>
    </dgm:pt>
    <dgm:pt modelId="{23F97C44-C664-4689-97FA-4D902D005B40}" type="pres">
      <dgm:prSet presAssocID="{DC69588D-24C2-4681-8EBB-CCAB0675C38B}" presName="srcNode" presStyleLbl="node1" presStyleIdx="0" presStyleCnt="7"/>
      <dgm:spPr/>
    </dgm:pt>
    <dgm:pt modelId="{65CD4FB8-ECCB-424A-8E34-8826D6B9AFA3}" type="pres">
      <dgm:prSet presAssocID="{DC69588D-24C2-4681-8EBB-CCAB0675C38B}" presName="conn" presStyleLbl="parChTrans1D2" presStyleIdx="0" presStyleCnt="1"/>
      <dgm:spPr/>
      <dgm:t>
        <a:bodyPr/>
        <a:lstStyle/>
        <a:p>
          <a:endParaRPr lang="id-ID"/>
        </a:p>
      </dgm:t>
    </dgm:pt>
    <dgm:pt modelId="{EF8E9B03-FBC0-4A7E-B74C-3C6AF84D7F05}" type="pres">
      <dgm:prSet presAssocID="{DC69588D-24C2-4681-8EBB-CCAB0675C38B}" presName="extraNode" presStyleLbl="node1" presStyleIdx="0" presStyleCnt="7"/>
      <dgm:spPr/>
    </dgm:pt>
    <dgm:pt modelId="{6D5F2844-7743-4FBE-B4C7-7C298A58CE87}" type="pres">
      <dgm:prSet presAssocID="{DC69588D-24C2-4681-8EBB-CCAB0675C38B}" presName="dstNode" presStyleLbl="node1" presStyleIdx="0" presStyleCnt="7"/>
      <dgm:spPr/>
    </dgm:pt>
    <dgm:pt modelId="{55E63E25-03EB-46AC-BB72-101652EA4DBC}" type="pres">
      <dgm:prSet presAssocID="{E98220CD-1CAF-483D-B1F5-66F59923BF07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8302196-1C16-4A53-9DDA-9316F114454C}" type="pres">
      <dgm:prSet presAssocID="{E98220CD-1CAF-483D-B1F5-66F59923BF07}" presName="accent_1" presStyleCnt="0"/>
      <dgm:spPr/>
    </dgm:pt>
    <dgm:pt modelId="{2F3E7AFA-AD85-4A3C-946D-9B79A0193A49}" type="pres">
      <dgm:prSet presAssocID="{E98220CD-1CAF-483D-B1F5-66F59923BF07}" presName="accentRepeatNode" presStyleLbl="solidFgAcc1" presStyleIdx="0" presStyleCnt="7"/>
      <dgm:spPr/>
    </dgm:pt>
    <dgm:pt modelId="{0A785FA7-DEA3-40AB-8B62-F7C38CF87112}" type="pres">
      <dgm:prSet presAssocID="{6DE113C0-3F74-4959-B53C-6A98E8644A96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CAE5E4B-1787-47B2-9AB8-ACBD2DC308C0}" type="pres">
      <dgm:prSet presAssocID="{6DE113C0-3F74-4959-B53C-6A98E8644A96}" presName="accent_2" presStyleCnt="0"/>
      <dgm:spPr/>
    </dgm:pt>
    <dgm:pt modelId="{E766B151-6C16-4BEC-9021-D9C425ABB354}" type="pres">
      <dgm:prSet presAssocID="{6DE113C0-3F74-4959-B53C-6A98E8644A96}" presName="accentRepeatNode" presStyleLbl="solidFgAcc1" presStyleIdx="1" presStyleCnt="7"/>
      <dgm:spPr/>
    </dgm:pt>
    <dgm:pt modelId="{6483CA3B-8553-4D0B-BAB4-8CFCEB2C9868}" type="pres">
      <dgm:prSet presAssocID="{CA30F8F8-9132-4A48-A2DE-F66EDFDBCEE1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5CCF54D-7BF4-4A1C-BD00-2512BF499ABB}" type="pres">
      <dgm:prSet presAssocID="{CA30F8F8-9132-4A48-A2DE-F66EDFDBCEE1}" presName="accent_3" presStyleCnt="0"/>
      <dgm:spPr/>
    </dgm:pt>
    <dgm:pt modelId="{EDC2A326-DCBA-4707-9A5B-8ECE591ABA45}" type="pres">
      <dgm:prSet presAssocID="{CA30F8F8-9132-4A48-A2DE-F66EDFDBCEE1}" presName="accentRepeatNode" presStyleLbl="solidFgAcc1" presStyleIdx="2" presStyleCnt="7"/>
      <dgm:spPr/>
    </dgm:pt>
    <dgm:pt modelId="{8672CFAE-E758-4038-8FDD-DE1FD56FA906}" type="pres">
      <dgm:prSet presAssocID="{D87DE67F-ECB4-449A-88A5-F6F256B1B36E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F524C49-E975-4B29-89D7-D701941EF5FE}" type="pres">
      <dgm:prSet presAssocID="{D87DE67F-ECB4-449A-88A5-F6F256B1B36E}" presName="accent_4" presStyleCnt="0"/>
      <dgm:spPr/>
    </dgm:pt>
    <dgm:pt modelId="{295788F3-5A22-4B8A-85C4-F31F5F072381}" type="pres">
      <dgm:prSet presAssocID="{D87DE67F-ECB4-449A-88A5-F6F256B1B36E}" presName="accentRepeatNode" presStyleLbl="solidFgAcc1" presStyleIdx="3" presStyleCnt="7"/>
      <dgm:spPr/>
    </dgm:pt>
    <dgm:pt modelId="{3B9C524B-D7F5-48F4-9225-1636352A5DE3}" type="pres">
      <dgm:prSet presAssocID="{5F3C245E-9081-45D9-B465-FE514E138017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9B9B3DB-1422-45F8-9766-A59B7E2994D8}" type="pres">
      <dgm:prSet presAssocID="{5F3C245E-9081-45D9-B465-FE514E138017}" presName="accent_5" presStyleCnt="0"/>
      <dgm:spPr/>
    </dgm:pt>
    <dgm:pt modelId="{3F6B7F0B-BCA9-46B0-920C-7F15DDBC8D80}" type="pres">
      <dgm:prSet presAssocID="{5F3C245E-9081-45D9-B465-FE514E138017}" presName="accentRepeatNode" presStyleLbl="solidFgAcc1" presStyleIdx="4" presStyleCnt="7"/>
      <dgm:spPr/>
    </dgm:pt>
    <dgm:pt modelId="{3129EAEA-7C56-401A-9461-C4350DFD5D28}" type="pres">
      <dgm:prSet presAssocID="{FADEA896-6AD0-4A01-8510-BF37D2D904C3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9488081-00CA-42C8-8751-EEB3C5E2EF24}" type="pres">
      <dgm:prSet presAssocID="{FADEA896-6AD0-4A01-8510-BF37D2D904C3}" presName="accent_6" presStyleCnt="0"/>
      <dgm:spPr/>
    </dgm:pt>
    <dgm:pt modelId="{67177C5B-C12B-47A0-9CDF-97C479B175DA}" type="pres">
      <dgm:prSet presAssocID="{FADEA896-6AD0-4A01-8510-BF37D2D904C3}" presName="accentRepeatNode" presStyleLbl="solidFgAcc1" presStyleIdx="5" presStyleCnt="7"/>
      <dgm:spPr/>
    </dgm:pt>
    <dgm:pt modelId="{7DCB1864-AFAF-44E4-A80B-60E459F2D622}" type="pres">
      <dgm:prSet presAssocID="{29CFDA5F-D28F-4410-BB4F-8B1E96BE043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2F22DD8-8A00-4957-8845-16D85F6353F4}" type="pres">
      <dgm:prSet presAssocID="{29CFDA5F-D28F-4410-BB4F-8B1E96BE0437}" presName="accent_7" presStyleCnt="0"/>
      <dgm:spPr/>
    </dgm:pt>
    <dgm:pt modelId="{A9A72EB5-0ABD-483D-98E2-D0ADC1C50CAE}" type="pres">
      <dgm:prSet presAssocID="{29CFDA5F-D28F-4410-BB4F-8B1E96BE0437}" presName="accentRepeatNode" presStyleLbl="solidFgAcc1" presStyleIdx="6" presStyleCnt="7"/>
      <dgm:spPr/>
    </dgm:pt>
  </dgm:ptLst>
  <dgm:cxnLst>
    <dgm:cxn modelId="{CAFA1EE7-B541-4A1D-9D6A-047C8D3E0A4C}" srcId="{DC69588D-24C2-4681-8EBB-CCAB0675C38B}" destId="{6DE113C0-3F74-4959-B53C-6A98E8644A96}" srcOrd="1" destOrd="0" parTransId="{30E2C25F-ABD1-434D-8094-11B359B3349A}" sibTransId="{5C3BC0A8-E74A-4906-9EC8-36AFD8AD813B}"/>
    <dgm:cxn modelId="{6AE28BC6-A997-413B-A8FC-A5A05CF5FA0A}" type="presOf" srcId="{FADEA896-6AD0-4A01-8510-BF37D2D904C3}" destId="{3129EAEA-7C56-401A-9461-C4350DFD5D28}" srcOrd="0" destOrd="0" presId="urn:microsoft.com/office/officeart/2008/layout/VerticalCurvedList"/>
    <dgm:cxn modelId="{60145C0C-CEA3-43C9-BDCE-D2B80B0280CC}" type="presOf" srcId="{DC69588D-24C2-4681-8EBB-CCAB0675C38B}" destId="{D20DCA3C-73BC-4FD9-B738-32721A1C8795}" srcOrd="0" destOrd="0" presId="urn:microsoft.com/office/officeart/2008/layout/VerticalCurvedList"/>
    <dgm:cxn modelId="{F0A7D123-187C-4E53-8EC4-97CC35F3123A}" srcId="{DC69588D-24C2-4681-8EBB-CCAB0675C38B}" destId="{D87DE67F-ECB4-449A-88A5-F6F256B1B36E}" srcOrd="3" destOrd="0" parTransId="{3BDD4BB3-CD86-4232-81CA-FD7A99FF91C6}" sibTransId="{01196A2B-F7CB-4581-BB15-A45AB6626BDD}"/>
    <dgm:cxn modelId="{468424BE-E270-4415-9199-C16422569237}" type="presOf" srcId="{CA30F8F8-9132-4A48-A2DE-F66EDFDBCEE1}" destId="{6483CA3B-8553-4D0B-BAB4-8CFCEB2C9868}" srcOrd="0" destOrd="0" presId="urn:microsoft.com/office/officeart/2008/layout/VerticalCurvedList"/>
    <dgm:cxn modelId="{15AEFAAA-6E97-41FA-97B8-2D67A5D4DFCD}" srcId="{DC69588D-24C2-4681-8EBB-CCAB0675C38B}" destId="{CA30F8F8-9132-4A48-A2DE-F66EDFDBCEE1}" srcOrd="2" destOrd="0" parTransId="{95ED9B1E-9F3F-4B0D-8A2F-229D94E2AABF}" sibTransId="{39D4EAFA-9E55-4858-A3A4-28888E89FC2A}"/>
    <dgm:cxn modelId="{05DB6DD8-3777-48A5-B01F-63921E19F459}" type="presOf" srcId="{E98220CD-1CAF-483D-B1F5-66F59923BF07}" destId="{55E63E25-03EB-46AC-BB72-101652EA4DBC}" srcOrd="0" destOrd="0" presId="urn:microsoft.com/office/officeart/2008/layout/VerticalCurvedList"/>
    <dgm:cxn modelId="{8FFAAF97-58EA-4850-936F-D922E299B335}" type="presOf" srcId="{29CFDA5F-D28F-4410-BB4F-8B1E96BE0437}" destId="{7DCB1864-AFAF-44E4-A80B-60E459F2D622}" srcOrd="0" destOrd="0" presId="urn:microsoft.com/office/officeart/2008/layout/VerticalCurvedList"/>
    <dgm:cxn modelId="{EF0D05C0-62EB-430B-94AC-DC2F673ADE8D}" type="presOf" srcId="{5F3C245E-9081-45D9-B465-FE514E138017}" destId="{3B9C524B-D7F5-48F4-9225-1636352A5DE3}" srcOrd="0" destOrd="0" presId="urn:microsoft.com/office/officeart/2008/layout/VerticalCurvedList"/>
    <dgm:cxn modelId="{348F16C4-375B-4BCD-9B38-5274A78A0425}" srcId="{DC69588D-24C2-4681-8EBB-CCAB0675C38B}" destId="{5F3C245E-9081-45D9-B465-FE514E138017}" srcOrd="4" destOrd="0" parTransId="{B0B66508-DB5C-460F-A0AD-ADDA8014F702}" sibTransId="{C65DF468-A6C3-451F-8C31-BA3D5307FB9B}"/>
    <dgm:cxn modelId="{090DDCFA-B13F-4F71-B0A4-E534A18D2372}" srcId="{DC69588D-24C2-4681-8EBB-CCAB0675C38B}" destId="{29CFDA5F-D28F-4410-BB4F-8B1E96BE0437}" srcOrd="6" destOrd="0" parTransId="{9E0D20DA-9CCD-4E54-9A58-B97BAC0AFA99}" sibTransId="{D72F5414-CA89-47D5-8629-EDF2117DBBD9}"/>
    <dgm:cxn modelId="{2E2289C4-C12C-436E-AC86-AB44EF01B10C}" srcId="{DC69588D-24C2-4681-8EBB-CCAB0675C38B}" destId="{FADEA896-6AD0-4A01-8510-BF37D2D904C3}" srcOrd="5" destOrd="0" parTransId="{2E026414-8B18-4CFA-9DBB-7AA5E882A9A5}" sibTransId="{C758AB7A-B7EC-4A71-AA4D-B22617F15C20}"/>
    <dgm:cxn modelId="{E55BABA7-9063-44A6-BFF3-704F0B63DE17}" type="presOf" srcId="{7AFAAD96-B47F-4D4F-8E93-B172E76C3F38}" destId="{65CD4FB8-ECCB-424A-8E34-8826D6B9AFA3}" srcOrd="0" destOrd="0" presId="urn:microsoft.com/office/officeart/2008/layout/VerticalCurvedList"/>
    <dgm:cxn modelId="{E9BA5F96-7B4F-4EE2-87AE-0E2BB133B0A9}" srcId="{DC69588D-24C2-4681-8EBB-CCAB0675C38B}" destId="{E98220CD-1CAF-483D-B1F5-66F59923BF07}" srcOrd="0" destOrd="0" parTransId="{F205A351-6EC9-431F-96D7-719B5407730F}" sibTransId="{7AFAAD96-B47F-4D4F-8E93-B172E76C3F38}"/>
    <dgm:cxn modelId="{748E1AAA-EBFA-4C2A-BF17-FFB7B1CD5AA6}" type="presOf" srcId="{6DE113C0-3F74-4959-B53C-6A98E8644A96}" destId="{0A785FA7-DEA3-40AB-8B62-F7C38CF87112}" srcOrd="0" destOrd="0" presId="urn:microsoft.com/office/officeart/2008/layout/VerticalCurvedList"/>
    <dgm:cxn modelId="{788D2762-569D-441A-AB8E-891B6DB70DA3}" type="presOf" srcId="{D87DE67F-ECB4-449A-88A5-F6F256B1B36E}" destId="{8672CFAE-E758-4038-8FDD-DE1FD56FA906}" srcOrd="0" destOrd="0" presId="urn:microsoft.com/office/officeart/2008/layout/VerticalCurvedList"/>
    <dgm:cxn modelId="{9611645A-C3A8-4092-8AB2-B24FB84D5544}" type="presParOf" srcId="{D20DCA3C-73BC-4FD9-B738-32721A1C8795}" destId="{311E88B8-565F-4E60-A8A4-D68342CF5550}" srcOrd="0" destOrd="0" presId="urn:microsoft.com/office/officeart/2008/layout/VerticalCurvedList"/>
    <dgm:cxn modelId="{0BA218F8-1531-4E41-B68C-6E4F47B666E6}" type="presParOf" srcId="{311E88B8-565F-4E60-A8A4-D68342CF5550}" destId="{65A1B581-1888-40F4-93FF-EC001C62370F}" srcOrd="0" destOrd="0" presId="urn:microsoft.com/office/officeart/2008/layout/VerticalCurvedList"/>
    <dgm:cxn modelId="{EE3E7508-CDE9-4AD4-9E07-612F7B36D5DB}" type="presParOf" srcId="{65A1B581-1888-40F4-93FF-EC001C62370F}" destId="{23F97C44-C664-4689-97FA-4D902D005B40}" srcOrd="0" destOrd="0" presId="urn:microsoft.com/office/officeart/2008/layout/VerticalCurvedList"/>
    <dgm:cxn modelId="{2F8C6501-CBE2-4522-A611-53F45CF67956}" type="presParOf" srcId="{65A1B581-1888-40F4-93FF-EC001C62370F}" destId="{65CD4FB8-ECCB-424A-8E34-8826D6B9AFA3}" srcOrd="1" destOrd="0" presId="urn:microsoft.com/office/officeart/2008/layout/VerticalCurvedList"/>
    <dgm:cxn modelId="{DEC55C3D-6057-4573-8091-AEE0930920EC}" type="presParOf" srcId="{65A1B581-1888-40F4-93FF-EC001C62370F}" destId="{EF8E9B03-FBC0-4A7E-B74C-3C6AF84D7F05}" srcOrd="2" destOrd="0" presId="urn:microsoft.com/office/officeart/2008/layout/VerticalCurvedList"/>
    <dgm:cxn modelId="{6CB22BE1-3CAE-41D3-8312-78E817E4AB3B}" type="presParOf" srcId="{65A1B581-1888-40F4-93FF-EC001C62370F}" destId="{6D5F2844-7743-4FBE-B4C7-7C298A58CE87}" srcOrd="3" destOrd="0" presId="urn:microsoft.com/office/officeart/2008/layout/VerticalCurvedList"/>
    <dgm:cxn modelId="{15080581-337E-45F3-9E60-EBCDF24E8285}" type="presParOf" srcId="{311E88B8-565F-4E60-A8A4-D68342CF5550}" destId="{55E63E25-03EB-46AC-BB72-101652EA4DBC}" srcOrd="1" destOrd="0" presId="urn:microsoft.com/office/officeart/2008/layout/VerticalCurvedList"/>
    <dgm:cxn modelId="{B06B1FEF-CEC6-4649-90C2-47B75966CB3C}" type="presParOf" srcId="{311E88B8-565F-4E60-A8A4-D68342CF5550}" destId="{E8302196-1C16-4A53-9DDA-9316F114454C}" srcOrd="2" destOrd="0" presId="urn:microsoft.com/office/officeart/2008/layout/VerticalCurvedList"/>
    <dgm:cxn modelId="{67CE0799-32F1-4A5C-92C3-D670D052D316}" type="presParOf" srcId="{E8302196-1C16-4A53-9DDA-9316F114454C}" destId="{2F3E7AFA-AD85-4A3C-946D-9B79A0193A49}" srcOrd="0" destOrd="0" presId="urn:microsoft.com/office/officeart/2008/layout/VerticalCurvedList"/>
    <dgm:cxn modelId="{26430A05-44A1-4384-A220-BBCBCA29455E}" type="presParOf" srcId="{311E88B8-565F-4E60-A8A4-D68342CF5550}" destId="{0A785FA7-DEA3-40AB-8B62-F7C38CF87112}" srcOrd="3" destOrd="0" presId="urn:microsoft.com/office/officeart/2008/layout/VerticalCurvedList"/>
    <dgm:cxn modelId="{04915907-00F7-4573-B055-2A67677FB8CA}" type="presParOf" srcId="{311E88B8-565F-4E60-A8A4-D68342CF5550}" destId="{8CAE5E4B-1787-47B2-9AB8-ACBD2DC308C0}" srcOrd="4" destOrd="0" presId="urn:microsoft.com/office/officeart/2008/layout/VerticalCurvedList"/>
    <dgm:cxn modelId="{16EA7B59-F48D-4A25-A897-3B4765BA4E0C}" type="presParOf" srcId="{8CAE5E4B-1787-47B2-9AB8-ACBD2DC308C0}" destId="{E766B151-6C16-4BEC-9021-D9C425ABB354}" srcOrd="0" destOrd="0" presId="urn:microsoft.com/office/officeart/2008/layout/VerticalCurvedList"/>
    <dgm:cxn modelId="{DC9AD9C4-3F0B-4FA9-9558-CCF4C7498D92}" type="presParOf" srcId="{311E88B8-565F-4E60-A8A4-D68342CF5550}" destId="{6483CA3B-8553-4D0B-BAB4-8CFCEB2C9868}" srcOrd="5" destOrd="0" presId="urn:microsoft.com/office/officeart/2008/layout/VerticalCurvedList"/>
    <dgm:cxn modelId="{34F773B5-F197-406C-B5B5-4757A0F353EF}" type="presParOf" srcId="{311E88B8-565F-4E60-A8A4-D68342CF5550}" destId="{65CCF54D-7BF4-4A1C-BD00-2512BF499ABB}" srcOrd="6" destOrd="0" presId="urn:microsoft.com/office/officeart/2008/layout/VerticalCurvedList"/>
    <dgm:cxn modelId="{50E0FBF5-AF28-4085-9F02-A4984795EF07}" type="presParOf" srcId="{65CCF54D-7BF4-4A1C-BD00-2512BF499ABB}" destId="{EDC2A326-DCBA-4707-9A5B-8ECE591ABA45}" srcOrd="0" destOrd="0" presId="urn:microsoft.com/office/officeart/2008/layout/VerticalCurvedList"/>
    <dgm:cxn modelId="{7E24F45E-72C9-4E7B-8093-08F9C0E94898}" type="presParOf" srcId="{311E88B8-565F-4E60-A8A4-D68342CF5550}" destId="{8672CFAE-E758-4038-8FDD-DE1FD56FA906}" srcOrd="7" destOrd="0" presId="urn:microsoft.com/office/officeart/2008/layout/VerticalCurvedList"/>
    <dgm:cxn modelId="{8A413CB2-98CB-4782-B09E-E19BAB98D484}" type="presParOf" srcId="{311E88B8-565F-4E60-A8A4-D68342CF5550}" destId="{6F524C49-E975-4B29-89D7-D701941EF5FE}" srcOrd="8" destOrd="0" presId="urn:microsoft.com/office/officeart/2008/layout/VerticalCurvedList"/>
    <dgm:cxn modelId="{17F752C0-47F4-4BC6-98B6-19F8F04C7213}" type="presParOf" srcId="{6F524C49-E975-4B29-89D7-D701941EF5FE}" destId="{295788F3-5A22-4B8A-85C4-F31F5F072381}" srcOrd="0" destOrd="0" presId="urn:microsoft.com/office/officeart/2008/layout/VerticalCurvedList"/>
    <dgm:cxn modelId="{A45ED2B9-9358-46FB-A4C3-E53DD055FF87}" type="presParOf" srcId="{311E88B8-565F-4E60-A8A4-D68342CF5550}" destId="{3B9C524B-D7F5-48F4-9225-1636352A5DE3}" srcOrd="9" destOrd="0" presId="urn:microsoft.com/office/officeart/2008/layout/VerticalCurvedList"/>
    <dgm:cxn modelId="{67841451-FFFB-4499-8F98-72CC0F705595}" type="presParOf" srcId="{311E88B8-565F-4E60-A8A4-D68342CF5550}" destId="{79B9B3DB-1422-45F8-9766-A59B7E2994D8}" srcOrd="10" destOrd="0" presId="urn:microsoft.com/office/officeart/2008/layout/VerticalCurvedList"/>
    <dgm:cxn modelId="{FF9FAF96-8DF1-41C0-84B6-CB78A2A36F65}" type="presParOf" srcId="{79B9B3DB-1422-45F8-9766-A59B7E2994D8}" destId="{3F6B7F0B-BCA9-46B0-920C-7F15DDBC8D80}" srcOrd="0" destOrd="0" presId="urn:microsoft.com/office/officeart/2008/layout/VerticalCurvedList"/>
    <dgm:cxn modelId="{978BCD03-7526-445C-8E77-2992D5711C23}" type="presParOf" srcId="{311E88B8-565F-4E60-A8A4-D68342CF5550}" destId="{3129EAEA-7C56-401A-9461-C4350DFD5D28}" srcOrd="11" destOrd="0" presId="urn:microsoft.com/office/officeart/2008/layout/VerticalCurvedList"/>
    <dgm:cxn modelId="{DDF1941B-3423-4C62-960C-99C1C9152A75}" type="presParOf" srcId="{311E88B8-565F-4E60-A8A4-D68342CF5550}" destId="{19488081-00CA-42C8-8751-EEB3C5E2EF24}" srcOrd="12" destOrd="0" presId="urn:microsoft.com/office/officeart/2008/layout/VerticalCurvedList"/>
    <dgm:cxn modelId="{3C2BC713-07DB-43A9-8DFC-C2C1ADAD68FE}" type="presParOf" srcId="{19488081-00CA-42C8-8751-EEB3C5E2EF24}" destId="{67177C5B-C12B-47A0-9CDF-97C479B175DA}" srcOrd="0" destOrd="0" presId="urn:microsoft.com/office/officeart/2008/layout/VerticalCurvedList"/>
    <dgm:cxn modelId="{37EFD6C7-ED96-4181-B8B4-2CEF2504FC32}" type="presParOf" srcId="{311E88B8-565F-4E60-A8A4-D68342CF5550}" destId="{7DCB1864-AFAF-44E4-A80B-60E459F2D622}" srcOrd="13" destOrd="0" presId="urn:microsoft.com/office/officeart/2008/layout/VerticalCurvedList"/>
    <dgm:cxn modelId="{8A58245A-1EA3-4E1A-9E89-B44F61FF8D22}" type="presParOf" srcId="{311E88B8-565F-4E60-A8A4-D68342CF5550}" destId="{C2F22DD8-8A00-4957-8845-16D85F6353F4}" srcOrd="14" destOrd="0" presId="urn:microsoft.com/office/officeart/2008/layout/VerticalCurvedList"/>
    <dgm:cxn modelId="{16EA5EC9-F996-4BF5-A2DE-45AD23DAA6E0}" type="presParOf" srcId="{C2F22DD8-8A00-4957-8845-16D85F6353F4}" destId="{A9A72EB5-0ABD-483D-98E2-D0ADC1C50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775C343-9758-4EB1-8D1F-9DD961AAB60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593A56BD-EAF1-417A-8443-0089B123275B}">
      <dgm:prSet phldrT="[Text]"/>
      <dgm:spPr/>
      <dgm:t>
        <a:bodyPr/>
        <a:lstStyle/>
        <a:p>
          <a:r>
            <a:rPr lang="id-ID" altLang="id-ID" dirty="0" smtClean="0"/>
            <a:t>A</a:t>
          </a:r>
          <a:r>
            <a:rPr lang="en-GB" altLang="id-ID" dirty="0" err="1" smtClean="0"/>
            <a:t>liran</a:t>
          </a:r>
          <a:r>
            <a:rPr lang="en-GB" altLang="id-ID" dirty="0" smtClean="0"/>
            <a:t> </a:t>
          </a:r>
          <a:r>
            <a:rPr lang="en-GB" altLang="id-ID" dirty="0" err="1" smtClean="0"/>
            <a:t>darah</a:t>
          </a:r>
          <a:r>
            <a:rPr lang="id-ID" altLang="id-ID" dirty="0" smtClean="0"/>
            <a:t> menuju</a:t>
          </a:r>
          <a:r>
            <a:rPr lang="en-GB" altLang="id-ID" dirty="0" smtClean="0"/>
            <a:t> </a:t>
          </a:r>
          <a:r>
            <a:rPr lang="en-GB" altLang="id-ID" dirty="0" err="1" smtClean="0"/>
            <a:t>jantung</a:t>
          </a:r>
          <a:endParaRPr lang="id-ID" dirty="0"/>
        </a:p>
      </dgm:t>
    </dgm:pt>
    <dgm:pt modelId="{264B2621-47C7-44E4-89EA-DC966EA081BC}" type="parTrans" cxnId="{1CF79E08-738B-4C8A-9ECB-83E047B849AD}">
      <dgm:prSet/>
      <dgm:spPr/>
      <dgm:t>
        <a:bodyPr/>
        <a:lstStyle/>
        <a:p>
          <a:endParaRPr lang="id-ID"/>
        </a:p>
      </dgm:t>
    </dgm:pt>
    <dgm:pt modelId="{0C62F497-5B72-401A-A6F1-F31B8DB84684}" type="sibTrans" cxnId="{1CF79E08-738B-4C8A-9ECB-83E047B849AD}">
      <dgm:prSet/>
      <dgm:spPr/>
      <dgm:t>
        <a:bodyPr/>
        <a:lstStyle/>
        <a:p>
          <a:endParaRPr lang="id-ID"/>
        </a:p>
      </dgm:t>
    </dgm:pt>
    <dgm:pt modelId="{21042CA0-8546-40C4-94DD-D51E1BDF4427}">
      <dgm:prSet/>
      <dgm:spPr/>
      <dgm:t>
        <a:bodyPr/>
        <a:lstStyle/>
        <a:p>
          <a:r>
            <a:rPr lang="en-GB" altLang="id-ID" b="1" dirty="0" err="1" smtClean="0"/>
            <a:t>Biasanya</a:t>
          </a:r>
          <a:r>
            <a:rPr lang="en-GB" altLang="id-ID" b="1" dirty="0" smtClean="0"/>
            <a:t> </a:t>
          </a:r>
          <a:r>
            <a:rPr lang="id-ID" altLang="id-ID" b="1" dirty="0" smtClean="0"/>
            <a:t>miskin</a:t>
          </a:r>
          <a:r>
            <a:rPr lang="en-GB" altLang="id-ID" b="1" dirty="0" smtClean="0"/>
            <a:t> O2</a:t>
          </a:r>
        </a:p>
      </dgm:t>
    </dgm:pt>
    <dgm:pt modelId="{B4CA01F5-2C9B-454F-B288-1A09ECCC48F8}" type="parTrans" cxnId="{EDC8201D-F459-430D-A08B-673C07764C3F}">
      <dgm:prSet/>
      <dgm:spPr/>
      <dgm:t>
        <a:bodyPr/>
        <a:lstStyle/>
        <a:p>
          <a:endParaRPr lang="id-ID"/>
        </a:p>
      </dgm:t>
    </dgm:pt>
    <dgm:pt modelId="{65CE6177-D56A-42CB-B57E-ABC7E42C4D59}" type="sibTrans" cxnId="{EDC8201D-F459-430D-A08B-673C07764C3F}">
      <dgm:prSet/>
      <dgm:spPr/>
      <dgm:t>
        <a:bodyPr/>
        <a:lstStyle/>
        <a:p>
          <a:endParaRPr lang="id-ID"/>
        </a:p>
      </dgm:t>
    </dgm:pt>
    <dgm:pt modelId="{C22C04F2-DDDD-44E3-ACF0-62FA2BC5898E}">
      <dgm:prSet/>
      <dgm:spPr/>
      <dgm:t>
        <a:bodyPr/>
        <a:lstStyle/>
        <a:p>
          <a:r>
            <a:rPr lang="en-GB" altLang="id-ID" b="1" dirty="0" err="1" smtClean="0"/>
            <a:t>Dinding</a:t>
          </a:r>
          <a:r>
            <a:rPr lang="en-GB" altLang="id-ID" b="1" dirty="0" smtClean="0"/>
            <a:t> &gt; </a:t>
          </a:r>
          <a:r>
            <a:rPr lang="id-ID" altLang="id-ID" b="1" dirty="0" smtClean="0"/>
            <a:t>tipis, tidak elastis, rapuh</a:t>
          </a:r>
          <a:endParaRPr lang="en-GB" altLang="id-ID" dirty="0" smtClean="0"/>
        </a:p>
      </dgm:t>
    </dgm:pt>
    <dgm:pt modelId="{D941F76C-6CA7-4523-AE73-3CC6BC184173}" type="parTrans" cxnId="{55BF8ED3-D8FB-40AB-A853-6847891F073D}">
      <dgm:prSet/>
      <dgm:spPr/>
      <dgm:t>
        <a:bodyPr/>
        <a:lstStyle/>
        <a:p>
          <a:endParaRPr lang="id-ID"/>
        </a:p>
      </dgm:t>
    </dgm:pt>
    <dgm:pt modelId="{1F607008-D0A6-4627-B779-8C4DE7315965}" type="sibTrans" cxnId="{55BF8ED3-D8FB-40AB-A853-6847891F073D}">
      <dgm:prSet/>
      <dgm:spPr/>
      <dgm:t>
        <a:bodyPr/>
        <a:lstStyle/>
        <a:p>
          <a:endParaRPr lang="id-ID"/>
        </a:p>
      </dgm:t>
    </dgm:pt>
    <dgm:pt modelId="{D390AE2D-005C-4C00-9353-B608AAF1CB7D}">
      <dgm:prSet/>
      <dgm:spPr/>
      <dgm:t>
        <a:bodyPr/>
        <a:lstStyle/>
        <a:p>
          <a:r>
            <a:rPr lang="id-ID" altLang="id-ID" dirty="0" smtClean="0"/>
            <a:t>Muara</a:t>
          </a:r>
          <a:r>
            <a:rPr lang="en-GB" altLang="id-ID" dirty="0" smtClean="0"/>
            <a:t> </a:t>
          </a:r>
          <a:r>
            <a:rPr lang="en-GB" altLang="id-ID" dirty="0" err="1" smtClean="0"/>
            <a:t>darah</a:t>
          </a:r>
          <a:r>
            <a:rPr lang="en-GB" altLang="id-ID" dirty="0" smtClean="0"/>
            <a:t> </a:t>
          </a:r>
          <a:r>
            <a:rPr lang="id-ID" altLang="id-ID" dirty="0" smtClean="0"/>
            <a:t>dari</a:t>
          </a:r>
          <a:r>
            <a:rPr lang="en-GB" altLang="id-ID" dirty="0" smtClean="0"/>
            <a:t> </a:t>
          </a:r>
          <a:r>
            <a:rPr lang="en-GB" altLang="id-ID" dirty="0" err="1" smtClean="0"/>
            <a:t>kapiler</a:t>
          </a:r>
          <a:endParaRPr lang="en-GB" altLang="id-ID" dirty="0" smtClean="0"/>
        </a:p>
      </dgm:t>
    </dgm:pt>
    <dgm:pt modelId="{6638485B-3416-47F4-8A9E-45449737D8B2}" type="parTrans" cxnId="{BDB11662-017F-4B27-82EE-4ACEE4FA20F6}">
      <dgm:prSet/>
      <dgm:spPr/>
      <dgm:t>
        <a:bodyPr/>
        <a:lstStyle/>
        <a:p>
          <a:endParaRPr lang="id-ID"/>
        </a:p>
      </dgm:t>
    </dgm:pt>
    <dgm:pt modelId="{0137BE6A-1C72-46C3-8658-5A98082874E4}" type="sibTrans" cxnId="{BDB11662-017F-4B27-82EE-4ACEE4FA20F6}">
      <dgm:prSet/>
      <dgm:spPr/>
      <dgm:t>
        <a:bodyPr/>
        <a:lstStyle/>
        <a:p>
          <a:endParaRPr lang="id-ID"/>
        </a:p>
      </dgm:t>
    </dgm:pt>
    <dgm:pt modelId="{71D2BF06-38B7-4036-87D7-7946CECA68AD}">
      <dgm:prSet/>
      <dgm:spPr/>
      <dgm:t>
        <a:bodyPr/>
        <a:lstStyle/>
        <a:p>
          <a:r>
            <a:rPr lang="id-ID" altLang="id-ID" dirty="0" smtClean="0"/>
            <a:t>Tidak terdapat spincter</a:t>
          </a:r>
          <a:r>
            <a:rPr lang="en-GB" altLang="id-ID" dirty="0" smtClean="0"/>
            <a:t> </a:t>
          </a:r>
        </a:p>
      </dgm:t>
    </dgm:pt>
    <dgm:pt modelId="{1FBD59CB-CB9B-45C1-B52A-D65A6B45C799}" type="parTrans" cxnId="{5310450C-2793-47F7-8300-35D4DC9242AA}">
      <dgm:prSet/>
      <dgm:spPr/>
      <dgm:t>
        <a:bodyPr/>
        <a:lstStyle/>
        <a:p>
          <a:endParaRPr lang="id-ID"/>
        </a:p>
      </dgm:t>
    </dgm:pt>
    <dgm:pt modelId="{86BEAC09-4B68-48A3-9095-CEFEC5341AAF}" type="sibTrans" cxnId="{5310450C-2793-47F7-8300-35D4DC9242AA}">
      <dgm:prSet/>
      <dgm:spPr/>
      <dgm:t>
        <a:bodyPr/>
        <a:lstStyle/>
        <a:p>
          <a:endParaRPr lang="id-ID"/>
        </a:p>
      </dgm:t>
    </dgm:pt>
    <dgm:pt modelId="{8129F53B-70CE-466A-8C1E-DBBBB218C40B}">
      <dgm:prSet/>
      <dgm:spPr/>
      <dgm:t>
        <a:bodyPr/>
        <a:lstStyle/>
        <a:p>
          <a:r>
            <a:rPr lang="id-ID" altLang="id-ID" b="1" dirty="0" smtClean="0"/>
            <a:t>Banyak katup di sepanjang pembuluh darah</a:t>
          </a:r>
          <a:endParaRPr lang="en-GB" altLang="id-ID" b="1" dirty="0" smtClean="0"/>
        </a:p>
      </dgm:t>
    </dgm:pt>
    <dgm:pt modelId="{A71AFFB7-7778-4591-B4AB-F57828A2F831}" type="parTrans" cxnId="{BD1141BB-A57D-44A9-91E3-61701EAFB16E}">
      <dgm:prSet/>
      <dgm:spPr/>
      <dgm:t>
        <a:bodyPr/>
        <a:lstStyle/>
        <a:p>
          <a:endParaRPr lang="id-ID"/>
        </a:p>
      </dgm:t>
    </dgm:pt>
    <dgm:pt modelId="{09404850-3A29-4524-9542-6833A0A6F8E5}" type="sibTrans" cxnId="{BD1141BB-A57D-44A9-91E3-61701EAFB16E}">
      <dgm:prSet/>
      <dgm:spPr/>
      <dgm:t>
        <a:bodyPr/>
        <a:lstStyle/>
        <a:p>
          <a:endParaRPr lang="id-ID"/>
        </a:p>
      </dgm:t>
    </dgm:pt>
    <dgm:pt modelId="{B3DAB5C4-F34F-40D0-B209-ACD1B7440757}">
      <dgm:prSet/>
      <dgm:spPr/>
      <dgm:t>
        <a:bodyPr/>
        <a:lstStyle/>
        <a:p>
          <a:r>
            <a:rPr lang="en-GB" altLang="id-ID" b="1" dirty="0" smtClean="0"/>
            <a:t>T</a:t>
          </a:r>
          <a:r>
            <a:rPr lang="id-ID" altLang="id-ID" b="1" dirty="0" smtClean="0"/>
            <a:t>idak teraba getarannya</a:t>
          </a:r>
          <a:endParaRPr lang="en-GB" altLang="id-ID" b="1" dirty="0" smtClean="0"/>
        </a:p>
      </dgm:t>
    </dgm:pt>
    <dgm:pt modelId="{36079BD7-A27C-415E-9BF4-CD12B86406B3}" type="parTrans" cxnId="{2713F06A-F120-497D-BFBE-1AE2E7BB7545}">
      <dgm:prSet/>
      <dgm:spPr/>
      <dgm:t>
        <a:bodyPr/>
        <a:lstStyle/>
        <a:p>
          <a:endParaRPr lang="id-ID"/>
        </a:p>
      </dgm:t>
    </dgm:pt>
    <dgm:pt modelId="{5B1C8500-6ABA-4445-B4CD-A3934D1DF2C4}" type="sibTrans" cxnId="{2713F06A-F120-497D-BFBE-1AE2E7BB7545}">
      <dgm:prSet/>
      <dgm:spPr/>
      <dgm:t>
        <a:bodyPr/>
        <a:lstStyle/>
        <a:p>
          <a:endParaRPr lang="id-ID"/>
        </a:p>
      </dgm:t>
    </dgm:pt>
    <dgm:pt modelId="{DE72E5B2-6692-4254-9136-EECB92AE516C}" type="pres">
      <dgm:prSet presAssocID="{D775C343-9758-4EB1-8D1F-9DD961AAB60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E1E890B8-B898-4976-AFA4-79E3F4324521}" type="pres">
      <dgm:prSet presAssocID="{D775C343-9758-4EB1-8D1F-9DD961AAB607}" presName="Name1" presStyleCnt="0"/>
      <dgm:spPr/>
    </dgm:pt>
    <dgm:pt modelId="{54F2CDBF-8699-4DEC-8B10-4FDE4CFAD7B3}" type="pres">
      <dgm:prSet presAssocID="{D775C343-9758-4EB1-8D1F-9DD961AAB607}" presName="cycle" presStyleCnt="0"/>
      <dgm:spPr/>
    </dgm:pt>
    <dgm:pt modelId="{39D2B017-5BE7-4EFB-B35A-ABD2B940FAAD}" type="pres">
      <dgm:prSet presAssocID="{D775C343-9758-4EB1-8D1F-9DD961AAB607}" presName="srcNode" presStyleLbl="node1" presStyleIdx="0" presStyleCnt="7"/>
      <dgm:spPr/>
    </dgm:pt>
    <dgm:pt modelId="{B03B5903-B9D1-4E96-8ADE-1C7A1F1C246E}" type="pres">
      <dgm:prSet presAssocID="{D775C343-9758-4EB1-8D1F-9DD961AAB607}" presName="conn" presStyleLbl="parChTrans1D2" presStyleIdx="0" presStyleCnt="1"/>
      <dgm:spPr/>
      <dgm:t>
        <a:bodyPr/>
        <a:lstStyle/>
        <a:p>
          <a:endParaRPr lang="id-ID"/>
        </a:p>
      </dgm:t>
    </dgm:pt>
    <dgm:pt modelId="{C7DC9F4E-BB00-4EE4-A65E-6AAFB4FF01D6}" type="pres">
      <dgm:prSet presAssocID="{D775C343-9758-4EB1-8D1F-9DD961AAB607}" presName="extraNode" presStyleLbl="node1" presStyleIdx="0" presStyleCnt="7"/>
      <dgm:spPr/>
    </dgm:pt>
    <dgm:pt modelId="{6783CBF1-D62A-4C20-BE97-FD9EE9295CAB}" type="pres">
      <dgm:prSet presAssocID="{D775C343-9758-4EB1-8D1F-9DD961AAB607}" presName="dstNode" presStyleLbl="node1" presStyleIdx="0" presStyleCnt="7"/>
      <dgm:spPr/>
    </dgm:pt>
    <dgm:pt modelId="{DEE91846-9100-4DB0-A8F9-404966342BA4}" type="pres">
      <dgm:prSet presAssocID="{593A56BD-EAF1-417A-8443-0089B123275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1ED74E8-1900-4155-BB79-917DA8982871}" type="pres">
      <dgm:prSet presAssocID="{593A56BD-EAF1-417A-8443-0089B123275B}" presName="accent_1" presStyleCnt="0"/>
      <dgm:spPr/>
    </dgm:pt>
    <dgm:pt modelId="{07FB9DF9-00CE-41FB-8B8E-D4F95AF0ADB9}" type="pres">
      <dgm:prSet presAssocID="{593A56BD-EAF1-417A-8443-0089B123275B}" presName="accentRepeatNode" presStyleLbl="solidFgAcc1" presStyleIdx="0" presStyleCnt="7"/>
      <dgm:spPr/>
    </dgm:pt>
    <dgm:pt modelId="{46EBDD9A-2643-4C8D-9C71-63122679E6B6}" type="pres">
      <dgm:prSet presAssocID="{21042CA0-8546-40C4-94DD-D51E1BDF442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C7D12C9-832A-4C25-BC11-B430E9CFC3D2}" type="pres">
      <dgm:prSet presAssocID="{21042CA0-8546-40C4-94DD-D51E1BDF4427}" presName="accent_2" presStyleCnt="0"/>
      <dgm:spPr/>
    </dgm:pt>
    <dgm:pt modelId="{E9572333-F0F4-49BE-A9B8-D07EC39DE4A9}" type="pres">
      <dgm:prSet presAssocID="{21042CA0-8546-40C4-94DD-D51E1BDF4427}" presName="accentRepeatNode" presStyleLbl="solidFgAcc1" presStyleIdx="1" presStyleCnt="7"/>
      <dgm:spPr/>
    </dgm:pt>
    <dgm:pt modelId="{D708E8BE-81BB-446D-8661-C5A9FAEA5210}" type="pres">
      <dgm:prSet presAssocID="{C22C04F2-DDDD-44E3-ACF0-62FA2BC5898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85809C7-653E-49E9-894F-AE20AAD4C20C}" type="pres">
      <dgm:prSet presAssocID="{C22C04F2-DDDD-44E3-ACF0-62FA2BC5898E}" presName="accent_3" presStyleCnt="0"/>
      <dgm:spPr/>
    </dgm:pt>
    <dgm:pt modelId="{779EE194-3BDF-40B9-916E-865EB0F4455D}" type="pres">
      <dgm:prSet presAssocID="{C22C04F2-DDDD-44E3-ACF0-62FA2BC5898E}" presName="accentRepeatNode" presStyleLbl="solidFgAcc1" presStyleIdx="2" presStyleCnt="7"/>
      <dgm:spPr/>
    </dgm:pt>
    <dgm:pt modelId="{ECE9FBEE-1CE6-4D25-AAEE-4277B0201116}" type="pres">
      <dgm:prSet presAssocID="{D390AE2D-005C-4C00-9353-B608AAF1CB7D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0A4B697-7995-4A6C-B434-09657348DCAE}" type="pres">
      <dgm:prSet presAssocID="{D390AE2D-005C-4C00-9353-B608AAF1CB7D}" presName="accent_4" presStyleCnt="0"/>
      <dgm:spPr/>
    </dgm:pt>
    <dgm:pt modelId="{940813A1-8444-42F2-A9D5-2E541DAF8675}" type="pres">
      <dgm:prSet presAssocID="{D390AE2D-005C-4C00-9353-B608AAF1CB7D}" presName="accentRepeatNode" presStyleLbl="solidFgAcc1" presStyleIdx="3" presStyleCnt="7"/>
      <dgm:spPr/>
    </dgm:pt>
    <dgm:pt modelId="{BA719E6A-FC57-431E-8894-487B1E1DA0F9}" type="pres">
      <dgm:prSet presAssocID="{71D2BF06-38B7-4036-87D7-7946CECA68A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BA0DBF3-C857-444F-A8BE-ADE4C71281C8}" type="pres">
      <dgm:prSet presAssocID="{71D2BF06-38B7-4036-87D7-7946CECA68AD}" presName="accent_5" presStyleCnt="0"/>
      <dgm:spPr/>
    </dgm:pt>
    <dgm:pt modelId="{A7689029-72D3-461D-8C54-8D8065702305}" type="pres">
      <dgm:prSet presAssocID="{71D2BF06-38B7-4036-87D7-7946CECA68AD}" presName="accentRepeatNode" presStyleLbl="solidFgAcc1" presStyleIdx="4" presStyleCnt="7"/>
      <dgm:spPr/>
    </dgm:pt>
    <dgm:pt modelId="{1831918F-42AB-442E-AF89-E99D8C639332}" type="pres">
      <dgm:prSet presAssocID="{8129F53B-70CE-466A-8C1E-DBBBB218C40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C095B14-D19C-47A6-A890-589CFB57E9F7}" type="pres">
      <dgm:prSet presAssocID="{8129F53B-70CE-466A-8C1E-DBBBB218C40B}" presName="accent_6" presStyleCnt="0"/>
      <dgm:spPr/>
    </dgm:pt>
    <dgm:pt modelId="{01EE9BB1-40D8-4C08-91BF-93C7FCBF5EBF}" type="pres">
      <dgm:prSet presAssocID="{8129F53B-70CE-466A-8C1E-DBBBB218C40B}" presName="accentRepeatNode" presStyleLbl="solidFgAcc1" presStyleIdx="5" presStyleCnt="7"/>
      <dgm:spPr/>
    </dgm:pt>
    <dgm:pt modelId="{797E8F4D-992C-4805-A4E5-D9BF9850CEBB}" type="pres">
      <dgm:prSet presAssocID="{B3DAB5C4-F34F-40D0-B209-ACD1B744075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0E76872-6559-414B-97C9-CFEE62673142}" type="pres">
      <dgm:prSet presAssocID="{B3DAB5C4-F34F-40D0-B209-ACD1B7440757}" presName="accent_7" presStyleCnt="0"/>
      <dgm:spPr/>
    </dgm:pt>
    <dgm:pt modelId="{14C09F57-FC46-4B5A-9929-CC7C8C833561}" type="pres">
      <dgm:prSet presAssocID="{B3DAB5C4-F34F-40D0-B209-ACD1B7440757}" presName="accentRepeatNode" presStyleLbl="solidFgAcc1" presStyleIdx="6" presStyleCnt="7"/>
      <dgm:spPr/>
    </dgm:pt>
  </dgm:ptLst>
  <dgm:cxnLst>
    <dgm:cxn modelId="{DB6DCC44-2016-4CC4-8609-651AE5F11D8A}" type="presOf" srcId="{D775C343-9758-4EB1-8D1F-9DD961AAB607}" destId="{DE72E5B2-6692-4254-9136-EECB92AE516C}" srcOrd="0" destOrd="0" presId="urn:microsoft.com/office/officeart/2008/layout/VerticalCurvedList"/>
    <dgm:cxn modelId="{1CF79E08-738B-4C8A-9ECB-83E047B849AD}" srcId="{D775C343-9758-4EB1-8D1F-9DD961AAB607}" destId="{593A56BD-EAF1-417A-8443-0089B123275B}" srcOrd="0" destOrd="0" parTransId="{264B2621-47C7-44E4-89EA-DC966EA081BC}" sibTransId="{0C62F497-5B72-401A-A6F1-F31B8DB84684}"/>
    <dgm:cxn modelId="{BD1141BB-A57D-44A9-91E3-61701EAFB16E}" srcId="{D775C343-9758-4EB1-8D1F-9DD961AAB607}" destId="{8129F53B-70CE-466A-8C1E-DBBBB218C40B}" srcOrd="5" destOrd="0" parTransId="{A71AFFB7-7778-4591-B4AB-F57828A2F831}" sibTransId="{09404850-3A29-4524-9542-6833A0A6F8E5}"/>
    <dgm:cxn modelId="{4E4EAD20-3197-44AC-846E-09B990657144}" type="presOf" srcId="{21042CA0-8546-40C4-94DD-D51E1BDF4427}" destId="{46EBDD9A-2643-4C8D-9C71-63122679E6B6}" srcOrd="0" destOrd="0" presId="urn:microsoft.com/office/officeart/2008/layout/VerticalCurvedList"/>
    <dgm:cxn modelId="{5310450C-2793-47F7-8300-35D4DC9242AA}" srcId="{D775C343-9758-4EB1-8D1F-9DD961AAB607}" destId="{71D2BF06-38B7-4036-87D7-7946CECA68AD}" srcOrd="4" destOrd="0" parTransId="{1FBD59CB-CB9B-45C1-B52A-D65A6B45C799}" sibTransId="{86BEAC09-4B68-48A3-9095-CEFEC5341AAF}"/>
    <dgm:cxn modelId="{55BF8ED3-D8FB-40AB-A853-6847891F073D}" srcId="{D775C343-9758-4EB1-8D1F-9DD961AAB607}" destId="{C22C04F2-DDDD-44E3-ACF0-62FA2BC5898E}" srcOrd="2" destOrd="0" parTransId="{D941F76C-6CA7-4523-AE73-3CC6BC184173}" sibTransId="{1F607008-D0A6-4627-B779-8C4DE7315965}"/>
    <dgm:cxn modelId="{15E5EEFA-D9D7-448C-BED7-A45001B0664F}" type="presOf" srcId="{B3DAB5C4-F34F-40D0-B209-ACD1B7440757}" destId="{797E8F4D-992C-4805-A4E5-D9BF9850CEBB}" srcOrd="0" destOrd="0" presId="urn:microsoft.com/office/officeart/2008/layout/VerticalCurvedList"/>
    <dgm:cxn modelId="{A92A0D7F-2654-4C9F-BDB7-BC0ADBE187D6}" type="presOf" srcId="{8129F53B-70CE-466A-8C1E-DBBBB218C40B}" destId="{1831918F-42AB-442E-AF89-E99D8C639332}" srcOrd="0" destOrd="0" presId="urn:microsoft.com/office/officeart/2008/layout/VerticalCurvedList"/>
    <dgm:cxn modelId="{2713F06A-F120-497D-BFBE-1AE2E7BB7545}" srcId="{D775C343-9758-4EB1-8D1F-9DD961AAB607}" destId="{B3DAB5C4-F34F-40D0-B209-ACD1B7440757}" srcOrd="6" destOrd="0" parTransId="{36079BD7-A27C-415E-9BF4-CD12B86406B3}" sibTransId="{5B1C8500-6ABA-4445-B4CD-A3934D1DF2C4}"/>
    <dgm:cxn modelId="{F5CE9873-596A-43F0-8BD6-32911BFF7A76}" type="presOf" srcId="{D390AE2D-005C-4C00-9353-B608AAF1CB7D}" destId="{ECE9FBEE-1CE6-4D25-AAEE-4277B0201116}" srcOrd="0" destOrd="0" presId="urn:microsoft.com/office/officeart/2008/layout/VerticalCurvedList"/>
    <dgm:cxn modelId="{BDB11662-017F-4B27-82EE-4ACEE4FA20F6}" srcId="{D775C343-9758-4EB1-8D1F-9DD961AAB607}" destId="{D390AE2D-005C-4C00-9353-B608AAF1CB7D}" srcOrd="3" destOrd="0" parTransId="{6638485B-3416-47F4-8A9E-45449737D8B2}" sibTransId="{0137BE6A-1C72-46C3-8658-5A98082874E4}"/>
    <dgm:cxn modelId="{7C9FCEC8-A858-4398-90E7-57CC69D0E24F}" type="presOf" srcId="{593A56BD-EAF1-417A-8443-0089B123275B}" destId="{DEE91846-9100-4DB0-A8F9-404966342BA4}" srcOrd="0" destOrd="0" presId="urn:microsoft.com/office/officeart/2008/layout/VerticalCurvedList"/>
    <dgm:cxn modelId="{AC049A34-7A2D-4364-BC69-D00F1751C2F2}" type="presOf" srcId="{C22C04F2-DDDD-44E3-ACF0-62FA2BC5898E}" destId="{D708E8BE-81BB-446D-8661-C5A9FAEA5210}" srcOrd="0" destOrd="0" presId="urn:microsoft.com/office/officeart/2008/layout/VerticalCurvedList"/>
    <dgm:cxn modelId="{EDC8201D-F459-430D-A08B-673C07764C3F}" srcId="{D775C343-9758-4EB1-8D1F-9DD961AAB607}" destId="{21042CA0-8546-40C4-94DD-D51E1BDF4427}" srcOrd="1" destOrd="0" parTransId="{B4CA01F5-2C9B-454F-B288-1A09ECCC48F8}" sibTransId="{65CE6177-D56A-42CB-B57E-ABC7E42C4D59}"/>
    <dgm:cxn modelId="{E54CB7C9-C2D2-47F9-8077-F0D7D37081D7}" type="presOf" srcId="{71D2BF06-38B7-4036-87D7-7946CECA68AD}" destId="{BA719E6A-FC57-431E-8894-487B1E1DA0F9}" srcOrd="0" destOrd="0" presId="urn:microsoft.com/office/officeart/2008/layout/VerticalCurvedList"/>
    <dgm:cxn modelId="{C3E1323E-9E9A-48D2-A9E7-F244A9FD7B3D}" type="presOf" srcId="{0C62F497-5B72-401A-A6F1-F31B8DB84684}" destId="{B03B5903-B9D1-4E96-8ADE-1C7A1F1C246E}" srcOrd="0" destOrd="0" presId="urn:microsoft.com/office/officeart/2008/layout/VerticalCurvedList"/>
    <dgm:cxn modelId="{1973CBF7-326F-4054-A925-F508D8C66A44}" type="presParOf" srcId="{DE72E5B2-6692-4254-9136-EECB92AE516C}" destId="{E1E890B8-B898-4976-AFA4-79E3F4324521}" srcOrd="0" destOrd="0" presId="urn:microsoft.com/office/officeart/2008/layout/VerticalCurvedList"/>
    <dgm:cxn modelId="{27EBD345-7CE8-44CC-8109-4EA327975CF8}" type="presParOf" srcId="{E1E890B8-B898-4976-AFA4-79E3F4324521}" destId="{54F2CDBF-8699-4DEC-8B10-4FDE4CFAD7B3}" srcOrd="0" destOrd="0" presId="urn:microsoft.com/office/officeart/2008/layout/VerticalCurvedList"/>
    <dgm:cxn modelId="{22693BD2-1D2C-4F06-9080-9160DE4A9FE0}" type="presParOf" srcId="{54F2CDBF-8699-4DEC-8B10-4FDE4CFAD7B3}" destId="{39D2B017-5BE7-4EFB-B35A-ABD2B940FAAD}" srcOrd="0" destOrd="0" presId="urn:microsoft.com/office/officeart/2008/layout/VerticalCurvedList"/>
    <dgm:cxn modelId="{FB52D9FF-9A2E-44AA-AA11-97F2071E2EB4}" type="presParOf" srcId="{54F2CDBF-8699-4DEC-8B10-4FDE4CFAD7B3}" destId="{B03B5903-B9D1-4E96-8ADE-1C7A1F1C246E}" srcOrd="1" destOrd="0" presId="urn:microsoft.com/office/officeart/2008/layout/VerticalCurvedList"/>
    <dgm:cxn modelId="{0931C6FD-A05A-48B2-898E-5597295316BD}" type="presParOf" srcId="{54F2CDBF-8699-4DEC-8B10-4FDE4CFAD7B3}" destId="{C7DC9F4E-BB00-4EE4-A65E-6AAFB4FF01D6}" srcOrd="2" destOrd="0" presId="urn:microsoft.com/office/officeart/2008/layout/VerticalCurvedList"/>
    <dgm:cxn modelId="{6C0760BB-4448-478E-A244-29692EF688DC}" type="presParOf" srcId="{54F2CDBF-8699-4DEC-8B10-4FDE4CFAD7B3}" destId="{6783CBF1-D62A-4C20-BE97-FD9EE9295CAB}" srcOrd="3" destOrd="0" presId="urn:microsoft.com/office/officeart/2008/layout/VerticalCurvedList"/>
    <dgm:cxn modelId="{710BCB9F-FB69-4CEC-80F4-F60F1671E3C5}" type="presParOf" srcId="{E1E890B8-B898-4976-AFA4-79E3F4324521}" destId="{DEE91846-9100-4DB0-A8F9-404966342BA4}" srcOrd="1" destOrd="0" presId="urn:microsoft.com/office/officeart/2008/layout/VerticalCurvedList"/>
    <dgm:cxn modelId="{905E63EB-CDB4-4664-8370-DF60E81705C6}" type="presParOf" srcId="{E1E890B8-B898-4976-AFA4-79E3F4324521}" destId="{F1ED74E8-1900-4155-BB79-917DA8982871}" srcOrd="2" destOrd="0" presId="urn:microsoft.com/office/officeart/2008/layout/VerticalCurvedList"/>
    <dgm:cxn modelId="{E5B0FDEB-CABD-48B4-AF93-C73F60F8B567}" type="presParOf" srcId="{F1ED74E8-1900-4155-BB79-917DA8982871}" destId="{07FB9DF9-00CE-41FB-8B8E-D4F95AF0ADB9}" srcOrd="0" destOrd="0" presId="urn:microsoft.com/office/officeart/2008/layout/VerticalCurvedList"/>
    <dgm:cxn modelId="{EEC282D4-F496-4B0C-8287-DC1DC65FB8D5}" type="presParOf" srcId="{E1E890B8-B898-4976-AFA4-79E3F4324521}" destId="{46EBDD9A-2643-4C8D-9C71-63122679E6B6}" srcOrd="3" destOrd="0" presId="urn:microsoft.com/office/officeart/2008/layout/VerticalCurvedList"/>
    <dgm:cxn modelId="{F7E0B187-605F-41AC-AB04-12C251DCF0CA}" type="presParOf" srcId="{E1E890B8-B898-4976-AFA4-79E3F4324521}" destId="{4C7D12C9-832A-4C25-BC11-B430E9CFC3D2}" srcOrd="4" destOrd="0" presId="urn:microsoft.com/office/officeart/2008/layout/VerticalCurvedList"/>
    <dgm:cxn modelId="{D6776D0C-CA7A-426E-85B3-846CD42C2D82}" type="presParOf" srcId="{4C7D12C9-832A-4C25-BC11-B430E9CFC3D2}" destId="{E9572333-F0F4-49BE-A9B8-D07EC39DE4A9}" srcOrd="0" destOrd="0" presId="urn:microsoft.com/office/officeart/2008/layout/VerticalCurvedList"/>
    <dgm:cxn modelId="{072B3CFB-42C4-4A38-B0E3-A87B7816F861}" type="presParOf" srcId="{E1E890B8-B898-4976-AFA4-79E3F4324521}" destId="{D708E8BE-81BB-446D-8661-C5A9FAEA5210}" srcOrd="5" destOrd="0" presId="urn:microsoft.com/office/officeart/2008/layout/VerticalCurvedList"/>
    <dgm:cxn modelId="{65BBC82B-1A33-40AF-A450-09754709D8FC}" type="presParOf" srcId="{E1E890B8-B898-4976-AFA4-79E3F4324521}" destId="{385809C7-653E-49E9-894F-AE20AAD4C20C}" srcOrd="6" destOrd="0" presId="urn:microsoft.com/office/officeart/2008/layout/VerticalCurvedList"/>
    <dgm:cxn modelId="{F97B4CB4-E79B-408A-A6DF-36966CCB13CA}" type="presParOf" srcId="{385809C7-653E-49E9-894F-AE20AAD4C20C}" destId="{779EE194-3BDF-40B9-916E-865EB0F4455D}" srcOrd="0" destOrd="0" presId="urn:microsoft.com/office/officeart/2008/layout/VerticalCurvedList"/>
    <dgm:cxn modelId="{FD3423AA-B8C6-485F-AF01-A3DE99F822C9}" type="presParOf" srcId="{E1E890B8-B898-4976-AFA4-79E3F4324521}" destId="{ECE9FBEE-1CE6-4D25-AAEE-4277B0201116}" srcOrd="7" destOrd="0" presId="urn:microsoft.com/office/officeart/2008/layout/VerticalCurvedList"/>
    <dgm:cxn modelId="{0B463AA4-9AD2-4E66-957D-36FFFD14243A}" type="presParOf" srcId="{E1E890B8-B898-4976-AFA4-79E3F4324521}" destId="{E0A4B697-7995-4A6C-B434-09657348DCAE}" srcOrd="8" destOrd="0" presId="urn:microsoft.com/office/officeart/2008/layout/VerticalCurvedList"/>
    <dgm:cxn modelId="{287A8ECE-8329-4AB8-8362-C204D354DAB1}" type="presParOf" srcId="{E0A4B697-7995-4A6C-B434-09657348DCAE}" destId="{940813A1-8444-42F2-A9D5-2E541DAF8675}" srcOrd="0" destOrd="0" presId="urn:microsoft.com/office/officeart/2008/layout/VerticalCurvedList"/>
    <dgm:cxn modelId="{9037D5E2-14ED-4911-964E-706E9AABEE42}" type="presParOf" srcId="{E1E890B8-B898-4976-AFA4-79E3F4324521}" destId="{BA719E6A-FC57-431E-8894-487B1E1DA0F9}" srcOrd="9" destOrd="0" presId="urn:microsoft.com/office/officeart/2008/layout/VerticalCurvedList"/>
    <dgm:cxn modelId="{86F5F9E9-E5A1-4904-82EB-E1730D49053C}" type="presParOf" srcId="{E1E890B8-B898-4976-AFA4-79E3F4324521}" destId="{1BA0DBF3-C857-444F-A8BE-ADE4C71281C8}" srcOrd="10" destOrd="0" presId="urn:microsoft.com/office/officeart/2008/layout/VerticalCurvedList"/>
    <dgm:cxn modelId="{4F7760C5-A3C4-4C0A-9629-781593AEBC7A}" type="presParOf" srcId="{1BA0DBF3-C857-444F-A8BE-ADE4C71281C8}" destId="{A7689029-72D3-461D-8C54-8D8065702305}" srcOrd="0" destOrd="0" presId="urn:microsoft.com/office/officeart/2008/layout/VerticalCurvedList"/>
    <dgm:cxn modelId="{B1CCD2FE-A5B1-42BB-B2BF-C04F1ED763FD}" type="presParOf" srcId="{E1E890B8-B898-4976-AFA4-79E3F4324521}" destId="{1831918F-42AB-442E-AF89-E99D8C639332}" srcOrd="11" destOrd="0" presId="urn:microsoft.com/office/officeart/2008/layout/VerticalCurvedList"/>
    <dgm:cxn modelId="{347D831F-2044-417A-A4BD-D43285EDB642}" type="presParOf" srcId="{E1E890B8-B898-4976-AFA4-79E3F4324521}" destId="{BC095B14-D19C-47A6-A890-589CFB57E9F7}" srcOrd="12" destOrd="0" presId="urn:microsoft.com/office/officeart/2008/layout/VerticalCurvedList"/>
    <dgm:cxn modelId="{580D467A-D287-4F56-BD25-96A136EC67B6}" type="presParOf" srcId="{BC095B14-D19C-47A6-A890-589CFB57E9F7}" destId="{01EE9BB1-40D8-4C08-91BF-93C7FCBF5EBF}" srcOrd="0" destOrd="0" presId="urn:microsoft.com/office/officeart/2008/layout/VerticalCurvedList"/>
    <dgm:cxn modelId="{A0463150-6365-4ABE-A72F-15E2E300B39B}" type="presParOf" srcId="{E1E890B8-B898-4976-AFA4-79E3F4324521}" destId="{797E8F4D-992C-4805-A4E5-D9BF9850CEBB}" srcOrd="13" destOrd="0" presId="urn:microsoft.com/office/officeart/2008/layout/VerticalCurvedList"/>
    <dgm:cxn modelId="{3B122486-0727-4722-9D40-F6B4884E85A0}" type="presParOf" srcId="{E1E890B8-B898-4976-AFA4-79E3F4324521}" destId="{60E76872-6559-414B-97C9-CFEE62673142}" srcOrd="14" destOrd="0" presId="urn:microsoft.com/office/officeart/2008/layout/VerticalCurvedList"/>
    <dgm:cxn modelId="{AEE40D30-609F-400A-8761-66302FA436BA}" type="presParOf" srcId="{60E76872-6559-414B-97C9-CFEE62673142}" destId="{14C09F57-FC46-4B5A-9929-CC7C8C8335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775C343-9758-4EB1-8D1F-9DD961AAB60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593A56BD-EAF1-417A-8443-0089B123275B}">
      <dgm:prSet phldrT="[Text]"/>
      <dgm:spPr/>
      <dgm:t>
        <a:bodyPr/>
        <a:lstStyle/>
        <a:p>
          <a:r>
            <a:rPr lang="id-ID" altLang="id-ID" dirty="0" smtClean="0"/>
            <a:t>Tempat pertemuan arteri dengan vena</a:t>
          </a:r>
          <a:endParaRPr lang="id-ID" dirty="0"/>
        </a:p>
      </dgm:t>
    </dgm:pt>
    <dgm:pt modelId="{264B2621-47C7-44E4-89EA-DC966EA081BC}" type="parTrans" cxnId="{1CF79E08-738B-4C8A-9ECB-83E047B849AD}">
      <dgm:prSet/>
      <dgm:spPr/>
      <dgm:t>
        <a:bodyPr/>
        <a:lstStyle/>
        <a:p>
          <a:endParaRPr lang="id-ID"/>
        </a:p>
      </dgm:t>
    </dgm:pt>
    <dgm:pt modelId="{0C62F497-5B72-401A-A6F1-F31B8DB84684}" type="sibTrans" cxnId="{1CF79E08-738B-4C8A-9ECB-83E047B849AD}">
      <dgm:prSet/>
      <dgm:spPr/>
      <dgm:t>
        <a:bodyPr/>
        <a:lstStyle/>
        <a:p>
          <a:endParaRPr lang="id-ID"/>
        </a:p>
      </dgm:t>
    </dgm:pt>
    <dgm:pt modelId="{21042CA0-8546-40C4-94DD-D51E1BDF4427}">
      <dgm:prSet/>
      <dgm:spPr/>
      <dgm:t>
        <a:bodyPr/>
        <a:lstStyle/>
        <a:p>
          <a:r>
            <a:rPr lang="en-GB" altLang="id-ID" b="1" dirty="0" smtClean="0"/>
            <a:t>K</a:t>
          </a:r>
          <a:r>
            <a:rPr lang="id-ID" altLang="id-ID" b="1" dirty="0" smtClean="0"/>
            <a:t>andungan O2 dan CO2 seimbang, karena tempat pertukaran (metabolisme &amp; gas), penyaring darah, penyerap nutrien di usus</a:t>
          </a:r>
          <a:endParaRPr lang="en-GB" altLang="id-ID" b="1" dirty="0" smtClean="0"/>
        </a:p>
      </dgm:t>
    </dgm:pt>
    <dgm:pt modelId="{B4CA01F5-2C9B-454F-B288-1A09ECCC48F8}" type="parTrans" cxnId="{EDC8201D-F459-430D-A08B-673C07764C3F}">
      <dgm:prSet/>
      <dgm:spPr/>
      <dgm:t>
        <a:bodyPr/>
        <a:lstStyle/>
        <a:p>
          <a:endParaRPr lang="id-ID"/>
        </a:p>
      </dgm:t>
    </dgm:pt>
    <dgm:pt modelId="{65CE6177-D56A-42CB-B57E-ABC7E42C4D59}" type="sibTrans" cxnId="{EDC8201D-F459-430D-A08B-673C07764C3F}">
      <dgm:prSet/>
      <dgm:spPr/>
      <dgm:t>
        <a:bodyPr/>
        <a:lstStyle/>
        <a:p>
          <a:endParaRPr lang="id-ID"/>
        </a:p>
      </dgm:t>
    </dgm:pt>
    <dgm:pt modelId="{C22C04F2-DDDD-44E3-ACF0-62FA2BC5898E}">
      <dgm:prSet/>
      <dgm:spPr/>
      <dgm:t>
        <a:bodyPr/>
        <a:lstStyle/>
        <a:p>
          <a:r>
            <a:rPr lang="en-GB" altLang="id-ID" b="1" dirty="0" err="1" smtClean="0"/>
            <a:t>Dinding</a:t>
          </a:r>
          <a:r>
            <a:rPr lang="en-GB" altLang="id-ID" b="1" dirty="0" smtClean="0"/>
            <a:t> s</a:t>
          </a:r>
          <a:r>
            <a:rPr lang="id-ID" altLang="id-ID" b="1" dirty="0" smtClean="0"/>
            <a:t>angat tipis, mudah robek</a:t>
          </a:r>
          <a:endParaRPr lang="en-GB" altLang="id-ID" dirty="0" smtClean="0"/>
        </a:p>
      </dgm:t>
    </dgm:pt>
    <dgm:pt modelId="{D941F76C-6CA7-4523-AE73-3CC6BC184173}" type="parTrans" cxnId="{55BF8ED3-D8FB-40AB-A853-6847891F073D}">
      <dgm:prSet/>
      <dgm:spPr/>
      <dgm:t>
        <a:bodyPr/>
        <a:lstStyle/>
        <a:p>
          <a:endParaRPr lang="id-ID"/>
        </a:p>
      </dgm:t>
    </dgm:pt>
    <dgm:pt modelId="{1F607008-D0A6-4627-B779-8C4DE7315965}" type="sibTrans" cxnId="{55BF8ED3-D8FB-40AB-A853-6847891F073D}">
      <dgm:prSet/>
      <dgm:spPr/>
      <dgm:t>
        <a:bodyPr/>
        <a:lstStyle/>
        <a:p>
          <a:endParaRPr lang="id-ID"/>
        </a:p>
      </dgm:t>
    </dgm:pt>
    <dgm:pt modelId="{D390AE2D-005C-4C00-9353-B608AAF1CB7D}">
      <dgm:prSet/>
      <dgm:spPr/>
      <dgm:t>
        <a:bodyPr/>
        <a:lstStyle/>
        <a:p>
          <a:r>
            <a:rPr lang="id-ID" altLang="id-ID" dirty="0" smtClean="0"/>
            <a:t>Diantara arteri dan vena</a:t>
          </a:r>
          <a:endParaRPr lang="en-GB" altLang="id-ID" dirty="0" smtClean="0"/>
        </a:p>
      </dgm:t>
    </dgm:pt>
    <dgm:pt modelId="{6638485B-3416-47F4-8A9E-45449737D8B2}" type="parTrans" cxnId="{BDB11662-017F-4B27-82EE-4ACEE4FA20F6}">
      <dgm:prSet/>
      <dgm:spPr/>
      <dgm:t>
        <a:bodyPr/>
        <a:lstStyle/>
        <a:p>
          <a:endParaRPr lang="id-ID"/>
        </a:p>
      </dgm:t>
    </dgm:pt>
    <dgm:pt modelId="{0137BE6A-1C72-46C3-8658-5A98082874E4}" type="sibTrans" cxnId="{BDB11662-017F-4B27-82EE-4ACEE4FA20F6}">
      <dgm:prSet/>
      <dgm:spPr/>
      <dgm:t>
        <a:bodyPr/>
        <a:lstStyle/>
        <a:p>
          <a:endParaRPr lang="id-ID"/>
        </a:p>
      </dgm:t>
    </dgm:pt>
    <dgm:pt modelId="{71D2BF06-38B7-4036-87D7-7946CECA68AD}">
      <dgm:prSet/>
      <dgm:spPr/>
      <dgm:t>
        <a:bodyPr/>
        <a:lstStyle/>
        <a:p>
          <a:r>
            <a:rPr lang="id-ID" altLang="id-ID" dirty="0" smtClean="0"/>
            <a:t>Tidak terdapat spincter</a:t>
          </a:r>
          <a:r>
            <a:rPr lang="en-GB" altLang="id-ID" dirty="0" smtClean="0"/>
            <a:t> </a:t>
          </a:r>
        </a:p>
      </dgm:t>
    </dgm:pt>
    <dgm:pt modelId="{1FBD59CB-CB9B-45C1-B52A-D65A6B45C799}" type="parTrans" cxnId="{5310450C-2793-47F7-8300-35D4DC9242AA}">
      <dgm:prSet/>
      <dgm:spPr/>
      <dgm:t>
        <a:bodyPr/>
        <a:lstStyle/>
        <a:p>
          <a:endParaRPr lang="id-ID"/>
        </a:p>
      </dgm:t>
    </dgm:pt>
    <dgm:pt modelId="{86BEAC09-4B68-48A3-9095-CEFEC5341AAF}" type="sibTrans" cxnId="{5310450C-2793-47F7-8300-35D4DC9242AA}">
      <dgm:prSet/>
      <dgm:spPr/>
      <dgm:t>
        <a:bodyPr/>
        <a:lstStyle/>
        <a:p>
          <a:endParaRPr lang="id-ID"/>
        </a:p>
      </dgm:t>
    </dgm:pt>
    <dgm:pt modelId="{8129F53B-70CE-466A-8C1E-DBBBB218C40B}">
      <dgm:prSet/>
      <dgm:spPr/>
      <dgm:t>
        <a:bodyPr/>
        <a:lstStyle/>
        <a:p>
          <a:r>
            <a:rPr lang="id-ID" altLang="id-ID" b="1" dirty="0" smtClean="0"/>
            <a:t>Tidak terda[at katup</a:t>
          </a:r>
          <a:endParaRPr lang="en-GB" altLang="id-ID" b="1" dirty="0" smtClean="0"/>
        </a:p>
      </dgm:t>
    </dgm:pt>
    <dgm:pt modelId="{A71AFFB7-7778-4591-B4AB-F57828A2F831}" type="parTrans" cxnId="{BD1141BB-A57D-44A9-91E3-61701EAFB16E}">
      <dgm:prSet/>
      <dgm:spPr/>
      <dgm:t>
        <a:bodyPr/>
        <a:lstStyle/>
        <a:p>
          <a:endParaRPr lang="id-ID"/>
        </a:p>
      </dgm:t>
    </dgm:pt>
    <dgm:pt modelId="{09404850-3A29-4524-9542-6833A0A6F8E5}" type="sibTrans" cxnId="{BD1141BB-A57D-44A9-91E3-61701EAFB16E}">
      <dgm:prSet/>
      <dgm:spPr/>
      <dgm:t>
        <a:bodyPr/>
        <a:lstStyle/>
        <a:p>
          <a:endParaRPr lang="id-ID"/>
        </a:p>
      </dgm:t>
    </dgm:pt>
    <dgm:pt modelId="{B3DAB5C4-F34F-40D0-B209-ACD1B7440757}">
      <dgm:prSet/>
      <dgm:spPr/>
      <dgm:t>
        <a:bodyPr/>
        <a:lstStyle/>
        <a:p>
          <a:r>
            <a:rPr lang="en-GB" altLang="id-ID" b="1" dirty="0" smtClean="0"/>
            <a:t>T</a:t>
          </a:r>
          <a:r>
            <a:rPr lang="id-ID" altLang="id-ID" b="1" dirty="0" smtClean="0"/>
            <a:t>idak teraba getarannya</a:t>
          </a:r>
          <a:endParaRPr lang="en-GB" altLang="id-ID" b="1" dirty="0" smtClean="0"/>
        </a:p>
      </dgm:t>
    </dgm:pt>
    <dgm:pt modelId="{36079BD7-A27C-415E-9BF4-CD12B86406B3}" type="parTrans" cxnId="{2713F06A-F120-497D-BFBE-1AE2E7BB7545}">
      <dgm:prSet/>
      <dgm:spPr/>
      <dgm:t>
        <a:bodyPr/>
        <a:lstStyle/>
        <a:p>
          <a:endParaRPr lang="id-ID"/>
        </a:p>
      </dgm:t>
    </dgm:pt>
    <dgm:pt modelId="{5B1C8500-6ABA-4445-B4CD-A3934D1DF2C4}" type="sibTrans" cxnId="{2713F06A-F120-497D-BFBE-1AE2E7BB7545}">
      <dgm:prSet/>
      <dgm:spPr/>
      <dgm:t>
        <a:bodyPr/>
        <a:lstStyle/>
        <a:p>
          <a:endParaRPr lang="id-ID"/>
        </a:p>
      </dgm:t>
    </dgm:pt>
    <dgm:pt modelId="{DE72E5B2-6692-4254-9136-EECB92AE516C}" type="pres">
      <dgm:prSet presAssocID="{D775C343-9758-4EB1-8D1F-9DD961AAB60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E1E890B8-B898-4976-AFA4-79E3F4324521}" type="pres">
      <dgm:prSet presAssocID="{D775C343-9758-4EB1-8D1F-9DD961AAB607}" presName="Name1" presStyleCnt="0"/>
      <dgm:spPr/>
    </dgm:pt>
    <dgm:pt modelId="{54F2CDBF-8699-4DEC-8B10-4FDE4CFAD7B3}" type="pres">
      <dgm:prSet presAssocID="{D775C343-9758-4EB1-8D1F-9DD961AAB607}" presName="cycle" presStyleCnt="0"/>
      <dgm:spPr/>
    </dgm:pt>
    <dgm:pt modelId="{39D2B017-5BE7-4EFB-B35A-ABD2B940FAAD}" type="pres">
      <dgm:prSet presAssocID="{D775C343-9758-4EB1-8D1F-9DD961AAB607}" presName="srcNode" presStyleLbl="node1" presStyleIdx="0" presStyleCnt="7"/>
      <dgm:spPr/>
    </dgm:pt>
    <dgm:pt modelId="{B03B5903-B9D1-4E96-8ADE-1C7A1F1C246E}" type="pres">
      <dgm:prSet presAssocID="{D775C343-9758-4EB1-8D1F-9DD961AAB607}" presName="conn" presStyleLbl="parChTrans1D2" presStyleIdx="0" presStyleCnt="1"/>
      <dgm:spPr/>
      <dgm:t>
        <a:bodyPr/>
        <a:lstStyle/>
        <a:p>
          <a:endParaRPr lang="id-ID"/>
        </a:p>
      </dgm:t>
    </dgm:pt>
    <dgm:pt modelId="{C7DC9F4E-BB00-4EE4-A65E-6AAFB4FF01D6}" type="pres">
      <dgm:prSet presAssocID="{D775C343-9758-4EB1-8D1F-9DD961AAB607}" presName="extraNode" presStyleLbl="node1" presStyleIdx="0" presStyleCnt="7"/>
      <dgm:spPr/>
    </dgm:pt>
    <dgm:pt modelId="{6783CBF1-D62A-4C20-BE97-FD9EE9295CAB}" type="pres">
      <dgm:prSet presAssocID="{D775C343-9758-4EB1-8D1F-9DD961AAB607}" presName="dstNode" presStyleLbl="node1" presStyleIdx="0" presStyleCnt="7"/>
      <dgm:spPr/>
    </dgm:pt>
    <dgm:pt modelId="{DEE91846-9100-4DB0-A8F9-404966342BA4}" type="pres">
      <dgm:prSet presAssocID="{593A56BD-EAF1-417A-8443-0089B123275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1ED74E8-1900-4155-BB79-917DA8982871}" type="pres">
      <dgm:prSet presAssocID="{593A56BD-EAF1-417A-8443-0089B123275B}" presName="accent_1" presStyleCnt="0"/>
      <dgm:spPr/>
    </dgm:pt>
    <dgm:pt modelId="{07FB9DF9-00CE-41FB-8B8E-D4F95AF0ADB9}" type="pres">
      <dgm:prSet presAssocID="{593A56BD-EAF1-417A-8443-0089B123275B}" presName="accentRepeatNode" presStyleLbl="solidFgAcc1" presStyleIdx="0" presStyleCnt="7"/>
      <dgm:spPr/>
    </dgm:pt>
    <dgm:pt modelId="{46EBDD9A-2643-4C8D-9C71-63122679E6B6}" type="pres">
      <dgm:prSet presAssocID="{21042CA0-8546-40C4-94DD-D51E1BDF442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C7D12C9-832A-4C25-BC11-B430E9CFC3D2}" type="pres">
      <dgm:prSet presAssocID="{21042CA0-8546-40C4-94DD-D51E1BDF4427}" presName="accent_2" presStyleCnt="0"/>
      <dgm:spPr/>
    </dgm:pt>
    <dgm:pt modelId="{E9572333-F0F4-49BE-A9B8-D07EC39DE4A9}" type="pres">
      <dgm:prSet presAssocID="{21042CA0-8546-40C4-94DD-D51E1BDF4427}" presName="accentRepeatNode" presStyleLbl="solidFgAcc1" presStyleIdx="1" presStyleCnt="7"/>
      <dgm:spPr/>
    </dgm:pt>
    <dgm:pt modelId="{D708E8BE-81BB-446D-8661-C5A9FAEA5210}" type="pres">
      <dgm:prSet presAssocID="{C22C04F2-DDDD-44E3-ACF0-62FA2BC5898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85809C7-653E-49E9-894F-AE20AAD4C20C}" type="pres">
      <dgm:prSet presAssocID="{C22C04F2-DDDD-44E3-ACF0-62FA2BC5898E}" presName="accent_3" presStyleCnt="0"/>
      <dgm:spPr/>
    </dgm:pt>
    <dgm:pt modelId="{779EE194-3BDF-40B9-916E-865EB0F4455D}" type="pres">
      <dgm:prSet presAssocID="{C22C04F2-DDDD-44E3-ACF0-62FA2BC5898E}" presName="accentRepeatNode" presStyleLbl="solidFgAcc1" presStyleIdx="2" presStyleCnt="7"/>
      <dgm:spPr/>
    </dgm:pt>
    <dgm:pt modelId="{ECE9FBEE-1CE6-4D25-AAEE-4277B0201116}" type="pres">
      <dgm:prSet presAssocID="{D390AE2D-005C-4C00-9353-B608AAF1CB7D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0A4B697-7995-4A6C-B434-09657348DCAE}" type="pres">
      <dgm:prSet presAssocID="{D390AE2D-005C-4C00-9353-B608AAF1CB7D}" presName="accent_4" presStyleCnt="0"/>
      <dgm:spPr/>
    </dgm:pt>
    <dgm:pt modelId="{940813A1-8444-42F2-A9D5-2E541DAF8675}" type="pres">
      <dgm:prSet presAssocID="{D390AE2D-005C-4C00-9353-B608AAF1CB7D}" presName="accentRepeatNode" presStyleLbl="solidFgAcc1" presStyleIdx="3" presStyleCnt="7"/>
      <dgm:spPr/>
    </dgm:pt>
    <dgm:pt modelId="{BA719E6A-FC57-431E-8894-487B1E1DA0F9}" type="pres">
      <dgm:prSet presAssocID="{71D2BF06-38B7-4036-87D7-7946CECA68A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BA0DBF3-C857-444F-A8BE-ADE4C71281C8}" type="pres">
      <dgm:prSet presAssocID="{71D2BF06-38B7-4036-87D7-7946CECA68AD}" presName="accent_5" presStyleCnt="0"/>
      <dgm:spPr/>
    </dgm:pt>
    <dgm:pt modelId="{A7689029-72D3-461D-8C54-8D8065702305}" type="pres">
      <dgm:prSet presAssocID="{71D2BF06-38B7-4036-87D7-7946CECA68AD}" presName="accentRepeatNode" presStyleLbl="solidFgAcc1" presStyleIdx="4" presStyleCnt="7"/>
      <dgm:spPr/>
    </dgm:pt>
    <dgm:pt modelId="{1831918F-42AB-442E-AF89-E99D8C639332}" type="pres">
      <dgm:prSet presAssocID="{8129F53B-70CE-466A-8C1E-DBBBB218C40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C095B14-D19C-47A6-A890-589CFB57E9F7}" type="pres">
      <dgm:prSet presAssocID="{8129F53B-70CE-466A-8C1E-DBBBB218C40B}" presName="accent_6" presStyleCnt="0"/>
      <dgm:spPr/>
    </dgm:pt>
    <dgm:pt modelId="{01EE9BB1-40D8-4C08-91BF-93C7FCBF5EBF}" type="pres">
      <dgm:prSet presAssocID="{8129F53B-70CE-466A-8C1E-DBBBB218C40B}" presName="accentRepeatNode" presStyleLbl="solidFgAcc1" presStyleIdx="5" presStyleCnt="7"/>
      <dgm:spPr/>
    </dgm:pt>
    <dgm:pt modelId="{797E8F4D-992C-4805-A4E5-D9BF9850CEBB}" type="pres">
      <dgm:prSet presAssocID="{B3DAB5C4-F34F-40D0-B209-ACD1B744075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0E76872-6559-414B-97C9-CFEE62673142}" type="pres">
      <dgm:prSet presAssocID="{B3DAB5C4-F34F-40D0-B209-ACD1B7440757}" presName="accent_7" presStyleCnt="0"/>
      <dgm:spPr/>
    </dgm:pt>
    <dgm:pt modelId="{14C09F57-FC46-4B5A-9929-CC7C8C833561}" type="pres">
      <dgm:prSet presAssocID="{B3DAB5C4-F34F-40D0-B209-ACD1B7440757}" presName="accentRepeatNode" presStyleLbl="solidFgAcc1" presStyleIdx="6" presStyleCnt="7"/>
      <dgm:spPr/>
    </dgm:pt>
  </dgm:ptLst>
  <dgm:cxnLst>
    <dgm:cxn modelId="{D4BE0124-20E6-46E0-BD1C-99360EF7AF22}" type="presOf" srcId="{D775C343-9758-4EB1-8D1F-9DD961AAB607}" destId="{DE72E5B2-6692-4254-9136-EECB92AE516C}" srcOrd="0" destOrd="0" presId="urn:microsoft.com/office/officeart/2008/layout/VerticalCurvedList"/>
    <dgm:cxn modelId="{8F5F0251-946D-42C1-98D3-E0AC42D5C00B}" type="presOf" srcId="{71D2BF06-38B7-4036-87D7-7946CECA68AD}" destId="{BA719E6A-FC57-431E-8894-487B1E1DA0F9}" srcOrd="0" destOrd="0" presId="urn:microsoft.com/office/officeart/2008/layout/VerticalCurvedList"/>
    <dgm:cxn modelId="{EC95EC5A-0881-4395-B518-45C99B7E75F1}" type="presOf" srcId="{B3DAB5C4-F34F-40D0-B209-ACD1B7440757}" destId="{797E8F4D-992C-4805-A4E5-D9BF9850CEBB}" srcOrd="0" destOrd="0" presId="urn:microsoft.com/office/officeart/2008/layout/VerticalCurvedList"/>
    <dgm:cxn modelId="{5310450C-2793-47F7-8300-35D4DC9242AA}" srcId="{D775C343-9758-4EB1-8D1F-9DD961AAB607}" destId="{71D2BF06-38B7-4036-87D7-7946CECA68AD}" srcOrd="4" destOrd="0" parTransId="{1FBD59CB-CB9B-45C1-B52A-D65A6B45C799}" sibTransId="{86BEAC09-4B68-48A3-9095-CEFEC5341AAF}"/>
    <dgm:cxn modelId="{14DBAB98-8CA2-4E81-A3BB-D8F672B7BFAA}" type="presOf" srcId="{8129F53B-70CE-466A-8C1E-DBBBB218C40B}" destId="{1831918F-42AB-442E-AF89-E99D8C639332}" srcOrd="0" destOrd="0" presId="urn:microsoft.com/office/officeart/2008/layout/VerticalCurvedList"/>
    <dgm:cxn modelId="{55BF8ED3-D8FB-40AB-A853-6847891F073D}" srcId="{D775C343-9758-4EB1-8D1F-9DD961AAB607}" destId="{C22C04F2-DDDD-44E3-ACF0-62FA2BC5898E}" srcOrd="2" destOrd="0" parTransId="{D941F76C-6CA7-4523-AE73-3CC6BC184173}" sibTransId="{1F607008-D0A6-4627-B779-8C4DE7315965}"/>
    <dgm:cxn modelId="{7BF96CB2-70E7-4D92-8796-1FCDCF4EA009}" type="presOf" srcId="{C22C04F2-DDDD-44E3-ACF0-62FA2BC5898E}" destId="{D708E8BE-81BB-446D-8661-C5A9FAEA5210}" srcOrd="0" destOrd="0" presId="urn:microsoft.com/office/officeart/2008/layout/VerticalCurvedList"/>
    <dgm:cxn modelId="{BDB11662-017F-4B27-82EE-4ACEE4FA20F6}" srcId="{D775C343-9758-4EB1-8D1F-9DD961AAB607}" destId="{D390AE2D-005C-4C00-9353-B608AAF1CB7D}" srcOrd="3" destOrd="0" parTransId="{6638485B-3416-47F4-8A9E-45449737D8B2}" sibTransId="{0137BE6A-1C72-46C3-8658-5A98082874E4}"/>
    <dgm:cxn modelId="{1CF79E08-738B-4C8A-9ECB-83E047B849AD}" srcId="{D775C343-9758-4EB1-8D1F-9DD961AAB607}" destId="{593A56BD-EAF1-417A-8443-0089B123275B}" srcOrd="0" destOrd="0" parTransId="{264B2621-47C7-44E4-89EA-DC966EA081BC}" sibTransId="{0C62F497-5B72-401A-A6F1-F31B8DB84684}"/>
    <dgm:cxn modelId="{7372BCDE-1049-45D3-AC20-F65573665B0C}" type="presOf" srcId="{21042CA0-8546-40C4-94DD-D51E1BDF4427}" destId="{46EBDD9A-2643-4C8D-9C71-63122679E6B6}" srcOrd="0" destOrd="0" presId="urn:microsoft.com/office/officeart/2008/layout/VerticalCurvedList"/>
    <dgm:cxn modelId="{F0B7237D-F4F7-4503-BCC7-473AF603E65D}" type="presOf" srcId="{593A56BD-EAF1-417A-8443-0089B123275B}" destId="{DEE91846-9100-4DB0-A8F9-404966342BA4}" srcOrd="0" destOrd="0" presId="urn:microsoft.com/office/officeart/2008/layout/VerticalCurvedList"/>
    <dgm:cxn modelId="{789F30E9-E598-4B70-B079-62C8908B7333}" type="presOf" srcId="{0C62F497-5B72-401A-A6F1-F31B8DB84684}" destId="{B03B5903-B9D1-4E96-8ADE-1C7A1F1C246E}" srcOrd="0" destOrd="0" presId="urn:microsoft.com/office/officeart/2008/layout/VerticalCurvedList"/>
    <dgm:cxn modelId="{EDC8201D-F459-430D-A08B-673C07764C3F}" srcId="{D775C343-9758-4EB1-8D1F-9DD961AAB607}" destId="{21042CA0-8546-40C4-94DD-D51E1BDF4427}" srcOrd="1" destOrd="0" parTransId="{B4CA01F5-2C9B-454F-B288-1A09ECCC48F8}" sibTransId="{65CE6177-D56A-42CB-B57E-ABC7E42C4D59}"/>
    <dgm:cxn modelId="{BD1141BB-A57D-44A9-91E3-61701EAFB16E}" srcId="{D775C343-9758-4EB1-8D1F-9DD961AAB607}" destId="{8129F53B-70CE-466A-8C1E-DBBBB218C40B}" srcOrd="5" destOrd="0" parTransId="{A71AFFB7-7778-4591-B4AB-F57828A2F831}" sibTransId="{09404850-3A29-4524-9542-6833A0A6F8E5}"/>
    <dgm:cxn modelId="{2713F06A-F120-497D-BFBE-1AE2E7BB7545}" srcId="{D775C343-9758-4EB1-8D1F-9DD961AAB607}" destId="{B3DAB5C4-F34F-40D0-B209-ACD1B7440757}" srcOrd="6" destOrd="0" parTransId="{36079BD7-A27C-415E-9BF4-CD12B86406B3}" sibTransId="{5B1C8500-6ABA-4445-B4CD-A3934D1DF2C4}"/>
    <dgm:cxn modelId="{8F77701D-CCD1-4B67-9FC3-4551B4AD7FD1}" type="presOf" srcId="{D390AE2D-005C-4C00-9353-B608AAF1CB7D}" destId="{ECE9FBEE-1CE6-4D25-AAEE-4277B0201116}" srcOrd="0" destOrd="0" presId="urn:microsoft.com/office/officeart/2008/layout/VerticalCurvedList"/>
    <dgm:cxn modelId="{C4ED2045-8F17-474F-BCC5-58B777CAACF5}" type="presParOf" srcId="{DE72E5B2-6692-4254-9136-EECB92AE516C}" destId="{E1E890B8-B898-4976-AFA4-79E3F4324521}" srcOrd="0" destOrd="0" presId="urn:microsoft.com/office/officeart/2008/layout/VerticalCurvedList"/>
    <dgm:cxn modelId="{4F54593E-1BDD-4AF4-8C6D-E8BE0F18DF9B}" type="presParOf" srcId="{E1E890B8-B898-4976-AFA4-79E3F4324521}" destId="{54F2CDBF-8699-4DEC-8B10-4FDE4CFAD7B3}" srcOrd="0" destOrd="0" presId="urn:microsoft.com/office/officeart/2008/layout/VerticalCurvedList"/>
    <dgm:cxn modelId="{E06383DB-0138-4B82-84D8-C64527991453}" type="presParOf" srcId="{54F2CDBF-8699-4DEC-8B10-4FDE4CFAD7B3}" destId="{39D2B017-5BE7-4EFB-B35A-ABD2B940FAAD}" srcOrd="0" destOrd="0" presId="urn:microsoft.com/office/officeart/2008/layout/VerticalCurvedList"/>
    <dgm:cxn modelId="{775189F5-84FF-4640-AC4F-1BCA88976F41}" type="presParOf" srcId="{54F2CDBF-8699-4DEC-8B10-4FDE4CFAD7B3}" destId="{B03B5903-B9D1-4E96-8ADE-1C7A1F1C246E}" srcOrd="1" destOrd="0" presId="urn:microsoft.com/office/officeart/2008/layout/VerticalCurvedList"/>
    <dgm:cxn modelId="{95B48ABF-697A-4489-B2C0-824FDB3186E2}" type="presParOf" srcId="{54F2CDBF-8699-4DEC-8B10-4FDE4CFAD7B3}" destId="{C7DC9F4E-BB00-4EE4-A65E-6AAFB4FF01D6}" srcOrd="2" destOrd="0" presId="urn:microsoft.com/office/officeart/2008/layout/VerticalCurvedList"/>
    <dgm:cxn modelId="{04ED48B0-E02E-4696-B390-FA506DFD97B0}" type="presParOf" srcId="{54F2CDBF-8699-4DEC-8B10-4FDE4CFAD7B3}" destId="{6783CBF1-D62A-4C20-BE97-FD9EE9295CAB}" srcOrd="3" destOrd="0" presId="urn:microsoft.com/office/officeart/2008/layout/VerticalCurvedList"/>
    <dgm:cxn modelId="{936AF38E-F7BE-4D1F-83D9-2D2599F9BB74}" type="presParOf" srcId="{E1E890B8-B898-4976-AFA4-79E3F4324521}" destId="{DEE91846-9100-4DB0-A8F9-404966342BA4}" srcOrd="1" destOrd="0" presId="urn:microsoft.com/office/officeart/2008/layout/VerticalCurvedList"/>
    <dgm:cxn modelId="{2C776FFD-4723-4BFF-8D1E-5B9261B8287B}" type="presParOf" srcId="{E1E890B8-B898-4976-AFA4-79E3F4324521}" destId="{F1ED74E8-1900-4155-BB79-917DA8982871}" srcOrd="2" destOrd="0" presId="urn:microsoft.com/office/officeart/2008/layout/VerticalCurvedList"/>
    <dgm:cxn modelId="{906D5E59-8E75-4AC3-A7DD-81AFFE5AFDCF}" type="presParOf" srcId="{F1ED74E8-1900-4155-BB79-917DA8982871}" destId="{07FB9DF9-00CE-41FB-8B8E-D4F95AF0ADB9}" srcOrd="0" destOrd="0" presId="urn:microsoft.com/office/officeart/2008/layout/VerticalCurvedList"/>
    <dgm:cxn modelId="{BEDE0149-8488-492B-BD9C-CB983D94A33F}" type="presParOf" srcId="{E1E890B8-B898-4976-AFA4-79E3F4324521}" destId="{46EBDD9A-2643-4C8D-9C71-63122679E6B6}" srcOrd="3" destOrd="0" presId="urn:microsoft.com/office/officeart/2008/layout/VerticalCurvedList"/>
    <dgm:cxn modelId="{4F17ECE9-6079-4392-B48D-3B6F324E9554}" type="presParOf" srcId="{E1E890B8-B898-4976-AFA4-79E3F4324521}" destId="{4C7D12C9-832A-4C25-BC11-B430E9CFC3D2}" srcOrd="4" destOrd="0" presId="urn:microsoft.com/office/officeart/2008/layout/VerticalCurvedList"/>
    <dgm:cxn modelId="{D9B62D5D-6D25-4104-AF49-B6B35E0F6E1D}" type="presParOf" srcId="{4C7D12C9-832A-4C25-BC11-B430E9CFC3D2}" destId="{E9572333-F0F4-49BE-A9B8-D07EC39DE4A9}" srcOrd="0" destOrd="0" presId="urn:microsoft.com/office/officeart/2008/layout/VerticalCurvedList"/>
    <dgm:cxn modelId="{E19A8D93-AD15-404A-AE5E-524CAFFB5249}" type="presParOf" srcId="{E1E890B8-B898-4976-AFA4-79E3F4324521}" destId="{D708E8BE-81BB-446D-8661-C5A9FAEA5210}" srcOrd="5" destOrd="0" presId="urn:microsoft.com/office/officeart/2008/layout/VerticalCurvedList"/>
    <dgm:cxn modelId="{E16D3026-9520-45A5-A9E9-375B3F59149C}" type="presParOf" srcId="{E1E890B8-B898-4976-AFA4-79E3F4324521}" destId="{385809C7-653E-49E9-894F-AE20AAD4C20C}" srcOrd="6" destOrd="0" presId="urn:microsoft.com/office/officeart/2008/layout/VerticalCurvedList"/>
    <dgm:cxn modelId="{5A5609FC-1812-4AD1-8E74-089F4DBD7F27}" type="presParOf" srcId="{385809C7-653E-49E9-894F-AE20AAD4C20C}" destId="{779EE194-3BDF-40B9-916E-865EB0F4455D}" srcOrd="0" destOrd="0" presId="urn:microsoft.com/office/officeart/2008/layout/VerticalCurvedList"/>
    <dgm:cxn modelId="{FE4A2886-98D9-447E-BD63-EE6199AA4F08}" type="presParOf" srcId="{E1E890B8-B898-4976-AFA4-79E3F4324521}" destId="{ECE9FBEE-1CE6-4D25-AAEE-4277B0201116}" srcOrd="7" destOrd="0" presId="urn:microsoft.com/office/officeart/2008/layout/VerticalCurvedList"/>
    <dgm:cxn modelId="{11907515-0F2C-4343-8BE1-45C55ED6D1D0}" type="presParOf" srcId="{E1E890B8-B898-4976-AFA4-79E3F4324521}" destId="{E0A4B697-7995-4A6C-B434-09657348DCAE}" srcOrd="8" destOrd="0" presId="urn:microsoft.com/office/officeart/2008/layout/VerticalCurvedList"/>
    <dgm:cxn modelId="{01131B5B-931D-4680-8D32-40F98A5460F3}" type="presParOf" srcId="{E0A4B697-7995-4A6C-B434-09657348DCAE}" destId="{940813A1-8444-42F2-A9D5-2E541DAF8675}" srcOrd="0" destOrd="0" presId="urn:microsoft.com/office/officeart/2008/layout/VerticalCurvedList"/>
    <dgm:cxn modelId="{EDE25FE6-6C48-4214-996C-54913ABB2C68}" type="presParOf" srcId="{E1E890B8-B898-4976-AFA4-79E3F4324521}" destId="{BA719E6A-FC57-431E-8894-487B1E1DA0F9}" srcOrd="9" destOrd="0" presId="urn:microsoft.com/office/officeart/2008/layout/VerticalCurvedList"/>
    <dgm:cxn modelId="{27737223-B44E-4FE6-8E22-F85A15659E3D}" type="presParOf" srcId="{E1E890B8-B898-4976-AFA4-79E3F4324521}" destId="{1BA0DBF3-C857-444F-A8BE-ADE4C71281C8}" srcOrd="10" destOrd="0" presId="urn:microsoft.com/office/officeart/2008/layout/VerticalCurvedList"/>
    <dgm:cxn modelId="{A612F7FA-9B2D-4132-809D-2D599656FB66}" type="presParOf" srcId="{1BA0DBF3-C857-444F-A8BE-ADE4C71281C8}" destId="{A7689029-72D3-461D-8C54-8D8065702305}" srcOrd="0" destOrd="0" presId="urn:microsoft.com/office/officeart/2008/layout/VerticalCurvedList"/>
    <dgm:cxn modelId="{120806CA-6A26-4AF1-8982-3108A835BFCC}" type="presParOf" srcId="{E1E890B8-B898-4976-AFA4-79E3F4324521}" destId="{1831918F-42AB-442E-AF89-E99D8C639332}" srcOrd="11" destOrd="0" presId="urn:microsoft.com/office/officeart/2008/layout/VerticalCurvedList"/>
    <dgm:cxn modelId="{207ADFFB-B834-4AFB-80B6-F1233669CF05}" type="presParOf" srcId="{E1E890B8-B898-4976-AFA4-79E3F4324521}" destId="{BC095B14-D19C-47A6-A890-589CFB57E9F7}" srcOrd="12" destOrd="0" presId="urn:microsoft.com/office/officeart/2008/layout/VerticalCurvedList"/>
    <dgm:cxn modelId="{77B0E71C-2C46-4DCC-8AF6-653C8430772D}" type="presParOf" srcId="{BC095B14-D19C-47A6-A890-589CFB57E9F7}" destId="{01EE9BB1-40D8-4C08-91BF-93C7FCBF5EBF}" srcOrd="0" destOrd="0" presId="urn:microsoft.com/office/officeart/2008/layout/VerticalCurvedList"/>
    <dgm:cxn modelId="{1F720F12-883E-4665-8181-7AF1FE149ED0}" type="presParOf" srcId="{E1E890B8-B898-4976-AFA4-79E3F4324521}" destId="{797E8F4D-992C-4805-A4E5-D9BF9850CEBB}" srcOrd="13" destOrd="0" presId="urn:microsoft.com/office/officeart/2008/layout/VerticalCurvedList"/>
    <dgm:cxn modelId="{96D83114-3D28-439E-8E50-E96102731802}" type="presParOf" srcId="{E1E890B8-B898-4976-AFA4-79E3F4324521}" destId="{60E76872-6559-414B-97C9-CFEE62673142}" srcOrd="14" destOrd="0" presId="urn:microsoft.com/office/officeart/2008/layout/VerticalCurvedList"/>
    <dgm:cxn modelId="{E0D175E6-456C-4D91-B04D-9C05831D661D}" type="presParOf" srcId="{60E76872-6559-414B-97C9-CFEE62673142}" destId="{14C09F57-FC46-4B5A-9929-CC7C8C8335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8E64A2F-0127-42C1-A4A7-0A6E061278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6B287FDB-B1C2-4D29-8D68-7C0AB18D00A7}">
      <dgm:prSet phldrT="[Text]"/>
      <dgm:spPr/>
      <dgm:t>
        <a:bodyPr/>
        <a:lstStyle/>
        <a:p>
          <a:r>
            <a:rPr lang="id-ID" dirty="0" smtClean="0"/>
            <a:t>Definisi</a:t>
          </a:r>
          <a:endParaRPr lang="id-ID" dirty="0"/>
        </a:p>
      </dgm:t>
    </dgm:pt>
    <dgm:pt modelId="{00417C6E-790B-47DB-BF0A-A93C45CA62C1}" type="parTrans" cxnId="{B03DCBFD-4547-4201-90A7-6F9541FF6655}">
      <dgm:prSet/>
      <dgm:spPr/>
      <dgm:t>
        <a:bodyPr/>
        <a:lstStyle/>
        <a:p>
          <a:endParaRPr lang="id-ID"/>
        </a:p>
      </dgm:t>
    </dgm:pt>
    <dgm:pt modelId="{54A8DF25-86E5-4A41-B87E-72A9DF502A3E}" type="sibTrans" cxnId="{B03DCBFD-4547-4201-90A7-6F9541FF6655}">
      <dgm:prSet/>
      <dgm:spPr/>
      <dgm:t>
        <a:bodyPr/>
        <a:lstStyle/>
        <a:p>
          <a:endParaRPr lang="id-ID"/>
        </a:p>
      </dgm:t>
    </dgm:pt>
    <dgm:pt modelId="{75E46A34-B75B-4E44-BB6B-512602C10A53}">
      <dgm:prSet phldrT="[Text]"/>
      <dgm:spPr/>
      <dgm:t>
        <a:bodyPr/>
        <a:lstStyle/>
        <a:p>
          <a:r>
            <a:rPr lang="en-GB" altLang="id-ID" dirty="0" err="1" smtClean="0"/>
            <a:t>Muara</a:t>
          </a:r>
          <a:r>
            <a:rPr lang="en-GB" altLang="id-ID" dirty="0" smtClean="0"/>
            <a:t> </a:t>
          </a:r>
          <a:r>
            <a:rPr lang="en-GB" altLang="id-ID" dirty="0" err="1" smtClean="0"/>
            <a:t>akhir</a:t>
          </a:r>
          <a:r>
            <a:rPr lang="en-GB" altLang="id-ID" dirty="0" smtClean="0"/>
            <a:t> </a:t>
          </a:r>
          <a:r>
            <a:rPr lang="en-GB" altLang="id-ID" dirty="0" err="1" smtClean="0"/>
            <a:t>saluran</a:t>
          </a:r>
          <a:r>
            <a:rPr lang="en-GB" altLang="id-ID" dirty="0" smtClean="0"/>
            <a:t> / </a:t>
          </a:r>
          <a:r>
            <a:rPr lang="en-GB" altLang="id-ID" dirty="0" err="1" smtClean="0"/>
            <a:t>pembuluh</a:t>
          </a:r>
          <a:r>
            <a:rPr lang="en-GB" altLang="id-ID" dirty="0" smtClean="0"/>
            <a:t> </a:t>
          </a:r>
          <a:r>
            <a:rPr lang="en-GB" altLang="id-ID" dirty="0" err="1" smtClean="0"/>
            <a:t>limfe</a:t>
          </a:r>
          <a:r>
            <a:rPr lang="en-GB" altLang="id-ID" dirty="0" smtClean="0"/>
            <a:t> </a:t>
          </a:r>
          <a:r>
            <a:rPr lang="en-GB" altLang="id-ID" dirty="0" err="1" smtClean="0"/>
            <a:t>ada</a:t>
          </a:r>
          <a:r>
            <a:rPr lang="en-GB" altLang="id-ID" dirty="0" smtClean="0"/>
            <a:t> di </a:t>
          </a:r>
          <a:r>
            <a:rPr lang="en-GB" altLang="id-ID" dirty="0" err="1" smtClean="0"/>
            <a:t>pembuluh</a:t>
          </a:r>
          <a:r>
            <a:rPr lang="en-GB" altLang="id-ID" dirty="0" smtClean="0"/>
            <a:t> </a:t>
          </a:r>
          <a:r>
            <a:rPr lang="en-GB" altLang="id-ID" dirty="0" err="1" smtClean="0"/>
            <a:t>darah</a:t>
          </a:r>
          <a:r>
            <a:rPr lang="en-GB" altLang="id-ID" dirty="0" smtClean="0"/>
            <a:t> </a:t>
          </a:r>
          <a:r>
            <a:rPr lang="en-GB" altLang="id-ID" dirty="0" err="1" smtClean="0"/>
            <a:t>yaitu</a:t>
          </a:r>
          <a:r>
            <a:rPr lang="en-GB" altLang="id-ID" dirty="0" smtClean="0"/>
            <a:t> vena </a:t>
          </a:r>
          <a:r>
            <a:rPr lang="en-GB" altLang="id-ID" dirty="0" err="1" smtClean="0"/>
            <a:t>subklavia</a:t>
          </a:r>
          <a:endParaRPr lang="id-ID" dirty="0"/>
        </a:p>
      </dgm:t>
    </dgm:pt>
    <dgm:pt modelId="{4B25855C-B312-422D-9CB4-BFB0427F6313}" type="parTrans" cxnId="{2838DD91-B5E1-4BE0-8E3C-4DBE8D59A17B}">
      <dgm:prSet/>
      <dgm:spPr/>
      <dgm:t>
        <a:bodyPr/>
        <a:lstStyle/>
        <a:p>
          <a:endParaRPr lang="id-ID"/>
        </a:p>
      </dgm:t>
    </dgm:pt>
    <dgm:pt modelId="{187315A6-1BCC-4411-901A-5F0F893781AD}" type="sibTrans" cxnId="{2838DD91-B5E1-4BE0-8E3C-4DBE8D59A17B}">
      <dgm:prSet/>
      <dgm:spPr/>
      <dgm:t>
        <a:bodyPr/>
        <a:lstStyle/>
        <a:p>
          <a:endParaRPr lang="id-ID"/>
        </a:p>
      </dgm:t>
    </dgm:pt>
    <dgm:pt modelId="{7F5951A3-76D4-45DE-AFB1-99F1D550E82F}">
      <dgm:prSet phldrT="[Text]"/>
      <dgm:spPr/>
      <dgm:t>
        <a:bodyPr/>
        <a:lstStyle/>
        <a:p>
          <a:r>
            <a:rPr lang="id-ID" dirty="0" smtClean="0"/>
            <a:t>Fungsi :</a:t>
          </a:r>
          <a:endParaRPr lang="id-ID" dirty="0"/>
        </a:p>
      </dgm:t>
    </dgm:pt>
    <dgm:pt modelId="{4A201C9A-CA21-4F69-A80C-31923924A041}" type="parTrans" cxnId="{9CDA51FF-3EC7-45C3-AD15-B443A2532511}">
      <dgm:prSet/>
      <dgm:spPr/>
      <dgm:t>
        <a:bodyPr/>
        <a:lstStyle/>
        <a:p>
          <a:endParaRPr lang="id-ID"/>
        </a:p>
      </dgm:t>
    </dgm:pt>
    <dgm:pt modelId="{630CD9C5-6C47-4741-B31A-BC12B940B123}" type="sibTrans" cxnId="{9CDA51FF-3EC7-45C3-AD15-B443A2532511}">
      <dgm:prSet/>
      <dgm:spPr/>
      <dgm:t>
        <a:bodyPr/>
        <a:lstStyle/>
        <a:p>
          <a:endParaRPr lang="id-ID"/>
        </a:p>
      </dgm:t>
    </dgm:pt>
    <dgm:pt modelId="{5CDE76F0-CFB7-45CB-BDDE-22F4F9EC39CA}">
      <dgm:prSet phldrT="[Text]"/>
      <dgm:spPr/>
      <dgm:t>
        <a:bodyPr/>
        <a:lstStyle/>
        <a:p>
          <a:r>
            <a:rPr lang="en-GB" altLang="id-ID" dirty="0" err="1" smtClean="0"/>
            <a:t>Membantu</a:t>
          </a:r>
          <a:r>
            <a:rPr lang="en-GB" altLang="id-ID" dirty="0" smtClean="0"/>
            <a:t> </a:t>
          </a:r>
          <a:r>
            <a:rPr lang="en-GB" altLang="id-ID" dirty="0" err="1" smtClean="0"/>
            <a:t>aliran</a:t>
          </a:r>
          <a:r>
            <a:rPr lang="en-GB" altLang="id-ID" dirty="0" smtClean="0"/>
            <a:t> </a:t>
          </a:r>
          <a:r>
            <a:rPr lang="en-GB" altLang="id-ID" dirty="0" err="1" smtClean="0"/>
            <a:t>darah</a:t>
          </a:r>
          <a:endParaRPr lang="id-ID" dirty="0"/>
        </a:p>
      </dgm:t>
    </dgm:pt>
    <dgm:pt modelId="{01A79753-38D2-4245-BA0C-532434D6A8F5}" type="parTrans" cxnId="{748A6526-12F8-4D3B-B2E4-5B2F28C1DABB}">
      <dgm:prSet/>
      <dgm:spPr/>
      <dgm:t>
        <a:bodyPr/>
        <a:lstStyle/>
        <a:p>
          <a:endParaRPr lang="id-ID"/>
        </a:p>
      </dgm:t>
    </dgm:pt>
    <dgm:pt modelId="{897E9ADB-E004-4FD3-9AC8-B6ADD76AB046}" type="sibTrans" cxnId="{748A6526-12F8-4D3B-B2E4-5B2F28C1DABB}">
      <dgm:prSet/>
      <dgm:spPr/>
      <dgm:t>
        <a:bodyPr/>
        <a:lstStyle/>
        <a:p>
          <a:endParaRPr lang="id-ID"/>
        </a:p>
      </dgm:t>
    </dgm:pt>
    <dgm:pt modelId="{D03A181D-C7A6-4C4F-91C0-F11F3AE2DFA9}">
      <dgm:prSet/>
      <dgm:spPr/>
      <dgm:t>
        <a:bodyPr/>
        <a:lstStyle/>
        <a:p>
          <a:r>
            <a:rPr lang="en-GB" altLang="id-ID" b="1" smtClean="0"/>
            <a:t>Membantu aliran balik pembuluh darah dari cairan intersitial</a:t>
          </a:r>
          <a:endParaRPr lang="en-GB" altLang="id-ID" b="1" dirty="0" smtClean="0"/>
        </a:p>
      </dgm:t>
    </dgm:pt>
    <dgm:pt modelId="{BF2FE568-6000-48DF-890A-1FE29F89AC70}" type="parTrans" cxnId="{6CC1476D-5CA9-4783-BFD7-94BD12E30CF4}">
      <dgm:prSet/>
      <dgm:spPr/>
      <dgm:t>
        <a:bodyPr/>
        <a:lstStyle/>
        <a:p>
          <a:endParaRPr lang="id-ID"/>
        </a:p>
      </dgm:t>
    </dgm:pt>
    <dgm:pt modelId="{589FF471-ED6A-4783-96AF-C5F86DDB0ADF}" type="sibTrans" cxnId="{6CC1476D-5CA9-4783-BFD7-94BD12E30CF4}">
      <dgm:prSet/>
      <dgm:spPr/>
      <dgm:t>
        <a:bodyPr/>
        <a:lstStyle/>
        <a:p>
          <a:endParaRPr lang="id-ID"/>
        </a:p>
      </dgm:t>
    </dgm:pt>
    <dgm:pt modelId="{BA452716-AEE2-4578-8E7A-D53B62553F36}">
      <dgm:prSet/>
      <dgm:spPr/>
      <dgm:t>
        <a:bodyPr/>
        <a:lstStyle/>
        <a:p>
          <a:r>
            <a:rPr lang="en-GB" altLang="id-ID" smtClean="0"/>
            <a:t>Tempat absorpsi lemak (misal khilomikron)</a:t>
          </a:r>
          <a:endParaRPr lang="en-GB" altLang="id-ID" dirty="0" smtClean="0"/>
        </a:p>
      </dgm:t>
    </dgm:pt>
    <dgm:pt modelId="{DDBB35FC-3D23-4B5E-803C-BA15BBE8906A}" type="parTrans" cxnId="{8E19F1E3-A39B-4D27-9E73-FB9BA8CB85C7}">
      <dgm:prSet/>
      <dgm:spPr/>
      <dgm:t>
        <a:bodyPr/>
        <a:lstStyle/>
        <a:p>
          <a:endParaRPr lang="id-ID"/>
        </a:p>
      </dgm:t>
    </dgm:pt>
    <dgm:pt modelId="{0113B7E8-89B8-4EB6-8AAE-4573528C5503}" type="sibTrans" cxnId="{8E19F1E3-A39B-4D27-9E73-FB9BA8CB85C7}">
      <dgm:prSet/>
      <dgm:spPr/>
      <dgm:t>
        <a:bodyPr/>
        <a:lstStyle/>
        <a:p>
          <a:endParaRPr lang="id-ID"/>
        </a:p>
      </dgm:t>
    </dgm:pt>
    <dgm:pt modelId="{CF77B6A2-E652-43DC-AEDF-220450F58307}" type="pres">
      <dgm:prSet presAssocID="{08E64A2F-0127-42C1-A4A7-0A6E061278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DD81B39-C0B5-42AC-8026-835382FA8430}" type="pres">
      <dgm:prSet presAssocID="{6B287FDB-B1C2-4D29-8D68-7C0AB18D00A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2CA497B-77AD-44A4-A626-4035C9A44B46}" type="pres">
      <dgm:prSet presAssocID="{6B287FDB-B1C2-4D29-8D68-7C0AB18D00A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999D253-D3D1-4FD8-8B49-D7086936E48F}" type="pres">
      <dgm:prSet presAssocID="{7F5951A3-76D4-45DE-AFB1-99F1D550E82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290E43C-4246-49B7-8948-F00294353CA0}" type="pres">
      <dgm:prSet presAssocID="{7F5951A3-76D4-45DE-AFB1-99F1D550E82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E9D63E7-EAB7-4398-B20E-042580A6A7D0}" type="presOf" srcId="{7F5951A3-76D4-45DE-AFB1-99F1D550E82F}" destId="{C999D253-D3D1-4FD8-8B49-D7086936E48F}" srcOrd="0" destOrd="0" presId="urn:microsoft.com/office/officeart/2005/8/layout/vList2"/>
    <dgm:cxn modelId="{6CC1476D-5CA9-4783-BFD7-94BD12E30CF4}" srcId="{7F5951A3-76D4-45DE-AFB1-99F1D550E82F}" destId="{D03A181D-C7A6-4C4F-91C0-F11F3AE2DFA9}" srcOrd="1" destOrd="0" parTransId="{BF2FE568-6000-48DF-890A-1FE29F89AC70}" sibTransId="{589FF471-ED6A-4783-96AF-C5F86DDB0ADF}"/>
    <dgm:cxn modelId="{82625102-BBD0-4620-A4B9-70CB95F2F0C3}" type="presOf" srcId="{08E64A2F-0127-42C1-A4A7-0A6E061278D4}" destId="{CF77B6A2-E652-43DC-AEDF-220450F58307}" srcOrd="0" destOrd="0" presId="urn:microsoft.com/office/officeart/2005/8/layout/vList2"/>
    <dgm:cxn modelId="{EC9BD418-2464-4265-85D0-620451298F9F}" type="presOf" srcId="{BA452716-AEE2-4578-8E7A-D53B62553F36}" destId="{C290E43C-4246-49B7-8948-F00294353CA0}" srcOrd="0" destOrd="2" presId="urn:microsoft.com/office/officeart/2005/8/layout/vList2"/>
    <dgm:cxn modelId="{B03DCBFD-4547-4201-90A7-6F9541FF6655}" srcId="{08E64A2F-0127-42C1-A4A7-0A6E061278D4}" destId="{6B287FDB-B1C2-4D29-8D68-7C0AB18D00A7}" srcOrd="0" destOrd="0" parTransId="{00417C6E-790B-47DB-BF0A-A93C45CA62C1}" sibTransId="{54A8DF25-86E5-4A41-B87E-72A9DF502A3E}"/>
    <dgm:cxn modelId="{9CDA51FF-3EC7-45C3-AD15-B443A2532511}" srcId="{08E64A2F-0127-42C1-A4A7-0A6E061278D4}" destId="{7F5951A3-76D4-45DE-AFB1-99F1D550E82F}" srcOrd="1" destOrd="0" parTransId="{4A201C9A-CA21-4F69-A80C-31923924A041}" sibTransId="{630CD9C5-6C47-4741-B31A-BC12B940B123}"/>
    <dgm:cxn modelId="{748A6526-12F8-4D3B-B2E4-5B2F28C1DABB}" srcId="{7F5951A3-76D4-45DE-AFB1-99F1D550E82F}" destId="{5CDE76F0-CFB7-45CB-BDDE-22F4F9EC39CA}" srcOrd="0" destOrd="0" parTransId="{01A79753-38D2-4245-BA0C-532434D6A8F5}" sibTransId="{897E9ADB-E004-4FD3-9AC8-B6ADD76AB046}"/>
    <dgm:cxn modelId="{8E36F1B0-6784-4A2D-BF7B-5B23463249E6}" type="presOf" srcId="{D03A181D-C7A6-4C4F-91C0-F11F3AE2DFA9}" destId="{C290E43C-4246-49B7-8948-F00294353CA0}" srcOrd="0" destOrd="1" presId="urn:microsoft.com/office/officeart/2005/8/layout/vList2"/>
    <dgm:cxn modelId="{E5A9207C-6AD9-4C3D-A008-1025CC155A08}" type="presOf" srcId="{75E46A34-B75B-4E44-BB6B-512602C10A53}" destId="{F2CA497B-77AD-44A4-A626-4035C9A44B46}" srcOrd="0" destOrd="0" presId="urn:microsoft.com/office/officeart/2005/8/layout/vList2"/>
    <dgm:cxn modelId="{2838DD91-B5E1-4BE0-8E3C-4DBE8D59A17B}" srcId="{6B287FDB-B1C2-4D29-8D68-7C0AB18D00A7}" destId="{75E46A34-B75B-4E44-BB6B-512602C10A53}" srcOrd="0" destOrd="0" parTransId="{4B25855C-B312-422D-9CB4-BFB0427F6313}" sibTransId="{187315A6-1BCC-4411-901A-5F0F893781AD}"/>
    <dgm:cxn modelId="{EC64B62B-9A68-4D79-BDD1-FD5E95A8412B}" type="presOf" srcId="{5CDE76F0-CFB7-45CB-BDDE-22F4F9EC39CA}" destId="{C290E43C-4246-49B7-8948-F00294353CA0}" srcOrd="0" destOrd="0" presId="urn:microsoft.com/office/officeart/2005/8/layout/vList2"/>
    <dgm:cxn modelId="{AC612979-CF7A-425A-972E-C09199BA08FC}" type="presOf" srcId="{6B287FDB-B1C2-4D29-8D68-7C0AB18D00A7}" destId="{2DD81B39-C0B5-42AC-8026-835382FA8430}" srcOrd="0" destOrd="0" presId="urn:microsoft.com/office/officeart/2005/8/layout/vList2"/>
    <dgm:cxn modelId="{8E19F1E3-A39B-4D27-9E73-FB9BA8CB85C7}" srcId="{7F5951A3-76D4-45DE-AFB1-99F1D550E82F}" destId="{BA452716-AEE2-4578-8E7A-D53B62553F36}" srcOrd="2" destOrd="0" parTransId="{DDBB35FC-3D23-4B5E-803C-BA15BBE8906A}" sibTransId="{0113B7E8-89B8-4EB6-8AAE-4573528C5503}"/>
    <dgm:cxn modelId="{9DA6C69B-E2FF-4089-B2B4-BFA4488F8C8C}" type="presParOf" srcId="{CF77B6A2-E652-43DC-AEDF-220450F58307}" destId="{2DD81B39-C0B5-42AC-8026-835382FA8430}" srcOrd="0" destOrd="0" presId="urn:microsoft.com/office/officeart/2005/8/layout/vList2"/>
    <dgm:cxn modelId="{AAC90F41-FD77-4DDC-B0AB-8DE300258453}" type="presParOf" srcId="{CF77B6A2-E652-43DC-AEDF-220450F58307}" destId="{F2CA497B-77AD-44A4-A626-4035C9A44B46}" srcOrd="1" destOrd="0" presId="urn:microsoft.com/office/officeart/2005/8/layout/vList2"/>
    <dgm:cxn modelId="{F0AD14F6-696D-4FE5-B198-518C435C6EF1}" type="presParOf" srcId="{CF77B6A2-E652-43DC-AEDF-220450F58307}" destId="{C999D253-D3D1-4FD8-8B49-D7086936E48F}" srcOrd="2" destOrd="0" presId="urn:microsoft.com/office/officeart/2005/8/layout/vList2"/>
    <dgm:cxn modelId="{6C2BC080-A4E1-43FC-AAF6-317E81C9522B}" type="presParOf" srcId="{CF77B6A2-E652-43DC-AEDF-220450F58307}" destId="{C290E43C-4246-49B7-8948-F00294353CA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02175A-7128-4712-97EE-575F77D6AAD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6B265963-1A65-4F0F-9F59-CBF406BF9F9C}">
      <dgm:prSet phldrT="[Text]"/>
      <dgm:spPr/>
      <dgm:t>
        <a:bodyPr/>
        <a:lstStyle/>
        <a:p>
          <a:r>
            <a:rPr lang="id-ID" smtClean="0"/>
            <a:t>Berat &amp; Besar</a:t>
          </a:r>
          <a:endParaRPr lang="id-ID"/>
        </a:p>
      </dgm:t>
    </dgm:pt>
    <dgm:pt modelId="{B137BECB-1D39-42E1-A8A2-07BA283BA420}" type="parTrans" cxnId="{AE92F0BE-7E9D-4130-AA73-AD9679298DE5}">
      <dgm:prSet/>
      <dgm:spPr/>
      <dgm:t>
        <a:bodyPr/>
        <a:lstStyle/>
        <a:p>
          <a:endParaRPr lang="id-ID"/>
        </a:p>
      </dgm:t>
    </dgm:pt>
    <dgm:pt modelId="{B1531E77-BE8F-4FDB-AD61-A16681AE1394}" type="sibTrans" cxnId="{AE92F0BE-7E9D-4130-AA73-AD9679298DE5}">
      <dgm:prSet/>
      <dgm:spPr/>
      <dgm:t>
        <a:bodyPr/>
        <a:lstStyle/>
        <a:p>
          <a:endParaRPr lang="id-ID"/>
        </a:p>
      </dgm:t>
    </dgm:pt>
    <dgm:pt modelId="{57E061AB-ECA0-47F7-A14A-264310F733B9}">
      <dgm:prSet phldrT="[Text]"/>
      <dgm:spPr/>
      <dgm:t>
        <a:bodyPr/>
        <a:lstStyle/>
        <a:p>
          <a:r>
            <a:rPr lang="id-ID" smtClean="0"/>
            <a:t>Berat 220 – 260 gram</a:t>
          </a:r>
          <a:endParaRPr lang="id-ID"/>
        </a:p>
      </dgm:t>
    </dgm:pt>
    <dgm:pt modelId="{1430520F-0187-45DC-A8DB-89E343BB3B58}" type="parTrans" cxnId="{995EB326-B200-4154-A439-69A423C28D91}">
      <dgm:prSet/>
      <dgm:spPr/>
      <dgm:t>
        <a:bodyPr/>
        <a:lstStyle/>
        <a:p>
          <a:endParaRPr lang="id-ID"/>
        </a:p>
      </dgm:t>
    </dgm:pt>
    <dgm:pt modelId="{D290C82C-3E99-49E9-82EA-DF7351CB1212}" type="sibTrans" cxnId="{995EB326-B200-4154-A439-69A423C28D91}">
      <dgm:prSet/>
      <dgm:spPr/>
      <dgm:t>
        <a:bodyPr/>
        <a:lstStyle/>
        <a:p>
          <a:endParaRPr lang="id-ID"/>
        </a:p>
      </dgm:t>
    </dgm:pt>
    <dgm:pt modelId="{358E0881-1195-4A2B-8DEF-8A021ACCF510}">
      <dgm:prSet phldrT="[Text]"/>
      <dgm:spPr/>
      <dgm:t>
        <a:bodyPr/>
        <a:lstStyle/>
        <a:p>
          <a:r>
            <a:rPr lang="id-ID" smtClean="0"/>
            <a:t>Batas Jantung</a:t>
          </a:r>
          <a:endParaRPr lang="id-ID"/>
        </a:p>
      </dgm:t>
    </dgm:pt>
    <dgm:pt modelId="{AD286DF7-EF8B-4325-BBD0-5A4D7D1DD3C4}" type="parTrans" cxnId="{63CDA67B-1BD0-4D0F-B4FD-9B15ABA53991}">
      <dgm:prSet/>
      <dgm:spPr/>
      <dgm:t>
        <a:bodyPr/>
        <a:lstStyle/>
        <a:p>
          <a:endParaRPr lang="id-ID"/>
        </a:p>
      </dgm:t>
    </dgm:pt>
    <dgm:pt modelId="{61E194CE-C4A9-4AF1-BE87-894466A4BDEA}" type="sibTrans" cxnId="{63CDA67B-1BD0-4D0F-B4FD-9B15ABA53991}">
      <dgm:prSet/>
      <dgm:spPr/>
      <dgm:t>
        <a:bodyPr/>
        <a:lstStyle/>
        <a:p>
          <a:endParaRPr lang="id-ID"/>
        </a:p>
      </dgm:t>
    </dgm:pt>
    <dgm:pt modelId="{A24A20E1-B35A-4568-9A6C-0DA9E7A8E0F2}">
      <dgm:prSet phldrT="[Text]"/>
      <dgm:spPr/>
      <dgm:t>
        <a:bodyPr/>
        <a:lstStyle/>
        <a:p>
          <a:r>
            <a:rPr lang="id-ID" smtClean="0"/>
            <a:t>Batas dextra pada sternum dextra</a:t>
          </a:r>
          <a:endParaRPr lang="id-ID"/>
        </a:p>
      </dgm:t>
    </dgm:pt>
    <dgm:pt modelId="{E844FB0A-DE59-47E3-B541-A048758DD22E}" type="parTrans" cxnId="{89866491-C17A-4DA6-AEF5-9D38089D310A}">
      <dgm:prSet/>
      <dgm:spPr/>
      <dgm:t>
        <a:bodyPr/>
        <a:lstStyle/>
        <a:p>
          <a:endParaRPr lang="id-ID"/>
        </a:p>
      </dgm:t>
    </dgm:pt>
    <dgm:pt modelId="{1D993FB3-3214-4EB8-B62A-E21C93BF2C2C}" type="sibTrans" cxnId="{89866491-C17A-4DA6-AEF5-9D38089D310A}">
      <dgm:prSet/>
      <dgm:spPr/>
      <dgm:t>
        <a:bodyPr/>
        <a:lstStyle/>
        <a:p>
          <a:endParaRPr lang="id-ID"/>
        </a:p>
      </dgm:t>
    </dgm:pt>
    <dgm:pt modelId="{96943C09-A2ED-4463-8253-5B4C7D624B36}">
      <dgm:prSet phldrT="[Text]"/>
      <dgm:spPr/>
      <dgm:t>
        <a:bodyPr/>
        <a:lstStyle/>
        <a:p>
          <a:r>
            <a:rPr lang="id-ID" smtClean="0"/>
            <a:t>Besarnya sekepal tangan</a:t>
          </a:r>
          <a:endParaRPr lang="id-ID"/>
        </a:p>
      </dgm:t>
    </dgm:pt>
    <dgm:pt modelId="{AD278032-A91C-4892-95D4-2956947E7039}" type="parTrans" cxnId="{E2116037-2E0E-4D6B-ABF4-E80AB7F2FCDB}">
      <dgm:prSet/>
      <dgm:spPr/>
      <dgm:t>
        <a:bodyPr/>
        <a:lstStyle/>
        <a:p>
          <a:endParaRPr lang="id-ID"/>
        </a:p>
      </dgm:t>
    </dgm:pt>
    <dgm:pt modelId="{0E77FEAF-F442-4846-8389-3F64285693E4}" type="sibTrans" cxnId="{E2116037-2E0E-4D6B-ABF4-E80AB7F2FCDB}">
      <dgm:prSet/>
      <dgm:spPr/>
      <dgm:t>
        <a:bodyPr/>
        <a:lstStyle/>
        <a:p>
          <a:endParaRPr lang="id-ID"/>
        </a:p>
      </dgm:t>
    </dgm:pt>
    <dgm:pt modelId="{77602464-7AFE-46D6-8C5C-A8C7CB0B62DA}">
      <dgm:prSet phldrT="[Text]"/>
      <dgm:spPr/>
      <dgm:t>
        <a:bodyPr/>
        <a:lstStyle/>
        <a:p>
          <a:r>
            <a:rPr lang="id-ID" smtClean="0"/>
            <a:t>Hubungan Jantung dgn organ</a:t>
          </a:r>
          <a:endParaRPr lang="id-ID"/>
        </a:p>
      </dgm:t>
    </dgm:pt>
    <dgm:pt modelId="{78FA6322-C5E8-4663-81F2-3FD00C45CFC3}" type="parTrans" cxnId="{FC662642-C1E9-4835-8A3F-C1E3E93B1D1E}">
      <dgm:prSet/>
      <dgm:spPr/>
      <dgm:t>
        <a:bodyPr/>
        <a:lstStyle/>
        <a:p>
          <a:endParaRPr lang="id-ID"/>
        </a:p>
      </dgm:t>
    </dgm:pt>
    <dgm:pt modelId="{24946AAD-FEB6-4A2D-9EF2-B97349202AA7}" type="sibTrans" cxnId="{FC662642-C1E9-4835-8A3F-C1E3E93B1D1E}">
      <dgm:prSet/>
      <dgm:spPr/>
      <dgm:t>
        <a:bodyPr/>
        <a:lstStyle/>
        <a:p>
          <a:endParaRPr lang="id-ID"/>
        </a:p>
      </dgm:t>
    </dgm:pt>
    <dgm:pt modelId="{88246142-BFF9-4390-A236-86A7685BACD7}">
      <dgm:prSet phldrT="[Text]"/>
      <dgm:spPr/>
      <dgm:t>
        <a:bodyPr/>
        <a:lstStyle/>
        <a:p>
          <a:r>
            <a:rPr lang="id-ID" dirty="0" smtClean="0"/>
            <a:t>Batas Sinistra pada intra-costa ke 5</a:t>
          </a:r>
          <a:endParaRPr lang="id-ID" dirty="0"/>
        </a:p>
      </dgm:t>
    </dgm:pt>
    <dgm:pt modelId="{4B904280-A2B8-49B0-A0ED-A6C61DE1C0F8}" type="parTrans" cxnId="{F148B759-729F-4C78-968E-DF5E57F2AAFA}">
      <dgm:prSet/>
      <dgm:spPr/>
      <dgm:t>
        <a:bodyPr/>
        <a:lstStyle/>
        <a:p>
          <a:endParaRPr lang="id-ID"/>
        </a:p>
      </dgm:t>
    </dgm:pt>
    <dgm:pt modelId="{E141EF89-8BAC-4B64-814C-932C7423D450}" type="sibTrans" cxnId="{F148B759-729F-4C78-968E-DF5E57F2AAFA}">
      <dgm:prSet/>
      <dgm:spPr/>
      <dgm:t>
        <a:bodyPr/>
        <a:lstStyle/>
        <a:p>
          <a:endParaRPr lang="id-ID"/>
        </a:p>
      </dgm:t>
    </dgm:pt>
    <dgm:pt modelId="{659B9CE3-C33B-433E-A884-E74BECD3B50D}">
      <dgm:prSet phldrT="[Text]"/>
      <dgm:spPr/>
      <dgm:t>
        <a:bodyPr/>
        <a:lstStyle/>
        <a:p>
          <a:r>
            <a:rPr lang="id-ID" smtClean="0"/>
            <a:t>Atas : pembuluh darah besar</a:t>
          </a:r>
          <a:endParaRPr lang="id-ID"/>
        </a:p>
      </dgm:t>
    </dgm:pt>
    <dgm:pt modelId="{826BBD60-5C4D-49CD-B511-15E477B49EC5}" type="parTrans" cxnId="{B43E300A-0B00-4BDE-BF2D-730E9681C4A7}">
      <dgm:prSet/>
      <dgm:spPr/>
      <dgm:t>
        <a:bodyPr/>
        <a:lstStyle/>
        <a:p>
          <a:endParaRPr lang="id-ID"/>
        </a:p>
      </dgm:t>
    </dgm:pt>
    <dgm:pt modelId="{620B3918-4A4F-44F4-96C0-C94786B523EB}" type="sibTrans" cxnId="{B43E300A-0B00-4BDE-BF2D-730E9681C4A7}">
      <dgm:prSet/>
      <dgm:spPr/>
      <dgm:t>
        <a:bodyPr/>
        <a:lstStyle/>
        <a:p>
          <a:endParaRPr lang="id-ID"/>
        </a:p>
      </dgm:t>
    </dgm:pt>
    <dgm:pt modelId="{8B81756D-82B3-49FA-9E16-4BDCFBF4E39E}">
      <dgm:prSet/>
      <dgm:spPr/>
      <dgm:t>
        <a:bodyPr/>
        <a:lstStyle/>
        <a:p>
          <a:r>
            <a:rPr lang="id-ID" smtClean="0"/>
            <a:t>Bawah : diapragma</a:t>
          </a:r>
          <a:endParaRPr lang="id-ID" dirty="0" smtClean="0"/>
        </a:p>
      </dgm:t>
    </dgm:pt>
    <dgm:pt modelId="{E09DF478-E014-47FD-86F0-1E0532E77805}" type="parTrans" cxnId="{1410A422-96EC-4C39-AD57-8E00A7C74477}">
      <dgm:prSet/>
      <dgm:spPr/>
      <dgm:t>
        <a:bodyPr/>
        <a:lstStyle/>
        <a:p>
          <a:endParaRPr lang="id-ID"/>
        </a:p>
      </dgm:t>
    </dgm:pt>
    <dgm:pt modelId="{418C359C-C9F7-4A27-820C-1218B29F4C61}" type="sibTrans" cxnId="{1410A422-96EC-4C39-AD57-8E00A7C74477}">
      <dgm:prSet/>
      <dgm:spPr/>
      <dgm:t>
        <a:bodyPr/>
        <a:lstStyle/>
        <a:p>
          <a:endParaRPr lang="id-ID"/>
        </a:p>
      </dgm:t>
    </dgm:pt>
    <dgm:pt modelId="{A774D6CD-6F47-4063-BF07-9D5BBAEA84E7}">
      <dgm:prSet/>
      <dgm:spPr/>
      <dgm:t>
        <a:bodyPr/>
        <a:lstStyle/>
        <a:p>
          <a:r>
            <a:rPr lang="id-ID" smtClean="0"/>
            <a:t>Setiap sisi : paru-paru</a:t>
          </a:r>
          <a:endParaRPr lang="id-ID" dirty="0" smtClean="0"/>
        </a:p>
      </dgm:t>
    </dgm:pt>
    <dgm:pt modelId="{EC1CB4EC-F7E7-47E1-8060-3DC758BE7BB4}" type="parTrans" cxnId="{5826C41D-B661-4F03-A6A5-8784F1E60397}">
      <dgm:prSet/>
      <dgm:spPr/>
      <dgm:t>
        <a:bodyPr/>
        <a:lstStyle/>
        <a:p>
          <a:endParaRPr lang="id-ID"/>
        </a:p>
      </dgm:t>
    </dgm:pt>
    <dgm:pt modelId="{392AE3E9-8547-4F9C-899B-213AF77AD3C1}" type="sibTrans" cxnId="{5826C41D-B661-4F03-A6A5-8784F1E60397}">
      <dgm:prSet/>
      <dgm:spPr/>
      <dgm:t>
        <a:bodyPr/>
        <a:lstStyle/>
        <a:p>
          <a:endParaRPr lang="id-ID"/>
        </a:p>
      </dgm:t>
    </dgm:pt>
    <dgm:pt modelId="{381F373E-B56D-4408-82A6-52C8E0DDD106}">
      <dgm:prSet/>
      <dgm:spPr/>
      <dgm:t>
        <a:bodyPr/>
        <a:lstStyle/>
        <a:p>
          <a:r>
            <a:rPr lang="id-ID" smtClean="0"/>
            <a:t>Belakang : aorta descendes, oesophagus, dan columna vertebralis</a:t>
          </a:r>
          <a:endParaRPr lang="id-ID" dirty="0" smtClean="0"/>
        </a:p>
      </dgm:t>
    </dgm:pt>
    <dgm:pt modelId="{BB00818B-7782-4291-8170-CC022983966C}" type="parTrans" cxnId="{F0545E95-5BE1-49A2-B46A-EEC65C27D3CF}">
      <dgm:prSet/>
      <dgm:spPr/>
      <dgm:t>
        <a:bodyPr/>
        <a:lstStyle/>
        <a:p>
          <a:endParaRPr lang="id-ID"/>
        </a:p>
      </dgm:t>
    </dgm:pt>
    <dgm:pt modelId="{DF7436DD-F637-480A-BEC5-23F816FEDFFD}" type="sibTrans" cxnId="{F0545E95-5BE1-49A2-B46A-EEC65C27D3CF}">
      <dgm:prSet/>
      <dgm:spPr/>
      <dgm:t>
        <a:bodyPr/>
        <a:lstStyle/>
        <a:p>
          <a:endParaRPr lang="id-ID"/>
        </a:p>
      </dgm:t>
    </dgm:pt>
    <dgm:pt modelId="{27FD4A18-2286-4A40-9944-9F7FC62AF25E}">
      <dgm:prSet phldrT="[Text]"/>
      <dgm:spPr/>
      <dgm:t>
        <a:bodyPr/>
        <a:lstStyle/>
        <a:p>
          <a:r>
            <a:rPr lang="id-ID" dirty="0" smtClean="0"/>
            <a:t>Debaran di : apeks / Ictus Cordis (IC) / Punctum Maximum</a:t>
          </a:r>
          <a:endParaRPr lang="id-ID" dirty="0"/>
        </a:p>
      </dgm:t>
    </dgm:pt>
    <dgm:pt modelId="{019DE55C-2268-471E-A70D-A4C7F74B9EED}" type="parTrans" cxnId="{300083C3-208E-4A68-B8E2-2D785FEC01C5}">
      <dgm:prSet/>
      <dgm:spPr/>
    </dgm:pt>
    <dgm:pt modelId="{67A12AAB-0D73-401D-8F54-523B03ACA6CC}" type="sibTrans" cxnId="{300083C3-208E-4A68-B8E2-2D785FEC01C5}">
      <dgm:prSet/>
      <dgm:spPr/>
    </dgm:pt>
    <dgm:pt modelId="{C90A7525-388A-494D-8558-C671DA263B0D}" type="pres">
      <dgm:prSet presAssocID="{6E02175A-7128-4712-97EE-575F77D6AA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377E48EE-D715-446A-8A3C-26E78E462F20}" type="pres">
      <dgm:prSet presAssocID="{6B265963-1A65-4F0F-9F59-CBF406BF9F9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2FB1E73-9357-410C-B152-B8E836F24892}" type="pres">
      <dgm:prSet presAssocID="{6B265963-1A65-4F0F-9F59-CBF406BF9F9C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8EC562F-959C-4FD0-81DD-91A0238FFDB7}" type="pres">
      <dgm:prSet presAssocID="{358E0881-1195-4A2B-8DEF-8A021ACCF51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D942760-66D8-4EEC-85DB-9EE8FE6B59CF}" type="pres">
      <dgm:prSet presAssocID="{358E0881-1195-4A2B-8DEF-8A021ACCF51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723E133-858D-4157-87E6-0E82DEBAD2A2}" type="pres">
      <dgm:prSet presAssocID="{77602464-7AFE-46D6-8C5C-A8C7CB0B62D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63855B6-2E58-405B-8CFE-B2A25B00E993}" type="pres">
      <dgm:prSet presAssocID="{77602464-7AFE-46D6-8C5C-A8C7CB0B62DA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B74A9A3B-D077-4F0C-82CF-457E1C568543}" type="presOf" srcId="{27FD4A18-2286-4A40-9944-9F7FC62AF25E}" destId="{AD942760-66D8-4EEC-85DB-9EE8FE6B59CF}" srcOrd="0" destOrd="2" presId="urn:microsoft.com/office/officeart/2005/8/layout/vList2"/>
    <dgm:cxn modelId="{42C06B99-97E1-46C4-B158-5B7217C61DFC}" type="presOf" srcId="{358E0881-1195-4A2B-8DEF-8A021ACCF510}" destId="{38EC562F-959C-4FD0-81DD-91A0238FFDB7}" srcOrd="0" destOrd="0" presId="urn:microsoft.com/office/officeart/2005/8/layout/vList2"/>
    <dgm:cxn modelId="{F0545E95-5BE1-49A2-B46A-EEC65C27D3CF}" srcId="{77602464-7AFE-46D6-8C5C-A8C7CB0B62DA}" destId="{381F373E-B56D-4408-82A6-52C8E0DDD106}" srcOrd="3" destOrd="0" parTransId="{BB00818B-7782-4291-8170-CC022983966C}" sibTransId="{DF7436DD-F637-480A-BEC5-23F816FEDFFD}"/>
    <dgm:cxn modelId="{35F74C1E-D851-4536-95A2-50858473F81B}" type="presOf" srcId="{6B265963-1A65-4F0F-9F59-CBF406BF9F9C}" destId="{377E48EE-D715-446A-8A3C-26E78E462F20}" srcOrd="0" destOrd="0" presId="urn:microsoft.com/office/officeart/2005/8/layout/vList2"/>
    <dgm:cxn modelId="{B43E300A-0B00-4BDE-BF2D-730E9681C4A7}" srcId="{77602464-7AFE-46D6-8C5C-A8C7CB0B62DA}" destId="{659B9CE3-C33B-433E-A884-E74BECD3B50D}" srcOrd="0" destOrd="0" parTransId="{826BBD60-5C4D-49CD-B511-15E477B49EC5}" sibTransId="{620B3918-4A4F-44F4-96C0-C94786B523EB}"/>
    <dgm:cxn modelId="{1485559D-7773-4375-9354-8FEDFF4E2E82}" type="presOf" srcId="{A774D6CD-6F47-4063-BF07-9D5BBAEA84E7}" destId="{263855B6-2E58-405B-8CFE-B2A25B00E993}" srcOrd="0" destOrd="2" presId="urn:microsoft.com/office/officeart/2005/8/layout/vList2"/>
    <dgm:cxn modelId="{E2116037-2E0E-4D6B-ABF4-E80AB7F2FCDB}" srcId="{6B265963-1A65-4F0F-9F59-CBF406BF9F9C}" destId="{96943C09-A2ED-4463-8253-5B4C7D624B36}" srcOrd="1" destOrd="0" parTransId="{AD278032-A91C-4892-95D4-2956947E7039}" sibTransId="{0E77FEAF-F442-4846-8389-3F64285693E4}"/>
    <dgm:cxn modelId="{FC662642-C1E9-4835-8A3F-C1E3E93B1D1E}" srcId="{6E02175A-7128-4712-97EE-575F77D6AADA}" destId="{77602464-7AFE-46D6-8C5C-A8C7CB0B62DA}" srcOrd="2" destOrd="0" parTransId="{78FA6322-C5E8-4663-81F2-3FD00C45CFC3}" sibTransId="{24946AAD-FEB6-4A2D-9EF2-B97349202AA7}"/>
    <dgm:cxn modelId="{F148B759-729F-4C78-968E-DF5E57F2AAFA}" srcId="{358E0881-1195-4A2B-8DEF-8A021ACCF510}" destId="{88246142-BFF9-4390-A236-86A7685BACD7}" srcOrd="1" destOrd="0" parTransId="{4B904280-A2B8-49B0-A0ED-A6C61DE1C0F8}" sibTransId="{E141EF89-8BAC-4B64-814C-932C7423D450}"/>
    <dgm:cxn modelId="{AE92F0BE-7E9D-4130-AA73-AD9679298DE5}" srcId="{6E02175A-7128-4712-97EE-575F77D6AADA}" destId="{6B265963-1A65-4F0F-9F59-CBF406BF9F9C}" srcOrd="0" destOrd="0" parTransId="{B137BECB-1D39-42E1-A8A2-07BA283BA420}" sibTransId="{B1531E77-BE8F-4FDB-AD61-A16681AE1394}"/>
    <dgm:cxn modelId="{35799327-BA71-4BEF-B86C-16DAB11E21F1}" type="presOf" srcId="{6E02175A-7128-4712-97EE-575F77D6AADA}" destId="{C90A7525-388A-494D-8558-C671DA263B0D}" srcOrd="0" destOrd="0" presId="urn:microsoft.com/office/officeart/2005/8/layout/vList2"/>
    <dgm:cxn modelId="{300083C3-208E-4A68-B8E2-2D785FEC01C5}" srcId="{358E0881-1195-4A2B-8DEF-8A021ACCF510}" destId="{27FD4A18-2286-4A40-9944-9F7FC62AF25E}" srcOrd="2" destOrd="0" parTransId="{019DE55C-2268-471E-A70D-A4C7F74B9EED}" sibTransId="{67A12AAB-0D73-401D-8F54-523B03ACA6CC}"/>
    <dgm:cxn modelId="{D55C05FC-8E05-45E4-B679-83A3338EAC68}" type="presOf" srcId="{88246142-BFF9-4390-A236-86A7685BACD7}" destId="{AD942760-66D8-4EEC-85DB-9EE8FE6B59CF}" srcOrd="0" destOrd="1" presId="urn:microsoft.com/office/officeart/2005/8/layout/vList2"/>
    <dgm:cxn modelId="{D47F25FE-2BB1-45BD-A400-80894AEEC900}" type="presOf" srcId="{659B9CE3-C33B-433E-A884-E74BECD3B50D}" destId="{263855B6-2E58-405B-8CFE-B2A25B00E993}" srcOrd="0" destOrd="0" presId="urn:microsoft.com/office/officeart/2005/8/layout/vList2"/>
    <dgm:cxn modelId="{1493CB31-CC7C-47EF-9EEE-B5DEC9EED062}" type="presOf" srcId="{A24A20E1-B35A-4568-9A6C-0DA9E7A8E0F2}" destId="{AD942760-66D8-4EEC-85DB-9EE8FE6B59CF}" srcOrd="0" destOrd="0" presId="urn:microsoft.com/office/officeart/2005/8/layout/vList2"/>
    <dgm:cxn modelId="{89866491-C17A-4DA6-AEF5-9D38089D310A}" srcId="{358E0881-1195-4A2B-8DEF-8A021ACCF510}" destId="{A24A20E1-B35A-4568-9A6C-0DA9E7A8E0F2}" srcOrd="0" destOrd="0" parTransId="{E844FB0A-DE59-47E3-B541-A048758DD22E}" sibTransId="{1D993FB3-3214-4EB8-B62A-E21C93BF2C2C}"/>
    <dgm:cxn modelId="{7532291F-8AB4-49F8-8F6F-17C598237260}" type="presOf" srcId="{96943C09-A2ED-4463-8253-5B4C7D624B36}" destId="{92FB1E73-9357-410C-B152-B8E836F24892}" srcOrd="0" destOrd="1" presId="urn:microsoft.com/office/officeart/2005/8/layout/vList2"/>
    <dgm:cxn modelId="{DFE4A59E-5563-474E-BED4-5BFC14672421}" type="presOf" srcId="{77602464-7AFE-46D6-8C5C-A8C7CB0B62DA}" destId="{2723E133-858D-4157-87E6-0E82DEBAD2A2}" srcOrd="0" destOrd="0" presId="urn:microsoft.com/office/officeart/2005/8/layout/vList2"/>
    <dgm:cxn modelId="{5826C41D-B661-4F03-A6A5-8784F1E60397}" srcId="{77602464-7AFE-46D6-8C5C-A8C7CB0B62DA}" destId="{A774D6CD-6F47-4063-BF07-9D5BBAEA84E7}" srcOrd="2" destOrd="0" parTransId="{EC1CB4EC-F7E7-47E1-8060-3DC758BE7BB4}" sibTransId="{392AE3E9-8547-4F9C-899B-213AF77AD3C1}"/>
    <dgm:cxn modelId="{63CDA67B-1BD0-4D0F-B4FD-9B15ABA53991}" srcId="{6E02175A-7128-4712-97EE-575F77D6AADA}" destId="{358E0881-1195-4A2B-8DEF-8A021ACCF510}" srcOrd="1" destOrd="0" parTransId="{AD286DF7-EF8B-4325-BBD0-5A4D7D1DD3C4}" sibTransId="{61E194CE-C4A9-4AF1-BE87-894466A4BDEA}"/>
    <dgm:cxn modelId="{995EB326-B200-4154-A439-69A423C28D91}" srcId="{6B265963-1A65-4F0F-9F59-CBF406BF9F9C}" destId="{57E061AB-ECA0-47F7-A14A-264310F733B9}" srcOrd="0" destOrd="0" parTransId="{1430520F-0187-45DC-A8DB-89E343BB3B58}" sibTransId="{D290C82C-3E99-49E9-82EA-DF7351CB1212}"/>
    <dgm:cxn modelId="{1309E810-C21B-4F45-A68B-563936D0DD73}" type="presOf" srcId="{57E061AB-ECA0-47F7-A14A-264310F733B9}" destId="{92FB1E73-9357-410C-B152-B8E836F24892}" srcOrd="0" destOrd="0" presId="urn:microsoft.com/office/officeart/2005/8/layout/vList2"/>
    <dgm:cxn modelId="{1410A422-96EC-4C39-AD57-8E00A7C74477}" srcId="{77602464-7AFE-46D6-8C5C-A8C7CB0B62DA}" destId="{8B81756D-82B3-49FA-9E16-4BDCFBF4E39E}" srcOrd="1" destOrd="0" parTransId="{E09DF478-E014-47FD-86F0-1E0532E77805}" sibTransId="{418C359C-C9F7-4A27-820C-1218B29F4C61}"/>
    <dgm:cxn modelId="{CCA90C4A-8AD3-4899-908D-DA3523F85DA6}" type="presOf" srcId="{8B81756D-82B3-49FA-9E16-4BDCFBF4E39E}" destId="{263855B6-2E58-405B-8CFE-B2A25B00E993}" srcOrd="0" destOrd="1" presId="urn:microsoft.com/office/officeart/2005/8/layout/vList2"/>
    <dgm:cxn modelId="{6657A392-3312-45ED-B83D-B780153004D9}" type="presOf" srcId="{381F373E-B56D-4408-82A6-52C8E0DDD106}" destId="{263855B6-2E58-405B-8CFE-B2A25B00E993}" srcOrd="0" destOrd="3" presId="urn:microsoft.com/office/officeart/2005/8/layout/vList2"/>
    <dgm:cxn modelId="{AAA30249-11E2-4D60-9BC9-345EEBCA4844}" type="presParOf" srcId="{C90A7525-388A-494D-8558-C671DA263B0D}" destId="{377E48EE-D715-446A-8A3C-26E78E462F20}" srcOrd="0" destOrd="0" presId="urn:microsoft.com/office/officeart/2005/8/layout/vList2"/>
    <dgm:cxn modelId="{50BD7B31-DD10-4BCB-A9B2-E2E73B65F4A9}" type="presParOf" srcId="{C90A7525-388A-494D-8558-C671DA263B0D}" destId="{92FB1E73-9357-410C-B152-B8E836F24892}" srcOrd="1" destOrd="0" presId="urn:microsoft.com/office/officeart/2005/8/layout/vList2"/>
    <dgm:cxn modelId="{31F4313C-8ED4-4D70-8433-6A16E9DDEA90}" type="presParOf" srcId="{C90A7525-388A-494D-8558-C671DA263B0D}" destId="{38EC562F-959C-4FD0-81DD-91A0238FFDB7}" srcOrd="2" destOrd="0" presId="urn:microsoft.com/office/officeart/2005/8/layout/vList2"/>
    <dgm:cxn modelId="{3ECD04F1-0B54-4191-8B1A-F894E4684FCE}" type="presParOf" srcId="{C90A7525-388A-494D-8558-C671DA263B0D}" destId="{AD942760-66D8-4EEC-85DB-9EE8FE6B59CF}" srcOrd="3" destOrd="0" presId="urn:microsoft.com/office/officeart/2005/8/layout/vList2"/>
    <dgm:cxn modelId="{62260A6A-B9C7-46D6-971D-AB49593E143C}" type="presParOf" srcId="{C90A7525-388A-494D-8558-C671DA263B0D}" destId="{2723E133-858D-4157-87E6-0E82DEBAD2A2}" srcOrd="4" destOrd="0" presId="urn:microsoft.com/office/officeart/2005/8/layout/vList2"/>
    <dgm:cxn modelId="{9583ABEA-17A4-4290-B9F9-E06C10EB78CB}" type="presParOf" srcId="{C90A7525-388A-494D-8558-C671DA263B0D}" destId="{263855B6-2E58-405B-8CFE-B2A25B00E99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200CE5-8775-4F25-AC4F-1C569565D89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F1123B55-5B40-43B6-B143-43916462EFA1}">
      <dgm:prSet phldrT="[Text]"/>
      <dgm:spPr/>
      <dgm:t>
        <a:bodyPr/>
        <a:lstStyle/>
        <a:p>
          <a:r>
            <a:rPr lang="id-ID" dirty="0" smtClean="0"/>
            <a:t>Lapisan otot jantung</a:t>
          </a:r>
          <a:endParaRPr lang="id-ID" dirty="0"/>
        </a:p>
      </dgm:t>
    </dgm:pt>
    <dgm:pt modelId="{AEB09CC1-5F69-4046-B996-157C93F2D1BA}" type="parTrans" cxnId="{B5FB1EED-240B-480F-8671-8F7030C1D7D7}">
      <dgm:prSet/>
      <dgm:spPr/>
      <dgm:t>
        <a:bodyPr/>
        <a:lstStyle/>
        <a:p>
          <a:endParaRPr lang="id-ID"/>
        </a:p>
      </dgm:t>
    </dgm:pt>
    <dgm:pt modelId="{FA1FF7D1-A9E8-4955-8640-A3E23BEBD156}" type="sibTrans" cxnId="{B5FB1EED-240B-480F-8671-8F7030C1D7D7}">
      <dgm:prSet/>
      <dgm:spPr/>
      <dgm:t>
        <a:bodyPr/>
        <a:lstStyle/>
        <a:p>
          <a:endParaRPr lang="id-ID"/>
        </a:p>
      </dgm:t>
    </dgm:pt>
    <dgm:pt modelId="{FA7C27C0-E669-4B82-A81F-28BB02404F87}">
      <dgm:prSet phldrT="[Text]"/>
      <dgm:spPr/>
      <dgm:t>
        <a:bodyPr/>
        <a:lstStyle/>
        <a:p>
          <a:r>
            <a:rPr lang="id-ID" dirty="0" smtClean="0"/>
            <a:t>Endocardium</a:t>
          </a:r>
          <a:endParaRPr lang="id-ID" dirty="0"/>
        </a:p>
      </dgm:t>
    </dgm:pt>
    <dgm:pt modelId="{166D5DF5-0BF6-4BB5-BE98-960C4E39B312}" type="parTrans" cxnId="{23D1FD07-6487-46FB-B87E-B1158AF2C11C}">
      <dgm:prSet/>
      <dgm:spPr/>
      <dgm:t>
        <a:bodyPr/>
        <a:lstStyle/>
        <a:p>
          <a:endParaRPr lang="id-ID"/>
        </a:p>
      </dgm:t>
    </dgm:pt>
    <dgm:pt modelId="{7DC09565-B4BC-498D-AC01-EB63CC997E82}" type="sibTrans" cxnId="{23D1FD07-6487-46FB-B87E-B1158AF2C11C}">
      <dgm:prSet/>
      <dgm:spPr/>
      <dgm:t>
        <a:bodyPr/>
        <a:lstStyle/>
        <a:p>
          <a:endParaRPr lang="id-ID"/>
        </a:p>
      </dgm:t>
    </dgm:pt>
    <dgm:pt modelId="{6524E62C-717E-4B3F-9149-01DCC85A2E52}">
      <dgm:prSet phldrT="[Text]"/>
      <dgm:spPr/>
      <dgm:t>
        <a:bodyPr/>
        <a:lstStyle/>
        <a:p>
          <a:r>
            <a:rPr lang="id-ID" dirty="0" smtClean="0"/>
            <a:t>Lapisan otot yg paling tipis &amp; tebal</a:t>
          </a:r>
          <a:endParaRPr lang="id-ID" dirty="0"/>
        </a:p>
      </dgm:t>
    </dgm:pt>
    <dgm:pt modelId="{A56063B9-24E8-4EDA-8D96-3BAEDE94EA68}" type="parTrans" cxnId="{44229B22-B760-4941-B302-A2F780383C31}">
      <dgm:prSet/>
      <dgm:spPr/>
      <dgm:t>
        <a:bodyPr/>
        <a:lstStyle/>
        <a:p>
          <a:endParaRPr lang="id-ID"/>
        </a:p>
      </dgm:t>
    </dgm:pt>
    <dgm:pt modelId="{B666AB42-BD65-4D99-A9CD-F0C50AD270C7}" type="sibTrans" cxnId="{44229B22-B760-4941-B302-A2F780383C31}">
      <dgm:prSet/>
      <dgm:spPr/>
      <dgm:t>
        <a:bodyPr/>
        <a:lstStyle/>
        <a:p>
          <a:endParaRPr lang="id-ID"/>
        </a:p>
      </dgm:t>
    </dgm:pt>
    <dgm:pt modelId="{33E1CC84-026B-4FE0-8C2B-BD61DAB7B2BA}">
      <dgm:prSet phldrT="[Text]"/>
      <dgm:spPr/>
      <dgm:t>
        <a:bodyPr/>
        <a:lstStyle/>
        <a:p>
          <a:r>
            <a:rPr lang="id-ID" dirty="0" smtClean="0"/>
            <a:t>Endocardium : Lapisan otot paling tipis, yg berisi endotel &amp; jaringan ikat sub-endotel</a:t>
          </a:r>
          <a:endParaRPr lang="id-ID" dirty="0"/>
        </a:p>
      </dgm:t>
    </dgm:pt>
    <dgm:pt modelId="{DC668A27-D8BA-4AD9-A570-B39A0E87209A}" type="parTrans" cxnId="{2F812175-1E4E-4FED-8C48-6055360688FC}">
      <dgm:prSet/>
      <dgm:spPr/>
      <dgm:t>
        <a:bodyPr/>
        <a:lstStyle/>
        <a:p>
          <a:endParaRPr lang="id-ID"/>
        </a:p>
      </dgm:t>
    </dgm:pt>
    <dgm:pt modelId="{47AA8A49-2E05-4E8B-AA8D-33A637D2765D}" type="sibTrans" cxnId="{2F812175-1E4E-4FED-8C48-6055360688FC}">
      <dgm:prSet/>
      <dgm:spPr/>
      <dgm:t>
        <a:bodyPr/>
        <a:lstStyle/>
        <a:p>
          <a:endParaRPr lang="id-ID"/>
        </a:p>
      </dgm:t>
    </dgm:pt>
    <dgm:pt modelId="{7AF88A4C-9852-4FB5-86B1-B5FF1982429F}">
      <dgm:prSet phldrT="[Text]"/>
      <dgm:spPr/>
      <dgm:t>
        <a:bodyPr/>
        <a:lstStyle/>
        <a:p>
          <a:r>
            <a:rPr lang="id-ID" dirty="0" smtClean="0"/>
            <a:t>Myocardium</a:t>
          </a:r>
          <a:endParaRPr lang="id-ID" dirty="0"/>
        </a:p>
      </dgm:t>
    </dgm:pt>
    <dgm:pt modelId="{53387088-4C76-4D7E-AFCC-E730239B05B9}" type="parTrans" cxnId="{84028C82-86A6-4CB5-BD7C-BE4720C57403}">
      <dgm:prSet/>
      <dgm:spPr/>
      <dgm:t>
        <a:bodyPr/>
        <a:lstStyle/>
        <a:p>
          <a:endParaRPr lang="id-ID"/>
        </a:p>
      </dgm:t>
    </dgm:pt>
    <dgm:pt modelId="{06DEFD85-2DD4-4079-8871-6B0A566F8EE0}" type="sibTrans" cxnId="{84028C82-86A6-4CB5-BD7C-BE4720C57403}">
      <dgm:prSet/>
      <dgm:spPr/>
      <dgm:t>
        <a:bodyPr/>
        <a:lstStyle/>
        <a:p>
          <a:endParaRPr lang="id-ID"/>
        </a:p>
      </dgm:t>
    </dgm:pt>
    <dgm:pt modelId="{66E9C84B-5BC5-4868-9C7F-B7C983367975}">
      <dgm:prSet phldrT="[Text]"/>
      <dgm:spPr/>
      <dgm:t>
        <a:bodyPr/>
        <a:lstStyle/>
        <a:p>
          <a:r>
            <a:rPr lang="id-ID" dirty="0" smtClean="0"/>
            <a:t>Epicardium</a:t>
          </a:r>
          <a:endParaRPr lang="id-ID" dirty="0"/>
        </a:p>
      </dgm:t>
    </dgm:pt>
    <dgm:pt modelId="{794B8640-C4AA-4BD2-94CA-806BB85B1384}" type="parTrans" cxnId="{4E3659B5-A2B6-4578-8766-19ADC092888B}">
      <dgm:prSet/>
      <dgm:spPr/>
      <dgm:t>
        <a:bodyPr/>
        <a:lstStyle/>
        <a:p>
          <a:endParaRPr lang="id-ID"/>
        </a:p>
      </dgm:t>
    </dgm:pt>
    <dgm:pt modelId="{468F59A0-CAA9-49D5-9822-2C6688DFBC36}" type="sibTrans" cxnId="{4E3659B5-A2B6-4578-8766-19ADC092888B}">
      <dgm:prSet/>
      <dgm:spPr/>
      <dgm:t>
        <a:bodyPr/>
        <a:lstStyle/>
        <a:p>
          <a:endParaRPr lang="id-ID"/>
        </a:p>
      </dgm:t>
    </dgm:pt>
    <dgm:pt modelId="{F29B925C-8795-4D7A-807E-704F39A5C215}">
      <dgm:prSet phldrT="[Text]"/>
      <dgm:spPr/>
      <dgm:t>
        <a:bodyPr/>
        <a:lstStyle/>
        <a:p>
          <a:r>
            <a:rPr lang="id-ID" dirty="0" smtClean="0"/>
            <a:t>Pericardium</a:t>
          </a:r>
          <a:endParaRPr lang="id-ID" dirty="0"/>
        </a:p>
      </dgm:t>
    </dgm:pt>
    <dgm:pt modelId="{A5DA5403-4013-44DD-9508-27B694FDDF76}" type="parTrans" cxnId="{93C8D5AA-BB31-4204-AAC2-B612464D0709}">
      <dgm:prSet/>
      <dgm:spPr/>
      <dgm:t>
        <a:bodyPr/>
        <a:lstStyle/>
        <a:p>
          <a:endParaRPr lang="id-ID"/>
        </a:p>
      </dgm:t>
    </dgm:pt>
    <dgm:pt modelId="{205EC073-CF7B-44D3-8752-F26F6665FE1C}" type="sibTrans" cxnId="{93C8D5AA-BB31-4204-AAC2-B612464D0709}">
      <dgm:prSet/>
      <dgm:spPr/>
      <dgm:t>
        <a:bodyPr/>
        <a:lstStyle/>
        <a:p>
          <a:endParaRPr lang="id-ID"/>
        </a:p>
      </dgm:t>
    </dgm:pt>
    <dgm:pt modelId="{467066BE-B6AE-4C60-9C7A-4CB6F486C329}">
      <dgm:prSet phldrT="[Text]"/>
      <dgm:spPr/>
      <dgm:t>
        <a:bodyPr/>
        <a:lstStyle/>
        <a:p>
          <a:r>
            <a:rPr lang="id-ID" dirty="0" smtClean="0"/>
            <a:t>Myocardium : Lapisan otot paling tebal</a:t>
          </a:r>
          <a:endParaRPr lang="id-ID" dirty="0"/>
        </a:p>
      </dgm:t>
    </dgm:pt>
    <dgm:pt modelId="{6FA581AE-1BA4-4F38-A223-3FC2387952C5}" type="parTrans" cxnId="{515BAB43-4C85-46FD-9805-5B6C066C8069}">
      <dgm:prSet/>
      <dgm:spPr/>
      <dgm:t>
        <a:bodyPr/>
        <a:lstStyle/>
        <a:p>
          <a:endParaRPr lang="id-ID"/>
        </a:p>
      </dgm:t>
    </dgm:pt>
    <dgm:pt modelId="{CCD5DFCF-2C9B-4EE9-8887-F2B7AC7B54F5}" type="sibTrans" cxnId="{515BAB43-4C85-46FD-9805-5B6C066C8069}">
      <dgm:prSet/>
      <dgm:spPr/>
      <dgm:t>
        <a:bodyPr/>
        <a:lstStyle/>
        <a:p>
          <a:endParaRPr lang="id-ID"/>
        </a:p>
      </dgm:t>
    </dgm:pt>
    <dgm:pt modelId="{602CD80C-F7AA-4A95-BA1F-50A210E6FAFB}" type="pres">
      <dgm:prSet presAssocID="{2A200CE5-8775-4F25-AC4F-1C569565D8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D11D1F49-195C-438E-A851-DEFBB3E9B86B}" type="pres">
      <dgm:prSet presAssocID="{F1123B55-5B40-43B6-B143-43916462EFA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035480D-AFA3-46C4-AE9D-E0CDD22DB315}" type="pres">
      <dgm:prSet presAssocID="{F1123B55-5B40-43B6-B143-43916462EFA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02C13D3-0D29-49ED-8AA4-8D9EB7568200}" type="pres">
      <dgm:prSet presAssocID="{6524E62C-717E-4B3F-9149-01DCC85A2E5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787DDD6-987E-4FE0-9262-1C3FE5422A79}" type="pres">
      <dgm:prSet presAssocID="{6524E62C-717E-4B3F-9149-01DCC85A2E5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515BAB43-4C85-46FD-9805-5B6C066C8069}" srcId="{6524E62C-717E-4B3F-9149-01DCC85A2E52}" destId="{467066BE-B6AE-4C60-9C7A-4CB6F486C329}" srcOrd="1" destOrd="0" parTransId="{6FA581AE-1BA4-4F38-A223-3FC2387952C5}" sibTransId="{CCD5DFCF-2C9B-4EE9-8887-F2B7AC7B54F5}"/>
    <dgm:cxn modelId="{002882BA-666A-4EA0-96FA-7C72676434B3}" type="presOf" srcId="{7AF88A4C-9852-4FB5-86B1-B5FF1982429F}" destId="{2035480D-AFA3-46C4-AE9D-E0CDD22DB315}" srcOrd="0" destOrd="1" presId="urn:microsoft.com/office/officeart/2005/8/layout/vList2"/>
    <dgm:cxn modelId="{44229B22-B760-4941-B302-A2F780383C31}" srcId="{2A200CE5-8775-4F25-AC4F-1C569565D899}" destId="{6524E62C-717E-4B3F-9149-01DCC85A2E52}" srcOrd="1" destOrd="0" parTransId="{A56063B9-24E8-4EDA-8D96-3BAEDE94EA68}" sibTransId="{B666AB42-BD65-4D99-A9CD-F0C50AD270C7}"/>
    <dgm:cxn modelId="{84028C82-86A6-4CB5-BD7C-BE4720C57403}" srcId="{F1123B55-5B40-43B6-B143-43916462EFA1}" destId="{7AF88A4C-9852-4FB5-86B1-B5FF1982429F}" srcOrd="1" destOrd="0" parTransId="{53387088-4C76-4D7E-AFCC-E730239B05B9}" sibTransId="{06DEFD85-2DD4-4079-8871-6B0A566F8EE0}"/>
    <dgm:cxn modelId="{66F76C88-6019-4563-A5A6-91B2F1EFD67F}" type="presOf" srcId="{467066BE-B6AE-4C60-9C7A-4CB6F486C329}" destId="{B787DDD6-987E-4FE0-9262-1C3FE5422A79}" srcOrd="0" destOrd="1" presId="urn:microsoft.com/office/officeart/2005/8/layout/vList2"/>
    <dgm:cxn modelId="{93C8D5AA-BB31-4204-AAC2-B612464D0709}" srcId="{F1123B55-5B40-43B6-B143-43916462EFA1}" destId="{F29B925C-8795-4D7A-807E-704F39A5C215}" srcOrd="3" destOrd="0" parTransId="{A5DA5403-4013-44DD-9508-27B694FDDF76}" sibTransId="{205EC073-CF7B-44D3-8752-F26F6665FE1C}"/>
    <dgm:cxn modelId="{23D1FD07-6487-46FB-B87E-B1158AF2C11C}" srcId="{F1123B55-5B40-43B6-B143-43916462EFA1}" destId="{FA7C27C0-E669-4B82-A81F-28BB02404F87}" srcOrd="0" destOrd="0" parTransId="{166D5DF5-0BF6-4BB5-BE98-960C4E39B312}" sibTransId="{7DC09565-B4BC-498D-AC01-EB63CC997E82}"/>
    <dgm:cxn modelId="{1F6827E4-C569-47A3-B2ED-C5F0315A60BC}" type="presOf" srcId="{66E9C84B-5BC5-4868-9C7F-B7C983367975}" destId="{2035480D-AFA3-46C4-AE9D-E0CDD22DB315}" srcOrd="0" destOrd="2" presId="urn:microsoft.com/office/officeart/2005/8/layout/vList2"/>
    <dgm:cxn modelId="{2F812175-1E4E-4FED-8C48-6055360688FC}" srcId="{6524E62C-717E-4B3F-9149-01DCC85A2E52}" destId="{33E1CC84-026B-4FE0-8C2B-BD61DAB7B2BA}" srcOrd="0" destOrd="0" parTransId="{DC668A27-D8BA-4AD9-A570-B39A0E87209A}" sibTransId="{47AA8A49-2E05-4E8B-AA8D-33A637D2765D}"/>
    <dgm:cxn modelId="{AA76E650-F5EC-4736-BD6E-4DEBE6B2D1F5}" type="presOf" srcId="{33E1CC84-026B-4FE0-8C2B-BD61DAB7B2BA}" destId="{B787DDD6-987E-4FE0-9262-1C3FE5422A79}" srcOrd="0" destOrd="0" presId="urn:microsoft.com/office/officeart/2005/8/layout/vList2"/>
    <dgm:cxn modelId="{74EDC45E-2518-4CB7-8DA4-D85C99FB780A}" type="presOf" srcId="{6524E62C-717E-4B3F-9149-01DCC85A2E52}" destId="{602C13D3-0D29-49ED-8AA4-8D9EB7568200}" srcOrd="0" destOrd="0" presId="urn:microsoft.com/office/officeart/2005/8/layout/vList2"/>
    <dgm:cxn modelId="{4E3659B5-A2B6-4578-8766-19ADC092888B}" srcId="{F1123B55-5B40-43B6-B143-43916462EFA1}" destId="{66E9C84B-5BC5-4868-9C7F-B7C983367975}" srcOrd="2" destOrd="0" parTransId="{794B8640-C4AA-4BD2-94CA-806BB85B1384}" sibTransId="{468F59A0-CAA9-49D5-9822-2C6688DFBC36}"/>
    <dgm:cxn modelId="{E953453D-1BA1-49D9-8E13-DBA0D8D72AC5}" type="presOf" srcId="{F1123B55-5B40-43B6-B143-43916462EFA1}" destId="{D11D1F49-195C-438E-A851-DEFBB3E9B86B}" srcOrd="0" destOrd="0" presId="urn:microsoft.com/office/officeart/2005/8/layout/vList2"/>
    <dgm:cxn modelId="{832DFF9D-8A8E-4499-9EEB-A8BBCCBCA0A2}" type="presOf" srcId="{FA7C27C0-E669-4B82-A81F-28BB02404F87}" destId="{2035480D-AFA3-46C4-AE9D-E0CDD22DB315}" srcOrd="0" destOrd="0" presId="urn:microsoft.com/office/officeart/2005/8/layout/vList2"/>
    <dgm:cxn modelId="{88455E02-45FD-4A90-B499-EDD9414A11A2}" type="presOf" srcId="{2A200CE5-8775-4F25-AC4F-1C569565D899}" destId="{602CD80C-F7AA-4A95-BA1F-50A210E6FAFB}" srcOrd="0" destOrd="0" presId="urn:microsoft.com/office/officeart/2005/8/layout/vList2"/>
    <dgm:cxn modelId="{B5FB1EED-240B-480F-8671-8F7030C1D7D7}" srcId="{2A200CE5-8775-4F25-AC4F-1C569565D899}" destId="{F1123B55-5B40-43B6-B143-43916462EFA1}" srcOrd="0" destOrd="0" parTransId="{AEB09CC1-5F69-4046-B996-157C93F2D1BA}" sibTransId="{FA1FF7D1-A9E8-4955-8640-A3E23BEBD156}"/>
    <dgm:cxn modelId="{8B565217-6519-4F5E-961A-422E0FC7DF2F}" type="presOf" srcId="{F29B925C-8795-4D7A-807E-704F39A5C215}" destId="{2035480D-AFA3-46C4-AE9D-E0CDD22DB315}" srcOrd="0" destOrd="3" presId="urn:microsoft.com/office/officeart/2005/8/layout/vList2"/>
    <dgm:cxn modelId="{C68C1D6B-2198-4566-BAB9-9401A6B6F62C}" type="presParOf" srcId="{602CD80C-F7AA-4A95-BA1F-50A210E6FAFB}" destId="{D11D1F49-195C-438E-A851-DEFBB3E9B86B}" srcOrd="0" destOrd="0" presId="urn:microsoft.com/office/officeart/2005/8/layout/vList2"/>
    <dgm:cxn modelId="{D3AF3386-FCB8-4ED5-B931-D15154B93DFF}" type="presParOf" srcId="{602CD80C-F7AA-4A95-BA1F-50A210E6FAFB}" destId="{2035480D-AFA3-46C4-AE9D-E0CDD22DB315}" srcOrd="1" destOrd="0" presId="urn:microsoft.com/office/officeart/2005/8/layout/vList2"/>
    <dgm:cxn modelId="{0D60EB13-7B7B-4D27-A51E-01A449238A5A}" type="presParOf" srcId="{602CD80C-F7AA-4A95-BA1F-50A210E6FAFB}" destId="{602C13D3-0D29-49ED-8AA4-8D9EB7568200}" srcOrd="2" destOrd="0" presId="urn:microsoft.com/office/officeart/2005/8/layout/vList2"/>
    <dgm:cxn modelId="{78E3F822-56EA-439C-A11E-1E78839E8D0D}" type="presParOf" srcId="{602CD80C-F7AA-4A95-BA1F-50A210E6FAFB}" destId="{B787DDD6-987E-4FE0-9262-1C3FE5422A7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EFDF56-F7B3-4B05-A56B-08F79A14E47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4A308AEC-7FEE-46C7-B0CA-A0FC126140AF}">
      <dgm:prSet phldrT="[Text]"/>
      <dgm:spPr/>
      <dgm:t>
        <a:bodyPr/>
        <a:lstStyle/>
        <a:p>
          <a:r>
            <a:rPr lang="id-ID" dirty="0" smtClean="0"/>
            <a:t>Katup trikuspidalis (Atrioventrikular kanan)</a:t>
          </a:r>
          <a:endParaRPr lang="id-ID" dirty="0"/>
        </a:p>
      </dgm:t>
    </dgm:pt>
    <dgm:pt modelId="{08DBE4F1-B525-4DA3-B53A-173008DC7B30}" type="parTrans" cxnId="{33C4FD05-6A53-4EF2-A0C7-1A1B99F9DC32}">
      <dgm:prSet/>
      <dgm:spPr/>
      <dgm:t>
        <a:bodyPr/>
        <a:lstStyle/>
        <a:p>
          <a:endParaRPr lang="id-ID"/>
        </a:p>
      </dgm:t>
    </dgm:pt>
    <dgm:pt modelId="{CAF84BA3-83DE-49C5-A2A7-8C05C8DD9190}" type="sibTrans" cxnId="{33C4FD05-6A53-4EF2-A0C7-1A1B99F9DC32}">
      <dgm:prSet/>
      <dgm:spPr/>
      <dgm:t>
        <a:bodyPr/>
        <a:lstStyle/>
        <a:p>
          <a:endParaRPr lang="id-ID"/>
        </a:p>
      </dgm:t>
    </dgm:pt>
    <dgm:pt modelId="{2DBE0AEB-72F5-4F65-90B3-E3D33E98805D}">
      <dgm:prSet phldrT="[Text]"/>
      <dgm:spPr/>
      <dgm:t>
        <a:bodyPr/>
        <a:lstStyle/>
        <a:p>
          <a:r>
            <a:rPr lang="id-ID" dirty="0" smtClean="0"/>
            <a:t>Terletak </a:t>
          </a:r>
          <a:r>
            <a:rPr lang="sv-SE" dirty="0" smtClean="0"/>
            <a:t>antara atrium dan ventrikel kanan.</a:t>
          </a:r>
          <a:endParaRPr lang="id-ID" dirty="0"/>
        </a:p>
      </dgm:t>
    </dgm:pt>
    <dgm:pt modelId="{2D0E705A-4026-4167-B5C0-5B458B5A790C}" type="parTrans" cxnId="{2669169F-1115-4459-B54F-C6875E986133}">
      <dgm:prSet/>
      <dgm:spPr/>
      <dgm:t>
        <a:bodyPr/>
        <a:lstStyle/>
        <a:p>
          <a:endParaRPr lang="id-ID"/>
        </a:p>
      </dgm:t>
    </dgm:pt>
    <dgm:pt modelId="{FE2488FD-4A54-48A2-BCE1-6403965A45DA}" type="sibTrans" cxnId="{2669169F-1115-4459-B54F-C6875E986133}">
      <dgm:prSet/>
      <dgm:spPr/>
      <dgm:t>
        <a:bodyPr/>
        <a:lstStyle/>
        <a:p>
          <a:endParaRPr lang="id-ID"/>
        </a:p>
      </dgm:t>
    </dgm:pt>
    <dgm:pt modelId="{19B69855-0ECB-4D69-921F-FF6074890C1A}">
      <dgm:prSet phldrT="[Text]"/>
      <dgm:spPr/>
      <dgm:t>
        <a:bodyPr/>
        <a:lstStyle/>
        <a:p>
          <a:r>
            <a:rPr lang="id-ID" dirty="0" smtClean="0"/>
            <a:t>Katup bikuspidalis (atrioventrikular kiri)</a:t>
          </a:r>
          <a:endParaRPr lang="id-ID" dirty="0"/>
        </a:p>
      </dgm:t>
    </dgm:pt>
    <dgm:pt modelId="{77311A9A-55E4-4592-8B21-4AC6A0160E68}" type="parTrans" cxnId="{5B239EE5-057A-4FB3-9E1D-9D0AD7DCC77B}">
      <dgm:prSet/>
      <dgm:spPr/>
      <dgm:t>
        <a:bodyPr/>
        <a:lstStyle/>
        <a:p>
          <a:endParaRPr lang="id-ID"/>
        </a:p>
      </dgm:t>
    </dgm:pt>
    <dgm:pt modelId="{AA1EDF88-DA93-4DA0-B500-FEA171228A2A}" type="sibTrans" cxnId="{5B239EE5-057A-4FB3-9E1D-9D0AD7DCC77B}">
      <dgm:prSet/>
      <dgm:spPr/>
      <dgm:t>
        <a:bodyPr/>
        <a:lstStyle/>
        <a:p>
          <a:endParaRPr lang="id-ID"/>
        </a:p>
      </dgm:t>
    </dgm:pt>
    <dgm:pt modelId="{1210E1B1-0FBB-4DC6-AEE1-B5B4FB4A0F9E}">
      <dgm:prSet phldrT="[Text]"/>
      <dgm:spPr/>
      <dgm:t>
        <a:bodyPr/>
        <a:lstStyle/>
        <a:p>
          <a:r>
            <a:rPr lang="id-ID" dirty="0" smtClean="0"/>
            <a:t>Terletak </a:t>
          </a:r>
          <a:r>
            <a:rPr lang="sv-SE" dirty="0" smtClean="0"/>
            <a:t>antara atrium dan ventrikel kiri</a:t>
          </a:r>
          <a:r>
            <a:rPr lang="id-ID" dirty="0" smtClean="0"/>
            <a:t>.</a:t>
          </a:r>
          <a:endParaRPr lang="id-ID" dirty="0"/>
        </a:p>
      </dgm:t>
    </dgm:pt>
    <dgm:pt modelId="{D8F89276-A8F3-4492-9926-18B094569990}" type="parTrans" cxnId="{B6DB1CE5-CA99-48F5-A2A0-7131EB17D614}">
      <dgm:prSet/>
      <dgm:spPr/>
      <dgm:t>
        <a:bodyPr/>
        <a:lstStyle/>
        <a:p>
          <a:endParaRPr lang="id-ID"/>
        </a:p>
      </dgm:t>
    </dgm:pt>
    <dgm:pt modelId="{7AAE73D4-047D-41BD-BC58-25D929B2C9D3}" type="sibTrans" cxnId="{B6DB1CE5-CA99-48F5-A2A0-7131EB17D614}">
      <dgm:prSet/>
      <dgm:spPr/>
      <dgm:t>
        <a:bodyPr/>
        <a:lstStyle/>
        <a:p>
          <a:endParaRPr lang="id-ID"/>
        </a:p>
      </dgm:t>
    </dgm:pt>
    <dgm:pt modelId="{94EE7C9F-BCF5-4B1B-8278-BED37495580A}">
      <dgm:prSet phldrT="[Text]"/>
      <dgm:spPr/>
      <dgm:t>
        <a:bodyPr/>
        <a:lstStyle/>
        <a:p>
          <a:r>
            <a:rPr lang="id-ID" dirty="0" smtClean="0"/>
            <a:t>Katup semilunaris arteri pulmonalis</a:t>
          </a:r>
          <a:endParaRPr lang="id-ID" dirty="0"/>
        </a:p>
      </dgm:t>
    </dgm:pt>
    <dgm:pt modelId="{21BAC7B0-22E7-4D6B-A6E1-F40A16F7BE55}" type="parTrans" cxnId="{1AD2252A-949B-4D03-B1ED-1EABF181F03D}">
      <dgm:prSet/>
      <dgm:spPr/>
      <dgm:t>
        <a:bodyPr/>
        <a:lstStyle/>
        <a:p>
          <a:endParaRPr lang="id-ID"/>
        </a:p>
      </dgm:t>
    </dgm:pt>
    <dgm:pt modelId="{630CCC5E-C6CE-4546-A897-2FD420C75F07}" type="sibTrans" cxnId="{1AD2252A-949B-4D03-B1ED-1EABF181F03D}">
      <dgm:prSet/>
      <dgm:spPr/>
      <dgm:t>
        <a:bodyPr/>
        <a:lstStyle/>
        <a:p>
          <a:endParaRPr lang="id-ID"/>
        </a:p>
      </dgm:t>
    </dgm:pt>
    <dgm:pt modelId="{732F84A3-8159-4149-8747-945CFE19E48F}">
      <dgm:prSet phldrT="[Text]"/>
      <dgm:spPr/>
      <dgm:t>
        <a:bodyPr/>
        <a:lstStyle/>
        <a:p>
          <a:r>
            <a:rPr lang="id-ID" dirty="0" smtClean="0"/>
            <a:t>Katup semilunaris aorta</a:t>
          </a:r>
          <a:endParaRPr lang="id-ID" dirty="0"/>
        </a:p>
      </dgm:t>
    </dgm:pt>
    <dgm:pt modelId="{4DAED1A2-9FF0-43F1-9EB9-3CCEB2F66109}" type="parTrans" cxnId="{B577E68A-7215-44DB-B468-918CCB283220}">
      <dgm:prSet/>
      <dgm:spPr/>
      <dgm:t>
        <a:bodyPr/>
        <a:lstStyle/>
        <a:p>
          <a:endParaRPr lang="id-ID"/>
        </a:p>
      </dgm:t>
    </dgm:pt>
    <dgm:pt modelId="{A9769EBA-C4EC-465F-B1B5-48589C2080C5}" type="sibTrans" cxnId="{B577E68A-7215-44DB-B468-918CCB283220}">
      <dgm:prSet/>
      <dgm:spPr/>
      <dgm:t>
        <a:bodyPr/>
        <a:lstStyle/>
        <a:p>
          <a:endParaRPr lang="id-ID"/>
        </a:p>
      </dgm:t>
    </dgm:pt>
    <dgm:pt modelId="{97D46607-6CB4-4429-8082-C858FD4BFBA9}">
      <dgm:prSet phldrT="[Text]"/>
      <dgm:spPr/>
      <dgm:t>
        <a:bodyPr/>
        <a:lstStyle/>
        <a:p>
          <a:r>
            <a:rPr lang="id-ID" dirty="0" smtClean="0"/>
            <a:t>Terletak di output arteri yang mengarah ke paru</a:t>
          </a:r>
          <a:endParaRPr lang="id-ID" dirty="0"/>
        </a:p>
      </dgm:t>
    </dgm:pt>
    <dgm:pt modelId="{9A77C28C-DF1F-4187-A66E-94CD58D98732}" type="parTrans" cxnId="{82977A5C-972A-479E-B51B-76B024C77EDA}">
      <dgm:prSet/>
      <dgm:spPr/>
    </dgm:pt>
    <dgm:pt modelId="{EB28E7B4-4B7C-4041-90FF-9AAFC15EE2EB}" type="sibTrans" cxnId="{82977A5C-972A-479E-B51B-76B024C77EDA}">
      <dgm:prSet/>
      <dgm:spPr/>
    </dgm:pt>
    <dgm:pt modelId="{62D64935-56DD-43F6-BFB6-F4B93E668B06}">
      <dgm:prSet phldrT="[Text]"/>
      <dgm:spPr/>
      <dgm:t>
        <a:bodyPr/>
        <a:lstStyle/>
        <a:p>
          <a:r>
            <a:rPr lang="id-ID" dirty="0" smtClean="0"/>
            <a:t>Terletak di output aorta yang mengarah ke seluruh tubuh</a:t>
          </a:r>
          <a:endParaRPr lang="id-ID" dirty="0"/>
        </a:p>
      </dgm:t>
    </dgm:pt>
    <dgm:pt modelId="{7C2453DD-C485-47AC-8093-8969388434EC}" type="parTrans" cxnId="{0C031625-12AF-43BC-8AC6-95FC016FD00C}">
      <dgm:prSet/>
      <dgm:spPr/>
    </dgm:pt>
    <dgm:pt modelId="{893147D6-BBA5-4C1D-9A5B-028651B023BC}" type="sibTrans" cxnId="{0C031625-12AF-43BC-8AC6-95FC016FD00C}">
      <dgm:prSet/>
      <dgm:spPr/>
    </dgm:pt>
    <dgm:pt modelId="{AC472A81-1A54-45B8-B565-7B9882FA6B6A}" type="pres">
      <dgm:prSet presAssocID="{60EFDF56-F7B3-4B05-A56B-08F79A14E4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75CD7EA-DC3F-4919-BFA2-B5AE86F39AD0}" type="pres">
      <dgm:prSet presAssocID="{4A308AEC-7FEE-46C7-B0CA-A0FC126140A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52FC48E-86F9-49BB-B974-7E13DF357F08}" type="pres">
      <dgm:prSet presAssocID="{4A308AEC-7FEE-46C7-B0CA-A0FC126140AF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ECD7942-F6C0-4CBB-B9D4-8B021B1247B2}" type="pres">
      <dgm:prSet presAssocID="{19B69855-0ECB-4D69-921F-FF6074890C1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AA0530E-99FC-493F-8537-BEF972F79963}" type="pres">
      <dgm:prSet presAssocID="{19B69855-0ECB-4D69-921F-FF6074890C1A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E2C6C32-B929-4AF5-A38C-F4CE4DDC2848}" type="pres">
      <dgm:prSet presAssocID="{94EE7C9F-BCF5-4B1B-8278-BED37495580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283A6EE-D4AC-4B37-8046-465B38FAECFE}" type="pres">
      <dgm:prSet presAssocID="{94EE7C9F-BCF5-4B1B-8278-BED37495580A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40C7A88-B70C-48EF-9893-706B018134C2}" type="pres">
      <dgm:prSet presAssocID="{732F84A3-8159-4149-8747-945CFE19E48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FAEBFD7-70F0-41DE-A538-AF77EC6CCD0B}" type="pres">
      <dgm:prSet presAssocID="{732F84A3-8159-4149-8747-945CFE19E48F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DEE5CC6D-1FAD-43BD-BD35-467B5D207093}" type="presOf" srcId="{1210E1B1-0FBB-4DC6-AEE1-B5B4FB4A0F9E}" destId="{FAA0530E-99FC-493F-8537-BEF972F79963}" srcOrd="0" destOrd="0" presId="urn:microsoft.com/office/officeart/2005/8/layout/vList2"/>
    <dgm:cxn modelId="{4BC06AB0-56BD-46C9-AFEA-10E326BF5FF6}" type="presOf" srcId="{4A308AEC-7FEE-46C7-B0CA-A0FC126140AF}" destId="{075CD7EA-DC3F-4919-BFA2-B5AE86F39AD0}" srcOrd="0" destOrd="0" presId="urn:microsoft.com/office/officeart/2005/8/layout/vList2"/>
    <dgm:cxn modelId="{33C4FD05-6A53-4EF2-A0C7-1A1B99F9DC32}" srcId="{60EFDF56-F7B3-4B05-A56B-08F79A14E479}" destId="{4A308AEC-7FEE-46C7-B0CA-A0FC126140AF}" srcOrd="0" destOrd="0" parTransId="{08DBE4F1-B525-4DA3-B53A-173008DC7B30}" sibTransId="{CAF84BA3-83DE-49C5-A2A7-8C05C8DD9190}"/>
    <dgm:cxn modelId="{2AD37371-2D11-464C-8CB0-3EFE531862EE}" type="presOf" srcId="{732F84A3-8159-4149-8747-945CFE19E48F}" destId="{940C7A88-B70C-48EF-9893-706B018134C2}" srcOrd="0" destOrd="0" presId="urn:microsoft.com/office/officeart/2005/8/layout/vList2"/>
    <dgm:cxn modelId="{551A84C8-00A7-49E4-B5A4-1681189E4B77}" type="presOf" srcId="{62D64935-56DD-43F6-BFB6-F4B93E668B06}" destId="{0FAEBFD7-70F0-41DE-A538-AF77EC6CCD0B}" srcOrd="0" destOrd="0" presId="urn:microsoft.com/office/officeart/2005/8/layout/vList2"/>
    <dgm:cxn modelId="{8CFA99DE-402C-4DF7-8770-6D79B47D5A55}" type="presOf" srcId="{97D46607-6CB4-4429-8082-C858FD4BFBA9}" destId="{8283A6EE-D4AC-4B37-8046-465B38FAECFE}" srcOrd="0" destOrd="0" presId="urn:microsoft.com/office/officeart/2005/8/layout/vList2"/>
    <dgm:cxn modelId="{5B239EE5-057A-4FB3-9E1D-9D0AD7DCC77B}" srcId="{60EFDF56-F7B3-4B05-A56B-08F79A14E479}" destId="{19B69855-0ECB-4D69-921F-FF6074890C1A}" srcOrd="1" destOrd="0" parTransId="{77311A9A-55E4-4592-8B21-4AC6A0160E68}" sibTransId="{AA1EDF88-DA93-4DA0-B500-FEA171228A2A}"/>
    <dgm:cxn modelId="{82977A5C-972A-479E-B51B-76B024C77EDA}" srcId="{94EE7C9F-BCF5-4B1B-8278-BED37495580A}" destId="{97D46607-6CB4-4429-8082-C858FD4BFBA9}" srcOrd="0" destOrd="0" parTransId="{9A77C28C-DF1F-4187-A66E-94CD58D98732}" sibTransId="{EB28E7B4-4B7C-4041-90FF-9AAFC15EE2EB}"/>
    <dgm:cxn modelId="{2669169F-1115-4459-B54F-C6875E986133}" srcId="{4A308AEC-7FEE-46C7-B0CA-A0FC126140AF}" destId="{2DBE0AEB-72F5-4F65-90B3-E3D33E98805D}" srcOrd="0" destOrd="0" parTransId="{2D0E705A-4026-4167-B5C0-5B458B5A790C}" sibTransId="{FE2488FD-4A54-48A2-BCE1-6403965A45DA}"/>
    <dgm:cxn modelId="{B6DB1CE5-CA99-48F5-A2A0-7131EB17D614}" srcId="{19B69855-0ECB-4D69-921F-FF6074890C1A}" destId="{1210E1B1-0FBB-4DC6-AEE1-B5B4FB4A0F9E}" srcOrd="0" destOrd="0" parTransId="{D8F89276-A8F3-4492-9926-18B094569990}" sibTransId="{7AAE73D4-047D-41BD-BC58-25D929B2C9D3}"/>
    <dgm:cxn modelId="{1C17DC25-84F8-4145-910D-742FB3F4FF7E}" type="presOf" srcId="{60EFDF56-F7B3-4B05-A56B-08F79A14E479}" destId="{AC472A81-1A54-45B8-B565-7B9882FA6B6A}" srcOrd="0" destOrd="0" presId="urn:microsoft.com/office/officeart/2005/8/layout/vList2"/>
    <dgm:cxn modelId="{7DD0EBBF-5076-4000-8A5F-5C30B5457226}" type="presOf" srcId="{94EE7C9F-BCF5-4B1B-8278-BED37495580A}" destId="{CE2C6C32-B929-4AF5-A38C-F4CE4DDC2848}" srcOrd="0" destOrd="0" presId="urn:microsoft.com/office/officeart/2005/8/layout/vList2"/>
    <dgm:cxn modelId="{7EA8F01B-DFE4-477E-84FA-2B3B8DED61CB}" type="presOf" srcId="{19B69855-0ECB-4D69-921F-FF6074890C1A}" destId="{DECD7942-F6C0-4CBB-B9D4-8B021B1247B2}" srcOrd="0" destOrd="0" presId="urn:microsoft.com/office/officeart/2005/8/layout/vList2"/>
    <dgm:cxn modelId="{774A353F-508A-40BB-98CB-1A2E31FD9520}" type="presOf" srcId="{2DBE0AEB-72F5-4F65-90B3-E3D33E98805D}" destId="{D52FC48E-86F9-49BB-B974-7E13DF357F08}" srcOrd="0" destOrd="0" presId="urn:microsoft.com/office/officeart/2005/8/layout/vList2"/>
    <dgm:cxn modelId="{0C031625-12AF-43BC-8AC6-95FC016FD00C}" srcId="{732F84A3-8159-4149-8747-945CFE19E48F}" destId="{62D64935-56DD-43F6-BFB6-F4B93E668B06}" srcOrd="0" destOrd="0" parTransId="{7C2453DD-C485-47AC-8093-8969388434EC}" sibTransId="{893147D6-BBA5-4C1D-9A5B-028651B023BC}"/>
    <dgm:cxn modelId="{B577E68A-7215-44DB-B468-918CCB283220}" srcId="{60EFDF56-F7B3-4B05-A56B-08F79A14E479}" destId="{732F84A3-8159-4149-8747-945CFE19E48F}" srcOrd="3" destOrd="0" parTransId="{4DAED1A2-9FF0-43F1-9EB9-3CCEB2F66109}" sibTransId="{A9769EBA-C4EC-465F-B1B5-48589C2080C5}"/>
    <dgm:cxn modelId="{1AD2252A-949B-4D03-B1ED-1EABF181F03D}" srcId="{60EFDF56-F7B3-4B05-A56B-08F79A14E479}" destId="{94EE7C9F-BCF5-4B1B-8278-BED37495580A}" srcOrd="2" destOrd="0" parTransId="{21BAC7B0-22E7-4D6B-A6E1-F40A16F7BE55}" sibTransId="{630CCC5E-C6CE-4546-A897-2FD420C75F07}"/>
    <dgm:cxn modelId="{B889B462-7C96-47AB-8BA3-16565DA70D75}" type="presParOf" srcId="{AC472A81-1A54-45B8-B565-7B9882FA6B6A}" destId="{075CD7EA-DC3F-4919-BFA2-B5AE86F39AD0}" srcOrd="0" destOrd="0" presId="urn:microsoft.com/office/officeart/2005/8/layout/vList2"/>
    <dgm:cxn modelId="{3970678D-909E-431D-AC4C-775F09136577}" type="presParOf" srcId="{AC472A81-1A54-45B8-B565-7B9882FA6B6A}" destId="{D52FC48E-86F9-49BB-B974-7E13DF357F08}" srcOrd="1" destOrd="0" presId="urn:microsoft.com/office/officeart/2005/8/layout/vList2"/>
    <dgm:cxn modelId="{7AA0FC13-5609-4DA4-88A4-3CBEACC0FB16}" type="presParOf" srcId="{AC472A81-1A54-45B8-B565-7B9882FA6B6A}" destId="{DECD7942-F6C0-4CBB-B9D4-8B021B1247B2}" srcOrd="2" destOrd="0" presId="urn:microsoft.com/office/officeart/2005/8/layout/vList2"/>
    <dgm:cxn modelId="{15A26DEB-2C9A-48B2-990E-1B5864F9697A}" type="presParOf" srcId="{AC472A81-1A54-45B8-B565-7B9882FA6B6A}" destId="{FAA0530E-99FC-493F-8537-BEF972F79963}" srcOrd="3" destOrd="0" presId="urn:microsoft.com/office/officeart/2005/8/layout/vList2"/>
    <dgm:cxn modelId="{02AECEA5-C23F-4CB3-B241-8889107C57EF}" type="presParOf" srcId="{AC472A81-1A54-45B8-B565-7B9882FA6B6A}" destId="{CE2C6C32-B929-4AF5-A38C-F4CE4DDC2848}" srcOrd="4" destOrd="0" presId="urn:microsoft.com/office/officeart/2005/8/layout/vList2"/>
    <dgm:cxn modelId="{2A8772D8-6ACA-4DDC-800E-A777C29AB41F}" type="presParOf" srcId="{AC472A81-1A54-45B8-B565-7B9882FA6B6A}" destId="{8283A6EE-D4AC-4B37-8046-465B38FAECFE}" srcOrd="5" destOrd="0" presId="urn:microsoft.com/office/officeart/2005/8/layout/vList2"/>
    <dgm:cxn modelId="{3C90D79E-FED6-4507-A42B-BCBA15FBA2A7}" type="presParOf" srcId="{AC472A81-1A54-45B8-B565-7B9882FA6B6A}" destId="{940C7A88-B70C-48EF-9893-706B018134C2}" srcOrd="6" destOrd="0" presId="urn:microsoft.com/office/officeart/2005/8/layout/vList2"/>
    <dgm:cxn modelId="{10288756-22D4-4EB5-B209-A40A5F09F251}" type="presParOf" srcId="{AC472A81-1A54-45B8-B565-7B9882FA6B6A}" destId="{0FAEBFD7-70F0-41DE-A538-AF77EC6CCD0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64AA53-F309-48F9-BAF3-E9B6D5E342F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23FFC93E-F43B-4ED4-BF66-1A393E38D02A}">
      <dgm:prSet phldrT="[Text]"/>
      <dgm:spPr/>
      <dgm:t>
        <a:bodyPr/>
        <a:lstStyle/>
        <a:p>
          <a:r>
            <a:rPr lang="id-ID" smtClean="0"/>
            <a:t>Arteri membawa darah dari jantung </a:t>
          </a:r>
          <a:endParaRPr lang="id-ID" dirty="0"/>
        </a:p>
      </dgm:t>
    </dgm:pt>
    <dgm:pt modelId="{65885C83-0168-483F-9C05-DE7B52C4B9E2}" type="parTrans" cxnId="{85DD16B2-644C-4413-95C8-D29CBD1B5A77}">
      <dgm:prSet/>
      <dgm:spPr/>
      <dgm:t>
        <a:bodyPr/>
        <a:lstStyle/>
        <a:p>
          <a:endParaRPr lang="id-ID"/>
        </a:p>
      </dgm:t>
    </dgm:pt>
    <dgm:pt modelId="{1A9D0830-AF6A-435C-8858-776100190641}" type="sibTrans" cxnId="{85DD16B2-644C-4413-95C8-D29CBD1B5A77}">
      <dgm:prSet/>
      <dgm:spPr/>
      <dgm:t>
        <a:bodyPr/>
        <a:lstStyle/>
        <a:p>
          <a:endParaRPr lang="id-ID"/>
        </a:p>
      </dgm:t>
    </dgm:pt>
    <dgm:pt modelId="{2ACB8699-CE60-444D-A124-64988FC89690}">
      <dgm:prSet/>
      <dgm:spPr/>
      <dgm:t>
        <a:bodyPr/>
        <a:lstStyle/>
        <a:p>
          <a:r>
            <a:rPr lang="id-ID" smtClean="0"/>
            <a:t>Vena membawa darah ke jantung</a:t>
          </a:r>
          <a:endParaRPr lang="id-ID" dirty="0" smtClean="0"/>
        </a:p>
      </dgm:t>
    </dgm:pt>
    <dgm:pt modelId="{BA2C4FD5-4BBD-4DD9-81B4-D97B5644C323}" type="parTrans" cxnId="{8346E206-9434-4A20-9B6A-7ECEA3F9EFF7}">
      <dgm:prSet/>
      <dgm:spPr/>
      <dgm:t>
        <a:bodyPr/>
        <a:lstStyle/>
        <a:p>
          <a:endParaRPr lang="id-ID"/>
        </a:p>
      </dgm:t>
    </dgm:pt>
    <dgm:pt modelId="{43FD99EA-F347-4F0C-83D0-85001E60BFDE}" type="sibTrans" cxnId="{8346E206-9434-4A20-9B6A-7ECEA3F9EFF7}">
      <dgm:prSet/>
      <dgm:spPr/>
      <dgm:t>
        <a:bodyPr/>
        <a:lstStyle/>
        <a:p>
          <a:endParaRPr lang="id-ID"/>
        </a:p>
      </dgm:t>
    </dgm:pt>
    <dgm:pt modelId="{B4DFBDEE-F6FC-4004-A725-1F5DEA1EB507}">
      <dgm:prSet/>
      <dgm:spPr/>
      <dgm:t>
        <a:bodyPr/>
        <a:lstStyle/>
        <a:p>
          <a:r>
            <a:rPr lang="id-ID" smtClean="0"/>
            <a:t>Kapiler penghubung antara vena dan arteri</a:t>
          </a:r>
          <a:endParaRPr lang="id-ID" dirty="0" smtClean="0"/>
        </a:p>
      </dgm:t>
    </dgm:pt>
    <dgm:pt modelId="{0FD706C9-9E5A-42BA-AE47-175FCBCF6FD6}" type="parTrans" cxnId="{5B3E3400-9668-464E-9201-33A7C5946019}">
      <dgm:prSet/>
      <dgm:spPr/>
      <dgm:t>
        <a:bodyPr/>
        <a:lstStyle/>
        <a:p>
          <a:endParaRPr lang="id-ID"/>
        </a:p>
      </dgm:t>
    </dgm:pt>
    <dgm:pt modelId="{57EB2139-6939-472F-9934-2A518F92A7E5}" type="sibTrans" cxnId="{5B3E3400-9668-464E-9201-33A7C5946019}">
      <dgm:prSet/>
      <dgm:spPr/>
      <dgm:t>
        <a:bodyPr/>
        <a:lstStyle/>
        <a:p>
          <a:endParaRPr lang="id-ID"/>
        </a:p>
      </dgm:t>
    </dgm:pt>
    <dgm:pt modelId="{2D0193B8-13F8-4A46-95D6-38815FC3C5BF}" type="pres">
      <dgm:prSet presAssocID="{0964AA53-F309-48F9-BAF3-E9B6D5E342F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62D26DCF-5614-4C30-BECB-FBD688111B75}" type="pres">
      <dgm:prSet presAssocID="{23FFC93E-F43B-4ED4-BF66-1A393E38D02A}" presName="parentLin" presStyleCnt="0"/>
      <dgm:spPr/>
    </dgm:pt>
    <dgm:pt modelId="{8F793F52-710F-4619-B287-6C3A07E518F2}" type="pres">
      <dgm:prSet presAssocID="{23FFC93E-F43B-4ED4-BF66-1A393E38D02A}" presName="parentLeftMargin" presStyleLbl="node1" presStyleIdx="0" presStyleCnt="3"/>
      <dgm:spPr/>
      <dgm:t>
        <a:bodyPr/>
        <a:lstStyle/>
        <a:p>
          <a:endParaRPr lang="id-ID"/>
        </a:p>
      </dgm:t>
    </dgm:pt>
    <dgm:pt modelId="{FDAB55E9-7C52-4AFB-97BA-9EED92E43003}" type="pres">
      <dgm:prSet presAssocID="{23FFC93E-F43B-4ED4-BF66-1A393E38D02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6D8AAE9-E040-4164-BA17-E7A1C2BFFB97}" type="pres">
      <dgm:prSet presAssocID="{23FFC93E-F43B-4ED4-BF66-1A393E38D02A}" presName="negativeSpace" presStyleCnt="0"/>
      <dgm:spPr/>
    </dgm:pt>
    <dgm:pt modelId="{565284CE-E0C4-41D5-8955-B16E8CC18AF9}" type="pres">
      <dgm:prSet presAssocID="{23FFC93E-F43B-4ED4-BF66-1A393E38D02A}" presName="childText" presStyleLbl="conFgAcc1" presStyleIdx="0" presStyleCnt="3">
        <dgm:presLayoutVars>
          <dgm:bulletEnabled val="1"/>
        </dgm:presLayoutVars>
      </dgm:prSet>
      <dgm:spPr/>
    </dgm:pt>
    <dgm:pt modelId="{4DFB9F90-30C6-4631-98D9-0FF108B1645E}" type="pres">
      <dgm:prSet presAssocID="{1A9D0830-AF6A-435C-8858-776100190641}" presName="spaceBetweenRectangles" presStyleCnt="0"/>
      <dgm:spPr/>
    </dgm:pt>
    <dgm:pt modelId="{8638BE63-D5DE-4F5C-B4A6-5737357F5E6A}" type="pres">
      <dgm:prSet presAssocID="{2ACB8699-CE60-444D-A124-64988FC89690}" presName="parentLin" presStyleCnt="0"/>
      <dgm:spPr/>
    </dgm:pt>
    <dgm:pt modelId="{D045A178-D71C-4B45-97A7-062548524B2C}" type="pres">
      <dgm:prSet presAssocID="{2ACB8699-CE60-444D-A124-64988FC89690}" presName="parentLeftMargin" presStyleLbl="node1" presStyleIdx="0" presStyleCnt="3"/>
      <dgm:spPr/>
      <dgm:t>
        <a:bodyPr/>
        <a:lstStyle/>
        <a:p>
          <a:endParaRPr lang="id-ID"/>
        </a:p>
      </dgm:t>
    </dgm:pt>
    <dgm:pt modelId="{291F60B0-D4AA-499F-93B3-5E6758CA4F7F}" type="pres">
      <dgm:prSet presAssocID="{2ACB8699-CE60-444D-A124-64988FC8969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58E15FE-7330-4E6E-9D9F-D11F23F9FC60}" type="pres">
      <dgm:prSet presAssocID="{2ACB8699-CE60-444D-A124-64988FC89690}" presName="negativeSpace" presStyleCnt="0"/>
      <dgm:spPr/>
    </dgm:pt>
    <dgm:pt modelId="{7AB2D5B0-9AE5-4DD7-97C6-3008F1F29C4A}" type="pres">
      <dgm:prSet presAssocID="{2ACB8699-CE60-444D-A124-64988FC89690}" presName="childText" presStyleLbl="conFgAcc1" presStyleIdx="1" presStyleCnt="3">
        <dgm:presLayoutVars>
          <dgm:bulletEnabled val="1"/>
        </dgm:presLayoutVars>
      </dgm:prSet>
      <dgm:spPr/>
    </dgm:pt>
    <dgm:pt modelId="{6F611AEB-7D68-432F-A9BD-82C9C0639EA7}" type="pres">
      <dgm:prSet presAssocID="{43FD99EA-F347-4F0C-83D0-85001E60BFDE}" presName="spaceBetweenRectangles" presStyleCnt="0"/>
      <dgm:spPr/>
    </dgm:pt>
    <dgm:pt modelId="{1DE74820-F64E-4FC5-85F5-60C114B532C9}" type="pres">
      <dgm:prSet presAssocID="{B4DFBDEE-F6FC-4004-A725-1F5DEA1EB507}" presName="parentLin" presStyleCnt="0"/>
      <dgm:spPr/>
    </dgm:pt>
    <dgm:pt modelId="{A0F4A527-A6E3-4B16-8AD1-8B47B86F0FBE}" type="pres">
      <dgm:prSet presAssocID="{B4DFBDEE-F6FC-4004-A725-1F5DEA1EB507}" presName="parentLeftMargin" presStyleLbl="node1" presStyleIdx="1" presStyleCnt="3"/>
      <dgm:spPr/>
      <dgm:t>
        <a:bodyPr/>
        <a:lstStyle/>
        <a:p>
          <a:endParaRPr lang="id-ID"/>
        </a:p>
      </dgm:t>
    </dgm:pt>
    <dgm:pt modelId="{294452FE-F06F-43E8-BCD4-E02949755631}" type="pres">
      <dgm:prSet presAssocID="{B4DFBDEE-F6FC-4004-A725-1F5DEA1EB50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F3C9F08-8647-44DE-BD1B-CBF4C2BD1B1E}" type="pres">
      <dgm:prSet presAssocID="{B4DFBDEE-F6FC-4004-A725-1F5DEA1EB507}" presName="negativeSpace" presStyleCnt="0"/>
      <dgm:spPr/>
    </dgm:pt>
    <dgm:pt modelId="{84F83BAA-6F12-4E3C-BA61-F694998EC028}" type="pres">
      <dgm:prSet presAssocID="{B4DFBDEE-F6FC-4004-A725-1F5DEA1EB50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F0A7084-2812-4C4D-86EC-AB5A6C45C4A7}" type="presOf" srcId="{B4DFBDEE-F6FC-4004-A725-1F5DEA1EB507}" destId="{A0F4A527-A6E3-4B16-8AD1-8B47B86F0FBE}" srcOrd="0" destOrd="0" presId="urn:microsoft.com/office/officeart/2005/8/layout/list1"/>
    <dgm:cxn modelId="{0F3ECDA7-4AD6-4E3F-91CC-C43E8EC456C2}" type="presOf" srcId="{B4DFBDEE-F6FC-4004-A725-1F5DEA1EB507}" destId="{294452FE-F06F-43E8-BCD4-E02949755631}" srcOrd="1" destOrd="0" presId="urn:microsoft.com/office/officeart/2005/8/layout/list1"/>
    <dgm:cxn modelId="{C0BBB27F-42B2-4240-A196-AE268994C7AD}" type="presOf" srcId="{23FFC93E-F43B-4ED4-BF66-1A393E38D02A}" destId="{8F793F52-710F-4619-B287-6C3A07E518F2}" srcOrd="0" destOrd="0" presId="urn:microsoft.com/office/officeart/2005/8/layout/list1"/>
    <dgm:cxn modelId="{F26EE955-8772-47CA-9DCA-91E9EEDF24FA}" type="presOf" srcId="{0964AA53-F309-48F9-BAF3-E9B6D5E342F8}" destId="{2D0193B8-13F8-4A46-95D6-38815FC3C5BF}" srcOrd="0" destOrd="0" presId="urn:microsoft.com/office/officeart/2005/8/layout/list1"/>
    <dgm:cxn modelId="{5B3E3400-9668-464E-9201-33A7C5946019}" srcId="{0964AA53-F309-48F9-BAF3-E9B6D5E342F8}" destId="{B4DFBDEE-F6FC-4004-A725-1F5DEA1EB507}" srcOrd="2" destOrd="0" parTransId="{0FD706C9-9E5A-42BA-AE47-175FCBCF6FD6}" sibTransId="{57EB2139-6939-472F-9934-2A518F92A7E5}"/>
    <dgm:cxn modelId="{CB55DA47-6602-4854-9064-9998DD2BE6D3}" type="presOf" srcId="{2ACB8699-CE60-444D-A124-64988FC89690}" destId="{D045A178-D71C-4B45-97A7-062548524B2C}" srcOrd="0" destOrd="0" presId="urn:microsoft.com/office/officeart/2005/8/layout/list1"/>
    <dgm:cxn modelId="{9925EE77-C3D8-49CE-B4D6-82C162D6A519}" type="presOf" srcId="{23FFC93E-F43B-4ED4-BF66-1A393E38D02A}" destId="{FDAB55E9-7C52-4AFB-97BA-9EED92E43003}" srcOrd="1" destOrd="0" presId="urn:microsoft.com/office/officeart/2005/8/layout/list1"/>
    <dgm:cxn modelId="{903FA233-BA4B-40D3-9086-AEAF6A437C93}" type="presOf" srcId="{2ACB8699-CE60-444D-A124-64988FC89690}" destId="{291F60B0-D4AA-499F-93B3-5E6758CA4F7F}" srcOrd="1" destOrd="0" presId="urn:microsoft.com/office/officeart/2005/8/layout/list1"/>
    <dgm:cxn modelId="{8346E206-9434-4A20-9B6A-7ECEA3F9EFF7}" srcId="{0964AA53-F309-48F9-BAF3-E9B6D5E342F8}" destId="{2ACB8699-CE60-444D-A124-64988FC89690}" srcOrd="1" destOrd="0" parTransId="{BA2C4FD5-4BBD-4DD9-81B4-D97B5644C323}" sibTransId="{43FD99EA-F347-4F0C-83D0-85001E60BFDE}"/>
    <dgm:cxn modelId="{85DD16B2-644C-4413-95C8-D29CBD1B5A77}" srcId="{0964AA53-F309-48F9-BAF3-E9B6D5E342F8}" destId="{23FFC93E-F43B-4ED4-BF66-1A393E38D02A}" srcOrd="0" destOrd="0" parTransId="{65885C83-0168-483F-9C05-DE7B52C4B9E2}" sibTransId="{1A9D0830-AF6A-435C-8858-776100190641}"/>
    <dgm:cxn modelId="{14EFB050-6A2A-4C99-93FC-1D63BD1EFD1B}" type="presParOf" srcId="{2D0193B8-13F8-4A46-95D6-38815FC3C5BF}" destId="{62D26DCF-5614-4C30-BECB-FBD688111B75}" srcOrd="0" destOrd="0" presId="urn:microsoft.com/office/officeart/2005/8/layout/list1"/>
    <dgm:cxn modelId="{990C308C-094A-477D-AEB4-D01C8050D074}" type="presParOf" srcId="{62D26DCF-5614-4C30-BECB-FBD688111B75}" destId="{8F793F52-710F-4619-B287-6C3A07E518F2}" srcOrd="0" destOrd="0" presId="urn:microsoft.com/office/officeart/2005/8/layout/list1"/>
    <dgm:cxn modelId="{214704FD-C937-41D0-92BF-D44BAD08E787}" type="presParOf" srcId="{62D26DCF-5614-4C30-BECB-FBD688111B75}" destId="{FDAB55E9-7C52-4AFB-97BA-9EED92E43003}" srcOrd="1" destOrd="0" presId="urn:microsoft.com/office/officeart/2005/8/layout/list1"/>
    <dgm:cxn modelId="{7C54AD58-94D5-4052-A922-B7C81D3826CE}" type="presParOf" srcId="{2D0193B8-13F8-4A46-95D6-38815FC3C5BF}" destId="{56D8AAE9-E040-4164-BA17-E7A1C2BFFB97}" srcOrd="1" destOrd="0" presId="urn:microsoft.com/office/officeart/2005/8/layout/list1"/>
    <dgm:cxn modelId="{F4C8F836-1E55-44D2-AFB5-FCB67314B311}" type="presParOf" srcId="{2D0193B8-13F8-4A46-95D6-38815FC3C5BF}" destId="{565284CE-E0C4-41D5-8955-B16E8CC18AF9}" srcOrd="2" destOrd="0" presId="urn:microsoft.com/office/officeart/2005/8/layout/list1"/>
    <dgm:cxn modelId="{F6EFB0BC-FAC2-4BD9-9545-5E43AB78ACEB}" type="presParOf" srcId="{2D0193B8-13F8-4A46-95D6-38815FC3C5BF}" destId="{4DFB9F90-30C6-4631-98D9-0FF108B1645E}" srcOrd="3" destOrd="0" presId="urn:microsoft.com/office/officeart/2005/8/layout/list1"/>
    <dgm:cxn modelId="{AC5DC67F-DBCC-4CA8-A37D-AA716BEDED3A}" type="presParOf" srcId="{2D0193B8-13F8-4A46-95D6-38815FC3C5BF}" destId="{8638BE63-D5DE-4F5C-B4A6-5737357F5E6A}" srcOrd="4" destOrd="0" presId="urn:microsoft.com/office/officeart/2005/8/layout/list1"/>
    <dgm:cxn modelId="{6C9E8FFA-E600-4EAE-99E1-73A7F394B378}" type="presParOf" srcId="{8638BE63-D5DE-4F5C-B4A6-5737357F5E6A}" destId="{D045A178-D71C-4B45-97A7-062548524B2C}" srcOrd="0" destOrd="0" presId="urn:microsoft.com/office/officeart/2005/8/layout/list1"/>
    <dgm:cxn modelId="{2AA8A52F-8B19-453B-92EE-FE2C1A08A787}" type="presParOf" srcId="{8638BE63-D5DE-4F5C-B4A6-5737357F5E6A}" destId="{291F60B0-D4AA-499F-93B3-5E6758CA4F7F}" srcOrd="1" destOrd="0" presId="urn:microsoft.com/office/officeart/2005/8/layout/list1"/>
    <dgm:cxn modelId="{6B0326F6-36ED-4901-BEC2-7AA90832DFEC}" type="presParOf" srcId="{2D0193B8-13F8-4A46-95D6-38815FC3C5BF}" destId="{758E15FE-7330-4E6E-9D9F-D11F23F9FC60}" srcOrd="5" destOrd="0" presId="urn:microsoft.com/office/officeart/2005/8/layout/list1"/>
    <dgm:cxn modelId="{5491B074-1206-4047-8216-448BDCFF662E}" type="presParOf" srcId="{2D0193B8-13F8-4A46-95D6-38815FC3C5BF}" destId="{7AB2D5B0-9AE5-4DD7-97C6-3008F1F29C4A}" srcOrd="6" destOrd="0" presId="urn:microsoft.com/office/officeart/2005/8/layout/list1"/>
    <dgm:cxn modelId="{A8363910-E360-4C2B-90DE-C3B923C4C0FA}" type="presParOf" srcId="{2D0193B8-13F8-4A46-95D6-38815FC3C5BF}" destId="{6F611AEB-7D68-432F-A9BD-82C9C0639EA7}" srcOrd="7" destOrd="0" presId="urn:microsoft.com/office/officeart/2005/8/layout/list1"/>
    <dgm:cxn modelId="{18BFD69C-0C31-42BF-9DAF-308E2804189F}" type="presParOf" srcId="{2D0193B8-13F8-4A46-95D6-38815FC3C5BF}" destId="{1DE74820-F64E-4FC5-85F5-60C114B532C9}" srcOrd="8" destOrd="0" presId="urn:microsoft.com/office/officeart/2005/8/layout/list1"/>
    <dgm:cxn modelId="{37F9DFEF-FD2F-41D3-99B7-908386DCCED0}" type="presParOf" srcId="{1DE74820-F64E-4FC5-85F5-60C114B532C9}" destId="{A0F4A527-A6E3-4B16-8AD1-8B47B86F0FBE}" srcOrd="0" destOrd="0" presId="urn:microsoft.com/office/officeart/2005/8/layout/list1"/>
    <dgm:cxn modelId="{06DE1F37-0A25-4332-8A2B-910163C05ABE}" type="presParOf" srcId="{1DE74820-F64E-4FC5-85F5-60C114B532C9}" destId="{294452FE-F06F-43E8-BCD4-E02949755631}" srcOrd="1" destOrd="0" presId="urn:microsoft.com/office/officeart/2005/8/layout/list1"/>
    <dgm:cxn modelId="{E277C116-17F8-45A0-8CD1-DE341F4F5085}" type="presParOf" srcId="{2D0193B8-13F8-4A46-95D6-38815FC3C5BF}" destId="{AF3C9F08-8647-44DE-BD1B-CBF4C2BD1B1E}" srcOrd="9" destOrd="0" presId="urn:microsoft.com/office/officeart/2005/8/layout/list1"/>
    <dgm:cxn modelId="{4ED55724-DBD6-47BA-BF13-BB3F69404B37}" type="presParOf" srcId="{2D0193B8-13F8-4A46-95D6-38815FC3C5BF}" destId="{84F83BAA-6F12-4E3C-BA61-F694998EC02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DEAEDC-0470-45B7-9C0B-1177E82BBC1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F41B1C96-7A14-47A2-9B9B-643880000313}">
      <dgm:prSet phldrT="[Text]"/>
      <dgm:spPr/>
      <dgm:t>
        <a:bodyPr/>
        <a:lstStyle/>
        <a:p>
          <a:r>
            <a:rPr lang="id-ID" dirty="0" smtClean="0"/>
            <a:t>Berada di bagian atas kardio dextra</a:t>
          </a:r>
          <a:endParaRPr lang="id-ID" dirty="0"/>
        </a:p>
      </dgm:t>
    </dgm:pt>
    <dgm:pt modelId="{6EE79739-4FAC-433A-B598-46CE351F2528}" type="parTrans" cxnId="{D89FCDAB-FD48-424D-9CAE-CD8E00A72D4B}">
      <dgm:prSet/>
      <dgm:spPr/>
      <dgm:t>
        <a:bodyPr/>
        <a:lstStyle/>
        <a:p>
          <a:endParaRPr lang="id-ID"/>
        </a:p>
      </dgm:t>
    </dgm:pt>
    <dgm:pt modelId="{08D6FD18-C77A-48F3-B534-78FDB3C7D266}" type="sibTrans" cxnId="{D89FCDAB-FD48-424D-9CAE-CD8E00A72D4B}">
      <dgm:prSet/>
      <dgm:spPr/>
      <dgm:t>
        <a:bodyPr/>
        <a:lstStyle/>
        <a:p>
          <a:endParaRPr lang="id-ID"/>
        </a:p>
      </dgm:t>
    </dgm:pt>
    <dgm:pt modelId="{3D5BB28F-134D-4F91-8CD7-E79E0A0ACCC4}">
      <dgm:prSet/>
      <dgm:spPr/>
      <dgm:t>
        <a:bodyPr/>
        <a:lstStyle/>
        <a:p>
          <a:r>
            <a:rPr lang="id-ID" dirty="0" smtClean="0"/>
            <a:t>Sebagian besar terletak di belakang sternum</a:t>
          </a:r>
        </a:p>
      </dgm:t>
    </dgm:pt>
    <dgm:pt modelId="{7435119D-3AA8-4A19-A6B4-DB1792BEE7CA}" type="parTrans" cxnId="{7B2B74AC-11BC-4E3A-BEFB-13FDB7C6A6A7}">
      <dgm:prSet/>
      <dgm:spPr/>
      <dgm:t>
        <a:bodyPr/>
        <a:lstStyle/>
        <a:p>
          <a:endParaRPr lang="id-ID"/>
        </a:p>
      </dgm:t>
    </dgm:pt>
    <dgm:pt modelId="{27BC5330-68CA-47CC-9221-AB0298DE6180}" type="sibTrans" cxnId="{7B2B74AC-11BC-4E3A-BEFB-13FDB7C6A6A7}">
      <dgm:prSet/>
      <dgm:spPr/>
      <dgm:t>
        <a:bodyPr/>
        <a:lstStyle/>
        <a:p>
          <a:endParaRPr lang="id-ID"/>
        </a:p>
      </dgm:t>
    </dgm:pt>
    <dgm:pt modelId="{AC2A1118-CFEC-4488-975A-D48D5CE1A346}">
      <dgm:prSet/>
      <dgm:spPr/>
      <dgm:t>
        <a:bodyPr/>
        <a:lstStyle/>
        <a:p>
          <a:r>
            <a:rPr lang="id-ID" dirty="0" smtClean="0"/>
            <a:t>Terdapat pembuluh darah besar (Vena cava Superior, dan vena cava inferior)</a:t>
          </a:r>
        </a:p>
      </dgm:t>
    </dgm:pt>
    <dgm:pt modelId="{168759E2-BF46-425F-BB05-1938A6CD6832}" type="parTrans" cxnId="{E83FB77E-EC05-4FC5-A0F5-9A578C4D3167}">
      <dgm:prSet/>
      <dgm:spPr/>
      <dgm:t>
        <a:bodyPr/>
        <a:lstStyle/>
        <a:p>
          <a:endParaRPr lang="id-ID"/>
        </a:p>
      </dgm:t>
    </dgm:pt>
    <dgm:pt modelId="{53433809-57F8-4F77-B9D1-1E48D48B1451}" type="sibTrans" cxnId="{E83FB77E-EC05-4FC5-A0F5-9A578C4D3167}">
      <dgm:prSet/>
      <dgm:spPr/>
      <dgm:t>
        <a:bodyPr/>
        <a:lstStyle/>
        <a:p>
          <a:endParaRPr lang="id-ID"/>
        </a:p>
      </dgm:t>
    </dgm:pt>
    <dgm:pt modelId="{F00AFF2B-78FE-4B46-99A0-0BE6B2ABD919}">
      <dgm:prSet/>
      <dgm:spPr/>
      <dgm:t>
        <a:bodyPr/>
        <a:lstStyle/>
        <a:p>
          <a:r>
            <a:rPr lang="id-ID" dirty="0" smtClean="0"/>
            <a:t>Pembuluh darah yg kecil (sinus coronarius)</a:t>
          </a:r>
          <a:endParaRPr lang="id-ID" dirty="0"/>
        </a:p>
      </dgm:t>
    </dgm:pt>
    <dgm:pt modelId="{0CDD871D-5BEF-45E2-BE80-4823C34F69EF}" type="parTrans" cxnId="{BD02CEB0-5798-4E74-BE3A-36E825E95035}">
      <dgm:prSet/>
      <dgm:spPr/>
      <dgm:t>
        <a:bodyPr/>
        <a:lstStyle/>
        <a:p>
          <a:endParaRPr lang="id-ID"/>
        </a:p>
      </dgm:t>
    </dgm:pt>
    <dgm:pt modelId="{78D4AA78-DA85-4576-A206-42887731D580}" type="sibTrans" cxnId="{BD02CEB0-5798-4E74-BE3A-36E825E95035}">
      <dgm:prSet/>
      <dgm:spPr/>
      <dgm:t>
        <a:bodyPr/>
        <a:lstStyle/>
        <a:p>
          <a:endParaRPr lang="id-ID"/>
        </a:p>
      </dgm:t>
    </dgm:pt>
    <dgm:pt modelId="{D93461BD-66A5-461E-8CFC-50199869494B}" type="pres">
      <dgm:prSet presAssocID="{22DEAEDC-0470-45B7-9C0B-1177E82BBC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D3AB3B6A-CF1E-4AA2-A8D4-4B912E1B7110}" type="pres">
      <dgm:prSet presAssocID="{22DEAEDC-0470-45B7-9C0B-1177E82BBC19}" presName="Name1" presStyleCnt="0"/>
      <dgm:spPr/>
    </dgm:pt>
    <dgm:pt modelId="{13EED214-46F2-449F-A91C-CBDED5A5BA76}" type="pres">
      <dgm:prSet presAssocID="{22DEAEDC-0470-45B7-9C0B-1177E82BBC19}" presName="cycle" presStyleCnt="0"/>
      <dgm:spPr/>
    </dgm:pt>
    <dgm:pt modelId="{1E4C208F-E153-4AB8-80F7-437E25FEEF4D}" type="pres">
      <dgm:prSet presAssocID="{22DEAEDC-0470-45B7-9C0B-1177E82BBC19}" presName="srcNode" presStyleLbl="node1" presStyleIdx="0" presStyleCnt="4"/>
      <dgm:spPr/>
    </dgm:pt>
    <dgm:pt modelId="{DA30801A-6E96-4B17-8DBF-7B34D6DA7C42}" type="pres">
      <dgm:prSet presAssocID="{22DEAEDC-0470-45B7-9C0B-1177E82BBC19}" presName="conn" presStyleLbl="parChTrans1D2" presStyleIdx="0" presStyleCnt="1"/>
      <dgm:spPr/>
      <dgm:t>
        <a:bodyPr/>
        <a:lstStyle/>
        <a:p>
          <a:endParaRPr lang="id-ID"/>
        </a:p>
      </dgm:t>
    </dgm:pt>
    <dgm:pt modelId="{5818BDCE-07FC-4983-9D27-55FDD2380A19}" type="pres">
      <dgm:prSet presAssocID="{22DEAEDC-0470-45B7-9C0B-1177E82BBC19}" presName="extraNode" presStyleLbl="node1" presStyleIdx="0" presStyleCnt="4"/>
      <dgm:spPr/>
    </dgm:pt>
    <dgm:pt modelId="{0748F11E-DE5F-442D-8542-C0AC57A570B5}" type="pres">
      <dgm:prSet presAssocID="{22DEAEDC-0470-45B7-9C0B-1177E82BBC19}" presName="dstNode" presStyleLbl="node1" presStyleIdx="0" presStyleCnt="4"/>
      <dgm:spPr/>
    </dgm:pt>
    <dgm:pt modelId="{82A95C67-EB8D-4AC0-B170-0113AC6C7FF6}" type="pres">
      <dgm:prSet presAssocID="{F41B1C96-7A14-47A2-9B9B-64388000031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6946A2F-1581-4D98-B2B0-EC5B858009D2}" type="pres">
      <dgm:prSet presAssocID="{F41B1C96-7A14-47A2-9B9B-643880000313}" presName="accent_1" presStyleCnt="0"/>
      <dgm:spPr/>
    </dgm:pt>
    <dgm:pt modelId="{60646135-FDBF-4B2B-95B0-1F6DDC7817E3}" type="pres">
      <dgm:prSet presAssocID="{F41B1C96-7A14-47A2-9B9B-643880000313}" presName="accentRepeatNode" presStyleLbl="solidFgAcc1" presStyleIdx="0" presStyleCnt="4"/>
      <dgm:spPr/>
    </dgm:pt>
    <dgm:pt modelId="{2701220F-7EAB-4162-9C66-AB0A0180F68C}" type="pres">
      <dgm:prSet presAssocID="{3D5BB28F-134D-4F91-8CD7-E79E0A0ACCC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C5E3513-D93F-4989-AF2D-03A78FE86B13}" type="pres">
      <dgm:prSet presAssocID="{3D5BB28F-134D-4F91-8CD7-E79E0A0ACCC4}" presName="accent_2" presStyleCnt="0"/>
      <dgm:spPr/>
    </dgm:pt>
    <dgm:pt modelId="{B5484D17-F02A-4188-BD50-50186BE70001}" type="pres">
      <dgm:prSet presAssocID="{3D5BB28F-134D-4F91-8CD7-E79E0A0ACCC4}" presName="accentRepeatNode" presStyleLbl="solidFgAcc1" presStyleIdx="1" presStyleCnt="4"/>
      <dgm:spPr/>
    </dgm:pt>
    <dgm:pt modelId="{3BD2663D-8D43-4A44-8EFE-06DE791E40E1}" type="pres">
      <dgm:prSet presAssocID="{AC2A1118-CFEC-4488-975A-D48D5CE1A34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15B9A18-967D-4D16-98F8-BFD56E32425D}" type="pres">
      <dgm:prSet presAssocID="{AC2A1118-CFEC-4488-975A-D48D5CE1A346}" presName="accent_3" presStyleCnt="0"/>
      <dgm:spPr/>
    </dgm:pt>
    <dgm:pt modelId="{B6932E0A-7BAC-4D5D-85F3-7340037F7C2A}" type="pres">
      <dgm:prSet presAssocID="{AC2A1118-CFEC-4488-975A-D48D5CE1A346}" presName="accentRepeatNode" presStyleLbl="solidFgAcc1" presStyleIdx="2" presStyleCnt="4"/>
      <dgm:spPr/>
    </dgm:pt>
    <dgm:pt modelId="{AF4335E4-C524-4BC4-9BBA-0A7FC3866641}" type="pres">
      <dgm:prSet presAssocID="{F00AFF2B-78FE-4B46-99A0-0BE6B2ABD91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53D21D6-377E-4F44-8208-3F934BC0C511}" type="pres">
      <dgm:prSet presAssocID="{F00AFF2B-78FE-4B46-99A0-0BE6B2ABD919}" presName="accent_4" presStyleCnt="0"/>
      <dgm:spPr/>
    </dgm:pt>
    <dgm:pt modelId="{05C41D52-BA35-4C79-AEEB-269B3B244AF8}" type="pres">
      <dgm:prSet presAssocID="{F00AFF2B-78FE-4B46-99A0-0BE6B2ABD919}" presName="accentRepeatNode" presStyleLbl="solidFgAcc1" presStyleIdx="3" presStyleCnt="4"/>
      <dgm:spPr/>
    </dgm:pt>
  </dgm:ptLst>
  <dgm:cxnLst>
    <dgm:cxn modelId="{D89FCDAB-FD48-424D-9CAE-CD8E00A72D4B}" srcId="{22DEAEDC-0470-45B7-9C0B-1177E82BBC19}" destId="{F41B1C96-7A14-47A2-9B9B-643880000313}" srcOrd="0" destOrd="0" parTransId="{6EE79739-4FAC-433A-B598-46CE351F2528}" sibTransId="{08D6FD18-C77A-48F3-B534-78FDB3C7D266}"/>
    <dgm:cxn modelId="{E83FB77E-EC05-4FC5-A0F5-9A578C4D3167}" srcId="{22DEAEDC-0470-45B7-9C0B-1177E82BBC19}" destId="{AC2A1118-CFEC-4488-975A-D48D5CE1A346}" srcOrd="2" destOrd="0" parTransId="{168759E2-BF46-425F-BB05-1938A6CD6832}" sibTransId="{53433809-57F8-4F77-B9D1-1E48D48B1451}"/>
    <dgm:cxn modelId="{867F2FC7-A01C-4DE1-9044-4770AD39889B}" type="presOf" srcId="{AC2A1118-CFEC-4488-975A-D48D5CE1A346}" destId="{3BD2663D-8D43-4A44-8EFE-06DE791E40E1}" srcOrd="0" destOrd="0" presId="urn:microsoft.com/office/officeart/2008/layout/VerticalCurvedList"/>
    <dgm:cxn modelId="{E501763D-0E36-4FAF-BBB2-DABC2AD4F931}" type="presOf" srcId="{22DEAEDC-0470-45B7-9C0B-1177E82BBC19}" destId="{D93461BD-66A5-461E-8CFC-50199869494B}" srcOrd="0" destOrd="0" presId="urn:microsoft.com/office/officeart/2008/layout/VerticalCurvedList"/>
    <dgm:cxn modelId="{872377D0-3C34-4408-974D-FE0E93A71451}" type="presOf" srcId="{F00AFF2B-78FE-4B46-99A0-0BE6B2ABD919}" destId="{AF4335E4-C524-4BC4-9BBA-0A7FC3866641}" srcOrd="0" destOrd="0" presId="urn:microsoft.com/office/officeart/2008/layout/VerticalCurvedList"/>
    <dgm:cxn modelId="{6ABC3761-9CB0-4A28-9FF9-27C6B784382C}" type="presOf" srcId="{08D6FD18-C77A-48F3-B534-78FDB3C7D266}" destId="{DA30801A-6E96-4B17-8DBF-7B34D6DA7C42}" srcOrd="0" destOrd="0" presId="urn:microsoft.com/office/officeart/2008/layout/VerticalCurvedList"/>
    <dgm:cxn modelId="{F4B81A80-5DF6-40AD-BB66-52101ED1D934}" type="presOf" srcId="{3D5BB28F-134D-4F91-8CD7-E79E0A0ACCC4}" destId="{2701220F-7EAB-4162-9C66-AB0A0180F68C}" srcOrd="0" destOrd="0" presId="urn:microsoft.com/office/officeart/2008/layout/VerticalCurvedList"/>
    <dgm:cxn modelId="{BD02CEB0-5798-4E74-BE3A-36E825E95035}" srcId="{22DEAEDC-0470-45B7-9C0B-1177E82BBC19}" destId="{F00AFF2B-78FE-4B46-99A0-0BE6B2ABD919}" srcOrd="3" destOrd="0" parTransId="{0CDD871D-5BEF-45E2-BE80-4823C34F69EF}" sibTransId="{78D4AA78-DA85-4576-A206-42887731D580}"/>
    <dgm:cxn modelId="{7B2B74AC-11BC-4E3A-BEFB-13FDB7C6A6A7}" srcId="{22DEAEDC-0470-45B7-9C0B-1177E82BBC19}" destId="{3D5BB28F-134D-4F91-8CD7-E79E0A0ACCC4}" srcOrd="1" destOrd="0" parTransId="{7435119D-3AA8-4A19-A6B4-DB1792BEE7CA}" sibTransId="{27BC5330-68CA-47CC-9221-AB0298DE6180}"/>
    <dgm:cxn modelId="{E20D02FA-26BB-4842-B87D-34B803B139E1}" type="presOf" srcId="{F41B1C96-7A14-47A2-9B9B-643880000313}" destId="{82A95C67-EB8D-4AC0-B170-0113AC6C7FF6}" srcOrd="0" destOrd="0" presId="urn:microsoft.com/office/officeart/2008/layout/VerticalCurvedList"/>
    <dgm:cxn modelId="{8F19CB07-ABB5-45DD-9946-7972AAF12D64}" type="presParOf" srcId="{D93461BD-66A5-461E-8CFC-50199869494B}" destId="{D3AB3B6A-CF1E-4AA2-A8D4-4B912E1B7110}" srcOrd="0" destOrd="0" presId="urn:microsoft.com/office/officeart/2008/layout/VerticalCurvedList"/>
    <dgm:cxn modelId="{704BF479-EE0F-49C9-96C6-BE7F184A48F4}" type="presParOf" srcId="{D3AB3B6A-CF1E-4AA2-A8D4-4B912E1B7110}" destId="{13EED214-46F2-449F-A91C-CBDED5A5BA76}" srcOrd="0" destOrd="0" presId="urn:microsoft.com/office/officeart/2008/layout/VerticalCurvedList"/>
    <dgm:cxn modelId="{F50645D4-9BA6-4AD1-8504-4960B60ABFDB}" type="presParOf" srcId="{13EED214-46F2-449F-A91C-CBDED5A5BA76}" destId="{1E4C208F-E153-4AB8-80F7-437E25FEEF4D}" srcOrd="0" destOrd="0" presId="urn:microsoft.com/office/officeart/2008/layout/VerticalCurvedList"/>
    <dgm:cxn modelId="{7E31B8C9-28A4-4E8D-A18A-D7560F33C780}" type="presParOf" srcId="{13EED214-46F2-449F-A91C-CBDED5A5BA76}" destId="{DA30801A-6E96-4B17-8DBF-7B34D6DA7C42}" srcOrd="1" destOrd="0" presId="urn:microsoft.com/office/officeart/2008/layout/VerticalCurvedList"/>
    <dgm:cxn modelId="{6F718A3B-2A39-4D37-94DA-2E8018F3024E}" type="presParOf" srcId="{13EED214-46F2-449F-A91C-CBDED5A5BA76}" destId="{5818BDCE-07FC-4983-9D27-55FDD2380A19}" srcOrd="2" destOrd="0" presId="urn:microsoft.com/office/officeart/2008/layout/VerticalCurvedList"/>
    <dgm:cxn modelId="{EC22DA5C-F8AE-48D9-B992-3DD18644C830}" type="presParOf" srcId="{13EED214-46F2-449F-A91C-CBDED5A5BA76}" destId="{0748F11E-DE5F-442D-8542-C0AC57A570B5}" srcOrd="3" destOrd="0" presId="urn:microsoft.com/office/officeart/2008/layout/VerticalCurvedList"/>
    <dgm:cxn modelId="{F7FF573D-1FC7-4A03-AEB4-112DBE1BF3BA}" type="presParOf" srcId="{D3AB3B6A-CF1E-4AA2-A8D4-4B912E1B7110}" destId="{82A95C67-EB8D-4AC0-B170-0113AC6C7FF6}" srcOrd="1" destOrd="0" presId="urn:microsoft.com/office/officeart/2008/layout/VerticalCurvedList"/>
    <dgm:cxn modelId="{0F769FFB-355A-49BC-AD17-81B2366937F6}" type="presParOf" srcId="{D3AB3B6A-CF1E-4AA2-A8D4-4B912E1B7110}" destId="{A6946A2F-1581-4D98-B2B0-EC5B858009D2}" srcOrd="2" destOrd="0" presId="urn:microsoft.com/office/officeart/2008/layout/VerticalCurvedList"/>
    <dgm:cxn modelId="{C7ABA86F-3E8A-4B2F-98BF-37A25E9FFE1A}" type="presParOf" srcId="{A6946A2F-1581-4D98-B2B0-EC5B858009D2}" destId="{60646135-FDBF-4B2B-95B0-1F6DDC7817E3}" srcOrd="0" destOrd="0" presId="urn:microsoft.com/office/officeart/2008/layout/VerticalCurvedList"/>
    <dgm:cxn modelId="{D3E64627-72CF-461E-BF87-593B75DD5042}" type="presParOf" srcId="{D3AB3B6A-CF1E-4AA2-A8D4-4B912E1B7110}" destId="{2701220F-7EAB-4162-9C66-AB0A0180F68C}" srcOrd="3" destOrd="0" presId="urn:microsoft.com/office/officeart/2008/layout/VerticalCurvedList"/>
    <dgm:cxn modelId="{9E9F4878-1AA4-467D-A0A7-642719BAD8B9}" type="presParOf" srcId="{D3AB3B6A-CF1E-4AA2-A8D4-4B912E1B7110}" destId="{CC5E3513-D93F-4989-AF2D-03A78FE86B13}" srcOrd="4" destOrd="0" presId="urn:microsoft.com/office/officeart/2008/layout/VerticalCurvedList"/>
    <dgm:cxn modelId="{E394108F-0870-4641-9CA4-382F700BC8B9}" type="presParOf" srcId="{CC5E3513-D93F-4989-AF2D-03A78FE86B13}" destId="{B5484D17-F02A-4188-BD50-50186BE70001}" srcOrd="0" destOrd="0" presId="urn:microsoft.com/office/officeart/2008/layout/VerticalCurvedList"/>
    <dgm:cxn modelId="{6FBCC876-102C-440B-A9B0-7BC1FF3194DE}" type="presParOf" srcId="{D3AB3B6A-CF1E-4AA2-A8D4-4B912E1B7110}" destId="{3BD2663D-8D43-4A44-8EFE-06DE791E40E1}" srcOrd="5" destOrd="0" presId="urn:microsoft.com/office/officeart/2008/layout/VerticalCurvedList"/>
    <dgm:cxn modelId="{63B44AE3-4F24-4C30-9016-66B197E391F9}" type="presParOf" srcId="{D3AB3B6A-CF1E-4AA2-A8D4-4B912E1B7110}" destId="{615B9A18-967D-4D16-98F8-BFD56E32425D}" srcOrd="6" destOrd="0" presId="urn:microsoft.com/office/officeart/2008/layout/VerticalCurvedList"/>
    <dgm:cxn modelId="{D65569F1-A1CD-44B3-AE9C-EC378DC084DF}" type="presParOf" srcId="{615B9A18-967D-4D16-98F8-BFD56E32425D}" destId="{B6932E0A-7BAC-4D5D-85F3-7340037F7C2A}" srcOrd="0" destOrd="0" presId="urn:microsoft.com/office/officeart/2008/layout/VerticalCurvedList"/>
    <dgm:cxn modelId="{4BAD36E5-FD46-4001-875E-DDC215675326}" type="presParOf" srcId="{D3AB3B6A-CF1E-4AA2-A8D4-4B912E1B7110}" destId="{AF4335E4-C524-4BC4-9BBA-0A7FC3866641}" srcOrd="7" destOrd="0" presId="urn:microsoft.com/office/officeart/2008/layout/VerticalCurvedList"/>
    <dgm:cxn modelId="{C35DF784-B07C-4792-8A14-8C4DA72EEC16}" type="presParOf" srcId="{D3AB3B6A-CF1E-4AA2-A8D4-4B912E1B7110}" destId="{853D21D6-377E-4F44-8208-3F934BC0C511}" srcOrd="8" destOrd="0" presId="urn:microsoft.com/office/officeart/2008/layout/VerticalCurvedList"/>
    <dgm:cxn modelId="{592C27C0-6345-41A6-9580-B09FCE10639B}" type="presParOf" srcId="{853D21D6-377E-4F44-8208-3F934BC0C511}" destId="{05C41D52-BA35-4C79-AEEB-269B3B244A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DEAEDC-0470-45B7-9C0B-1177E82BBC1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F41B1C96-7A14-47A2-9B9B-643880000313}">
      <dgm:prSet phldrT="[Text]"/>
      <dgm:spPr/>
      <dgm:t>
        <a:bodyPr/>
        <a:lstStyle/>
        <a:p>
          <a:r>
            <a:rPr lang="id-ID" dirty="0" smtClean="0"/>
            <a:t>Berdinding tebal</a:t>
          </a:r>
          <a:endParaRPr lang="id-ID" dirty="0"/>
        </a:p>
      </dgm:t>
    </dgm:pt>
    <dgm:pt modelId="{6EE79739-4FAC-433A-B598-46CE351F2528}" type="parTrans" cxnId="{D89FCDAB-FD48-424D-9CAE-CD8E00A72D4B}">
      <dgm:prSet/>
      <dgm:spPr/>
      <dgm:t>
        <a:bodyPr/>
        <a:lstStyle/>
        <a:p>
          <a:endParaRPr lang="id-ID"/>
        </a:p>
      </dgm:t>
    </dgm:pt>
    <dgm:pt modelId="{08D6FD18-C77A-48F3-B534-78FDB3C7D266}" type="sibTrans" cxnId="{D89FCDAB-FD48-424D-9CAE-CD8E00A72D4B}">
      <dgm:prSet/>
      <dgm:spPr/>
      <dgm:t>
        <a:bodyPr/>
        <a:lstStyle/>
        <a:p>
          <a:endParaRPr lang="id-ID"/>
        </a:p>
      </dgm:t>
    </dgm:pt>
    <dgm:pt modelId="{D30DBE55-DD11-4AA4-9B00-B35932208AD9}">
      <dgm:prSet/>
      <dgm:spPr/>
      <dgm:t>
        <a:bodyPr/>
        <a:lstStyle/>
        <a:p>
          <a:r>
            <a:rPr lang="id-ID" dirty="0" smtClean="0"/>
            <a:t>Membentuk sbagian besar jantung</a:t>
          </a:r>
        </a:p>
      </dgm:t>
    </dgm:pt>
    <dgm:pt modelId="{3F89AFDC-FA4C-422D-8D0C-E30249FBD31C}" type="parTrans" cxnId="{F6D207BA-A14E-4361-81C2-9F49EDD71F8E}">
      <dgm:prSet/>
      <dgm:spPr/>
      <dgm:t>
        <a:bodyPr/>
        <a:lstStyle/>
        <a:p>
          <a:endParaRPr lang="id-ID"/>
        </a:p>
      </dgm:t>
    </dgm:pt>
    <dgm:pt modelId="{E8FB8AC1-EB96-43A0-9042-792DE6FC557D}" type="sibTrans" cxnId="{F6D207BA-A14E-4361-81C2-9F49EDD71F8E}">
      <dgm:prSet/>
      <dgm:spPr/>
      <dgm:t>
        <a:bodyPr/>
        <a:lstStyle/>
        <a:p>
          <a:endParaRPr lang="id-ID"/>
        </a:p>
      </dgm:t>
    </dgm:pt>
    <dgm:pt modelId="{F8B818B8-B801-4DAB-93FE-6F313F57AD6C}">
      <dgm:prSet/>
      <dgm:spPr/>
      <dgm:t>
        <a:bodyPr/>
        <a:lstStyle/>
        <a:p>
          <a:r>
            <a:rPr lang="id-ID" dirty="0" smtClean="0"/>
            <a:t>Terdapat katup trikusvidalis (</a:t>
          </a:r>
          <a:r>
            <a:rPr lang="id-ID" i="1" dirty="0" smtClean="0"/>
            <a:t>valva atrioventricular dextra</a:t>
          </a:r>
          <a:r>
            <a:rPr lang="id-ID" dirty="0" smtClean="0"/>
            <a:t>)</a:t>
          </a:r>
        </a:p>
      </dgm:t>
    </dgm:pt>
    <dgm:pt modelId="{1C2D578D-83D9-4E26-9FD8-1BB21B5E8092}" type="parTrans" cxnId="{5035567B-3CFF-4563-BD7A-CA3C6C2449E1}">
      <dgm:prSet/>
      <dgm:spPr/>
      <dgm:t>
        <a:bodyPr/>
        <a:lstStyle/>
        <a:p>
          <a:endParaRPr lang="id-ID"/>
        </a:p>
      </dgm:t>
    </dgm:pt>
    <dgm:pt modelId="{620DB488-0BDE-4EE8-918D-5015EE5C5B45}" type="sibTrans" cxnId="{5035567B-3CFF-4563-BD7A-CA3C6C2449E1}">
      <dgm:prSet/>
      <dgm:spPr/>
      <dgm:t>
        <a:bodyPr/>
        <a:lstStyle/>
        <a:p>
          <a:endParaRPr lang="id-ID"/>
        </a:p>
      </dgm:t>
    </dgm:pt>
    <dgm:pt modelId="{559884D5-A5CC-4C2E-A074-4497926B8993}">
      <dgm:prSet/>
      <dgm:spPr/>
      <dgm:t>
        <a:bodyPr/>
        <a:lstStyle/>
        <a:p>
          <a:r>
            <a:rPr lang="id-ID" dirty="0" smtClean="0"/>
            <a:t>Arteri pulmonalis menuju paru-paru</a:t>
          </a:r>
          <a:endParaRPr lang="id-ID" dirty="0"/>
        </a:p>
      </dgm:t>
    </dgm:pt>
    <dgm:pt modelId="{11B41DE0-93ED-4387-9B56-E47F145D0497}" type="parTrans" cxnId="{B452208B-5B11-4C2E-804B-CC827543C0D9}">
      <dgm:prSet/>
      <dgm:spPr/>
      <dgm:t>
        <a:bodyPr/>
        <a:lstStyle/>
        <a:p>
          <a:endParaRPr lang="id-ID"/>
        </a:p>
      </dgm:t>
    </dgm:pt>
    <dgm:pt modelId="{73D1688C-A34E-4E0C-8156-B0483DF7938D}" type="sibTrans" cxnId="{B452208B-5B11-4C2E-804B-CC827543C0D9}">
      <dgm:prSet/>
      <dgm:spPr/>
      <dgm:t>
        <a:bodyPr/>
        <a:lstStyle/>
        <a:p>
          <a:endParaRPr lang="id-ID"/>
        </a:p>
      </dgm:t>
    </dgm:pt>
    <dgm:pt modelId="{D93461BD-66A5-461E-8CFC-50199869494B}" type="pres">
      <dgm:prSet presAssocID="{22DEAEDC-0470-45B7-9C0B-1177E82BBC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D3AB3B6A-CF1E-4AA2-A8D4-4B912E1B7110}" type="pres">
      <dgm:prSet presAssocID="{22DEAEDC-0470-45B7-9C0B-1177E82BBC19}" presName="Name1" presStyleCnt="0"/>
      <dgm:spPr/>
    </dgm:pt>
    <dgm:pt modelId="{13EED214-46F2-449F-A91C-CBDED5A5BA76}" type="pres">
      <dgm:prSet presAssocID="{22DEAEDC-0470-45B7-9C0B-1177E82BBC19}" presName="cycle" presStyleCnt="0"/>
      <dgm:spPr/>
    </dgm:pt>
    <dgm:pt modelId="{1E4C208F-E153-4AB8-80F7-437E25FEEF4D}" type="pres">
      <dgm:prSet presAssocID="{22DEAEDC-0470-45B7-9C0B-1177E82BBC19}" presName="srcNode" presStyleLbl="node1" presStyleIdx="0" presStyleCnt="4"/>
      <dgm:spPr/>
    </dgm:pt>
    <dgm:pt modelId="{DA30801A-6E96-4B17-8DBF-7B34D6DA7C42}" type="pres">
      <dgm:prSet presAssocID="{22DEAEDC-0470-45B7-9C0B-1177E82BBC19}" presName="conn" presStyleLbl="parChTrans1D2" presStyleIdx="0" presStyleCnt="1"/>
      <dgm:spPr/>
      <dgm:t>
        <a:bodyPr/>
        <a:lstStyle/>
        <a:p>
          <a:endParaRPr lang="id-ID"/>
        </a:p>
      </dgm:t>
    </dgm:pt>
    <dgm:pt modelId="{5818BDCE-07FC-4983-9D27-55FDD2380A19}" type="pres">
      <dgm:prSet presAssocID="{22DEAEDC-0470-45B7-9C0B-1177E82BBC19}" presName="extraNode" presStyleLbl="node1" presStyleIdx="0" presStyleCnt="4"/>
      <dgm:spPr/>
    </dgm:pt>
    <dgm:pt modelId="{0748F11E-DE5F-442D-8542-C0AC57A570B5}" type="pres">
      <dgm:prSet presAssocID="{22DEAEDC-0470-45B7-9C0B-1177E82BBC19}" presName="dstNode" presStyleLbl="node1" presStyleIdx="0" presStyleCnt="4"/>
      <dgm:spPr/>
    </dgm:pt>
    <dgm:pt modelId="{82A95C67-EB8D-4AC0-B170-0113AC6C7FF6}" type="pres">
      <dgm:prSet presAssocID="{F41B1C96-7A14-47A2-9B9B-64388000031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6946A2F-1581-4D98-B2B0-EC5B858009D2}" type="pres">
      <dgm:prSet presAssocID="{F41B1C96-7A14-47A2-9B9B-643880000313}" presName="accent_1" presStyleCnt="0"/>
      <dgm:spPr/>
    </dgm:pt>
    <dgm:pt modelId="{60646135-FDBF-4B2B-95B0-1F6DDC7817E3}" type="pres">
      <dgm:prSet presAssocID="{F41B1C96-7A14-47A2-9B9B-643880000313}" presName="accentRepeatNode" presStyleLbl="solidFgAcc1" presStyleIdx="0" presStyleCnt="4"/>
      <dgm:spPr/>
    </dgm:pt>
    <dgm:pt modelId="{C1723DC3-B810-45DF-9796-BBB90D6501D1}" type="pres">
      <dgm:prSet presAssocID="{D30DBE55-DD11-4AA4-9B00-B35932208AD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27DD64D-E5BF-49EE-B765-8A73125FA6A4}" type="pres">
      <dgm:prSet presAssocID="{D30DBE55-DD11-4AA4-9B00-B35932208AD9}" presName="accent_2" presStyleCnt="0"/>
      <dgm:spPr/>
    </dgm:pt>
    <dgm:pt modelId="{1D241804-BE7F-47BE-B2FE-2122BE161DD8}" type="pres">
      <dgm:prSet presAssocID="{D30DBE55-DD11-4AA4-9B00-B35932208AD9}" presName="accentRepeatNode" presStyleLbl="solidFgAcc1" presStyleIdx="1" presStyleCnt="4"/>
      <dgm:spPr/>
    </dgm:pt>
    <dgm:pt modelId="{39071F8D-2EAF-4288-B27C-B55172D71350}" type="pres">
      <dgm:prSet presAssocID="{F8B818B8-B801-4DAB-93FE-6F313F57AD6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B79212C-8F33-45E1-A866-77E1F7F73A79}" type="pres">
      <dgm:prSet presAssocID="{F8B818B8-B801-4DAB-93FE-6F313F57AD6C}" presName="accent_3" presStyleCnt="0"/>
      <dgm:spPr/>
    </dgm:pt>
    <dgm:pt modelId="{1ADC1AAF-7840-4110-9AD0-0C1BFC8BF536}" type="pres">
      <dgm:prSet presAssocID="{F8B818B8-B801-4DAB-93FE-6F313F57AD6C}" presName="accentRepeatNode" presStyleLbl="solidFgAcc1" presStyleIdx="2" presStyleCnt="4"/>
      <dgm:spPr/>
    </dgm:pt>
    <dgm:pt modelId="{9B13FF13-9AFC-4492-BAC7-08726206BA5B}" type="pres">
      <dgm:prSet presAssocID="{559884D5-A5CC-4C2E-A074-4497926B899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801BE66-9F82-4FFA-84F2-F1C878490F1E}" type="pres">
      <dgm:prSet presAssocID="{559884D5-A5CC-4C2E-A074-4497926B8993}" presName="accent_4" presStyleCnt="0"/>
      <dgm:spPr/>
    </dgm:pt>
    <dgm:pt modelId="{13684E69-B65E-41BB-8C25-2D6FBB3E10BD}" type="pres">
      <dgm:prSet presAssocID="{559884D5-A5CC-4C2E-A074-4497926B8993}" presName="accentRepeatNode" presStyleLbl="solidFgAcc1" presStyleIdx="3" presStyleCnt="4"/>
      <dgm:spPr/>
    </dgm:pt>
  </dgm:ptLst>
  <dgm:cxnLst>
    <dgm:cxn modelId="{D89FCDAB-FD48-424D-9CAE-CD8E00A72D4B}" srcId="{22DEAEDC-0470-45B7-9C0B-1177E82BBC19}" destId="{F41B1C96-7A14-47A2-9B9B-643880000313}" srcOrd="0" destOrd="0" parTransId="{6EE79739-4FAC-433A-B598-46CE351F2528}" sibTransId="{08D6FD18-C77A-48F3-B534-78FDB3C7D266}"/>
    <dgm:cxn modelId="{5C1615EB-B2F4-4046-B9EB-2421EF3EE1FD}" type="presOf" srcId="{F41B1C96-7A14-47A2-9B9B-643880000313}" destId="{82A95C67-EB8D-4AC0-B170-0113AC6C7FF6}" srcOrd="0" destOrd="0" presId="urn:microsoft.com/office/officeart/2008/layout/VerticalCurvedList"/>
    <dgm:cxn modelId="{9631758C-DC02-4C12-A025-8CB6A097490F}" type="presOf" srcId="{559884D5-A5CC-4C2E-A074-4497926B8993}" destId="{9B13FF13-9AFC-4492-BAC7-08726206BA5B}" srcOrd="0" destOrd="0" presId="urn:microsoft.com/office/officeart/2008/layout/VerticalCurvedList"/>
    <dgm:cxn modelId="{A8F766F6-EFF0-40AA-AA50-F4BEE74C5E10}" type="presOf" srcId="{22DEAEDC-0470-45B7-9C0B-1177E82BBC19}" destId="{D93461BD-66A5-461E-8CFC-50199869494B}" srcOrd="0" destOrd="0" presId="urn:microsoft.com/office/officeart/2008/layout/VerticalCurvedList"/>
    <dgm:cxn modelId="{F6D207BA-A14E-4361-81C2-9F49EDD71F8E}" srcId="{22DEAEDC-0470-45B7-9C0B-1177E82BBC19}" destId="{D30DBE55-DD11-4AA4-9B00-B35932208AD9}" srcOrd="1" destOrd="0" parTransId="{3F89AFDC-FA4C-422D-8D0C-E30249FBD31C}" sibTransId="{E8FB8AC1-EB96-43A0-9042-792DE6FC557D}"/>
    <dgm:cxn modelId="{B452208B-5B11-4C2E-804B-CC827543C0D9}" srcId="{22DEAEDC-0470-45B7-9C0B-1177E82BBC19}" destId="{559884D5-A5CC-4C2E-A074-4497926B8993}" srcOrd="3" destOrd="0" parTransId="{11B41DE0-93ED-4387-9B56-E47F145D0497}" sibTransId="{73D1688C-A34E-4E0C-8156-B0483DF7938D}"/>
    <dgm:cxn modelId="{4E80F5D2-847A-48D4-B495-9ED6A83322F0}" type="presOf" srcId="{D30DBE55-DD11-4AA4-9B00-B35932208AD9}" destId="{C1723DC3-B810-45DF-9796-BBB90D6501D1}" srcOrd="0" destOrd="0" presId="urn:microsoft.com/office/officeart/2008/layout/VerticalCurvedList"/>
    <dgm:cxn modelId="{5035567B-3CFF-4563-BD7A-CA3C6C2449E1}" srcId="{22DEAEDC-0470-45B7-9C0B-1177E82BBC19}" destId="{F8B818B8-B801-4DAB-93FE-6F313F57AD6C}" srcOrd="2" destOrd="0" parTransId="{1C2D578D-83D9-4E26-9FD8-1BB21B5E8092}" sibTransId="{620DB488-0BDE-4EE8-918D-5015EE5C5B45}"/>
    <dgm:cxn modelId="{584C453F-5950-4195-8D62-FD56A0EE5782}" type="presOf" srcId="{08D6FD18-C77A-48F3-B534-78FDB3C7D266}" destId="{DA30801A-6E96-4B17-8DBF-7B34D6DA7C42}" srcOrd="0" destOrd="0" presId="urn:microsoft.com/office/officeart/2008/layout/VerticalCurvedList"/>
    <dgm:cxn modelId="{AFB3E164-2009-4989-8A74-EC6D523945AF}" type="presOf" srcId="{F8B818B8-B801-4DAB-93FE-6F313F57AD6C}" destId="{39071F8D-2EAF-4288-B27C-B55172D71350}" srcOrd="0" destOrd="0" presId="urn:microsoft.com/office/officeart/2008/layout/VerticalCurvedList"/>
    <dgm:cxn modelId="{58042945-E2A1-43FB-B5C9-E4817E0B378D}" type="presParOf" srcId="{D93461BD-66A5-461E-8CFC-50199869494B}" destId="{D3AB3B6A-CF1E-4AA2-A8D4-4B912E1B7110}" srcOrd="0" destOrd="0" presId="urn:microsoft.com/office/officeart/2008/layout/VerticalCurvedList"/>
    <dgm:cxn modelId="{723E62E2-4506-4477-954F-CD85475BD9B3}" type="presParOf" srcId="{D3AB3B6A-CF1E-4AA2-A8D4-4B912E1B7110}" destId="{13EED214-46F2-449F-A91C-CBDED5A5BA76}" srcOrd="0" destOrd="0" presId="urn:microsoft.com/office/officeart/2008/layout/VerticalCurvedList"/>
    <dgm:cxn modelId="{DFB5308E-D703-43B5-9FB3-D841E1F1913D}" type="presParOf" srcId="{13EED214-46F2-449F-A91C-CBDED5A5BA76}" destId="{1E4C208F-E153-4AB8-80F7-437E25FEEF4D}" srcOrd="0" destOrd="0" presId="urn:microsoft.com/office/officeart/2008/layout/VerticalCurvedList"/>
    <dgm:cxn modelId="{53AF60A4-6598-4E76-9651-7284D102096B}" type="presParOf" srcId="{13EED214-46F2-449F-A91C-CBDED5A5BA76}" destId="{DA30801A-6E96-4B17-8DBF-7B34D6DA7C42}" srcOrd="1" destOrd="0" presId="urn:microsoft.com/office/officeart/2008/layout/VerticalCurvedList"/>
    <dgm:cxn modelId="{A3E53C3C-6698-46CC-AC3A-492EFE827D86}" type="presParOf" srcId="{13EED214-46F2-449F-A91C-CBDED5A5BA76}" destId="{5818BDCE-07FC-4983-9D27-55FDD2380A19}" srcOrd="2" destOrd="0" presId="urn:microsoft.com/office/officeart/2008/layout/VerticalCurvedList"/>
    <dgm:cxn modelId="{740FCC58-92D6-4C94-A2BE-322A71198176}" type="presParOf" srcId="{13EED214-46F2-449F-A91C-CBDED5A5BA76}" destId="{0748F11E-DE5F-442D-8542-C0AC57A570B5}" srcOrd="3" destOrd="0" presId="urn:microsoft.com/office/officeart/2008/layout/VerticalCurvedList"/>
    <dgm:cxn modelId="{38AB4872-84F9-4C3B-AB31-7C9ED6761293}" type="presParOf" srcId="{D3AB3B6A-CF1E-4AA2-A8D4-4B912E1B7110}" destId="{82A95C67-EB8D-4AC0-B170-0113AC6C7FF6}" srcOrd="1" destOrd="0" presId="urn:microsoft.com/office/officeart/2008/layout/VerticalCurvedList"/>
    <dgm:cxn modelId="{72689B8B-364E-4507-AC18-8B54B273B2C7}" type="presParOf" srcId="{D3AB3B6A-CF1E-4AA2-A8D4-4B912E1B7110}" destId="{A6946A2F-1581-4D98-B2B0-EC5B858009D2}" srcOrd="2" destOrd="0" presId="urn:microsoft.com/office/officeart/2008/layout/VerticalCurvedList"/>
    <dgm:cxn modelId="{0FA6D296-8157-4C07-91D3-7764F34EE476}" type="presParOf" srcId="{A6946A2F-1581-4D98-B2B0-EC5B858009D2}" destId="{60646135-FDBF-4B2B-95B0-1F6DDC7817E3}" srcOrd="0" destOrd="0" presId="urn:microsoft.com/office/officeart/2008/layout/VerticalCurvedList"/>
    <dgm:cxn modelId="{8DB61241-13F5-41D4-984D-D125AE6261D6}" type="presParOf" srcId="{D3AB3B6A-CF1E-4AA2-A8D4-4B912E1B7110}" destId="{C1723DC3-B810-45DF-9796-BBB90D6501D1}" srcOrd="3" destOrd="0" presId="urn:microsoft.com/office/officeart/2008/layout/VerticalCurvedList"/>
    <dgm:cxn modelId="{227D49A8-B504-4FBD-85E5-5EF6958D9B72}" type="presParOf" srcId="{D3AB3B6A-CF1E-4AA2-A8D4-4B912E1B7110}" destId="{D27DD64D-E5BF-49EE-B765-8A73125FA6A4}" srcOrd="4" destOrd="0" presId="urn:microsoft.com/office/officeart/2008/layout/VerticalCurvedList"/>
    <dgm:cxn modelId="{A92EA6A0-74AC-4BD0-BA42-4D6A4863FD90}" type="presParOf" srcId="{D27DD64D-E5BF-49EE-B765-8A73125FA6A4}" destId="{1D241804-BE7F-47BE-B2FE-2122BE161DD8}" srcOrd="0" destOrd="0" presId="urn:microsoft.com/office/officeart/2008/layout/VerticalCurvedList"/>
    <dgm:cxn modelId="{D4DDFDB8-7662-40E1-B720-E625EB14ADDD}" type="presParOf" srcId="{D3AB3B6A-CF1E-4AA2-A8D4-4B912E1B7110}" destId="{39071F8D-2EAF-4288-B27C-B55172D71350}" srcOrd="5" destOrd="0" presId="urn:microsoft.com/office/officeart/2008/layout/VerticalCurvedList"/>
    <dgm:cxn modelId="{1100C152-20D2-4173-94FA-3548A8403BC2}" type="presParOf" srcId="{D3AB3B6A-CF1E-4AA2-A8D4-4B912E1B7110}" destId="{2B79212C-8F33-45E1-A866-77E1F7F73A79}" srcOrd="6" destOrd="0" presId="urn:microsoft.com/office/officeart/2008/layout/VerticalCurvedList"/>
    <dgm:cxn modelId="{5719DA70-A2B6-423B-A5D4-CA4092CF11D8}" type="presParOf" srcId="{2B79212C-8F33-45E1-A866-77E1F7F73A79}" destId="{1ADC1AAF-7840-4110-9AD0-0C1BFC8BF536}" srcOrd="0" destOrd="0" presId="urn:microsoft.com/office/officeart/2008/layout/VerticalCurvedList"/>
    <dgm:cxn modelId="{BCEBE317-BDDF-4D7D-BA83-80577976A6E2}" type="presParOf" srcId="{D3AB3B6A-CF1E-4AA2-A8D4-4B912E1B7110}" destId="{9B13FF13-9AFC-4492-BAC7-08726206BA5B}" srcOrd="7" destOrd="0" presId="urn:microsoft.com/office/officeart/2008/layout/VerticalCurvedList"/>
    <dgm:cxn modelId="{47788290-8647-451B-8C5F-1A542BC19206}" type="presParOf" srcId="{D3AB3B6A-CF1E-4AA2-A8D4-4B912E1B7110}" destId="{0801BE66-9F82-4FFA-84F2-F1C878490F1E}" srcOrd="8" destOrd="0" presId="urn:microsoft.com/office/officeart/2008/layout/VerticalCurvedList"/>
    <dgm:cxn modelId="{0C44B883-A759-4DE1-9971-84723ED67070}" type="presParOf" srcId="{0801BE66-9F82-4FFA-84F2-F1C878490F1E}" destId="{13684E69-B65E-41BB-8C25-2D6FBB3E10B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2DEAEDC-0470-45B7-9C0B-1177E82BBC1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F00AFF2B-78FE-4B46-99A0-0BE6B2ABD919}">
      <dgm:prSet/>
      <dgm:spPr/>
      <dgm:t>
        <a:bodyPr/>
        <a:lstStyle/>
        <a:p>
          <a:r>
            <a:rPr lang="id-ID" dirty="0" smtClean="0"/>
            <a:t>Ruang berdinding tipis</a:t>
          </a:r>
          <a:endParaRPr lang="id-ID" dirty="0"/>
        </a:p>
      </dgm:t>
    </dgm:pt>
    <dgm:pt modelId="{0CDD871D-5BEF-45E2-BE80-4823C34F69EF}" type="parTrans" cxnId="{BD02CEB0-5798-4E74-BE3A-36E825E95035}">
      <dgm:prSet/>
      <dgm:spPr/>
      <dgm:t>
        <a:bodyPr/>
        <a:lstStyle/>
        <a:p>
          <a:endParaRPr lang="id-ID"/>
        </a:p>
      </dgm:t>
    </dgm:pt>
    <dgm:pt modelId="{78D4AA78-DA85-4576-A206-42887731D580}" type="sibTrans" cxnId="{BD02CEB0-5798-4E74-BE3A-36E825E95035}">
      <dgm:prSet/>
      <dgm:spPr/>
      <dgm:t>
        <a:bodyPr/>
        <a:lstStyle/>
        <a:p>
          <a:endParaRPr lang="id-ID"/>
        </a:p>
      </dgm:t>
    </dgm:pt>
    <dgm:pt modelId="{F34F81DA-76AA-4EEF-B0E4-37E9B8D49378}">
      <dgm:prSet/>
      <dgm:spPr/>
      <dgm:t>
        <a:bodyPr/>
        <a:lstStyle/>
        <a:p>
          <a:r>
            <a:rPr lang="id-ID" dirty="0" smtClean="0"/>
            <a:t>Letaknya dibagian belakang jantung</a:t>
          </a:r>
        </a:p>
      </dgm:t>
    </dgm:pt>
    <dgm:pt modelId="{0B305B08-A2C4-4B99-93E1-AB99BFCE1B8D}" type="parTrans" cxnId="{D5BE27C1-9C62-4A72-BDC2-C641CFA4DBA2}">
      <dgm:prSet/>
      <dgm:spPr/>
      <dgm:t>
        <a:bodyPr/>
        <a:lstStyle/>
        <a:p>
          <a:endParaRPr lang="id-ID"/>
        </a:p>
      </dgm:t>
    </dgm:pt>
    <dgm:pt modelId="{18582F82-76E0-409B-B2B5-2408F0A82F38}" type="sibTrans" cxnId="{D5BE27C1-9C62-4A72-BDC2-C641CFA4DBA2}">
      <dgm:prSet/>
      <dgm:spPr/>
      <dgm:t>
        <a:bodyPr/>
        <a:lstStyle/>
        <a:p>
          <a:endParaRPr lang="id-ID"/>
        </a:p>
      </dgm:t>
    </dgm:pt>
    <dgm:pt modelId="{7BAF3954-F8B4-4172-8025-1AE174440E44}">
      <dgm:prSet/>
      <dgm:spPr/>
      <dgm:t>
        <a:bodyPr/>
        <a:lstStyle/>
        <a:p>
          <a:r>
            <a:rPr lang="id-ID" dirty="0" smtClean="0"/>
            <a:t>Dua vena pulmonalis pada tiap sisi </a:t>
          </a:r>
        </a:p>
      </dgm:t>
    </dgm:pt>
    <dgm:pt modelId="{163D6E58-96CE-4CA2-833B-8306470B2FEE}" type="parTrans" cxnId="{F546B0F2-ECDF-433A-8D40-F75313D52888}">
      <dgm:prSet/>
      <dgm:spPr/>
      <dgm:t>
        <a:bodyPr/>
        <a:lstStyle/>
        <a:p>
          <a:endParaRPr lang="id-ID"/>
        </a:p>
      </dgm:t>
    </dgm:pt>
    <dgm:pt modelId="{33AAA6B3-F59C-4064-8D9F-36A57ACCE7CC}" type="sibTrans" cxnId="{F546B0F2-ECDF-433A-8D40-F75313D52888}">
      <dgm:prSet/>
      <dgm:spPr/>
      <dgm:t>
        <a:bodyPr/>
        <a:lstStyle/>
        <a:p>
          <a:endParaRPr lang="id-ID"/>
        </a:p>
      </dgm:t>
    </dgm:pt>
    <dgm:pt modelId="{D93461BD-66A5-461E-8CFC-50199869494B}" type="pres">
      <dgm:prSet presAssocID="{22DEAEDC-0470-45B7-9C0B-1177E82BBC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D3AB3B6A-CF1E-4AA2-A8D4-4B912E1B7110}" type="pres">
      <dgm:prSet presAssocID="{22DEAEDC-0470-45B7-9C0B-1177E82BBC19}" presName="Name1" presStyleCnt="0"/>
      <dgm:spPr/>
    </dgm:pt>
    <dgm:pt modelId="{13EED214-46F2-449F-A91C-CBDED5A5BA76}" type="pres">
      <dgm:prSet presAssocID="{22DEAEDC-0470-45B7-9C0B-1177E82BBC19}" presName="cycle" presStyleCnt="0"/>
      <dgm:spPr/>
    </dgm:pt>
    <dgm:pt modelId="{1E4C208F-E153-4AB8-80F7-437E25FEEF4D}" type="pres">
      <dgm:prSet presAssocID="{22DEAEDC-0470-45B7-9C0B-1177E82BBC19}" presName="srcNode" presStyleLbl="node1" presStyleIdx="0" presStyleCnt="3"/>
      <dgm:spPr/>
    </dgm:pt>
    <dgm:pt modelId="{DA30801A-6E96-4B17-8DBF-7B34D6DA7C42}" type="pres">
      <dgm:prSet presAssocID="{22DEAEDC-0470-45B7-9C0B-1177E82BBC19}" presName="conn" presStyleLbl="parChTrans1D2" presStyleIdx="0" presStyleCnt="1"/>
      <dgm:spPr/>
      <dgm:t>
        <a:bodyPr/>
        <a:lstStyle/>
        <a:p>
          <a:endParaRPr lang="id-ID"/>
        </a:p>
      </dgm:t>
    </dgm:pt>
    <dgm:pt modelId="{5818BDCE-07FC-4983-9D27-55FDD2380A19}" type="pres">
      <dgm:prSet presAssocID="{22DEAEDC-0470-45B7-9C0B-1177E82BBC19}" presName="extraNode" presStyleLbl="node1" presStyleIdx="0" presStyleCnt="3"/>
      <dgm:spPr/>
    </dgm:pt>
    <dgm:pt modelId="{0748F11E-DE5F-442D-8542-C0AC57A570B5}" type="pres">
      <dgm:prSet presAssocID="{22DEAEDC-0470-45B7-9C0B-1177E82BBC19}" presName="dstNode" presStyleLbl="node1" presStyleIdx="0" presStyleCnt="3"/>
      <dgm:spPr/>
    </dgm:pt>
    <dgm:pt modelId="{35055B8B-A553-44AC-AB8C-D19BBD29A98C}" type="pres">
      <dgm:prSet presAssocID="{F00AFF2B-78FE-4B46-99A0-0BE6B2ABD91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A18A8A9-80F9-4945-AE47-50EE4BBAD9A3}" type="pres">
      <dgm:prSet presAssocID="{F00AFF2B-78FE-4B46-99A0-0BE6B2ABD919}" presName="accent_1" presStyleCnt="0"/>
      <dgm:spPr/>
    </dgm:pt>
    <dgm:pt modelId="{05C41D52-BA35-4C79-AEEB-269B3B244AF8}" type="pres">
      <dgm:prSet presAssocID="{F00AFF2B-78FE-4B46-99A0-0BE6B2ABD919}" presName="accentRepeatNode" presStyleLbl="solidFgAcc1" presStyleIdx="0" presStyleCnt="3"/>
      <dgm:spPr/>
    </dgm:pt>
    <dgm:pt modelId="{97594025-37A5-4A1B-8E14-6DC7914CA9E5}" type="pres">
      <dgm:prSet presAssocID="{F34F81DA-76AA-4EEF-B0E4-37E9B8D4937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BD40B0E-3244-4AD3-9DC3-859AA60CF0BA}" type="pres">
      <dgm:prSet presAssocID="{F34F81DA-76AA-4EEF-B0E4-37E9B8D49378}" presName="accent_2" presStyleCnt="0"/>
      <dgm:spPr/>
    </dgm:pt>
    <dgm:pt modelId="{A46DDF9C-AB58-48AB-9BA1-6450A3AB9EA1}" type="pres">
      <dgm:prSet presAssocID="{F34F81DA-76AA-4EEF-B0E4-37E9B8D49378}" presName="accentRepeatNode" presStyleLbl="solidFgAcc1" presStyleIdx="1" presStyleCnt="3"/>
      <dgm:spPr/>
    </dgm:pt>
    <dgm:pt modelId="{1351DAE5-DB54-4ECB-B9FD-4702D1EE55A0}" type="pres">
      <dgm:prSet presAssocID="{7BAF3954-F8B4-4172-8025-1AE174440E4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4A59DBD-E166-4780-8914-30F48ABC9073}" type="pres">
      <dgm:prSet presAssocID="{7BAF3954-F8B4-4172-8025-1AE174440E44}" presName="accent_3" presStyleCnt="0"/>
      <dgm:spPr/>
    </dgm:pt>
    <dgm:pt modelId="{1B17BB1D-3189-4C56-BF9C-25BCD6761191}" type="pres">
      <dgm:prSet presAssocID="{7BAF3954-F8B4-4172-8025-1AE174440E44}" presName="accentRepeatNode" presStyleLbl="solidFgAcc1" presStyleIdx="2" presStyleCnt="3"/>
      <dgm:spPr/>
    </dgm:pt>
  </dgm:ptLst>
  <dgm:cxnLst>
    <dgm:cxn modelId="{23707D06-6F5E-4985-9FDE-907989292475}" type="presOf" srcId="{7BAF3954-F8B4-4172-8025-1AE174440E44}" destId="{1351DAE5-DB54-4ECB-B9FD-4702D1EE55A0}" srcOrd="0" destOrd="0" presId="urn:microsoft.com/office/officeart/2008/layout/VerticalCurvedList"/>
    <dgm:cxn modelId="{8B660EBB-99CD-489C-9792-63DE0BD7EF3A}" type="presOf" srcId="{22DEAEDC-0470-45B7-9C0B-1177E82BBC19}" destId="{D93461BD-66A5-461E-8CFC-50199869494B}" srcOrd="0" destOrd="0" presId="urn:microsoft.com/office/officeart/2008/layout/VerticalCurvedList"/>
    <dgm:cxn modelId="{F546B0F2-ECDF-433A-8D40-F75313D52888}" srcId="{22DEAEDC-0470-45B7-9C0B-1177E82BBC19}" destId="{7BAF3954-F8B4-4172-8025-1AE174440E44}" srcOrd="2" destOrd="0" parTransId="{163D6E58-96CE-4CA2-833B-8306470B2FEE}" sibTransId="{33AAA6B3-F59C-4064-8D9F-36A57ACCE7CC}"/>
    <dgm:cxn modelId="{1AEC833A-1397-410A-8B19-CC5119E384E6}" type="presOf" srcId="{F34F81DA-76AA-4EEF-B0E4-37E9B8D49378}" destId="{97594025-37A5-4A1B-8E14-6DC7914CA9E5}" srcOrd="0" destOrd="0" presId="urn:microsoft.com/office/officeart/2008/layout/VerticalCurvedList"/>
    <dgm:cxn modelId="{8A9A00F8-3D16-4BA4-9E6A-C559DD0EEA33}" type="presOf" srcId="{78D4AA78-DA85-4576-A206-42887731D580}" destId="{DA30801A-6E96-4B17-8DBF-7B34D6DA7C42}" srcOrd="0" destOrd="0" presId="urn:microsoft.com/office/officeart/2008/layout/VerticalCurvedList"/>
    <dgm:cxn modelId="{BD02CEB0-5798-4E74-BE3A-36E825E95035}" srcId="{22DEAEDC-0470-45B7-9C0B-1177E82BBC19}" destId="{F00AFF2B-78FE-4B46-99A0-0BE6B2ABD919}" srcOrd="0" destOrd="0" parTransId="{0CDD871D-5BEF-45E2-BE80-4823C34F69EF}" sibTransId="{78D4AA78-DA85-4576-A206-42887731D580}"/>
    <dgm:cxn modelId="{D5BE27C1-9C62-4A72-BDC2-C641CFA4DBA2}" srcId="{22DEAEDC-0470-45B7-9C0B-1177E82BBC19}" destId="{F34F81DA-76AA-4EEF-B0E4-37E9B8D49378}" srcOrd="1" destOrd="0" parTransId="{0B305B08-A2C4-4B99-93E1-AB99BFCE1B8D}" sibTransId="{18582F82-76E0-409B-B2B5-2408F0A82F38}"/>
    <dgm:cxn modelId="{F82C6AD5-4ED4-4B52-899A-E1657A1EDDFD}" type="presOf" srcId="{F00AFF2B-78FE-4B46-99A0-0BE6B2ABD919}" destId="{35055B8B-A553-44AC-AB8C-D19BBD29A98C}" srcOrd="0" destOrd="0" presId="urn:microsoft.com/office/officeart/2008/layout/VerticalCurvedList"/>
    <dgm:cxn modelId="{829387A7-64A9-4B78-9800-B010EF6DBA48}" type="presParOf" srcId="{D93461BD-66A5-461E-8CFC-50199869494B}" destId="{D3AB3B6A-CF1E-4AA2-A8D4-4B912E1B7110}" srcOrd="0" destOrd="0" presId="urn:microsoft.com/office/officeart/2008/layout/VerticalCurvedList"/>
    <dgm:cxn modelId="{B1BEA48F-2F50-4C7F-AA32-9A2C4459FE15}" type="presParOf" srcId="{D3AB3B6A-CF1E-4AA2-A8D4-4B912E1B7110}" destId="{13EED214-46F2-449F-A91C-CBDED5A5BA76}" srcOrd="0" destOrd="0" presId="urn:microsoft.com/office/officeart/2008/layout/VerticalCurvedList"/>
    <dgm:cxn modelId="{AADC2153-CAE2-4CC1-BC5A-EC16889BCE1B}" type="presParOf" srcId="{13EED214-46F2-449F-A91C-CBDED5A5BA76}" destId="{1E4C208F-E153-4AB8-80F7-437E25FEEF4D}" srcOrd="0" destOrd="0" presId="urn:microsoft.com/office/officeart/2008/layout/VerticalCurvedList"/>
    <dgm:cxn modelId="{D9E915CE-B7B1-4FC2-8501-88F129651701}" type="presParOf" srcId="{13EED214-46F2-449F-A91C-CBDED5A5BA76}" destId="{DA30801A-6E96-4B17-8DBF-7B34D6DA7C42}" srcOrd="1" destOrd="0" presId="urn:microsoft.com/office/officeart/2008/layout/VerticalCurvedList"/>
    <dgm:cxn modelId="{3C6E42D7-4162-4BD4-B723-D41F1D590393}" type="presParOf" srcId="{13EED214-46F2-449F-A91C-CBDED5A5BA76}" destId="{5818BDCE-07FC-4983-9D27-55FDD2380A19}" srcOrd="2" destOrd="0" presId="urn:microsoft.com/office/officeart/2008/layout/VerticalCurvedList"/>
    <dgm:cxn modelId="{D3E6E296-FFBB-4282-8BE3-4E582CBF0F00}" type="presParOf" srcId="{13EED214-46F2-449F-A91C-CBDED5A5BA76}" destId="{0748F11E-DE5F-442D-8542-C0AC57A570B5}" srcOrd="3" destOrd="0" presId="urn:microsoft.com/office/officeart/2008/layout/VerticalCurvedList"/>
    <dgm:cxn modelId="{068A7846-9527-4851-8880-1305538B91A6}" type="presParOf" srcId="{D3AB3B6A-CF1E-4AA2-A8D4-4B912E1B7110}" destId="{35055B8B-A553-44AC-AB8C-D19BBD29A98C}" srcOrd="1" destOrd="0" presId="urn:microsoft.com/office/officeart/2008/layout/VerticalCurvedList"/>
    <dgm:cxn modelId="{E2FED04D-5248-42AB-A75A-979299C0EBA3}" type="presParOf" srcId="{D3AB3B6A-CF1E-4AA2-A8D4-4B912E1B7110}" destId="{AA18A8A9-80F9-4945-AE47-50EE4BBAD9A3}" srcOrd="2" destOrd="0" presId="urn:microsoft.com/office/officeart/2008/layout/VerticalCurvedList"/>
    <dgm:cxn modelId="{4A7A76F0-718C-4D8E-BF4A-00F3019CC6DC}" type="presParOf" srcId="{AA18A8A9-80F9-4945-AE47-50EE4BBAD9A3}" destId="{05C41D52-BA35-4C79-AEEB-269B3B244AF8}" srcOrd="0" destOrd="0" presId="urn:microsoft.com/office/officeart/2008/layout/VerticalCurvedList"/>
    <dgm:cxn modelId="{0EB9B340-6A1F-4B42-A7E1-41C8E860103B}" type="presParOf" srcId="{D3AB3B6A-CF1E-4AA2-A8D4-4B912E1B7110}" destId="{97594025-37A5-4A1B-8E14-6DC7914CA9E5}" srcOrd="3" destOrd="0" presId="urn:microsoft.com/office/officeart/2008/layout/VerticalCurvedList"/>
    <dgm:cxn modelId="{7E888443-E8D5-401A-B89A-D0DA67F0E4B0}" type="presParOf" srcId="{D3AB3B6A-CF1E-4AA2-A8D4-4B912E1B7110}" destId="{8BD40B0E-3244-4AD3-9DC3-859AA60CF0BA}" srcOrd="4" destOrd="0" presId="urn:microsoft.com/office/officeart/2008/layout/VerticalCurvedList"/>
    <dgm:cxn modelId="{49163F30-76E1-4C65-9D7F-833F82AE9CC9}" type="presParOf" srcId="{8BD40B0E-3244-4AD3-9DC3-859AA60CF0BA}" destId="{A46DDF9C-AB58-48AB-9BA1-6450A3AB9EA1}" srcOrd="0" destOrd="0" presId="urn:microsoft.com/office/officeart/2008/layout/VerticalCurvedList"/>
    <dgm:cxn modelId="{F51E7030-9833-493E-9DF1-3722B1AFB5F0}" type="presParOf" srcId="{D3AB3B6A-CF1E-4AA2-A8D4-4B912E1B7110}" destId="{1351DAE5-DB54-4ECB-B9FD-4702D1EE55A0}" srcOrd="5" destOrd="0" presId="urn:microsoft.com/office/officeart/2008/layout/VerticalCurvedList"/>
    <dgm:cxn modelId="{7576E1FE-CAB8-469A-8B9D-AEADFC3A6E04}" type="presParOf" srcId="{D3AB3B6A-CF1E-4AA2-A8D4-4B912E1B7110}" destId="{64A59DBD-E166-4780-8914-30F48ABC9073}" srcOrd="6" destOrd="0" presId="urn:microsoft.com/office/officeart/2008/layout/VerticalCurvedList"/>
    <dgm:cxn modelId="{A0BA6314-BCEB-4707-835F-B4E28E6AD86B}" type="presParOf" srcId="{64A59DBD-E166-4780-8914-30F48ABC9073}" destId="{1B17BB1D-3189-4C56-BF9C-25BCD67611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49420-840B-4B8E-8D72-AF8C9F5A13AF}">
      <dsp:nvSpPr>
        <dsp:cNvPr id="0" name=""/>
        <dsp:cNvSpPr/>
      </dsp:nvSpPr>
      <dsp:spPr>
        <a:xfrm>
          <a:off x="0" y="14485"/>
          <a:ext cx="12192000" cy="9833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100" kern="1200" dirty="0" smtClean="0"/>
            <a:t>Definisi</a:t>
          </a:r>
          <a:endParaRPr lang="id-ID" sz="4100" kern="1200" dirty="0"/>
        </a:p>
      </dsp:txBody>
      <dsp:txXfrm>
        <a:off x="48005" y="62490"/>
        <a:ext cx="12095990" cy="887374"/>
      </dsp:txXfrm>
    </dsp:sp>
    <dsp:sp modelId="{D9B6BABF-0EE2-4F76-AA89-85BE8493EB3D}">
      <dsp:nvSpPr>
        <dsp:cNvPr id="0" name=""/>
        <dsp:cNvSpPr/>
      </dsp:nvSpPr>
      <dsp:spPr>
        <a:xfrm>
          <a:off x="0" y="997870"/>
          <a:ext cx="12192000" cy="199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200" kern="1200" dirty="0" smtClean="0"/>
            <a:t>Yaitu sistem dlm tubuh yg mengedarkan darah utk keperluan pertukaran zat &amp; gas </a:t>
          </a:r>
          <a:endParaRPr lang="id-ID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200" kern="1200" dirty="0" smtClean="0"/>
            <a:t>Yaitu </a:t>
          </a:r>
          <a:r>
            <a:rPr lang="pt-BR" sz="3200" kern="1200" dirty="0" smtClean="0"/>
            <a:t>Sistem transpor tubuh, yg membawa gas-gas</a:t>
          </a:r>
          <a:r>
            <a:rPr lang="id-ID" sz="3200" kern="1200" dirty="0" smtClean="0"/>
            <a:t> </a:t>
          </a:r>
          <a:r>
            <a:rPr lang="fi-FI" sz="3200" kern="1200" dirty="0" smtClean="0"/>
            <a:t>pernafasan, nutrisi, hormon, &amp; zat-zat lain ke &amp;</a:t>
          </a:r>
          <a:r>
            <a:rPr lang="id-ID" sz="3200" kern="1200" dirty="0" smtClean="0"/>
            <a:t> dari jaringan tubuh</a:t>
          </a:r>
          <a:endParaRPr lang="id-ID" sz="3200" kern="1200" dirty="0"/>
        </a:p>
      </dsp:txBody>
      <dsp:txXfrm>
        <a:off x="0" y="997870"/>
        <a:ext cx="12192000" cy="1994445"/>
      </dsp:txXfrm>
    </dsp:sp>
    <dsp:sp modelId="{4BC71F51-0659-4F03-A78A-04821E4F017F}">
      <dsp:nvSpPr>
        <dsp:cNvPr id="0" name=""/>
        <dsp:cNvSpPr/>
      </dsp:nvSpPr>
      <dsp:spPr>
        <a:xfrm>
          <a:off x="0" y="2992315"/>
          <a:ext cx="12192000" cy="983384"/>
        </a:xfrm>
        <a:prstGeom prst="round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100" kern="1200" dirty="0" smtClean="0"/>
            <a:t>Komponen sistem kardiovaskuler :</a:t>
          </a:r>
          <a:endParaRPr lang="id-ID" sz="4100" kern="1200" dirty="0"/>
        </a:p>
      </dsp:txBody>
      <dsp:txXfrm>
        <a:off x="48005" y="3040320"/>
        <a:ext cx="12095990" cy="887374"/>
      </dsp:txXfrm>
    </dsp:sp>
    <dsp:sp modelId="{370CE52D-B183-4D11-8D85-1F71E809C819}">
      <dsp:nvSpPr>
        <dsp:cNvPr id="0" name=""/>
        <dsp:cNvSpPr/>
      </dsp:nvSpPr>
      <dsp:spPr>
        <a:xfrm>
          <a:off x="0" y="3975700"/>
          <a:ext cx="12192000" cy="1654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200" kern="1200" dirty="0" smtClean="0"/>
            <a:t>Darah</a:t>
          </a:r>
          <a:endParaRPr lang="id-ID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200" kern="1200" dirty="0" smtClean="0"/>
            <a:t>Jantung</a:t>
          </a:r>
          <a:endParaRPr lang="id-ID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200" kern="1200" dirty="0" smtClean="0"/>
            <a:t>Pembuluh darah: arteri, vena, kapiler</a:t>
          </a:r>
          <a:endParaRPr lang="id-ID" sz="3200" kern="1200" dirty="0"/>
        </a:p>
      </dsp:txBody>
      <dsp:txXfrm>
        <a:off x="0" y="3975700"/>
        <a:ext cx="12192000" cy="165496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0801A-6E96-4B17-8DBF-7B34D6DA7C42}">
      <dsp:nvSpPr>
        <dsp:cNvPr id="0" name=""/>
        <dsp:cNvSpPr/>
      </dsp:nvSpPr>
      <dsp:spPr>
        <a:xfrm>
          <a:off x="-6209001" y="-949880"/>
          <a:ext cx="7390923" cy="7390923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95C67-EB8D-4AC0-B170-0113AC6C7FF6}">
      <dsp:nvSpPr>
        <dsp:cNvPr id="0" name=""/>
        <dsp:cNvSpPr/>
      </dsp:nvSpPr>
      <dsp:spPr>
        <a:xfrm>
          <a:off x="618552" y="422160"/>
          <a:ext cx="11495720" cy="8447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300" kern="1200" dirty="0" smtClean="0"/>
            <a:t>Ruang berdinding tebal pada bgian kiri dan belakang jantung</a:t>
          </a:r>
          <a:endParaRPr lang="id-ID" sz="3300" kern="1200" dirty="0"/>
        </a:p>
      </dsp:txBody>
      <dsp:txXfrm>
        <a:off x="618552" y="422160"/>
        <a:ext cx="11495720" cy="844760"/>
      </dsp:txXfrm>
    </dsp:sp>
    <dsp:sp modelId="{60646135-FDBF-4B2B-95B0-1F6DDC7817E3}">
      <dsp:nvSpPr>
        <dsp:cNvPr id="0" name=""/>
        <dsp:cNvSpPr/>
      </dsp:nvSpPr>
      <dsp:spPr>
        <a:xfrm>
          <a:off x="90577" y="316565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D7B39-DAD9-48E0-A853-F8DA5097FA3A}">
      <dsp:nvSpPr>
        <dsp:cNvPr id="0" name=""/>
        <dsp:cNvSpPr/>
      </dsp:nvSpPr>
      <dsp:spPr>
        <a:xfrm>
          <a:off x="1102872" y="1689521"/>
          <a:ext cx="11011399" cy="844760"/>
        </a:xfrm>
        <a:prstGeom prst="rect">
          <a:avLst/>
        </a:prstGeom>
        <a:solidFill>
          <a:schemeClr val="accent4">
            <a:hueOff val="-285163"/>
            <a:satOff val="17868"/>
            <a:lumOff val="-3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300" kern="1200" dirty="0" smtClean="0"/>
            <a:t>Dindingnya tiga kali lebih tebal daripada ventrikel dextra</a:t>
          </a:r>
        </a:p>
      </dsp:txBody>
      <dsp:txXfrm>
        <a:off x="1102872" y="1689521"/>
        <a:ext cx="11011399" cy="844760"/>
      </dsp:txXfrm>
    </dsp:sp>
    <dsp:sp modelId="{7ECD8458-D581-4ED2-91FC-B03924C2A7B4}">
      <dsp:nvSpPr>
        <dsp:cNvPr id="0" name=""/>
        <dsp:cNvSpPr/>
      </dsp:nvSpPr>
      <dsp:spPr>
        <a:xfrm>
          <a:off x="574897" y="1583925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85163"/>
              <a:satOff val="17868"/>
              <a:lumOff val="-36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014A1-762F-4611-97DC-C9647B068845}">
      <dsp:nvSpPr>
        <dsp:cNvPr id="0" name=""/>
        <dsp:cNvSpPr/>
      </dsp:nvSpPr>
      <dsp:spPr>
        <a:xfrm>
          <a:off x="1102872" y="2956881"/>
          <a:ext cx="11011399" cy="844760"/>
        </a:xfrm>
        <a:prstGeom prst="rect">
          <a:avLst/>
        </a:prstGeom>
        <a:solidFill>
          <a:schemeClr val="accent4">
            <a:hueOff val="-570327"/>
            <a:satOff val="35736"/>
            <a:lumOff val="-73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300" kern="1200" dirty="0" smtClean="0"/>
            <a:t>Katup mitral (</a:t>
          </a:r>
          <a:r>
            <a:rPr lang="id-ID" sz="3300" i="1" kern="1200" dirty="0" smtClean="0"/>
            <a:t>valva atrioventricular</a:t>
          </a:r>
          <a:r>
            <a:rPr lang="id-ID" sz="3300" kern="1200" dirty="0" smtClean="0"/>
            <a:t>)</a:t>
          </a:r>
        </a:p>
      </dsp:txBody>
      <dsp:txXfrm>
        <a:off x="1102872" y="2956881"/>
        <a:ext cx="11011399" cy="844760"/>
      </dsp:txXfrm>
    </dsp:sp>
    <dsp:sp modelId="{52286FB7-6084-49A6-A772-8404AF78252B}">
      <dsp:nvSpPr>
        <dsp:cNvPr id="0" name=""/>
        <dsp:cNvSpPr/>
      </dsp:nvSpPr>
      <dsp:spPr>
        <a:xfrm>
          <a:off x="574897" y="2851286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70327"/>
              <a:satOff val="35736"/>
              <a:lumOff val="-73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4E085-6622-45C4-B61E-E0BD66D6D4A6}">
      <dsp:nvSpPr>
        <dsp:cNvPr id="0" name=""/>
        <dsp:cNvSpPr/>
      </dsp:nvSpPr>
      <dsp:spPr>
        <a:xfrm>
          <a:off x="618552" y="4224241"/>
          <a:ext cx="11495720" cy="844760"/>
        </a:xfrm>
        <a:prstGeom prst="rect">
          <a:avLst/>
        </a:prstGeom>
        <a:solidFill>
          <a:schemeClr val="accent4">
            <a:hueOff val="-855490"/>
            <a:satOff val="53604"/>
            <a:lumOff val="-109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300" kern="1200" dirty="0" smtClean="0"/>
            <a:t>Pembuluh darah aorta yg menyebarkan darah ke seluruh tubuh</a:t>
          </a:r>
          <a:endParaRPr lang="id-ID" sz="3300" kern="1200" dirty="0"/>
        </a:p>
      </dsp:txBody>
      <dsp:txXfrm>
        <a:off x="618552" y="4224241"/>
        <a:ext cx="11495720" cy="844760"/>
      </dsp:txXfrm>
    </dsp:sp>
    <dsp:sp modelId="{B6E0E383-885A-4686-9EAA-0F593B747974}">
      <dsp:nvSpPr>
        <dsp:cNvPr id="0" name=""/>
        <dsp:cNvSpPr/>
      </dsp:nvSpPr>
      <dsp:spPr>
        <a:xfrm>
          <a:off x="90577" y="4118646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855490"/>
              <a:satOff val="53604"/>
              <a:lumOff val="-109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75E8A6-501B-4FEA-825C-173E64B7B0A1}">
      <dsp:nvSpPr>
        <dsp:cNvPr id="0" name=""/>
        <dsp:cNvSpPr/>
      </dsp:nvSpPr>
      <dsp:spPr>
        <a:xfrm>
          <a:off x="0" y="36484"/>
          <a:ext cx="12192000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600" kern="1200" dirty="0" smtClean="0"/>
            <a:t>Jantung Dextra</a:t>
          </a:r>
          <a:endParaRPr lang="id-ID" sz="2600" kern="1200" dirty="0"/>
        </a:p>
      </dsp:txBody>
      <dsp:txXfrm>
        <a:off x="30442" y="66926"/>
        <a:ext cx="12131116" cy="562726"/>
      </dsp:txXfrm>
    </dsp:sp>
    <dsp:sp modelId="{39ED5491-D7F5-469F-98BB-AE0ED25F6DF8}">
      <dsp:nvSpPr>
        <dsp:cNvPr id="0" name=""/>
        <dsp:cNvSpPr/>
      </dsp:nvSpPr>
      <dsp:spPr>
        <a:xfrm>
          <a:off x="0" y="660094"/>
          <a:ext cx="12192000" cy="209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/>
            <a:t>Vena Cava Superior &amp; Vena Cava Inferior</a:t>
          </a:r>
          <a:endParaRPr lang="id-ID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/>
            <a:t>Menuangkan darah ke atrium kanan</a:t>
          </a:r>
          <a:endParaRPr lang="id-ID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smtClean="0"/>
            <a:t>Terdapat katup semilunar eustakhius</a:t>
          </a:r>
          <a:endParaRPr lang="id-ID" sz="2000" kern="1200" dirty="0" smtClean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smtClean="0"/>
            <a:t>Kaya akan kabondioksida (CO2)</a:t>
          </a:r>
          <a:endParaRPr lang="id-ID" sz="2000" kern="1200" dirty="0" smtClean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/>
            <a:t>Arteri Pulmonalis</a:t>
          </a:r>
          <a:endParaRPr lang="id-ID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/>
            <a:t>Membawa darah keluar dari ventrikel kanan menuju paru-paru</a:t>
          </a:r>
          <a:endParaRPr lang="id-ID" sz="2000" kern="1200" dirty="0"/>
        </a:p>
      </dsp:txBody>
      <dsp:txXfrm>
        <a:off x="0" y="660094"/>
        <a:ext cx="12192000" cy="2098980"/>
      </dsp:txXfrm>
    </dsp:sp>
    <dsp:sp modelId="{120017A1-D6A1-46AF-B45F-99C200CC4AE5}">
      <dsp:nvSpPr>
        <dsp:cNvPr id="0" name=""/>
        <dsp:cNvSpPr/>
      </dsp:nvSpPr>
      <dsp:spPr>
        <a:xfrm>
          <a:off x="0" y="2759075"/>
          <a:ext cx="12192000" cy="623610"/>
        </a:xfrm>
        <a:prstGeom prst="round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600" kern="1200" dirty="0" smtClean="0"/>
            <a:t>Jantung Sinistra</a:t>
          </a:r>
          <a:endParaRPr lang="id-ID" sz="2600" kern="1200" dirty="0"/>
        </a:p>
      </dsp:txBody>
      <dsp:txXfrm>
        <a:off x="30442" y="2789517"/>
        <a:ext cx="12131116" cy="562726"/>
      </dsp:txXfrm>
    </dsp:sp>
    <dsp:sp modelId="{3DC22D78-811C-4EA0-AD9C-79D7CDA631C0}">
      <dsp:nvSpPr>
        <dsp:cNvPr id="0" name=""/>
        <dsp:cNvSpPr/>
      </dsp:nvSpPr>
      <dsp:spPr>
        <a:xfrm>
          <a:off x="0" y="3382685"/>
          <a:ext cx="12192000" cy="209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/>
            <a:t>Vena Pulmonalis</a:t>
          </a:r>
          <a:endParaRPr lang="id-ID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smtClean="0"/>
            <a:t>4 Vena pulmonaris</a:t>
          </a:r>
          <a:endParaRPr lang="id-ID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smtClean="0"/>
            <a:t>Membawa darah dari paru-paru ke atrium kiri</a:t>
          </a:r>
          <a:endParaRPr lang="id-ID" sz="2000" kern="1200" dirty="0" smtClean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/>
            <a:t>Aorta</a:t>
          </a:r>
          <a:endParaRPr lang="id-ID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smtClean="0"/>
            <a:t>Membawa darah keluar dari ventrikel kiri </a:t>
          </a:r>
          <a:endParaRPr lang="id-ID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smtClean="0"/>
            <a:t>Kaya akan oksigen (O2) dan nutrisi</a:t>
          </a:r>
          <a:endParaRPr lang="id-ID" sz="2000" kern="1200" dirty="0"/>
        </a:p>
      </dsp:txBody>
      <dsp:txXfrm>
        <a:off x="0" y="3382685"/>
        <a:ext cx="12192000" cy="20989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D0520-8FDD-4F48-8FC6-EC9DFF100514}">
      <dsp:nvSpPr>
        <dsp:cNvPr id="0" name=""/>
        <dsp:cNvSpPr/>
      </dsp:nvSpPr>
      <dsp:spPr>
        <a:xfrm>
          <a:off x="-7315380" y="-1118078"/>
          <a:ext cx="8705220" cy="8705220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E6AF2-5E24-4C7F-BBBA-50732FBD3B09}">
      <dsp:nvSpPr>
        <dsp:cNvPr id="0" name=""/>
        <dsp:cNvSpPr/>
      </dsp:nvSpPr>
      <dsp:spPr>
        <a:xfrm>
          <a:off x="606780" y="404187"/>
          <a:ext cx="11492047" cy="8088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205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700" kern="1200" smtClean="0"/>
            <a:t>Atrium: menerima darah dari vena</a:t>
          </a:r>
          <a:endParaRPr lang="id-ID" sz="1700" kern="1200" dirty="0"/>
        </a:p>
      </dsp:txBody>
      <dsp:txXfrm>
        <a:off x="606780" y="404187"/>
        <a:ext cx="11492047" cy="808891"/>
      </dsp:txXfrm>
    </dsp:sp>
    <dsp:sp modelId="{11894335-9960-47C0-A9B8-EE615C58B57B}">
      <dsp:nvSpPr>
        <dsp:cNvPr id="0" name=""/>
        <dsp:cNvSpPr/>
      </dsp:nvSpPr>
      <dsp:spPr>
        <a:xfrm>
          <a:off x="101223" y="303075"/>
          <a:ext cx="1011114" cy="1011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41EC3-08B9-42CF-8F53-260DC5DD776D}">
      <dsp:nvSpPr>
        <dsp:cNvPr id="0" name=""/>
        <dsp:cNvSpPr/>
      </dsp:nvSpPr>
      <dsp:spPr>
        <a:xfrm>
          <a:off x="1186408" y="1617136"/>
          <a:ext cx="10912419" cy="808891"/>
        </a:xfrm>
        <a:prstGeom prst="rect">
          <a:avLst/>
        </a:prstGeom>
        <a:solidFill>
          <a:schemeClr val="accent2">
            <a:hueOff val="3016325"/>
            <a:satOff val="-15008"/>
            <a:lumOff val="-101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205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Ventrikel: memompa darah ke arteri</a:t>
          </a:r>
          <a:endParaRPr lang="id-ID" sz="1700" kern="1200" dirty="0"/>
        </a:p>
      </dsp:txBody>
      <dsp:txXfrm>
        <a:off x="1186408" y="1617136"/>
        <a:ext cx="10912419" cy="808891"/>
      </dsp:txXfrm>
    </dsp:sp>
    <dsp:sp modelId="{EF0ABA0D-96E7-43F8-AA12-83DBC5A2FD21}">
      <dsp:nvSpPr>
        <dsp:cNvPr id="0" name=""/>
        <dsp:cNvSpPr/>
      </dsp:nvSpPr>
      <dsp:spPr>
        <a:xfrm>
          <a:off x="680851" y="1516024"/>
          <a:ext cx="1011114" cy="1011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016325"/>
              <a:satOff val="-15008"/>
              <a:lumOff val="-101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135D1-CA00-4192-9E00-2D64A8ACC1A8}">
      <dsp:nvSpPr>
        <dsp:cNvPr id="0" name=""/>
        <dsp:cNvSpPr/>
      </dsp:nvSpPr>
      <dsp:spPr>
        <a:xfrm>
          <a:off x="1364307" y="2830085"/>
          <a:ext cx="10734520" cy="808891"/>
        </a:xfrm>
        <a:prstGeom prst="rect">
          <a:avLst/>
        </a:prstGeom>
        <a:solidFill>
          <a:schemeClr val="accent2">
            <a:hueOff val="6032650"/>
            <a:satOff val="-30016"/>
            <a:lumOff val="-20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205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700" kern="1200" dirty="0" smtClean="0"/>
            <a:t>Aliran darah melalui jantung: diatur oleh katup yg membuka ke satu sisialiran darah hanya mengalir satu arah.</a:t>
          </a:r>
          <a:endParaRPr lang="id-ID" sz="1700" kern="1200" dirty="0"/>
        </a:p>
      </dsp:txBody>
      <dsp:txXfrm>
        <a:off x="1364307" y="2830085"/>
        <a:ext cx="10734520" cy="808891"/>
      </dsp:txXfrm>
    </dsp:sp>
    <dsp:sp modelId="{CFCF6D54-678D-48D5-8E1F-C4F1B480A736}">
      <dsp:nvSpPr>
        <dsp:cNvPr id="0" name=""/>
        <dsp:cNvSpPr/>
      </dsp:nvSpPr>
      <dsp:spPr>
        <a:xfrm>
          <a:off x="858750" y="2728974"/>
          <a:ext cx="1011114" cy="1011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032650"/>
              <a:satOff val="-30016"/>
              <a:lumOff val="-20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7901D-2264-45F4-842A-5045FE008CD3}">
      <dsp:nvSpPr>
        <dsp:cNvPr id="0" name=""/>
        <dsp:cNvSpPr/>
      </dsp:nvSpPr>
      <dsp:spPr>
        <a:xfrm>
          <a:off x="1186408" y="4043034"/>
          <a:ext cx="10912419" cy="808891"/>
        </a:xfrm>
        <a:prstGeom prst="rect">
          <a:avLst/>
        </a:prstGeom>
        <a:solidFill>
          <a:schemeClr val="accent2">
            <a:hueOff val="9048975"/>
            <a:satOff val="-45024"/>
            <a:lumOff val="-304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205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700" kern="1200" dirty="0" smtClean="0"/>
            <a:t>Darah dari seluruh tubuh kembali ke jantung (atrium </a:t>
          </a:r>
          <a:r>
            <a:rPr lang="fi-FI" sz="1700" kern="1200" dirty="0" smtClean="0"/>
            <a:t>kanan) melalui vena kava  menuju ventrikel kanan</a:t>
          </a:r>
          <a:r>
            <a:rPr lang="id-ID" sz="1700" kern="1200" dirty="0" smtClean="0"/>
            <a:t> melalui katup tricuspidalis. Dari ventrikel kanan darah dipompa menuju paru-paru melalui katup semilunaris pulmonalis.</a:t>
          </a:r>
          <a:endParaRPr lang="id-ID" sz="1700" kern="1200" dirty="0"/>
        </a:p>
      </dsp:txBody>
      <dsp:txXfrm>
        <a:off x="1186408" y="4043034"/>
        <a:ext cx="10912419" cy="808891"/>
      </dsp:txXfrm>
    </dsp:sp>
    <dsp:sp modelId="{64AC98A8-51C3-491A-A2D5-D8C342E5C1D3}">
      <dsp:nvSpPr>
        <dsp:cNvPr id="0" name=""/>
        <dsp:cNvSpPr/>
      </dsp:nvSpPr>
      <dsp:spPr>
        <a:xfrm>
          <a:off x="680851" y="3941923"/>
          <a:ext cx="1011114" cy="1011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9048975"/>
              <a:satOff val="-45024"/>
              <a:lumOff val="-304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5C8B1-B33D-4196-8ABB-9D5B4CF487A6}">
      <dsp:nvSpPr>
        <dsp:cNvPr id="0" name=""/>
        <dsp:cNvSpPr/>
      </dsp:nvSpPr>
      <dsp:spPr>
        <a:xfrm>
          <a:off x="606780" y="5255984"/>
          <a:ext cx="11492047" cy="808891"/>
        </a:xfrm>
        <a:prstGeom prst="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205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700" kern="1200" dirty="0" smtClean="0"/>
            <a:t>Darah teroksigenasi dari paru-paru ke atrium kiri, kmd ke </a:t>
          </a:r>
          <a:r>
            <a:rPr lang="da-DK" sz="1700" kern="1200" dirty="0" smtClean="0"/>
            <a:t>ventrikel kiri melalui katup bicuspidalis. Dari ventrikel kiri</a:t>
          </a:r>
          <a:r>
            <a:rPr lang="id-ID" sz="1700" kern="1200" dirty="0" smtClean="0"/>
            <a:t> darah dialirkan melalui katup semilunaris aorta ke aorta  seluruh tubuh.</a:t>
          </a:r>
          <a:endParaRPr lang="id-ID" sz="1700" kern="1200" dirty="0"/>
        </a:p>
      </dsp:txBody>
      <dsp:txXfrm>
        <a:off x="606780" y="5255984"/>
        <a:ext cx="11492047" cy="808891"/>
      </dsp:txXfrm>
    </dsp:sp>
    <dsp:sp modelId="{238F583D-2D81-464C-A9CC-D81339E2A4E1}">
      <dsp:nvSpPr>
        <dsp:cNvPr id="0" name=""/>
        <dsp:cNvSpPr/>
      </dsp:nvSpPr>
      <dsp:spPr>
        <a:xfrm>
          <a:off x="101223" y="5154872"/>
          <a:ext cx="1011114" cy="1011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065300"/>
              <a:satOff val="-60032"/>
              <a:lumOff val="-405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75C07-F42D-494C-A5C0-4F4FD184914E}">
      <dsp:nvSpPr>
        <dsp:cNvPr id="0" name=""/>
        <dsp:cNvSpPr/>
      </dsp:nvSpPr>
      <dsp:spPr>
        <a:xfrm>
          <a:off x="0" y="9704"/>
          <a:ext cx="12192000" cy="671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smtClean="0"/>
            <a:t>Peredaran darah yg terjadi dalam jantung</a:t>
          </a:r>
          <a:endParaRPr lang="id-ID" sz="2800" kern="1200" dirty="0"/>
        </a:p>
      </dsp:txBody>
      <dsp:txXfrm>
        <a:off x="32784" y="42488"/>
        <a:ext cx="12126432" cy="606012"/>
      </dsp:txXfrm>
    </dsp:sp>
    <dsp:sp modelId="{448294A5-BCFF-4F83-B998-67BC4633CA93}">
      <dsp:nvSpPr>
        <dsp:cNvPr id="0" name=""/>
        <dsp:cNvSpPr/>
      </dsp:nvSpPr>
      <dsp:spPr>
        <a:xfrm>
          <a:off x="0" y="761925"/>
          <a:ext cx="12192000" cy="671580"/>
        </a:xfrm>
        <a:prstGeom prst="roundRect">
          <a:avLst/>
        </a:prstGeom>
        <a:solidFill>
          <a:schemeClr val="accent4">
            <a:hueOff val="-427745"/>
            <a:satOff val="26802"/>
            <a:lumOff val="-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smtClean="0"/>
            <a:t>Gerakan jantung</a:t>
          </a:r>
          <a:endParaRPr lang="id-ID" sz="2800" kern="1200" dirty="0" smtClean="0"/>
        </a:p>
      </dsp:txBody>
      <dsp:txXfrm>
        <a:off x="32784" y="794709"/>
        <a:ext cx="12126432" cy="606012"/>
      </dsp:txXfrm>
    </dsp:sp>
    <dsp:sp modelId="{C9D9E22B-850D-48BA-BBB9-DFEA3DA74092}">
      <dsp:nvSpPr>
        <dsp:cNvPr id="0" name=""/>
        <dsp:cNvSpPr/>
      </dsp:nvSpPr>
      <dsp:spPr>
        <a:xfrm>
          <a:off x="0" y="1433505"/>
          <a:ext cx="12192000" cy="2260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200" kern="1200" smtClean="0"/>
            <a:t>Sistole (kontraksi)  0,3 detik</a:t>
          </a:r>
          <a:endParaRPr lang="id-ID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200" kern="1200" smtClean="0"/>
            <a:t>Sistol atrial (kontraksi kedua atrium)</a:t>
          </a:r>
          <a:endParaRPr lang="id-ID" sz="2200" kern="1200" dirty="0" smtClean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200" kern="1200" smtClean="0"/>
            <a:t>Diastol atrial (pengenduran kedua atrium)</a:t>
          </a:r>
          <a:endParaRPr lang="id-ID" sz="2200" kern="1200" dirty="0" smtClean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200" kern="1200" smtClean="0"/>
            <a:t>Diastole (pengenduran) 0,5 detik</a:t>
          </a:r>
          <a:endParaRPr lang="id-ID" sz="2200" kern="1200" dirty="0" smtClean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200" kern="1200" smtClean="0"/>
            <a:t>Sistol ventrikuler (kontraksi kedua ventrikel)</a:t>
          </a:r>
          <a:endParaRPr lang="id-ID" sz="2200" kern="1200" dirty="0" smtClean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200" kern="1200" dirty="0" smtClean="0"/>
            <a:t>Diastol ventrikuler (pengenduran kedua ventrikel)</a:t>
          </a:r>
        </a:p>
      </dsp:txBody>
      <dsp:txXfrm>
        <a:off x="0" y="1433505"/>
        <a:ext cx="12192000" cy="2260440"/>
      </dsp:txXfrm>
    </dsp:sp>
    <dsp:sp modelId="{FC89E741-BF1A-43D6-8B5E-8C4361DBFD8B}">
      <dsp:nvSpPr>
        <dsp:cNvPr id="0" name=""/>
        <dsp:cNvSpPr/>
      </dsp:nvSpPr>
      <dsp:spPr>
        <a:xfrm>
          <a:off x="0" y="3693945"/>
          <a:ext cx="12192000" cy="671580"/>
        </a:xfrm>
        <a:prstGeom prst="roundRect">
          <a:avLst/>
        </a:prstGeom>
        <a:solidFill>
          <a:schemeClr val="accent4">
            <a:hueOff val="-855490"/>
            <a:satOff val="53604"/>
            <a:lumOff val="-109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/>
            <a:t>Aturan Range Normal Sistole-Diastole</a:t>
          </a:r>
        </a:p>
      </dsp:txBody>
      <dsp:txXfrm>
        <a:off x="32784" y="3726729"/>
        <a:ext cx="12126432" cy="606012"/>
      </dsp:txXfrm>
    </dsp:sp>
    <dsp:sp modelId="{BE003183-4CE6-4A9C-940A-F4D3DDB71B99}">
      <dsp:nvSpPr>
        <dsp:cNvPr id="0" name=""/>
        <dsp:cNvSpPr/>
      </dsp:nvSpPr>
      <dsp:spPr>
        <a:xfrm>
          <a:off x="0" y="4365525"/>
          <a:ext cx="12192000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200" kern="1200" dirty="0" smtClean="0"/>
            <a:t>Sistole normalnya 120 mmHg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200" kern="1200" smtClean="0"/>
            <a:t>Diastole normalnya 80 mmHg</a:t>
          </a:r>
          <a:endParaRPr lang="id-ID" sz="2200" kern="1200" dirty="0" smtClean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200" kern="1200" smtClean="0"/>
            <a:t>Range antara sistole dan diatole normalnya 30 s/d 50 mmHg</a:t>
          </a:r>
          <a:endParaRPr lang="id-ID" sz="2200" kern="1200" dirty="0"/>
        </a:p>
      </dsp:txBody>
      <dsp:txXfrm>
        <a:off x="0" y="4365525"/>
        <a:ext cx="12192000" cy="11302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3E98A-78A6-451F-A9B0-79A7B017C9EE}">
      <dsp:nvSpPr>
        <dsp:cNvPr id="0" name=""/>
        <dsp:cNvSpPr/>
      </dsp:nvSpPr>
      <dsp:spPr>
        <a:xfrm>
          <a:off x="0" y="38004"/>
          <a:ext cx="12192000" cy="10073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200" kern="1200" dirty="0" smtClean="0"/>
            <a:t>Sistole</a:t>
          </a:r>
          <a:endParaRPr lang="id-ID" sz="4200" kern="1200" dirty="0"/>
        </a:p>
      </dsp:txBody>
      <dsp:txXfrm>
        <a:off x="49176" y="87180"/>
        <a:ext cx="12093648" cy="909018"/>
      </dsp:txXfrm>
    </dsp:sp>
    <dsp:sp modelId="{07F9C6EE-D8C6-4793-87F7-645F461E2F8B}">
      <dsp:nvSpPr>
        <dsp:cNvPr id="0" name=""/>
        <dsp:cNvSpPr/>
      </dsp:nvSpPr>
      <dsp:spPr>
        <a:xfrm>
          <a:off x="0" y="1045374"/>
          <a:ext cx="12192000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300" kern="1200" dirty="0" smtClean="0"/>
            <a:t>Yaitu </a:t>
          </a:r>
          <a:r>
            <a:rPr lang="en-GB" altLang="id-ID" sz="3300" kern="1200" dirty="0" err="1" smtClean="0"/>
            <a:t>Penekanan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kuat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otot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jantung</a:t>
          </a:r>
          <a:r>
            <a:rPr lang="id-ID" altLang="id-ID" sz="3300" kern="1200" dirty="0" smtClean="0"/>
            <a:t> </a:t>
          </a:r>
          <a:r>
            <a:rPr lang="id-ID" altLang="id-ID" sz="3300" kern="1200" dirty="0" smtClean="0">
              <a:sym typeface="Wingdings" panose="05000000000000000000" pitchFamily="2" charset="2"/>
            </a:rPr>
            <a:t> Aliran darah mulai mengalir</a:t>
          </a:r>
          <a:endParaRPr lang="id-ID" sz="3300" kern="1200" dirty="0"/>
        </a:p>
      </dsp:txBody>
      <dsp:txXfrm>
        <a:off x="0" y="1045374"/>
        <a:ext cx="12192000" cy="695520"/>
      </dsp:txXfrm>
    </dsp:sp>
    <dsp:sp modelId="{51CE02E4-61BB-48D3-9144-028A15B32E48}">
      <dsp:nvSpPr>
        <dsp:cNvPr id="0" name=""/>
        <dsp:cNvSpPr/>
      </dsp:nvSpPr>
      <dsp:spPr>
        <a:xfrm>
          <a:off x="0" y="1740894"/>
          <a:ext cx="12192000" cy="10073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200" kern="1200" dirty="0" smtClean="0"/>
            <a:t>Diastole</a:t>
          </a:r>
          <a:endParaRPr lang="id-ID" sz="4200" kern="1200" dirty="0"/>
        </a:p>
      </dsp:txBody>
      <dsp:txXfrm>
        <a:off x="49176" y="1790070"/>
        <a:ext cx="12093648" cy="909018"/>
      </dsp:txXfrm>
    </dsp:sp>
    <dsp:sp modelId="{B169EED0-4E4F-4E14-B4A2-262C2D1F0025}">
      <dsp:nvSpPr>
        <dsp:cNvPr id="0" name=""/>
        <dsp:cNvSpPr/>
      </dsp:nvSpPr>
      <dsp:spPr>
        <a:xfrm>
          <a:off x="0" y="2748264"/>
          <a:ext cx="12192000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300" kern="1200" dirty="0" smtClean="0"/>
            <a:t>Yaitu </a:t>
          </a:r>
          <a:r>
            <a:rPr lang="en-GB" altLang="id-ID" sz="3300" kern="1200" dirty="0" err="1" smtClean="0"/>
            <a:t>Relaksasi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otot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jantung</a:t>
          </a:r>
          <a:r>
            <a:rPr lang="id-ID" altLang="id-ID" sz="3300" kern="1200" dirty="0" smtClean="0"/>
            <a:t> </a:t>
          </a:r>
          <a:r>
            <a:rPr lang="id-ID" altLang="id-ID" sz="3300" kern="1200" dirty="0" smtClean="0">
              <a:sym typeface="Wingdings" panose="05000000000000000000" pitchFamily="2" charset="2"/>
            </a:rPr>
            <a:t> darah mengalir dgn cepat</a:t>
          </a:r>
          <a:endParaRPr lang="id-ID" sz="3300" kern="1200" dirty="0"/>
        </a:p>
      </dsp:txBody>
      <dsp:txXfrm>
        <a:off x="0" y="2748264"/>
        <a:ext cx="12192000" cy="695520"/>
      </dsp:txXfrm>
    </dsp:sp>
    <dsp:sp modelId="{51C02F09-2AF9-43F4-8D36-45E416A37CE3}">
      <dsp:nvSpPr>
        <dsp:cNvPr id="0" name=""/>
        <dsp:cNvSpPr/>
      </dsp:nvSpPr>
      <dsp:spPr>
        <a:xfrm>
          <a:off x="0" y="3443784"/>
          <a:ext cx="12192000" cy="10073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200" kern="1200" dirty="0" smtClean="0"/>
            <a:t>Sifat aliran darah</a:t>
          </a:r>
          <a:endParaRPr lang="id-ID" sz="4200" kern="1200" dirty="0"/>
        </a:p>
      </dsp:txBody>
      <dsp:txXfrm>
        <a:off x="49176" y="3492960"/>
        <a:ext cx="12093648" cy="909018"/>
      </dsp:txXfrm>
    </dsp:sp>
    <dsp:sp modelId="{F9FD22FC-7EED-403C-A529-F02BC23E0C1A}">
      <dsp:nvSpPr>
        <dsp:cNvPr id="0" name=""/>
        <dsp:cNvSpPr/>
      </dsp:nvSpPr>
      <dsp:spPr>
        <a:xfrm>
          <a:off x="0" y="4451154"/>
          <a:ext cx="12192000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altLang="id-ID" sz="3300" kern="1200" dirty="0" err="1" smtClean="0"/>
            <a:t>Penurunan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aliran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darah</a:t>
          </a:r>
          <a:r>
            <a:rPr lang="en-GB" altLang="id-ID" sz="3300" kern="1200" dirty="0" smtClean="0"/>
            <a:t> di </a:t>
          </a:r>
          <a:r>
            <a:rPr lang="en-GB" altLang="id-ID" sz="3300" kern="1200" dirty="0" err="1" smtClean="0"/>
            <a:t>ventrikel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berlawanan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dengan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aliran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darah</a:t>
          </a:r>
          <a:r>
            <a:rPr lang="en-GB" altLang="id-ID" sz="3300" kern="1200" dirty="0" smtClean="0"/>
            <a:t> di </a:t>
          </a:r>
          <a:r>
            <a:rPr lang="en-GB" altLang="id-ID" sz="3300" kern="1200" dirty="0" err="1" smtClean="0"/>
            <a:t>semua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jaringan</a:t>
          </a:r>
          <a:r>
            <a:rPr lang="en-GB" altLang="id-ID" sz="3300" kern="1200" dirty="0" smtClean="0"/>
            <a:t> </a:t>
          </a:r>
          <a:r>
            <a:rPr lang="en-GB" altLang="id-ID" sz="3300" kern="1200" dirty="0" err="1" smtClean="0"/>
            <a:t>tubuh</a:t>
          </a:r>
          <a:endParaRPr lang="id-ID" sz="3300" kern="1200" dirty="0"/>
        </a:p>
      </dsp:txBody>
      <dsp:txXfrm>
        <a:off x="0" y="4451154"/>
        <a:ext cx="12192000" cy="10432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CABEF-6E7B-46B3-B2B6-F61974A9E158}">
      <dsp:nvSpPr>
        <dsp:cNvPr id="0" name=""/>
        <dsp:cNvSpPr/>
      </dsp:nvSpPr>
      <dsp:spPr>
        <a:xfrm>
          <a:off x="-6237737" y="-954248"/>
          <a:ext cx="7425059" cy="7425059"/>
        </a:xfrm>
        <a:prstGeom prst="blockArc">
          <a:avLst>
            <a:gd name="adj1" fmla="val 18900000"/>
            <a:gd name="adj2" fmla="val 2700000"/>
            <a:gd name="adj3" fmla="val 291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487397-9C09-4881-A015-539F52468C80}">
      <dsp:nvSpPr>
        <dsp:cNvPr id="0" name=""/>
        <dsp:cNvSpPr/>
      </dsp:nvSpPr>
      <dsp:spPr>
        <a:xfrm>
          <a:off x="621371" y="424113"/>
          <a:ext cx="11492499" cy="8486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63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Atrium: menerima darah dari vena; sedangkan </a:t>
          </a:r>
          <a:r>
            <a:rPr lang="it-IT" sz="1800" kern="1200" dirty="0" smtClean="0"/>
            <a:t>Ventrikel: memompa darah ke arteri</a:t>
          </a:r>
          <a:endParaRPr lang="id-ID" sz="1800" kern="1200" dirty="0"/>
        </a:p>
      </dsp:txBody>
      <dsp:txXfrm>
        <a:off x="621371" y="424113"/>
        <a:ext cx="11492499" cy="848667"/>
      </dsp:txXfrm>
    </dsp:sp>
    <dsp:sp modelId="{A6CCC680-5474-47F2-A584-A6C22569B35D}">
      <dsp:nvSpPr>
        <dsp:cNvPr id="0" name=""/>
        <dsp:cNvSpPr/>
      </dsp:nvSpPr>
      <dsp:spPr>
        <a:xfrm>
          <a:off x="90954" y="318029"/>
          <a:ext cx="1060834" cy="1060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49F2B-D1E7-43BF-B0DB-705F384D34B7}">
      <dsp:nvSpPr>
        <dsp:cNvPr id="0" name=""/>
        <dsp:cNvSpPr/>
      </dsp:nvSpPr>
      <dsp:spPr>
        <a:xfrm>
          <a:off x="1107932" y="1697335"/>
          <a:ext cx="11005939" cy="848667"/>
        </a:xfrm>
        <a:prstGeom prst="rect">
          <a:avLst/>
        </a:prstGeom>
        <a:solidFill>
          <a:schemeClr val="accent2">
            <a:hueOff val="4021767"/>
            <a:satOff val="-20011"/>
            <a:lumOff val="-1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63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Aliran darah melalui jantung: diatur oleh katup yg membuka ke satu sisialiran darah hanya mengalir satu arah.</a:t>
          </a:r>
          <a:endParaRPr lang="id-ID" sz="1800" kern="1200" dirty="0"/>
        </a:p>
      </dsp:txBody>
      <dsp:txXfrm>
        <a:off x="1107932" y="1697335"/>
        <a:ext cx="11005939" cy="848667"/>
      </dsp:txXfrm>
    </dsp:sp>
    <dsp:sp modelId="{4BF42100-F806-41A6-9861-96369AD29839}">
      <dsp:nvSpPr>
        <dsp:cNvPr id="0" name=""/>
        <dsp:cNvSpPr/>
      </dsp:nvSpPr>
      <dsp:spPr>
        <a:xfrm>
          <a:off x="577515" y="1591252"/>
          <a:ext cx="1060834" cy="1060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021767"/>
              <a:satOff val="-20011"/>
              <a:lumOff val="-1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156819-FBE2-42EE-B3B7-309CC84A010C}">
      <dsp:nvSpPr>
        <dsp:cNvPr id="0" name=""/>
        <dsp:cNvSpPr/>
      </dsp:nvSpPr>
      <dsp:spPr>
        <a:xfrm>
          <a:off x="1107932" y="2970558"/>
          <a:ext cx="11005939" cy="848667"/>
        </a:xfrm>
        <a:prstGeom prst="rect">
          <a:avLst/>
        </a:prstGeom>
        <a:solidFill>
          <a:schemeClr val="accent2">
            <a:hueOff val="8043534"/>
            <a:satOff val="-40021"/>
            <a:lumOff val="-2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63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Darah dari seluruh tubuh kembali ke jantung (atrium </a:t>
          </a:r>
          <a:r>
            <a:rPr lang="fi-FI" sz="1800" kern="1200" dirty="0" smtClean="0"/>
            <a:t>kanan) melalui vena kava  menuju ventrikel kanan</a:t>
          </a:r>
          <a:r>
            <a:rPr lang="id-ID" sz="1800" kern="1200" dirty="0" smtClean="0"/>
            <a:t> melalui katup tricuspidalis. Dari ventrikel kanan darah dipompa menuju paru-paru melalui katup semilunaris pulmonalis.</a:t>
          </a:r>
          <a:endParaRPr lang="id-ID" sz="1800" kern="1200" dirty="0"/>
        </a:p>
      </dsp:txBody>
      <dsp:txXfrm>
        <a:off x="1107932" y="2970558"/>
        <a:ext cx="11005939" cy="848667"/>
      </dsp:txXfrm>
    </dsp:sp>
    <dsp:sp modelId="{64345B04-A9FF-4CDF-A290-7F9CFC37D69C}">
      <dsp:nvSpPr>
        <dsp:cNvPr id="0" name=""/>
        <dsp:cNvSpPr/>
      </dsp:nvSpPr>
      <dsp:spPr>
        <a:xfrm>
          <a:off x="577515" y="2864474"/>
          <a:ext cx="1060834" cy="1060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043534"/>
              <a:satOff val="-40021"/>
              <a:lumOff val="-270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1B500E-695F-49E8-99DD-B4D8C973F7BA}">
      <dsp:nvSpPr>
        <dsp:cNvPr id="0" name=""/>
        <dsp:cNvSpPr/>
      </dsp:nvSpPr>
      <dsp:spPr>
        <a:xfrm>
          <a:off x="621371" y="4243780"/>
          <a:ext cx="11492499" cy="848667"/>
        </a:xfrm>
        <a:prstGeom prst="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63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Darah teroksigenasi dari paru-paru ke atrium kiri, kemudian ke </a:t>
          </a:r>
          <a:r>
            <a:rPr lang="da-DK" sz="1800" kern="1200" dirty="0" smtClean="0"/>
            <a:t>ventrikel kiri melalui katup bicuspidalis. Dari ventrikel kiri</a:t>
          </a:r>
          <a:r>
            <a:rPr lang="id-ID" sz="1800" kern="1200" dirty="0" smtClean="0"/>
            <a:t> darah dialirkan melalui katup semilunaris aorta ke aorta  seluruh tubuh.</a:t>
          </a:r>
          <a:endParaRPr lang="id-ID" sz="1800" kern="1200" dirty="0"/>
        </a:p>
      </dsp:txBody>
      <dsp:txXfrm>
        <a:off x="621371" y="4243780"/>
        <a:ext cx="11492499" cy="848667"/>
      </dsp:txXfrm>
    </dsp:sp>
    <dsp:sp modelId="{56C1E5FC-CE44-45DE-BE91-BCE3547D3CB2}">
      <dsp:nvSpPr>
        <dsp:cNvPr id="0" name=""/>
        <dsp:cNvSpPr/>
      </dsp:nvSpPr>
      <dsp:spPr>
        <a:xfrm>
          <a:off x="90954" y="4137697"/>
          <a:ext cx="1060834" cy="1060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065300"/>
              <a:satOff val="-60032"/>
              <a:lumOff val="-405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4FFF2-E50A-45FB-A5C2-93FFFC615C1D}">
      <dsp:nvSpPr>
        <dsp:cNvPr id="0" name=""/>
        <dsp:cNvSpPr/>
      </dsp:nvSpPr>
      <dsp:spPr>
        <a:xfrm>
          <a:off x="0" y="79374"/>
          <a:ext cx="11855449" cy="959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000" kern="1200" dirty="0" smtClean="0"/>
            <a:t>Kontrol denyut jantung</a:t>
          </a:r>
          <a:endParaRPr lang="id-ID" sz="4000" kern="1200" dirty="0"/>
        </a:p>
      </dsp:txBody>
      <dsp:txXfrm>
        <a:off x="46834" y="126208"/>
        <a:ext cx="11761781" cy="865732"/>
      </dsp:txXfrm>
    </dsp:sp>
    <dsp:sp modelId="{34807EDD-4F00-4FAC-904C-8BEAE6E72224}">
      <dsp:nvSpPr>
        <dsp:cNvPr id="0" name=""/>
        <dsp:cNvSpPr/>
      </dsp:nvSpPr>
      <dsp:spPr>
        <a:xfrm>
          <a:off x="0" y="1038774"/>
          <a:ext cx="11855449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411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100" kern="1200" dirty="0" smtClean="0"/>
            <a:t>kontrol intrinsik &amp; ekstrinsik.</a:t>
          </a:r>
          <a:endParaRPr lang="id-ID" sz="3100" kern="1200" dirty="0"/>
        </a:p>
      </dsp:txBody>
      <dsp:txXfrm>
        <a:off x="0" y="1038774"/>
        <a:ext cx="11855449" cy="662400"/>
      </dsp:txXfrm>
    </dsp:sp>
    <dsp:sp modelId="{6BD32A86-895B-4B28-8CAC-C1AE36E76DC0}">
      <dsp:nvSpPr>
        <dsp:cNvPr id="0" name=""/>
        <dsp:cNvSpPr/>
      </dsp:nvSpPr>
      <dsp:spPr>
        <a:xfrm>
          <a:off x="0" y="1701175"/>
          <a:ext cx="11855449" cy="959400"/>
        </a:xfrm>
        <a:prstGeom prst="roundRect">
          <a:avLst/>
        </a:prstGeom>
        <a:solidFill>
          <a:schemeClr val="accent2">
            <a:hueOff val="6032650"/>
            <a:satOff val="-30016"/>
            <a:lumOff val="-20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000" kern="1200" dirty="0" smtClean="0"/>
            <a:t>Kontrol intrinsik jantung</a:t>
          </a:r>
          <a:endParaRPr lang="id-ID" sz="4000" kern="1200" dirty="0"/>
        </a:p>
      </dsp:txBody>
      <dsp:txXfrm>
        <a:off x="46834" y="1748009"/>
        <a:ext cx="11761781" cy="865732"/>
      </dsp:txXfrm>
    </dsp:sp>
    <dsp:sp modelId="{FA69B3B8-16DD-44D4-A7C1-85F6FF3EE3BE}">
      <dsp:nvSpPr>
        <dsp:cNvPr id="0" name=""/>
        <dsp:cNvSpPr/>
      </dsp:nvSpPr>
      <dsp:spPr>
        <a:xfrm>
          <a:off x="0" y="2660575"/>
          <a:ext cx="11855449" cy="97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411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100" kern="1200" dirty="0" smtClean="0"/>
            <a:t>Pacu jantung dari Nodus sinoauricularis (NSA) di atrium kanan gelombang dihantarkan ke seluruh dinding atrium kontraksi atrium.</a:t>
          </a:r>
          <a:endParaRPr lang="id-ID" sz="3100" kern="1200" dirty="0"/>
        </a:p>
      </dsp:txBody>
      <dsp:txXfrm>
        <a:off x="0" y="2660575"/>
        <a:ext cx="11855449" cy="972900"/>
      </dsp:txXfrm>
    </dsp:sp>
    <dsp:sp modelId="{50FF51F8-9DCD-4071-B562-729A7D9A80DD}">
      <dsp:nvSpPr>
        <dsp:cNvPr id="0" name=""/>
        <dsp:cNvSpPr/>
      </dsp:nvSpPr>
      <dsp:spPr>
        <a:xfrm>
          <a:off x="0" y="3633475"/>
          <a:ext cx="11855449" cy="959400"/>
        </a:xfrm>
        <a:prstGeom prst="round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000" kern="1200" dirty="0" smtClean="0"/>
            <a:t>Sebaran rangsangan</a:t>
          </a:r>
          <a:endParaRPr lang="id-ID" sz="4000" kern="1200" dirty="0"/>
        </a:p>
      </dsp:txBody>
      <dsp:txXfrm>
        <a:off x="46834" y="3680309"/>
        <a:ext cx="11761781" cy="865732"/>
      </dsp:txXfrm>
    </dsp:sp>
    <dsp:sp modelId="{55BA2D5A-A457-45CA-B3B8-EB386B9003A1}">
      <dsp:nvSpPr>
        <dsp:cNvPr id="0" name=""/>
        <dsp:cNvSpPr/>
      </dsp:nvSpPr>
      <dsp:spPr>
        <a:xfrm>
          <a:off x="0" y="4592875"/>
          <a:ext cx="11855449" cy="97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411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100" kern="1200" dirty="0" smtClean="0"/>
            <a:t>Nodus atrioventriculare (NAV) serabut </a:t>
          </a:r>
          <a:r>
            <a:rPr lang="nn-NO" sz="3100" kern="1200" dirty="0" smtClean="0"/>
            <a:t>purkinje di berkas HIS</a:t>
          </a:r>
          <a:r>
            <a:rPr lang="id-ID" sz="3100" kern="1200" dirty="0" smtClean="0"/>
            <a:t> </a:t>
          </a:r>
          <a:r>
            <a:rPr lang="nn-NO" sz="3100" kern="1200" dirty="0" smtClean="0"/>
            <a:t>rangsangan &amp; kontraksi</a:t>
          </a:r>
          <a:r>
            <a:rPr lang="id-ID" sz="3100" kern="1200" dirty="0" smtClean="0"/>
            <a:t> ventrikel menyebar ke seluruh jantung.</a:t>
          </a:r>
          <a:endParaRPr lang="id-ID" sz="3100" kern="1200" dirty="0"/>
        </a:p>
      </dsp:txBody>
      <dsp:txXfrm>
        <a:off x="0" y="4592875"/>
        <a:ext cx="11855449" cy="9729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1DC1D-0A14-4535-989E-42CE33C0DDF7}">
      <dsp:nvSpPr>
        <dsp:cNvPr id="0" name=""/>
        <dsp:cNvSpPr/>
      </dsp:nvSpPr>
      <dsp:spPr>
        <a:xfrm>
          <a:off x="0" y="3876"/>
          <a:ext cx="12192000" cy="9833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100" kern="1200" dirty="0" smtClean="0"/>
            <a:t>Hal yg pengaruhi pompa jantung</a:t>
          </a:r>
          <a:endParaRPr lang="id-ID" sz="4100" kern="1200" dirty="0"/>
        </a:p>
      </dsp:txBody>
      <dsp:txXfrm>
        <a:off x="48005" y="51881"/>
        <a:ext cx="12095990" cy="887374"/>
      </dsp:txXfrm>
    </dsp:sp>
    <dsp:sp modelId="{4D4014BB-ACE2-47FF-942E-47E42B7F38E6}">
      <dsp:nvSpPr>
        <dsp:cNvPr id="0" name=""/>
        <dsp:cNvSpPr/>
      </dsp:nvSpPr>
      <dsp:spPr>
        <a:xfrm>
          <a:off x="0" y="987261"/>
          <a:ext cx="12192000" cy="2673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altLang="id-ID" sz="3200" kern="1200" dirty="0" smtClean="0"/>
            <a:t>Heart rate  (</a:t>
          </a:r>
          <a:r>
            <a:rPr lang="en-GB" altLang="id-ID" sz="3200" kern="1200" dirty="0" err="1" smtClean="0"/>
            <a:t>denyut</a:t>
          </a:r>
          <a:r>
            <a:rPr lang="en-GB" altLang="id-ID" sz="3200" kern="1200" dirty="0" smtClean="0"/>
            <a:t> </a:t>
          </a:r>
          <a:r>
            <a:rPr lang="en-GB" altLang="id-ID" sz="3200" kern="1200" dirty="0" err="1" smtClean="0"/>
            <a:t>jantung</a:t>
          </a:r>
          <a:r>
            <a:rPr lang="en-GB" altLang="id-ID" sz="3200" kern="1200" dirty="0" smtClean="0"/>
            <a:t>)</a:t>
          </a:r>
          <a:endParaRPr lang="id-ID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altLang="id-ID" sz="3200" kern="1200" dirty="0" smtClean="0"/>
            <a:t>Stroke volume (volume </a:t>
          </a:r>
          <a:r>
            <a:rPr lang="en-GB" altLang="id-ID" sz="3200" kern="1200" dirty="0" err="1" smtClean="0"/>
            <a:t>sekuncup</a:t>
          </a:r>
          <a:r>
            <a:rPr lang="en-GB" altLang="id-ID" sz="3200" kern="1200" dirty="0" smtClean="0"/>
            <a:t>)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altLang="id-ID" sz="3200" kern="1200" dirty="0" smtClean="0"/>
            <a:t>Cardiac Output (</a:t>
          </a:r>
          <a:r>
            <a:rPr lang="en-GB" altLang="id-ID" sz="3200" kern="1200" dirty="0" err="1" smtClean="0"/>
            <a:t>curah</a:t>
          </a:r>
          <a:r>
            <a:rPr lang="en-GB" altLang="id-ID" sz="3200" kern="1200" dirty="0" smtClean="0"/>
            <a:t> </a:t>
          </a:r>
          <a:r>
            <a:rPr lang="en-GB" altLang="id-ID" sz="3200" kern="1200" dirty="0" err="1" smtClean="0"/>
            <a:t>jantung</a:t>
          </a:r>
          <a:r>
            <a:rPr lang="en-GB" altLang="id-ID" sz="3200" kern="1200" dirty="0" smtClean="0"/>
            <a:t>)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altLang="id-ID" sz="3200" kern="1200" dirty="0" smtClean="0"/>
            <a:t>Rumus </a:t>
          </a:r>
          <a:r>
            <a:rPr lang="id-ID" altLang="id-ID" sz="3200" kern="1200" dirty="0" smtClean="0">
              <a:sym typeface="Wingdings" panose="05000000000000000000" pitchFamily="2" charset="2"/>
            </a:rPr>
            <a:t> HR x VS = CO</a:t>
          </a:r>
          <a:br>
            <a:rPr lang="id-ID" altLang="id-ID" sz="3200" kern="1200" dirty="0" smtClean="0">
              <a:sym typeface="Wingdings" panose="05000000000000000000" pitchFamily="2" charset="2"/>
            </a:rPr>
          </a:br>
          <a:r>
            <a:rPr lang="id-ID" altLang="id-ID" sz="3200" kern="1200" dirty="0" smtClean="0">
              <a:sym typeface="Wingdings" panose="05000000000000000000" pitchFamily="2" charset="2"/>
            </a:rPr>
            <a:t>70 bpm x 70 ml =  4900ml</a:t>
          </a:r>
          <a:endParaRPr lang="en-GB" altLang="id-ID" sz="3200" kern="1200" dirty="0" smtClean="0"/>
        </a:p>
      </dsp:txBody>
      <dsp:txXfrm>
        <a:off x="0" y="987261"/>
        <a:ext cx="12192000" cy="2673404"/>
      </dsp:txXfrm>
    </dsp:sp>
    <dsp:sp modelId="{26F5362F-9C5D-4201-A3B1-E39A0526160F}">
      <dsp:nvSpPr>
        <dsp:cNvPr id="0" name=""/>
        <dsp:cNvSpPr/>
      </dsp:nvSpPr>
      <dsp:spPr>
        <a:xfrm>
          <a:off x="0" y="3660666"/>
          <a:ext cx="12192000" cy="983384"/>
        </a:xfrm>
        <a:prstGeom prst="round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100" kern="1200" dirty="0" smtClean="0"/>
            <a:t>Saraf pengontrol</a:t>
          </a:r>
          <a:endParaRPr lang="id-ID" sz="4100" kern="1200" dirty="0"/>
        </a:p>
      </dsp:txBody>
      <dsp:txXfrm>
        <a:off x="48005" y="3708671"/>
        <a:ext cx="12095990" cy="887374"/>
      </dsp:txXfrm>
    </dsp:sp>
    <dsp:sp modelId="{F8F20EB7-9F36-4487-B585-22B69A0B7D9E}">
      <dsp:nvSpPr>
        <dsp:cNvPr id="0" name=""/>
        <dsp:cNvSpPr/>
      </dsp:nvSpPr>
      <dsp:spPr>
        <a:xfrm>
          <a:off x="0" y="4644051"/>
          <a:ext cx="12192000" cy="997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3200" kern="1200" dirty="0" smtClean="0"/>
            <a:t>Diatur oleh pusat jantung di medulla</a:t>
          </a:r>
          <a:r>
            <a:rPr lang="id-ID" sz="3200" kern="1200" dirty="0" smtClean="0"/>
            <a:t> oblongata  saraf simpatis &amp; parasimpatis (n. Vagus)</a:t>
          </a:r>
          <a:endParaRPr lang="id-ID" sz="3200" kern="1200" dirty="0"/>
        </a:p>
      </dsp:txBody>
      <dsp:txXfrm>
        <a:off x="0" y="4644051"/>
        <a:ext cx="12192000" cy="99722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EED18-FC8E-4B36-94E5-71E11FBA94F5}">
      <dsp:nvSpPr>
        <dsp:cNvPr id="0" name=""/>
        <dsp:cNvSpPr/>
      </dsp:nvSpPr>
      <dsp:spPr>
        <a:xfrm>
          <a:off x="0" y="45034"/>
          <a:ext cx="12192000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/>
            <a:t>Perabaan Jantung</a:t>
          </a:r>
          <a:endParaRPr lang="id-ID" sz="2400" kern="1200" dirty="0"/>
        </a:p>
      </dsp:txBody>
      <dsp:txXfrm>
        <a:off x="28100" y="73134"/>
        <a:ext cx="12135800" cy="519439"/>
      </dsp:txXfrm>
    </dsp:sp>
    <dsp:sp modelId="{49956C30-0CCF-43A0-8CA6-1047A75632EC}">
      <dsp:nvSpPr>
        <dsp:cNvPr id="0" name=""/>
        <dsp:cNvSpPr/>
      </dsp:nvSpPr>
      <dsp:spPr>
        <a:xfrm>
          <a:off x="0" y="620674"/>
          <a:ext cx="12192000" cy="131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900" kern="1200" dirty="0" smtClean="0"/>
            <a:t>Darah yg dipompa jantung dan gelombangnya teraba, misalnya :</a:t>
          </a:r>
          <a:endParaRPr lang="id-ID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900" kern="1200" dirty="0" smtClean="0"/>
            <a:t>Arteri radialis</a:t>
          </a:r>
          <a:endParaRPr lang="id-ID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900" kern="1200" smtClean="0"/>
            <a:t>Arteri temporalis</a:t>
          </a:r>
          <a:endParaRPr lang="id-ID" sz="1900" kern="1200" dirty="0" smtClean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900" kern="1200" smtClean="0"/>
            <a:t>Arteri dorsalis pedis</a:t>
          </a:r>
          <a:endParaRPr lang="id-ID" sz="1900" kern="1200"/>
        </a:p>
      </dsp:txBody>
      <dsp:txXfrm>
        <a:off x="0" y="620674"/>
        <a:ext cx="12192000" cy="1316520"/>
      </dsp:txXfrm>
    </dsp:sp>
    <dsp:sp modelId="{AA8CB243-A67A-4535-9C7D-51D982995776}">
      <dsp:nvSpPr>
        <dsp:cNvPr id="0" name=""/>
        <dsp:cNvSpPr/>
      </dsp:nvSpPr>
      <dsp:spPr>
        <a:xfrm>
          <a:off x="0" y="1937195"/>
          <a:ext cx="12192000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/>
            <a:t>Nilai Normal Denyut Nadi</a:t>
          </a:r>
          <a:endParaRPr lang="id-ID" sz="2400" kern="1200" dirty="0"/>
        </a:p>
      </dsp:txBody>
      <dsp:txXfrm>
        <a:off x="28100" y="1965295"/>
        <a:ext cx="12135800" cy="519439"/>
      </dsp:txXfrm>
    </dsp:sp>
    <dsp:sp modelId="{80AF714F-401C-4ACD-9092-BE66C18A5537}">
      <dsp:nvSpPr>
        <dsp:cNvPr id="0" name=""/>
        <dsp:cNvSpPr/>
      </dsp:nvSpPr>
      <dsp:spPr>
        <a:xfrm>
          <a:off x="0" y="2512835"/>
          <a:ext cx="12192000" cy="198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900" kern="1200" dirty="0" smtClean="0"/>
            <a:t>BBL : 120-140 </a:t>
          </a:r>
          <a:r>
            <a:rPr lang="en-US" sz="1900" kern="1200" dirty="0" smtClean="0"/>
            <a:t>x/</a:t>
          </a:r>
          <a:r>
            <a:rPr lang="en-US" sz="1900" kern="1200" dirty="0" err="1" smtClean="0"/>
            <a:t>mnt</a:t>
          </a:r>
          <a:endParaRPr lang="id-ID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900" kern="1200" dirty="0" smtClean="0"/>
            <a:t>1 tahun pertama :100-120 </a:t>
          </a:r>
          <a:r>
            <a:rPr lang="en-US" sz="1900" kern="1200" dirty="0" smtClean="0"/>
            <a:t>x/</a:t>
          </a:r>
          <a:r>
            <a:rPr lang="en-US" sz="1900" kern="1200" dirty="0" err="1" smtClean="0"/>
            <a:t>mnt</a:t>
          </a:r>
          <a:endParaRPr lang="id-ID" sz="1900" kern="1200" dirty="0" smtClean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900" kern="1200" dirty="0" smtClean="0"/>
            <a:t>Tahun kedua : 100-110 </a:t>
          </a:r>
          <a:r>
            <a:rPr lang="en-US" sz="1900" kern="1200" dirty="0" smtClean="0"/>
            <a:t>x/</a:t>
          </a:r>
          <a:r>
            <a:rPr lang="en-US" sz="1900" kern="1200" dirty="0" err="1" smtClean="0"/>
            <a:t>mnt</a:t>
          </a:r>
          <a:endParaRPr lang="id-ID" sz="1900" kern="1200" dirty="0" smtClean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900" kern="1200" dirty="0" smtClean="0"/>
            <a:t>Balita : 96 – 100 </a:t>
          </a:r>
          <a:r>
            <a:rPr lang="en-US" sz="1900" kern="1200" dirty="0" smtClean="0"/>
            <a:t>x/</a:t>
          </a:r>
          <a:r>
            <a:rPr lang="en-US" sz="1900" kern="1200" dirty="0" err="1" smtClean="0"/>
            <a:t>mnt</a:t>
          </a:r>
          <a:endParaRPr lang="id-ID" sz="1900" kern="1200" dirty="0" smtClean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900" kern="1200" dirty="0" smtClean="0"/>
            <a:t>10 th : 80 – 100 </a:t>
          </a:r>
          <a:r>
            <a:rPr lang="en-US" sz="1900" kern="1200" dirty="0" smtClean="0"/>
            <a:t>x/</a:t>
          </a:r>
          <a:r>
            <a:rPr lang="en-US" sz="1900" kern="1200" dirty="0" err="1" smtClean="0"/>
            <a:t>mnt</a:t>
          </a:r>
          <a:endParaRPr lang="id-ID" sz="1900" kern="1200" dirty="0" smtClean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900" kern="1200" dirty="0" smtClean="0"/>
            <a:t>Orang dewasa : 60-100 </a:t>
          </a:r>
          <a:r>
            <a:rPr lang="en-US" sz="1900" kern="1200" dirty="0" smtClean="0"/>
            <a:t>x/</a:t>
          </a:r>
          <a:r>
            <a:rPr lang="en-US" sz="1900" kern="1200" dirty="0" err="1" smtClean="0"/>
            <a:t>mnt</a:t>
          </a:r>
          <a:endParaRPr lang="id-ID" sz="1900" kern="1200" dirty="0"/>
        </a:p>
      </dsp:txBody>
      <dsp:txXfrm>
        <a:off x="0" y="2512835"/>
        <a:ext cx="12192000" cy="1987200"/>
      </dsp:txXfrm>
    </dsp:sp>
    <dsp:sp modelId="{FBD2512F-14E5-4543-B3AC-F3D6A15B1F12}">
      <dsp:nvSpPr>
        <dsp:cNvPr id="0" name=""/>
        <dsp:cNvSpPr/>
      </dsp:nvSpPr>
      <dsp:spPr>
        <a:xfrm>
          <a:off x="0" y="4500035"/>
          <a:ext cx="12192000" cy="5756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/>
            <a:t>Faktor yg pengaruhi denyut nadi :</a:t>
          </a:r>
          <a:endParaRPr lang="id-ID" sz="2400" kern="1200" dirty="0"/>
        </a:p>
      </dsp:txBody>
      <dsp:txXfrm>
        <a:off x="28100" y="4528135"/>
        <a:ext cx="12135800" cy="519439"/>
      </dsp:txXfrm>
    </dsp:sp>
    <dsp:sp modelId="{5C47A465-302E-4081-B5DA-FCC561123AB3}">
      <dsp:nvSpPr>
        <dsp:cNvPr id="0" name=""/>
        <dsp:cNvSpPr/>
      </dsp:nvSpPr>
      <dsp:spPr>
        <a:xfrm>
          <a:off x="0" y="5075675"/>
          <a:ext cx="1219200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900" kern="1200" dirty="0" smtClean="0"/>
            <a:t>Lifestyle, Pekerjaan, Makanan, Umur</a:t>
          </a:r>
          <a:r>
            <a:rPr lang="id-ID" sz="1900" kern="1200" smtClean="0"/>
            <a:t>, Emosi </a:t>
          </a:r>
          <a:endParaRPr lang="id-ID" sz="1900" kern="1200" dirty="0"/>
        </a:p>
      </dsp:txBody>
      <dsp:txXfrm>
        <a:off x="0" y="5075675"/>
        <a:ext cx="12192000" cy="397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4CC20-F724-4647-A7BA-31A193F5880C}">
      <dsp:nvSpPr>
        <dsp:cNvPr id="0" name=""/>
        <dsp:cNvSpPr/>
      </dsp:nvSpPr>
      <dsp:spPr>
        <a:xfrm>
          <a:off x="0" y="57860"/>
          <a:ext cx="12192000" cy="10073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200" kern="1200" dirty="0" smtClean="0"/>
            <a:t>Bentuk</a:t>
          </a:r>
          <a:endParaRPr lang="id-ID" sz="4200" kern="1200" dirty="0"/>
        </a:p>
      </dsp:txBody>
      <dsp:txXfrm>
        <a:off x="49176" y="107036"/>
        <a:ext cx="12093648" cy="909018"/>
      </dsp:txXfrm>
    </dsp:sp>
    <dsp:sp modelId="{1A8A8734-5E03-44D5-9619-56DA1C563E24}">
      <dsp:nvSpPr>
        <dsp:cNvPr id="0" name=""/>
        <dsp:cNvSpPr/>
      </dsp:nvSpPr>
      <dsp:spPr>
        <a:xfrm>
          <a:off x="0" y="1065230"/>
          <a:ext cx="12192000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300" kern="1200" dirty="0" smtClean="0"/>
            <a:t>Organ muskular berongga, berbentuk kerucut (piramida terbalik).</a:t>
          </a:r>
          <a:endParaRPr lang="id-ID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300" kern="1200" dirty="0" smtClean="0"/>
            <a:t>Basis di atas, Apeks di depan bawah.</a:t>
          </a:r>
          <a:endParaRPr lang="id-ID" sz="3300" kern="1200" dirty="0"/>
        </a:p>
      </dsp:txBody>
      <dsp:txXfrm>
        <a:off x="0" y="1065230"/>
        <a:ext cx="12192000" cy="1130220"/>
      </dsp:txXfrm>
    </dsp:sp>
    <dsp:sp modelId="{7297E388-4588-4E08-AEBF-3E1583D6E5C6}">
      <dsp:nvSpPr>
        <dsp:cNvPr id="0" name=""/>
        <dsp:cNvSpPr/>
      </dsp:nvSpPr>
      <dsp:spPr>
        <a:xfrm>
          <a:off x="0" y="2195450"/>
          <a:ext cx="12192000" cy="10073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200" kern="1200" dirty="0" smtClean="0"/>
            <a:t>Letak</a:t>
          </a:r>
          <a:endParaRPr lang="id-ID" sz="4200" kern="1200" dirty="0"/>
        </a:p>
      </dsp:txBody>
      <dsp:txXfrm>
        <a:off x="49176" y="2244626"/>
        <a:ext cx="12093648" cy="909018"/>
      </dsp:txXfrm>
    </dsp:sp>
    <dsp:sp modelId="{089D0382-3C88-4C40-9128-F673C726D57C}">
      <dsp:nvSpPr>
        <dsp:cNvPr id="0" name=""/>
        <dsp:cNvSpPr/>
      </dsp:nvSpPr>
      <dsp:spPr>
        <a:xfrm>
          <a:off x="0" y="3202820"/>
          <a:ext cx="12192000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300" kern="1200" dirty="0" smtClean="0"/>
            <a:t>Dalam perikardium pada mediastinum, </a:t>
          </a:r>
          <a:endParaRPr lang="id-ID" sz="3300" kern="1200" dirty="0"/>
        </a:p>
      </dsp:txBody>
      <dsp:txXfrm>
        <a:off x="0" y="3202820"/>
        <a:ext cx="12192000" cy="695520"/>
      </dsp:txXfrm>
    </dsp:sp>
    <dsp:sp modelId="{BF194E3B-02B6-471D-A59D-CEBFA917686E}">
      <dsp:nvSpPr>
        <dsp:cNvPr id="0" name=""/>
        <dsp:cNvSpPr/>
      </dsp:nvSpPr>
      <dsp:spPr>
        <a:xfrm>
          <a:off x="0" y="3898340"/>
          <a:ext cx="12192000" cy="100737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200" kern="1200" dirty="0" smtClean="0"/>
            <a:t>4 Bagian Jantung</a:t>
          </a:r>
          <a:endParaRPr lang="id-ID" sz="4200" kern="1200" dirty="0"/>
        </a:p>
      </dsp:txBody>
      <dsp:txXfrm>
        <a:off x="49176" y="3947516"/>
        <a:ext cx="12093648" cy="909018"/>
      </dsp:txXfrm>
    </dsp:sp>
    <dsp:sp modelId="{366F63A0-350A-4748-A5FE-0BA1925BFC9F}">
      <dsp:nvSpPr>
        <dsp:cNvPr id="0" name=""/>
        <dsp:cNvSpPr/>
      </dsp:nvSpPr>
      <dsp:spPr>
        <a:xfrm>
          <a:off x="0" y="4905710"/>
          <a:ext cx="12192000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300" i="1" kern="1200" dirty="0" smtClean="0"/>
            <a:t>Atrium Dextra, Atrium Sinistra, Ventricel dextra, ventricel sinistra</a:t>
          </a:r>
          <a:endParaRPr lang="id-ID" sz="3300" kern="1200" dirty="0"/>
        </a:p>
      </dsp:txBody>
      <dsp:txXfrm>
        <a:off x="0" y="4905710"/>
        <a:ext cx="12192000" cy="69552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D4FB8-ECCB-424A-8E34-8826D6B9AFA3}">
      <dsp:nvSpPr>
        <dsp:cNvPr id="0" name=""/>
        <dsp:cNvSpPr/>
      </dsp:nvSpPr>
      <dsp:spPr>
        <a:xfrm>
          <a:off x="-6251178" y="-956979"/>
          <a:ext cx="7446396" cy="7446396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E63E25-03EB-46AC-BB72-101652EA4DBC}">
      <dsp:nvSpPr>
        <dsp:cNvPr id="0" name=""/>
        <dsp:cNvSpPr/>
      </dsp:nvSpPr>
      <dsp:spPr>
        <a:xfrm>
          <a:off x="388100" y="251504"/>
          <a:ext cx="11730041" cy="502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id-ID" sz="2600" kern="1200" dirty="0" smtClean="0"/>
            <a:t>A</a:t>
          </a:r>
          <a:r>
            <a:rPr lang="en-GB" altLang="id-ID" sz="2600" kern="1200" dirty="0" err="1" smtClean="0"/>
            <a:t>liran</a:t>
          </a:r>
          <a:r>
            <a:rPr lang="en-GB" altLang="id-ID" sz="2600" kern="1200" dirty="0" smtClean="0"/>
            <a:t> </a:t>
          </a:r>
          <a:r>
            <a:rPr lang="en-GB" altLang="id-ID" sz="2600" kern="1200" dirty="0" err="1" smtClean="0"/>
            <a:t>darah</a:t>
          </a:r>
          <a:r>
            <a:rPr lang="en-GB" altLang="id-ID" sz="2600" kern="1200" dirty="0" smtClean="0"/>
            <a:t> </a:t>
          </a:r>
          <a:r>
            <a:rPr lang="en-GB" altLang="id-ID" sz="2600" kern="1200" dirty="0" err="1" smtClean="0"/>
            <a:t>dari</a:t>
          </a:r>
          <a:r>
            <a:rPr lang="en-GB" altLang="id-ID" sz="2600" kern="1200" dirty="0" smtClean="0"/>
            <a:t> </a:t>
          </a:r>
          <a:r>
            <a:rPr lang="en-GB" altLang="id-ID" sz="2600" kern="1200" dirty="0" err="1" smtClean="0"/>
            <a:t>jantung</a:t>
          </a:r>
          <a:endParaRPr lang="id-ID" sz="2600" kern="1200" dirty="0"/>
        </a:p>
      </dsp:txBody>
      <dsp:txXfrm>
        <a:off x="388100" y="251504"/>
        <a:ext cx="11730041" cy="502787"/>
      </dsp:txXfrm>
    </dsp:sp>
    <dsp:sp modelId="{2F3E7AFA-AD85-4A3C-946D-9B79A0193A49}">
      <dsp:nvSpPr>
        <dsp:cNvPr id="0" name=""/>
        <dsp:cNvSpPr/>
      </dsp:nvSpPr>
      <dsp:spPr>
        <a:xfrm>
          <a:off x="73858" y="188656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785FA7-DEA3-40AB-8B62-F7C38CF87112}">
      <dsp:nvSpPr>
        <dsp:cNvPr id="0" name=""/>
        <dsp:cNvSpPr/>
      </dsp:nvSpPr>
      <dsp:spPr>
        <a:xfrm>
          <a:off x="843420" y="1006129"/>
          <a:ext cx="11274721" cy="502787"/>
        </a:xfrm>
        <a:prstGeom prst="rect">
          <a:avLst/>
        </a:prstGeom>
        <a:solidFill>
          <a:schemeClr val="accent2">
            <a:hueOff val="2010883"/>
            <a:satOff val="-10005"/>
            <a:lumOff val="-6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id-ID" sz="2600" b="1" kern="1200" dirty="0" err="1" smtClean="0"/>
            <a:t>Biasanya</a:t>
          </a:r>
          <a:r>
            <a:rPr lang="en-GB" altLang="id-ID" sz="2600" b="1" kern="1200" dirty="0" smtClean="0"/>
            <a:t> kaya O2</a:t>
          </a:r>
        </a:p>
      </dsp:txBody>
      <dsp:txXfrm>
        <a:off x="843420" y="1006129"/>
        <a:ext cx="11274721" cy="502787"/>
      </dsp:txXfrm>
    </dsp:sp>
    <dsp:sp modelId="{E766B151-6C16-4BEC-9021-D9C425ABB354}">
      <dsp:nvSpPr>
        <dsp:cNvPr id="0" name=""/>
        <dsp:cNvSpPr/>
      </dsp:nvSpPr>
      <dsp:spPr>
        <a:xfrm>
          <a:off x="529177" y="943280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010883"/>
              <a:satOff val="-10005"/>
              <a:lumOff val="-67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3CA3B-8553-4D0B-BAB4-8CFCEB2C9868}">
      <dsp:nvSpPr>
        <dsp:cNvPr id="0" name=""/>
        <dsp:cNvSpPr/>
      </dsp:nvSpPr>
      <dsp:spPr>
        <a:xfrm>
          <a:off x="1092933" y="1760200"/>
          <a:ext cx="11025208" cy="502787"/>
        </a:xfrm>
        <a:prstGeom prst="rect">
          <a:avLst/>
        </a:prstGeom>
        <a:solidFill>
          <a:schemeClr val="accent2">
            <a:hueOff val="4021767"/>
            <a:satOff val="-20011"/>
            <a:lumOff val="-1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id-ID" sz="2600" b="1" kern="1200" dirty="0" err="1" smtClean="0"/>
            <a:t>Dinding</a:t>
          </a:r>
          <a:r>
            <a:rPr lang="en-GB" altLang="id-ID" sz="2600" b="1" kern="1200" dirty="0" smtClean="0"/>
            <a:t> &gt; </a:t>
          </a:r>
          <a:r>
            <a:rPr lang="en-GB" altLang="id-ID" sz="2600" b="1" kern="1200" dirty="0" err="1" smtClean="0"/>
            <a:t>tebal</a:t>
          </a:r>
          <a:r>
            <a:rPr lang="en-GB" altLang="id-ID" sz="2600" b="1" kern="1200" dirty="0" smtClean="0"/>
            <a:t>, </a:t>
          </a:r>
          <a:r>
            <a:rPr lang="en-GB" altLang="id-ID" sz="2600" kern="1200" dirty="0" err="1" smtClean="0"/>
            <a:t>kuat</a:t>
          </a:r>
          <a:r>
            <a:rPr lang="en-GB" altLang="id-ID" sz="2600" kern="1200" dirty="0" smtClean="0"/>
            <a:t> &amp; </a:t>
          </a:r>
          <a:r>
            <a:rPr lang="en-GB" altLang="id-ID" sz="2600" kern="1200" dirty="0" err="1" smtClean="0"/>
            <a:t>elastik</a:t>
          </a:r>
          <a:endParaRPr lang="en-GB" altLang="id-ID" sz="2600" kern="1200" dirty="0" smtClean="0"/>
        </a:p>
      </dsp:txBody>
      <dsp:txXfrm>
        <a:off x="1092933" y="1760200"/>
        <a:ext cx="11025208" cy="502787"/>
      </dsp:txXfrm>
    </dsp:sp>
    <dsp:sp modelId="{EDC2A326-DCBA-4707-9A5B-8ECE591ABA45}">
      <dsp:nvSpPr>
        <dsp:cNvPr id="0" name=""/>
        <dsp:cNvSpPr/>
      </dsp:nvSpPr>
      <dsp:spPr>
        <a:xfrm>
          <a:off x="778690" y="1697351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021767"/>
              <a:satOff val="-20011"/>
              <a:lumOff val="-1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2CFAE-E758-4038-8FDD-DE1FD56FA906}">
      <dsp:nvSpPr>
        <dsp:cNvPr id="0" name=""/>
        <dsp:cNvSpPr/>
      </dsp:nvSpPr>
      <dsp:spPr>
        <a:xfrm>
          <a:off x="1172600" y="2514825"/>
          <a:ext cx="10945541" cy="502787"/>
        </a:xfrm>
        <a:prstGeom prst="rect">
          <a:avLst/>
        </a:prstGeom>
        <a:solidFill>
          <a:schemeClr val="accent2">
            <a:hueOff val="6032650"/>
            <a:satOff val="-30016"/>
            <a:lumOff val="-20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id-ID" sz="2600" kern="1200" dirty="0" smtClean="0"/>
            <a:t>M</a:t>
          </a:r>
          <a:r>
            <a:rPr lang="en-GB" altLang="id-ID" sz="2600" kern="1200" dirty="0" err="1" smtClean="0"/>
            <a:t>enghantarkan</a:t>
          </a:r>
          <a:r>
            <a:rPr lang="en-GB" altLang="id-ID" sz="2600" kern="1200" dirty="0" smtClean="0"/>
            <a:t> </a:t>
          </a:r>
          <a:r>
            <a:rPr lang="en-GB" altLang="id-ID" sz="2600" kern="1200" dirty="0" err="1" smtClean="0"/>
            <a:t>darah</a:t>
          </a:r>
          <a:r>
            <a:rPr lang="en-GB" altLang="id-ID" sz="2600" kern="1200" dirty="0" smtClean="0"/>
            <a:t> </a:t>
          </a:r>
          <a:r>
            <a:rPr lang="en-GB" altLang="id-ID" sz="2600" kern="1200" dirty="0" err="1" smtClean="0"/>
            <a:t>ke</a:t>
          </a:r>
          <a:r>
            <a:rPr lang="en-GB" altLang="id-ID" sz="2600" kern="1200" dirty="0" smtClean="0"/>
            <a:t> </a:t>
          </a:r>
          <a:r>
            <a:rPr lang="en-GB" altLang="id-ID" sz="2600" kern="1200" dirty="0" err="1" smtClean="0"/>
            <a:t>kapiler</a:t>
          </a:r>
          <a:endParaRPr lang="en-GB" altLang="id-ID" sz="2600" kern="1200" dirty="0" smtClean="0"/>
        </a:p>
      </dsp:txBody>
      <dsp:txXfrm>
        <a:off x="1172600" y="2514825"/>
        <a:ext cx="10945541" cy="502787"/>
      </dsp:txXfrm>
    </dsp:sp>
    <dsp:sp modelId="{295788F3-5A22-4B8A-85C4-F31F5F072381}">
      <dsp:nvSpPr>
        <dsp:cNvPr id="0" name=""/>
        <dsp:cNvSpPr/>
      </dsp:nvSpPr>
      <dsp:spPr>
        <a:xfrm>
          <a:off x="858357" y="2451976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032650"/>
              <a:satOff val="-30016"/>
              <a:lumOff val="-20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C524B-D7F5-48F4-9225-1636352A5DE3}">
      <dsp:nvSpPr>
        <dsp:cNvPr id="0" name=""/>
        <dsp:cNvSpPr/>
      </dsp:nvSpPr>
      <dsp:spPr>
        <a:xfrm>
          <a:off x="1092933" y="3269449"/>
          <a:ext cx="11025208" cy="502787"/>
        </a:xfrm>
        <a:prstGeom prst="rect">
          <a:avLst/>
        </a:prstGeom>
        <a:solidFill>
          <a:schemeClr val="accent2">
            <a:hueOff val="8043534"/>
            <a:satOff val="-40021"/>
            <a:lumOff val="-2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id-ID" sz="2600" kern="1200" dirty="0" smtClean="0"/>
            <a:t>Terdapat S</a:t>
          </a:r>
          <a:r>
            <a:rPr lang="en-GB" altLang="id-ID" sz="2600" kern="1200" dirty="0" err="1" smtClean="0"/>
            <a:t>phincter</a:t>
          </a:r>
          <a:r>
            <a:rPr lang="en-GB" altLang="id-ID" sz="2600" kern="1200" dirty="0" smtClean="0"/>
            <a:t> </a:t>
          </a:r>
        </a:p>
      </dsp:txBody>
      <dsp:txXfrm>
        <a:off x="1092933" y="3269449"/>
        <a:ext cx="11025208" cy="502787"/>
      </dsp:txXfrm>
    </dsp:sp>
    <dsp:sp modelId="{3F6B7F0B-BCA9-46B0-920C-7F15DDBC8D80}">
      <dsp:nvSpPr>
        <dsp:cNvPr id="0" name=""/>
        <dsp:cNvSpPr/>
      </dsp:nvSpPr>
      <dsp:spPr>
        <a:xfrm>
          <a:off x="778690" y="3206601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043534"/>
              <a:satOff val="-40021"/>
              <a:lumOff val="-270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9EAEA-7C56-401A-9461-C4350DFD5D28}">
      <dsp:nvSpPr>
        <dsp:cNvPr id="0" name=""/>
        <dsp:cNvSpPr/>
      </dsp:nvSpPr>
      <dsp:spPr>
        <a:xfrm>
          <a:off x="843420" y="4023520"/>
          <a:ext cx="11274721" cy="502787"/>
        </a:xfrm>
        <a:prstGeom prst="rect">
          <a:avLst/>
        </a:prstGeom>
        <a:solidFill>
          <a:schemeClr val="accent2">
            <a:hueOff val="10054417"/>
            <a:satOff val="-50027"/>
            <a:lumOff val="-338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id-ID" sz="2600" b="1" kern="1200" dirty="0" err="1" smtClean="0"/>
            <a:t>Katup</a:t>
          </a:r>
          <a:r>
            <a:rPr lang="en-GB" altLang="id-ID" sz="2600" b="1" kern="1200" dirty="0" smtClean="0"/>
            <a:t> </a:t>
          </a:r>
          <a:r>
            <a:rPr lang="en-GB" altLang="id-ID" sz="2600" b="1" kern="1200" dirty="0" err="1" smtClean="0"/>
            <a:t>hanya</a:t>
          </a:r>
          <a:r>
            <a:rPr lang="en-GB" altLang="id-ID" sz="2600" b="1" kern="1200" dirty="0" smtClean="0"/>
            <a:t> di </a:t>
          </a:r>
          <a:r>
            <a:rPr lang="en-GB" altLang="id-ID" sz="2600" b="1" kern="1200" dirty="0" err="1" smtClean="0"/>
            <a:t>tempat</a:t>
          </a:r>
          <a:r>
            <a:rPr lang="en-GB" altLang="id-ID" sz="2600" b="1" kern="1200" dirty="0" smtClean="0"/>
            <a:t> </a:t>
          </a:r>
          <a:r>
            <a:rPr lang="en-GB" altLang="id-ID" sz="2600" b="1" kern="1200" dirty="0" err="1" smtClean="0"/>
            <a:t>keluar</a:t>
          </a:r>
          <a:r>
            <a:rPr lang="en-GB" altLang="id-ID" sz="2600" b="1" kern="1200" dirty="0" smtClean="0"/>
            <a:t> </a:t>
          </a:r>
          <a:r>
            <a:rPr lang="en-GB" altLang="id-ID" sz="2600" b="1" kern="1200" dirty="0" err="1" smtClean="0"/>
            <a:t>dari</a:t>
          </a:r>
          <a:r>
            <a:rPr lang="en-GB" altLang="id-ID" sz="2600" b="1" kern="1200" dirty="0" smtClean="0"/>
            <a:t> </a:t>
          </a:r>
          <a:r>
            <a:rPr lang="en-GB" altLang="id-ID" sz="2600" b="1" kern="1200" dirty="0" err="1" smtClean="0"/>
            <a:t>jantung</a:t>
          </a:r>
          <a:endParaRPr lang="en-GB" altLang="id-ID" sz="2600" b="1" kern="1200" dirty="0" smtClean="0"/>
        </a:p>
      </dsp:txBody>
      <dsp:txXfrm>
        <a:off x="843420" y="4023520"/>
        <a:ext cx="11274721" cy="502787"/>
      </dsp:txXfrm>
    </dsp:sp>
    <dsp:sp modelId="{67177C5B-C12B-47A0-9CDF-97C479B175DA}">
      <dsp:nvSpPr>
        <dsp:cNvPr id="0" name=""/>
        <dsp:cNvSpPr/>
      </dsp:nvSpPr>
      <dsp:spPr>
        <a:xfrm>
          <a:off x="529177" y="3960672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0054417"/>
              <a:satOff val="-50027"/>
              <a:lumOff val="-338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B1864-AFAF-44E4-A80B-60E459F2D622}">
      <dsp:nvSpPr>
        <dsp:cNvPr id="0" name=""/>
        <dsp:cNvSpPr/>
      </dsp:nvSpPr>
      <dsp:spPr>
        <a:xfrm>
          <a:off x="388100" y="4778145"/>
          <a:ext cx="11730041" cy="502787"/>
        </a:xfrm>
        <a:prstGeom prst="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id-ID" sz="2600" b="1" kern="1200" dirty="0" smtClean="0"/>
            <a:t>Ada </a:t>
          </a:r>
          <a:r>
            <a:rPr lang="en-GB" altLang="id-ID" sz="2600" b="1" kern="1200" dirty="0" err="1" smtClean="0"/>
            <a:t>tempat</a:t>
          </a:r>
          <a:r>
            <a:rPr lang="en-GB" altLang="id-ID" sz="2600" b="1" kern="1200" dirty="0" smtClean="0"/>
            <a:t> </a:t>
          </a:r>
          <a:r>
            <a:rPr lang="en-GB" altLang="id-ID" sz="2600" b="1" kern="1200" dirty="0" err="1" smtClean="0"/>
            <a:t>utk</a:t>
          </a:r>
          <a:r>
            <a:rPr lang="en-GB" altLang="id-ID" sz="2600" b="1" kern="1200" dirty="0" smtClean="0"/>
            <a:t> </a:t>
          </a:r>
          <a:r>
            <a:rPr lang="en-GB" altLang="id-ID" sz="2600" b="1" kern="1200" dirty="0" err="1" smtClean="0"/>
            <a:t>memeriksa</a:t>
          </a:r>
          <a:r>
            <a:rPr lang="en-GB" altLang="id-ID" sz="2600" b="1" kern="1200" dirty="0" smtClean="0"/>
            <a:t> </a:t>
          </a:r>
          <a:r>
            <a:rPr lang="en-GB" altLang="id-ID" sz="2600" b="1" kern="1200" dirty="0" err="1" smtClean="0"/>
            <a:t>palpasi</a:t>
          </a:r>
          <a:r>
            <a:rPr lang="en-GB" altLang="id-ID" sz="2600" b="1" kern="1200" dirty="0" smtClean="0"/>
            <a:t> </a:t>
          </a:r>
          <a:r>
            <a:rPr lang="en-GB" altLang="id-ID" sz="2600" b="1" kern="1200" dirty="0" err="1" smtClean="0"/>
            <a:t>denyut</a:t>
          </a:r>
          <a:r>
            <a:rPr lang="en-GB" altLang="id-ID" sz="2600" b="1" kern="1200" dirty="0" smtClean="0"/>
            <a:t> </a:t>
          </a:r>
          <a:r>
            <a:rPr lang="en-GB" altLang="id-ID" sz="2600" b="1" kern="1200" dirty="0" err="1" smtClean="0"/>
            <a:t>jantung</a:t>
          </a:r>
          <a:r>
            <a:rPr lang="en-GB" altLang="id-ID" sz="2600" b="1" kern="1200" dirty="0" smtClean="0"/>
            <a:t> </a:t>
          </a:r>
          <a:r>
            <a:rPr lang="id-ID" altLang="id-ID" sz="2600" b="1" kern="1200" dirty="0" smtClean="0">
              <a:sym typeface="Wingdings" panose="05000000000000000000" pitchFamily="2" charset="2"/>
            </a:rPr>
            <a:t></a:t>
          </a:r>
          <a:r>
            <a:rPr lang="en-GB" altLang="id-ID" sz="2600" b="1" kern="1200" dirty="0" smtClean="0"/>
            <a:t> </a:t>
          </a:r>
          <a:r>
            <a:rPr lang="en-GB" altLang="id-ID" sz="2600" b="1" kern="1200" dirty="0" err="1" smtClean="0"/>
            <a:t>denyut</a:t>
          </a:r>
          <a:r>
            <a:rPr lang="en-GB" altLang="id-ID" sz="2600" b="1" kern="1200" dirty="0" smtClean="0"/>
            <a:t> </a:t>
          </a:r>
          <a:r>
            <a:rPr lang="en-GB" altLang="id-ID" sz="2600" b="1" kern="1200" dirty="0" err="1" smtClean="0"/>
            <a:t>nadi</a:t>
          </a:r>
          <a:endParaRPr lang="en-GB" altLang="id-ID" sz="2600" b="1" kern="1200" dirty="0" smtClean="0"/>
        </a:p>
      </dsp:txBody>
      <dsp:txXfrm>
        <a:off x="388100" y="4778145"/>
        <a:ext cx="11730041" cy="502787"/>
      </dsp:txXfrm>
    </dsp:sp>
    <dsp:sp modelId="{A9A72EB5-0ABD-483D-98E2-D0ADC1C50CAE}">
      <dsp:nvSpPr>
        <dsp:cNvPr id="0" name=""/>
        <dsp:cNvSpPr/>
      </dsp:nvSpPr>
      <dsp:spPr>
        <a:xfrm>
          <a:off x="73858" y="4715296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065300"/>
              <a:satOff val="-60032"/>
              <a:lumOff val="-405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B5903-B9D1-4E96-8ADE-1C7A1F1C246E}">
      <dsp:nvSpPr>
        <dsp:cNvPr id="0" name=""/>
        <dsp:cNvSpPr/>
      </dsp:nvSpPr>
      <dsp:spPr>
        <a:xfrm>
          <a:off x="-6251178" y="-956979"/>
          <a:ext cx="7446396" cy="7446396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E91846-9100-4DB0-A8F9-404966342BA4}">
      <dsp:nvSpPr>
        <dsp:cNvPr id="0" name=""/>
        <dsp:cNvSpPr/>
      </dsp:nvSpPr>
      <dsp:spPr>
        <a:xfrm>
          <a:off x="388100" y="251504"/>
          <a:ext cx="11730041" cy="502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id-ID" sz="2600" kern="1200" dirty="0" smtClean="0"/>
            <a:t>A</a:t>
          </a:r>
          <a:r>
            <a:rPr lang="en-GB" altLang="id-ID" sz="2600" kern="1200" dirty="0" err="1" smtClean="0"/>
            <a:t>liran</a:t>
          </a:r>
          <a:r>
            <a:rPr lang="en-GB" altLang="id-ID" sz="2600" kern="1200" dirty="0" smtClean="0"/>
            <a:t> </a:t>
          </a:r>
          <a:r>
            <a:rPr lang="en-GB" altLang="id-ID" sz="2600" kern="1200" dirty="0" err="1" smtClean="0"/>
            <a:t>darah</a:t>
          </a:r>
          <a:r>
            <a:rPr lang="id-ID" altLang="id-ID" sz="2600" kern="1200" dirty="0" smtClean="0"/>
            <a:t> menuju</a:t>
          </a:r>
          <a:r>
            <a:rPr lang="en-GB" altLang="id-ID" sz="2600" kern="1200" dirty="0" smtClean="0"/>
            <a:t> </a:t>
          </a:r>
          <a:r>
            <a:rPr lang="en-GB" altLang="id-ID" sz="2600" kern="1200" dirty="0" err="1" smtClean="0"/>
            <a:t>jantung</a:t>
          </a:r>
          <a:endParaRPr lang="id-ID" sz="2600" kern="1200" dirty="0"/>
        </a:p>
      </dsp:txBody>
      <dsp:txXfrm>
        <a:off x="388100" y="251504"/>
        <a:ext cx="11730041" cy="502787"/>
      </dsp:txXfrm>
    </dsp:sp>
    <dsp:sp modelId="{07FB9DF9-00CE-41FB-8B8E-D4F95AF0ADB9}">
      <dsp:nvSpPr>
        <dsp:cNvPr id="0" name=""/>
        <dsp:cNvSpPr/>
      </dsp:nvSpPr>
      <dsp:spPr>
        <a:xfrm>
          <a:off x="73858" y="188656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BDD9A-2643-4C8D-9C71-63122679E6B6}">
      <dsp:nvSpPr>
        <dsp:cNvPr id="0" name=""/>
        <dsp:cNvSpPr/>
      </dsp:nvSpPr>
      <dsp:spPr>
        <a:xfrm>
          <a:off x="843420" y="1006129"/>
          <a:ext cx="11274721" cy="502787"/>
        </a:xfrm>
        <a:prstGeom prst="rect">
          <a:avLst/>
        </a:prstGeom>
        <a:solidFill>
          <a:schemeClr val="accent2">
            <a:hueOff val="2010883"/>
            <a:satOff val="-10005"/>
            <a:lumOff val="-6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id-ID" sz="2600" b="1" kern="1200" dirty="0" err="1" smtClean="0"/>
            <a:t>Biasanya</a:t>
          </a:r>
          <a:r>
            <a:rPr lang="en-GB" altLang="id-ID" sz="2600" b="1" kern="1200" dirty="0" smtClean="0"/>
            <a:t> </a:t>
          </a:r>
          <a:r>
            <a:rPr lang="id-ID" altLang="id-ID" sz="2600" b="1" kern="1200" dirty="0" smtClean="0"/>
            <a:t>miskin</a:t>
          </a:r>
          <a:r>
            <a:rPr lang="en-GB" altLang="id-ID" sz="2600" b="1" kern="1200" dirty="0" smtClean="0"/>
            <a:t> O2</a:t>
          </a:r>
        </a:p>
      </dsp:txBody>
      <dsp:txXfrm>
        <a:off x="843420" y="1006129"/>
        <a:ext cx="11274721" cy="502787"/>
      </dsp:txXfrm>
    </dsp:sp>
    <dsp:sp modelId="{E9572333-F0F4-49BE-A9B8-D07EC39DE4A9}">
      <dsp:nvSpPr>
        <dsp:cNvPr id="0" name=""/>
        <dsp:cNvSpPr/>
      </dsp:nvSpPr>
      <dsp:spPr>
        <a:xfrm>
          <a:off x="529177" y="943280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010883"/>
              <a:satOff val="-10005"/>
              <a:lumOff val="-67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8E8BE-81BB-446D-8661-C5A9FAEA5210}">
      <dsp:nvSpPr>
        <dsp:cNvPr id="0" name=""/>
        <dsp:cNvSpPr/>
      </dsp:nvSpPr>
      <dsp:spPr>
        <a:xfrm>
          <a:off x="1092933" y="1760200"/>
          <a:ext cx="11025208" cy="502787"/>
        </a:xfrm>
        <a:prstGeom prst="rect">
          <a:avLst/>
        </a:prstGeom>
        <a:solidFill>
          <a:schemeClr val="accent2">
            <a:hueOff val="4021767"/>
            <a:satOff val="-20011"/>
            <a:lumOff val="-1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id-ID" sz="2600" b="1" kern="1200" dirty="0" err="1" smtClean="0"/>
            <a:t>Dinding</a:t>
          </a:r>
          <a:r>
            <a:rPr lang="en-GB" altLang="id-ID" sz="2600" b="1" kern="1200" dirty="0" smtClean="0"/>
            <a:t> &gt; </a:t>
          </a:r>
          <a:r>
            <a:rPr lang="id-ID" altLang="id-ID" sz="2600" b="1" kern="1200" dirty="0" smtClean="0"/>
            <a:t>tipis, tidak elastis, rapuh</a:t>
          </a:r>
          <a:endParaRPr lang="en-GB" altLang="id-ID" sz="2600" kern="1200" dirty="0" smtClean="0"/>
        </a:p>
      </dsp:txBody>
      <dsp:txXfrm>
        <a:off x="1092933" y="1760200"/>
        <a:ext cx="11025208" cy="502787"/>
      </dsp:txXfrm>
    </dsp:sp>
    <dsp:sp modelId="{779EE194-3BDF-40B9-916E-865EB0F4455D}">
      <dsp:nvSpPr>
        <dsp:cNvPr id="0" name=""/>
        <dsp:cNvSpPr/>
      </dsp:nvSpPr>
      <dsp:spPr>
        <a:xfrm>
          <a:off x="778690" y="1697351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021767"/>
              <a:satOff val="-20011"/>
              <a:lumOff val="-1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9FBEE-1CE6-4D25-AAEE-4277B0201116}">
      <dsp:nvSpPr>
        <dsp:cNvPr id="0" name=""/>
        <dsp:cNvSpPr/>
      </dsp:nvSpPr>
      <dsp:spPr>
        <a:xfrm>
          <a:off x="1172600" y="2514825"/>
          <a:ext cx="10945541" cy="502787"/>
        </a:xfrm>
        <a:prstGeom prst="rect">
          <a:avLst/>
        </a:prstGeom>
        <a:solidFill>
          <a:schemeClr val="accent2">
            <a:hueOff val="6032650"/>
            <a:satOff val="-30016"/>
            <a:lumOff val="-20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id-ID" sz="2600" kern="1200" dirty="0" smtClean="0"/>
            <a:t>Muara</a:t>
          </a:r>
          <a:r>
            <a:rPr lang="en-GB" altLang="id-ID" sz="2600" kern="1200" dirty="0" smtClean="0"/>
            <a:t> </a:t>
          </a:r>
          <a:r>
            <a:rPr lang="en-GB" altLang="id-ID" sz="2600" kern="1200" dirty="0" err="1" smtClean="0"/>
            <a:t>darah</a:t>
          </a:r>
          <a:r>
            <a:rPr lang="en-GB" altLang="id-ID" sz="2600" kern="1200" dirty="0" smtClean="0"/>
            <a:t> </a:t>
          </a:r>
          <a:r>
            <a:rPr lang="id-ID" altLang="id-ID" sz="2600" kern="1200" dirty="0" smtClean="0"/>
            <a:t>dari</a:t>
          </a:r>
          <a:r>
            <a:rPr lang="en-GB" altLang="id-ID" sz="2600" kern="1200" dirty="0" smtClean="0"/>
            <a:t> </a:t>
          </a:r>
          <a:r>
            <a:rPr lang="en-GB" altLang="id-ID" sz="2600" kern="1200" dirty="0" err="1" smtClean="0"/>
            <a:t>kapiler</a:t>
          </a:r>
          <a:endParaRPr lang="en-GB" altLang="id-ID" sz="2600" kern="1200" dirty="0" smtClean="0"/>
        </a:p>
      </dsp:txBody>
      <dsp:txXfrm>
        <a:off x="1172600" y="2514825"/>
        <a:ext cx="10945541" cy="502787"/>
      </dsp:txXfrm>
    </dsp:sp>
    <dsp:sp modelId="{940813A1-8444-42F2-A9D5-2E541DAF8675}">
      <dsp:nvSpPr>
        <dsp:cNvPr id="0" name=""/>
        <dsp:cNvSpPr/>
      </dsp:nvSpPr>
      <dsp:spPr>
        <a:xfrm>
          <a:off x="858357" y="2451976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032650"/>
              <a:satOff val="-30016"/>
              <a:lumOff val="-20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19E6A-FC57-431E-8894-487B1E1DA0F9}">
      <dsp:nvSpPr>
        <dsp:cNvPr id="0" name=""/>
        <dsp:cNvSpPr/>
      </dsp:nvSpPr>
      <dsp:spPr>
        <a:xfrm>
          <a:off x="1092933" y="3269449"/>
          <a:ext cx="11025208" cy="502787"/>
        </a:xfrm>
        <a:prstGeom prst="rect">
          <a:avLst/>
        </a:prstGeom>
        <a:solidFill>
          <a:schemeClr val="accent2">
            <a:hueOff val="8043534"/>
            <a:satOff val="-40021"/>
            <a:lumOff val="-2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id-ID" sz="2600" kern="1200" dirty="0" smtClean="0"/>
            <a:t>Tidak terdapat spincter</a:t>
          </a:r>
          <a:r>
            <a:rPr lang="en-GB" altLang="id-ID" sz="2600" kern="1200" dirty="0" smtClean="0"/>
            <a:t> </a:t>
          </a:r>
        </a:p>
      </dsp:txBody>
      <dsp:txXfrm>
        <a:off x="1092933" y="3269449"/>
        <a:ext cx="11025208" cy="502787"/>
      </dsp:txXfrm>
    </dsp:sp>
    <dsp:sp modelId="{A7689029-72D3-461D-8C54-8D8065702305}">
      <dsp:nvSpPr>
        <dsp:cNvPr id="0" name=""/>
        <dsp:cNvSpPr/>
      </dsp:nvSpPr>
      <dsp:spPr>
        <a:xfrm>
          <a:off x="778690" y="3206601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043534"/>
              <a:satOff val="-40021"/>
              <a:lumOff val="-270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1918F-42AB-442E-AF89-E99D8C639332}">
      <dsp:nvSpPr>
        <dsp:cNvPr id="0" name=""/>
        <dsp:cNvSpPr/>
      </dsp:nvSpPr>
      <dsp:spPr>
        <a:xfrm>
          <a:off x="843420" y="4023520"/>
          <a:ext cx="11274721" cy="502787"/>
        </a:xfrm>
        <a:prstGeom prst="rect">
          <a:avLst/>
        </a:prstGeom>
        <a:solidFill>
          <a:schemeClr val="accent2">
            <a:hueOff val="10054417"/>
            <a:satOff val="-50027"/>
            <a:lumOff val="-338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id-ID" sz="2600" b="1" kern="1200" dirty="0" smtClean="0"/>
            <a:t>Banyak katup di sepanjang pembuluh darah</a:t>
          </a:r>
          <a:endParaRPr lang="en-GB" altLang="id-ID" sz="2600" b="1" kern="1200" dirty="0" smtClean="0"/>
        </a:p>
      </dsp:txBody>
      <dsp:txXfrm>
        <a:off x="843420" y="4023520"/>
        <a:ext cx="11274721" cy="502787"/>
      </dsp:txXfrm>
    </dsp:sp>
    <dsp:sp modelId="{01EE9BB1-40D8-4C08-91BF-93C7FCBF5EBF}">
      <dsp:nvSpPr>
        <dsp:cNvPr id="0" name=""/>
        <dsp:cNvSpPr/>
      </dsp:nvSpPr>
      <dsp:spPr>
        <a:xfrm>
          <a:off x="529177" y="3960672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0054417"/>
              <a:satOff val="-50027"/>
              <a:lumOff val="-338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E8F4D-992C-4805-A4E5-D9BF9850CEBB}">
      <dsp:nvSpPr>
        <dsp:cNvPr id="0" name=""/>
        <dsp:cNvSpPr/>
      </dsp:nvSpPr>
      <dsp:spPr>
        <a:xfrm>
          <a:off x="388100" y="4778145"/>
          <a:ext cx="11730041" cy="502787"/>
        </a:xfrm>
        <a:prstGeom prst="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id-ID" sz="2600" b="1" kern="1200" dirty="0" smtClean="0"/>
            <a:t>T</a:t>
          </a:r>
          <a:r>
            <a:rPr lang="id-ID" altLang="id-ID" sz="2600" b="1" kern="1200" dirty="0" smtClean="0"/>
            <a:t>idak teraba getarannya</a:t>
          </a:r>
          <a:endParaRPr lang="en-GB" altLang="id-ID" sz="2600" b="1" kern="1200" dirty="0" smtClean="0"/>
        </a:p>
      </dsp:txBody>
      <dsp:txXfrm>
        <a:off x="388100" y="4778145"/>
        <a:ext cx="11730041" cy="502787"/>
      </dsp:txXfrm>
    </dsp:sp>
    <dsp:sp modelId="{14C09F57-FC46-4B5A-9929-CC7C8C833561}">
      <dsp:nvSpPr>
        <dsp:cNvPr id="0" name=""/>
        <dsp:cNvSpPr/>
      </dsp:nvSpPr>
      <dsp:spPr>
        <a:xfrm>
          <a:off x="73858" y="4715296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065300"/>
              <a:satOff val="-60032"/>
              <a:lumOff val="-405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B5903-B9D1-4E96-8ADE-1C7A1F1C246E}">
      <dsp:nvSpPr>
        <dsp:cNvPr id="0" name=""/>
        <dsp:cNvSpPr/>
      </dsp:nvSpPr>
      <dsp:spPr>
        <a:xfrm>
          <a:off x="-6251178" y="-956979"/>
          <a:ext cx="7446396" cy="7446396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E91846-9100-4DB0-A8F9-404966342BA4}">
      <dsp:nvSpPr>
        <dsp:cNvPr id="0" name=""/>
        <dsp:cNvSpPr/>
      </dsp:nvSpPr>
      <dsp:spPr>
        <a:xfrm>
          <a:off x="388100" y="251504"/>
          <a:ext cx="11730041" cy="502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id-ID" sz="1600" kern="1200" dirty="0" smtClean="0"/>
            <a:t>Tempat pertemuan arteri dengan vena</a:t>
          </a:r>
          <a:endParaRPr lang="id-ID" sz="1600" kern="1200" dirty="0"/>
        </a:p>
      </dsp:txBody>
      <dsp:txXfrm>
        <a:off x="388100" y="251504"/>
        <a:ext cx="11730041" cy="502787"/>
      </dsp:txXfrm>
    </dsp:sp>
    <dsp:sp modelId="{07FB9DF9-00CE-41FB-8B8E-D4F95AF0ADB9}">
      <dsp:nvSpPr>
        <dsp:cNvPr id="0" name=""/>
        <dsp:cNvSpPr/>
      </dsp:nvSpPr>
      <dsp:spPr>
        <a:xfrm>
          <a:off x="73858" y="188656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BDD9A-2643-4C8D-9C71-63122679E6B6}">
      <dsp:nvSpPr>
        <dsp:cNvPr id="0" name=""/>
        <dsp:cNvSpPr/>
      </dsp:nvSpPr>
      <dsp:spPr>
        <a:xfrm>
          <a:off x="843420" y="1006129"/>
          <a:ext cx="11274721" cy="502787"/>
        </a:xfrm>
        <a:prstGeom prst="rect">
          <a:avLst/>
        </a:prstGeom>
        <a:solidFill>
          <a:schemeClr val="accent2">
            <a:hueOff val="2010883"/>
            <a:satOff val="-10005"/>
            <a:lumOff val="-6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id-ID" sz="1600" b="1" kern="1200" dirty="0" smtClean="0"/>
            <a:t>K</a:t>
          </a:r>
          <a:r>
            <a:rPr lang="id-ID" altLang="id-ID" sz="1600" b="1" kern="1200" dirty="0" smtClean="0"/>
            <a:t>andungan O2 dan CO2 seimbang, karena tempat pertukaran (metabolisme &amp; gas), penyaring darah, penyerap nutrien di usus</a:t>
          </a:r>
          <a:endParaRPr lang="en-GB" altLang="id-ID" sz="1600" b="1" kern="1200" dirty="0" smtClean="0"/>
        </a:p>
      </dsp:txBody>
      <dsp:txXfrm>
        <a:off x="843420" y="1006129"/>
        <a:ext cx="11274721" cy="502787"/>
      </dsp:txXfrm>
    </dsp:sp>
    <dsp:sp modelId="{E9572333-F0F4-49BE-A9B8-D07EC39DE4A9}">
      <dsp:nvSpPr>
        <dsp:cNvPr id="0" name=""/>
        <dsp:cNvSpPr/>
      </dsp:nvSpPr>
      <dsp:spPr>
        <a:xfrm>
          <a:off x="529177" y="943280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010883"/>
              <a:satOff val="-10005"/>
              <a:lumOff val="-67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8E8BE-81BB-446D-8661-C5A9FAEA5210}">
      <dsp:nvSpPr>
        <dsp:cNvPr id="0" name=""/>
        <dsp:cNvSpPr/>
      </dsp:nvSpPr>
      <dsp:spPr>
        <a:xfrm>
          <a:off x="1092933" y="1760200"/>
          <a:ext cx="11025208" cy="502787"/>
        </a:xfrm>
        <a:prstGeom prst="rect">
          <a:avLst/>
        </a:prstGeom>
        <a:solidFill>
          <a:schemeClr val="accent2">
            <a:hueOff val="4021767"/>
            <a:satOff val="-20011"/>
            <a:lumOff val="-1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id-ID" sz="1600" b="1" kern="1200" dirty="0" err="1" smtClean="0"/>
            <a:t>Dinding</a:t>
          </a:r>
          <a:r>
            <a:rPr lang="en-GB" altLang="id-ID" sz="1600" b="1" kern="1200" dirty="0" smtClean="0"/>
            <a:t> s</a:t>
          </a:r>
          <a:r>
            <a:rPr lang="id-ID" altLang="id-ID" sz="1600" b="1" kern="1200" dirty="0" smtClean="0"/>
            <a:t>angat tipis, mudah robek</a:t>
          </a:r>
          <a:endParaRPr lang="en-GB" altLang="id-ID" sz="1600" kern="1200" dirty="0" smtClean="0"/>
        </a:p>
      </dsp:txBody>
      <dsp:txXfrm>
        <a:off x="1092933" y="1760200"/>
        <a:ext cx="11025208" cy="502787"/>
      </dsp:txXfrm>
    </dsp:sp>
    <dsp:sp modelId="{779EE194-3BDF-40B9-916E-865EB0F4455D}">
      <dsp:nvSpPr>
        <dsp:cNvPr id="0" name=""/>
        <dsp:cNvSpPr/>
      </dsp:nvSpPr>
      <dsp:spPr>
        <a:xfrm>
          <a:off x="778690" y="1697351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021767"/>
              <a:satOff val="-20011"/>
              <a:lumOff val="-1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9FBEE-1CE6-4D25-AAEE-4277B0201116}">
      <dsp:nvSpPr>
        <dsp:cNvPr id="0" name=""/>
        <dsp:cNvSpPr/>
      </dsp:nvSpPr>
      <dsp:spPr>
        <a:xfrm>
          <a:off x="1172600" y="2514825"/>
          <a:ext cx="10945541" cy="502787"/>
        </a:xfrm>
        <a:prstGeom prst="rect">
          <a:avLst/>
        </a:prstGeom>
        <a:solidFill>
          <a:schemeClr val="accent2">
            <a:hueOff val="6032650"/>
            <a:satOff val="-30016"/>
            <a:lumOff val="-20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id-ID" sz="1600" kern="1200" dirty="0" smtClean="0"/>
            <a:t>Diantara arteri dan vena</a:t>
          </a:r>
          <a:endParaRPr lang="en-GB" altLang="id-ID" sz="1600" kern="1200" dirty="0" smtClean="0"/>
        </a:p>
      </dsp:txBody>
      <dsp:txXfrm>
        <a:off x="1172600" y="2514825"/>
        <a:ext cx="10945541" cy="502787"/>
      </dsp:txXfrm>
    </dsp:sp>
    <dsp:sp modelId="{940813A1-8444-42F2-A9D5-2E541DAF8675}">
      <dsp:nvSpPr>
        <dsp:cNvPr id="0" name=""/>
        <dsp:cNvSpPr/>
      </dsp:nvSpPr>
      <dsp:spPr>
        <a:xfrm>
          <a:off x="858357" y="2451976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032650"/>
              <a:satOff val="-30016"/>
              <a:lumOff val="-20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19E6A-FC57-431E-8894-487B1E1DA0F9}">
      <dsp:nvSpPr>
        <dsp:cNvPr id="0" name=""/>
        <dsp:cNvSpPr/>
      </dsp:nvSpPr>
      <dsp:spPr>
        <a:xfrm>
          <a:off x="1092933" y="3269449"/>
          <a:ext cx="11025208" cy="502787"/>
        </a:xfrm>
        <a:prstGeom prst="rect">
          <a:avLst/>
        </a:prstGeom>
        <a:solidFill>
          <a:schemeClr val="accent2">
            <a:hueOff val="8043534"/>
            <a:satOff val="-40021"/>
            <a:lumOff val="-2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id-ID" sz="1600" kern="1200" dirty="0" smtClean="0"/>
            <a:t>Tidak terdapat spincter</a:t>
          </a:r>
          <a:r>
            <a:rPr lang="en-GB" altLang="id-ID" sz="1600" kern="1200" dirty="0" smtClean="0"/>
            <a:t> </a:t>
          </a:r>
        </a:p>
      </dsp:txBody>
      <dsp:txXfrm>
        <a:off x="1092933" y="3269449"/>
        <a:ext cx="11025208" cy="502787"/>
      </dsp:txXfrm>
    </dsp:sp>
    <dsp:sp modelId="{A7689029-72D3-461D-8C54-8D8065702305}">
      <dsp:nvSpPr>
        <dsp:cNvPr id="0" name=""/>
        <dsp:cNvSpPr/>
      </dsp:nvSpPr>
      <dsp:spPr>
        <a:xfrm>
          <a:off x="778690" y="3206601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043534"/>
              <a:satOff val="-40021"/>
              <a:lumOff val="-270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1918F-42AB-442E-AF89-E99D8C639332}">
      <dsp:nvSpPr>
        <dsp:cNvPr id="0" name=""/>
        <dsp:cNvSpPr/>
      </dsp:nvSpPr>
      <dsp:spPr>
        <a:xfrm>
          <a:off x="843420" y="4023520"/>
          <a:ext cx="11274721" cy="502787"/>
        </a:xfrm>
        <a:prstGeom prst="rect">
          <a:avLst/>
        </a:prstGeom>
        <a:solidFill>
          <a:schemeClr val="accent2">
            <a:hueOff val="10054417"/>
            <a:satOff val="-50027"/>
            <a:lumOff val="-338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id-ID" sz="1600" b="1" kern="1200" dirty="0" smtClean="0"/>
            <a:t>Tidak terda[at katup</a:t>
          </a:r>
          <a:endParaRPr lang="en-GB" altLang="id-ID" sz="1600" b="1" kern="1200" dirty="0" smtClean="0"/>
        </a:p>
      </dsp:txBody>
      <dsp:txXfrm>
        <a:off x="843420" y="4023520"/>
        <a:ext cx="11274721" cy="502787"/>
      </dsp:txXfrm>
    </dsp:sp>
    <dsp:sp modelId="{01EE9BB1-40D8-4C08-91BF-93C7FCBF5EBF}">
      <dsp:nvSpPr>
        <dsp:cNvPr id="0" name=""/>
        <dsp:cNvSpPr/>
      </dsp:nvSpPr>
      <dsp:spPr>
        <a:xfrm>
          <a:off x="529177" y="3960672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0054417"/>
              <a:satOff val="-50027"/>
              <a:lumOff val="-338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E8F4D-992C-4805-A4E5-D9BF9850CEBB}">
      <dsp:nvSpPr>
        <dsp:cNvPr id="0" name=""/>
        <dsp:cNvSpPr/>
      </dsp:nvSpPr>
      <dsp:spPr>
        <a:xfrm>
          <a:off x="388100" y="4778145"/>
          <a:ext cx="11730041" cy="502787"/>
        </a:xfrm>
        <a:prstGeom prst="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08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id-ID" sz="1600" b="1" kern="1200" dirty="0" smtClean="0"/>
            <a:t>T</a:t>
          </a:r>
          <a:r>
            <a:rPr lang="id-ID" altLang="id-ID" sz="1600" b="1" kern="1200" dirty="0" smtClean="0"/>
            <a:t>idak teraba getarannya</a:t>
          </a:r>
          <a:endParaRPr lang="en-GB" altLang="id-ID" sz="1600" b="1" kern="1200" dirty="0" smtClean="0"/>
        </a:p>
      </dsp:txBody>
      <dsp:txXfrm>
        <a:off x="388100" y="4778145"/>
        <a:ext cx="11730041" cy="502787"/>
      </dsp:txXfrm>
    </dsp:sp>
    <dsp:sp modelId="{14C09F57-FC46-4B5A-9929-CC7C8C833561}">
      <dsp:nvSpPr>
        <dsp:cNvPr id="0" name=""/>
        <dsp:cNvSpPr/>
      </dsp:nvSpPr>
      <dsp:spPr>
        <a:xfrm>
          <a:off x="73858" y="4715296"/>
          <a:ext cx="628484" cy="62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065300"/>
              <a:satOff val="-60032"/>
              <a:lumOff val="-405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7E48EE-D715-446A-8A3C-26E78E462F20}">
      <dsp:nvSpPr>
        <dsp:cNvPr id="0" name=""/>
        <dsp:cNvSpPr/>
      </dsp:nvSpPr>
      <dsp:spPr>
        <a:xfrm>
          <a:off x="0" y="65562"/>
          <a:ext cx="11790363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200" kern="1200" smtClean="0"/>
            <a:t>Berat &amp; Besar</a:t>
          </a:r>
          <a:endParaRPr lang="id-ID" sz="3200" kern="1200"/>
        </a:p>
      </dsp:txBody>
      <dsp:txXfrm>
        <a:off x="37467" y="103029"/>
        <a:ext cx="11715429" cy="692586"/>
      </dsp:txXfrm>
    </dsp:sp>
    <dsp:sp modelId="{92FB1E73-9357-410C-B152-B8E836F24892}">
      <dsp:nvSpPr>
        <dsp:cNvPr id="0" name=""/>
        <dsp:cNvSpPr/>
      </dsp:nvSpPr>
      <dsp:spPr>
        <a:xfrm>
          <a:off x="0" y="833082"/>
          <a:ext cx="11790363" cy="86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344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500" kern="1200" smtClean="0"/>
            <a:t>Berat 220 – 260 gram</a:t>
          </a:r>
          <a:endParaRPr lang="id-ID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500" kern="1200" smtClean="0"/>
            <a:t>Besarnya sekepal tangan</a:t>
          </a:r>
          <a:endParaRPr lang="id-ID" sz="2500" kern="1200"/>
        </a:p>
      </dsp:txBody>
      <dsp:txXfrm>
        <a:off x="0" y="833082"/>
        <a:ext cx="11790363" cy="861120"/>
      </dsp:txXfrm>
    </dsp:sp>
    <dsp:sp modelId="{38EC562F-959C-4FD0-81DD-91A0238FFDB7}">
      <dsp:nvSpPr>
        <dsp:cNvPr id="0" name=""/>
        <dsp:cNvSpPr/>
      </dsp:nvSpPr>
      <dsp:spPr>
        <a:xfrm>
          <a:off x="0" y="1694202"/>
          <a:ext cx="11790363" cy="767520"/>
        </a:xfrm>
        <a:prstGeom prst="roundRect">
          <a:avLst/>
        </a:prstGeom>
        <a:solidFill>
          <a:schemeClr val="accent2">
            <a:hueOff val="6032650"/>
            <a:satOff val="-30016"/>
            <a:lumOff val="-20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200" kern="1200" smtClean="0"/>
            <a:t>Batas Jantung</a:t>
          </a:r>
          <a:endParaRPr lang="id-ID" sz="3200" kern="1200"/>
        </a:p>
      </dsp:txBody>
      <dsp:txXfrm>
        <a:off x="37467" y="1731669"/>
        <a:ext cx="11715429" cy="692586"/>
      </dsp:txXfrm>
    </dsp:sp>
    <dsp:sp modelId="{AD942760-66D8-4EEC-85DB-9EE8FE6B59CF}">
      <dsp:nvSpPr>
        <dsp:cNvPr id="0" name=""/>
        <dsp:cNvSpPr/>
      </dsp:nvSpPr>
      <dsp:spPr>
        <a:xfrm>
          <a:off x="0" y="2461722"/>
          <a:ext cx="11790363" cy="12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344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500" kern="1200" smtClean="0"/>
            <a:t>Batas dextra pada sternum dextra</a:t>
          </a:r>
          <a:endParaRPr lang="id-ID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500" kern="1200" dirty="0" smtClean="0"/>
            <a:t>Batas Sinistra pada intra-costa ke 5</a:t>
          </a:r>
          <a:endParaRPr lang="id-ID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500" kern="1200" dirty="0" smtClean="0"/>
            <a:t>Debaran di : apeks / Ictus Cordis (IC) / Punctum Maximum</a:t>
          </a:r>
          <a:endParaRPr lang="id-ID" sz="2500" kern="1200" dirty="0"/>
        </a:p>
      </dsp:txBody>
      <dsp:txXfrm>
        <a:off x="0" y="2461722"/>
        <a:ext cx="11790363" cy="1291680"/>
      </dsp:txXfrm>
    </dsp:sp>
    <dsp:sp modelId="{2723E133-858D-4157-87E6-0E82DEBAD2A2}">
      <dsp:nvSpPr>
        <dsp:cNvPr id="0" name=""/>
        <dsp:cNvSpPr/>
      </dsp:nvSpPr>
      <dsp:spPr>
        <a:xfrm>
          <a:off x="0" y="3753402"/>
          <a:ext cx="11790363" cy="767520"/>
        </a:xfrm>
        <a:prstGeom prst="round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200" kern="1200" smtClean="0"/>
            <a:t>Hubungan Jantung dgn organ</a:t>
          </a:r>
          <a:endParaRPr lang="id-ID" sz="3200" kern="1200"/>
        </a:p>
      </dsp:txBody>
      <dsp:txXfrm>
        <a:off x="37467" y="3790869"/>
        <a:ext cx="11715429" cy="692586"/>
      </dsp:txXfrm>
    </dsp:sp>
    <dsp:sp modelId="{263855B6-2E58-405B-8CFE-B2A25B00E993}">
      <dsp:nvSpPr>
        <dsp:cNvPr id="0" name=""/>
        <dsp:cNvSpPr/>
      </dsp:nvSpPr>
      <dsp:spPr>
        <a:xfrm>
          <a:off x="0" y="4520922"/>
          <a:ext cx="11790363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344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500" kern="1200" smtClean="0"/>
            <a:t>Atas : pembuluh darah besar</a:t>
          </a:r>
          <a:endParaRPr lang="id-ID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500" kern="1200" smtClean="0"/>
            <a:t>Bawah : diapragma</a:t>
          </a:r>
          <a:endParaRPr lang="id-ID" sz="2500" kern="1200" dirty="0" smtClean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500" kern="1200" smtClean="0"/>
            <a:t>Setiap sisi : paru-paru</a:t>
          </a:r>
          <a:endParaRPr lang="id-ID" sz="2500" kern="1200" dirty="0" smtClean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500" kern="1200" smtClean="0"/>
            <a:t>Belakang : aorta descendes, oesophagus, dan columna vertebralis</a:t>
          </a:r>
          <a:endParaRPr lang="id-ID" sz="2500" kern="1200" dirty="0" smtClean="0"/>
        </a:p>
      </dsp:txBody>
      <dsp:txXfrm>
        <a:off x="0" y="4520922"/>
        <a:ext cx="11790363" cy="1722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D1F49-195C-438E-A851-DEFBB3E9B86B}">
      <dsp:nvSpPr>
        <dsp:cNvPr id="0" name=""/>
        <dsp:cNvSpPr/>
      </dsp:nvSpPr>
      <dsp:spPr>
        <a:xfrm>
          <a:off x="0" y="46298"/>
          <a:ext cx="12192000" cy="10553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400" kern="1200" dirty="0" smtClean="0"/>
            <a:t>Lapisan otot jantung</a:t>
          </a:r>
          <a:endParaRPr lang="id-ID" sz="4400" kern="1200" dirty="0"/>
        </a:p>
      </dsp:txBody>
      <dsp:txXfrm>
        <a:off x="51517" y="97815"/>
        <a:ext cx="12088966" cy="952306"/>
      </dsp:txXfrm>
    </dsp:sp>
    <dsp:sp modelId="{2035480D-AFA3-46C4-AE9D-E0CDD22DB315}">
      <dsp:nvSpPr>
        <dsp:cNvPr id="0" name=""/>
        <dsp:cNvSpPr/>
      </dsp:nvSpPr>
      <dsp:spPr>
        <a:xfrm>
          <a:off x="0" y="1101639"/>
          <a:ext cx="12192000" cy="236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400" kern="1200" dirty="0" smtClean="0"/>
            <a:t>Endocardium</a:t>
          </a:r>
          <a:endParaRPr lang="id-ID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400" kern="1200" dirty="0" smtClean="0"/>
            <a:t>Myocardium</a:t>
          </a:r>
          <a:endParaRPr lang="id-ID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400" kern="1200" dirty="0" smtClean="0"/>
            <a:t>Epicardium</a:t>
          </a:r>
          <a:endParaRPr lang="id-ID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400" kern="1200" dirty="0" smtClean="0"/>
            <a:t>Pericardium</a:t>
          </a:r>
          <a:endParaRPr lang="id-ID" sz="3400" kern="1200" dirty="0"/>
        </a:p>
      </dsp:txBody>
      <dsp:txXfrm>
        <a:off x="0" y="1101639"/>
        <a:ext cx="12192000" cy="2368080"/>
      </dsp:txXfrm>
    </dsp:sp>
    <dsp:sp modelId="{602C13D3-0D29-49ED-8AA4-8D9EB7568200}">
      <dsp:nvSpPr>
        <dsp:cNvPr id="0" name=""/>
        <dsp:cNvSpPr/>
      </dsp:nvSpPr>
      <dsp:spPr>
        <a:xfrm>
          <a:off x="0" y="3469719"/>
          <a:ext cx="12192000" cy="1055340"/>
        </a:xfrm>
        <a:prstGeom prst="round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400" kern="1200" dirty="0" smtClean="0"/>
            <a:t>Lapisan otot yg paling tipis &amp; tebal</a:t>
          </a:r>
          <a:endParaRPr lang="id-ID" sz="4400" kern="1200" dirty="0"/>
        </a:p>
      </dsp:txBody>
      <dsp:txXfrm>
        <a:off x="51517" y="3521236"/>
        <a:ext cx="12088966" cy="952306"/>
      </dsp:txXfrm>
    </dsp:sp>
    <dsp:sp modelId="{B787DDD6-987E-4FE0-9262-1C3FE5422A79}">
      <dsp:nvSpPr>
        <dsp:cNvPr id="0" name=""/>
        <dsp:cNvSpPr/>
      </dsp:nvSpPr>
      <dsp:spPr>
        <a:xfrm>
          <a:off x="0" y="4525059"/>
          <a:ext cx="12192000" cy="1684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400" kern="1200" dirty="0" smtClean="0"/>
            <a:t>Endocardium : Lapisan otot paling tipis, yg berisi endotel &amp; jaringan ikat sub-endotel</a:t>
          </a:r>
          <a:endParaRPr lang="id-ID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3400" kern="1200" dirty="0" smtClean="0"/>
            <a:t>Myocardium : Lapisan otot paling tebal</a:t>
          </a:r>
          <a:endParaRPr lang="id-ID" sz="3400" kern="1200" dirty="0"/>
        </a:p>
      </dsp:txBody>
      <dsp:txXfrm>
        <a:off x="0" y="4525059"/>
        <a:ext cx="12192000" cy="16849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CD7EA-DC3F-4919-BFA2-B5AE86F39AD0}">
      <dsp:nvSpPr>
        <dsp:cNvPr id="0" name=""/>
        <dsp:cNvSpPr/>
      </dsp:nvSpPr>
      <dsp:spPr>
        <a:xfrm>
          <a:off x="0" y="273057"/>
          <a:ext cx="7018421" cy="7195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000" kern="1200" dirty="0" smtClean="0"/>
            <a:t>Katup trikuspidalis (Atrioventrikular kanan)</a:t>
          </a:r>
          <a:endParaRPr lang="id-ID" sz="3000" kern="1200" dirty="0"/>
        </a:p>
      </dsp:txBody>
      <dsp:txXfrm>
        <a:off x="35125" y="308182"/>
        <a:ext cx="6948171" cy="649299"/>
      </dsp:txXfrm>
    </dsp:sp>
    <dsp:sp modelId="{D52FC48E-86F9-49BB-B974-7E13DF357F08}">
      <dsp:nvSpPr>
        <dsp:cNvPr id="0" name=""/>
        <dsp:cNvSpPr/>
      </dsp:nvSpPr>
      <dsp:spPr>
        <a:xfrm>
          <a:off x="0" y="992607"/>
          <a:ext cx="7018421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3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300" kern="1200" dirty="0" smtClean="0"/>
            <a:t>Terletak </a:t>
          </a:r>
          <a:r>
            <a:rPr lang="sv-SE" sz="2300" kern="1200" dirty="0" smtClean="0"/>
            <a:t>antara atrium dan ventrikel kanan.</a:t>
          </a:r>
          <a:endParaRPr lang="id-ID" sz="2300" kern="1200" dirty="0"/>
        </a:p>
      </dsp:txBody>
      <dsp:txXfrm>
        <a:off x="0" y="992607"/>
        <a:ext cx="7018421" cy="496800"/>
      </dsp:txXfrm>
    </dsp:sp>
    <dsp:sp modelId="{DECD7942-F6C0-4CBB-B9D4-8B021B1247B2}">
      <dsp:nvSpPr>
        <dsp:cNvPr id="0" name=""/>
        <dsp:cNvSpPr/>
      </dsp:nvSpPr>
      <dsp:spPr>
        <a:xfrm>
          <a:off x="0" y="1489407"/>
          <a:ext cx="7018421" cy="719549"/>
        </a:xfrm>
        <a:prstGeom prst="roundRect">
          <a:avLst/>
        </a:prstGeom>
        <a:solidFill>
          <a:schemeClr val="accent2">
            <a:hueOff val="4021767"/>
            <a:satOff val="-20011"/>
            <a:lumOff val="-1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000" kern="1200" dirty="0" smtClean="0"/>
            <a:t>Katup bikuspidalis (atrioventrikular kiri)</a:t>
          </a:r>
          <a:endParaRPr lang="id-ID" sz="3000" kern="1200" dirty="0"/>
        </a:p>
      </dsp:txBody>
      <dsp:txXfrm>
        <a:off x="35125" y="1524532"/>
        <a:ext cx="6948171" cy="649299"/>
      </dsp:txXfrm>
    </dsp:sp>
    <dsp:sp modelId="{FAA0530E-99FC-493F-8537-BEF972F79963}">
      <dsp:nvSpPr>
        <dsp:cNvPr id="0" name=""/>
        <dsp:cNvSpPr/>
      </dsp:nvSpPr>
      <dsp:spPr>
        <a:xfrm>
          <a:off x="0" y="2208957"/>
          <a:ext cx="7018421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3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300" kern="1200" dirty="0" smtClean="0"/>
            <a:t>Terletak </a:t>
          </a:r>
          <a:r>
            <a:rPr lang="sv-SE" sz="2300" kern="1200" dirty="0" smtClean="0"/>
            <a:t>antara atrium dan ventrikel kiri</a:t>
          </a:r>
          <a:r>
            <a:rPr lang="id-ID" sz="2300" kern="1200" dirty="0" smtClean="0"/>
            <a:t>.</a:t>
          </a:r>
          <a:endParaRPr lang="id-ID" sz="2300" kern="1200" dirty="0"/>
        </a:p>
      </dsp:txBody>
      <dsp:txXfrm>
        <a:off x="0" y="2208957"/>
        <a:ext cx="7018421" cy="496800"/>
      </dsp:txXfrm>
    </dsp:sp>
    <dsp:sp modelId="{CE2C6C32-B929-4AF5-A38C-F4CE4DDC2848}">
      <dsp:nvSpPr>
        <dsp:cNvPr id="0" name=""/>
        <dsp:cNvSpPr/>
      </dsp:nvSpPr>
      <dsp:spPr>
        <a:xfrm>
          <a:off x="0" y="2705757"/>
          <a:ext cx="7018421" cy="719549"/>
        </a:xfrm>
        <a:prstGeom prst="roundRect">
          <a:avLst/>
        </a:prstGeom>
        <a:solidFill>
          <a:schemeClr val="accent2">
            <a:hueOff val="8043534"/>
            <a:satOff val="-40021"/>
            <a:lumOff val="-2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000" kern="1200" dirty="0" smtClean="0"/>
            <a:t>Katup semilunaris arteri pulmonalis</a:t>
          </a:r>
          <a:endParaRPr lang="id-ID" sz="3000" kern="1200" dirty="0"/>
        </a:p>
      </dsp:txBody>
      <dsp:txXfrm>
        <a:off x="35125" y="2740882"/>
        <a:ext cx="6948171" cy="649299"/>
      </dsp:txXfrm>
    </dsp:sp>
    <dsp:sp modelId="{8283A6EE-D4AC-4B37-8046-465B38FAECFE}">
      <dsp:nvSpPr>
        <dsp:cNvPr id="0" name=""/>
        <dsp:cNvSpPr/>
      </dsp:nvSpPr>
      <dsp:spPr>
        <a:xfrm>
          <a:off x="0" y="3425307"/>
          <a:ext cx="7018421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3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300" kern="1200" dirty="0" smtClean="0"/>
            <a:t>Terletak di output arteri yang mengarah ke paru</a:t>
          </a:r>
          <a:endParaRPr lang="id-ID" sz="2300" kern="1200" dirty="0"/>
        </a:p>
      </dsp:txBody>
      <dsp:txXfrm>
        <a:off x="0" y="3425307"/>
        <a:ext cx="7018421" cy="496800"/>
      </dsp:txXfrm>
    </dsp:sp>
    <dsp:sp modelId="{940C7A88-B70C-48EF-9893-706B018134C2}">
      <dsp:nvSpPr>
        <dsp:cNvPr id="0" name=""/>
        <dsp:cNvSpPr/>
      </dsp:nvSpPr>
      <dsp:spPr>
        <a:xfrm>
          <a:off x="0" y="3922107"/>
          <a:ext cx="7018421" cy="719549"/>
        </a:xfrm>
        <a:prstGeom prst="roundRect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000" kern="1200" dirty="0" smtClean="0"/>
            <a:t>Katup semilunaris aorta</a:t>
          </a:r>
          <a:endParaRPr lang="id-ID" sz="3000" kern="1200" dirty="0"/>
        </a:p>
      </dsp:txBody>
      <dsp:txXfrm>
        <a:off x="35125" y="3957232"/>
        <a:ext cx="6948171" cy="649299"/>
      </dsp:txXfrm>
    </dsp:sp>
    <dsp:sp modelId="{0FAEBFD7-70F0-41DE-A538-AF77EC6CCD0B}">
      <dsp:nvSpPr>
        <dsp:cNvPr id="0" name=""/>
        <dsp:cNvSpPr/>
      </dsp:nvSpPr>
      <dsp:spPr>
        <a:xfrm>
          <a:off x="0" y="4641657"/>
          <a:ext cx="7018421" cy="729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3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300" kern="1200" dirty="0" smtClean="0"/>
            <a:t>Terletak di output aorta yang mengarah ke seluruh tubuh</a:t>
          </a:r>
          <a:endParaRPr lang="id-ID" sz="2300" kern="1200" dirty="0"/>
        </a:p>
      </dsp:txBody>
      <dsp:txXfrm>
        <a:off x="0" y="4641657"/>
        <a:ext cx="7018421" cy="7296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0801A-6E96-4B17-8DBF-7B34D6DA7C42}">
      <dsp:nvSpPr>
        <dsp:cNvPr id="0" name=""/>
        <dsp:cNvSpPr/>
      </dsp:nvSpPr>
      <dsp:spPr>
        <a:xfrm>
          <a:off x="-6209001" y="-949880"/>
          <a:ext cx="7390923" cy="7390923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95C67-EB8D-4AC0-B170-0113AC6C7FF6}">
      <dsp:nvSpPr>
        <dsp:cNvPr id="0" name=""/>
        <dsp:cNvSpPr/>
      </dsp:nvSpPr>
      <dsp:spPr>
        <a:xfrm>
          <a:off x="618552" y="422160"/>
          <a:ext cx="11495720" cy="8447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600" kern="1200" dirty="0" smtClean="0"/>
            <a:t>Berada di bagian atas kardio dextra</a:t>
          </a:r>
          <a:endParaRPr lang="id-ID" sz="2600" kern="1200" dirty="0"/>
        </a:p>
      </dsp:txBody>
      <dsp:txXfrm>
        <a:off x="618552" y="422160"/>
        <a:ext cx="11495720" cy="844760"/>
      </dsp:txXfrm>
    </dsp:sp>
    <dsp:sp modelId="{60646135-FDBF-4B2B-95B0-1F6DDC7817E3}">
      <dsp:nvSpPr>
        <dsp:cNvPr id="0" name=""/>
        <dsp:cNvSpPr/>
      </dsp:nvSpPr>
      <dsp:spPr>
        <a:xfrm>
          <a:off x="90577" y="316565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1220F-7EAB-4162-9C66-AB0A0180F68C}">
      <dsp:nvSpPr>
        <dsp:cNvPr id="0" name=""/>
        <dsp:cNvSpPr/>
      </dsp:nvSpPr>
      <dsp:spPr>
        <a:xfrm>
          <a:off x="1102872" y="1689521"/>
          <a:ext cx="11011399" cy="844760"/>
        </a:xfrm>
        <a:prstGeom prst="rect">
          <a:avLst/>
        </a:prstGeom>
        <a:solidFill>
          <a:schemeClr val="accent4">
            <a:hueOff val="-285163"/>
            <a:satOff val="17868"/>
            <a:lumOff val="-3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600" kern="1200" dirty="0" smtClean="0"/>
            <a:t>Sebagian besar terletak di belakang sternum</a:t>
          </a:r>
        </a:p>
      </dsp:txBody>
      <dsp:txXfrm>
        <a:off x="1102872" y="1689521"/>
        <a:ext cx="11011399" cy="844760"/>
      </dsp:txXfrm>
    </dsp:sp>
    <dsp:sp modelId="{B5484D17-F02A-4188-BD50-50186BE70001}">
      <dsp:nvSpPr>
        <dsp:cNvPr id="0" name=""/>
        <dsp:cNvSpPr/>
      </dsp:nvSpPr>
      <dsp:spPr>
        <a:xfrm>
          <a:off x="574897" y="1583925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85163"/>
              <a:satOff val="17868"/>
              <a:lumOff val="-36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2663D-8D43-4A44-8EFE-06DE791E40E1}">
      <dsp:nvSpPr>
        <dsp:cNvPr id="0" name=""/>
        <dsp:cNvSpPr/>
      </dsp:nvSpPr>
      <dsp:spPr>
        <a:xfrm>
          <a:off x="1102872" y="2956881"/>
          <a:ext cx="11011399" cy="844760"/>
        </a:xfrm>
        <a:prstGeom prst="rect">
          <a:avLst/>
        </a:prstGeom>
        <a:solidFill>
          <a:schemeClr val="accent4">
            <a:hueOff val="-570327"/>
            <a:satOff val="35736"/>
            <a:lumOff val="-73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600" kern="1200" dirty="0" smtClean="0"/>
            <a:t>Terdapat pembuluh darah besar (Vena cava Superior, dan vena cava inferior)</a:t>
          </a:r>
        </a:p>
      </dsp:txBody>
      <dsp:txXfrm>
        <a:off x="1102872" y="2956881"/>
        <a:ext cx="11011399" cy="844760"/>
      </dsp:txXfrm>
    </dsp:sp>
    <dsp:sp modelId="{B6932E0A-7BAC-4D5D-85F3-7340037F7C2A}">
      <dsp:nvSpPr>
        <dsp:cNvPr id="0" name=""/>
        <dsp:cNvSpPr/>
      </dsp:nvSpPr>
      <dsp:spPr>
        <a:xfrm>
          <a:off x="574897" y="2851286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70327"/>
              <a:satOff val="35736"/>
              <a:lumOff val="-73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335E4-C524-4BC4-9BBA-0A7FC3866641}">
      <dsp:nvSpPr>
        <dsp:cNvPr id="0" name=""/>
        <dsp:cNvSpPr/>
      </dsp:nvSpPr>
      <dsp:spPr>
        <a:xfrm>
          <a:off x="618552" y="4224241"/>
          <a:ext cx="11495720" cy="844760"/>
        </a:xfrm>
        <a:prstGeom prst="rect">
          <a:avLst/>
        </a:prstGeom>
        <a:solidFill>
          <a:schemeClr val="accent4">
            <a:hueOff val="-855490"/>
            <a:satOff val="53604"/>
            <a:lumOff val="-109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600" kern="1200" dirty="0" smtClean="0"/>
            <a:t>Pembuluh darah yg kecil (sinus coronarius)</a:t>
          </a:r>
          <a:endParaRPr lang="id-ID" sz="2600" kern="1200" dirty="0"/>
        </a:p>
      </dsp:txBody>
      <dsp:txXfrm>
        <a:off x="618552" y="4224241"/>
        <a:ext cx="11495720" cy="844760"/>
      </dsp:txXfrm>
    </dsp:sp>
    <dsp:sp modelId="{05C41D52-BA35-4C79-AEEB-269B3B244AF8}">
      <dsp:nvSpPr>
        <dsp:cNvPr id="0" name=""/>
        <dsp:cNvSpPr/>
      </dsp:nvSpPr>
      <dsp:spPr>
        <a:xfrm>
          <a:off x="90577" y="4118646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855490"/>
              <a:satOff val="53604"/>
              <a:lumOff val="-109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0801A-6E96-4B17-8DBF-7B34D6DA7C42}">
      <dsp:nvSpPr>
        <dsp:cNvPr id="0" name=""/>
        <dsp:cNvSpPr/>
      </dsp:nvSpPr>
      <dsp:spPr>
        <a:xfrm>
          <a:off x="-6209001" y="-949880"/>
          <a:ext cx="7390923" cy="7390923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95C67-EB8D-4AC0-B170-0113AC6C7FF6}">
      <dsp:nvSpPr>
        <dsp:cNvPr id="0" name=""/>
        <dsp:cNvSpPr/>
      </dsp:nvSpPr>
      <dsp:spPr>
        <a:xfrm>
          <a:off x="618552" y="422160"/>
          <a:ext cx="11495720" cy="8447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400" kern="1200" dirty="0" smtClean="0"/>
            <a:t>Berdinding tebal</a:t>
          </a:r>
          <a:endParaRPr lang="id-ID" sz="3400" kern="1200" dirty="0"/>
        </a:p>
      </dsp:txBody>
      <dsp:txXfrm>
        <a:off x="618552" y="422160"/>
        <a:ext cx="11495720" cy="844760"/>
      </dsp:txXfrm>
    </dsp:sp>
    <dsp:sp modelId="{60646135-FDBF-4B2B-95B0-1F6DDC7817E3}">
      <dsp:nvSpPr>
        <dsp:cNvPr id="0" name=""/>
        <dsp:cNvSpPr/>
      </dsp:nvSpPr>
      <dsp:spPr>
        <a:xfrm>
          <a:off x="90577" y="316565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23DC3-B810-45DF-9796-BBB90D6501D1}">
      <dsp:nvSpPr>
        <dsp:cNvPr id="0" name=""/>
        <dsp:cNvSpPr/>
      </dsp:nvSpPr>
      <dsp:spPr>
        <a:xfrm>
          <a:off x="1102872" y="1689521"/>
          <a:ext cx="11011399" cy="844760"/>
        </a:xfrm>
        <a:prstGeom prst="rect">
          <a:avLst/>
        </a:prstGeom>
        <a:solidFill>
          <a:schemeClr val="accent4">
            <a:hueOff val="-285163"/>
            <a:satOff val="17868"/>
            <a:lumOff val="-3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400" kern="1200" dirty="0" smtClean="0"/>
            <a:t>Membentuk sbagian besar jantung</a:t>
          </a:r>
        </a:p>
      </dsp:txBody>
      <dsp:txXfrm>
        <a:off x="1102872" y="1689521"/>
        <a:ext cx="11011399" cy="844760"/>
      </dsp:txXfrm>
    </dsp:sp>
    <dsp:sp modelId="{1D241804-BE7F-47BE-B2FE-2122BE161DD8}">
      <dsp:nvSpPr>
        <dsp:cNvPr id="0" name=""/>
        <dsp:cNvSpPr/>
      </dsp:nvSpPr>
      <dsp:spPr>
        <a:xfrm>
          <a:off x="574897" y="1583925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85163"/>
              <a:satOff val="17868"/>
              <a:lumOff val="-36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71F8D-2EAF-4288-B27C-B55172D71350}">
      <dsp:nvSpPr>
        <dsp:cNvPr id="0" name=""/>
        <dsp:cNvSpPr/>
      </dsp:nvSpPr>
      <dsp:spPr>
        <a:xfrm>
          <a:off x="1102872" y="2956881"/>
          <a:ext cx="11011399" cy="844760"/>
        </a:xfrm>
        <a:prstGeom prst="rect">
          <a:avLst/>
        </a:prstGeom>
        <a:solidFill>
          <a:schemeClr val="accent4">
            <a:hueOff val="-570327"/>
            <a:satOff val="35736"/>
            <a:lumOff val="-73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400" kern="1200" dirty="0" smtClean="0"/>
            <a:t>Terdapat katup trikusvidalis (</a:t>
          </a:r>
          <a:r>
            <a:rPr lang="id-ID" sz="3400" i="1" kern="1200" dirty="0" smtClean="0"/>
            <a:t>valva atrioventricular dextra</a:t>
          </a:r>
          <a:r>
            <a:rPr lang="id-ID" sz="3400" kern="1200" dirty="0" smtClean="0"/>
            <a:t>)</a:t>
          </a:r>
        </a:p>
      </dsp:txBody>
      <dsp:txXfrm>
        <a:off x="1102872" y="2956881"/>
        <a:ext cx="11011399" cy="844760"/>
      </dsp:txXfrm>
    </dsp:sp>
    <dsp:sp modelId="{1ADC1AAF-7840-4110-9AD0-0C1BFC8BF536}">
      <dsp:nvSpPr>
        <dsp:cNvPr id="0" name=""/>
        <dsp:cNvSpPr/>
      </dsp:nvSpPr>
      <dsp:spPr>
        <a:xfrm>
          <a:off x="574897" y="2851286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70327"/>
              <a:satOff val="35736"/>
              <a:lumOff val="-73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3FF13-9AFC-4492-BAC7-08726206BA5B}">
      <dsp:nvSpPr>
        <dsp:cNvPr id="0" name=""/>
        <dsp:cNvSpPr/>
      </dsp:nvSpPr>
      <dsp:spPr>
        <a:xfrm>
          <a:off x="618552" y="4224241"/>
          <a:ext cx="11495720" cy="844760"/>
        </a:xfrm>
        <a:prstGeom prst="rect">
          <a:avLst/>
        </a:prstGeom>
        <a:solidFill>
          <a:schemeClr val="accent4">
            <a:hueOff val="-855490"/>
            <a:satOff val="53604"/>
            <a:lumOff val="-109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529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400" kern="1200" dirty="0" smtClean="0"/>
            <a:t>Arteri pulmonalis menuju paru-paru</a:t>
          </a:r>
          <a:endParaRPr lang="id-ID" sz="3400" kern="1200" dirty="0"/>
        </a:p>
      </dsp:txBody>
      <dsp:txXfrm>
        <a:off x="618552" y="4224241"/>
        <a:ext cx="11495720" cy="844760"/>
      </dsp:txXfrm>
    </dsp:sp>
    <dsp:sp modelId="{13684E69-B65E-41BB-8C25-2D6FBB3E10BD}">
      <dsp:nvSpPr>
        <dsp:cNvPr id="0" name=""/>
        <dsp:cNvSpPr/>
      </dsp:nvSpPr>
      <dsp:spPr>
        <a:xfrm>
          <a:off x="90577" y="4118646"/>
          <a:ext cx="1055950" cy="1055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855490"/>
              <a:satOff val="53604"/>
              <a:lumOff val="-109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0801A-6E96-4B17-8DBF-7B34D6DA7C42}">
      <dsp:nvSpPr>
        <dsp:cNvPr id="0" name=""/>
        <dsp:cNvSpPr/>
      </dsp:nvSpPr>
      <dsp:spPr>
        <a:xfrm>
          <a:off x="-6207052" y="-949880"/>
          <a:ext cx="7390923" cy="7390923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055B8B-A553-44AC-AB8C-D19BBD29A98C}">
      <dsp:nvSpPr>
        <dsp:cNvPr id="0" name=""/>
        <dsp:cNvSpPr/>
      </dsp:nvSpPr>
      <dsp:spPr>
        <a:xfrm>
          <a:off x="762173" y="549116"/>
          <a:ext cx="11354048" cy="10982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172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5400" kern="1200" dirty="0" smtClean="0"/>
            <a:t>Ruang berdinding tipis</a:t>
          </a:r>
          <a:endParaRPr lang="id-ID" sz="5400" kern="1200" dirty="0"/>
        </a:p>
      </dsp:txBody>
      <dsp:txXfrm>
        <a:off x="762173" y="549116"/>
        <a:ext cx="11354048" cy="1098232"/>
      </dsp:txXfrm>
    </dsp:sp>
    <dsp:sp modelId="{05C41D52-BA35-4C79-AEEB-269B3B244AF8}">
      <dsp:nvSpPr>
        <dsp:cNvPr id="0" name=""/>
        <dsp:cNvSpPr/>
      </dsp:nvSpPr>
      <dsp:spPr>
        <a:xfrm>
          <a:off x="75778" y="411837"/>
          <a:ext cx="1372790" cy="13727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94025-37A5-4A1B-8E14-6DC7914CA9E5}">
      <dsp:nvSpPr>
        <dsp:cNvPr id="0" name=""/>
        <dsp:cNvSpPr/>
      </dsp:nvSpPr>
      <dsp:spPr>
        <a:xfrm>
          <a:off x="1161380" y="2196465"/>
          <a:ext cx="10954840" cy="1098232"/>
        </a:xfrm>
        <a:prstGeom prst="rect">
          <a:avLst/>
        </a:prstGeom>
        <a:solidFill>
          <a:schemeClr val="accent4">
            <a:hueOff val="-427745"/>
            <a:satOff val="26802"/>
            <a:lumOff val="-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172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5400" kern="1200" dirty="0" smtClean="0"/>
            <a:t>Letaknya dibagian belakang jantung</a:t>
          </a:r>
        </a:p>
      </dsp:txBody>
      <dsp:txXfrm>
        <a:off x="1161380" y="2196465"/>
        <a:ext cx="10954840" cy="1098232"/>
      </dsp:txXfrm>
    </dsp:sp>
    <dsp:sp modelId="{A46DDF9C-AB58-48AB-9BA1-6450A3AB9EA1}">
      <dsp:nvSpPr>
        <dsp:cNvPr id="0" name=""/>
        <dsp:cNvSpPr/>
      </dsp:nvSpPr>
      <dsp:spPr>
        <a:xfrm>
          <a:off x="474985" y="2059186"/>
          <a:ext cx="1372790" cy="13727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27745"/>
              <a:satOff val="26802"/>
              <a:lumOff val="-54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1DAE5-DB54-4ECB-B9FD-4702D1EE55A0}">
      <dsp:nvSpPr>
        <dsp:cNvPr id="0" name=""/>
        <dsp:cNvSpPr/>
      </dsp:nvSpPr>
      <dsp:spPr>
        <a:xfrm>
          <a:off x="762173" y="3843814"/>
          <a:ext cx="11354048" cy="1098232"/>
        </a:xfrm>
        <a:prstGeom prst="rect">
          <a:avLst/>
        </a:prstGeom>
        <a:solidFill>
          <a:schemeClr val="accent4">
            <a:hueOff val="-855490"/>
            <a:satOff val="53604"/>
            <a:lumOff val="-109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172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5400" kern="1200" dirty="0" smtClean="0"/>
            <a:t>Dua vena pulmonalis pada tiap sisi </a:t>
          </a:r>
        </a:p>
      </dsp:txBody>
      <dsp:txXfrm>
        <a:off x="762173" y="3843814"/>
        <a:ext cx="11354048" cy="1098232"/>
      </dsp:txXfrm>
    </dsp:sp>
    <dsp:sp modelId="{1B17BB1D-3189-4C56-BF9C-25BCD6761191}">
      <dsp:nvSpPr>
        <dsp:cNvPr id="0" name=""/>
        <dsp:cNvSpPr/>
      </dsp:nvSpPr>
      <dsp:spPr>
        <a:xfrm>
          <a:off x="75778" y="3706535"/>
          <a:ext cx="1372790" cy="13727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855490"/>
              <a:satOff val="53604"/>
              <a:lumOff val="-109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D5B4E-BF3E-3B45-A4BA-D6C3B92870D7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AE8BC-2AB3-9E4C-9797-2A6F8A74C7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8621B-8C8E-49BA-8772-41D0FE75A082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B34ED-4CDD-41C9-90F7-D768D5559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A27944-63F0-4B2F-AD45-448C6DF7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5DAC0D-26BC-4E19-94BF-7F158080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63BDE4-1CD0-AC4C-A2A9-C858427B0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67265051-1E5A-D844-BA21-38331551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690117"/>
            <a:ext cx="10989920" cy="448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2914F6FF-E574-0340-AD3E-E6747297E0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4519" y="1262642"/>
            <a:ext cx="11002962" cy="3538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spc="600">
                <a:solidFill>
                  <a:srgbClr val="898989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3518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A27944-63F0-4B2F-AD45-448C6DF7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5DAC0D-26BC-4E19-94BF-7F158080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63BDE4-1CD0-AC4C-A2A9-C858427B0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67265051-1E5A-D844-BA21-38331551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690117"/>
            <a:ext cx="10989920" cy="448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1CCD8B1-7DA9-46E5-8EC4-7B1E0D7E9B20}"/>
              </a:ext>
            </a:extLst>
          </p:cNvPr>
          <p:cNvSpPr/>
          <p:nvPr userDrawn="1"/>
        </p:nvSpPr>
        <p:spPr>
          <a:xfrm>
            <a:off x="6084094" y="1189038"/>
            <a:ext cx="6107906" cy="5668962"/>
          </a:xfrm>
          <a:prstGeom prst="rect">
            <a:avLst/>
          </a:pr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E18C59-4654-4610-A461-4DAD6B9AA844}"/>
              </a:ext>
            </a:extLst>
          </p:cNvPr>
          <p:cNvSpPr/>
          <p:nvPr userDrawn="1"/>
        </p:nvSpPr>
        <p:spPr>
          <a:xfrm>
            <a:off x="0" y="1189038"/>
            <a:ext cx="6096000" cy="566896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0"/>
            <a:ext cx="11002962" cy="1189038"/>
          </a:xfrm>
        </p:spPr>
        <p:txBody>
          <a:bodyPr>
            <a:normAutofit/>
          </a:bodyPr>
          <a:lstStyle>
            <a:lvl1pPr algn="ctr">
              <a:defRPr sz="36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DA91F3-AE43-4DDA-AB24-49CF87963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1827972"/>
            <a:ext cx="5157787" cy="494506"/>
          </a:xfrm>
        </p:spPr>
        <p:txBody>
          <a:bodyPr lIns="0" tIns="0" rIns="0" bIns="0" anchor="ctr"/>
          <a:lstStyle>
            <a:lvl1pPr marL="0" indent="0">
              <a:buNone/>
              <a:defRPr sz="2400" b="0" spc="6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4A648F6-CDB4-4032-9F98-6ED11F980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2342356"/>
            <a:ext cx="5157787" cy="3684588"/>
          </a:xfrm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8F648F-0299-4352-914D-9ACEEF6FE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1827972"/>
            <a:ext cx="5183188" cy="494506"/>
          </a:xfrm>
        </p:spPr>
        <p:txBody>
          <a:bodyPr lIns="0" tIns="0" rIns="0" bIns="0" anchor="ctr"/>
          <a:lstStyle>
            <a:lvl1pPr marL="0" indent="0">
              <a:buNone/>
              <a:defRPr sz="2400" b="0" spc="6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215A19-FA39-4BD0-87C2-8DA3B8C587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2342356"/>
            <a:ext cx="5183188" cy="3684588"/>
          </a:xfrm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xmlns="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1CCD8B1-7DA9-46E5-8EC4-7B1E0D7E9B20}"/>
              </a:ext>
            </a:extLst>
          </p:cNvPr>
          <p:cNvSpPr/>
          <p:nvPr userDrawn="1"/>
        </p:nvSpPr>
        <p:spPr>
          <a:xfrm>
            <a:off x="6084094" y="1189038"/>
            <a:ext cx="6107906" cy="5668962"/>
          </a:xfrm>
          <a:prstGeom prst="rect">
            <a:avLst/>
          </a:pr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E18C59-4654-4610-A461-4DAD6B9AA844}"/>
              </a:ext>
            </a:extLst>
          </p:cNvPr>
          <p:cNvSpPr/>
          <p:nvPr userDrawn="1"/>
        </p:nvSpPr>
        <p:spPr>
          <a:xfrm>
            <a:off x="0" y="1189038"/>
            <a:ext cx="6096000" cy="566896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0"/>
            <a:ext cx="11002962" cy="1189038"/>
          </a:xfrm>
        </p:spPr>
        <p:txBody>
          <a:bodyPr>
            <a:normAutofit/>
          </a:bodyPr>
          <a:lstStyle>
            <a:lvl1pPr algn="ctr">
              <a:defRPr sz="36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xmlns="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2B178DD2-BCD4-4E9E-8EAA-0A3AB74C6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519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0B7D881D-13DE-4377-AA74-0EBFD9C99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5881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47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E18C59-4654-4610-A461-4DAD6B9AA844}"/>
              </a:ext>
            </a:extLst>
          </p:cNvPr>
          <p:cNvSpPr/>
          <p:nvPr userDrawn="1"/>
        </p:nvSpPr>
        <p:spPr>
          <a:xfrm>
            <a:off x="0" y="0"/>
            <a:ext cx="5032374" cy="6858000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01277"/>
            <a:ext cx="3932238" cy="1583703"/>
          </a:xfrm>
        </p:spPr>
        <p:txBody>
          <a:bodyPr>
            <a:normAutofit/>
          </a:bodyPr>
          <a:lstStyle>
            <a:lvl1pPr algn="l">
              <a:defRPr sz="36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xmlns="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1B8C1683-B5FA-422D-82FD-3E04C0D01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80552"/>
            <a:ext cx="3932237" cy="338843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64332CC6-AF18-49EE-9933-50E3E93F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01277"/>
            <a:ext cx="6565106" cy="50597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94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E18C59-4654-4610-A461-4DAD6B9AA844}"/>
              </a:ext>
            </a:extLst>
          </p:cNvPr>
          <p:cNvSpPr/>
          <p:nvPr userDrawn="1"/>
        </p:nvSpPr>
        <p:spPr>
          <a:xfrm>
            <a:off x="0" y="0"/>
            <a:ext cx="5032374" cy="6858000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01277"/>
            <a:ext cx="3932238" cy="1583703"/>
          </a:xfrm>
        </p:spPr>
        <p:txBody>
          <a:bodyPr>
            <a:normAutofit/>
          </a:bodyPr>
          <a:lstStyle>
            <a:lvl1pPr algn="l">
              <a:defRPr sz="36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xmlns="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73C3E625-3996-4407-8E4D-475EF610D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4980"/>
            <a:ext cx="3932237" cy="34840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E87E45D5-103F-4407-822F-E7FAE02D6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01277"/>
            <a:ext cx="6565106" cy="5059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662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B0C003-2795-4473-BA28-C10CB461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A626D5-ACB5-4E77-B485-5F611FBC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32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712C6-2A37-4F08-AF12-D70F8C80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1219AD9-34B1-4C27-8648-E7D7C69C0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65" y="3013675"/>
            <a:ext cx="10787270" cy="830649"/>
          </a:xfrm>
        </p:spPr>
        <p:txBody>
          <a:bodyPr anchor="ctr"/>
          <a:lstStyle>
            <a:lvl1pPr algn="ctr">
              <a:defRPr sz="60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40849B93-E2CE-4654-9EC7-7DFA141A55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0275" y="3890624"/>
            <a:ext cx="5251450" cy="36512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spc="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242487" y="683328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230B2C-7250-4568-96CF-7E5A34B3C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>
            <a:noAutofit/>
          </a:bodyPr>
          <a:lstStyle>
            <a:lvl1pPr algn="l">
              <a:defRPr sz="3200" spc="30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636392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xmlns="" id="{86917B65-8F50-454E-AF7E-D53FE2DE8F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9878"/>
            <a:ext cx="7406905" cy="6866810"/>
          </a:xfrm>
          <a:custGeom>
            <a:avLst/>
            <a:gdLst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2000 w 5251939"/>
              <a:gd name="connsiteY12" fmla="*/ 4878432 h 4878432"/>
              <a:gd name="connsiteX13" fmla="*/ 4570834 w 5251939"/>
              <a:gd name="connsiteY13" fmla="*/ 4878432 h 4878432"/>
              <a:gd name="connsiteX14" fmla="*/ 4570834 w 5251939"/>
              <a:gd name="connsiteY14" fmla="*/ 3563909 h 4878432"/>
              <a:gd name="connsiteX15" fmla="*/ 3890895 w 5251939"/>
              <a:gd name="connsiteY15" fmla="*/ 3563909 h 4878432"/>
              <a:gd name="connsiteX16" fmla="*/ 3890895 w 5251939"/>
              <a:gd name="connsiteY16" fmla="*/ 4878432 h 4878432"/>
              <a:gd name="connsiteX17" fmla="*/ 3297114 w 5251939"/>
              <a:gd name="connsiteY17" fmla="*/ 4878432 h 4878432"/>
              <a:gd name="connsiteX18" fmla="*/ 3297114 w 5251939"/>
              <a:gd name="connsiteY18" fmla="*/ 3911406 h 4878432"/>
              <a:gd name="connsiteX19" fmla="*/ 2617175 w 5251939"/>
              <a:gd name="connsiteY19" fmla="*/ 3911406 h 4878432"/>
              <a:gd name="connsiteX20" fmla="*/ 2617175 w 5251939"/>
              <a:gd name="connsiteY20" fmla="*/ 4324451 h 4878432"/>
              <a:gd name="connsiteX21" fmla="*/ 1968893 w 5251939"/>
              <a:gd name="connsiteY21" fmla="*/ 4324451 h 4878432"/>
              <a:gd name="connsiteX22" fmla="*/ 1968893 w 5251939"/>
              <a:gd name="connsiteY22" fmla="*/ 4878432 h 4878432"/>
              <a:gd name="connsiteX23" fmla="*/ 1312985 w 5251939"/>
              <a:gd name="connsiteY23" fmla="*/ 4878432 h 4878432"/>
              <a:gd name="connsiteX24" fmla="*/ 1312985 w 5251939"/>
              <a:gd name="connsiteY24" fmla="*/ 4324451 h 4878432"/>
              <a:gd name="connsiteX25" fmla="*/ 642230 w 5251939"/>
              <a:gd name="connsiteY25" fmla="*/ 4324451 h 4878432"/>
              <a:gd name="connsiteX26" fmla="*/ 642230 w 5251939"/>
              <a:gd name="connsiteY26" fmla="*/ 3624890 h 4878432"/>
              <a:gd name="connsiteX27" fmla="*/ 0 w 5251939"/>
              <a:gd name="connsiteY27" fmla="*/ 3624890 h 4878432"/>
              <a:gd name="connsiteX28" fmla="*/ 0 w 5251939"/>
              <a:gd name="connsiteY28" fmla="*/ 375409 h 4878432"/>
              <a:gd name="connsiteX29" fmla="*/ 633046 w 5251939"/>
              <a:gd name="connsiteY29" fmla="*/ 375409 h 4878432"/>
              <a:gd name="connsiteX30" fmla="*/ 633046 w 5251939"/>
              <a:gd name="connsiteY30" fmla="*/ 1379096 h 4878432"/>
              <a:gd name="connsiteX31" fmla="*/ 1312985 w 5251939"/>
              <a:gd name="connsiteY31" fmla="*/ 1379096 h 4878432"/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2000 w 5251939"/>
              <a:gd name="connsiteY12" fmla="*/ 4878432 h 4878432"/>
              <a:gd name="connsiteX13" fmla="*/ 4570834 w 5251939"/>
              <a:gd name="connsiteY13" fmla="*/ 3563909 h 4878432"/>
              <a:gd name="connsiteX14" fmla="*/ 3890895 w 5251939"/>
              <a:gd name="connsiteY14" fmla="*/ 3563909 h 4878432"/>
              <a:gd name="connsiteX15" fmla="*/ 3890895 w 5251939"/>
              <a:gd name="connsiteY15" fmla="*/ 4878432 h 4878432"/>
              <a:gd name="connsiteX16" fmla="*/ 3297114 w 5251939"/>
              <a:gd name="connsiteY16" fmla="*/ 4878432 h 4878432"/>
              <a:gd name="connsiteX17" fmla="*/ 3297114 w 5251939"/>
              <a:gd name="connsiteY17" fmla="*/ 3911406 h 4878432"/>
              <a:gd name="connsiteX18" fmla="*/ 2617175 w 5251939"/>
              <a:gd name="connsiteY18" fmla="*/ 3911406 h 4878432"/>
              <a:gd name="connsiteX19" fmla="*/ 2617175 w 5251939"/>
              <a:gd name="connsiteY19" fmla="*/ 4324451 h 4878432"/>
              <a:gd name="connsiteX20" fmla="*/ 1968893 w 5251939"/>
              <a:gd name="connsiteY20" fmla="*/ 4324451 h 4878432"/>
              <a:gd name="connsiteX21" fmla="*/ 1968893 w 5251939"/>
              <a:gd name="connsiteY21" fmla="*/ 4878432 h 4878432"/>
              <a:gd name="connsiteX22" fmla="*/ 1312985 w 5251939"/>
              <a:gd name="connsiteY22" fmla="*/ 4878432 h 4878432"/>
              <a:gd name="connsiteX23" fmla="*/ 1312985 w 5251939"/>
              <a:gd name="connsiteY23" fmla="*/ 4324451 h 4878432"/>
              <a:gd name="connsiteX24" fmla="*/ 642230 w 5251939"/>
              <a:gd name="connsiteY24" fmla="*/ 4324451 h 4878432"/>
              <a:gd name="connsiteX25" fmla="*/ 642230 w 5251939"/>
              <a:gd name="connsiteY25" fmla="*/ 3624890 h 4878432"/>
              <a:gd name="connsiteX26" fmla="*/ 0 w 5251939"/>
              <a:gd name="connsiteY26" fmla="*/ 3624890 h 4878432"/>
              <a:gd name="connsiteX27" fmla="*/ 0 w 5251939"/>
              <a:gd name="connsiteY27" fmla="*/ 375409 h 4878432"/>
              <a:gd name="connsiteX28" fmla="*/ 633046 w 5251939"/>
              <a:gd name="connsiteY28" fmla="*/ 375409 h 4878432"/>
              <a:gd name="connsiteX29" fmla="*/ 633046 w 5251939"/>
              <a:gd name="connsiteY29" fmla="*/ 1379096 h 4878432"/>
              <a:gd name="connsiteX30" fmla="*/ 1312985 w 5251939"/>
              <a:gd name="connsiteY30" fmla="*/ 1379096 h 4878432"/>
              <a:gd name="connsiteX31" fmla="*/ 1312985 w 5251939"/>
              <a:gd name="connsiteY31" fmla="*/ 0 h 4878432"/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0834 w 5251939"/>
              <a:gd name="connsiteY12" fmla="*/ 3563909 h 4878432"/>
              <a:gd name="connsiteX13" fmla="*/ 3890895 w 5251939"/>
              <a:gd name="connsiteY13" fmla="*/ 3563909 h 4878432"/>
              <a:gd name="connsiteX14" fmla="*/ 3890895 w 5251939"/>
              <a:gd name="connsiteY14" fmla="*/ 4878432 h 4878432"/>
              <a:gd name="connsiteX15" fmla="*/ 3297114 w 5251939"/>
              <a:gd name="connsiteY15" fmla="*/ 4878432 h 4878432"/>
              <a:gd name="connsiteX16" fmla="*/ 3297114 w 5251939"/>
              <a:gd name="connsiteY16" fmla="*/ 3911406 h 4878432"/>
              <a:gd name="connsiteX17" fmla="*/ 2617175 w 5251939"/>
              <a:gd name="connsiteY17" fmla="*/ 3911406 h 4878432"/>
              <a:gd name="connsiteX18" fmla="*/ 2617175 w 5251939"/>
              <a:gd name="connsiteY18" fmla="*/ 4324451 h 4878432"/>
              <a:gd name="connsiteX19" fmla="*/ 1968893 w 5251939"/>
              <a:gd name="connsiteY19" fmla="*/ 4324451 h 4878432"/>
              <a:gd name="connsiteX20" fmla="*/ 1968893 w 5251939"/>
              <a:gd name="connsiteY20" fmla="*/ 4878432 h 4878432"/>
              <a:gd name="connsiteX21" fmla="*/ 1312985 w 5251939"/>
              <a:gd name="connsiteY21" fmla="*/ 4878432 h 4878432"/>
              <a:gd name="connsiteX22" fmla="*/ 1312985 w 5251939"/>
              <a:gd name="connsiteY22" fmla="*/ 4324451 h 4878432"/>
              <a:gd name="connsiteX23" fmla="*/ 642230 w 5251939"/>
              <a:gd name="connsiteY23" fmla="*/ 4324451 h 4878432"/>
              <a:gd name="connsiteX24" fmla="*/ 642230 w 5251939"/>
              <a:gd name="connsiteY24" fmla="*/ 3624890 h 4878432"/>
              <a:gd name="connsiteX25" fmla="*/ 0 w 5251939"/>
              <a:gd name="connsiteY25" fmla="*/ 3624890 h 4878432"/>
              <a:gd name="connsiteX26" fmla="*/ 0 w 5251939"/>
              <a:gd name="connsiteY26" fmla="*/ 375409 h 4878432"/>
              <a:gd name="connsiteX27" fmla="*/ 633046 w 5251939"/>
              <a:gd name="connsiteY27" fmla="*/ 375409 h 4878432"/>
              <a:gd name="connsiteX28" fmla="*/ 633046 w 5251939"/>
              <a:gd name="connsiteY28" fmla="*/ 1379096 h 4878432"/>
              <a:gd name="connsiteX29" fmla="*/ 1312985 w 5251939"/>
              <a:gd name="connsiteY29" fmla="*/ 1379096 h 4878432"/>
              <a:gd name="connsiteX30" fmla="*/ 1312985 w 5251939"/>
              <a:gd name="connsiteY30" fmla="*/ 0 h 487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51939" h="4878432">
                <a:moveTo>
                  <a:pt x="1312985" y="0"/>
                </a:moveTo>
                <a:lnTo>
                  <a:pt x="1975340" y="0"/>
                </a:lnTo>
                <a:lnTo>
                  <a:pt x="1975340" y="982231"/>
                </a:lnTo>
                <a:lnTo>
                  <a:pt x="2648832" y="982231"/>
                </a:lnTo>
                <a:lnTo>
                  <a:pt x="2648832" y="1148083"/>
                </a:lnTo>
                <a:lnTo>
                  <a:pt x="3328771" y="1148083"/>
                </a:lnTo>
                <a:lnTo>
                  <a:pt x="3328771" y="0"/>
                </a:lnTo>
                <a:lnTo>
                  <a:pt x="4572000" y="0"/>
                </a:lnTo>
                <a:lnTo>
                  <a:pt x="4572000" y="1000460"/>
                </a:lnTo>
                <a:lnTo>
                  <a:pt x="5251939" y="1000460"/>
                </a:lnTo>
                <a:lnTo>
                  <a:pt x="5251939" y="4279967"/>
                </a:lnTo>
                <a:lnTo>
                  <a:pt x="4572000" y="4279967"/>
                </a:lnTo>
                <a:cubicBezTo>
                  <a:pt x="4571611" y="4041281"/>
                  <a:pt x="4571223" y="3802595"/>
                  <a:pt x="4570834" y="3563909"/>
                </a:cubicBezTo>
                <a:lnTo>
                  <a:pt x="3890895" y="3563909"/>
                </a:lnTo>
                <a:lnTo>
                  <a:pt x="3890895" y="4878432"/>
                </a:lnTo>
                <a:lnTo>
                  <a:pt x="3297114" y="4878432"/>
                </a:lnTo>
                <a:lnTo>
                  <a:pt x="3297114" y="3911406"/>
                </a:lnTo>
                <a:lnTo>
                  <a:pt x="2617175" y="3911406"/>
                </a:lnTo>
                <a:lnTo>
                  <a:pt x="2617175" y="4324451"/>
                </a:lnTo>
                <a:lnTo>
                  <a:pt x="1968893" y="4324451"/>
                </a:lnTo>
                <a:lnTo>
                  <a:pt x="1968893" y="4878432"/>
                </a:lnTo>
                <a:lnTo>
                  <a:pt x="1312985" y="4878432"/>
                </a:lnTo>
                <a:lnTo>
                  <a:pt x="1312985" y="4324451"/>
                </a:lnTo>
                <a:lnTo>
                  <a:pt x="642230" y="4324451"/>
                </a:lnTo>
                <a:lnTo>
                  <a:pt x="642230" y="3624890"/>
                </a:lnTo>
                <a:lnTo>
                  <a:pt x="0" y="3624890"/>
                </a:lnTo>
                <a:lnTo>
                  <a:pt x="0" y="375409"/>
                </a:lnTo>
                <a:lnTo>
                  <a:pt x="633046" y="375409"/>
                </a:lnTo>
                <a:lnTo>
                  <a:pt x="633046" y="1379096"/>
                </a:lnTo>
                <a:lnTo>
                  <a:pt x="1312985" y="1379096"/>
                </a:lnTo>
                <a:lnTo>
                  <a:pt x="1312985" y="0"/>
                </a:lnTo>
                <a:close/>
              </a:path>
            </a:pathLst>
          </a:cu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xmlns="" id="{75065C5E-8027-4266-B6BE-BA117C6F7AC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19116" y="1003687"/>
            <a:ext cx="3991884" cy="407670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20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xmlns="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F64841-5495-4B23-A74E-409C28CB7AC1}"/>
              </a:ext>
            </a:extLst>
          </p:cNvPr>
          <p:cNvSpPr/>
          <p:nvPr userDrawn="1"/>
        </p:nvSpPr>
        <p:spPr>
          <a:xfrm>
            <a:off x="7415213" y="0"/>
            <a:ext cx="4776787" cy="684693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anchor="ctr">
            <a:no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636392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19116" y="1003687"/>
            <a:ext cx="3991884" cy="407670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2000" spc="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483349C3-B089-45CF-9643-0D25E70966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7415213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E7D247BC-E419-4355-8738-B9CE5CA19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Shape 61">
            <a:extLst>
              <a:ext uri="{FF2B5EF4-FFF2-40B4-BE49-F238E27FC236}">
                <a16:creationId xmlns:a16="http://schemas.microsoft.com/office/drawing/2014/main" xmlns="" id="{649B49FF-0FAA-4E6C-820C-B1F434911FDC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676957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7754" y="365125"/>
            <a:ext cx="6043246" cy="573989"/>
          </a:xfrm>
        </p:spPr>
        <p:txBody>
          <a:bodyPr anchor="ctr">
            <a:noAutofit/>
          </a:bodyPr>
          <a:lstStyle>
            <a:lvl1pPr algn="l">
              <a:defRPr sz="3600" spc="300"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4" y="1625512"/>
            <a:ext cx="6043246" cy="463639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67754" y="1003687"/>
            <a:ext cx="6043246" cy="365125"/>
          </a:xfrm>
        </p:spPr>
        <p:txBody>
          <a:bodyPr anchor="ctr">
            <a:noAutofit/>
          </a:bodyPr>
          <a:lstStyle>
            <a:lvl1pPr marL="0" indent="0">
              <a:buNone/>
              <a:defRPr sz="20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40849B93-E2CE-4654-9EC7-7DFA141A55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04689" y="5038489"/>
            <a:ext cx="5933872" cy="36512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spc="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E94348-3BFC-4B39-9C3B-628E777B98F4}"/>
              </a:ext>
            </a:extLst>
          </p:cNvPr>
          <p:cNvSpPr/>
          <p:nvPr userDrawn="1"/>
        </p:nvSpPr>
        <p:spPr>
          <a:xfrm>
            <a:off x="0" y="0"/>
            <a:ext cx="6107906" cy="6858000"/>
          </a:xfrm>
          <a:custGeom>
            <a:avLst/>
            <a:gdLst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610790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23338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593309 w 6107906"/>
              <a:gd name="connsiteY2" fmla="*/ 6848272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1517515 w 6107906"/>
              <a:gd name="connsiteY0" fmla="*/ 0 h 6858000"/>
              <a:gd name="connsiteX1" fmla="*/ 6107906 w 6107906"/>
              <a:gd name="connsiteY1" fmla="*/ 0 h 6858000"/>
              <a:gd name="connsiteX2" fmla="*/ 4593309 w 6107906"/>
              <a:gd name="connsiteY2" fmla="*/ 6848272 h 6858000"/>
              <a:gd name="connsiteX3" fmla="*/ 0 w 6107906"/>
              <a:gd name="connsiteY3" fmla="*/ 6858000 h 6858000"/>
              <a:gd name="connsiteX4" fmla="*/ 1517515 w 610790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906" h="6858000">
                <a:moveTo>
                  <a:pt x="1517515" y="0"/>
                </a:moveTo>
                <a:lnTo>
                  <a:pt x="6107906" y="0"/>
                </a:lnTo>
                <a:lnTo>
                  <a:pt x="4593309" y="6848272"/>
                </a:lnTo>
                <a:lnTo>
                  <a:pt x="0" y="6858000"/>
                </a:lnTo>
                <a:lnTo>
                  <a:pt x="1517515" y="0"/>
                </a:lnTo>
                <a:close/>
              </a:path>
            </a:pathLst>
          </a:cu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1219AD9-34B1-4C27-8648-E7D7C69C0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689" y="1546699"/>
            <a:ext cx="5933872" cy="3491790"/>
          </a:xfrm>
        </p:spPr>
        <p:txBody>
          <a:bodyPr anchor="ctr"/>
          <a:lstStyle>
            <a:lvl1pPr algn="ctr">
              <a:defRPr sz="6000" b="1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25731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B66B20-A484-4A16-A015-2118F9AF2101}"/>
              </a:ext>
            </a:extLst>
          </p:cNvPr>
          <p:cNvSpPr/>
          <p:nvPr userDrawn="1"/>
        </p:nvSpPr>
        <p:spPr>
          <a:xfrm>
            <a:off x="0" y="0"/>
            <a:ext cx="6107906" cy="6858000"/>
          </a:xfrm>
          <a:custGeom>
            <a:avLst/>
            <a:gdLst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610790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23338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906" h="6858000">
                <a:moveTo>
                  <a:pt x="0" y="0"/>
                </a:moveTo>
                <a:lnTo>
                  <a:pt x="6107906" y="0"/>
                </a:lnTo>
                <a:lnTo>
                  <a:pt x="423338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45735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hape 61">
            <a:extLst>
              <a:ext uri="{FF2B5EF4-FFF2-40B4-BE49-F238E27FC236}">
                <a16:creationId xmlns:a16="http://schemas.microsoft.com/office/drawing/2014/main" xmlns="" id="{0A2ACE11-44E0-44ED-AA10-CB0B57204E89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rgbClr val="2C2153"/>
                </a:solidFill>
                <a:latin typeface="+mn-lt"/>
                <a:ea typeface="+mn-ea"/>
                <a:cs typeface="+mn-cs"/>
                <a:sym typeface="Bebas"/>
              </a:rPr>
              <a:t>FAB</a:t>
            </a:r>
            <a:r>
              <a:rPr lang="en-US" sz="2400" b="1" kern="1200" dirty="0">
                <a:solidFill>
                  <a:srgbClr val="A53F52"/>
                </a:solidFill>
                <a:latin typeface="+mn-lt"/>
                <a:ea typeface="+mn-ea"/>
                <a:cs typeface="+mn-cs"/>
                <a:sym typeface="Bebas"/>
              </a:rPr>
              <a:t>RIKAM</a:t>
            </a:r>
            <a:endParaRPr lang="en-US" sz="2400" b="1" i="0" spc="0" dirty="0">
              <a:solidFill>
                <a:srgbClr val="A53F52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51" r:id="rId3"/>
    <p:sldLayoutId id="2147483668" r:id="rId4"/>
    <p:sldLayoutId id="2147483660" r:id="rId5"/>
    <p:sldLayoutId id="2147483664" r:id="rId6"/>
    <p:sldLayoutId id="2147483661" r:id="rId7"/>
    <p:sldLayoutId id="2147483674" r:id="rId8"/>
    <p:sldLayoutId id="2147483675" r:id="rId9"/>
    <p:sldLayoutId id="2147483673" r:id="rId10"/>
    <p:sldLayoutId id="2147483653" r:id="rId11"/>
    <p:sldLayoutId id="2147483670" r:id="rId12"/>
    <p:sldLayoutId id="2147483671" r:id="rId13"/>
    <p:sldLayoutId id="2147483672" r:id="rId14"/>
    <p:sldLayoutId id="2147483655" r:id="rId15"/>
    <p:sldLayoutId id="2147483666" r:id="rId16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26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 descr="Abstract Building">
            <a:extLst>
              <a:ext uri="{FF2B5EF4-FFF2-40B4-BE49-F238E27FC236}">
                <a16:creationId xmlns:a16="http://schemas.microsoft.com/office/drawing/2014/main" xmlns="" id="{CE10ABE1-BE78-4DEC-9C0A-46282D549D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9F9DAD-F6B0-4ECC-8632-4B5E050986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lumMod val="97000"/>
                  <a:lumOff val="3000"/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4F7706BE-EF2E-459C-8778-01DDD354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5" y="2093495"/>
            <a:ext cx="10787270" cy="1750829"/>
          </a:xfrm>
        </p:spPr>
        <p:txBody>
          <a:bodyPr>
            <a:normAutofit fontScale="90000"/>
          </a:bodyPr>
          <a:lstStyle/>
          <a:p>
            <a:r>
              <a:rPr lang="id-ID" dirty="0" smtClean="0">
                <a:solidFill>
                  <a:schemeClr val="bg1"/>
                </a:solidFill>
              </a:rPr>
              <a:t>Anatomi fisiologi </a:t>
            </a:r>
            <a:br>
              <a:rPr lang="id-ID" dirty="0" smtClean="0">
                <a:solidFill>
                  <a:schemeClr val="bg1"/>
                </a:solidFill>
              </a:rPr>
            </a:br>
            <a:r>
              <a:rPr lang="id-ID" dirty="0" smtClean="0">
                <a:solidFill>
                  <a:schemeClr val="bg1"/>
                </a:solidFill>
              </a:rPr>
              <a:t>sistem kardiovaskuler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D865526-EC39-4780-A2A8-274A80A5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7024" y="3890624"/>
            <a:ext cx="6938681" cy="788952"/>
          </a:xfrm>
        </p:spPr>
        <p:txBody>
          <a:bodyPr>
            <a:normAutofit/>
          </a:bodyPr>
          <a:lstStyle/>
          <a:p>
            <a:r>
              <a:rPr lang="id-ID" dirty="0" smtClean="0"/>
              <a:t>Faik Agiwahyuanto, S.Kep., M.Kes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rmAutofit/>
          </a:bodyPr>
          <a:lstStyle/>
          <a:p>
            <a:r>
              <a:rPr lang="id-ID" sz="4800" b="1" dirty="0" smtClean="0"/>
              <a:t>Otot Jantung</a:t>
            </a:r>
            <a:endParaRPr lang="id-ID" sz="4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75" y="823912"/>
            <a:ext cx="11812242" cy="530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Katup jantung</a:t>
            </a:r>
            <a:endParaRPr lang="id-ID" sz="54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993837"/>
              </p:ext>
            </p:extLst>
          </p:nvPr>
        </p:nvGraphicFramePr>
        <p:xfrm>
          <a:off x="5173579" y="823913"/>
          <a:ext cx="7018421" cy="5644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23913"/>
            <a:ext cx="5173579" cy="56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1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51" y="0"/>
            <a:ext cx="9617201" cy="6256338"/>
          </a:xfrm>
        </p:spPr>
      </p:pic>
    </p:spTree>
    <p:extLst>
      <p:ext uri="{BB962C8B-B14F-4D97-AF65-F5344CB8AC3E}">
        <p14:creationId xmlns:p14="http://schemas.microsoft.com/office/powerpoint/2010/main" val="28341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568"/>
            <a:ext cx="12192000" cy="625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82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Fungsi jantung</a:t>
            </a:r>
            <a:endParaRPr lang="id-ID" sz="54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618899"/>
              </p:ext>
            </p:extLst>
          </p:nvPr>
        </p:nvGraphicFramePr>
        <p:xfrm>
          <a:off x="0" y="823913"/>
          <a:ext cx="12192000" cy="564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7111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3913"/>
          </a:xfrm>
        </p:spPr>
        <p:txBody>
          <a:bodyPr>
            <a:normAutofit/>
          </a:bodyPr>
          <a:lstStyle/>
          <a:p>
            <a:r>
              <a:rPr lang="id-ID" sz="4400" b="1" dirty="0" smtClean="0"/>
              <a:t>Gambar pembuluh darah &amp; bagian jantung</a:t>
            </a:r>
            <a:endParaRPr lang="id-ID" sz="4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811512"/>
            <a:ext cx="6374666" cy="5839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665" y="823913"/>
            <a:ext cx="5719308" cy="582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1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6000" b="1" dirty="0" smtClean="0"/>
              <a:t>Atrium Dextra</a:t>
            </a:r>
            <a:endParaRPr lang="id-ID" sz="60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0735565"/>
              </p:ext>
            </p:extLst>
          </p:nvPr>
        </p:nvGraphicFramePr>
        <p:xfrm>
          <a:off x="0" y="977900"/>
          <a:ext cx="12192000" cy="549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6883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6000" b="1" dirty="0" smtClean="0"/>
              <a:t>ventrikel Dextra</a:t>
            </a:r>
            <a:endParaRPr lang="id-ID" sz="60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530440"/>
              </p:ext>
            </p:extLst>
          </p:nvPr>
        </p:nvGraphicFramePr>
        <p:xfrm>
          <a:off x="0" y="977900"/>
          <a:ext cx="12192000" cy="549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8267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6000" b="1" dirty="0"/>
              <a:t>Atrium Sinistra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020528"/>
              </p:ext>
            </p:extLst>
          </p:nvPr>
        </p:nvGraphicFramePr>
        <p:xfrm>
          <a:off x="0" y="977900"/>
          <a:ext cx="12192000" cy="549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7065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6000" b="1" dirty="0" smtClean="0"/>
              <a:t>Ventrikel sinistra</a:t>
            </a:r>
            <a:endParaRPr lang="id-ID" sz="60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0274"/>
              </p:ext>
            </p:extLst>
          </p:nvPr>
        </p:nvGraphicFramePr>
        <p:xfrm>
          <a:off x="0" y="977900"/>
          <a:ext cx="12192000" cy="549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690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3F530F9-BDB1-49E4-9EFF-B9535CF6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d-ID" dirty="0" smtClean="0"/>
              <a:t>Apa yg harus dipelajari ?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d-ID" dirty="0" smtClean="0"/>
              <a:t>Anatomi Cardiovaskuler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 smtClean="0"/>
              <a:t>Fisiologi Cardiovaskuler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 smtClean="0"/>
              <a:t>Komponen di dalamnya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 smtClean="0"/>
              <a:t>Faktor yang pengaruhi pompa jantung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 smtClean="0"/>
              <a:t>Pembuluh Darah</a:t>
            </a:r>
            <a:endParaRPr lang="en-US" dirty="0"/>
          </a:p>
        </p:txBody>
      </p:sp>
      <p:sp>
        <p:nvSpPr>
          <p:cNvPr id="71" name="Slide Number Placeholder 70">
            <a:extLst>
              <a:ext uri="{FF2B5EF4-FFF2-40B4-BE49-F238E27FC236}">
                <a16:creationId xmlns:a16="http://schemas.microsoft.com/office/drawing/2014/main" xmlns="" id="{D222F862-D4C8-42C6-BB64-662A73425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r="5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53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3913"/>
          </a:xfrm>
        </p:spPr>
        <p:txBody>
          <a:bodyPr>
            <a:noAutofit/>
          </a:bodyPr>
          <a:lstStyle/>
          <a:p>
            <a:r>
              <a:rPr lang="id-ID" sz="4400" b="1" dirty="0" smtClean="0"/>
              <a:t>Pembuluh darah yg tersambung ke jantung</a:t>
            </a:r>
            <a:endParaRPr lang="id-ID" sz="44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580429"/>
              </p:ext>
            </p:extLst>
          </p:nvPr>
        </p:nvGraphicFramePr>
        <p:xfrm>
          <a:off x="0" y="950913"/>
          <a:ext cx="12192000" cy="551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953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9247"/>
          </a:xfrm>
        </p:spPr>
        <p:txBody>
          <a:bodyPr>
            <a:noAutofit/>
          </a:bodyPr>
          <a:lstStyle/>
          <a:p>
            <a:r>
              <a:rPr lang="id-ID" sz="4800" b="1" dirty="0" smtClean="0"/>
              <a:t>Sirkulasi darah</a:t>
            </a:r>
            <a:endParaRPr lang="id-ID" sz="48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005" y="699247"/>
            <a:ext cx="9735990" cy="593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0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719570"/>
              </p:ext>
            </p:extLst>
          </p:nvPr>
        </p:nvGraphicFramePr>
        <p:xfrm>
          <a:off x="0" y="0"/>
          <a:ext cx="12192000" cy="6469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01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Siklus jantung</a:t>
            </a:r>
            <a:endParaRPr lang="id-ID" sz="54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642566"/>
              </p:ext>
            </p:extLst>
          </p:nvPr>
        </p:nvGraphicFramePr>
        <p:xfrm>
          <a:off x="0" y="963613"/>
          <a:ext cx="12192000" cy="550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689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rmAutofit/>
          </a:bodyPr>
          <a:lstStyle/>
          <a:p>
            <a:r>
              <a:rPr lang="id-ID" sz="4800" b="1" dirty="0" smtClean="0"/>
              <a:t>Perubahan aliran darah koroner</a:t>
            </a:r>
            <a:endParaRPr lang="id-ID" sz="4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316406"/>
              </p:ext>
            </p:extLst>
          </p:nvPr>
        </p:nvGraphicFramePr>
        <p:xfrm>
          <a:off x="0" y="936625"/>
          <a:ext cx="12192000" cy="553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4975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6307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4800" b="1" dirty="0" smtClean="0"/>
              <a:t>Bunyi jantung &amp; sifat otot jantung</a:t>
            </a:r>
            <a:endParaRPr lang="id-ID" sz="4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646670"/>
              </p:ext>
            </p:extLst>
          </p:nvPr>
        </p:nvGraphicFramePr>
        <p:xfrm>
          <a:off x="0" y="823913"/>
          <a:ext cx="12192000" cy="564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9851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8565"/>
          </a:xfrm>
        </p:spPr>
        <p:txBody>
          <a:bodyPr>
            <a:noAutofit/>
          </a:bodyPr>
          <a:lstStyle/>
          <a:p>
            <a:r>
              <a:rPr lang="id-ID" sz="4800" b="1" dirty="0" smtClean="0"/>
              <a:t>Sirkulasi / peredaran darah jantung</a:t>
            </a:r>
            <a:endParaRPr lang="id-ID" sz="4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569303"/>
              </p:ext>
            </p:extLst>
          </p:nvPr>
        </p:nvGraphicFramePr>
        <p:xfrm>
          <a:off x="0" y="830263"/>
          <a:ext cx="12192000" cy="551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6385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632012"/>
          </a:xfrm>
        </p:spPr>
        <p:txBody>
          <a:bodyPr>
            <a:noAutofit/>
          </a:bodyPr>
          <a:lstStyle/>
          <a:p>
            <a:r>
              <a:rPr lang="id-ID" sz="4800" b="1" dirty="0" smtClean="0"/>
              <a:t>Peredaran darah normal</a:t>
            </a:r>
            <a:endParaRPr lang="id-ID" sz="4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895" y="632013"/>
            <a:ext cx="10070209" cy="603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0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rmAutofit/>
          </a:bodyPr>
          <a:lstStyle/>
          <a:p>
            <a:r>
              <a:rPr lang="id-ID" sz="4800" b="1" dirty="0" smtClean="0"/>
              <a:t>Jantung : kontrol intrinsik</a:t>
            </a:r>
            <a:endParaRPr lang="id-ID" sz="4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652773"/>
              </p:ext>
            </p:extLst>
          </p:nvPr>
        </p:nvGraphicFramePr>
        <p:xfrm>
          <a:off x="138113" y="823913"/>
          <a:ext cx="11855450" cy="564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2145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536" y="325252"/>
            <a:ext cx="8874405" cy="60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2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rmAutofit/>
          </a:bodyPr>
          <a:lstStyle/>
          <a:p>
            <a:r>
              <a:rPr lang="id-ID" sz="4800" b="1" dirty="0" smtClean="0"/>
              <a:t>Sistem Kardiovaskuler</a:t>
            </a:r>
            <a:endParaRPr lang="id-ID" sz="4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9120456"/>
              </p:ext>
            </p:extLst>
          </p:nvPr>
        </p:nvGraphicFramePr>
        <p:xfrm>
          <a:off x="0" y="823913"/>
          <a:ext cx="12192000" cy="564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7837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53" y="277142"/>
            <a:ext cx="10308852" cy="619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42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149972"/>
            <a:ext cx="11002962" cy="823913"/>
          </a:xfrm>
        </p:spPr>
        <p:txBody>
          <a:bodyPr>
            <a:noAutofit/>
          </a:bodyPr>
          <a:lstStyle/>
          <a:p>
            <a:r>
              <a:rPr lang="id-ID" sz="6000" b="1" dirty="0" smtClean="0"/>
              <a:t>Fase ekg / ecg</a:t>
            </a:r>
            <a:endParaRPr lang="id-ID" sz="6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795" y="1217170"/>
            <a:ext cx="10472410" cy="54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21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4400" b="1" dirty="0" smtClean="0"/>
              <a:t>Gambaran cardio dari ecocardiography</a:t>
            </a:r>
            <a:endParaRPr lang="id-ID" sz="4400" b="1" dirty="0"/>
          </a:p>
        </p:txBody>
      </p:sp>
      <p:pic>
        <p:nvPicPr>
          <p:cNvPr id="5" name="medicaltalks___B0gKJyrDgKx__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419" y="991441"/>
            <a:ext cx="5902605" cy="4947863"/>
          </a:xfrm>
        </p:spPr>
      </p:pic>
    </p:spTree>
    <p:extLst>
      <p:ext uri="{BB962C8B-B14F-4D97-AF65-F5344CB8AC3E}">
        <p14:creationId xmlns:p14="http://schemas.microsoft.com/office/powerpoint/2010/main" val="24077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1477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Denyut jantung</a:t>
            </a:r>
            <a:endParaRPr lang="id-ID" sz="5400" b="1" dirty="0"/>
          </a:p>
        </p:txBody>
      </p:sp>
      <p:pic>
        <p:nvPicPr>
          <p:cNvPr id="5" name="medicaltalks___B1CfShwDmR5__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0085" y="1098217"/>
            <a:ext cx="5485745" cy="5095781"/>
          </a:xfrm>
        </p:spPr>
      </p:pic>
    </p:spTree>
    <p:extLst>
      <p:ext uri="{BB962C8B-B14F-4D97-AF65-F5344CB8AC3E}">
        <p14:creationId xmlns:p14="http://schemas.microsoft.com/office/powerpoint/2010/main" val="284684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Pompa jantung</a:t>
            </a:r>
            <a:endParaRPr lang="id-ID" sz="54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7455631"/>
              </p:ext>
            </p:extLst>
          </p:nvPr>
        </p:nvGraphicFramePr>
        <p:xfrm>
          <a:off x="0" y="823913"/>
          <a:ext cx="12192000" cy="564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3091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Kontrol ekstrinsik jantung</a:t>
            </a:r>
            <a:endParaRPr lang="id-ID" sz="5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547" y="823913"/>
            <a:ext cx="9476905" cy="55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8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Denyut nadi / arteri</a:t>
            </a:r>
            <a:endParaRPr lang="id-ID" sz="54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4635744"/>
              </p:ext>
            </p:extLst>
          </p:nvPr>
        </p:nvGraphicFramePr>
        <p:xfrm>
          <a:off x="0" y="950913"/>
          <a:ext cx="12192000" cy="551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4790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Pembuluh darah</a:t>
            </a:r>
            <a:endParaRPr lang="id-ID" sz="5400" b="1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t="2531" r="17305" b="3236"/>
          <a:stretch>
            <a:fillRect/>
          </a:stretch>
        </p:blipFill>
        <p:spPr bwMode="auto">
          <a:xfrm>
            <a:off x="763094" y="723273"/>
            <a:ext cx="10834387" cy="574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45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6307" y="0"/>
            <a:ext cx="11002962" cy="823913"/>
          </a:xfrm>
        </p:spPr>
        <p:txBody>
          <a:bodyPr>
            <a:normAutofit/>
          </a:bodyPr>
          <a:lstStyle/>
          <a:p>
            <a:r>
              <a:rPr lang="id-ID" sz="4800" b="1" dirty="0" smtClean="0"/>
              <a:t>Pembuluh darah arteri</a:t>
            </a:r>
            <a:endParaRPr lang="id-ID" sz="4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434155"/>
              </p:ext>
            </p:extLst>
          </p:nvPr>
        </p:nvGraphicFramePr>
        <p:xfrm>
          <a:off x="0" y="936625"/>
          <a:ext cx="12192000" cy="553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7142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Pembuluh darah vena</a:t>
            </a:r>
            <a:endParaRPr lang="id-ID" sz="54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200644"/>
              </p:ext>
            </p:extLst>
          </p:nvPr>
        </p:nvGraphicFramePr>
        <p:xfrm>
          <a:off x="0" y="936625"/>
          <a:ext cx="12192000" cy="553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517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6307" y="0"/>
            <a:ext cx="11002962" cy="823913"/>
          </a:xfrm>
        </p:spPr>
        <p:txBody>
          <a:bodyPr>
            <a:normAutofit/>
          </a:bodyPr>
          <a:lstStyle/>
          <a:p>
            <a:r>
              <a:rPr lang="id-ID" sz="4800" b="1" dirty="0" smtClean="0"/>
              <a:t>Organ jantung dan pembuluhnya</a:t>
            </a:r>
            <a:endParaRPr lang="id-ID" sz="4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085" y="1103920"/>
            <a:ext cx="4978222" cy="5364383"/>
          </a:xfrm>
        </p:spPr>
      </p:pic>
    </p:spTree>
    <p:extLst>
      <p:ext uri="{BB962C8B-B14F-4D97-AF65-F5344CB8AC3E}">
        <p14:creationId xmlns:p14="http://schemas.microsoft.com/office/powerpoint/2010/main" val="2152269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40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Pembuluh darah Kapiler</a:t>
            </a:r>
            <a:endParaRPr lang="id-ID" sz="54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6018996"/>
              </p:ext>
            </p:extLst>
          </p:nvPr>
        </p:nvGraphicFramePr>
        <p:xfrm>
          <a:off x="0" y="936625"/>
          <a:ext cx="12192000" cy="553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30705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41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Pembuluh darah kapiler</a:t>
            </a:r>
            <a:endParaRPr lang="id-ID" sz="54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1" y="804103"/>
            <a:ext cx="10703860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368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42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Kekentalan darah</a:t>
            </a:r>
            <a:endParaRPr lang="id-ID" sz="5400" b="1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81" y="912145"/>
            <a:ext cx="10509437" cy="555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753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43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4000" b="1" dirty="0" smtClean="0"/>
              <a:t>Tekanan aliran darah pada pembuluh darah</a:t>
            </a:r>
            <a:endParaRPr lang="id-ID" sz="40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063" y="1023036"/>
            <a:ext cx="9978703" cy="544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852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44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Pembuluh limfe / limfatik</a:t>
            </a:r>
            <a:endParaRPr lang="id-ID" sz="54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2855221"/>
              </p:ext>
            </p:extLst>
          </p:nvPr>
        </p:nvGraphicFramePr>
        <p:xfrm>
          <a:off x="0" y="1004888"/>
          <a:ext cx="12192000" cy="546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6272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45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Aliran pembuluh limfe</a:t>
            </a:r>
            <a:endParaRPr lang="id-ID" sz="54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03" y="1022921"/>
            <a:ext cx="6106594" cy="544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44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46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823913"/>
          </a:xfrm>
        </p:spPr>
        <p:txBody>
          <a:bodyPr>
            <a:noAutofit/>
          </a:bodyPr>
          <a:lstStyle/>
          <a:p>
            <a:r>
              <a:rPr lang="id-ID" sz="5400" b="1" dirty="0" smtClean="0"/>
              <a:t>Soal</a:t>
            </a:r>
            <a:endParaRPr lang="id-ID" sz="5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23913"/>
            <a:ext cx="12192000" cy="564439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id-ID" sz="2400" dirty="0" smtClean="0"/>
              <a:t>Jelaskan anatomi jantung dari segi bentuk, letak, dan bagian-bagiannya !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id-ID" sz="2400" dirty="0" smtClean="0"/>
              <a:t>Apa yg dimaksud dengan atrium dan ventrikel pada jantung?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id-ID" sz="2400" dirty="0" smtClean="0"/>
              <a:t>Apa saja otot jantung, serta mana yg paling tebal dan paling tipis ?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id-ID" sz="2400" dirty="0" smtClean="0"/>
              <a:t>Apa saja jenis katup jantung dan letaknya ?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id-ID" sz="2400" dirty="0" smtClean="0"/>
              <a:t>Sebutkan ciri-ciri dari masing-masing ruang jantung !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id-ID" sz="2400" dirty="0"/>
              <a:t>Jelaskan perbedaan sistole dan diastole dari sisi perubahan mekanisme otot jantung !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id-ID" sz="2400" dirty="0"/>
              <a:t>Apa saja yang mempengaruhi pompa jantung ?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id-ID" sz="2400" dirty="0"/>
              <a:t>Bagaimana ciri pembuluh darah arteri ?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id-ID" sz="2400" dirty="0"/>
              <a:t>Bagaimana ciri pembuluh darah vena ?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id-ID" sz="2400" dirty="0"/>
              <a:t>Bagaimana ciri pembuluh darah kapiler ?</a:t>
            </a:r>
          </a:p>
          <a:p>
            <a:pPr marL="0" indent="0">
              <a:lnSpc>
                <a:spcPct val="100000"/>
              </a:lnSpc>
              <a:buNone/>
            </a:pPr>
            <a:endParaRPr lang="id-ID" sz="2400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id-ID" sz="2400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id-ID" sz="2400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id-ID" sz="2400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id-ID" sz="2400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1283943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icture placeholder">
            <a:extLst>
              <a:ext uri="{FF2B5EF4-FFF2-40B4-BE49-F238E27FC236}">
                <a16:creationId xmlns:a16="http://schemas.microsoft.com/office/drawing/2014/main" xmlns="" id="{4D593114-653B-4F83-A72F-17932C0805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9F9DAD-F6B0-4ECC-8632-4B5E050986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6507"/>
            <a:ext cx="12192000" cy="6858000"/>
          </a:xfrm>
          <a:prstGeom prst="rect">
            <a:avLst/>
          </a:prstGeom>
          <a:gradFill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lumMod val="97000"/>
                  <a:lumOff val="3000"/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4F7706BE-EF2E-459C-8778-01DDD354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5" y="901880"/>
            <a:ext cx="10787270" cy="8306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1" name="Graphic 10" descr="User" title="Icon - Presenter Name">
            <a:extLst>
              <a:ext uri="{FF2B5EF4-FFF2-40B4-BE49-F238E27FC236}">
                <a16:creationId xmlns:a16="http://schemas.microsoft.com/office/drawing/2014/main" xmlns="" id="{CB7DE048-B12A-41D3-B89F-B56544FA9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08371" y="3061212"/>
            <a:ext cx="558449" cy="558449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A62C97B6-F2B5-4806-AB83-0CC32DF096AE}"/>
              </a:ext>
            </a:extLst>
          </p:cNvPr>
          <p:cNvSpPr txBox="1">
            <a:spLocks/>
          </p:cNvSpPr>
          <p:nvPr/>
        </p:nvSpPr>
        <p:spPr>
          <a:xfrm>
            <a:off x="5103215" y="3061213"/>
            <a:ext cx="3345046" cy="5584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lang="id-ID" sz="1800" spc="300" noProof="0" dirty="0" smtClean="0">
                <a:latin typeface="+mj-lt"/>
                <a:cs typeface="Gill Sans" panose="020B0502020104020203" pitchFamily="34" charset="-79"/>
              </a:rPr>
              <a:t>Faik Agiwahyuanto</a:t>
            </a:r>
            <a:endParaRPr kumimoji="0" lang="en-US" sz="180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+mj-lt"/>
              <a:cs typeface="Gill Sans" panose="020B0502020104020203" pitchFamily="34" charset="-79"/>
            </a:endParaRPr>
          </a:p>
        </p:txBody>
      </p:sp>
      <p:pic>
        <p:nvPicPr>
          <p:cNvPr id="13" name="Graphic 12" descr="Smart Phone" title="Icon - Presenter Phone Number">
            <a:extLst>
              <a:ext uri="{FF2B5EF4-FFF2-40B4-BE49-F238E27FC236}">
                <a16:creationId xmlns:a16="http://schemas.microsoft.com/office/drawing/2014/main" xmlns="" id="{D46F90A0-A362-4144-AB92-33B00391B4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308371" y="3965527"/>
            <a:ext cx="558449" cy="558449"/>
          </a:xfrm>
          <a:prstGeom prst="rect">
            <a:avLst/>
          </a:prstGeom>
        </p:spPr>
      </p:pic>
      <p:sp>
        <p:nvSpPr>
          <p:cNvPr id="15" name="Text Placeholder 17">
            <a:extLst>
              <a:ext uri="{FF2B5EF4-FFF2-40B4-BE49-F238E27FC236}">
                <a16:creationId xmlns:a16="http://schemas.microsoft.com/office/drawing/2014/main" xmlns="" id="{D6C1F9A6-DF05-40A3-A22A-A5F42139BD96}"/>
              </a:ext>
            </a:extLst>
          </p:cNvPr>
          <p:cNvSpPr txBox="1">
            <a:spLocks/>
          </p:cNvSpPr>
          <p:nvPr/>
        </p:nvSpPr>
        <p:spPr>
          <a:xfrm>
            <a:off x="5103221" y="4006497"/>
            <a:ext cx="3144655" cy="5174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kumimoji="0" lang="en-US" sz="1800" u="none" strike="noStrike" kern="1200" cap="none" spc="30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Gill Sans Light" panose="020B0302020104020203" pitchFamily="34" charset="-79"/>
              </a:rPr>
              <a:t>+</a:t>
            </a:r>
            <a:r>
              <a:rPr lang="id-ID" sz="1800" spc="300" noProof="0" dirty="0" smtClean="0">
                <a:latin typeface="+mj-lt"/>
                <a:cs typeface="Gill Sans Light" panose="020B0302020104020203" pitchFamily="34" charset="-79"/>
              </a:rPr>
              <a:t>62 (811) 2700925</a:t>
            </a:r>
            <a:endParaRPr kumimoji="0" lang="en-US" sz="180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+mj-lt"/>
              <a:cs typeface="Gill Sans Light" panose="020B0302020104020203" pitchFamily="34" charset="-79"/>
            </a:endParaRPr>
          </a:p>
        </p:txBody>
      </p:sp>
      <p:pic>
        <p:nvPicPr>
          <p:cNvPr id="12" name="Graphic 11" descr="Envelope" title="Icon Presenter Email">
            <a:extLst>
              <a:ext uri="{FF2B5EF4-FFF2-40B4-BE49-F238E27FC236}">
                <a16:creationId xmlns:a16="http://schemas.microsoft.com/office/drawing/2014/main" xmlns="" id="{DA1E1FC6-9F80-4CAF-ACF2-AB062937A4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308371" y="4964360"/>
            <a:ext cx="558449" cy="558449"/>
          </a:xfrm>
          <a:prstGeom prst="rect">
            <a:avLst/>
          </a:prstGeom>
        </p:spPr>
      </p:pic>
      <p:sp>
        <p:nvSpPr>
          <p:cNvPr id="16" name="Text Placeholder 18">
            <a:extLst>
              <a:ext uri="{FF2B5EF4-FFF2-40B4-BE49-F238E27FC236}">
                <a16:creationId xmlns:a16="http://schemas.microsoft.com/office/drawing/2014/main" xmlns="" id="{E0127FD3-DBF1-49D0-8E40-2DB72E1AEC7C}"/>
              </a:ext>
            </a:extLst>
          </p:cNvPr>
          <p:cNvSpPr txBox="1">
            <a:spLocks/>
          </p:cNvSpPr>
          <p:nvPr/>
        </p:nvSpPr>
        <p:spPr>
          <a:xfrm>
            <a:off x="5103221" y="5032398"/>
            <a:ext cx="4632450" cy="3551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sz="1800" spc="300" dirty="0" smtClean="0">
                <a:latin typeface="+mj-lt"/>
                <a:cs typeface="Gill Sans Light" panose="020B0302020104020203" pitchFamily="34" charset="-79"/>
              </a:rPr>
              <a:t>f</a:t>
            </a:r>
            <a:r>
              <a:rPr kumimoji="0" lang="id-ID" sz="1800" u="none" strike="noStrike" kern="1200" cap="none" spc="30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Gill Sans Light" panose="020B0302020104020203" pitchFamily="34" charset="-79"/>
              </a:rPr>
              <a:t>aik.agiwahyuanto@dsn.dinus.ac.id</a:t>
            </a:r>
            <a:endParaRPr kumimoji="0" lang="en-US" sz="180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+mj-lt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77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14700"/>
            <a:ext cx="12192000" cy="823913"/>
          </a:xfrm>
        </p:spPr>
        <p:txBody>
          <a:bodyPr>
            <a:normAutofit/>
          </a:bodyPr>
          <a:lstStyle/>
          <a:p>
            <a:r>
              <a:rPr lang="id-ID" sz="4800" b="1" smtClean="0"/>
              <a:t>Anatomi jantung</a:t>
            </a:r>
            <a:endParaRPr lang="id-ID" sz="4800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27437"/>
              </p:ext>
            </p:extLst>
          </p:nvPr>
        </p:nvGraphicFramePr>
        <p:xfrm>
          <a:off x="0" y="809213"/>
          <a:ext cx="12192000" cy="565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8629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700372"/>
              </p:ext>
            </p:extLst>
          </p:nvPr>
        </p:nvGraphicFramePr>
        <p:xfrm>
          <a:off x="203200" y="160338"/>
          <a:ext cx="11790363" cy="630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25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38415"/>
              </p:ext>
            </p:extLst>
          </p:nvPr>
        </p:nvGraphicFramePr>
        <p:xfrm>
          <a:off x="0" y="0"/>
          <a:ext cx="12192000" cy="625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375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8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8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5661986_Tech presentation_RVA_v4" id="{72761486-35C0-4EF3-924E-44BF93C5F925}" vid="{AA80AB01-476F-48C3-B3B7-DC4890A60E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B16AC2-D7DD-48B6-919A-4ADE887D75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E71848-B78E-4D58-BFA5-D2D5918911C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9B3E157-1CAC-4231-A2EC-E93952D57E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 presentation</Template>
  <TotalTime>0</TotalTime>
  <Words>1345</Words>
  <Application>Microsoft Office PowerPoint</Application>
  <PresentationFormat>Widescreen</PresentationFormat>
  <Paragraphs>267</Paragraphs>
  <Slides>47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Bebas</vt:lpstr>
      <vt:lpstr>Calibri</vt:lpstr>
      <vt:lpstr>Calibri Light</vt:lpstr>
      <vt:lpstr>Gill Sans</vt:lpstr>
      <vt:lpstr>Gill Sans Light</vt:lpstr>
      <vt:lpstr>Wingdings</vt:lpstr>
      <vt:lpstr>Office Theme</vt:lpstr>
      <vt:lpstr>Anatomi fisiologi  sistem kardiovaskuler</vt:lpstr>
      <vt:lpstr>Apa yg harus dipelajari ?</vt:lpstr>
      <vt:lpstr>Sistem Kardiovaskuler</vt:lpstr>
      <vt:lpstr>Organ jantung dan pembuluhnya</vt:lpstr>
      <vt:lpstr>Anatomi jantung</vt:lpstr>
      <vt:lpstr>PowerPoint Presentation</vt:lpstr>
      <vt:lpstr>PowerPoint Presentation</vt:lpstr>
      <vt:lpstr>PowerPoint Presentation</vt:lpstr>
      <vt:lpstr>PowerPoint Presentation</vt:lpstr>
      <vt:lpstr>Otot Jantung</vt:lpstr>
      <vt:lpstr>Katup jantung</vt:lpstr>
      <vt:lpstr>PowerPoint Presentation</vt:lpstr>
      <vt:lpstr>PowerPoint Presentation</vt:lpstr>
      <vt:lpstr>Fungsi jantung</vt:lpstr>
      <vt:lpstr>Gambar pembuluh darah &amp; bagian jantung</vt:lpstr>
      <vt:lpstr>Atrium Dextra</vt:lpstr>
      <vt:lpstr>ventrikel Dextra</vt:lpstr>
      <vt:lpstr>Atrium Sinistra</vt:lpstr>
      <vt:lpstr>Ventrikel sinistra</vt:lpstr>
      <vt:lpstr>Pembuluh darah yg tersambung ke jantung</vt:lpstr>
      <vt:lpstr>Sirkulasi darah</vt:lpstr>
      <vt:lpstr>PowerPoint Presentation</vt:lpstr>
      <vt:lpstr>Siklus jantung</vt:lpstr>
      <vt:lpstr>Perubahan aliran darah koroner</vt:lpstr>
      <vt:lpstr>Bunyi jantung &amp; sifat otot jantung</vt:lpstr>
      <vt:lpstr>Sirkulasi / peredaran darah jantung</vt:lpstr>
      <vt:lpstr>Peredaran darah normal</vt:lpstr>
      <vt:lpstr>Jantung : kontrol intrinsik</vt:lpstr>
      <vt:lpstr>PowerPoint Presentation</vt:lpstr>
      <vt:lpstr>PowerPoint Presentation</vt:lpstr>
      <vt:lpstr>Fase ekg / ecg</vt:lpstr>
      <vt:lpstr>Gambaran cardio dari ecocardiography</vt:lpstr>
      <vt:lpstr>Denyut jantung</vt:lpstr>
      <vt:lpstr>Pompa jantung</vt:lpstr>
      <vt:lpstr>Kontrol ekstrinsik jantung</vt:lpstr>
      <vt:lpstr>Denyut nadi / arteri</vt:lpstr>
      <vt:lpstr>Pembuluh darah</vt:lpstr>
      <vt:lpstr>Pembuluh darah arteri</vt:lpstr>
      <vt:lpstr>Pembuluh darah vena</vt:lpstr>
      <vt:lpstr>Pembuluh darah Kapiler</vt:lpstr>
      <vt:lpstr>Pembuluh darah kapiler</vt:lpstr>
      <vt:lpstr>Kekentalan darah</vt:lpstr>
      <vt:lpstr>Tekanan aliran darah pada pembuluh darah</vt:lpstr>
      <vt:lpstr>Pembuluh limfe / limfatik</vt:lpstr>
      <vt:lpstr>Aliran pembuluh limfe</vt:lpstr>
      <vt:lpstr>Soal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2019-10-02T09:36:06Z</dcterms:created>
  <dcterms:modified xsi:type="dcterms:W3CDTF">2019-10-15T06:51:49Z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