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Merancang Materi Fasilitasi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58" y="5045710"/>
            <a:ext cx="10949517" cy="1752600"/>
          </a:xfrm>
        </p:spPr>
        <p:txBody>
          <a:bodyPr/>
          <a:lstStyle/>
          <a:p>
            <a:pPr algn="r"/>
            <a:r>
              <a:rPr lang="en-US" b="1">
                <a:solidFill>
                  <a:schemeClr val="tx1"/>
                </a:solidFill>
              </a:rPr>
              <a:t>Aprianti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7. Merencanakan dan memperkirakan kebutuhan waktu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ada saat anda mempunyai ide ttg isi pertemuan atau pembahasan, usahakan untuk menetapkan berapa lama waktu yang dibutuhkan untuk setiap bagian. </a:t>
            </a:r>
            <a:endParaRPr lang="en-US"/>
          </a:p>
          <a:p>
            <a:pPr marL="0" indent="0">
              <a:buNone/>
            </a:pPr>
            <a:r>
              <a:rPr lang="en-US"/>
              <a:t>mempersiapkan kemungkinan untuk menyediakan waktu terlalu sedikit atau terlalu banyak</a:t>
            </a:r>
            <a:endParaRPr lang="en-US"/>
          </a:p>
          <a:p>
            <a:pPr marL="0" indent="0">
              <a:buNone/>
            </a:pPr>
            <a:r>
              <a:rPr lang="en-US"/>
              <a:t>aturan disini ialah membuat agenda secara fleksibel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8. Pikirkan dan susun langkah - langkah yang tepat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rencanakan suatu variasi dalam agenda pemberian materi/pelatihan</a:t>
            </a:r>
            <a:endParaRPr lang="en-US"/>
          </a:p>
          <a:p>
            <a:pPr marL="0" indent="0">
              <a:buNone/>
            </a:pPr>
            <a:r>
              <a:rPr lang="en-US"/>
              <a:t>orang dapat memberikan perhatian untuk waktu yang panjang jika terjadi penrgantian langkah2 sesekali</a:t>
            </a:r>
            <a:endParaRPr lang="en-US"/>
          </a:p>
          <a:p>
            <a:pPr marL="0" indent="0">
              <a:buNone/>
            </a:pPr>
            <a:r>
              <a:rPr lang="en-US"/>
              <a:t>diskusi2 yg lama dan panjang bisa membuat orang menjadi bosan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9. memilih, menetapkan dan menggunakan beragam metode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360" y="1106805"/>
            <a:ext cx="5723255" cy="549402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en-US"/>
              <a:t>- Para peserta akan menghargai beragam metoda yang digunakan untuk meyajikan informasi dan memberikan pendapat.</a:t>
            </a:r>
            <a:endParaRPr lang="en-US"/>
          </a:p>
          <a:p>
            <a:pPr marL="0" indent="0">
              <a:buNone/>
            </a:pPr>
            <a:r>
              <a:rPr lang="en-US"/>
              <a:t>- biasana peserta akan lebih mengingat informasi yg mereka pelajari dng cara yg aktif (permainan peran, diskusii) drpada informasi pasif( membaca, mendengarkan)</a:t>
            </a:r>
            <a:endParaRPr lang="en-US"/>
          </a:p>
          <a:p>
            <a:pPr marL="0" indent="0">
              <a:buNone/>
            </a:pPr>
            <a:r>
              <a:rPr lang="en-US"/>
              <a:t>- jangan menggunkan metode2 yang berbeda hanya karena untuk keanekaragaman saja</a:t>
            </a:r>
            <a:endParaRPr lang="en-US"/>
          </a:p>
          <a:p>
            <a:pPr marL="0" indent="0">
              <a:buNone/>
            </a:pPr>
            <a:r>
              <a:rPr lang="en-US"/>
              <a:t>- metode2 tsbt paling mmbantu bila mereka dng benar / tepat dihubungkan dng pokok bahasan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72910" y="1825625"/>
            <a:ext cx="51816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10. Mempunyai awal dan akhir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- setiap pembahasan hendaknya mempunyai permulaan / pendahuluan dimana dilakukan perkenalan, rencana2 untuk didiskusikan, harapan2 didefinisikan, suatu penyelesaian terdiri dari suatu sintesa / ringkasan dari pembahasan itu dan suatu evaluasi untuk menentukan seberapa baik harapan2 sudah terpenuhi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11. Jangan ada “kekosongan”dalam proses inteaksi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Disamping mempersiapkan hal - hal yg berkaitan dnegan “materu dan proses” pelatihan, fasilitator hendaknya mempersiapkan hal - hal yg mendukung “terjaidnya proses belajar” dengan baik anatara lain :</a:t>
            </a:r>
            <a:endParaRPr lang="en-US"/>
          </a:p>
          <a:p>
            <a:pPr marL="0" indent="0">
              <a:buNone/>
            </a:pPr>
            <a:r>
              <a:rPr lang="en-US"/>
              <a:t>a. Perlengkapan pertemuan</a:t>
            </a:r>
            <a:endParaRPr lang="en-US"/>
          </a:p>
          <a:p>
            <a:pPr marL="0" indent="0">
              <a:buNone/>
            </a:pPr>
            <a:r>
              <a:rPr lang="en-US"/>
              <a:t>b. perlengkapan materi </a:t>
            </a:r>
            <a:endParaRPr lang="en-US"/>
          </a:p>
          <a:p>
            <a:pPr marL="0" indent="0">
              <a:buNone/>
            </a:pPr>
            <a:r>
              <a:rPr lang="en-US"/>
              <a:t>c. alat peraga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62700" y="2119630"/>
            <a:ext cx="5181600" cy="3439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Pengantar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Fasilitasi harus dirangcang dengan baik. untuk itu penting untuk meyiapkan materi fasilitasi yg akan membantu peserta dalam memahami apa yang akan disampaikan oleh Fasilitator. Hal - hal ayang perlu disiapkan :</a:t>
            </a:r>
            <a:endParaRPr lang="en-US"/>
          </a:p>
          <a:p>
            <a:pPr marL="0" indent="0">
              <a:buNone/>
            </a:pPr>
            <a:r>
              <a:rPr lang="en-US"/>
              <a:t>1. Identifikasi Kebutuhan dan Tingkat Kebutuhan</a:t>
            </a:r>
            <a:endParaRPr lang="en-US"/>
          </a:p>
          <a:p>
            <a:pPr marL="0" indent="0">
              <a:buNone/>
            </a:pPr>
            <a:r>
              <a:rPr lang="en-US"/>
              <a:t>2. Identifikasi Faktor Pendukung dan Sumberdaya lainnya</a:t>
            </a:r>
            <a:endParaRPr lang="en-US"/>
          </a:p>
          <a:p>
            <a:pPr marL="0" indent="0">
              <a:buNone/>
            </a:pPr>
            <a:r>
              <a:rPr lang="en-US"/>
              <a:t>3. Merumuskan tujuan pelatihan</a:t>
            </a:r>
            <a:endParaRPr lang="en-US"/>
          </a:p>
          <a:p>
            <a:pPr marL="0" indent="0">
              <a:buNone/>
            </a:pPr>
            <a:r>
              <a:rPr lang="en-US"/>
              <a:t>4. Memilih dan meneapkan isi dan muatan sesuai tujuan</a:t>
            </a:r>
            <a:endParaRPr lang="en-US"/>
          </a:p>
          <a:p>
            <a:pPr marL="0" indent="0">
              <a:buNone/>
            </a:pPr>
            <a:r>
              <a:rPr lang="en-US"/>
              <a:t>5. membangun hubungan logis dan mengarah ke tujuan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Lanjut . . 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6. Merumuskan materi dan muatan dalam urutan yang logis</a:t>
            </a:r>
            <a:endParaRPr lang="en-US"/>
          </a:p>
          <a:p>
            <a:pPr marL="0" indent="0">
              <a:buNone/>
            </a:pPr>
            <a:r>
              <a:rPr lang="en-US"/>
              <a:t>7. Merencanakan dan memperkirakan kebutuhan waktu</a:t>
            </a:r>
            <a:endParaRPr lang="en-US"/>
          </a:p>
          <a:p>
            <a:pPr marL="0" indent="0">
              <a:buNone/>
            </a:pPr>
            <a:r>
              <a:rPr lang="en-US"/>
              <a:t>8. Pikirkan dan susun langkah - langkah yang tepat</a:t>
            </a:r>
            <a:endParaRPr lang="en-US"/>
          </a:p>
          <a:p>
            <a:pPr marL="0" indent="0">
              <a:buNone/>
            </a:pPr>
            <a:r>
              <a:rPr lang="en-US"/>
              <a:t>9. memilih, menetapkan dan menggunakan beragam metode</a:t>
            </a:r>
            <a:endParaRPr lang="en-US"/>
          </a:p>
          <a:p>
            <a:pPr marL="0" indent="0">
              <a:buNone/>
            </a:pPr>
            <a:r>
              <a:rPr lang="en-US"/>
              <a:t>10. Mempunyai awal dan akhir</a:t>
            </a:r>
            <a:endParaRPr lang="en-US"/>
          </a:p>
          <a:p>
            <a:pPr marL="0" indent="0">
              <a:buNone/>
            </a:pPr>
            <a:r>
              <a:rPr lang="en-US"/>
              <a:t>11. Jangan ada “kekosongan”dalam proses inteaksi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1. Identifikasi Kebutuhan dan Tingkat Kebutuhan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- Menjajagi dan mengetahui kebutuhan pelatihan serta sejauh mana kebutuhan tersebut diperlukan.</a:t>
            </a:r>
            <a:endParaRPr lang="en-US"/>
          </a:p>
          <a:p>
            <a:pPr marL="0" indent="0">
              <a:buNone/>
            </a:pPr>
            <a:r>
              <a:rPr lang="en-US"/>
              <a:t>- Langkah ini bersifat mutlak dan esensial</a:t>
            </a:r>
            <a:endParaRPr lang="en-US"/>
          </a:p>
          <a:p>
            <a:pPr marL="0" indent="0">
              <a:buNone/>
            </a:pPr>
            <a:r>
              <a:rPr lang="en-US"/>
              <a:t>- langkah yang paling kritis dan menentukan tujuan selanjutnya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21755" y="2019300"/>
            <a:ext cx="5181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2. Identifikasi Faktor Pendukung dan Sumberdaya lainnya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en-US" sz="2800"/>
              <a:t>a. mengetahui latar belakang peserta pelatihan  (siapa pesertanya, berapa julahnya, peran, tugas dalam lembaga, dsb)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b. mengetahui waktu pelatihan/lokakarya dilakukan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c. dimana diselenggarakan (sifat lingkungan, jenis peralatan yg tersedia)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d. jika pelatihan / lokakarya adalah bagian dari sebuah program yg lebih besar, apa aktifitas - aktifitas pelatihan yg sudah dilakukan sebe;umnya danpa yg dilakukam setelah pelatihan ini dilakukan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e. besar kecilnya dana yg tersedia untuk penyelenggaraan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f. mengetahui apakah ada batasan2 ttn / bagian yg harus dihindari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g. mencari dan menemukan perbedaan filosofi dasar diantara fasilitator dgn pengelola pelatihan untuk melihat pakah bisa melakukan kerjasama (jika tidak bisa mencari fasilitator yg lain)</a:t>
            </a: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3. Merumuskan tujuan pelatihan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Mengetahui secara tepat apa yg ingin dicapai / tujuan yg ingin dicapai.</a:t>
            </a:r>
            <a:endParaRPr lang="en-US"/>
          </a:p>
          <a:p>
            <a:r>
              <a:rPr lang="en-US"/>
              <a:t>hendaknya merumuskan tujuan dalam pbentuk sesuatu yang bisa secara konkrit diamatui (pengetahuan/tingkah laku, dll)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4. Memilih dan menetapkan isi dan muatan sesuai tujuan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bahan yang diperlukan dalam pelatihan seharusnya relevan dng tujuan pelatihan dan bermanfaat bagi peserta pelatihan</a:t>
            </a:r>
            <a:endParaRPr lang="en-US"/>
          </a:p>
          <a:p>
            <a:r>
              <a:rPr lang="en-US"/>
              <a:t>memilih bahan sambil mengingat tujuan serta melakyukan modifikasi ttn shg bermanfaat bgi peserta pelatihan. dngan mempertimbangkan:</a:t>
            </a:r>
            <a:endParaRPr lang="en-US"/>
          </a:p>
          <a:p>
            <a:pPr marL="0" indent="0">
              <a:buNone/>
            </a:pPr>
            <a:r>
              <a:rPr lang="en-US"/>
              <a:t>a. latar belakang peserta pelatihan</a:t>
            </a:r>
            <a:endParaRPr lang="en-US"/>
          </a:p>
          <a:p>
            <a:pPr marL="0" indent="0">
              <a:buNone/>
            </a:pPr>
            <a:r>
              <a:rPr lang="en-US"/>
              <a:t>b. waktu yg tersedia dan lingkunfan fasilitator harus bekerja</a:t>
            </a:r>
            <a:endParaRPr lang="en-US"/>
          </a:p>
          <a:p>
            <a:pPr marL="0" indent="0">
              <a:buNone/>
            </a:pPr>
            <a:r>
              <a:rPr lang="en-US"/>
              <a:t>c. kemampuan fasilitator sendiri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5. membangun hubungan logis dan mengarah ke tujuan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memastikan bahwa segala sesuatu yg tertuang dalam agenda pelatihan mempunyai hubungan2 yg logis dng tujuan ttn .</a:t>
            </a:r>
            <a:endParaRPr lang="en-US"/>
          </a:p>
          <a:p>
            <a:r>
              <a:rPr lang="en-US"/>
              <a:t>dalam menentukan agenda, pastikan bahwa antara saru hal dengan hal lain mempunyai hubungan yg logis dan jelas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6. Merumuskan materi dan muatan dalam urutan yang logis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Rumuskan dan susunlah materi dan muatan (atau bahan pembelajaran) tersebut diatas dalam srangkaian dan urutan yg logis.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4644</Words>
  <Application>WPS Presentation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Merancang Materi Fasilitasi</dc:title>
  <dc:creator/>
  <cp:lastModifiedBy>Asus</cp:lastModifiedBy>
  <cp:revision>1</cp:revision>
  <dcterms:created xsi:type="dcterms:W3CDTF">2020-03-25T05:25:50Z</dcterms:created>
  <dcterms:modified xsi:type="dcterms:W3CDTF">2020-03-25T05:25:51Z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