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7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63BD90-6667-4CB6-9D1F-FB43BC592F2D}" type="doc">
      <dgm:prSet loTypeId="urn:microsoft.com/office/officeart/2005/8/layout/cycle7" loCatId="cycle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157FA2F-A815-4231-823D-D202C4BBCC63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Brief, solid, and represent the entire contents of research</a:t>
          </a:r>
          <a:endParaRPr lang="en-US" sz="2000" dirty="0">
            <a:latin typeface="Arial Narrow" pitchFamily="34" charset="0"/>
          </a:endParaRPr>
        </a:p>
      </dgm:t>
    </dgm:pt>
    <dgm:pt modelId="{96802734-752A-414E-B09C-4F7975F53B7C}" type="parTrans" cxnId="{B6DEE513-E579-4E5A-BEDF-4DF21753543A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8F95D746-939B-4957-86DA-46B43841D587}" type="sibTrans" cxnId="{B6DEE513-E579-4E5A-BEDF-4DF21753543A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4156F1A4-2A94-48F2-980C-D53457213C3E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Objectives</a:t>
          </a:r>
          <a:endParaRPr lang="en-US" sz="2000" dirty="0">
            <a:latin typeface="Arial Narrow" pitchFamily="34" charset="0"/>
          </a:endParaRPr>
        </a:p>
      </dgm:t>
    </dgm:pt>
    <dgm:pt modelId="{85E7DFA3-53C5-433E-8B2C-A3E4F835E7D2}" type="parTrans" cxnId="{B20DA682-7568-4405-9875-5467BB9F8E6C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CF5BA9C8-AA02-4A31-9715-52FE43D46679}" type="sibTrans" cxnId="{B20DA682-7568-4405-9875-5467BB9F8E6C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78390BEC-A230-45AA-AB74-1DBCBC335981}">
      <dgm:prSet phldrT="[Text]" custT="1"/>
      <dgm:spPr/>
      <dgm:t>
        <a:bodyPr/>
        <a:lstStyle/>
        <a:p>
          <a:r>
            <a:rPr lang="en-US" sz="2000" dirty="0" smtClean="0">
              <a:latin typeface="Arial Narrow" pitchFamily="34" charset="0"/>
            </a:rPr>
            <a:t>Approach</a:t>
          </a:r>
          <a:endParaRPr lang="en-US" sz="2000" dirty="0">
            <a:latin typeface="Arial Narrow" pitchFamily="34" charset="0"/>
          </a:endParaRPr>
        </a:p>
      </dgm:t>
    </dgm:pt>
    <dgm:pt modelId="{8E429F64-0806-4DC1-988F-C19CD9C3752F}" type="parTrans" cxnId="{483F166D-D0B0-458C-A14A-E45DAB858EAD}">
      <dgm:prSet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1C08A9EC-EBF9-4CDA-8496-8A813C6486CA}" type="sibTrans" cxnId="{483F166D-D0B0-458C-A14A-E45DAB858EAD}">
      <dgm:prSet custT="1"/>
      <dgm:spPr/>
      <dgm:t>
        <a:bodyPr/>
        <a:lstStyle/>
        <a:p>
          <a:endParaRPr lang="en-US" sz="2000">
            <a:latin typeface="Arial Narrow" pitchFamily="34" charset="0"/>
          </a:endParaRPr>
        </a:p>
      </dgm:t>
    </dgm:pt>
    <dgm:pt modelId="{D1C0B972-F6EF-4F80-9E37-412ACB465B43}" type="pres">
      <dgm:prSet presAssocID="{6963BD90-6667-4CB6-9D1F-FB43BC592F2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D613A22-EE9B-4F89-BF1B-494B5BD308A1}" type="pres">
      <dgm:prSet presAssocID="{A157FA2F-A815-4231-823D-D202C4BBCC6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44B206-CCEA-46E7-9719-EEC771D01487}" type="pres">
      <dgm:prSet presAssocID="{8F95D746-939B-4957-86DA-46B43841D587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8D8177E-86F7-408E-AFDE-0ED44E701925}" type="pres">
      <dgm:prSet presAssocID="{8F95D746-939B-4957-86DA-46B43841D587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CC080AD8-A9C7-436C-BB97-1EE017BBD696}" type="pres">
      <dgm:prSet presAssocID="{4156F1A4-2A94-48F2-980C-D53457213C3E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1137CD-7C5A-4727-A92D-A74BFB71136F}" type="pres">
      <dgm:prSet presAssocID="{CF5BA9C8-AA02-4A31-9715-52FE43D46679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0359E9-1C0F-438A-8930-BB12203475FB}" type="pres">
      <dgm:prSet presAssocID="{CF5BA9C8-AA02-4A31-9715-52FE43D46679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78692718-098D-48E9-BDF9-315F070F8D93}" type="pres">
      <dgm:prSet presAssocID="{78390BEC-A230-45AA-AB74-1DBCBC33598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52451B-263B-47E9-89A7-449EF846C863}" type="pres">
      <dgm:prSet presAssocID="{1C08A9EC-EBF9-4CDA-8496-8A813C6486C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C1593B5D-A744-4548-BCA6-D4C5A8991CDA}" type="pres">
      <dgm:prSet presAssocID="{1C08A9EC-EBF9-4CDA-8496-8A813C6486CA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859AACB-70AE-441E-A7A5-CC2E01F481B4}" type="presOf" srcId="{6963BD90-6667-4CB6-9D1F-FB43BC592F2D}" destId="{D1C0B972-F6EF-4F80-9E37-412ACB465B43}" srcOrd="0" destOrd="0" presId="urn:microsoft.com/office/officeart/2005/8/layout/cycle7"/>
    <dgm:cxn modelId="{4077C1BB-4054-41DF-87A2-E147FE5EA935}" type="presOf" srcId="{1C08A9EC-EBF9-4CDA-8496-8A813C6486CA}" destId="{9A52451B-263B-47E9-89A7-449EF846C863}" srcOrd="0" destOrd="0" presId="urn:microsoft.com/office/officeart/2005/8/layout/cycle7"/>
    <dgm:cxn modelId="{79EAB00B-1FE4-44D0-B693-4BA8F6870ACF}" type="presOf" srcId="{A157FA2F-A815-4231-823D-D202C4BBCC63}" destId="{BD613A22-EE9B-4F89-BF1B-494B5BD308A1}" srcOrd="0" destOrd="0" presId="urn:microsoft.com/office/officeart/2005/8/layout/cycle7"/>
    <dgm:cxn modelId="{ACB11954-5AC9-4551-8B75-3CDD1D41FD8F}" type="presOf" srcId="{78390BEC-A230-45AA-AB74-1DBCBC335981}" destId="{78692718-098D-48E9-BDF9-315F070F8D93}" srcOrd="0" destOrd="0" presId="urn:microsoft.com/office/officeart/2005/8/layout/cycle7"/>
    <dgm:cxn modelId="{B6DEE513-E579-4E5A-BEDF-4DF21753543A}" srcId="{6963BD90-6667-4CB6-9D1F-FB43BC592F2D}" destId="{A157FA2F-A815-4231-823D-D202C4BBCC63}" srcOrd="0" destOrd="0" parTransId="{96802734-752A-414E-B09C-4F7975F53B7C}" sibTransId="{8F95D746-939B-4957-86DA-46B43841D587}"/>
    <dgm:cxn modelId="{B20DA682-7568-4405-9875-5467BB9F8E6C}" srcId="{6963BD90-6667-4CB6-9D1F-FB43BC592F2D}" destId="{4156F1A4-2A94-48F2-980C-D53457213C3E}" srcOrd="1" destOrd="0" parTransId="{85E7DFA3-53C5-433E-8B2C-A3E4F835E7D2}" sibTransId="{CF5BA9C8-AA02-4A31-9715-52FE43D46679}"/>
    <dgm:cxn modelId="{42BAB609-BA9B-45B2-9FC7-EA0A955EF017}" type="presOf" srcId="{CF5BA9C8-AA02-4A31-9715-52FE43D46679}" destId="{F80359E9-1C0F-438A-8930-BB12203475FB}" srcOrd="1" destOrd="0" presId="urn:microsoft.com/office/officeart/2005/8/layout/cycle7"/>
    <dgm:cxn modelId="{CEE715B0-14BB-4C45-A0FB-34E59AEF9E18}" type="presOf" srcId="{CF5BA9C8-AA02-4A31-9715-52FE43D46679}" destId="{C01137CD-7C5A-4727-A92D-A74BFB71136F}" srcOrd="0" destOrd="0" presId="urn:microsoft.com/office/officeart/2005/8/layout/cycle7"/>
    <dgm:cxn modelId="{BCD01360-2ACD-4424-85D1-EC1D74E55D19}" type="presOf" srcId="{8F95D746-939B-4957-86DA-46B43841D587}" destId="{5544B206-CCEA-46E7-9719-EEC771D01487}" srcOrd="0" destOrd="0" presId="urn:microsoft.com/office/officeart/2005/8/layout/cycle7"/>
    <dgm:cxn modelId="{5B203481-5438-49CF-8F7B-62D92A5EB219}" type="presOf" srcId="{8F95D746-939B-4957-86DA-46B43841D587}" destId="{A8D8177E-86F7-408E-AFDE-0ED44E701925}" srcOrd="1" destOrd="0" presId="urn:microsoft.com/office/officeart/2005/8/layout/cycle7"/>
    <dgm:cxn modelId="{483F166D-D0B0-458C-A14A-E45DAB858EAD}" srcId="{6963BD90-6667-4CB6-9D1F-FB43BC592F2D}" destId="{78390BEC-A230-45AA-AB74-1DBCBC335981}" srcOrd="2" destOrd="0" parTransId="{8E429F64-0806-4DC1-988F-C19CD9C3752F}" sibTransId="{1C08A9EC-EBF9-4CDA-8496-8A813C6486CA}"/>
    <dgm:cxn modelId="{349D1EEF-42CD-479D-B93A-A3DEF1406D0B}" type="presOf" srcId="{1C08A9EC-EBF9-4CDA-8496-8A813C6486CA}" destId="{C1593B5D-A744-4548-BCA6-D4C5A8991CDA}" srcOrd="1" destOrd="0" presId="urn:microsoft.com/office/officeart/2005/8/layout/cycle7"/>
    <dgm:cxn modelId="{A418BCD8-6C2F-462B-92A9-B1200991173B}" type="presOf" srcId="{4156F1A4-2A94-48F2-980C-D53457213C3E}" destId="{CC080AD8-A9C7-436C-BB97-1EE017BBD696}" srcOrd="0" destOrd="0" presId="urn:microsoft.com/office/officeart/2005/8/layout/cycle7"/>
    <dgm:cxn modelId="{3C54906E-62DE-42C8-88EE-4152B355871C}" type="presParOf" srcId="{D1C0B972-F6EF-4F80-9E37-412ACB465B43}" destId="{BD613A22-EE9B-4F89-BF1B-494B5BD308A1}" srcOrd="0" destOrd="0" presId="urn:microsoft.com/office/officeart/2005/8/layout/cycle7"/>
    <dgm:cxn modelId="{94E98135-8EBC-45F2-A92C-B43ED13026B6}" type="presParOf" srcId="{D1C0B972-F6EF-4F80-9E37-412ACB465B43}" destId="{5544B206-CCEA-46E7-9719-EEC771D01487}" srcOrd="1" destOrd="0" presId="urn:microsoft.com/office/officeart/2005/8/layout/cycle7"/>
    <dgm:cxn modelId="{C71EEAF6-5CD9-40B6-83F1-68E53331EE70}" type="presParOf" srcId="{5544B206-CCEA-46E7-9719-EEC771D01487}" destId="{A8D8177E-86F7-408E-AFDE-0ED44E701925}" srcOrd="0" destOrd="0" presId="urn:microsoft.com/office/officeart/2005/8/layout/cycle7"/>
    <dgm:cxn modelId="{EF0D3364-3EF2-4785-A09D-E8D516388960}" type="presParOf" srcId="{D1C0B972-F6EF-4F80-9E37-412ACB465B43}" destId="{CC080AD8-A9C7-436C-BB97-1EE017BBD696}" srcOrd="2" destOrd="0" presId="urn:microsoft.com/office/officeart/2005/8/layout/cycle7"/>
    <dgm:cxn modelId="{6724FCEC-2880-4898-B5C0-8F2B16ADE238}" type="presParOf" srcId="{D1C0B972-F6EF-4F80-9E37-412ACB465B43}" destId="{C01137CD-7C5A-4727-A92D-A74BFB71136F}" srcOrd="3" destOrd="0" presId="urn:microsoft.com/office/officeart/2005/8/layout/cycle7"/>
    <dgm:cxn modelId="{1C15D522-2BDB-4151-B151-6E7F5084E121}" type="presParOf" srcId="{C01137CD-7C5A-4727-A92D-A74BFB71136F}" destId="{F80359E9-1C0F-438A-8930-BB12203475FB}" srcOrd="0" destOrd="0" presId="urn:microsoft.com/office/officeart/2005/8/layout/cycle7"/>
    <dgm:cxn modelId="{A23115F2-DEE6-485E-9D0C-4032704BFF92}" type="presParOf" srcId="{D1C0B972-F6EF-4F80-9E37-412ACB465B43}" destId="{78692718-098D-48E9-BDF9-315F070F8D93}" srcOrd="4" destOrd="0" presId="urn:microsoft.com/office/officeart/2005/8/layout/cycle7"/>
    <dgm:cxn modelId="{F4CB0C74-9A00-4D26-96F2-B1B003010072}" type="presParOf" srcId="{D1C0B972-F6EF-4F80-9E37-412ACB465B43}" destId="{9A52451B-263B-47E9-89A7-449EF846C863}" srcOrd="5" destOrd="0" presId="urn:microsoft.com/office/officeart/2005/8/layout/cycle7"/>
    <dgm:cxn modelId="{6F1AADD0-BCBA-4C4C-B3CE-013FDC1C0888}" type="presParOf" srcId="{9A52451B-263B-47E9-89A7-449EF846C863}" destId="{C1593B5D-A744-4548-BCA6-D4C5A8991CDA}" srcOrd="0" destOrd="0" presId="urn:microsoft.com/office/officeart/2005/8/layout/cycle7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6248400" cy="1143000"/>
          </a:xfrm>
        </p:spPr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pic>
        <p:nvPicPr>
          <p:cNvPr id="7" name="Picture 6" descr="IT-research.jpg"/>
          <p:cNvPicPr>
            <a:picLocks noChangeAspect="1"/>
          </p:cNvPicPr>
          <p:nvPr userDrawn="1"/>
        </p:nvPicPr>
        <p:blipFill>
          <a:blip r:embed="rId2"/>
          <a:srcRect l="9677" t="6452" r="9677" b="3226"/>
          <a:stretch>
            <a:fillRect/>
          </a:stretch>
        </p:blipFill>
        <p:spPr>
          <a:xfrm>
            <a:off x="7086600" y="228600"/>
            <a:ext cx="1905000" cy="2133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863353-0B2F-426E-BDDF-2FBB5CD80432}" type="datetimeFigureOut">
              <a:rPr lang="en-US" smtClean="0"/>
              <a:pPr/>
              <a:t>2/18/2011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843639C-ED8F-4C72-9851-7ADAB6B74D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Black" pitchFamily="34" charset="0"/>
              </a:rPr>
              <a:t>THE TOPICS AND TITLES OF RESEARCH</a:t>
            </a:r>
            <a:endParaRPr lang="en-US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 OF RESEARCH</a:t>
            </a:r>
            <a:endParaRPr lang="en-US" dirty="0"/>
          </a:p>
        </p:txBody>
      </p:sp>
      <p:graphicFrame>
        <p:nvGraphicFramePr>
          <p:cNvPr id="5" name="Diagram 4"/>
          <p:cNvGraphicFramePr/>
          <p:nvPr/>
        </p:nvGraphicFramePr>
        <p:xfrm>
          <a:off x="381000" y="1676400"/>
          <a:ext cx="83058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D613A22-EE9B-4F89-BF1B-494B5BD308A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graphicEl>
                                              <a:dgm id="{BD613A22-EE9B-4F89-BF1B-494B5BD308A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44B206-CCEA-46E7-9719-EEC771D014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graphicEl>
                                              <a:dgm id="{5544B206-CCEA-46E7-9719-EEC771D014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C080AD8-A9C7-436C-BB97-1EE017BBD6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5" dur="2000"/>
                                        <p:tgtEl>
                                          <p:spTgt spid="5">
                                            <p:graphicEl>
                                              <a:dgm id="{CC080AD8-A9C7-436C-BB97-1EE017BBD6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01137CD-7C5A-4727-A92D-A74BFB71136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0" dur="2000"/>
                                        <p:tgtEl>
                                          <p:spTgt spid="5">
                                            <p:graphicEl>
                                              <a:dgm id="{C01137CD-7C5A-4727-A92D-A74BFB71136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8692718-098D-48E9-BDF9-315F070F8D9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5">
                                            <p:graphicEl>
                                              <a:dgm id="{78692718-098D-48E9-BDF9-315F070F8D9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A52451B-263B-47E9-89A7-449EF846C8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6" dur="2000"/>
                                        <p:tgtEl>
                                          <p:spTgt spid="5">
                                            <p:graphicEl>
                                              <a:dgm id="{9A52451B-263B-47E9-89A7-449EF846C8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TITLES OF THESIS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2209800"/>
            <a:ext cx="7772400" cy="45720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Text Mining </a:t>
            </a:r>
            <a:r>
              <a:rPr lang="en-US" sz="2800" b="1" dirty="0" smtClean="0">
                <a:latin typeface="Arial Narrow" pitchFamily="34" charset="0"/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Fuzzy-based Emotion Expressions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Neural networks </a:t>
            </a:r>
            <a:r>
              <a:rPr lang="en-US" sz="2800" b="1" dirty="0" smtClean="0">
                <a:latin typeface="Arial Narrow" pitchFamily="34" charset="0"/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automatic target recognition</a:t>
            </a:r>
          </a:p>
          <a:p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Structured neural networks </a:t>
            </a:r>
            <a:r>
              <a:rPr lang="en-US" sz="2800" b="1" dirty="0" smtClean="0">
                <a:latin typeface="Arial Narrow" pitchFamily="34" charset="0"/>
              </a:rPr>
              <a:t>for </a:t>
            </a:r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signal classification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Spike detection in human muscle sympathetic nerve activity</a:t>
            </a:r>
            <a:r>
              <a:rPr lang="en-US" sz="2800" b="1" dirty="0" smtClean="0">
                <a:latin typeface="Arial Narrow" pitchFamily="34" charset="0"/>
              </a:rPr>
              <a:t> using 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a matched wavelet approach 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 Narrow" pitchFamily="34" charset="0"/>
              </a:rPr>
              <a:t>Detecting reliable gene interactions </a:t>
            </a:r>
            <a:r>
              <a:rPr lang="en-US" sz="2800" b="1" dirty="0" smtClean="0">
                <a:latin typeface="Arial Narrow" pitchFamily="34" charset="0"/>
              </a:rPr>
              <a:t>by </a:t>
            </a:r>
            <a:r>
              <a:rPr lang="en-US" sz="2800" b="1" dirty="0" smtClean="0">
                <a:solidFill>
                  <a:srgbClr val="0070C0"/>
                </a:solidFill>
                <a:latin typeface="Arial Narrow" pitchFamily="34" charset="0"/>
              </a:rPr>
              <a:t>a hierarchy of Bayesian network classifiers</a:t>
            </a:r>
            <a:endParaRPr lang="en-US" sz="2800" b="1" dirty="0">
              <a:solidFill>
                <a:srgbClr val="0070C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77</TotalTime>
  <Words>56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Equity</vt:lpstr>
      <vt:lpstr>THE TOPICS AND TITLES OF RESEARCH</vt:lpstr>
      <vt:lpstr>TITLE OF RESEARCH</vt:lpstr>
      <vt:lpstr>TITLES OF THESIS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TOPICS AND TITLES OF RESEARCH</dc:title>
  <dc:creator>Risuba</dc:creator>
  <cp:lastModifiedBy>Risuba</cp:lastModifiedBy>
  <cp:revision>5</cp:revision>
  <dcterms:created xsi:type="dcterms:W3CDTF">2011-02-13T20:19:59Z</dcterms:created>
  <dcterms:modified xsi:type="dcterms:W3CDTF">2011-02-17T23:47:50Z</dcterms:modified>
</cp:coreProperties>
</file>