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93" r:id="rId3"/>
    <p:sldId id="619" r:id="rId4"/>
    <p:sldId id="518" r:id="rId5"/>
    <p:sldId id="605" r:id="rId6"/>
    <p:sldId id="520" r:id="rId7"/>
    <p:sldId id="608" r:id="rId8"/>
    <p:sldId id="606" r:id="rId9"/>
    <p:sldId id="523" r:id="rId10"/>
    <p:sldId id="609" r:id="rId11"/>
    <p:sldId id="525" r:id="rId12"/>
    <p:sldId id="527" r:id="rId13"/>
    <p:sldId id="607" r:id="rId14"/>
    <p:sldId id="530" r:id="rId15"/>
    <p:sldId id="536" r:id="rId16"/>
    <p:sldId id="537" r:id="rId17"/>
    <p:sldId id="610" r:id="rId18"/>
    <p:sldId id="611" r:id="rId19"/>
    <p:sldId id="612" r:id="rId20"/>
    <p:sldId id="613" r:id="rId21"/>
    <p:sldId id="614" r:id="rId22"/>
    <p:sldId id="615" r:id="rId23"/>
    <p:sldId id="616" r:id="rId24"/>
    <p:sldId id="617" r:id="rId25"/>
    <p:sldId id="618" r:id="rId26"/>
    <p:sldId id="550" r:id="rId27"/>
    <p:sldId id="551" r:id="rId28"/>
    <p:sldId id="552" r:id="rId29"/>
    <p:sldId id="553" r:id="rId30"/>
    <p:sldId id="554" r:id="rId31"/>
    <p:sldId id="555" r:id="rId32"/>
    <p:sldId id="557" r:id="rId33"/>
    <p:sldId id="559" r:id="rId34"/>
    <p:sldId id="620" r:id="rId35"/>
    <p:sldId id="621" r:id="rId36"/>
    <p:sldId id="622" r:id="rId37"/>
    <p:sldId id="623" r:id="rId38"/>
    <p:sldId id="624" r:id="rId39"/>
    <p:sldId id="625" r:id="rId40"/>
    <p:sldId id="572" r:id="rId41"/>
    <p:sldId id="626" r:id="rId42"/>
    <p:sldId id="627" r:id="rId43"/>
    <p:sldId id="628" r:id="rId44"/>
    <p:sldId id="629" r:id="rId45"/>
    <p:sldId id="585" r:id="rId46"/>
    <p:sldId id="630" r:id="rId47"/>
    <p:sldId id="631" r:id="rId48"/>
    <p:sldId id="632" r:id="rId49"/>
    <p:sldId id="633" r:id="rId50"/>
    <p:sldId id="634" r:id="rId51"/>
    <p:sldId id="635" r:id="rId52"/>
    <p:sldId id="636" r:id="rId53"/>
    <p:sldId id="637" r:id="rId54"/>
    <p:sldId id="638" r:id="rId55"/>
    <p:sldId id="639" r:id="rId56"/>
    <p:sldId id="281" r:id="rId57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/>
    <p:restoredTop sz="92985" autoAdjust="0"/>
  </p:normalViewPr>
  <p:slideViewPr>
    <p:cSldViewPr>
      <p:cViewPr varScale="1">
        <p:scale>
          <a:sx n="98" d="100"/>
          <a:sy n="98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7A8D3-C467-477F-BFE5-B3D3A84C1662}" type="doc">
      <dgm:prSet loTypeId="urn:microsoft.com/office/officeart/2005/8/layout/default" loCatId="list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431098-46BD-4009-A639-285E6085DC26}">
      <dgm:prSet phldrT="[Text]"/>
      <dgm:spPr/>
      <dgm:t>
        <a:bodyPr/>
        <a:lstStyle/>
        <a:p>
          <a:r>
            <a:rPr lang="en-US" dirty="0"/>
            <a:t>1.Pengantar</a:t>
          </a:r>
        </a:p>
      </dgm:t>
    </dgm:pt>
    <dgm:pt modelId="{4DE99D99-8E8A-4D0F-ACE4-3ADA3042B47B}" type="parTrans" cxnId="{F661C610-66D4-4BDE-9FD3-A4E1058AB2C4}">
      <dgm:prSet/>
      <dgm:spPr/>
      <dgm:t>
        <a:bodyPr/>
        <a:lstStyle/>
        <a:p>
          <a:endParaRPr lang="en-US"/>
        </a:p>
      </dgm:t>
    </dgm:pt>
    <dgm:pt modelId="{37CC8672-8DB2-48B6-8F29-ACF52214DA96}" type="sibTrans" cxnId="{F661C610-66D4-4BDE-9FD3-A4E1058AB2C4}">
      <dgm:prSet/>
      <dgm:spPr/>
      <dgm:t>
        <a:bodyPr/>
        <a:lstStyle/>
        <a:p>
          <a:endParaRPr lang="en-US"/>
        </a:p>
      </dgm:t>
    </dgm:pt>
    <dgm:pt modelId="{FFB767D6-D34C-4002-AE88-891C2EABDB06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Dasar-Dasar</a:t>
          </a:r>
          <a:endParaRPr lang="en-US" dirty="0"/>
        </a:p>
      </dgm:t>
    </dgm:pt>
    <dgm:pt modelId="{A049DA0D-A359-4181-B236-36623916BAEB}" type="parTrans" cxnId="{965E021E-A8AA-4052-9A56-0363F0E91D10}">
      <dgm:prSet/>
      <dgm:spPr/>
      <dgm:t>
        <a:bodyPr/>
        <a:lstStyle/>
        <a:p>
          <a:endParaRPr lang="en-US"/>
        </a:p>
      </dgm:t>
    </dgm:pt>
    <dgm:pt modelId="{D9E3AD9A-D5DB-47E5-9001-31F47A1316A4}" type="sibTrans" cxnId="{965E021E-A8AA-4052-9A56-0363F0E91D10}">
      <dgm:prSet/>
      <dgm:spPr/>
      <dgm:t>
        <a:bodyPr/>
        <a:lstStyle/>
        <a:p>
          <a:endParaRPr lang="en-US"/>
        </a:p>
      </dgm:t>
    </dgm:pt>
    <dgm:pt modelId="{E3ECB66B-B2D5-45FA-BF2A-28274D21E9DD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Fungsi</a:t>
          </a:r>
          <a:r>
            <a:rPr lang="en-US" dirty="0"/>
            <a:t> </a:t>
          </a:r>
          <a:r>
            <a:rPr lang="en-US" dirty="0" err="1"/>
            <a:t>Keanggotaan</a:t>
          </a:r>
          <a:endParaRPr lang="en-US" dirty="0"/>
        </a:p>
      </dgm:t>
    </dgm:pt>
    <dgm:pt modelId="{CC6FE44F-6A59-4E59-846B-EAB4941EB6E7}" type="parTrans" cxnId="{BA7BAD80-3471-401F-9776-9F4DB15C0322}">
      <dgm:prSet/>
      <dgm:spPr/>
      <dgm:t>
        <a:bodyPr/>
        <a:lstStyle/>
        <a:p>
          <a:endParaRPr lang="en-US"/>
        </a:p>
      </dgm:t>
    </dgm:pt>
    <dgm:pt modelId="{632B4ACC-BD65-4490-9D2E-7687A8AB2DD7}" type="sibTrans" cxnId="{BA7BAD80-3471-401F-9776-9F4DB15C0322}">
      <dgm:prSet/>
      <dgm:spPr/>
      <dgm:t>
        <a:bodyPr/>
        <a:lstStyle/>
        <a:p>
          <a:endParaRPr lang="en-US"/>
        </a:p>
      </dgm:t>
    </dgm:pt>
    <dgm:pt modelId="{9BDA22B7-2A15-4159-8E32-D02673448A71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Operasi</a:t>
          </a:r>
          <a:endParaRPr lang="en-US" dirty="0"/>
        </a:p>
      </dgm:t>
    </dgm:pt>
    <dgm:pt modelId="{47008385-9F06-453E-97A2-1A0156C5AE23}" type="parTrans" cxnId="{967D780A-54CE-4619-848A-54829884EE0D}">
      <dgm:prSet/>
      <dgm:spPr/>
      <dgm:t>
        <a:bodyPr/>
        <a:lstStyle/>
        <a:p>
          <a:endParaRPr lang="en-US"/>
        </a:p>
      </dgm:t>
    </dgm:pt>
    <dgm:pt modelId="{358478FF-877B-407B-8584-28A1B19F0AAF}" type="sibTrans" cxnId="{967D780A-54CE-4619-848A-54829884EE0D}">
      <dgm:prSet/>
      <dgm:spPr/>
      <dgm:t>
        <a:bodyPr/>
        <a:lstStyle/>
        <a:p>
          <a:endParaRPr lang="en-US"/>
        </a:p>
      </dgm:t>
    </dgm:pt>
    <dgm:pt modelId="{D786C5F2-4657-4A89-A445-9E7DD864D481}">
      <dgm:prSet phldrT="[Text]"/>
      <dgm:spPr/>
      <dgm:t>
        <a:bodyPr/>
        <a:lstStyle/>
        <a:p>
          <a:r>
            <a:rPr lang="en-US" dirty="0"/>
            <a:t>5. </a:t>
          </a:r>
          <a:r>
            <a:rPr lang="en-US" dirty="0" err="1"/>
            <a:t>Penalaran</a:t>
          </a:r>
          <a:r>
            <a:rPr lang="en-US" dirty="0"/>
            <a:t> </a:t>
          </a:r>
          <a:r>
            <a:rPr lang="en-US" dirty="0" err="1"/>
            <a:t>Monoton</a:t>
          </a:r>
          <a:endParaRPr lang="en-US" dirty="0"/>
        </a:p>
      </dgm:t>
    </dgm:pt>
    <dgm:pt modelId="{F3B9A8ED-80D5-4210-9FBF-EF44C0374B98}" type="parTrans" cxnId="{EF53E6E4-3126-4CF8-A15C-AC2A2CDD1EF3}">
      <dgm:prSet/>
      <dgm:spPr/>
      <dgm:t>
        <a:bodyPr/>
        <a:lstStyle/>
        <a:p>
          <a:endParaRPr lang="en-US"/>
        </a:p>
      </dgm:t>
    </dgm:pt>
    <dgm:pt modelId="{46141212-C860-42D6-B91E-AF6813B62E32}" type="sibTrans" cxnId="{EF53E6E4-3126-4CF8-A15C-AC2A2CDD1EF3}">
      <dgm:prSet/>
      <dgm:spPr/>
      <dgm:t>
        <a:bodyPr/>
        <a:lstStyle/>
        <a:p>
          <a:endParaRPr lang="en-US"/>
        </a:p>
      </dgm:t>
    </dgm:pt>
    <dgm:pt modelId="{EDC88124-8D42-4EAE-8CAD-1131DE41D45E}">
      <dgm:prSet phldrT="[Text]"/>
      <dgm:spPr/>
      <dgm:t>
        <a:bodyPr/>
        <a:lstStyle/>
        <a:p>
          <a:r>
            <a:rPr lang="en-US" dirty="0"/>
            <a:t>6. </a:t>
          </a:r>
          <a:r>
            <a:rPr lang="en-US" dirty="0" err="1"/>
            <a:t>Fungsi</a:t>
          </a:r>
          <a:r>
            <a:rPr lang="en-US" dirty="0"/>
            <a:t> </a:t>
          </a:r>
          <a:r>
            <a:rPr lang="en-US" dirty="0" err="1"/>
            <a:t>Implikasi</a:t>
          </a:r>
          <a:endParaRPr lang="en-US" dirty="0"/>
        </a:p>
      </dgm:t>
    </dgm:pt>
    <dgm:pt modelId="{F0A86D11-DB51-43F5-84E8-72AFE5EEC420}" type="parTrans" cxnId="{4839AE8F-5CA0-45FE-8C1E-BB0F963BD8A3}">
      <dgm:prSet/>
      <dgm:spPr/>
      <dgm:t>
        <a:bodyPr/>
        <a:lstStyle/>
        <a:p>
          <a:endParaRPr lang="en-US"/>
        </a:p>
      </dgm:t>
    </dgm:pt>
    <dgm:pt modelId="{3DA0603B-9EA4-4198-8378-16480E538A5A}" type="sibTrans" cxnId="{4839AE8F-5CA0-45FE-8C1E-BB0F963BD8A3}">
      <dgm:prSet/>
      <dgm:spPr/>
      <dgm:t>
        <a:bodyPr/>
        <a:lstStyle/>
        <a:p>
          <a:endParaRPr lang="en-US"/>
        </a:p>
      </dgm:t>
    </dgm:pt>
    <dgm:pt modelId="{9DD073A7-AAE1-4F8F-BD48-98993C45EBB7}">
      <dgm:prSet phldrT="[Text]"/>
      <dgm:spPr/>
      <dgm:t>
        <a:bodyPr/>
        <a:lstStyle/>
        <a:p>
          <a:r>
            <a:rPr lang="en-US" dirty="0"/>
            <a:t>7. </a:t>
          </a:r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Inferensi</a:t>
          </a:r>
          <a:endParaRPr lang="en-US" dirty="0"/>
        </a:p>
      </dgm:t>
    </dgm:pt>
    <dgm:pt modelId="{511596B0-5FE2-431C-A740-3F1F6CB69927}" type="parTrans" cxnId="{405E553E-0C24-4DD6-83F3-434131826DD3}">
      <dgm:prSet/>
      <dgm:spPr/>
      <dgm:t>
        <a:bodyPr/>
        <a:lstStyle/>
        <a:p>
          <a:endParaRPr lang="en-US"/>
        </a:p>
      </dgm:t>
    </dgm:pt>
    <dgm:pt modelId="{97B1326F-9F10-462A-AA84-3DA046D2351C}" type="sibTrans" cxnId="{405E553E-0C24-4DD6-83F3-434131826DD3}">
      <dgm:prSet/>
      <dgm:spPr/>
      <dgm:t>
        <a:bodyPr/>
        <a:lstStyle/>
        <a:p>
          <a:endParaRPr lang="en-US"/>
        </a:p>
      </dgm:t>
    </dgm:pt>
    <dgm:pt modelId="{86D4AB48-D570-47EB-BB83-1A0D8CBC8695}">
      <dgm:prSet phldrT="[Text]"/>
      <dgm:spPr/>
      <dgm:t>
        <a:bodyPr/>
        <a:lstStyle/>
        <a:p>
          <a:r>
            <a:rPr lang="en-US" dirty="0"/>
            <a:t>8. </a:t>
          </a:r>
          <a:r>
            <a:rPr lang="en-US" dirty="0" err="1"/>
            <a:t>Operasi</a:t>
          </a:r>
          <a:r>
            <a:rPr lang="en-US" dirty="0"/>
            <a:t> </a:t>
          </a:r>
          <a:r>
            <a:rPr lang="en-US" dirty="0" err="1"/>
            <a:t>Logika</a:t>
          </a:r>
          <a:endParaRPr lang="en-US" dirty="0"/>
        </a:p>
      </dgm:t>
    </dgm:pt>
    <dgm:pt modelId="{2305ABA6-B817-4114-B749-8FCFE5A676CE}" type="parTrans" cxnId="{490A1ADF-D1B5-4A4E-8E0F-C07AF4681599}">
      <dgm:prSet/>
      <dgm:spPr/>
      <dgm:t>
        <a:bodyPr/>
        <a:lstStyle/>
        <a:p>
          <a:endParaRPr lang="en-US"/>
        </a:p>
      </dgm:t>
    </dgm:pt>
    <dgm:pt modelId="{58A982F8-4702-4FCF-BD4D-82A4C71D6987}" type="sibTrans" cxnId="{490A1ADF-D1B5-4A4E-8E0F-C07AF4681599}">
      <dgm:prSet/>
      <dgm:spPr/>
      <dgm:t>
        <a:bodyPr/>
        <a:lstStyle/>
        <a:p>
          <a:endParaRPr lang="en-US"/>
        </a:p>
      </dgm:t>
    </dgm:pt>
    <dgm:pt modelId="{4BC85095-126D-4279-9FAC-5C963B93785A}" type="pres">
      <dgm:prSet presAssocID="{55A7A8D3-C467-477F-BFE5-B3D3A84C1662}" presName="diagram" presStyleCnt="0">
        <dgm:presLayoutVars>
          <dgm:dir/>
          <dgm:resizeHandles val="exact"/>
        </dgm:presLayoutVars>
      </dgm:prSet>
      <dgm:spPr/>
    </dgm:pt>
    <dgm:pt modelId="{C4571878-AB45-433F-8FF9-B344563A44A8}" type="pres">
      <dgm:prSet presAssocID="{1F431098-46BD-4009-A639-285E6085DC26}" presName="node" presStyleLbl="node1" presStyleIdx="0" presStyleCnt="8">
        <dgm:presLayoutVars>
          <dgm:bulletEnabled val="1"/>
        </dgm:presLayoutVars>
      </dgm:prSet>
      <dgm:spPr/>
    </dgm:pt>
    <dgm:pt modelId="{C40AF6C3-3CAD-49FD-8ABE-EC466ED4B488}" type="pres">
      <dgm:prSet presAssocID="{37CC8672-8DB2-48B6-8F29-ACF52214DA96}" presName="sibTrans" presStyleCnt="0"/>
      <dgm:spPr/>
    </dgm:pt>
    <dgm:pt modelId="{2D13372E-59AE-4FBA-83D5-2BB3DF7A0A04}" type="pres">
      <dgm:prSet presAssocID="{FFB767D6-D34C-4002-AE88-891C2EABDB06}" presName="node" presStyleLbl="node1" presStyleIdx="1" presStyleCnt="8">
        <dgm:presLayoutVars>
          <dgm:bulletEnabled val="1"/>
        </dgm:presLayoutVars>
      </dgm:prSet>
      <dgm:spPr/>
    </dgm:pt>
    <dgm:pt modelId="{99C6195C-BB8E-48C1-8176-FF5A4E56352A}" type="pres">
      <dgm:prSet presAssocID="{D9E3AD9A-D5DB-47E5-9001-31F47A1316A4}" presName="sibTrans" presStyleCnt="0"/>
      <dgm:spPr/>
    </dgm:pt>
    <dgm:pt modelId="{69CF0515-DC8B-423D-BAAA-94C0DC757820}" type="pres">
      <dgm:prSet presAssocID="{E3ECB66B-B2D5-45FA-BF2A-28274D21E9DD}" presName="node" presStyleLbl="node1" presStyleIdx="2" presStyleCnt="8">
        <dgm:presLayoutVars>
          <dgm:bulletEnabled val="1"/>
        </dgm:presLayoutVars>
      </dgm:prSet>
      <dgm:spPr/>
    </dgm:pt>
    <dgm:pt modelId="{6CE2CECD-AF2F-4C0F-AAB7-C3A71C132FFA}" type="pres">
      <dgm:prSet presAssocID="{632B4ACC-BD65-4490-9D2E-7687A8AB2DD7}" presName="sibTrans" presStyleCnt="0"/>
      <dgm:spPr/>
    </dgm:pt>
    <dgm:pt modelId="{423CA382-9D88-4739-9A95-15F7613770E2}" type="pres">
      <dgm:prSet presAssocID="{9BDA22B7-2A15-4159-8E32-D02673448A71}" presName="node" presStyleLbl="node1" presStyleIdx="3" presStyleCnt="8" custLinFactNeighborX="855" custLinFactNeighborY="2099">
        <dgm:presLayoutVars>
          <dgm:bulletEnabled val="1"/>
        </dgm:presLayoutVars>
      </dgm:prSet>
      <dgm:spPr/>
    </dgm:pt>
    <dgm:pt modelId="{687802F2-C9D9-45B4-81C2-1A678392EFCD}" type="pres">
      <dgm:prSet presAssocID="{358478FF-877B-407B-8584-28A1B19F0AAF}" presName="sibTrans" presStyleCnt="0"/>
      <dgm:spPr/>
    </dgm:pt>
    <dgm:pt modelId="{2E395804-944A-4823-A11C-C65496118C4E}" type="pres">
      <dgm:prSet presAssocID="{D786C5F2-4657-4A89-A445-9E7DD864D481}" presName="node" presStyleLbl="node1" presStyleIdx="4" presStyleCnt="8">
        <dgm:presLayoutVars>
          <dgm:bulletEnabled val="1"/>
        </dgm:presLayoutVars>
      </dgm:prSet>
      <dgm:spPr/>
    </dgm:pt>
    <dgm:pt modelId="{B0DD0C9C-5C1E-4268-90B1-3E11D86816EA}" type="pres">
      <dgm:prSet presAssocID="{46141212-C860-42D6-B91E-AF6813B62E32}" presName="sibTrans" presStyleCnt="0"/>
      <dgm:spPr/>
    </dgm:pt>
    <dgm:pt modelId="{202A636E-2035-40FD-8A03-058A964BD22C}" type="pres">
      <dgm:prSet presAssocID="{EDC88124-8D42-4EAE-8CAD-1131DE41D45E}" presName="node" presStyleLbl="node1" presStyleIdx="5" presStyleCnt="8">
        <dgm:presLayoutVars>
          <dgm:bulletEnabled val="1"/>
        </dgm:presLayoutVars>
      </dgm:prSet>
      <dgm:spPr/>
    </dgm:pt>
    <dgm:pt modelId="{DDD44898-CCD0-43D5-BE9D-46E99A6E25A1}" type="pres">
      <dgm:prSet presAssocID="{3DA0603B-9EA4-4198-8378-16480E538A5A}" presName="sibTrans" presStyleCnt="0"/>
      <dgm:spPr/>
    </dgm:pt>
    <dgm:pt modelId="{5C15C1FB-1531-43E0-952E-1446FB3E73B8}" type="pres">
      <dgm:prSet presAssocID="{9DD073A7-AAE1-4F8F-BD48-98993C45EBB7}" presName="node" presStyleLbl="node1" presStyleIdx="6" presStyleCnt="8">
        <dgm:presLayoutVars>
          <dgm:bulletEnabled val="1"/>
        </dgm:presLayoutVars>
      </dgm:prSet>
      <dgm:spPr/>
    </dgm:pt>
    <dgm:pt modelId="{D69ECE59-6700-485D-984C-9DBF74D4A7B4}" type="pres">
      <dgm:prSet presAssocID="{97B1326F-9F10-462A-AA84-3DA046D2351C}" presName="sibTrans" presStyleCnt="0"/>
      <dgm:spPr/>
    </dgm:pt>
    <dgm:pt modelId="{605E1B3D-24B7-474E-B4BB-A1AD29972F5F}" type="pres">
      <dgm:prSet presAssocID="{86D4AB48-D570-47EB-BB83-1A0D8CBC8695}" presName="node" presStyleLbl="node1" presStyleIdx="7" presStyleCnt="8">
        <dgm:presLayoutVars>
          <dgm:bulletEnabled val="1"/>
        </dgm:presLayoutVars>
      </dgm:prSet>
      <dgm:spPr/>
    </dgm:pt>
  </dgm:ptLst>
  <dgm:cxnLst>
    <dgm:cxn modelId="{967D780A-54CE-4619-848A-54829884EE0D}" srcId="{55A7A8D3-C467-477F-BFE5-B3D3A84C1662}" destId="{9BDA22B7-2A15-4159-8E32-D02673448A71}" srcOrd="3" destOrd="0" parTransId="{47008385-9F06-453E-97A2-1A0156C5AE23}" sibTransId="{358478FF-877B-407B-8584-28A1B19F0AAF}"/>
    <dgm:cxn modelId="{F661C610-66D4-4BDE-9FD3-A4E1058AB2C4}" srcId="{55A7A8D3-C467-477F-BFE5-B3D3A84C1662}" destId="{1F431098-46BD-4009-A639-285E6085DC26}" srcOrd="0" destOrd="0" parTransId="{4DE99D99-8E8A-4D0F-ACE4-3ADA3042B47B}" sibTransId="{37CC8672-8DB2-48B6-8F29-ACF52214DA96}"/>
    <dgm:cxn modelId="{965E021E-A8AA-4052-9A56-0363F0E91D10}" srcId="{55A7A8D3-C467-477F-BFE5-B3D3A84C1662}" destId="{FFB767D6-D34C-4002-AE88-891C2EABDB06}" srcOrd="1" destOrd="0" parTransId="{A049DA0D-A359-4181-B236-36623916BAEB}" sibTransId="{D9E3AD9A-D5DB-47E5-9001-31F47A1316A4}"/>
    <dgm:cxn modelId="{4151DA39-B973-4D33-8E2F-8975B8FAB868}" type="presOf" srcId="{D786C5F2-4657-4A89-A445-9E7DD864D481}" destId="{2E395804-944A-4823-A11C-C65496118C4E}" srcOrd="0" destOrd="0" presId="urn:microsoft.com/office/officeart/2005/8/layout/default"/>
    <dgm:cxn modelId="{342B373D-A13E-4E51-8FE5-CE882EC707FA}" type="presOf" srcId="{1F431098-46BD-4009-A639-285E6085DC26}" destId="{C4571878-AB45-433F-8FF9-B344563A44A8}" srcOrd="0" destOrd="0" presId="urn:microsoft.com/office/officeart/2005/8/layout/default"/>
    <dgm:cxn modelId="{405E553E-0C24-4DD6-83F3-434131826DD3}" srcId="{55A7A8D3-C467-477F-BFE5-B3D3A84C1662}" destId="{9DD073A7-AAE1-4F8F-BD48-98993C45EBB7}" srcOrd="6" destOrd="0" parTransId="{511596B0-5FE2-431C-A740-3F1F6CB69927}" sibTransId="{97B1326F-9F10-462A-AA84-3DA046D2351C}"/>
    <dgm:cxn modelId="{B176A476-033E-4493-A7FA-61A85131D8A7}" type="presOf" srcId="{9DD073A7-AAE1-4F8F-BD48-98993C45EBB7}" destId="{5C15C1FB-1531-43E0-952E-1446FB3E73B8}" srcOrd="0" destOrd="0" presId="urn:microsoft.com/office/officeart/2005/8/layout/default"/>
    <dgm:cxn modelId="{BA7BAD80-3471-401F-9776-9F4DB15C0322}" srcId="{55A7A8D3-C467-477F-BFE5-B3D3A84C1662}" destId="{E3ECB66B-B2D5-45FA-BF2A-28274D21E9DD}" srcOrd="2" destOrd="0" parTransId="{CC6FE44F-6A59-4E59-846B-EAB4941EB6E7}" sibTransId="{632B4ACC-BD65-4490-9D2E-7687A8AB2DD7}"/>
    <dgm:cxn modelId="{F4DAD885-B2B2-442B-9789-4FF2B3856A6F}" type="presOf" srcId="{86D4AB48-D570-47EB-BB83-1A0D8CBC8695}" destId="{605E1B3D-24B7-474E-B4BB-A1AD29972F5F}" srcOrd="0" destOrd="0" presId="urn:microsoft.com/office/officeart/2005/8/layout/default"/>
    <dgm:cxn modelId="{4839AE8F-5CA0-45FE-8C1E-BB0F963BD8A3}" srcId="{55A7A8D3-C467-477F-BFE5-B3D3A84C1662}" destId="{EDC88124-8D42-4EAE-8CAD-1131DE41D45E}" srcOrd="5" destOrd="0" parTransId="{F0A86D11-DB51-43F5-84E8-72AFE5EEC420}" sibTransId="{3DA0603B-9EA4-4198-8378-16480E538A5A}"/>
    <dgm:cxn modelId="{B28E2DA9-02BA-4FF6-A849-BD3A1BBCD519}" type="presOf" srcId="{9BDA22B7-2A15-4159-8E32-D02673448A71}" destId="{423CA382-9D88-4739-9A95-15F7613770E2}" srcOrd="0" destOrd="0" presId="urn:microsoft.com/office/officeart/2005/8/layout/default"/>
    <dgm:cxn modelId="{B4BCDCC9-5565-4CA1-8AF1-36B9290A3977}" type="presOf" srcId="{EDC88124-8D42-4EAE-8CAD-1131DE41D45E}" destId="{202A636E-2035-40FD-8A03-058A964BD22C}" srcOrd="0" destOrd="0" presId="urn:microsoft.com/office/officeart/2005/8/layout/default"/>
    <dgm:cxn modelId="{1C23D3CD-DC7A-4F26-ACB4-DDA376FFD0AC}" type="presOf" srcId="{FFB767D6-D34C-4002-AE88-891C2EABDB06}" destId="{2D13372E-59AE-4FBA-83D5-2BB3DF7A0A04}" srcOrd="0" destOrd="0" presId="urn:microsoft.com/office/officeart/2005/8/layout/default"/>
    <dgm:cxn modelId="{490A1ADF-D1B5-4A4E-8E0F-C07AF4681599}" srcId="{55A7A8D3-C467-477F-BFE5-B3D3A84C1662}" destId="{86D4AB48-D570-47EB-BB83-1A0D8CBC8695}" srcOrd="7" destOrd="0" parTransId="{2305ABA6-B817-4114-B749-8FCFE5A676CE}" sibTransId="{58A982F8-4702-4FCF-BD4D-82A4C71D6987}"/>
    <dgm:cxn modelId="{EF53E6E4-3126-4CF8-A15C-AC2A2CDD1EF3}" srcId="{55A7A8D3-C467-477F-BFE5-B3D3A84C1662}" destId="{D786C5F2-4657-4A89-A445-9E7DD864D481}" srcOrd="4" destOrd="0" parTransId="{F3B9A8ED-80D5-4210-9FBF-EF44C0374B98}" sibTransId="{46141212-C860-42D6-B91E-AF6813B62E32}"/>
    <dgm:cxn modelId="{2D23D9F5-FFAA-4C56-9204-8762E04D6CBA}" type="presOf" srcId="{E3ECB66B-B2D5-45FA-BF2A-28274D21E9DD}" destId="{69CF0515-DC8B-423D-BAAA-94C0DC757820}" srcOrd="0" destOrd="0" presId="urn:microsoft.com/office/officeart/2005/8/layout/default"/>
    <dgm:cxn modelId="{BB4C25FD-51D7-4F8C-879F-FB89C3428398}" type="presOf" srcId="{55A7A8D3-C467-477F-BFE5-B3D3A84C1662}" destId="{4BC85095-126D-4279-9FAC-5C963B93785A}" srcOrd="0" destOrd="0" presId="urn:microsoft.com/office/officeart/2005/8/layout/default"/>
    <dgm:cxn modelId="{FC9E7BF0-3B38-4F1B-81D2-6259897363E0}" type="presParOf" srcId="{4BC85095-126D-4279-9FAC-5C963B93785A}" destId="{C4571878-AB45-433F-8FF9-B344563A44A8}" srcOrd="0" destOrd="0" presId="urn:microsoft.com/office/officeart/2005/8/layout/default"/>
    <dgm:cxn modelId="{96D537C1-E77C-429F-9A09-828F4899FD29}" type="presParOf" srcId="{4BC85095-126D-4279-9FAC-5C963B93785A}" destId="{C40AF6C3-3CAD-49FD-8ABE-EC466ED4B488}" srcOrd="1" destOrd="0" presId="urn:microsoft.com/office/officeart/2005/8/layout/default"/>
    <dgm:cxn modelId="{5C72193B-94DF-4B45-A00D-BD86C8ED3D6A}" type="presParOf" srcId="{4BC85095-126D-4279-9FAC-5C963B93785A}" destId="{2D13372E-59AE-4FBA-83D5-2BB3DF7A0A04}" srcOrd="2" destOrd="0" presId="urn:microsoft.com/office/officeart/2005/8/layout/default"/>
    <dgm:cxn modelId="{C3C14BE7-A64A-41CB-85BA-B72FAF0FB7C3}" type="presParOf" srcId="{4BC85095-126D-4279-9FAC-5C963B93785A}" destId="{99C6195C-BB8E-48C1-8176-FF5A4E56352A}" srcOrd="3" destOrd="0" presId="urn:microsoft.com/office/officeart/2005/8/layout/default"/>
    <dgm:cxn modelId="{CB43D65C-887F-497E-AECE-06DEF7CA45C9}" type="presParOf" srcId="{4BC85095-126D-4279-9FAC-5C963B93785A}" destId="{69CF0515-DC8B-423D-BAAA-94C0DC757820}" srcOrd="4" destOrd="0" presId="urn:microsoft.com/office/officeart/2005/8/layout/default"/>
    <dgm:cxn modelId="{D70998A8-5509-429F-9AAB-DB7817AEED8C}" type="presParOf" srcId="{4BC85095-126D-4279-9FAC-5C963B93785A}" destId="{6CE2CECD-AF2F-4C0F-AAB7-C3A71C132FFA}" srcOrd="5" destOrd="0" presId="urn:microsoft.com/office/officeart/2005/8/layout/default"/>
    <dgm:cxn modelId="{10ECAA7F-0C8E-4A4C-B65D-8C56EBBCEA45}" type="presParOf" srcId="{4BC85095-126D-4279-9FAC-5C963B93785A}" destId="{423CA382-9D88-4739-9A95-15F7613770E2}" srcOrd="6" destOrd="0" presId="urn:microsoft.com/office/officeart/2005/8/layout/default"/>
    <dgm:cxn modelId="{EA0AD087-C267-4D93-BC4F-59614A1F09B4}" type="presParOf" srcId="{4BC85095-126D-4279-9FAC-5C963B93785A}" destId="{687802F2-C9D9-45B4-81C2-1A678392EFCD}" srcOrd="7" destOrd="0" presId="urn:microsoft.com/office/officeart/2005/8/layout/default"/>
    <dgm:cxn modelId="{DD794696-C23E-4F74-8B70-0B2EEF10C02F}" type="presParOf" srcId="{4BC85095-126D-4279-9FAC-5C963B93785A}" destId="{2E395804-944A-4823-A11C-C65496118C4E}" srcOrd="8" destOrd="0" presId="urn:microsoft.com/office/officeart/2005/8/layout/default"/>
    <dgm:cxn modelId="{1356FD9D-69AC-48D3-809C-85DE38980992}" type="presParOf" srcId="{4BC85095-126D-4279-9FAC-5C963B93785A}" destId="{B0DD0C9C-5C1E-4268-90B1-3E11D86816EA}" srcOrd="9" destOrd="0" presId="urn:microsoft.com/office/officeart/2005/8/layout/default"/>
    <dgm:cxn modelId="{6F6ACAF3-8971-49AB-AAAA-880688BEEDA3}" type="presParOf" srcId="{4BC85095-126D-4279-9FAC-5C963B93785A}" destId="{202A636E-2035-40FD-8A03-058A964BD22C}" srcOrd="10" destOrd="0" presId="urn:microsoft.com/office/officeart/2005/8/layout/default"/>
    <dgm:cxn modelId="{5538ECFB-AD97-48FF-A062-4B6EA895BE3D}" type="presParOf" srcId="{4BC85095-126D-4279-9FAC-5C963B93785A}" destId="{DDD44898-CCD0-43D5-BE9D-46E99A6E25A1}" srcOrd="11" destOrd="0" presId="urn:microsoft.com/office/officeart/2005/8/layout/default"/>
    <dgm:cxn modelId="{3937DEBB-F0D2-4C0D-89DA-AB35DCA71CDE}" type="presParOf" srcId="{4BC85095-126D-4279-9FAC-5C963B93785A}" destId="{5C15C1FB-1531-43E0-952E-1446FB3E73B8}" srcOrd="12" destOrd="0" presId="urn:microsoft.com/office/officeart/2005/8/layout/default"/>
    <dgm:cxn modelId="{F8183B5E-5043-4E88-B60A-E96E2AF023D2}" type="presParOf" srcId="{4BC85095-126D-4279-9FAC-5C963B93785A}" destId="{D69ECE59-6700-485D-984C-9DBF74D4A7B4}" srcOrd="13" destOrd="0" presId="urn:microsoft.com/office/officeart/2005/8/layout/default"/>
    <dgm:cxn modelId="{7458DED2-EEC8-4DE4-8560-B4D35E7094A6}" type="presParOf" srcId="{4BC85095-126D-4279-9FAC-5C963B93785A}" destId="{605E1B3D-24B7-474E-B4BB-A1AD29972F5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FB6A88-B2CB-471D-9886-9C226776A1E9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A3C9D8-7138-414B-8A66-4DD97F22A923}">
      <dgm:prSet phldrT="[Text]"/>
      <dgm:spPr/>
      <dgm:t>
        <a:bodyPr/>
        <a:lstStyle/>
        <a:p>
          <a:r>
            <a:rPr lang="en-US" dirty="0"/>
            <a:t>Variable Fuzzy</a:t>
          </a:r>
        </a:p>
      </dgm:t>
    </dgm:pt>
    <dgm:pt modelId="{AC5DE689-2F71-443B-AC45-5BEC4A5188A4}" type="parTrans" cxnId="{ABCE79EE-756B-431F-8FF1-1AEE06BF766E}">
      <dgm:prSet/>
      <dgm:spPr/>
      <dgm:t>
        <a:bodyPr/>
        <a:lstStyle/>
        <a:p>
          <a:endParaRPr lang="en-US"/>
        </a:p>
      </dgm:t>
    </dgm:pt>
    <dgm:pt modelId="{9A9868B5-4052-4551-81E0-F8EAFDA9B398}" type="sibTrans" cxnId="{ABCE79EE-756B-431F-8FF1-1AEE06BF766E}">
      <dgm:prSet/>
      <dgm:spPr/>
      <dgm:t>
        <a:bodyPr/>
        <a:lstStyle/>
        <a:p>
          <a:endParaRPr lang="en-US"/>
        </a:p>
      </dgm:t>
    </dgm:pt>
    <dgm:pt modelId="{0163526B-C96B-4E14-BEAD-328AAA4CD354}">
      <dgm:prSet phldrT="[Text]"/>
      <dgm:spPr/>
      <dgm:t>
        <a:bodyPr/>
        <a:lstStyle/>
        <a:p>
          <a:r>
            <a:rPr lang="en-US" dirty="0" err="1"/>
            <a:t>Himpunan</a:t>
          </a:r>
          <a:r>
            <a:rPr lang="en-US" dirty="0"/>
            <a:t> Fuzzy</a:t>
          </a:r>
        </a:p>
      </dgm:t>
    </dgm:pt>
    <dgm:pt modelId="{E304DAC9-B9E1-45D7-9116-0FC4ACFC3196}" type="parTrans" cxnId="{C2E36559-A885-4859-8C03-BBF0776E9D31}">
      <dgm:prSet/>
      <dgm:spPr/>
      <dgm:t>
        <a:bodyPr/>
        <a:lstStyle/>
        <a:p>
          <a:endParaRPr lang="en-US"/>
        </a:p>
      </dgm:t>
    </dgm:pt>
    <dgm:pt modelId="{0C3D2060-2575-440C-93B4-CA5F9BF59AAC}" type="sibTrans" cxnId="{C2E36559-A885-4859-8C03-BBF0776E9D31}">
      <dgm:prSet/>
      <dgm:spPr/>
      <dgm:t>
        <a:bodyPr/>
        <a:lstStyle/>
        <a:p>
          <a:endParaRPr lang="en-US"/>
        </a:p>
      </dgm:t>
    </dgm:pt>
    <dgm:pt modelId="{69A774AF-0DA1-4B84-9E39-B4081B8E75BD}">
      <dgm:prSet phldrT="[Text]"/>
      <dgm:spPr/>
      <dgm:t>
        <a:bodyPr/>
        <a:lstStyle/>
        <a:p>
          <a:r>
            <a:rPr lang="en-US" dirty="0" err="1"/>
            <a:t>Semesta</a:t>
          </a:r>
          <a:r>
            <a:rPr lang="en-US" dirty="0"/>
            <a:t> </a:t>
          </a:r>
          <a:r>
            <a:rPr lang="en-US" dirty="0" err="1"/>
            <a:t>Pembicaraan</a:t>
          </a:r>
          <a:endParaRPr lang="en-US" dirty="0"/>
        </a:p>
      </dgm:t>
    </dgm:pt>
    <dgm:pt modelId="{76B33784-DA1D-4D90-8414-C385E09E3528}" type="parTrans" cxnId="{0A566616-ECC2-4DC6-A59A-82954D3E337D}">
      <dgm:prSet/>
      <dgm:spPr/>
      <dgm:t>
        <a:bodyPr/>
        <a:lstStyle/>
        <a:p>
          <a:endParaRPr lang="en-US"/>
        </a:p>
      </dgm:t>
    </dgm:pt>
    <dgm:pt modelId="{70B3F911-ED61-4E1A-94E9-A24D7F687798}" type="sibTrans" cxnId="{0A566616-ECC2-4DC6-A59A-82954D3E337D}">
      <dgm:prSet/>
      <dgm:spPr/>
      <dgm:t>
        <a:bodyPr/>
        <a:lstStyle/>
        <a:p>
          <a:endParaRPr lang="en-US"/>
        </a:p>
      </dgm:t>
    </dgm:pt>
    <dgm:pt modelId="{C5E3AF50-386B-408A-A4FD-8CC4DD7197B7}">
      <dgm:prSet phldrT="[Text]"/>
      <dgm:spPr/>
      <dgm:t>
        <a:bodyPr/>
        <a:lstStyle/>
        <a:p>
          <a:r>
            <a:rPr lang="en-US" dirty="0"/>
            <a:t>Domain </a:t>
          </a:r>
          <a:r>
            <a:rPr lang="en-US" dirty="0" err="1"/>
            <a:t>Himpunan</a:t>
          </a:r>
          <a:r>
            <a:rPr lang="en-US" dirty="0"/>
            <a:t> Fuzzy</a:t>
          </a:r>
        </a:p>
      </dgm:t>
    </dgm:pt>
    <dgm:pt modelId="{63CB64BB-4D2D-4D46-89F0-CA7617004A4C}" type="parTrans" cxnId="{01A3BF31-EEE1-4948-9167-139F4F80FF26}">
      <dgm:prSet/>
      <dgm:spPr/>
      <dgm:t>
        <a:bodyPr/>
        <a:lstStyle/>
        <a:p>
          <a:endParaRPr lang="en-US"/>
        </a:p>
      </dgm:t>
    </dgm:pt>
    <dgm:pt modelId="{7C565165-C68F-43D9-9D9A-9F34E261972D}" type="sibTrans" cxnId="{01A3BF31-EEE1-4948-9167-139F4F80FF26}">
      <dgm:prSet/>
      <dgm:spPr/>
      <dgm:t>
        <a:bodyPr/>
        <a:lstStyle/>
        <a:p>
          <a:endParaRPr lang="en-US"/>
        </a:p>
      </dgm:t>
    </dgm:pt>
    <dgm:pt modelId="{F9C73189-F053-40CF-9E76-AD97A84AA415}">
      <dgm:prSet phldrT="[Text]"/>
      <dgm:spPr/>
      <dgm:t>
        <a:bodyPr/>
        <a:lstStyle/>
        <a:p>
          <a:r>
            <a:rPr lang="en-US" dirty="0" err="1"/>
            <a:t>Atribut</a:t>
          </a:r>
          <a:r>
            <a:rPr lang="en-US" dirty="0"/>
            <a:t> </a:t>
          </a:r>
          <a:r>
            <a:rPr lang="en-US" dirty="0" err="1"/>
            <a:t>Linguistik</a:t>
          </a:r>
          <a:endParaRPr lang="en-US" dirty="0"/>
        </a:p>
      </dgm:t>
    </dgm:pt>
    <dgm:pt modelId="{DAAD90D8-C3DB-461C-BBA3-F8288C40549E}" type="parTrans" cxnId="{30507592-0260-4791-A119-C3B33D29403B}">
      <dgm:prSet/>
      <dgm:spPr/>
      <dgm:t>
        <a:bodyPr/>
        <a:lstStyle/>
        <a:p>
          <a:endParaRPr lang="en-US"/>
        </a:p>
      </dgm:t>
    </dgm:pt>
    <dgm:pt modelId="{0A3ADEBC-32DA-4F28-A66A-58E6444B4B36}" type="sibTrans" cxnId="{30507592-0260-4791-A119-C3B33D29403B}">
      <dgm:prSet/>
      <dgm:spPr/>
      <dgm:t>
        <a:bodyPr/>
        <a:lstStyle/>
        <a:p>
          <a:endParaRPr lang="en-US"/>
        </a:p>
      </dgm:t>
    </dgm:pt>
    <dgm:pt modelId="{54208902-47B1-4509-A5D8-D90C2F917357}">
      <dgm:prSet phldrT="[Text]"/>
      <dgm:spPr/>
      <dgm:t>
        <a:bodyPr/>
        <a:lstStyle/>
        <a:p>
          <a:r>
            <a:rPr lang="en-US" dirty="0" err="1"/>
            <a:t>Atribut</a:t>
          </a:r>
          <a:r>
            <a:rPr lang="en-US" dirty="0"/>
            <a:t> </a:t>
          </a:r>
          <a:r>
            <a:rPr lang="en-US" dirty="0" err="1"/>
            <a:t>Numerik</a:t>
          </a:r>
          <a:endParaRPr lang="en-US" dirty="0"/>
        </a:p>
      </dgm:t>
    </dgm:pt>
    <dgm:pt modelId="{194D645C-4C4D-4261-88F1-FE71B0C96EF3}" type="parTrans" cxnId="{4529EB21-816C-4F39-BDC9-4AE45D5B08E4}">
      <dgm:prSet/>
      <dgm:spPr/>
      <dgm:t>
        <a:bodyPr/>
        <a:lstStyle/>
        <a:p>
          <a:endParaRPr lang="en-US"/>
        </a:p>
      </dgm:t>
    </dgm:pt>
    <dgm:pt modelId="{B31BB158-C594-4B23-B56F-677EE4ABCB67}" type="sibTrans" cxnId="{4529EB21-816C-4F39-BDC9-4AE45D5B08E4}">
      <dgm:prSet/>
      <dgm:spPr/>
      <dgm:t>
        <a:bodyPr/>
        <a:lstStyle/>
        <a:p>
          <a:endParaRPr lang="en-US"/>
        </a:p>
      </dgm:t>
    </dgm:pt>
    <dgm:pt modelId="{93394449-1937-4779-9A81-BD44B1763E6D}">
      <dgm:prSet phldrT="[Text]"/>
      <dgm:spPr/>
      <dgm:t>
        <a:bodyPr/>
        <a:lstStyle/>
        <a:p>
          <a:r>
            <a:rPr lang="en-US" dirty="0" err="1"/>
            <a:t>Rentang</a:t>
          </a:r>
          <a:r>
            <a:rPr lang="en-US" dirty="0"/>
            <a:t> </a:t>
          </a:r>
          <a:r>
            <a:rPr lang="en-US" dirty="0" err="1"/>
            <a:t>nilai</a:t>
          </a:r>
          <a:endParaRPr lang="en-US" dirty="0"/>
        </a:p>
      </dgm:t>
    </dgm:pt>
    <dgm:pt modelId="{4AA16F90-A1B0-42DC-8F9B-D24F9F0FA2BA}" type="parTrans" cxnId="{40306290-CC6C-47DF-B602-C362ECA013D5}">
      <dgm:prSet/>
      <dgm:spPr/>
    </dgm:pt>
    <dgm:pt modelId="{C70EB8A3-12A2-4D28-B7E8-8E9E24299CA0}" type="sibTrans" cxnId="{40306290-CC6C-47DF-B602-C362ECA013D5}">
      <dgm:prSet/>
      <dgm:spPr/>
    </dgm:pt>
    <dgm:pt modelId="{E6DC29E2-C61A-4465-B5D7-09CA499915EE}" type="pres">
      <dgm:prSet presAssocID="{53FB6A88-B2CB-471D-9886-9C226776A1E9}" presName="linear" presStyleCnt="0">
        <dgm:presLayoutVars>
          <dgm:dir/>
          <dgm:animLvl val="lvl"/>
          <dgm:resizeHandles val="exact"/>
        </dgm:presLayoutVars>
      </dgm:prSet>
      <dgm:spPr/>
    </dgm:pt>
    <dgm:pt modelId="{0743DE34-0856-4C60-83ED-5AA352DA5E27}" type="pres">
      <dgm:prSet presAssocID="{97A3C9D8-7138-414B-8A66-4DD97F22A923}" presName="parentLin" presStyleCnt="0"/>
      <dgm:spPr/>
    </dgm:pt>
    <dgm:pt modelId="{F9DDA94C-FC0C-4B46-B01C-E8AF98C0093B}" type="pres">
      <dgm:prSet presAssocID="{97A3C9D8-7138-414B-8A66-4DD97F22A923}" presName="parentLeftMargin" presStyleLbl="node1" presStyleIdx="0" presStyleCnt="4"/>
      <dgm:spPr/>
    </dgm:pt>
    <dgm:pt modelId="{31D6D824-20E0-4D00-A1C9-0693D5D3D01A}" type="pres">
      <dgm:prSet presAssocID="{97A3C9D8-7138-414B-8A66-4DD97F22A92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41BCB19-FA3A-47FE-84FD-AC7C6F62A065}" type="pres">
      <dgm:prSet presAssocID="{97A3C9D8-7138-414B-8A66-4DD97F22A923}" presName="negativeSpace" presStyleCnt="0"/>
      <dgm:spPr/>
    </dgm:pt>
    <dgm:pt modelId="{58D425B2-F0B8-4D25-89B8-95956FD859FB}" type="pres">
      <dgm:prSet presAssocID="{97A3C9D8-7138-414B-8A66-4DD97F22A923}" presName="childText" presStyleLbl="conFgAcc1" presStyleIdx="0" presStyleCnt="4">
        <dgm:presLayoutVars>
          <dgm:bulletEnabled val="1"/>
        </dgm:presLayoutVars>
      </dgm:prSet>
      <dgm:spPr/>
    </dgm:pt>
    <dgm:pt modelId="{0452AFB0-B085-469D-9D8B-2FADC7171589}" type="pres">
      <dgm:prSet presAssocID="{9A9868B5-4052-4551-81E0-F8EAFDA9B398}" presName="spaceBetweenRectangles" presStyleCnt="0"/>
      <dgm:spPr/>
    </dgm:pt>
    <dgm:pt modelId="{50282161-8FE7-468F-A17D-41ED8DAFC8E5}" type="pres">
      <dgm:prSet presAssocID="{0163526B-C96B-4E14-BEAD-328AAA4CD354}" presName="parentLin" presStyleCnt="0"/>
      <dgm:spPr/>
    </dgm:pt>
    <dgm:pt modelId="{46C46A98-DE92-4B73-A56B-C6D7A4645FD1}" type="pres">
      <dgm:prSet presAssocID="{0163526B-C96B-4E14-BEAD-328AAA4CD354}" presName="parentLeftMargin" presStyleLbl="node1" presStyleIdx="0" presStyleCnt="4"/>
      <dgm:spPr/>
    </dgm:pt>
    <dgm:pt modelId="{8BD5A926-AB32-477E-8386-9FA3E16D243B}" type="pres">
      <dgm:prSet presAssocID="{0163526B-C96B-4E14-BEAD-328AAA4CD3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AD5763-1640-4E2F-A019-D8662DE96B85}" type="pres">
      <dgm:prSet presAssocID="{0163526B-C96B-4E14-BEAD-328AAA4CD354}" presName="negativeSpace" presStyleCnt="0"/>
      <dgm:spPr/>
    </dgm:pt>
    <dgm:pt modelId="{F2A7E37E-A26E-4138-9027-988A96F65F12}" type="pres">
      <dgm:prSet presAssocID="{0163526B-C96B-4E14-BEAD-328AAA4CD354}" presName="childText" presStyleLbl="conFgAcc1" presStyleIdx="1" presStyleCnt="4">
        <dgm:presLayoutVars>
          <dgm:bulletEnabled val="1"/>
        </dgm:presLayoutVars>
      </dgm:prSet>
      <dgm:spPr/>
    </dgm:pt>
    <dgm:pt modelId="{6D078DA6-325C-49C3-8B2B-7A6C7F72DA03}" type="pres">
      <dgm:prSet presAssocID="{0C3D2060-2575-440C-93B4-CA5F9BF59AAC}" presName="spaceBetweenRectangles" presStyleCnt="0"/>
      <dgm:spPr/>
    </dgm:pt>
    <dgm:pt modelId="{1739C577-9AA1-4603-8588-478C7C094BCB}" type="pres">
      <dgm:prSet presAssocID="{69A774AF-0DA1-4B84-9E39-B4081B8E75BD}" presName="parentLin" presStyleCnt="0"/>
      <dgm:spPr/>
    </dgm:pt>
    <dgm:pt modelId="{95C3C7EB-2DCE-4D82-A13B-C95BF90C8DEF}" type="pres">
      <dgm:prSet presAssocID="{69A774AF-0DA1-4B84-9E39-B4081B8E75BD}" presName="parentLeftMargin" presStyleLbl="node1" presStyleIdx="1" presStyleCnt="4"/>
      <dgm:spPr/>
    </dgm:pt>
    <dgm:pt modelId="{3AC1542D-FA8C-43B0-831D-BABCEED278A8}" type="pres">
      <dgm:prSet presAssocID="{69A774AF-0DA1-4B84-9E39-B4081B8E75B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6613BA0-5927-4456-9D37-B1CDD05FAE37}" type="pres">
      <dgm:prSet presAssocID="{69A774AF-0DA1-4B84-9E39-B4081B8E75BD}" presName="negativeSpace" presStyleCnt="0"/>
      <dgm:spPr/>
    </dgm:pt>
    <dgm:pt modelId="{518099B8-DE1F-41F3-9ABA-50289035BA5F}" type="pres">
      <dgm:prSet presAssocID="{69A774AF-0DA1-4B84-9E39-B4081B8E75BD}" presName="childText" presStyleLbl="conFgAcc1" presStyleIdx="2" presStyleCnt="4">
        <dgm:presLayoutVars>
          <dgm:bulletEnabled val="1"/>
        </dgm:presLayoutVars>
      </dgm:prSet>
      <dgm:spPr/>
    </dgm:pt>
    <dgm:pt modelId="{157011CB-7043-43DA-A20E-D4F205354DC9}" type="pres">
      <dgm:prSet presAssocID="{70B3F911-ED61-4E1A-94E9-A24D7F687798}" presName="spaceBetweenRectangles" presStyleCnt="0"/>
      <dgm:spPr/>
    </dgm:pt>
    <dgm:pt modelId="{C2F994AF-6AAD-470B-96F3-FE0A2FA4A8A2}" type="pres">
      <dgm:prSet presAssocID="{C5E3AF50-386B-408A-A4FD-8CC4DD7197B7}" presName="parentLin" presStyleCnt="0"/>
      <dgm:spPr/>
    </dgm:pt>
    <dgm:pt modelId="{908EC498-1B8A-4FDE-B4CD-E41CE5E550BF}" type="pres">
      <dgm:prSet presAssocID="{C5E3AF50-386B-408A-A4FD-8CC4DD7197B7}" presName="parentLeftMargin" presStyleLbl="node1" presStyleIdx="2" presStyleCnt="4"/>
      <dgm:spPr/>
    </dgm:pt>
    <dgm:pt modelId="{708A5D55-E703-4579-A65C-EB584CCDB6A0}" type="pres">
      <dgm:prSet presAssocID="{C5E3AF50-386B-408A-A4FD-8CC4DD7197B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909193C-81BC-410A-9176-1D6010B2EA99}" type="pres">
      <dgm:prSet presAssocID="{C5E3AF50-386B-408A-A4FD-8CC4DD7197B7}" presName="negativeSpace" presStyleCnt="0"/>
      <dgm:spPr/>
    </dgm:pt>
    <dgm:pt modelId="{D073EF9F-192C-46DC-A9E1-CF4D54BE730C}" type="pres">
      <dgm:prSet presAssocID="{C5E3AF50-386B-408A-A4FD-8CC4DD7197B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5F57E13-3A5D-4C28-B4F3-A939EF3396F9}" type="presOf" srcId="{0163526B-C96B-4E14-BEAD-328AAA4CD354}" destId="{8BD5A926-AB32-477E-8386-9FA3E16D243B}" srcOrd="1" destOrd="0" presId="urn:microsoft.com/office/officeart/2005/8/layout/list1"/>
    <dgm:cxn modelId="{0A566616-ECC2-4DC6-A59A-82954D3E337D}" srcId="{53FB6A88-B2CB-471D-9886-9C226776A1E9}" destId="{69A774AF-0DA1-4B84-9E39-B4081B8E75BD}" srcOrd="2" destOrd="0" parTransId="{76B33784-DA1D-4D90-8414-C385E09E3528}" sibTransId="{70B3F911-ED61-4E1A-94E9-A24D7F687798}"/>
    <dgm:cxn modelId="{4529EB21-816C-4F39-BDC9-4AE45D5B08E4}" srcId="{0163526B-C96B-4E14-BEAD-328AAA4CD354}" destId="{54208902-47B1-4509-A5D8-D90C2F917357}" srcOrd="1" destOrd="0" parTransId="{194D645C-4C4D-4261-88F1-FE71B0C96EF3}" sibTransId="{B31BB158-C594-4B23-B56F-677EE4ABCB67}"/>
    <dgm:cxn modelId="{01A3BF31-EEE1-4948-9167-139F4F80FF26}" srcId="{53FB6A88-B2CB-471D-9886-9C226776A1E9}" destId="{C5E3AF50-386B-408A-A4FD-8CC4DD7197B7}" srcOrd="3" destOrd="0" parTransId="{63CB64BB-4D2D-4D46-89F0-CA7617004A4C}" sibTransId="{7C565165-C68F-43D9-9D9A-9F34E261972D}"/>
    <dgm:cxn modelId="{C2E36559-A885-4859-8C03-BBF0776E9D31}" srcId="{53FB6A88-B2CB-471D-9886-9C226776A1E9}" destId="{0163526B-C96B-4E14-BEAD-328AAA4CD354}" srcOrd="1" destOrd="0" parTransId="{E304DAC9-B9E1-45D7-9116-0FC4ACFC3196}" sibTransId="{0C3D2060-2575-440C-93B4-CA5F9BF59AAC}"/>
    <dgm:cxn modelId="{E96D285C-EFF9-4B9D-BFE9-17E225D5EFE1}" type="presOf" srcId="{0163526B-C96B-4E14-BEAD-328AAA4CD354}" destId="{46C46A98-DE92-4B73-A56B-C6D7A4645FD1}" srcOrd="0" destOrd="0" presId="urn:microsoft.com/office/officeart/2005/8/layout/list1"/>
    <dgm:cxn modelId="{40306290-CC6C-47DF-B602-C362ECA013D5}" srcId="{69A774AF-0DA1-4B84-9E39-B4081B8E75BD}" destId="{93394449-1937-4779-9A81-BD44B1763E6D}" srcOrd="0" destOrd="0" parTransId="{4AA16F90-A1B0-42DC-8F9B-D24F9F0FA2BA}" sibTransId="{C70EB8A3-12A2-4D28-B7E8-8E9E24299CA0}"/>
    <dgm:cxn modelId="{AE7CA790-50FE-42DE-A3DE-70DF03753C31}" type="presOf" srcId="{69A774AF-0DA1-4B84-9E39-B4081B8E75BD}" destId="{95C3C7EB-2DCE-4D82-A13B-C95BF90C8DEF}" srcOrd="0" destOrd="0" presId="urn:microsoft.com/office/officeart/2005/8/layout/list1"/>
    <dgm:cxn modelId="{30507592-0260-4791-A119-C3B33D29403B}" srcId="{0163526B-C96B-4E14-BEAD-328AAA4CD354}" destId="{F9C73189-F053-40CF-9E76-AD97A84AA415}" srcOrd="0" destOrd="0" parTransId="{DAAD90D8-C3DB-461C-BBA3-F8288C40549E}" sibTransId="{0A3ADEBC-32DA-4F28-A66A-58E6444B4B36}"/>
    <dgm:cxn modelId="{44DD6FB9-55D9-481F-A042-A5346F89C6F2}" type="presOf" srcId="{54208902-47B1-4509-A5D8-D90C2F917357}" destId="{F2A7E37E-A26E-4138-9027-988A96F65F12}" srcOrd="0" destOrd="1" presId="urn:microsoft.com/office/officeart/2005/8/layout/list1"/>
    <dgm:cxn modelId="{2F39D9BB-9B09-426F-A8F0-B2F91C963637}" type="presOf" srcId="{C5E3AF50-386B-408A-A4FD-8CC4DD7197B7}" destId="{908EC498-1B8A-4FDE-B4CD-E41CE5E550BF}" srcOrd="0" destOrd="0" presId="urn:microsoft.com/office/officeart/2005/8/layout/list1"/>
    <dgm:cxn modelId="{B39E3DBC-A6FF-49B4-8B2E-B265093AE749}" type="presOf" srcId="{93394449-1937-4779-9A81-BD44B1763E6D}" destId="{518099B8-DE1F-41F3-9ABA-50289035BA5F}" srcOrd="0" destOrd="0" presId="urn:microsoft.com/office/officeart/2005/8/layout/list1"/>
    <dgm:cxn modelId="{ED1225C5-34F7-47E5-B070-1AC3CD8E93E5}" type="presOf" srcId="{69A774AF-0DA1-4B84-9E39-B4081B8E75BD}" destId="{3AC1542D-FA8C-43B0-831D-BABCEED278A8}" srcOrd="1" destOrd="0" presId="urn:microsoft.com/office/officeart/2005/8/layout/list1"/>
    <dgm:cxn modelId="{D36446DA-7D4F-47CE-91EB-F54880FF4A7D}" type="presOf" srcId="{C5E3AF50-386B-408A-A4FD-8CC4DD7197B7}" destId="{708A5D55-E703-4579-A65C-EB584CCDB6A0}" srcOrd="1" destOrd="0" presId="urn:microsoft.com/office/officeart/2005/8/layout/list1"/>
    <dgm:cxn modelId="{6FCD89E4-5C47-4B21-9615-73A5BAEBCBF4}" type="presOf" srcId="{97A3C9D8-7138-414B-8A66-4DD97F22A923}" destId="{31D6D824-20E0-4D00-A1C9-0693D5D3D01A}" srcOrd="1" destOrd="0" presId="urn:microsoft.com/office/officeart/2005/8/layout/list1"/>
    <dgm:cxn modelId="{A87BA8E4-42E5-44FB-A204-CE3779054704}" type="presOf" srcId="{97A3C9D8-7138-414B-8A66-4DD97F22A923}" destId="{F9DDA94C-FC0C-4B46-B01C-E8AF98C0093B}" srcOrd="0" destOrd="0" presId="urn:microsoft.com/office/officeart/2005/8/layout/list1"/>
    <dgm:cxn modelId="{ABCE79EE-756B-431F-8FF1-1AEE06BF766E}" srcId="{53FB6A88-B2CB-471D-9886-9C226776A1E9}" destId="{97A3C9D8-7138-414B-8A66-4DD97F22A923}" srcOrd="0" destOrd="0" parTransId="{AC5DE689-2F71-443B-AC45-5BEC4A5188A4}" sibTransId="{9A9868B5-4052-4551-81E0-F8EAFDA9B398}"/>
    <dgm:cxn modelId="{0F97F0EE-F70F-46B0-BBBE-5E3F7E94E451}" type="presOf" srcId="{53FB6A88-B2CB-471D-9886-9C226776A1E9}" destId="{E6DC29E2-C61A-4465-B5D7-09CA499915EE}" srcOrd="0" destOrd="0" presId="urn:microsoft.com/office/officeart/2005/8/layout/list1"/>
    <dgm:cxn modelId="{411E8FF5-A696-4BDD-9765-64BDFC8E73D3}" type="presOf" srcId="{F9C73189-F053-40CF-9E76-AD97A84AA415}" destId="{F2A7E37E-A26E-4138-9027-988A96F65F12}" srcOrd="0" destOrd="0" presId="urn:microsoft.com/office/officeart/2005/8/layout/list1"/>
    <dgm:cxn modelId="{566B00E4-0473-4422-9D3B-6A717A4EEC78}" type="presParOf" srcId="{E6DC29E2-C61A-4465-B5D7-09CA499915EE}" destId="{0743DE34-0856-4C60-83ED-5AA352DA5E27}" srcOrd="0" destOrd="0" presId="urn:microsoft.com/office/officeart/2005/8/layout/list1"/>
    <dgm:cxn modelId="{6500045D-2588-44BF-A3BD-6BD76FAE270D}" type="presParOf" srcId="{0743DE34-0856-4C60-83ED-5AA352DA5E27}" destId="{F9DDA94C-FC0C-4B46-B01C-E8AF98C0093B}" srcOrd="0" destOrd="0" presId="urn:microsoft.com/office/officeart/2005/8/layout/list1"/>
    <dgm:cxn modelId="{20E7E3AA-A89C-4D1C-BBAC-1E948E2C10BF}" type="presParOf" srcId="{0743DE34-0856-4C60-83ED-5AA352DA5E27}" destId="{31D6D824-20E0-4D00-A1C9-0693D5D3D01A}" srcOrd="1" destOrd="0" presId="urn:microsoft.com/office/officeart/2005/8/layout/list1"/>
    <dgm:cxn modelId="{139095AB-4191-4FA4-A119-6D06D14243B5}" type="presParOf" srcId="{E6DC29E2-C61A-4465-B5D7-09CA499915EE}" destId="{441BCB19-FA3A-47FE-84FD-AC7C6F62A065}" srcOrd="1" destOrd="0" presId="urn:microsoft.com/office/officeart/2005/8/layout/list1"/>
    <dgm:cxn modelId="{D0F05B64-3549-4F83-83FA-4D204D1BFC17}" type="presParOf" srcId="{E6DC29E2-C61A-4465-B5D7-09CA499915EE}" destId="{58D425B2-F0B8-4D25-89B8-95956FD859FB}" srcOrd="2" destOrd="0" presId="urn:microsoft.com/office/officeart/2005/8/layout/list1"/>
    <dgm:cxn modelId="{456408F6-B85D-45CB-89E7-7576063B99C5}" type="presParOf" srcId="{E6DC29E2-C61A-4465-B5D7-09CA499915EE}" destId="{0452AFB0-B085-469D-9D8B-2FADC7171589}" srcOrd="3" destOrd="0" presId="urn:microsoft.com/office/officeart/2005/8/layout/list1"/>
    <dgm:cxn modelId="{292AD0EB-DCD2-4C69-BCDC-141980A4FD98}" type="presParOf" srcId="{E6DC29E2-C61A-4465-B5D7-09CA499915EE}" destId="{50282161-8FE7-468F-A17D-41ED8DAFC8E5}" srcOrd="4" destOrd="0" presId="urn:microsoft.com/office/officeart/2005/8/layout/list1"/>
    <dgm:cxn modelId="{D3402719-1079-4908-86C0-F2D97E50649B}" type="presParOf" srcId="{50282161-8FE7-468F-A17D-41ED8DAFC8E5}" destId="{46C46A98-DE92-4B73-A56B-C6D7A4645FD1}" srcOrd="0" destOrd="0" presId="urn:microsoft.com/office/officeart/2005/8/layout/list1"/>
    <dgm:cxn modelId="{D48FD97E-2D26-4DEE-BD39-99D30F3093E7}" type="presParOf" srcId="{50282161-8FE7-468F-A17D-41ED8DAFC8E5}" destId="{8BD5A926-AB32-477E-8386-9FA3E16D243B}" srcOrd="1" destOrd="0" presId="urn:microsoft.com/office/officeart/2005/8/layout/list1"/>
    <dgm:cxn modelId="{FFD580F8-C1FB-48C4-B31E-7368442BFE95}" type="presParOf" srcId="{E6DC29E2-C61A-4465-B5D7-09CA499915EE}" destId="{4DAD5763-1640-4E2F-A019-D8662DE96B85}" srcOrd="5" destOrd="0" presId="urn:microsoft.com/office/officeart/2005/8/layout/list1"/>
    <dgm:cxn modelId="{D52046B2-58C9-4F56-94AC-AF227A18608F}" type="presParOf" srcId="{E6DC29E2-C61A-4465-B5D7-09CA499915EE}" destId="{F2A7E37E-A26E-4138-9027-988A96F65F12}" srcOrd="6" destOrd="0" presId="urn:microsoft.com/office/officeart/2005/8/layout/list1"/>
    <dgm:cxn modelId="{D0844600-63CF-4A2F-BAD1-A5B8A13456FE}" type="presParOf" srcId="{E6DC29E2-C61A-4465-B5D7-09CA499915EE}" destId="{6D078DA6-325C-49C3-8B2B-7A6C7F72DA03}" srcOrd="7" destOrd="0" presId="urn:microsoft.com/office/officeart/2005/8/layout/list1"/>
    <dgm:cxn modelId="{98C6BCC2-952A-4B94-80AE-30B343DE2780}" type="presParOf" srcId="{E6DC29E2-C61A-4465-B5D7-09CA499915EE}" destId="{1739C577-9AA1-4603-8588-478C7C094BCB}" srcOrd="8" destOrd="0" presId="urn:microsoft.com/office/officeart/2005/8/layout/list1"/>
    <dgm:cxn modelId="{763E2482-B47C-499B-AD9C-B9A276947F85}" type="presParOf" srcId="{1739C577-9AA1-4603-8588-478C7C094BCB}" destId="{95C3C7EB-2DCE-4D82-A13B-C95BF90C8DEF}" srcOrd="0" destOrd="0" presId="urn:microsoft.com/office/officeart/2005/8/layout/list1"/>
    <dgm:cxn modelId="{090911A4-8F6F-4B6D-A911-CC5B2401452B}" type="presParOf" srcId="{1739C577-9AA1-4603-8588-478C7C094BCB}" destId="{3AC1542D-FA8C-43B0-831D-BABCEED278A8}" srcOrd="1" destOrd="0" presId="urn:microsoft.com/office/officeart/2005/8/layout/list1"/>
    <dgm:cxn modelId="{5AB9BE2E-BDD6-47EF-9CF5-B75202A73B63}" type="presParOf" srcId="{E6DC29E2-C61A-4465-B5D7-09CA499915EE}" destId="{C6613BA0-5927-4456-9D37-B1CDD05FAE37}" srcOrd="9" destOrd="0" presId="urn:microsoft.com/office/officeart/2005/8/layout/list1"/>
    <dgm:cxn modelId="{65B8D718-92A3-4FEC-BFAA-D1AAE6D423F1}" type="presParOf" srcId="{E6DC29E2-C61A-4465-B5D7-09CA499915EE}" destId="{518099B8-DE1F-41F3-9ABA-50289035BA5F}" srcOrd="10" destOrd="0" presId="urn:microsoft.com/office/officeart/2005/8/layout/list1"/>
    <dgm:cxn modelId="{47FA035D-AB56-4937-BED1-1B0E4A5CCD9B}" type="presParOf" srcId="{E6DC29E2-C61A-4465-B5D7-09CA499915EE}" destId="{157011CB-7043-43DA-A20E-D4F205354DC9}" srcOrd="11" destOrd="0" presId="urn:microsoft.com/office/officeart/2005/8/layout/list1"/>
    <dgm:cxn modelId="{92BA1837-D49F-48E8-8E15-2DEE742BCA3B}" type="presParOf" srcId="{E6DC29E2-C61A-4465-B5D7-09CA499915EE}" destId="{C2F994AF-6AAD-470B-96F3-FE0A2FA4A8A2}" srcOrd="12" destOrd="0" presId="urn:microsoft.com/office/officeart/2005/8/layout/list1"/>
    <dgm:cxn modelId="{79B695DB-B234-4FA4-A638-BEA3B0C3EA1F}" type="presParOf" srcId="{C2F994AF-6AAD-470B-96F3-FE0A2FA4A8A2}" destId="{908EC498-1B8A-4FDE-B4CD-E41CE5E550BF}" srcOrd="0" destOrd="0" presId="urn:microsoft.com/office/officeart/2005/8/layout/list1"/>
    <dgm:cxn modelId="{29D450C3-0CC8-4AC4-93E6-0187CE0A2A72}" type="presParOf" srcId="{C2F994AF-6AAD-470B-96F3-FE0A2FA4A8A2}" destId="{708A5D55-E703-4579-A65C-EB584CCDB6A0}" srcOrd="1" destOrd="0" presId="urn:microsoft.com/office/officeart/2005/8/layout/list1"/>
    <dgm:cxn modelId="{070A9FC5-A878-4607-A61A-A7253DADFD37}" type="presParOf" srcId="{E6DC29E2-C61A-4465-B5D7-09CA499915EE}" destId="{4909193C-81BC-410A-9176-1D6010B2EA99}" srcOrd="13" destOrd="0" presId="urn:microsoft.com/office/officeart/2005/8/layout/list1"/>
    <dgm:cxn modelId="{2CD9D2D8-6130-439F-BCA5-0DF2ECB60561}" type="presParOf" srcId="{E6DC29E2-C61A-4465-B5D7-09CA499915EE}" destId="{D073EF9F-192C-46DC-A9E1-CF4D54BE730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D3B46B-9F6B-4BB3-A053-6F9DE1F12B5D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</dgm:pt>
    <dgm:pt modelId="{36461F20-95ED-417F-A7F5-29B6B07CE64B}">
      <dgm:prSet phldrT="[Text]"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Kurva</a:t>
          </a:r>
          <a:r>
            <a:rPr lang="en-US" dirty="0"/>
            <a:t> Linear</a:t>
          </a:r>
        </a:p>
      </dgm:t>
    </dgm:pt>
    <dgm:pt modelId="{19871DBC-B7E0-469C-A4B3-09699DDAB84A}" type="parTrans" cxnId="{7610D794-F804-4DB1-9EEC-5A8E135F15E2}">
      <dgm:prSet/>
      <dgm:spPr/>
      <dgm:t>
        <a:bodyPr/>
        <a:lstStyle/>
        <a:p>
          <a:endParaRPr lang="en-US"/>
        </a:p>
      </dgm:t>
    </dgm:pt>
    <dgm:pt modelId="{C4CA03BA-780E-431A-8C2B-9319CB62CF71}" type="sibTrans" cxnId="{7610D794-F804-4DB1-9EEC-5A8E135F15E2}">
      <dgm:prSet/>
      <dgm:spPr/>
      <dgm:t>
        <a:bodyPr/>
        <a:lstStyle/>
        <a:p>
          <a:endParaRPr lang="en-US"/>
        </a:p>
      </dgm:t>
    </dgm:pt>
    <dgm:pt modelId="{C41D5E61-4764-4364-8382-E55128475E2B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Kurva</a:t>
          </a:r>
          <a:r>
            <a:rPr lang="en-US" dirty="0"/>
            <a:t> </a:t>
          </a:r>
          <a:r>
            <a:rPr lang="en-US" dirty="0" err="1"/>
            <a:t>segitiga</a:t>
          </a:r>
          <a:endParaRPr lang="en-US" dirty="0"/>
        </a:p>
      </dgm:t>
    </dgm:pt>
    <dgm:pt modelId="{F2C1F42F-D92E-43AC-B38C-0D7016E90AC1}" type="parTrans" cxnId="{57C0C549-D4EC-4970-996D-239F18CD4561}">
      <dgm:prSet/>
      <dgm:spPr/>
      <dgm:t>
        <a:bodyPr/>
        <a:lstStyle/>
        <a:p>
          <a:endParaRPr lang="en-US"/>
        </a:p>
      </dgm:t>
    </dgm:pt>
    <dgm:pt modelId="{EA19296F-BCF8-48DC-9BD1-C5F67999851C}" type="sibTrans" cxnId="{57C0C549-D4EC-4970-996D-239F18CD4561}">
      <dgm:prSet/>
      <dgm:spPr/>
      <dgm:t>
        <a:bodyPr/>
        <a:lstStyle/>
        <a:p>
          <a:endParaRPr lang="en-US"/>
        </a:p>
      </dgm:t>
    </dgm:pt>
    <dgm:pt modelId="{A0DC1683-97E2-4D6C-B856-7BA3DC53CE6C}">
      <dgm:prSet phldrT="[Text]"/>
      <dgm:spPr/>
      <dgm:t>
        <a:bodyPr/>
        <a:lstStyle/>
        <a:p>
          <a:r>
            <a:rPr lang="en-US" dirty="0" err="1"/>
            <a:t>Naik</a:t>
          </a:r>
          <a:endParaRPr lang="en-US" dirty="0"/>
        </a:p>
      </dgm:t>
    </dgm:pt>
    <dgm:pt modelId="{C8B17799-1D42-4A13-8E08-941A5A859B0B}" type="parTrans" cxnId="{A7DCD021-1601-46A2-AD88-F3DBBF516654}">
      <dgm:prSet/>
      <dgm:spPr/>
      <dgm:t>
        <a:bodyPr/>
        <a:lstStyle/>
        <a:p>
          <a:endParaRPr lang="en-US"/>
        </a:p>
      </dgm:t>
    </dgm:pt>
    <dgm:pt modelId="{49708A22-DCDA-48AF-8AD4-A5CBED56E875}" type="sibTrans" cxnId="{A7DCD021-1601-46A2-AD88-F3DBBF516654}">
      <dgm:prSet/>
      <dgm:spPr/>
      <dgm:t>
        <a:bodyPr/>
        <a:lstStyle/>
        <a:p>
          <a:endParaRPr lang="en-US"/>
        </a:p>
      </dgm:t>
    </dgm:pt>
    <dgm:pt modelId="{DA8B10C1-D5E9-4E4D-AAB5-48A590643342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Kurva</a:t>
          </a:r>
          <a:r>
            <a:rPr lang="en-US" dirty="0"/>
            <a:t> </a:t>
          </a:r>
          <a:r>
            <a:rPr lang="en-US" dirty="0" err="1"/>
            <a:t>Trapesium</a:t>
          </a:r>
          <a:endParaRPr lang="en-US" dirty="0"/>
        </a:p>
      </dgm:t>
    </dgm:pt>
    <dgm:pt modelId="{AF0D6625-656C-4AA3-985F-E32900901BE9}" type="parTrans" cxnId="{A819315F-0D5E-45AC-82B5-68657736A859}">
      <dgm:prSet/>
      <dgm:spPr/>
      <dgm:t>
        <a:bodyPr/>
        <a:lstStyle/>
        <a:p>
          <a:endParaRPr lang="en-US"/>
        </a:p>
      </dgm:t>
    </dgm:pt>
    <dgm:pt modelId="{22B8357D-F0FE-4805-AF82-D52597284FF7}" type="sibTrans" cxnId="{A819315F-0D5E-45AC-82B5-68657736A859}">
      <dgm:prSet/>
      <dgm:spPr/>
      <dgm:t>
        <a:bodyPr/>
        <a:lstStyle/>
        <a:p>
          <a:endParaRPr lang="en-US"/>
        </a:p>
      </dgm:t>
    </dgm:pt>
    <dgm:pt modelId="{D8C64EE0-8DF9-47A6-9637-6ACED25C86EF}">
      <dgm:prSet phldrT="[Text]"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Kurva</a:t>
          </a:r>
          <a:r>
            <a:rPr lang="en-US" dirty="0"/>
            <a:t> </a:t>
          </a:r>
          <a:r>
            <a:rPr lang="en-US" dirty="0" err="1"/>
            <a:t>Bahu</a:t>
          </a:r>
          <a:endParaRPr lang="en-US" dirty="0"/>
        </a:p>
      </dgm:t>
    </dgm:pt>
    <dgm:pt modelId="{0A039CE3-094F-41C1-B21D-8CDAC559F63A}" type="parTrans" cxnId="{E8031D72-F845-47B0-BF7A-8EEEDE586FA5}">
      <dgm:prSet/>
      <dgm:spPr/>
      <dgm:t>
        <a:bodyPr/>
        <a:lstStyle/>
        <a:p>
          <a:endParaRPr lang="en-US"/>
        </a:p>
      </dgm:t>
    </dgm:pt>
    <dgm:pt modelId="{D782AEB7-FFF4-4DCB-870B-1C7198D1437D}" type="sibTrans" cxnId="{E8031D72-F845-47B0-BF7A-8EEEDE586FA5}">
      <dgm:prSet/>
      <dgm:spPr/>
      <dgm:t>
        <a:bodyPr/>
        <a:lstStyle/>
        <a:p>
          <a:endParaRPr lang="en-US"/>
        </a:p>
      </dgm:t>
    </dgm:pt>
    <dgm:pt modelId="{8B8323CA-CD88-4084-9F70-C5D8AAF48DE6}">
      <dgm:prSet phldrT="[Text]"/>
      <dgm:spPr/>
      <dgm:t>
        <a:bodyPr/>
        <a:lstStyle/>
        <a:p>
          <a:r>
            <a:rPr lang="en-US" dirty="0"/>
            <a:t>5. </a:t>
          </a:r>
          <a:r>
            <a:rPr lang="en-US" dirty="0" err="1"/>
            <a:t>Kurva</a:t>
          </a:r>
          <a:r>
            <a:rPr lang="en-US" dirty="0"/>
            <a:t>-S (Sigmoid)</a:t>
          </a:r>
        </a:p>
      </dgm:t>
    </dgm:pt>
    <dgm:pt modelId="{DD4F550C-F754-409A-B984-179BC10C8CAA}" type="parTrans" cxnId="{90E4C6CD-D431-4844-999B-F9CE9271F5EB}">
      <dgm:prSet/>
      <dgm:spPr/>
      <dgm:t>
        <a:bodyPr/>
        <a:lstStyle/>
        <a:p>
          <a:endParaRPr lang="en-US"/>
        </a:p>
      </dgm:t>
    </dgm:pt>
    <dgm:pt modelId="{E32EBEE0-3D52-4055-9022-988DE714EC2A}" type="sibTrans" cxnId="{90E4C6CD-D431-4844-999B-F9CE9271F5EB}">
      <dgm:prSet/>
      <dgm:spPr/>
      <dgm:t>
        <a:bodyPr/>
        <a:lstStyle/>
        <a:p>
          <a:endParaRPr lang="en-US"/>
        </a:p>
      </dgm:t>
    </dgm:pt>
    <dgm:pt modelId="{03EDCB48-2E95-45DE-8A6E-14DF1349D73F}">
      <dgm:prSet phldrT="[Text]"/>
      <dgm:spPr/>
      <dgm:t>
        <a:bodyPr/>
        <a:lstStyle/>
        <a:p>
          <a:r>
            <a:rPr lang="en-US" dirty="0" err="1"/>
            <a:t>Pertumbuhan</a:t>
          </a:r>
          <a:endParaRPr lang="en-US" dirty="0"/>
        </a:p>
      </dgm:t>
    </dgm:pt>
    <dgm:pt modelId="{F56990EF-D5AD-43D7-8DC1-36EB91CA88FE}" type="parTrans" cxnId="{1C0EC550-F76C-4570-8649-978389275735}">
      <dgm:prSet/>
      <dgm:spPr/>
      <dgm:t>
        <a:bodyPr/>
        <a:lstStyle/>
        <a:p>
          <a:endParaRPr lang="en-US"/>
        </a:p>
      </dgm:t>
    </dgm:pt>
    <dgm:pt modelId="{09E0BCCC-D4F1-4920-8956-91CF7D2E101E}" type="sibTrans" cxnId="{1C0EC550-F76C-4570-8649-978389275735}">
      <dgm:prSet/>
      <dgm:spPr/>
      <dgm:t>
        <a:bodyPr/>
        <a:lstStyle/>
        <a:p>
          <a:endParaRPr lang="en-US"/>
        </a:p>
      </dgm:t>
    </dgm:pt>
    <dgm:pt modelId="{F42C0DE1-EF92-418A-8B70-5193608E79ED}">
      <dgm:prSet phldrT="[Text]"/>
      <dgm:spPr/>
      <dgm:t>
        <a:bodyPr/>
        <a:lstStyle/>
        <a:p>
          <a:r>
            <a:rPr lang="en-US" dirty="0" err="1"/>
            <a:t>Penyusutan</a:t>
          </a:r>
          <a:endParaRPr lang="en-US" dirty="0"/>
        </a:p>
      </dgm:t>
    </dgm:pt>
    <dgm:pt modelId="{2BB7699A-8866-4884-A169-0BE8BD8CD9AA}" type="parTrans" cxnId="{98CDB820-5AA6-4D74-AA3C-9AE3EA90BEBB}">
      <dgm:prSet/>
      <dgm:spPr/>
      <dgm:t>
        <a:bodyPr/>
        <a:lstStyle/>
        <a:p>
          <a:endParaRPr lang="en-US"/>
        </a:p>
      </dgm:t>
    </dgm:pt>
    <dgm:pt modelId="{3EEBFF4B-146E-4103-AB46-973CA19012DD}" type="sibTrans" cxnId="{98CDB820-5AA6-4D74-AA3C-9AE3EA90BEBB}">
      <dgm:prSet/>
      <dgm:spPr/>
      <dgm:t>
        <a:bodyPr/>
        <a:lstStyle/>
        <a:p>
          <a:endParaRPr lang="en-US"/>
        </a:p>
      </dgm:t>
    </dgm:pt>
    <dgm:pt modelId="{51BE8157-9BF5-4CB1-BA46-C4AE7B9961E8}">
      <dgm:prSet phldrT="[Text]"/>
      <dgm:spPr/>
      <dgm:t>
        <a:bodyPr/>
        <a:lstStyle/>
        <a:p>
          <a:r>
            <a:rPr lang="en-US" dirty="0"/>
            <a:t>6. </a:t>
          </a:r>
          <a:r>
            <a:rPr lang="en-US" dirty="0" err="1"/>
            <a:t>Kurva</a:t>
          </a:r>
          <a:r>
            <a:rPr lang="en-US" dirty="0"/>
            <a:t> </a:t>
          </a:r>
          <a:r>
            <a:rPr lang="en-US" dirty="0" err="1"/>
            <a:t>Bentuk</a:t>
          </a:r>
          <a:r>
            <a:rPr lang="en-US" dirty="0"/>
            <a:t> </a:t>
          </a:r>
          <a:r>
            <a:rPr lang="en-US" dirty="0" err="1"/>
            <a:t>Lonceng</a:t>
          </a:r>
          <a:endParaRPr lang="en-US" dirty="0"/>
        </a:p>
      </dgm:t>
    </dgm:pt>
    <dgm:pt modelId="{E8DE370A-DAF7-40F0-A616-348E1FFF09F3}" type="parTrans" cxnId="{B03E6051-BB4D-4DE3-972A-79B00AB9DCA2}">
      <dgm:prSet/>
      <dgm:spPr/>
      <dgm:t>
        <a:bodyPr/>
        <a:lstStyle/>
        <a:p>
          <a:endParaRPr lang="en-US"/>
        </a:p>
      </dgm:t>
    </dgm:pt>
    <dgm:pt modelId="{8E2CE15F-EC44-480B-8066-84890F5F55C0}" type="sibTrans" cxnId="{B03E6051-BB4D-4DE3-972A-79B00AB9DCA2}">
      <dgm:prSet/>
      <dgm:spPr/>
      <dgm:t>
        <a:bodyPr/>
        <a:lstStyle/>
        <a:p>
          <a:endParaRPr lang="en-US"/>
        </a:p>
      </dgm:t>
    </dgm:pt>
    <dgm:pt modelId="{31A82EAD-B506-408D-B2D6-65E75C020E69}">
      <dgm:prSet phldrT="[Text]"/>
      <dgm:spPr/>
      <dgm:t>
        <a:bodyPr/>
        <a:lstStyle/>
        <a:p>
          <a:r>
            <a:rPr lang="en-US" dirty="0" err="1"/>
            <a:t>Kurva</a:t>
          </a:r>
          <a:r>
            <a:rPr lang="en-US" dirty="0"/>
            <a:t> PI</a:t>
          </a:r>
        </a:p>
      </dgm:t>
    </dgm:pt>
    <dgm:pt modelId="{0521E200-5A9D-4A7C-8799-787073ED79B7}" type="parTrans" cxnId="{B84E2CB9-0F1B-4636-9697-6E431B4AE0B1}">
      <dgm:prSet/>
      <dgm:spPr/>
      <dgm:t>
        <a:bodyPr/>
        <a:lstStyle/>
        <a:p>
          <a:endParaRPr lang="en-US"/>
        </a:p>
      </dgm:t>
    </dgm:pt>
    <dgm:pt modelId="{D360789E-2124-47F9-99C6-6DDAABA96FD5}" type="sibTrans" cxnId="{B84E2CB9-0F1B-4636-9697-6E431B4AE0B1}">
      <dgm:prSet/>
      <dgm:spPr/>
      <dgm:t>
        <a:bodyPr/>
        <a:lstStyle/>
        <a:p>
          <a:endParaRPr lang="en-US"/>
        </a:p>
      </dgm:t>
    </dgm:pt>
    <dgm:pt modelId="{162430A1-CF6F-4A36-8BAC-24087D5B0612}">
      <dgm:prSet phldrT="[Text]"/>
      <dgm:spPr/>
      <dgm:t>
        <a:bodyPr/>
        <a:lstStyle/>
        <a:p>
          <a:r>
            <a:rPr lang="en-US" dirty="0" err="1"/>
            <a:t>Kurva</a:t>
          </a:r>
          <a:r>
            <a:rPr lang="en-US" dirty="0"/>
            <a:t> </a:t>
          </a:r>
          <a:r>
            <a:rPr lang="en-US" dirty="0" err="1"/>
            <a:t>Gaus</a:t>
          </a:r>
          <a:endParaRPr lang="en-US" dirty="0"/>
        </a:p>
      </dgm:t>
    </dgm:pt>
    <dgm:pt modelId="{1C5190FD-F9B1-4FA2-A688-58C1475DDAC6}" type="parTrans" cxnId="{D1BB3F4E-7B88-4685-866E-819591F2B2F6}">
      <dgm:prSet/>
      <dgm:spPr/>
      <dgm:t>
        <a:bodyPr/>
        <a:lstStyle/>
        <a:p>
          <a:endParaRPr lang="en-US"/>
        </a:p>
      </dgm:t>
    </dgm:pt>
    <dgm:pt modelId="{FF7CFD7A-8254-4A92-98CC-F63EC1334B78}" type="sibTrans" cxnId="{D1BB3F4E-7B88-4685-866E-819591F2B2F6}">
      <dgm:prSet/>
      <dgm:spPr/>
      <dgm:t>
        <a:bodyPr/>
        <a:lstStyle/>
        <a:p>
          <a:endParaRPr lang="en-US"/>
        </a:p>
      </dgm:t>
    </dgm:pt>
    <dgm:pt modelId="{F6FE6600-9E1B-457F-A7C5-AD00E8F03110}">
      <dgm:prSet phldrT="[Text]"/>
      <dgm:spPr/>
      <dgm:t>
        <a:bodyPr/>
        <a:lstStyle/>
        <a:p>
          <a:r>
            <a:rPr lang="en-US" dirty="0" err="1"/>
            <a:t>Turun</a:t>
          </a:r>
          <a:endParaRPr lang="en-US" dirty="0"/>
        </a:p>
      </dgm:t>
    </dgm:pt>
    <dgm:pt modelId="{57274C37-2F63-445A-B108-47163447C3BD}" type="parTrans" cxnId="{3CE71EBB-AE0D-40A9-A3F5-20EE315C9F37}">
      <dgm:prSet/>
      <dgm:spPr/>
      <dgm:t>
        <a:bodyPr/>
        <a:lstStyle/>
        <a:p>
          <a:endParaRPr lang="en-US"/>
        </a:p>
      </dgm:t>
    </dgm:pt>
    <dgm:pt modelId="{29A09390-93B2-44F4-8A77-A25039E12B81}" type="sibTrans" cxnId="{3CE71EBB-AE0D-40A9-A3F5-20EE315C9F37}">
      <dgm:prSet/>
      <dgm:spPr/>
      <dgm:t>
        <a:bodyPr/>
        <a:lstStyle/>
        <a:p>
          <a:endParaRPr lang="en-US"/>
        </a:p>
      </dgm:t>
    </dgm:pt>
    <dgm:pt modelId="{B4E3A1FB-C3EF-4340-920C-E7CDEB3BC273}">
      <dgm:prSet phldrT="[Text]"/>
      <dgm:spPr/>
      <dgm:t>
        <a:bodyPr/>
        <a:lstStyle/>
        <a:p>
          <a:r>
            <a:rPr lang="en-US"/>
            <a:t>Kurva </a:t>
          </a:r>
          <a:r>
            <a:rPr lang="en-US" dirty="0"/>
            <a:t>Beta</a:t>
          </a:r>
        </a:p>
      </dgm:t>
    </dgm:pt>
    <dgm:pt modelId="{B8C29FE2-5E65-4412-A420-EF4ED9B6B8B9}" type="parTrans" cxnId="{B511207F-2218-47C8-A147-D8C2A52C4CE1}">
      <dgm:prSet/>
      <dgm:spPr/>
    </dgm:pt>
    <dgm:pt modelId="{20C25769-D655-473C-91EE-B6F503A01A0E}" type="sibTrans" cxnId="{B511207F-2218-47C8-A147-D8C2A52C4CE1}">
      <dgm:prSet/>
      <dgm:spPr/>
    </dgm:pt>
    <dgm:pt modelId="{A96A26CB-16AC-430F-9539-37FF7E2B9FEA}" type="pres">
      <dgm:prSet presAssocID="{F8D3B46B-9F6B-4BB3-A053-6F9DE1F12B5D}" presName="diagram" presStyleCnt="0">
        <dgm:presLayoutVars>
          <dgm:dir/>
          <dgm:resizeHandles val="exact"/>
        </dgm:presLayoutVars>
      </dgm:prSet>
      <dgm:spPr/>
    </dgm:pt>
    <dgm:pt modelId="{ABE497CF-DEDB-44AD-BEBE-EE432E283489}" type="pres">
      <dgm:prSet presAssocID="{36461F20-95ED-417F-A7F5-29B6B07CE64B}" presName="node" presStyleLbl="node1" presStyleIdx="0" presStyleCnt="6">
        <dgm:presLayoutVars>
          <dgm:bulletEnabled val="1"/>
        </dgm:presLayoutVars>
      </dgm:prSet>
      <dgm:spPr/>
    </dgm:pt>
    <dgm:pt modelId="{93461C04-702B-4F50-BED3-D01A930A407D}" type="pres">
      <dgm:prSet presAssocID="{C4CA03BA-780E-431A-8C2B-9319CB62CF71}" presName="sibTrans" presStyleCnt="0"/>
      <dgm:spPr/>
    </dgm:pt>
    <dgm:pt modelId="{62DDFCD0-7658-4156-8CD8-E9A1CBFC7878}" type="pres">
      <dgm:prSet presAssocID="{C41D5E61-4764-4364-8382-E55128475E2B}" presName="node" presStyleLbl="node1" presStyleIdx="1" presStyleCnt="6">
        <dgm:presLayoutVars>
          <dgm:bulletEnabled val="1"/>
        </dgm:presLayoutVars>
      </dgm:prSet>
      <dgm:spPr/>
    </dgm:pt>
    <dgm:pt modelId="{CC10CDE2-2D11-4557-BF28-EBD262ADEE2C}" type="pres">
      <dgm:prSet presAssocID="{EA19296F-BCF8-48DC-9BD1-C5F67999851C}" presName="sibTrans" presStyleCnt="0"/>
      <dgm:spPr/>
    </dgm:pt>
    <dgm:pt modelId="{B4268248-5829-4CCF-B906-C3C12ECE2F10}" type="pres">
      <dgm:prSet presAssocID="{DA8B10C1-D5E9-4E4D-AAB5-48A590643342}" presName="node" presStyleLbl="node1" presStyleIdx="2" presStyleCnt="6">
        <dgm:presLayoutVars>
          <dgm:bulletEnabled val="1"/>
        </dgm:presLayoutVars>
      </dgm:prSet>
      <dgm:spPr/>
    </dgm:pt>
    <dgm:pt modelId="{152C5B33-66AE-4615-BCD2-543B1C88A5ED}" type="pres">
      <dgm:prSet presAssocID="{22B8357D-F0FE-4805-AF82-D52597284FF7}" presName="sibTrans" presStyleCnt="0"/>
      <dgm:spPr/>
    </dgm:pt>
    <dgm:pt modelId="{F496F49C-5742-48FE-B29F-5B28B4094FEE}" type="pres">
      <dgm:prSet presAssocID="{D8C64EE0-8DF9-47A6-9637-6ACED25C86EF}" presName="node" presStyleLbl="node1" presStyleIdx="3" presStyleCnt="6">
        <dgm:presLayoutVars>
          <dgm:bulletEnabled val="1"/>
        </dgm:presLayoutVars>
      </dgm:prSet>
      <dgm:spPr/>
    </dgm:pt>
    <dgm:pt modelId="{81953AB2-B85B-4818-B2A5-05F614D36096}" type="pres">
      <dgm:prSet presAssocID="{D782AEB7-FFF4-4DCB-870B-1C7198D1437D}" presName="sibTrans" presStyleCnt="0"/>
      <dgm:spPr/>
    </dgm:pt>
    <dgm:pt modelId="{6CF1C7AC-0D38-4B0D-9904-F6A2FE405EDE}" type="pres">
      <dgm:prSet presAssocID="{8B8323CA-CD88-4084-9F70-C5D8AAF48DE6}" presName="node" presStyleLbl="node1" presStyleIdx="4" presStyleCnt="6">
        <dgm:presLayoutVars>
          <dgm:bulletEnabled val="1"/>
        </dgm:presLayoutVars>
      </dgm:prSet>
      <dgm:spPr/>
    </dgm:pt>
    <dgm:pt modelId="{6AE16E8A-40F2-4E8D-A1FF-9FD44670BF87}" type="pres">
      <dgm:prSet presAssocID="{E32EBEE0-3D52-4055-9022-988DE714EC2A}" presName="sibTrans" presStyleCnt="0"/>
      <dgm:spPr/>
    </dgm:pt>
    <dgm:pt modelId="{37D3568F-0732-4CCB-88A5-5F94EB642E03}" type="pres">
      <dgm:prSet presAssocID="{51BE8157-9BF5-4CB1-BA46-C4AE7B9961E8}" presName="node" presStyleLbl="node1" presStyleIdx="5" presStyleCnt="6">
        <dgm:presLayoutVars>
          <dgm:bulletEnabled val="1"/>
        </dgm:presLayoutVars>
      </dgm:prSet>
      <dgm:spPr/>
    </dgm:pt>
  </dgm:ptLst>
  <dgm:cxnLst>
    <dgm:cxn modelId="{173BD211-82EF-41B0-8EDA-A2B1A9440E9B}" type="presOf" srcId="{03EDCB48-2E95-45DE-8A6E-14DF1349D73F}" destId="{6CF1C7AC-0D38-4B0D-9904-F6A2FE405EDE}" srcOrd="0" destOrd="1" presId="urn:microsoft.com/office/officeart/2005/8/layout/default"/>
    <dgm:cxn modelId="{DADD6617-A18E-4751-B92F-FB4DF6B9F3F5}" type="presOf" srcId="{51BE8157-9BF5-4CB1-BA46-C4AE7B9961E8}" destId="{37D3568F-0732-4CCB-88A5-5F94EB642E03}" srcOrd="0" destOrd="0" presId="urn:microsoft.com/office/officeart/2005/8/layout/default"/>
    <dgm:cxn modelId="{6203901D-19F5-4025-B932-23A6A581BDDA}" type="presOf" srcId="{B4E3A1FB-C3EF-4340-920C-E7CDEB3BC273}" destId="{37D3568F-0732-4CCB-88A5-5F94EB642E03}" srcOrd="0" destOrd="2" presId="urn:microsoft.com/office/officeart/2005/8/layout/default"/>
    <dgm:cxn modelId="{98CDB820-5AA6-4D74-AA3C-9AE3EA90BEBB}" srcId="{8B8323CA-CD88-4084-9F70-C5D8AAF48DE6}" destId="{F42C0DE1-EF92-418A-8B70-5193608E79ED}" srcOrd="1" destOrd="0" parTransId="{2BB7699A-8866-4884-A169-0BE8BD8CD9AA}" sibTransId="{3EEBFF4B-146E-4103-AB46-973CA19012DD}"/>
    <dgm:cxn modelId="{A7DCD021-1601-46A2-AD88-F3DBBF516654}" srcId="{36461F20-95ED-417F-A7F5-29B6B07CE64B}" destId="{A0DC1683-97E2-4D6C-B856-7BA3DC53CE6C}" srcOrd="0" destOrd="0" parTransId="{C8B17799-1D42-4A13-8E08-941A5A859B0B}" sibTransId="{49708A22-DCDA-48AF-8AD4-A5CBED56E875}"/>
    <dgm:cxn modelId="{54808D38-C2F3-46D4-9ECD-2EBB8C370F5D}" type="presOf" srcId="{31A82EAD-B506-408D-B2D6-65E75C020E69}" destId="{37D3568F-0732-4CCB-88A5-5F94EB642E03}" srcOrd="0" destOrd="1" presId="urn:microsoft.com/office/officeart/2005/8/layout/default"/>
    <dgm:cxn modelId="{57C0C549-D4EC-4970-996D-239F18CD4561}" srcId="{F8D3B46B-9F6B-4BB3-A053-6F9DE1F12B5D}" destId="{C41D5E61-4764-4364-8382-E55128475E2B}" srcOrd="1" destOrd="0" parTransId="{F2C1F42F-D92E-43AC-B38C-0D7016E90AC1}" sibTransId="{EA19296F-BCF8-48DC-9BD1-C5F67999851C}"/>
    <dgm:cxn modelId="{662EA34D-3952-4CCF-ACE5-C85529B64534}" type="presOf" srcId="{A0DC1683-97E2-4D6C-B856-7BA3DC53CE6C}" destId="{ABE497CF-DEDB-44AD-BEBE-EE432E283489}" srcOrd="0" destOrd="1" presId="urn:microsoft.com/office/officeart/2005/8/layout/default"/>
    <dgm:cxn modelId="{D1BB3F4E-7B88-4685-866E-819591F2B2F6}" srcId="{51BE8157-9BF5-4CB1-BA46-C4AE7B9961E8}" destId="{162430A1-CF6F-4A36-8BAC-24087D5B0612}" srcOrd="2" destOrd="0" parTransId="{1C5190FD-F9B1-4FA2-A688-58C1475DDAC6}" sibTransId="{FF7CFD7A-8254-4A92-98CC-F63EC1334B78}"/>
    <dgm:cxn modelId="{1C0EC550-F76C-4570-8649-978389275735}" srcId="{8B8323CA-CD88-4084-9F70-C5D8AAF48DE6}" destId="{03EDCB48-2E95-45DE-8A6E-14DF1349D73F}" srcOrd="0" destOrd="0" parTransId="{F56990EF-D5AD-43D7-8DC1-36EB91CA88FE}" sibTransId="{09E0BCCC-D4F1-4920-8956-91CF7D2E101E}"/>
    <dgm:cxn modelId="{B03E6051-BB4D-4DE3-972A-79B00AB9DCA2}" srcId="{F8D3B46B-9F6B-4BB3-A053-6F9DE1F12B5D}" destId="{51BE8157-9BF5-4CB1-BA46-C4AE7B9961E8}" srcOrd="5" destOrd="0" parTransId="{E8DE370A-DAF7-40F0-A616-348E1FFF09F3}" sibTransId="{8E2CE15F-EC44-480B-8066-84890F5F55C0}"/>
    <dgm:cxn modelId="{A819315F-0D5E-45AC-82B5-68657736A859}" srcId="{F8D3B46B-9F6B-4BB3-A053-6F9DE1F12B5D}" destId="{DA8B10C1-D5E9-4E4D-AAB5-48A590643342}" srcOrd="2" destOrd="0" parTransId="{AF0D6625-656C-4AA3-985F-E32900901BE9}" sibTransId="{22B8357D-F0FE-4805-AF82-D52597284FF7}"/>
    <dgm:cxn modelId="{3D7AB960-2979-4B92-B017-11C681F297F5}" type="presOf" srcId="{DA8B10C1-D5E9-4E4D-AAB5-48A590643342}" destId="{B4268248-5829-4CCF-B906-C3C12ECE2F10}" srcOrd="0" destOrd="0" presId="urn:microsoft.com/office/officeart/2005/8/layout/default"/>
    <dgm:cxn modelId="{C95E836D-7061-4847-8619-DE90D0D3EB3B}" type="presOf" srcId="{162430A1-CF6F-4A36-8BAC-24087D5B0612}" destId="{37D3568F-0732-4CCB-88A5-5F94EB642E03}" srcOrd="0" destOrd="3" presId="urn:microsoft.com/office/officeart/2005/8/layout/default"/>
    <dgm:cxn modelId="{4444916D-15FA-4B27-90F7-13A6EDEDDA44}" type="presOf" srcId="{F8D3B46B-9F6B-4BB3-A053-6F9DE1F12B5D}" destId="{A96A26CB-16AC-430F-9539-37FF7E2B9FEA}" srcOrd="0" destOrd="0" presId="urn:microsoft.com/office/officeart/2005/8/layout/default"/>
    <dgm:cxn modelId="{E8031D72-F845-47B0-BF7A-8EEEDE586FA5}" srcId="{F8D3B46B-9F6B-4BB3-A053-6F9DE1F12B5D}" destId="{D8C64EE0-8DF9-47A6-9637-6ACED25C86EF}" srcOrd="3" destOrd="0" parTransId="{0A039CE3-094F-41C1-B21D-8CDAC559F63A}" sibTransId="{D782AEB7-FFF4-4DCB-870B-1C7198D1437D}"/>
    <dgm:cxn modelId="{B511207F-2218-47C8-A147-D8C2A52C4CE1}" srcId="{51BE8157-9BF5-4CB1-BA46-C4AE7B9961E8}" destId="{B4E3A1FB-C3EF-4340-920C-E7CDEB3BC273}" srcOrd="1" destOrd="0" parTransId="{B8C29FE2-5E65-4412-A420-EF4ED9B6B8B9}" sibTransId="{20C25769-D655-473C-91EE-B6F503A01A0E}"/>
    <dgm:cxn modelId="{A9CA6A80-3B9F-4F4D-A439-7CBD0FAC6BBC}" type="presOf" srcId="{8B8323CA-CD88-4084-9F70-C5D8AAF48DE6}" destId="{6CF1C7AC-0D38-4B0D-9904-F6A2FE405EDE}" srcOrd="0" destOrd="0" presId="urn:microsoft.com/office/officeart/2005/8/layout/default"/>
    <dgm:cxn modelId="{F6D70688-3CA8-4BE7-BC61-8D5926FC0DF9}" type="presOf" srcId="{36461F20-95ED-417F-A7F5-29B6B07CE64B}" destId="{ABE497CF-DEDB-44AD-BEBE-EE432E283489}" srcOrd="0" destOrd="0" presId="urn:microsoft.com/office/officeart/2005/8/layout/default"/>
    <dgm:cxn modelId="{7610D794-F804-4DB1-9EEC-5A8E135F15E2}" srcId="{F8D3B46B-9F6B-4BB3-A053-6F9DE1F12B5D}" destId="{36461F20-95ED-417F-A7F5-29B6B07CE64B}" srcOrd="0" destOrd="0" parTransId="{19871DBC-B7E0-469C-A4B3-09699DDAB84A}" sibTransId="{C4CA03BA-780E-431A-8C2B-9319CB62CF71}"/>
    <dgm:cxn modelId="{37DCE195-1DF8-4F68-BE37-16A53FE39089}" type="presOf" srcId="{C41D5E61-4764-4364-8382-E55128475E2B}" destId="{62DDFCD0-7658-4156-8CD8-E9A1CBFC7878}" srcOrd="0" destOrd="0" presId="urn:microsoft.com/office/officeart/2005/8/layout/default"/>
    <dgm:cxn modelId="{B84E2CB9-0F1B-4636-9697-6E431B4AE0B1}" srcId="{51BE8157-9BF5-4CB1-BA46-C4AE7B9961E8}" destId="{31A82EAD-B506-408D-B2D6-65E75C020E69}" srcOrd="0" destOrd="0" parTransId="{0521E200-5A9D-4A7C-8799-787073ED79B7}" sibTransId="{D360789E-2124-47F9-99C6-6DDAABA96FD5}"/>
    <dgm:cxn modelId="{3CE71EBB-AE0D-40A9-A3F5-20EE315C9F37}" srcId="{36461F20-95ED-417F-A7F5-29B6B07CE64B}" destId="{F6FE6600-9E1B-457F-A7C5-AD00E8F03110}" srcOrd="1" destOrd="0" parTransId="{57274C37-2F63-445A-B108-47163447C3BD}" sibTransId="{29A09390-93B2-44F4-8A77-A25039E12B81}"/>
    <dgm:cxn modelId="{90E4C6CD-D431-4844-999B-F9CE9271F5EB}" srcId="{F8D3B46B-9F6B-4BB3-A053-6F9DE1F12B5D}" destId="{8B8323CA-CD88-4084-9F70-C5D8AAF48DE6}" srcOrd="4" destOrd="0" parTransId="{DD4F550C-F754-409A-B984-179BC10C8CAA}" sibTransId="{E32EBEE0-3D52-4055-9022-988DE714EC2A}"/>
    <dgm:cxn modelId="{E9F402D7-AFEF-4D4B-9413-B23D8B573F22}" type="presOf" srcId="{D8C64EE0-8DF9-47A6-9637-6ACED25C86EF}" destId="{F496F49C-5742-48FE-B29F-5B28B4094FEE}" srcOrd="0" destOrd="0" presId="urn:microsoft.com/office/officeart/2005/8/layout/default"/>
    <dgm:cxn modelId="{FD48ECE6-A5D5-4C52-BE9C-6BA27CB74EE5}" type="presOf" srcId="{F42C0DE1-EF92-418A-8B70-5193608E79ED}" destId="{6CF1C7AC-0D38-4B0D-9904-F6A2FE405EDE}" srcOrd="0" destOrd="2" presId="urn:microsoft.com/office/officeart/2005/8/layout/default"/>
    <dgm:cxn modelId="{6CDAA7EF-14B3-4AA4-9421-04E0895A707E}" type="presOf" srcId="{F6FE6600-9E1B-457F-A7C5-AD00E8F03110}" destId="{ABE497CF-DEDB-44AD-BEBE-EE432E283489}" srcOrd="0" destOrd="2" presId="urn:microsoft.com/office/officeart/2005/8/layout/default"/>
    <dgm:cxn modelId="{01E81188-0655-421C-8D87-2AA2AAD48C0B}" type="presParOf" srcId="{A96A26CB-16AC-430F-9539-37FF7E2B9FEA}" destId="{ABE497CF-DEDB-44AD-BEBE-EE432E283489}" srcOrd="0" destOrd="0" presId="urn:microsoft.com/office/officeart/2005/8/layout/default"/>
    <dgm:cxn modelId="{DC3ED2CD-46FB-4BE7-ACB5-6A7B1CEEDD72}" type="presParOf" srcId="{A96A26CB-16AC-430F-9539-37FF7E2B9FEA}" destId="{93461C04-702B-4F50-BED3-D01A930A407D}" srcOrd="1" destOrd="0" presId="urn:microsoft.com/office/officeart/2005/8/layout/default"/>
    <dgm:cxn modelId="{C3A53A65-7E16-4B8B-8BB4-40491373C895}" type="presParOf" srcId="{A96A26CB-16AC-430F-9539-37FF7E2B9FEA}" destId="{62DDFCD0-7658-4156-8CD8-E9A1CBFC7878}" srcOrd="2" destOrd="0" presId="urn:microsoft.com/office/officeart/2005/8/layout/default"/>
    <dgm:cxn modelId="{CBC9A2E4-0E1A-46D8-8E22-AC8CAB230DD2}" type="presParOf" srcId="{A96A26CB-16AC-430F-9539-37FF7E2B9FEA}" destId="{CC10CDE2-2D11-4557-BF28-EBD262ADEE2C}" srcOrd="3" destOrd="0" presId="urn:microsoft.com/office/officeart/2005/8/layout/default"/>
    <dgm:cxn modelId="{8BA8D1C5-9C68-4F70-8611-E0E351678ED7}" type="presParOf" srcId="{A96A26CB-16AC-430F-9539-37FF7E2B9FEA}" destId="{B4268248-5829-4CCF-B906-C3C12ECE2F10}" srcOrd="4" destOrd="0" presId="urn:microsoft.com/office/officeart/2005/8/layout/default"/>
    <dgm:cxn modelId="{8585C9C1-9037-43C1-9DF8-65FA6EA797DB}" type="presParOf" srcId="{A96A26CB-16AC-430F-9539-37FF7E2B9FEA}" destId="{152C5B33-66AE-4615-BCD2-543B1C88A5ED}" srcOrd="5" destOrd="0" presId="urn:microsoft.com/office/officeart/2005/8/layout/default"/>
    <dgm:cxn modelId="{B274E536-DAD4-4AB4-87D7-641EFD783CDE}" type="presParOf" srcId="{A96A26CB-16AC-430F-9539-37FF7E2B9FEA}" destId="{F496F49C-5742-48FE-B29F-5B28B4094FEE}" srcOrd="6" destOrd="0" presId="urn:microsoft.com/office/officeart/2005/8/layout/default"/>
    <dgm:cxn modelId="{6D900031-CB4D-42FE-B63D-50DEB215AE9C}" type="presParOf" srcId="{A96A26CB-16AC-430F-9539-37FF7E2B9FEA}" destId="{81953AB2-B85B-4818-B2A5-05F614D36096}" srcOrd="7" destOrd="0" presId="urn:microsoft.com/office/officeart/2005/8/layout/default"/>
    <dgm:cxn modelId="{EF9F25EC-301B-44AD-B3CE-72D947B041C6}" type="presParOf" srcId="{A96A26CB-16AC-430F-9539-37FF7E2B9FEA}" destId="{6CF1C7AC-0D38-4B0D-9904-F6A2FE405EDE}" srcOrd="8" destOrd="0" presId="urn:microsoft.com/office/officeart/2005/8/layout/default"/>
    <dgm:cxn modelId="{0615DAF9-5EE5-4ED2-A922-08403491C6FC}" type="presParOf" srcId="{A96A26CB-16AC-430F-9539-37FF7E2B9FEA}" destId="{6AE16E8A-40F2-4E8D-A1FF-9FD44670BF87}" srcOrd="9" destOrd="0" presId="urn:microsoft.com/office/officeart/2005/8/layout/default"/>
    <dgm:cxn modelId="{B2D7A548-B05B-4520-8AD3-B992996A2EBF}" type="presParOf" srcId="{A96A26CB-16AC-430F-9539-37FF7E2B9FEA}" destId="{37D3568F-0732-4CCB-88A5-5F94EB642E0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94AA8-775F-4202-8393-072ECE5F7BE8}" type="doc">
      <dgm:prSet loTypeId="urn:microsoft.com/office/officeart/2011/layout/TabList" loCatId="officeonlin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96F582-E093-466B-B4B4-28BF2D517FB7}">
      <dgm:prSet phldrT="[Text]"/>
      <dgm:spPr/>
      <dgm:t>
        <a:bodyPr/>
        <a:lstStyle/>
        <a:p>
          <a:r>
            <a:rPr lang="en-US" dirty="0"/>
            <a:t>Union</a:t>
          </a:r>
        </a:p>
        <a:p>
          <a:r>
            <a:rPr lang="en-US" dirty="0"/>
            <a:t>(</a:t>
          </a:r>
          <a:r>
            <a:rPr lang="en-US" dirty="0" err="1"/>
            <a:t>Gabungan</a:t>
          </a:r>
          <a:r>
            <a:rPr lang="en-US" dirty="0"/>
            <a:t>)</a:t>
          </a:r>
        </a:p>
      </dgm:t>
    </dgm:pt>
    <dgm:pt modelId="{EF694E71-24C0-4B19-9C0A-9589747D056D}" type="parTrans" cxnId="{EB066B35-A593-4AA0-B7A2-C0DDDC069323}">
      <dgm:prSet/>
      <dgm:spPr/>
      <dgm:t>
        <a:bodyPr/>
        <a:lstStyle/>
        <a:p>
          <a:endParaRPr lang="en-US"/>
        </a:p>
      </dgm:t>
    </dgm:pt>
    <dgm:pt modelId="{133FC3AD-F00C-4A4E-873E-D4EAAF847888}" type="sibTrans" cxnId="{EB066B35-A593-4AA0-B7A2-C0DDDC069323}">
      <dgm:prSet/>
      <dgm:spPr/>
      <dgm:t>
        <a:bodyPr/>
        <a:lstStyle/>
        <a:p>
          <a:endParaRPr lang="en-US"/>
        </a:p>
      </dgm:t>
    </dgm:pt>
    <dgm:pt modelId="{CD5F508B-EA91-42E4-8200-2030984F7293}">
      <dgm:prSet phldrT="[Text]"/>
      <dgm:spPr/>
      <dgm:t>
        <a:bodyPr/>
        <a:lstStyle/>
        <a:p>
          <a:r>
            <a:rPr lang="en-US" dirty="0"/>
            <a:t>Intersection</a:t>
          </a:r>
        </a:p>
        <a:p>
          <a:r>
            <a:rPr lang="en-US" dirty="0"/>
            <a:t>(</a:t>
          </a:r>
          <a:r>
            <a:rPr lang="en-US" dirty="0" err="1"/>
            <a:t>Irisan</a:t>
          </a:r>
          <a:r>
            <a:rPr lang="en-US" dirty="0"/>
            <a:t>)</a:t>
          </a:r>
        </a:p>
      </dgm:t>
    </dgm:pt>
    <dgm:pt modelId="{FFF0BBBA-CB78-4F86-9BB9-3E7FDE22067C}" type="parTrans" cxnId="{3F2FF87F-DBDF-44E8-919B-CBDC7F78CDC7}">
      <dgm:prSet/>
      <dgm:spPr/>
      <dgm:t>
        <a:bodyPr/>
        <a:lstStyle/>
        <a:p>
          <a:endParaRPr lang="en-US"/>
        </a:p>
      </dgm:t>
    </dgm:pt>
    <dgm:pt modelId="{D73BFF1F-762B-4FF5-9D47-6C9023F19F6D}" type="sibTrans" cxnId="{3F2FF87F-DBDF-44E8-919B-CBDC7F78CDC7}">
      <dgm:prSet/>
      <dgm:spPr/>
      <dgm:t>
        <a:bodyPr/>
        <a:lstStyle/>
        <a:p>
          <a:endParaRPr lang="en-US"/>
        </a:p>
      </dgm:t>
    </dgm:pt>
    <dgm:pt modelId="{4E77DE6E-83B7-40DB-A95F-7D3062265A35}">
      <dgm:prSet phldrT="[Text]"/>
      <dgm:spPr/>
      <dgm:t>
        <a:bodyPr/>
        <a:lstStyle/>
        <a:p>
          <a:r>
            <a:rPr lang="en-US" dirty="0"/>
            <a:t>Complement</a:t>
          </a:r>
        </a:p>
        <a:p>
          <a:r>
            <a:rPr lang="en-US" dirty="0"/>
            <a:t>(</a:t>
          </a:r>
          <a:r>
            <a:rPr lang="en-US" dirty="0" err="1"/>
            <a:t>komplemen</a:t>
          </a:r>
          <a:r>
            <a:rPr lang="en-US" dirty="0"/>
            <a:t>)</a:t>
          </a:r>
        </a:p>
      </dgm:t>
    </dgm:pt>
    <dgm:pt modelId="{E1228507-81E6-47B1-8C43-DD988A5F8DA2}" type="parTrans" cxnId="{0F8E6260-58BD-4105-9057-AC771941AD2B}">
      <dgm:prSet/>
      <dgm:spPr/>
      <dgm:t>
        <a:bodyPr/>
        <a:lstStyle/>
        <a:p>
          <a:endParaRPr lang="en-US"/>
        </a:p>
      </dgm:t>
    </dgm:pt>
    <dgm:pt modelId="{701181E6-4507-4959-9143-0AC357BE55FA}" type="sibTrans" cxnId="{0F8E6260-58BD-4105-9057-AC771941AD2B}">
      <dgm:prSet/>
      <dgm:spPr/>
      <dgm:t>
        <a:bodyPr/>
        <a:lstStyle/>
        <a:p>
          <a:endParaRPr lang="en-US"/>
        </a:p>
      </dgm:t>
    </dgm:pt>
    <dgm:pt modelId="{AB28109C-5B8A-4C7B-AC1E-646E88CE0C7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29EB1553-5FD9-4A17-9364-BE784A9A9748}" type="parTrans" cxnId="{7FDA7A85-94FA-4FB2-B219-9EB4869CBB5B}">
      <dgm:prSet/>
      <dgm:spPr/>
      <dgm:t>
        <a:bodyPr/>
        <a:lstStyle/>
        <a:p>
          <a:endParaRPr lang="en-US"/>
        </a:p>
      </dgm:t>
    </dgm:pt>
    <dgm:pt modelId="{839E92B1-86DF-4F60-AF13-1D0EEB30A584}" type="sibTrans" cxnId="{7FDA7A85-94FA-4FB2-B219-9EB4869CBB5B}">
      <dgm:prSet/>
      <dgm:spPr/>
      <dgm:t>
        <a:bodyPr/>
        <a:lstStyle/>
        <a:p>
          <a:endParaRPr lang="en-US"/>
        </a:p>
      </dgm:t>
    </dgm:pt>
    <dgm:pt modelId="{AC9BD2DA-9DF3-4EA0-B474-3F6454C60FDF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FB377DAB-E85C-4205-8384-F76F463BF5CB}" type="parTrans" cxnId="{78D02C17-9FAD-476D-890E-7BF186CD8899}">
      <dgm:prSet/>
      <dgm:spPr/>
      <dgm:t>
        <a:bodyPr/>
        <a:lstStyle/>
        <a:p>
          <a:endParaRPr lang="en-US"/>
        </a:p>
      </dgm:t>
    </dgm:pt>
    <dgm:pt modelId="{74D8DDFC-7CF1-4ABE-B15C-266C87257A19}" type="sibTrans" cxnId="{78D02C17-9FAD-476D-890E-7BF186CD8899}">
      <dgm:prSet/>
      <dgm:spPr/>
      <dgm:t>
        <a:bodyPr/>
        <a:lstStyle/>
        <a:p>
          <a:endParaRPr lang="en-US"/>
        </a:p>
      </dgm:t>
    </dgm:pt>
    <dgm:pt modelId="{1640588C-F55D-4CA3-9E87-DD1294A15C46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DAC1CF5-11BC-48E7-9C9F-94A4F72A04D3}" type="parTrans" cxnId="{6F0D8E80-D9BB-4AC4-AD04-0360A21EFD46}">
      <dgm:prSet/>
      <dgm:spPr/>
      <dgm:t>
        <a:bodyPr/>
        <a:lstStyle/>
        <a:p>
          <a:endParaRPr lang="en-US"/>
        </a:p>
      </dgm:t>
    </dgm:pt>
    <dgm:pt modelId="{15A09FF4-AF79-42D9-B792-C0B1BD176796}" type="sibTrans" cxnId="{6F0D8E80-D9BB-4AC4-AD04-0360A21EFD46}">
      <dgm:prSet/>
      <dgm:spPr/>
      <dgm:t>
        <a:bodyPr/>
        <a:lstStyle/>
        <a:p>
          <a:endParaRPr lang="en-US"/>
        </a:p>
      </dgm:t>
    </dgm:pt>
    <dgm:pt modelId="{45025EEF-65F7-4907-B23B-A42C6A31D56E}" type="pres">
      <dgm:prSet presAssocID="{E0094AA8-775F-4202-8393-072ECE5F7BE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FE96B75-4A1E-407E-A0BC-B3159D791A08}" type="pres">
      <dgm:prSet presAssocID="{B596F582-E093-466B-B4B4-28BF2D517FB7}" presName="composite" presStyleCnt="0"/>
      <dgm:spPr/>
    </dgm:pt>
    <dgm:pt modelId="{75B5D08E-D9CF-41A1-AF84-C19AD39DBB16}" type="pres">
      <dgm:prSet presAssocID="{B596F582-E093-466B-B4B4-28BF2D517FB7}" presName="FirstChild" presStyleLbl="revTx" presStyleIdx="0" presStyleCnt="3" custScaleX="89526" custScaleY="27049">
        <dgm:presLayoutVars>
          <dgm:chMax val="0"/>
          <dgm:chPref val="0"/>
          <dgm:bulletEnabled val="1"/>
        </dgm:presLayoutVars>
      </dgm:prSet>
      <dgm:spPr/>
    </dgm:pt>
    <dgm:pt modelId="{74BD4F9C-F380-4F4F-A7E0-97B8B6C3E43F}" type="pres">
      <dgm:prSet presAssocID="{B596F582-E093-466B-B4B4-28BF2D517FB7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9551DE7D-F38D-4242-AAAC-A27F58512ED1}" type="pres">
      <dgm:prSet presAssocID="{B596F582-E093-466B-B4B4-28BF2D517FB7}" presName="Accent" presStyleLbl="parChTrans1D1" presStyleIdx="0" presStyleCnt="3"/>
      <dgm:spPr/>
    </dgm:pt>
    <dgm:pt modelId="{E7DC41FB-7BF8-4C1D-A067-7FABA1090B5C}" type="pres">
      <dgm:prSet presAssocID="{133FC3AD-F00C-4A4E-873E-D4EAAF847888}" presName="sibTrans" presStyleCnt="0"/>
      <dgm:spPr/>
    </dgm:pt>
    <dgm:pt modelId="{FF390D3E-10A8-4BDF-8F99-BDF423FAA3DB}" type="pres">
      <dgm:prSet presAssocID="{CD5F508B-EA91-42E4-8200-2030984F7293}" presName="composite" presStyleCnt="0"/>
      <dgm:spPr/>
    </dgm:pt>
    <dgm:pt modelId="{EC904173-C1A7-4394-8CC8-C6F52BC06BCA}" type="pres">
      <dgm:prSet presAssocID="{CD5F508B-EA91-42E4-8200-2030984F7293}" presName="FirstChild" presStyleLbl="revTx" presStyleIdx="1" presStyleCnt="3" custScaleX="89526" custScaleY="29887">
        <dgm:presLayoutVars>
          <dgm:chMax val="0"/>
          <dgm:chPref val="0"/>
          <dgm:bulletEnabled val="1"/>
        </dgm:presLayoutVars>
      </dgm:prSet>
      <dgm:spPr/>
    </dgm:pt>
    <dgm:pt modelId="{648D393B-612D-4F0E-8D5F-D8AB0917442D}" type="pres">
      <dgm:prSet presAssocID="{CD5F508B-EA91-42E4-8200-2030984F7293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990092A0-1E1F-4E47-B05F-F7A9D7281878}" type="pres">
      <dgm:prSet presAssocID="{CD5F508B-EA91-42E4-8200-2030984F7293}" presName="Accent" presStyleLbl="parChTrans1D1" presStyleIdx="1" presStyleCnt="3"/>
      <dgm:spPr/>
    </dgm:pt>
    <dgm:pt modelId="{37D63DB1-F432-4C44-9912-F10C31D1006F}" type="pres">
      <dgm:prSet presAssocID="{D73BFF1F-762B-4FF5-9D47-6C9023F19F6D}" presName="sibTrans" presStyleCnt="0"/>
      <dgm:spPr/>
    </dgm:pt>
    <dgm:pt modelId="{934684BA-6492-4F20-8D37-58AAC989F217}" type="pres">
      <dgm:prSet presAssocID="{4E77DE6E-83B7-40DB-A95F-7D3062265A35}" presName="composite" presStyleCnt="0"/>
      <dgm:spPr/>
    </dgm:pt>
    <dgm:pt modelId="{C779F6F7-F6CD-4697-8E48-E57952F93C52}" type="pres">
      <dgm:prSet presAssocID="{4E77DE6E-83B7-40DB-A95F-7D3062265A35}" presName="FirstChild" presStyleLbl="revTx" presStyleIdx="2" presStyleCnt="3" custScaleX="75337" custScaleY="32725">
        <dgm:presLayoutVars>
          <dgm:chMax val="0"/>
          <dgm:chPref val="0"/>
          <dgm:bulletEnabled val="1"/>
        </dgm:presLayoutVars>
      </dgm:prSet>
      <dgm:spPr/>
    </dgm:pt>
    <dgm:pt modelId="{5849822A-1126-4379-98A6-B84FD68FC7E7}" type="pres">
      <dgm:prSet presAssocID="{4E77DE6E-83B7-40DB-A95F-7D3062265A35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BC478E0C-49F1-4884-B843-FB32634014DD}" type="pres">
      <dgm:prSet presAssocID="{4E77DE6E-83B7-40DB-A95F-7D3062265A35}" presName="Accent" presStyleLbl="parChTrans1D1" presStyleIdx="2" presStyleCnt="3"/>
      <dgm:spPr/>
    </dgm:pt>
  </dgm:ptLst>
  <dgm:cxnLst>
    <dgm:cxn modelId="{06796411-E2A0-4356-92A6-0231508D34C0}" type="presOf" srcId="{B596F582-E093-466B-B4B4-28BF2D517FB7}" destId="{74BD4F9C-F380-4F4F-A7E0-97B8B6C3E43F}" srcOrd="0" destOrd="0" presId="urn:microsoft.com/office/officeart/2011/layout/TabList"/>
    <dgm:cxn modelId="{78D02C17-9FAD-476D-890E-7BF186CD8899}" srcId="{CD5F508B-EA91-42E4-8200-2030984F7293}" destId="{AC9BD2DA-9DF3-4EA0-B474-3F6454C60FDF}" srcOrd="0" destOrd="0" parTransId="{FB377DAB-E85C-4205-8384-F76F463BF5CB}" sibTransId="{74D8DDFC-7CF1-4ABE-B15C-266C87257A19}"/>
    <dgm:cxn modelId="{0360D325-DE68-4BA7-961E-7C11396E4B91}" type="presOf" srcId="{AC9BD2DA-9DF3-4EA0-B474-3F6454C60FDF}" destId="{EC904173-C1A7-4394-8CC8-C6F52BC06BCA}" srcOrd="0" destOrd="0" presId="urn:microsoft.com/office/officeart/2011/layout/TabList"/>
    <dgm:cxn modelId="{EB066B35-A593-4AA0-B7A2-C0DDDC069323}" srcId="{E0094AA8-775F-4202-8393-072ECE5F7BE8}" destId="{B596F582-E093-466B-B4B4-28BF2D517FB7}" srcOrd="0" destOrd="0" parTransId="{EF694E71-24C0-4B19-9C0A-9589747D056D}" sibTransId="{133FC3AD-F00C-4A4E-873E-D4EAAF847888}"/>
    <dgm:cxn modelId="{0F8E6260-58BD-4105-9057-AC771941AD2B}" srcId="{E0094AA8-775F-4202-8393-072ECE5F7BE8}" destId="{4E77DE6E-83B7-40DB-A95F-7D3062265A35}" srcOrd="2" destOrd="0" parTransId="{E1228507-81E6-47B1-8C43-DD988A5F8DA2}" sibTransId="{701181E6-4507-4959-9143-0AC357BE55FA}"/>
    <dgm:cxn modelId="{F9A8076F-6E28-462A-9EF3-3F4D85BBF908}" type="presOf" srcId="{CD5F508B-EA91-42E4-8200-2030984F7293}" destId="{648D393B-612D-4F0E-8D5F-D8AB0917442D}" srcOrd="0" destOrd="0" presId="urn:microsoft.com/office/officeart/2011/layout/TabList"/>
    <dgm:cxn modelId="{105EB97A-060A-4D26-9EEE-8C055B34A79B}" type="presOf" srcId="{E0094AA8-775F-4202-8393-072ECE5F7BE8}" destId="{45025EEF-65F7-4907-B23B-A42C6A31D56E}" srcOrd="0" destOrd="0" presId="urn:microsoft.com/office/officeart/2011/layout/TabList"/>
    <dgm:cxn modelId="{8A712C7F-1071-448B-BEB7-D1BB51FA503D}" type="presOf" srcId="{1640588C-F55D-4CA3-9E87-DD1294A15C46}" destId="{C779F6F7-F6CD-4697-8E48-E57952F93C52}" srcOrd="0" destOrd="0" presId="urn:microsoft.com/office/officeart/2011/layout/TabList"/>
    <dgm:cxn modelId="{3F2FF87F-DBDF-44E8-919B-CBDC7F78CDC7}" srcId="{E0094AA8-775F-4202-8393-072ECE5F7BE8}" destId="{CD5F508B-EA91-42E4-8200-2030984F7293}" srcOrd="1" destOrd="0" parTransId="{FFF0BBBA-CB78-4F86-9BB9-3E7FDE22067C}" sibTransId="{D73BFF1F-762B-4FF5-9D47-6C9023F19F6D}"/>
    <dgm:cxn modelId="{6F0D8E80-D9BB-4AC4-AD04-0360A21EFD46}" srcId="{4E77DE6E-83B7-40DB-A95F-7D3062265A35}" destId="{1640588C-F55D-4CA3-9E87-DD1294A15C46}" srcOrd="0" destOrd="0" parTransId="{8DAC1CF5-11BC-48E7-9C9F-94A4F72A04D3}" sibTransId="{15A09FF4-AF79-42D9-B792-C0B1BD176796}"/>
    <dgm:cxn modelId="{7FDA7A85-94FA-4FB2-B219-9EB4869CBB5B}" srcId="{B596F582-E093-466B-B4B4-28BF2D517FB7}" destId="{AB28109C-5B8A-4C7B-AC1E-646E88CE0C76}" srcOrd="0" destOrd="0" parTransId="{29EB1553-5FD9-4A17-9364-BE784A9A9748}" sibTransId="{839E92B1-86DF-4F60-AF13-1D0EEB30A584}"/>
    <dgm:cxn modelId="{64119FC1-8875-4CA9-A679-36402CD57582}" type="presOf" srcId="{AB28109C-5B8A-4C7B-AC1E-646E88CE0C76}" destId="{75B5D08E-D9CF-41A1-AF84-C19AD39DBB16}" srcOrd="0" destOrd="0" presId="urn:microsoft.com/office/officeart/2011/layout/TabList"/>
    <dgm:cxn modelId="{D31A62F6-4957-47E1-9AE2-582B7D0BF4E8}" type="presOf" srcId="{4E77DE6E-83B7-40DB-A95F-7D3062265A35}" destId="{5849822A-1126-4379-98A6-B84FD68FC7E7}" srcOrd="0" destOrd="0" presId="urn:microsoft.com/office/officeart/2011/layout/TabList"/>
    <dgm:cxn modelId="{90AE7D76-B1E6-466C-82B6-992037705782}" type="presParOf" srcId="{45025EEF-65F7-4907-B23B-A42C6A31D56E}" destId="{DFE96B75-4A1E-407E-A0BC-B3159D791A08}" srcOrd="0" destOrd="0" presId="urn:microsoft.com/office/officeart/2011/layout/TabList"/>
    <dgm:cxn modelId="{8B7356AC-F1A6-416E-ADAE-4BC89428E839}" type="presParOf" srcId="{DFE96B75-4A1E-407E-A0BC-B3159D791A08}" destId="{75B5D08E-D9CF-41A1-AF84-C19AD39DBB16}" srcOrd="0" destOrd="0" presId="urn:microsoft.com/office/officeart/2011/layout/TabList"/>
    <dgm:cxn modelId="{73B6243A-3331-4676-8890-A267B4E691D9}" type="presParOf" srcId="{DFE96B75-4A1E-407E-A0BC-B3159D791A08}" destId="{74BD4F9C-F380-4F4F-A7E0-97B8B6C3E43F}" srcOrd="1" destOrd="0" presId="urn:microsoft.com/office/officeart/2011/layout/TabList"/>
    <dgm:cxn modelId="{7F8447B0-A4B2-4FCD-A889-12BD3EF59D04}" type="presParOf" srcId="{DFE96B75-4A1E-407E-A0BC-B3159D791A08}" destId="{9551DE7D-F38D-4242-AAAC-A27F58512ED1}" srcOrd="2" destOrd="0" presId="urn:microsoft.com/office/officeart/2011/layout/TabList"/>
    <dgm:cxn modelId="{1540E667-48C0-46A7-B95D-42CAC16A6C75}" type="presParOf" srcId="{45025EEF-65F7-4907-B23B-A42C6A31D56E}" destId="{E7DC41FB-7BF8-4C1D-A067-7FABA1090B5C}" srcOrd="1" destOrd="0" presId="urn:microsoft.com/office/officeart/2011/layout/TabList"/>
    <dgm:cxn modelId="{9B9F9C95-BA77-4688-9F4D-8AA8BCE2B295}" type="presParOf" srcId="{45025EEF-65F7-4907-B23B-A42C6A31D56E}" destId="{FF390D3E-10A8-4BDF-8F99-BDF423FAA3DB}" srcOrd="2" destOrd="0" presId="urn:microsoft.com/office/officeart/2011/layout/TabList"/>
    <dgm:cxn modelId="{08262E01-4A96-4B84-94E3-088F6F2E86CE}" type="presParOf" srcId="{FF390D3E-10A8-4BDF-8F99-BDF423FAA3DB}" destId="{EC904173-C1A7-4394-8CC8-C6F52BC06BCA}" srcOrd="0" destOrd="0" presId="urn:microsoft.com/office/officeart/2011/layout/TabList"/>
    <dgm:cxn modelId="{9C2FB35D-18DB-4F7A-AF8C-E36F895C6E50}" type="presParOf" srcId="{FF390D3E-10A8-4BDF-8F99-BDF423FAA3DB}" destId="{648D393B-612D-4F0E-8D5F-D8AB0917442D}" srcOrd="1" destOrd="0" presId="urn:microsoft.com/office/officeart/2011/layout/TabList"/>
    <dgm:cxn modelId="{4AE36C18-DF20-4497-8BAC-2C23ADF3B251}" type="presParOf" srcId="{FF390D3E-10A8-4BDF-8F99-BDF423FAA3DB}" destId="{990092A0-1E1F-4E47-B05F-F7A9D7281878}" srcOrd="2" destOrd="0" presId="urn:microsoft.com/office/officeart/2011/layout/TabList"/>
    <dgm:cxn modelId="{E7E76479-2F38-4792-9ABF-FF579F793821}" type="presParOf" srcId="{45025EEF-65F7-4907-B23B-A42C6A31D56E}" destId="{37D63DB1-F432-4C44-9912-F10C31D1006F}" srcOrd="3" destOrd="0" presId="urn:microsoft.com/office/officeart/2011/layout/TabList"/>
    <dgm:cxn modelId="{2F2DABF0-7670-4D82-8706-ED4A5944AD2D}" type="presParOf" srcId="{45025EEF-65F7-4907-B23B-A42C6A31D56E}" destId="{934684BA-6492-4F20-8D37-58AAC989F217}" srcOrd="4" destOrd="0" presId="urn:microsoft.com/office/officeart/2011/layout/TabList"/>
    <dgm:cxn modelId="{C4824AEA-864D-4AA4-8FE7-0990AB1C3B13}" type="presParOf" srcId="{934684BA-6492-4F20-8D37-58AAC989F217}" destId="{C779F6F7-F6CD-4697-8E48-E57952F93C52}" srcOrd="0" destOrd="0" presId="urn:microsoft.com/office/officeart/2011/layout/TabList"/>
    <dgm:cxn modelId="{57757743-89E8-442C-9229-7E15AB43F812}" type="presParOf" srcId="{934684BA-6492-4F20-8D37-58AAC989F217}" destId="{5849822A-1126-4379-98A6-B84FD68FC7E7}" srcOrd="1" destOrd="0" presId="urn:microsoft.com/office/officeart/2011/layout/TabList"/>
    <dgm:cxn modelId="{B1F75B37-E0B5-4A62-9922-FFB13DF90887}" type="presParOf" srcId="{934684BA-6492-4F20-8D37-58AAC989F217}" destId="{BC478E0C-49F1-4884-B843-FB32634014DD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094AA8-775F-4202-8393-072ECE5F7BE8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96F582-E093-466B-B4B4-28BF2D517FB7}">
      <dgm:prSet phldrT="[Text]"/>
      <dgm:spPr/>
      <dgm:t>
        <a:bodyPr/>
        <a:lstStyle/>
        <a:p>
          <a:r>
            <a:rPr lang="fi-FI" dirty="0">
              <a:latin typeface="Times New Roman" pitchFamily="18" charset="0"/>
            </a:rPr>
            <a:t>PANAS </a:t>
          </a:r>
          <a:r>
            <a:rPr lang="fi-FI" b="1" dirty="0">
              <a:latin typeface="Times New Roman" pitchFamily="18" charset="0"/>
            </a:rPr>
            <a:t>OR </a:t>
          </a:r>
          <a:r>
            <a:rPr lang="fi-FI" dirty="0">
              <a:latin typeface="Times New Roman" pitchFamily="18" charset="0"/>
            </a:rPr>
            <a:t>produksi NAIK</a:t>
          </a:r>
          <a:br>
            <a:rPr lang="fi-FI" dirty="0">
              <a:latin typeface="Times New Roman" pitchFamily="18" charset="0"/>
            </a:rPr>
          </a:br>
          <a:r>
            <a:rPr lang="fi-FI" dirty="0">
              <a:latin typeface="Times New Roman" pitchFamily="18" charset="0"/>
            </a:rPr>
            <a:t>(</a:t>
          </a:r>
          <a:r>
            <a:rPr lang="en-US" dirty="0">
              <a:latin typeface="Times New Roman" pitchFamily="18" charset="0"/>
            </a:rPr>
            <a:t>m</a:t>
          </a:r>
          <a:r>
            <a:rPr lang="fi-FI" dirty="0">
              <a:latin typeface="Times New Roman" pitchFamily="18" charset="0"/>
            </a:rPr>
            <a:t>PANAS</a:t>
          </a:r>
          <a:r>
            <a:rPr lang="fi-FI" dirty="0">
              <a:latin typeface="Times New Roman" pitchFamily="18" charset="0"/>
              <a:sym typeface="Symbol"/>
            </a:rPr>
            <a:t></a:t>
          </a:r>
          <a:r>
            <a:rPr lang="fi-FI" dirty="0">
              <a:latin typeface="Times New Roman" pitchFamily="18" charset="0"/>
            </a:rPr>
            <a:t>NAIK</a:t>
          </a:r>
          <a:endParaRPr lang="en-US" dirty="0"/>
        </a:p>
      </dgm:t>
    </dgm:pt>
    <dgm:pt modelId="{EF694E71-24C0-4B19-9C0A-9589747D056D}" type="parTrans" cxnId="{EB066B35-A593-4AA0-B7A2-C0DDDC069323}">
      <dgm:prSet/>
      <dgm:spPr/>
      <dgm:t>
        <a:bodyPr/>
        <a:lstStyle/>
        <a:p>
          <a:endParaRPr lang="en-US"/>
        </a:p>
      </dgm:t>
    </dgm:pt>
    <dgm:pt modelId="{133FC3AD-F00C-4A4E-873E-D4EAAF847888}" type="sibTrans" cxnId="{EB066B35-A593-4AA0-B7A2-C0DDDC069323}">
      <dgm:prSet/>
      <dgm:spPr/>
      <dgm:t>
        <a:bodyPr/>
        <a:lstStyle/>
        <a:p>
          <a:endParaRPr lang="en-US"/>
        </a:p>
      </dgm:t>
    </dgm:pt>
    <dgm:pt modelId="{CD5F508B-EA91-42E4-8200-2030984F7293}">
      <dgm:prSet phldrT="[Text]"/>
      <dgm:spPr/>
      <dgm:t>
        <a:bodyPr/>
        <a:lstStyle/>
        <a:p>
          <a:r>
            <a:rPr lang="fi-FI" dirty="0">
              <a:latin typeface="Times New Roman" pitchFamily="18" charset="0"/>
            </a:rPr>
            <a:t>PANAS </a:t>
          </a:r>
          <a:r>
            <a:rPr lang="fi-FI" b="1" dirty="0">
              <a:latin typeface="Times New Roman" pitchFamily="18" charset="0"/>
            </a:rPr>
            <a:t>AND </a:t>
          </a:r>
          <a:r>
            <a:rPr lang="fi-FI" dirty="0">
              <a:latin typeface="Times New Roman" pitchFamily="18" charset="0"/>
            </a:rPr>
            <a:t>produksi NAIK</a:t>
          </a:r>
          <a:br>
            <a:rPr lang="fi-FI" dirty="0">
              <a:latin typeface="Times New Roman" pitchFamily="18" charset="0"/>
            </a:rPr>
          </a:br>
          <a:r>
            <a:rPr lang="fi-FI" dirty="0">
              <a:latin typeface="Times New Roman" pitchFamily="18" charset="0"/>
            </a:rPr>
            <a:t>(</a:t>
          </a:r>
          <a:r>
            <a:rPr lang="en-US" dirty="0">
              <a:latin typeface="Times New Roman" pitchFamily="18" charset="0"/>
            </a:rPr>
            <a:t>m</a:t>
          </a:r>
          <a:r>
            <a:rPr lang="fi-FI" dirty="0">
              <a:latin typeface="Times New Roman" pitchFamily="18" charset="0"/>
            </a:rPr>
            <a:t>PANAS</a:t>
          </a:r>
          <a:r>
            <a:rPr lang="fi-FI" dirty="0">
              <a:latin typeface="Times New Roman" pitchFamily="18" charset="0"/>
              <a:sym typeface="Symbol"/>
            </a:rPr>
            <a:t></a:t>
          </a:r>
          <a:r>
            <a:rPr lang="fi-FI" dirty="0">
              <a:latin typeface="Times New Roman" pitchFamily="18" charset="0"/>
            </a:rPr>
            <a:t>NAIK)</a:t>
          </a:r>
          <a:endParaRPr lang="en-US" dirty="0"/>
        </a:p>
      </dgm:t>
    </dgm:pt>
    <dgm:pt modelId="{FFF0BBBA-CB78-4F86-9BB9-3E7FDE22067C}" type="parTrans" cxnId="{3F2FF87F-DBDF-44E8-919B-CBDC7F78CDC7}">
      <dgm:prSet/>
      <dgm:spPr/>
      <dgm:t>
        <a:bodyPr/>
        <a:lstStyle/>
        <a:p>
          <a:endParaRPr lang="en-US"/>
        </a:p>
      </dgm:t>
    </dgm:pt>
    <dgm:pt modelId="{D73BFF1F-762B-4FF5-9D47-6C9023F19F6D}" type="sibTrans" cxnId="{3F2FF87F-DBDF-44E8-919B-CBDC7F78CDC7}">
      <dgm:prSet/>
      <dgm:spPr/>
      <dgm:t>
        <a:bodyPr/>
        <a:lstStyle/>
        <a:p>
          <a:endParaRPr lang="en-US"/>
        </a:p>
      </dgm:t>
    </dgm:pt>
    <dgm:pt modelId="{4E77DE6E-83B7-40DB-A95F-7D3062265A35}">
      <dgm:prSet phldrT="[Text]"/>
      <dgm:spPr/>
      <dgm:t>
        <a:bodyPr/>
        <a:lstStyle/>
        <a:p>
          <a:r>
            <a:rPr lang="en-US" dirty="0"/>
            <a:t>Complement</a:t>
          </a:r>
        </a:p>
        <a:p>
          <a:r>
            <a:rPr lang="en-US" dirty="0"/>
            <a:t>(</a:t>
          </a:r>
          <a:r>
            <a:rPr lang="en-US" dirty="0" err="1"/>
            <a:t>komplemen</a:t>
          </a:r>
          <a:r>
            <a:rPr lang="en-US" dirty="0"/>
            <a:t>)</a:t>
          </a:r>
        </a:p>
      </dgm:t>
    </dgm:pt>
    <dgm:pt modelId="{E1228507-81E6-47B1-8C43-DD988A5F8DA2}" type="parTrans" cxnId="{0F8E6260-58BD-4105-9057-AC771941AD2B}">
      <dgm:prSet/>
      <dgm:spPr/>
      <dgm:t>
        <a:bodyPr/>
        <a:lstStyle/>
        <a:p>
          <a:endParaRPr lang="en-US"/>
        </a:p>
      </dgm:t>
    </dgm:pt>
    <dgm:pt modelId="{701181E6-4507-4959-9143-0AC357BE55FA}" type="sibTrans" cxnId="{0F8E6260-58BD-4105-9057-AC771941AD2B}">
      <dgm:prSet/>
      <dgm:spPr/>
      <dgm:t>
        <a:bodyPr/>
        <a:lstStyle/>
        <a:p>
          <a:endParaRPr lang="en-US"/>
        </a:p>
      </dgm:t>
    </dgm:pt>
    <dgm:pt modelId="{C22D5537-9A34-42F7-AC31-B5B4246B5E9C}">
      <dgm:prSet phldrT="[Text]"/>
      <dgm:spPr/>
      <dgm:t>
        <a:bodyPr/>
        <a:lstStyle/>
        <a:p>
          <a:r>
            <a:rPr lang="fi-FI" dirty="0">
              <a:latin typeface="Times New Roman" pitchFamily="18" charset="0"/>
            </a:rPr>
            <a:t>= max{ </a:t>
          </a:r>
          <a:r>
            <a:rPr lang="en-US" dirty="0">
              <a:latin typeface="Times New Roman" pitchFamily="18" charset="0"/>
            </a:rPr>
            <a:t>m</a:t>
          </a:r>
          <a:r>
            <a:rPr lang="fi-FI" dirty="0">
              <a:latin typeface="Times New Roman" pitchFamily="18" charset="0"/>
            </a:rPr>
            <a:t>PANAS[45],</a:t>
          </a:r>
          <a:r>
            <a:rPr lang="en-US" dirty="0">
              <a:latin typeface="Times New Roman" pitchFamily="18" charset="0"/>
            </a:rPr>
            <a:t>  m</a:t>
          </a:r>
          <a:r>
            <a:rPr lang="fi-FI" dirty="0">
              <a:latin typeface="Times New Roman" pitchFamily="18" charset="0"/>
            </a:rPr>
            <a:t>NAIK[50] }</a:t>
          </a:r>
          <a:endParaRPr lang="en-US" dirty="0"/>
        </a:p>
      </dgm:t>
    </dgm:pt>
    <dgm:pt modelId="{C969B195-E747-4456-A49B-6F4A19691FDA}" type="parTrans" cxnId="{A354485C-FDB7-4CD8-A0D7-BFF556DFAA50}">
      <dgm:prSet/>
      <dgm:spPr/>
      <dgm:t>
        <a:bodyPr/>
        <a:lstStyle/>
        <a:p>
          <a:endParaRPr lang="en-US"/>
        </a:p>
      </dgm:t>
    </dgm:pt>
    <dgm:pt modelId="{BC98964B-5AEE-4929-AFF9-EE41E2002F6A}" type="sibTrans" cxnId="{A354485C-FDB7-4CD8-A0D7-BFF556DFAA50}">
      <dgm:prSet/>
      <dgm:spPr/>
      <dgm:t>
        <a:bodyPr/>
        <a:lstStyle/>
        <a:p>
          <a:endParaRPr lang="en-US"/>
        </a:p>
      </dgm:t>
    </dgm:pt>
    <dgm:pt modelId="{E545E1A9-78DB-403B-BF08-30FC644C2955}">
      <dgm:prSet phldrT="[Text]"/>
      <dgm:spPr/>
      <dgm:t>
        <a:bodyPr/>
        <a:lstStyle/>
        <a:p>
          <a:r>
            <a:rPr lang="en-US" dirty="0">
              <a:latin typeface="Times New Roman" pitchFamily="18" charset="0"/>
            </a:rPr>
            <a:t>m</a:t>
          </a:r>
          <a:r>
            <a:rPr lang="fi-FI" dirty="0">
              <a:latin typeface="Times New Roman" pitchFamily="18" charset="0"/>
            </a:rPr>
            <a:t>TIDAK_PANAS[45]</a:t>
          </a:r>
          <a:endParaRPr lang="en-US" dirty="0"/>
        </a:p>
      </dgm:t>
    </dgm:pt>
    <dgm:pt modelId="{E1BB4C52-2D77-4A80-8B88-9E140AF46FFA}" type="parTrans" cxnId="{F775EEF2-E8CF-488E-8B45-116AB7706271}">
      <dgm:prSet/>
      <dgm:spPr/>
      <dgm:t>
        <a:bodyPr/>
        <a:lstStyle/>
        <a:p>
          <a:endParaRPr lang="en-US"/>
        </a:p>
      </dgm:t>
    </dgm:pt>
    <dgm:pt modelId="{1FCAA925-284A-4D5F-A8D5-A3F80BB94894}" type="sibTrans" cxnId="{F775EEF2-E8CF-488E-8B45-116AB7706271}">
      <dgm:prSet/>
      <dgm:spPr/>
      <dgm:t>
        <a:bodyPr/>
        <a:lstStyle/>
        <a:p>
          <a:endParaRPr lang="en-US"/>
        </a:p>
      </dgm:t>
    </dgm:pt>
    <dgm:pt modelId="{B768E660-65E9-4D8E-B333-6037AB4C5AC1}">
      <dgm:prSet/>
      <dgm:spPr/>
      <dgm:t>
        <a:bodyPr/>
        <a:lstStyle/>
        <a:p>
          <a:r>
            <a:rPr lang="fi-FI" dirty="0">
              <a:latin typeface="Times New Roman" pitchFamily="18" charset="0"/>
            </a:rPr>
            <a:t>= min{ 0,6; 0,3 }</a:t>
          </a:r>
        </a:p>
      </dgm:t>
    </dgm:pt>
    <dgm:pt modelId="{EBA46DCA-A686-42D9-B683-EC58E28CE230}" type="parTrans" cxnId="{02A3D1B7-89A9-466F-AF7B-234BB9CE8741}">
      <dgm:prSet/>
      <dgm:spPr/>
      <dgm:t>
        <a:bodyPr/>
        <a:lstStyle/>
        <a:p>
          <a:endParaRPr lang="en-US"/>
        </a:p>
      </dgm:t>
    </dgm:pt>
    <dgm:pt modelId="{CFDCBEB0-5DCB-42C3-9177-9546D25E2ACF}" type="sibTrans" cxnId="{02A3D1B7-89A9-466F-AF7B-234BB9CE8741}">
      <dgm:prSet/>
      <dgm:spPr/>
      <dgm:t>
        <a:bodyPr/>
        <a:lstStyle/>
        <a:p>
          <a:endParaRPr lang="en-US"/>
        </a:p>
      </dgm:t>
    </dgm:pt>
    <dgm:pt modelId="{71FFD273-62F4-4BA5-A6C0-DFA554668FCF}">
      <dgm:prSet/>
      <dgm:spPr/>
      <dgm:t>
        <a:bodyPr/>
        <a:lstStyle/>
        <a:p>
          <a:r>
            <a:rPr lang="fi-FI" dirty="0">
              <a:latin typeface="Times New Roman" pitchFamily="18" charset="0"/>
            </a:rPr>
            <a:t>= 0,3</a:t>
          </a:r>
        </a:p>
      </dgm:t>
    </dgm:pt>
    <dgm:pt modelId="{F29CAD55-54C8-4C88-A3DA-9398F8A976DA}" type="parTrans" cxnId="{8826E493-E3E4-49F6-9E31-60C4D0671D48}">
      <dgm:prSet/>
      <dgm:spPr/>
      <dgm:t>
        <a:bodyPr/>
        <a:lstStyle/>
        <a:p>
          <a:endParaRPr lang="en-US"/>
        </a:p>
      </dgm:t>
    </dgm:pt>
    <dgm:pt modelId="{A4649E73-C6C1-4DD9-9434-E514CFEB93AB}" type="sibTrans" cxnId="{8826E493-E3E4-49F6-9E31-60C4D0671D48}">
      <dgm:prSet/>
      <dgm:spPr/>
      <dgm:t>
        <a:bodyPr/>
        <a:lstStyle/>
        <a:p>
          <a:endParaRPr lang="en-US"/>
        </a:p>
      </dgm:t>
    </dgm:pt>
    <dgm:pt modelId="{39F1B69A-CDB5-49BD-B101-4425224F6D9B}">
      <dgm:prSet phldrT="[Text]"/>
      <dgm:spPr/>
      <dgm:t>
        <a:bodyPr/>
        <a:lstStyle/>
        <a:p>
          <a:r>
            <a:rPr lang="fi-FI" dirty="0">
              <a:latin typeface="Times New Roman" pitchFamily="18" charset="0"/>
            </a:rPr>
            <a:t>= min{ </a:t>
          </a:r>
          <a:r>
            <a:rPr lang="en-US" dirty="0">
              <a:latin typeface="Times New Roman" pitchFamily="18" charset="0"/>
            </a:rPr>
            <a:t>m</a:t>
          </a:r>
          <a:r>
            <a:rPr lang="fi-FI" dirty="0">
              <a:latin typeface="Times New Roman" pitchFamily="18" charset="0"/>
            </a:rPr>
            <a:t>PANAS[45],</a:t>
          </a:r>
          <a:r>
            <a:rPr lang="en-US" dirty="0">
              <a:latin typeface="Times New Roman" pitchFamily="18" charset="0"/>
            </a:rPr>
            <a:t>  m</a:t>
          </a:r>
          <a:r>
            <a:rPr lang="fi-FI" dirty="0">
              <a:latin typeface="Times New Roman" pitchFamily="18" charset="0"/>
            </a:rPr>
            <a:t>NAIK[50] }</a:t>
          </a:r>
          <a:endParaRPr lang="en-US" dirty="0"/>
        </a:p>
      </dgm:t>
    </dgm:pt>
    <dgm:pt modelId="{A90144FE-9F9E-480B-8616-42D90D2C7786}" type="parTrans" cxnId="{BF2FDD1A-0F2C-41C6-9B03-25987D522339}">
      <dgm:prSet/>
      <dgm:spPr/>
      <dgm:t>
        <a:bodyPr/>
        <a:lstStyle/>
        <a:p>
          <a:endParaRPr lang="en-US"/>
        </a:p>
      </dgm:t>
    </dgm:pt>
    <dgm:pt modelId="{B3F7D4AD-0098-4FFB-A6DB-BB11C3C547ED}" type="sibTrans" cxnId="{BF2FDD1A-0F2C-41C6-9B03-25987D522339}">
      <dgm:prSet/>
      <dgm:spPr/>
      <dgm:t>
        <a:bodyPr/>
        <a:lstStyle/>
        <a:p>
          <a:endParaRPr lang="en-US"/>
        </a:p>
      </dgm:t>
    </dgm:pt>
    <dgm:pt modelId="{0D9B7EFA-3BB1-4472-94F0-6796E0E6F5DA}">
      <dgm:prSet/>
      <dgm:spPr/>
      <dgm:t>
        <a:bodyPr/>
        <a:lstStyle/>
        <a:p>
          <a:r>
            <a:rPr lang="fi-FI" dirty="0">
              <a:latin typeface="Times New Roman" pitchFamily="18" charset="0"/>
            </a:rPr>
            <a:t>= max{ 0,6; 0,3 }</a:t>
          </a:r>
        </a:p>
      </dgm:t>
    </dgm:pt>
    <dgm:pt modelId="{52762F77-DE8D-46EB-8E96-518A9C88530E}" type="parTrans" cxnId="{7D6E3C16-2EF9-41E2-9B9B-9D7C5B309651}">
      <dgm:prSet/>
      <dgm:spPr/>
      <dgm:t>
        <a:bodyPr/>
        <a:lstStyle/>
        <a:p>
          <a:endParaRPr lang="en-US"/>
        </a:p>
      </dgm:t>
    </dgm:pt>
    <dgm:pt modelId="{4E4196FF-C546-4C95-9AFF-3521140BA659}" type="sibTrans" cxnId="{7D6E3C16-2EF9-41E2-9B9B-9D7C5B309651}">
      <dgm:prSet/>
      <dgm:spPr/>
      <dgm:t>
        <a:bodyPr/>
        <a:lstStyle/>
        <a:p>
          <a:endParaRPr lang="en-US"/>
        </a:p>
      </dgm:t>
    </dgm:pt>
    <dgm:pt modelId="{6DD5D18E-6ECB-4F04-BD18-58F8AB1C7723}">
      <dgm:prSet/>
      <dgm:spPr/>
      <dgm:t>
        <a:bodyPr/>
        <a:lstStyle/>
        <a:p>
          <a:r>
            <a:rPr lang="fi-FI" dirty="0">
              <a:latin typeface="Times New Roman" pitchFamily="18" charset="0"/>
            </a:rPr>
            <a:t>= 0,6</a:t>
          </a:r>
        </a:p>
      </dgm:t>
    </dgm:pt>
    <dgm:pt modelId="{FCC33C21-BD53-4F3F-A0CD-D98802C45908}" type="parTrans" cxnId="{73F134AA-B300-47F3-B977-07776A3B6FA4}">
      <dgm:prSet/>
      <dgm:spPr/>
      <dgm:t>
        <a:bodyPr/>
        <a:lstStyle/>
        <a:p>
          <a:endParaRPr lang="en-US"/>
        </a:p>
      </dgm:t>
    </dgm:pt>
    <dgm:pt modelId="{B08A9F20-E8F5-4613-95D2-7F55A68C42CC}" type="sibTrans" cxnId="{73F134AA-B300-47F3-B977-07776A3B6FA4}">
      <dgm:prSet/>
      <dgm:spPr/>
      <dgm:t>
        <a:bodyPr/>
        <a:lstStyle/>
        <a:p>
          <a:endParaRPr lang="en-US"/>
        </a:p>
      </dgm:t>
    </dgm:pt>
    <dgm:pt modelId="{15DC9076-91DA-4A6E-8F93-BA426DE1789B}">
      <dgm:prSet/>
      <dgm:spPr/>
      <dgm:t>
        <a:bodyPr/>
        <a:lstStyle/>
        <a:p>
          <a:r>
            <a:rPr lang="fi-FI" dirty="0">
              <a:latin typeface="Times New Roman" pitchFamily="18" charset="0"/>
            </a:rPr>
            <a:t>= 0,4</a:t>
          </a:r>
          <a:endParaRPr lang="en-US" dirty="0">
            <a:latin typeface="Times New Roman" pitchFamily="18" charset="0"/>
          </a:endParaRPr>
        </a:p>
      </dgm:t>
    </dgm:pt>
    <dgm:pt modelId="{194D52CF-8D71-4923-BA21-D7B6641C9153}" type="parTrans" cxnId="{726D87AC-8EDF-469C-B346-311DD6C30F8F}">
      <dgm:prSet/>
      <dgm:spPr/>
      <dgm:t>
        <a:bodyPr/>
        <a:lstStyle/>
        <a:p>
          <a:endParaRPr lang="en-US"/>
        </a:p>
      </dgm:t>
    </dgm:pt>
    <dgm:pt modelId="{DE63D882-C95E-43FF-B07A-7473A5268A7E}" type="sibTrans" cxnId="{726D87AC-8EDF-469C-B346-311DD6C30F8F}">
      <dgm:prSet/>
      <dgm:spPr/>
      <dgm:t>
        <a:bodyPr/>
        <a:lstStyle/>
        <a:p>
          <a:endParaRPr lang="en-US"/>
        </a:p>
      </dgm:t>
    </dgm:pt>
    <dgm:pt modelId="{E8AC470E-F0B7-4BDD-9A86-12C146888E3A}">
      <dgm:prSet phldrT="[Text]"/>
      <dgm:spPr/>
      <dgm:t>
        <a:bodyPr/>
        <a:lstStyle/>
        <a:p>
          <a:r>
            <a:rPr lang="fi-FI" dirty="0">
              <a:latin typeface="Times New Roman" pitchFamily="18" charset="0"/>
            </a:rPr>
            <a:t>= 1 - 0,6 </a:t>
          </a:r>
          <a:endParaRPr lang="en-US" dirty="0"/>
        </a:p>
      </dgm:t>
    </dgm:pt>
    <dgm:pt modelId="{6608000D-55C9-4B6A-A900-419E5911F177}" type="parTrans" cxnId="{F22EA0CD-58E9-405A-B3A8-4F0EE7F60CF9}">
      <dgm:prSet/>
      <dgm:spPr/>
      <dgm:t>
        <a:bodyPr/>
        <a:lstStyle/>
        <a:p>
          <a:endParaRPr lang="en-US"/>
        </a:p>
      </dgm:t>
    </dgm:pt>
    <dgm:pt modelId="{0D3FCDFF-C7D4-450E-BA85-892BA5888564}" type="sibTrans" cxnId="{F22EA0CD-58E9-405A-B3A8-4F0EE7F60CF9}">
      <dgm:prSet/>
      <dgm:spPr/>
      <dgm:t>
        <a:bodyPr/>
        <a:lstStyle/>
        <a:p>
          <a:endParaRPr lang="en-US"/>
        </a:p>
      </dgm:t>
    </dgm:pt>
    <dgm:pt modelId="{01666F79-AE25-409F-979F-60ED6AD7C62C}" type="pres">
      <dgm:prSet presAssocID="{E0094AA8-775F-4202-8393-072ECE5F7BE8}" presName="Name0" presStyleCnt="0">
        <dgm:presLayoutVars>
          <dgm:dir/>
          <dgm:animLvl val="lvl"/>
          <dgm:resizeHandles val="exact"/>
        </dgm:presLayoutVars>
      </dgm:prSet>
      <dgm:spPr/>
    </dgm:pt>
    <dgm:pt modelId="{3CE8166A-B5DE-4EE0-B66A-7FE3765411F7}" type="pres">
      <dgm:prSet presAssocID="{B596F582-E093-466B-B4B4-28BF2D517FB7}" presName="linNode" presStyleCnt="0"/>
      <dgm:spPr/>
    </dgm:pt>
    <dgm:pt modelId="{34EF9BB8-B8FA-4D99-B6AB-0155A474A88F}" type="pres">
      <dgm:prSet presAssocID="{B596F582-E093-466B-B4B4-28BF2D517FB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2CDCEFA-A533-4DBB-A473-B820B960A0F1}" type="pres">
      <dgm:prSet presAssocID="{B596F582-E093-466B-B4B4-28BF2D517FB7}" presName="descendantText" presStyleLbl="alignAccFollowNode1" presStyleIdx="0" presStyleCnt="3">
        <dgm:presLayoutVars>
          <dgm:bulletEnabled val="1"/>
        </dgm:presLayoutVars>
      </dgm:prSet>
      <dgm:spPr/>
    </dgm:pt>
    <dgm:pt modelId="{E1066264-4FDD-461F-91D9-F393EAE5A437}" type="pres">
      <dgm:prSet presAssocID="{133FC3AD-F00C-4A4E-873E-D4EAAF847888}" presName="sp" presStyleCnt="0"/>
      <dgm:spPr/>
    </dgm:pt>
    <dgm:pt modelId="{D13D15C0-F5A3-47CE-8D90-3E1BFCDEC7D1}" type="pres">
      <dgm:prSet presAssocID="{CD5F508B-EA91-42E4-8200-2030984F7293}" presName="linNode" presStyleCnt="0"/>
      <dgm:spPr/>
    </dgm:pt>
    <dgm:pt modelId="{156880E1-ECD2-42B2-B8C5-AF02CC0C5EDD}" type="pres">
      <dgm:prSet presAssocID="{CD5F508B-EA91-42E4-8200-2030984F729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3BF4945-CF9E-4587-8CFE-B98BF3C7C36D}" type="pres">
      <dgm:prSet presAssocID="{CD5F508B-EA91-42E4-8200-2030984F7293}" presName="descendantText" presStyleLbl="alignAccFollowNode1" presStyleIdx="1" presStyleCnt="3">
        <dgm:presLayoutVars>
          <dgm:bulletEnabled val="1"/>
        </dgm:presLayoutVars>
      </dgm:prSet>
      <dgm:spPr/>
    </dgm:pt>
    <dgm:pt modelId="{00C47002-30AB-4937-8135-7F575109B720}" type="pres">
      <dgm:prSet presAssocID="{D73BFF1F-762B-4FF5-9D47-6C9023F19F6D}" presName="sp" presStyleCnt="0"/>
      <dgm:spPr/>
    </dgm:pt>
    <dgm:pt modelId="{40ACE398-A977-41E2-B63D-ACD19F66B126}" type="pres">
      <dgm:prSet presAssocID="{4E77DE6E-83B7-40DB-A95F-7D3062265A35}" presName="linNode" presStyleCnt="0"/>
      <dgm:spPr/>
    </dgm:pt>
    <dgm:pt modelId="{BA514AC0-BDB7-4A45-AB57-FF7EDFA404C1}" type="pres">
      <dgm:prSet presAssocID="{4E77DE6E-83B7-40DB-A95F-7D3062265A3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AB3AE46-BFEE-4416-8453-C1B765041C3A}" type="pres">
      <dgm:prSet presAssocID="{4E77DE6E-83B7-40DB-A95F-7D3062265A3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9EB8C0B-C85B-48DE-993E-69C328835D97}" type="presOf" srcId="{CD5F508B-EA91-42E4-8200-2030984F7293}" destId="{156880E1-ECD2-42B2-B8C5-AF02CC0C5EDD}" srcOrd="0" destOrd="0" presId="urn:microsoft.com/office/officeart/2005/8/layout/vList5"/>
    <dgm:cxn modelId="{7D6E3C16-2EF9-41E2-9B9B-9D7C5B309651}" srcId="{B596F582-E093-466B-B4B4-28BF2D517FB7}" destId="{0D9B7EFA-3BB1-4472-94F0-6796E0E6F5DA}" srcOrd="1" destOrd="0" parTransId="{52762F77-DE8D-46EB-8E96-518A9C88530E}" sibTransId="{4E4196FF-C546-4C95-9AFF-3521140BA659}"/>
    <dgm:cxn modelId="{292DB51A-2CC2-4E44-80AB-1D5857A45EBD}" type="presOf" srcId="{E8AC470E-F0B7-4BDD-9A86-12C146888E3A}" destId="{EAB3AE46-BFEE-4416-8453-C1B765041C3A}" srcOrd="0" destOrd="1" presId="urn:microsoft.com/office/officeart/2005/8/layout/vList5"/>
    <dgm:cxn modelId="{BF2FDD1A-0F2C-41C6-9B03-25987D522339}" srcId="{CD5F508B-EA91-42E4-8200-2030984F7293}" destId="{39F1B69A-CDB5-49BD-B101-4425224F6D9B}" srcOrd="0" destOrd="0" parTransId="{A90144FE-9F9E-480B-8616-42D90D2C7786}" sibTransId="{B3F7D4AD-0098-4FFB-A6DB-BB11C3C547ED}"/>
    <dgm:cxn modelId="{EABEB02A-2475-4851-9511-083C84C3ACEF}" type="presOf" srcId="{39F1B69A-CDB5-49BD-B101-4425224F6D9B}" destId="{F3BF4945-CF9E-4587-8CFE-B98BF3C7C36D}" srcOrd="0" destOrd="0" presId="urn:microsoft.com/office/officeart/2005/8/layout/vList5"/>
    <dgm:cxn modelId="{E8036731-12AC-4A6D-A35B-ECD01FD082DD}" type="presOf" srcId="{C22D5537-9A34-42F7-AC31-B5B4246B5E9C}" destId="{D2CDCEFA-A533-4DBB-A473-B820B960A0F1}" srcOrd="0" destOrd="0" presId="urn:microsoft.com/office/officeart/2005/8/layout/vList5"/>
    <dgm:cxn modelId="{EB066B35-A593-4AA0-B7A2-C0DDDC069323}" srcId="{E0094AA8-775F-4202-8393-072ECE5F7BE8}" destId="{B596F582-E093-466B-B4B4-28BF2D517FB7}" srcOrd="0" destOrd="0" parTransId="{EF694E71-24C0-4B19-9C0A-9589747D056D}" sibTransId="{133FC3AD-F00C-4A4E-873E-D4EAAF847888}"/>
    <dgm:cxn modelId="{9E5D4237-592D-45B5-A0A5-AC8C6F53B6B5}" type="presOf" srcId="{E0094AA8-775F-4202-8393-072ECE5F7BE8}" destId="{01666F79-AE25-409F-979F-60ED6AD7C62C}" srcOrd="0" destOrd="0" presId="urn:microsoft.com/office/officeart/2005/8/layout/vList5"/>
    <dgm:cxn modelId="{94C00645-45DB-4108-8DD2-AF5439A71680}" type="presOf" srcId="{15DC9076-91DA-4A6E-8F93-BA426DE1789B}" destId="{EAB3AE46-BFEE-4416-8453-C1B765041C3A}" srcOrd="0" destOrd="2" presId="urn:microsoft.com/office/officeart/2005/8/layout/vList5"/>
    <dgm:cxn modelId="{A354485C-FDB7-4CD8-A0D7-BFF556DFAA50}" srcId="{B596F582-E093-466B-B4B4-28BF2D517FB7}" destId="{C22D5537-9A34-42F7-AC31-B5B4246B5E9C}" srcOrd="0" destOrd="0" parTransId="{C969B195-E747-4456-A49B-6F4A19691FDA}" sibTransId="{BC98964B-5AEE-4929-AFF9-EE41E2002F6A}"/>
    <dgm:cxn modelId="{0F8E6260-58BD-4105-9057-AC771941AD2B}" srcId="{E0094AA8-775F-4202-8393-072ECE5F7BE8}" destId="{4E77DE6E-83B7-40DB-A95F-7D3062265A35}" srcOrd="2" destOrd="0" parTransId="{E1228507-81E6-47B1-8C43-DD988A5F8DA2}" sibTransId="{701181E6-4507-4959-9143-0AC357BE55FA}"/>
    <dgm:cxn modelId="{878B8968-7044-4EA2-B72C-4F3D73ED40A6}" type="presOf" srcId="{6DD5D18E-6ECB-4F04-BD18-58F8AB1C7723}" destId="{D2CDCEFA-A533-4DBB-A473-B820B960A0F1}" srcOrd="0" destOrd="2" presId="urn:microsoft.com/office/officeart/2005/8/layout/vList5"/>
    <dgm:cxn modelId="{2C25006A-5EAC-4D5C-B546-5B8DBABD07B5}" type="presOf" srcId="{B768E660-65E9-4D8E-B333-6037AB4C5AC1}" destId="{F3BF4945-CF9E-4587-8CFE-B98BF3C7C36D}" srcOrd="0" destOrd="1" presId="urn:microsoft.com/office/officeart/2005/8/layout/vList5"/>
    <dgm:cxn modelId="{3F2FF87F-DBDF-44E8-919B-CBDC7F78CDC7}" srcId="{E0094AA8-775F-4202-8393-072ECE5F7BE8}" destId="{CD5F508B-EA91-42E4-8200-2030984F7293}" srcOrd="1" destOrd="0" parTransId="{FFF0BBBA-CB78-4F86-9BB9-3E7FDE22067C}" sibTransId="{D73BFF1F-762B-4FF5-9D47-6C9023F19F6D}"/>
    <dgm:cxn modelId="{8826E493-E3E4-49F6-9E31-60C4D0671D48}" srcId="{CD5F508B-EA91-42E4-8200-2030984F7293}" destId="{71FFD273-62F4-4BA5-A6C0-DFA554668FCF}" srcOrd="2" destOrd="0" parTransId="{F29CAD55-54C8-4C88-A3DA-9398F8A976DA}" sibTransId="{A4649E73-C6C1-4DD9-9434-E514CFEB93AB}"/>
    <dgm:cxn modelId="{73F134AA-B300-47F3-B977-07776A3B6FA4}" srcId="{B596F582-E093-466B-B4B4-28BF2D517FB7}" destId="{6DD5D18E-6ECB-4F04-BD18-58F8AB1C7723}" srcOrd="2" destOrd="0" parTransId="{FCC33C21-BD53-4F3F-A0CD-D98802C45908}" sibTransId="{B08A9F20-E8F5-4613-95D2-7F55A68C42CC}"/>
    <dgm:cxn modelId="{726D87AC-8EDF-469C-B346-311DD6C30F8F}" srcId="{4E77DE6E-83B7-40DB-A95F-7D3062265A35}" destId="{15DC9076-91DA-4A6E-8F93-BA426DE1789B}" srcOrd="2" destOrd="0" parTransId="{194D52CF-8D71-4923-BA21-D7B6641C9153}" sibTransId="{DE63D882-C95E-43FF-B07A-7473A5268A7E}"/>
    <dgm:cxn modelId="{55C02AB5-BD42-42E6-9BAA-544A251B9C42}" type="presOf" srcId="{0D9B7EFA-3BB1-4472-94F0-6796E0E6F5DA}" destId="{D2CDCEFA-A533-4DBB-A473-B820B960A0F1}" srcOrd="0" destOrd="1" presId="urn:microsoft.com/office/officeart/2005/8/layout/vList5"/>
    <dgm:cxn modelId="{02A3D1B7-89A9-466F-AF7B-234BB9CE8741}" srcId="{CD5F508B-EA91-42E4-8200-2030984F7293}" destId="{B768E660-65E9-4D8E-B333-6037AB4C5AC1}" srcOrd="1" destOrd="0" parTransId="{EBA46DCA-A686-42D9-B683-EC58E28CE230}" sibTransId="{CFDCBEB0-5DCB-42C3-9177-9546D25E2ACF}"/>
    <dgm:cxn modelId="{F22EA0CD-58E9-405A-B3A8-4F0EE7F60CF9}" srcId="{4E77DE6E-83B7-40DB-A95F-7D3062265A35}" destId="{E8AC470E-F0B7-4BDD-9A86-12C146888E3A}" srcOrd="1" destOrd="0" parTransId="{6608000D-55C9-4B6A-A900-419E5911F177}" sibTransId="{0D3FCDFF-C7D4-450E-BA85-892BA5888564}"/>
    <dgm:cxn modelId="{E573EFEB-0E15-4221-94D5-4AB35388A2BF}" type="presOf" srcId="{71FFD273-62F4-4BA5-A6C0-DFA554668FCF}" destId="{F3BF4945-CF9E-4587-8CFE-B98BF3C7C36D}" srcOrd="0" destOrd="2" presId="urn:microsoft.com/office/officeart/2005/8/layout/vList5"/>
    <dgm:cxn modelId="{F775EEF2-E8CF-488E-8B45-116AB7706271}" srcId="{4E77DE6E-83B7-40DB-A95F-7D3062265A35}" destId="{E545E1A9-78DB-403B-BF08-30FC644C2955}" srcOrd="0" destOrd="0" parTransId="{E1BB4C52-2D77-4A80-8B88-9E140AF46FFA}" sibTransId="{1FCAA925-284A-4D5F-A8D5-A3F80BB94894}"/>
    <dgm:cxn modelId="{B653C6F3-D543-4A81-8CC4-8AAF84F8042D}" type="presOf" srcId="{4E77DE6E-83B7-40DB-A95F-7D3062265A35}" destId="{BA514AC0-BDB7-4A45-AB57-FF7EDFA404C1}" srcOrd="0" destOrd="0" presId="urn:microsoft.com/office/officeart/2005/8/layout/vList5"/>
    <dgm:cxn modelId="{86720DF7-DF9D-45CF-8551-658EC1633347}" type="presOf" srcId="{B596F582-E093-466B-B4B4-28BF2D517FB7}" destId="{34EF9BB8-B8FA-4D99-B6AB-0155A474A88F}" srcOrd="0" destOrd="0" presId="urn:microsoft.com/office/officeart/2005/8/layout/vList5"/>
    <dgm:cxn modelId="{15D731FB-4DD2-4EE2-8BCE-9653249BA922}" type="presOf" srcId="{E545E1A9-78DB-403B-BF08-30FC644C2955}" destId="{EAB3AE46-BFEE-4416-8453-C1B765041C3A}" srcOrd="0" destOrd="0" presId="urn:microsoft.com/office/officeart/2005/8/layout/vList5"/>
    <dgm:cxn modelId="{CF901925-0E7B-4D9E-91BC-28450CACA489}" type="presParOf" srcId="{01666F79-AE25-409F-979F-60ED6AD7C62C}" destId="{3CE8166A-B5DE-4EE0-B66A-7FE3765411F7}" srcOrd="0" destOrd="0" presId="urn:microsoft.com/office/officeart/2005/8/layout/vList5"/>
    <dgm:cxn modelId="{76C7A36B-495E-4A05-BED9-60914E4579C1}" type="presParOf" srcId="{3CE8166A-B5DE-4EE0-B66A-7FE3765411F7}" destId="{34EF9BB8-B8FA-4D99-B6AB-0155A474A88F}" srcOrd="0" destOrd="0" presId="urn:microsoft.com/office/officeart/2005/8/layout/vList5"/>
    <dgm:cxn modelId="{5112E515-8A9F-4270-B87B-AAB22F1BE06A}" type="presParOf" srcId="{3CE8166A-B5DE-4EE0-B66A-7FE3765411F7}" destId="{D2CDCEFA-A533-4DBB-A473-B820B960A0F1}" srcOrd="1" destOrd="0" presId="urn:microsoft.com/office/officeart/2005/8/layout/vList5"/>
    <dgm:cxn modelId="{06F8F407-A358-4A18-A02B-D3454A630214}" type="presParOf" srcId="{01666F79-AE25-409F-979F-60ED6AD7C62C}" destId="{E1066264-4FDD-461F-91D9-F393EAE5A437}" srcOrd="1" destOrd="0" presId="urn:microsoft.com/office/officeart/2005/8/layout/vList5"/>
    <dgm:cxn modelId="{BEC5F0C8-0220-4A9C-AD36-487C277076B7}" type="presParOf" srcId="{01666F79-AE25-409F-979F-60ED6AD7C62C}" destId="{D13D15C0-F5A3-47CE-8D90-3E1BFCDEC7D1}" srcOrd="2" destOrd="0" presId="urn:microsoft.com/office/officeart/2005/8/layout/vList5"/>
    <dgm:cxn modelId="{090D2DD5-4721-49B9-BEA8-81623021F3CF}" type="presParOf" srcId="{D13D15C0-F5A3-47CE-8D90-3E1BFCDEC7D1}" destId="{156880E1-ECD2-42B2-B8C5-AF02CC0C5EDD}" srcOrd="0" destOrd="0" presId="urn:microsoft.com/office/officeart/2005/8/layout/vList5"/>
    <dgm:cxn modelId="{B8F26EDB-DD26-4D82-9B8B-C0F85D1BFC24}" type="presParOf" srcId="{D13D15C0-F5A3-47CE-8D90-3E1BFCDEC7D1}" destId="{F3BF4945-CF9E-4587-8CFE-B98BF3C7C36D}" srcOrd="1" destOrd="0" presId="urn:microsoft.com/office/officeart/2005/8/layout/vList5"/>
    <dgm:cxn modelId="{F7B06F2C-40B3-4D5E-A41E-D1B156EF0935}" type="presParOf" srcId="{01666F79-AE25-409F-979F-60ED6AD7C62C}" destId="{00C47002-30AB-4937-8135-7F575109B720}" srcOrd="3" destOrd="0" presId="urn:microsoft.com/office/officeart/2005/8/layout/vList5"/>
    <dgm:cxn modelId="{A2EF78D6-9B45-40E4-B029-0ECD1F9989E3}" type="presParOf" srcId="{01666F79-AE25-409F-979F-60ED6AD7C62C}" destId="{40ACE398-A977-41E2-B63D-ACD19F66B126}" srcOrd="4" destOrd="0" presId="urn:microsoft.com/office/officeart/2005/8/layout/vList5"/>
    <dgm:cxn modelId="{7A79CF2F-937D-44EA-842D-E7FE33D3E36F}" type="presParOf" srcId="{40ACE398-A977-41E2-B63D-ACD19F66B126}" destId="{BA514AC0-BDB7-4A45-AB57-FF7EDFA404C1}" srcOrd="0" destOrd="0" presId="urn:microsoft.com/office/officeart/2005/8/layout/vList5"/>
    <dgm:cxn modelId="{EEC9CF70-A1ED-4D7D-AF3D-239DC842BBE7}" type="presParOf" srcId="{40ACE398-A977-41E2-B63D-ACD19F66B126}" destId="{EAB3AE46-BFEE-4416-8453-C1B765041C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71878-AB45-433F-8FF9-B344563A44A8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1.Pengantar</a:t>
          </a:r>
        </a:p>
      </dsp:txBody>
      <dsp:txXfrm>
        <a:off x="495061" y="645"/>
        <a:ext cx="2262336" cy="1357401"/>
      </dsp:txXfrm>
    </dsp:sp>
    <dsp:sp modelId="{2D13372E-59AE-4FBA-83D5-2BB3DF7A0A04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2. </a:t>
          </a:r>
          <a:r>
            <a:rPr lang="en-US" sz="3000" kern="1200" dirty="0" err="1"/>
            <a:t>Dasar-Dasar</a:t>
          </a:r>
          <a:endParaRPr lang="en-US" sz="3000" kern="1200" dirty="0"/>
        </a:p>
      </dsp:txBody>
      <dsp:txXfrm>
        <a:off x="2983631" y="645"/>
        <a:ext cx="2262336" cy="1357401"/>
      </dsp:txXfrm>
    </dsp:sp>
    <dsp:sp modelId="{69CF0515-DC8B-423D-BAAA-94C0DC757820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3. </a:t>
          </a:r>
          <a:r>
            <a:rPr lang="en-US" sz="3000" kern="1200" dirty="0" err="1"/>
            <a:t>Fungsi</a:t>
          </a:r>
          <a:r>
            <a:rPr lang="en-US" sz="3000" kern="1200" dirty="0"/>
            <a:t> </a:t>
          </a:r>
          <a:r>
            <a:rPr lang="en-US" sz="3000" kern="1200" dirty="0" err="1"/>
            <a:t>Keanggotaan</a:t>
          </a:r>
          <a:endParaRPr lang="en-US" sz="3000" kern="1200" dirty="0"/>
        </a:p>
      </dsp:txBody>
      <dsp:txXfrm>
        <a:off x="5472201" y="645"/>
        <a:ext cx="2262336" cy="1357401"/>
      </dsp:txXfrm>
    </dsp:sp>
    <dsp:sp modelId="{423CA382-9D88-4739-9A95-15F7613770E2}">
      <dsp:nvSpPr>
        <dsp:cNvPr id="0" name=""/>
        <dsp:cNvSpPr/>
      </dsp:nvSpPr>
      <dsp:spPr>
        <a:xfrm>
          <a:off x="514404" y="1612772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4. </a:t>
          </a:r>
          <a:r>
            <a:rPr lang="en-US" sz="3000" kern="1200" dirty="0" err="1"/>
            <a:t>Operasi</a:t>
          </a:r>
          <a:endParaRPr lang="en-US" sz="3000" kern="1200" dirty="0"/>
        </a:p>
      </dsp:txBody>
      <dsp:txXfrm>
        <a:off x="514404" y="1612772"/>
        <a:ext cx="2262336" cy="1357401"/>
      </dsp:txXfrm>
    </dsp:sp>
    <dsp:sp modelId="{2E395804-944A-4823-A11C-C65496118C4E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5. </a:t>
          </a:r>
          <a:r>
            <a:rPr lang="en-US" sz="3000" kern="1200" dirty="0" err="1"/>
            <a:t>Penalaran</a:t>
          </a:r>
          <a:r>
            <a:rPr lang="en-US" sz="3000" kern="1200" dirty="0"/>
            <a:t> </a:t>
          </a:r>
          <a:r>
            <a:rPr lang="en-US" sz="3000" kern="1200" dirty="0" err="1"/>
            <a:t>Monoton</a:t>
          </a:r>
          <a:endParaRPr lang="en-US" sz="3000" kern="1200" dirty="0"/>
        </a:p>
      </dsp:txBody>
      <dsp:txXfrm>
        <a:off x="2983631" y="1584280"/>
        <a:ext cx="2262336" cy="1357401"/>
      </dsp:txXfrm>
    </dsp:sp>
    <dsp:sp modelId="{202A636E-2035-40FD-8A03-058A964BD22C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6. </a:t>
          </a:r>
          <a:r>
            <a:rPr lang="en-US" sz="3000" kern="1200" dirty="0" err="1"/>
            <a:t>Fungsi</a:t>
          </a:r>
          <a:r>
            <a:rPr lang="en-US" sz="3000" kern="1200" dirty="0"/>
            <a:t> </a:t>
          </a:r>
          <a:r>
            <a:rPr lang="en-US" sz="3000" kern="1200" dirty="0" err="1"/>
            <a:t>Implikasi</a:t>
          </a:r>
          <a:endParaRPr lang="en-US" sz="3000" kern="1200" dirty="0"/>
        </a:p>
      </dsp:txBody>
      <dsp:txXfrm>
        <a:off x="5472201" y="1584280"/>
        <a:ext cx="2262336" cy="1357401"/>
      </dsp:txXfrm>
    </dsp:sp>
    <dsp:sp modelId="{5C15C1FB-1531-43E0-952E-1446FB3E73B8}">
      <dsp:nvSpPr>
        <dsp:cNvPr id="0" name=""/>
        <dsp:cNvSpPr/>
      </dsp:nvSpPr>
      <dsp:spPr>
        <a:xfrm>
          <a:off x="1739346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7. </a:t>
          </a:r>
          <a:r>
            <a:rPr lang="en-US" sz="3000" kern="1200" dirty="0" err="1"/>
            <a:t>Sistem</a:t>
          </a:r>
          <a:r>
            <a:rPr lang="en-US" sz="3000" kern="1200" dirty="0"/>
            <a:t> </a:t>
          </a:r>
          <a:r>
            <a:rPr lang="en-US" sz="3000" kern="1200" dirty="0" err="1"/>
            <a:t>Inferensi</a:t>
          </a:r>
          <a:endParaRPr lang="en-US" sz="3000" kern="1200" dirty="0"/>
        </a:p>
      </dsp:txBody>
      <dsp:txXfrm>
        <a:off x="1739346" y="3167916"/>
        <a:ext cx="2262336" cy="1357401"/>
      </dsp:txXfrm>
    </dsp:sp>
    <dsp:sp modelId="{605E1B3D-24B7-474E-B4BB-A1AD29972F5F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  <a:sp3d extrusionH="28000" prstMaterial="matte"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8. </a:t>
          </a:r>
          <a:r>
            <a:rPr lang="en-US" sz="3000" kern="1200" dirty="0" err="1"/>
            <a:t>Operasi</a:t>
          </a:r>
          <a:r>
            <a:rPr lang="en-US" sz="3000" kern="1200" dirty="0"/>
            <a:t> </a:t>
          </a:r>
          <a:r>
            <a:rPr lang="en-US" sz="3000" kern="1200" dirty="0" err="1"/>
            <a:t>Logika</a:t>
          </a:r>
          <a:endParaRPr lang="en-US" sz="30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425B2-F0B8-4D25-89B8-95956FD859FB}">
      <dsp:nvSpPr>
        <dsp:cNvPr id="0" name=""/>
        <dsp:cNvSpPr/>
      </dsp:nvSpPr>
      <dsp:spPr>
        <a:xfrm>
          <a:off x="0" y="347151"/>
          <a:ext cx="577098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D6D824-20E0-4D00-A1C9-0693D5D3D01A}">
      <dsp:nvSpPr>
        <dsp:cNvPr id="0" name=""/>
        <dsp:cNvSpPr/>
      </dsp:nvSpPr>
      <dsp:spPr>
        <a:xfrm>
          <a:off x="288549" y="110991"/>
          <a:ext cx="4039688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691" tIns="0" rIns="1526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Variable Fuzzy</a:t>
          </a:r>
        </a:p>
      </dsp:txBody>
      <dsp:txXfrm>
        <a:off x="311606" y="134048"/>
        <a:ext cx="3993574" cy="426206"/>
      </dsp:txXfrm>
    </dsp:sp>
    <dsp:sp modelId="{F2A7E37E-A26E-4138-9027-988A96F65F12}">
      <dsp:nvSpPr>
        <dsp:cNvPr id="0" name=""/>
        <dsp:cNvSpPr/>
      </dsp:nvSpPr>
      <dsp:spPr>
        <a:xfrm>
          <a:off x="0" y="1072911"/>
          <a:ext cx="5770984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7892" tIns="333248" rIns="4478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Atribut</a:t>
          </a:r>
          <a:r>
            <a:rPr lang="en-US" sz="1600" kern="1200" dirty="0"/>
            <a:t> </a:t>
          </a:r>
          <a:r>
            <a:rPr lang="en-US" sz="1600" kern="1200" dirty="0" err="1"/>
            <a:t>Linguistik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Atribut</a:t>
          </a:r>
          <a:r>
            <a:rPr lang="en-US" sz="1600" kern="1200" dirty="0"/>
            <a:t> </a:t>
          </a:r>
          <a:r>
            <a:rPr lang="en-US" sz="1600" kern="1200" dirty="0" err="1"/>
            <a:t>Numerik</a:t>
          </a:r>
          <a:endParaRPr lang="en-US" sz="1600" kern="1200" dirty="0"/>
        </a:p>
      </dsp:txBody>
      <dsp:txXfrm>
        <a:off x="0" y="1072911"/>
        <a:ext cx="5770984" cy="932400"/>
      </dsp:txXfrm>
    </dsp:sp>
    <dsp:sp modelId="{8BD5A926-AB32-477E-8386-9FA3E16D243B}">
      <dsp:nvSpPr>
        <dsp:cNvPr id="0" name=""/>
        <dsp:cNvSpPr/>
      </dsp:nvSpPr>
      <dsp:spPr>
        <a:xfrm>
          <a:off x="288549" y="836751"/>
          <a:ext cx="4039688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691" tIns="0" rIns="1526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Himpunan</a:t>
          </a:r>
          <a:r>
            <a:rPr lang="en-US" sz="1600" kern="1200" dirty="0"/>
            <a:t> Fuzzy</a:t>
          </a:r>
        </a:p>
      </dsp:txBody>
      <dsp:txXfrm>
        <a:off x="311606" y="859808"/>
        <a:ext cx="3993574" cy="426206"/>
      </dsp:txXfrm>
    </dsp:sp>
    <dsp:sp modelId="{518099B8-DE1F-41F3-9ABA-50289035BA5F}">
      <dsp:nvSpPr>
        <dsp:cNvPr id="0" name=""/>
        <dsp:cNvSpPr/>
      </dsp:nvSpPr>
      <dsp:spPr>
        <a:xfrm>
          <a:off x="0" y="2327871"/>
          <a:ext cx="577098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7892" tIns="333248" rIns="4478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Rentang</a:t>
          </a:r>
          <a:r>
            <a:rPr lang="en-US" sz="1600" kern="1200" dirty="0"/>
            <a:t> </a:t>
          </a:r>
          <a:r>
            <a:rPr lang="en-US" sz="1600" kern="1200" dirty="0" err="1"/>
            <a:t>nilai</a:t>
          </a:r>
          <a:endParaRPr lang="en-US" sz="1600" kern="1200" dirty="0"/>
        </a:p>
      </dsp:txBody>
      <dsp:txXfrm>
        <a:off x="0" y="2327871"/>
        <a:ext cx="5770984" cy="680400"/>
      </dsp:txXfrm>
    </dsp:sp>
    <dsp:sp modelId="{3AC1542D-FA8C-43B0-831D-BABCEED278A8}">
      <dsp:nvSpPr>
        <dsp:cNvPr id="0" name=""/>
        <dsp:cNvSpPr/>
      </dsp:nvSpPr>
      <dsp:spPr>
        <a:xfrm>
          <a:off x="288549" y="2091711"/>
          <a:ext cx="4039688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691" tIns="0" rIns="1526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Semesta</a:t>
          </a:r>
          <a:r>
            <a:rPr lang="en-US" sz="1600" kern="1200" dirty="0"/>
            <a:t> </a:t>
          </a:r>
          <a:r>
            <a:rPr lang="en-US" sz="1600" kern="1200" dirty="0" err="1"/>
            <a:t>Pembicaraan</a:t>
          </a:r>
          <a:endParaRPr lang="en-US" sz="1600" kern="1200" dirty="0"/>
        </a:p>
      </dsp:txBody>
      <dsp:txXfrm>
        <a:off x="311606" y="2114768"/>
        <a:ext cx="3993574" cy="426206"/>
      </dsp:txXfrm>
    </dsp:sp>
    <dsp:sp modelId="{D073EF9F-192C-46DC-A9E1-CF4D54BE730C}">
      <dsp:nvSpPr>
        <dsp:cNvPr id="0" name=""/>
        <dsp:cNvSpPr/>
      </dsp:nvSpPr>
      <dsp:spPr>
        <a:xfrm>
          <a:off x="0" y="3330831"/>
          <a:ext cx="577098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8A5D55-E703-4579-A65C-EB584CCDB6A0}">
      <dsp:nvSpPr>
        <dsp:cNvPr id="0" name=""/>
        <dsp:cNvSpPr/>
      </dsp:nvSpPr>
      <dsp:spPr>
        <a:xfrm>
          <a:off x="288549" y="3094671"/>
          <a:ext cx="4039688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691" tIns="0" rIns="1526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Domain </a:t>
          </a:r>
          <a:r>
            <a:rPr lang="en-US" sz="1600" kern="1200" dirty="0" err="1"/>
            <a:t>Himpunan</a:t>
          </a:r>
          <a:r>
            <a:rPr lang="en-US" sz="1600" kern="1200" dirty="0"/>
            <a:t> Fuzzy</a:t>
          </a:r>
        </a:p>
      </dsp:txBody>
      <dsp:txXfrm>
        <a:off x="311606" y="3117728"/>
        <a:ext cx="3993574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497CF-DEDB-44AD-BEBE-EE432E283489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</a:t>
          </a:r>
          <a:r>
            <a:rPr lang="en-US" sz="1900" kern="1200" dirty="0" err="1"/>
            <a:t>Kurva</a:t>
          </a:r>
          <a:r>
            <a:rPr lang="en-US" sz="1900" kern="1200" dirty="0"/>
            <a:t> Linear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Naik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Turun</a:t>
          </a:r>
          <a:endParaRPr lang="en-US" sz="1500" kern="1200" dirty="0"/>
        </a:p>
      </dsp:txBody>
      <dsp:txXfrm>
        <a:off x="0" y="591343"/>
        <a:ext cx="2571749" cy="1543050"/>
      </dsp:txXfrm>
    </dsp:sp>
    <dsp:sp modelId="{62DDFCD0-7658-4156-8CD8-E9A1CBFC787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</a:t>
          </a:r>
          <a:r>
            <a:rPr lang="en-US" sz="1900" kern="1200" dirty="0" err="1"/>
            <a:t>Kurva</a:t>
          </a:r>
          <a:r>
            <a:rPr lang="en-US" sz="1900" kern="1200" dirty="0"/>
            <a:t> </a:t>
          </a:r>
          <a:r>
            <a:rPr lang="en-US" sz="1900" kern="1200" dirty="0" err="1"/>
            <a:t>segitiga</a:t>
          </a:r>
          <a:endParaRPr lang="en-US" sz="1900" kern="1200" dirty="0"/>
        </a:p>
      </dsp:txBody>
      <dsp:txXfrm>
        <a:off x="2828925" y="591343"/>
        <a:ext cx="2571749" cy="1543050"/>
      </dsp:txXfrm>
    </dsp:sp>
    <dsp:sp modelId="{B4268248-5829-4CCF-B906-C3C12ECE2F1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3. </a:t>
          </a:r>
          <a:r>
            <a:rPr lang="en-US" sz="1900" kern="1200" dirty="0" err="1"/>
            <a:t>Kurva</a:t>
          </a:r>
          <a:r>
            <a:rPr lang="en-US" sz="1900" kern="1200" dirty="0"/>
            <a:t> </a:t>
          </a:r>
          <a:r>
            <a:rPr lang="en-US" sz="1900" kern="1200" dirty="0" err="1"/>
            <a:t>Trapesium</a:t>
          </a:r>
          <a:endParaRPr lang="en-US" sz="1900" kern="1200" dirty="0"/>
        </a:p>
      </dsp:txBody>
      <dsp:txXfrm>
        <a:off x="5657849" y="591343"/>
        <a:ext cx="2571749" cy="1543050"/>
      </dsp:txXfrm>
    </dsp:sp>
    <dsp:sp modelId="{F496F49C-5742-48FE-B29F-5B28B4094FEE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4. </a:t>
          </a:r>
          <a:r>
            <a:rPr lang="en-US" sz="1900" kern="1200" dirty="0" err="1"/>
            <a:t>Kurva</a:t>
          </a:r>
          <a:r>
            <a:rPr lang="en-US" sz="1900" kern="1200" dirty="0"/>
            <a:t> </a:t>
          </a:r>
          <a:r>
            <a:rPr lang="en-US" sz="1900" kern="1200" dirty="0" err="1"/>
            <a:t>Bahu</a:t>
          </a:r>
          <a:endParaRPr lang="en-US" sz="1900" kern="1200" dirty="0"/>
        </a:p>
      </dsp:txBody>
      <dsp:txXfrm>
        <a:off x="0" y="2391569"/>
        <a:ext cx="2571749" cy="1543050"/>
      </dsp:txXfrm>
    </dsp:sp>
    <dsp:sp modelId="{6CF1C7AC-0D38-4B0D-9904-F6A2FE405EDE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5. </a:t>
          </a:r>
          <a:r>
            <a:rPr lang="en-US" sz="1900" kern="1200" dirty="0" err="1"/>
            <a:t>Kurva</a:t>
          </a:r>
          <a:r>
            <a:rPr lang="en-US" sz="1900" kern="1200" dirty="0"/>
            <a:t>-S (Sigmoid)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Pertumbuhan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Penyusutan</a:t>
          </a:r>
          <a:endParaRPr lang="en-US" sz="1500" kern="1200" dirty="0"/>
        </a:p>
      </dsp:txBody>
      <dsp:txXfrm>
        <a:off x="2828925" y="2391569"/>
        <a:ext cx="2571749" cy="1543050"/>
      </dsp:txXfrm>
    </dsp:sp>
    <dsp:sp modelId="{37D3568F-0732-4CCB-88A5-5F94EB642E03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6. </a:t>
          </a:r>
          <a:r>
            <a:rPr lang="en-US" sz="1900" kern="1200" dirty="0" err="1"/>
            <a:t>Kurva</a:t>
          </a:r>
          <a:r>
            <a:rPr lang="en-US" sz="1900" kern="1200" dirty="0"/>
            <a:t> </a:t>
          </a:r>
          <a:r>
            <a:rPr lang="en-US" sz="1900" kern="1200" dirty="0" err="1"/>
            <a:t>Bentuk</a:t>
          </a:r>
          <a:r>
            <a:rPr lang="en-US" sz="1900" kern="1200" dirty="0"/>
            <a:t> </a:t>
          </a:r>
          <a:r>
            <a:rPr lang="en-US" sz="1900" kern="1200" dirty="0" err="1"/>
            <a:t>Lonceng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Kurva</a:t>
          </a:r>
          <a:r>
            <a:rPr lang="en-US" sz="1500" kern="1200" dirty="0"/>
            <a:t> PI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Kurva </a:t>
          </a:r>
          <a:r>
            <a:rPr lang="en-US" sz="1500" kern="1200" dirty="0"/>
            <a:t>Beta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Kurva</a:t>
          </a:r>
          <a:r>
            <a:rPr lang="en-US" sz="1500" kern="1200" dirty="0"/>
            <a:t> </a:t>
          </a:r>
          <a:r>
            <a:rPr lang="en-US" sz="1500" kern="1200" dirty="0" err="1"/>
            <a:t>Gaus</a:t>
          </a:r>
          <a:endParaRPr lang="en-US" sz="1500" kern="1200" dirty="0"/>
        </a:p>
      </dsp:txBody>
      <dsp:txXfrm>
        <a:off x="5657849" y="2391569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78E0C-49F1-4884-B843-FB32634014DD}">
      <dsp:nvSpPr>
        <dsp:cNvPr id="0" name=""/>
        <dsp:cNvSpPr/>
      </dsp:nvSpPr>
      <dsp:spPr>
        <a:xfrm>
          <a:off x="0" y="4525810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092A0-1E1F-4E47-B05F-F7A9D7281878}">
      <dsp:nvSpPr>
        <dsp:cNvPr id="0" name=""/>
        <dsp:cNvSpPr/>
      </dsp:nvSpPr>
      <dsp:spPr>
        <a:xfrm>
          <a:off x="0" y="299292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1DE7D-F38D-4242-AAAC-A27F58512ED1}">
      <dsp:nvSpPr>
        <dsp:cNvPr id="0" name=""/>
        <dsp:cNvSpPr/>
      </dsp:nvSpPr>
      <dsp:spPr>
        <a:xfrm>
          <a:off x="0" y="1460042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5D08E-D9CF-41A1-AF84-C19AD39DBB16}">
      <dsp:nvSpPr>
        <dsp:cNvPr id="0" name=""/>
        <dsp:cNvSpPr/>
      </dsp:nvSpPr>
      <dsp:spPr>
        <a:xfrm>
          <a:off x="2458624" y="532654"/>
          <a:ext cx="5452047" cy="39488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2458624" y="532654"/>
        <a:ext cx="5452047" cy="394885"/>
      </dsp:txXfrm>
    </dsp:sp>
    <dsp:sp modelId="{74BD4F9C-F380-4F4F-A7E0-97B8B6C3E43F}">
      <dsp:nvSpPr>
        <dsp:cNvPr id="0" name=""/>
        <dsp:cNvSpPr/>
      </dsp:nvSpPr>
      <dsp:spPr>
        <a:xfrm>
          <a:off x="0" y="152"/>
          <a:ext cx="2139696" cy="1459889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Union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</a:t>
          </a:r>
          <a:r>
            <a:rPr lang="en-US" sz="2700" kern="1200" dirty="0" err="1"/>
            <a:t>Gabungan</a:t>
          </a:r>
          <a:r>
            <a:rPr lang="en-US" sz="2700" kern="1200" dirty="0"/>
            <a:t>)</a:t>
          </a:r>
        </a:p>
      </dsp:txBody>
      <dsp:txXfrm>
        <a:off x="71279" y="71431"/>
        <a:ext cx="1997138" cy="1388610"/>
      </dsp:txXfrm>
    </dsp:sp>
    <dsp:sp modelId="{EC904173-C1A7-4394-8CC8-C6F52BC06BCA}">
      <dsp:nvSpPr>
        <dsp:cNvPr id="0" name=""/>
        <dsp:cNvSpPr/>
      </dsp:nvSpPr>
      <dsp:spPr>
        <a:xfrm>
          <a:off x="2458624" y="2044822"/>
          <a:ext cx="5452047" cy="436317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458624" y="2044822"/>
        <a:ext cx="5452047" cy="436317"/>
      </dsp:txXfrm>
    </dsp:sp>
    <dsp:sp modelId="{648D393B-612D-4F0E-8D5F-D8AB0917442D}">
      <dsp:nvSpPr>
        <dsp:cNvPr id="0" name=""/>
        <dsp:cNvSpPr/>
      </dsp:nvSpPr>
      <dsp:spPr>
        <a:xfrm>
          <a:off x="0" y="1533036"/>
          <a:ext cx="2139696" cy="1459889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Intersection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</a:t>
          </a:r>
          <a:r>
            <a:rPr lang="en-US" sz="2700" kern="1200" dirty="0" err="1"/>
            <a:t>Irisan</a:t>
          </a:r>
          <a:r>
            <a:rPr lang="en-US" sz="2700" kern="1200" dirty="0"/>
            <a:t>)</a:t>
          </a:r>
        </a:p>
      </dsp:txBody>
      <dsp:txXfrm>
        <a:off x="71279" y="1604315"/>
        <a:ext cx="1997138" cy="1388610"/>
      </dsp:txXfrm>
    </dsp:sp>
    <dsp:sp modelId="{C779F6F7-F6CD-4697-8E48-E57952F93C52}">
      <dsp:nvSpPr>
        <dsp:cNvPr id="0" name=""/>
        <dsp:cNvSpPr/>
      </dsp:nvSpPr>
      <dsp:spPr>
        <a:xfrm>
          <a:off x="2890672" y="3556991"/>
          <a:ext cx="4587950" cy="477748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90672" y="3556991"/>
        <a:ext cx="4587950" cy="477748"/>
      </dsp:txXfrm>
    </dsp:sp>
    <dsp:sp modelId="{5849822A-1126-4379-98A6-B84FD68FC7E7}">
      <dsp:nvSpPr>
        <dsp:cNvPr id="0" name=""/>
        <dsp:cNvSpPr/>
      </dsp:nvSpPr>
      <dsp:spPr>
        <a:xfrm>
          <a:off x="0" y="3065920"/>
          <a:ext cx="2139696" cy="1459889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Complement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</a:t>
          </a:r>
          <a:r>
            <a:rPr lang="en-US" sz="2700" kern="1200" dirty="0" err="1"/>
            <a:t>komplemen</a:t>
          </a:r>
          <a:r>
            <a:rPr lang="en-US" sz="2700" kern="1200" dirty="0"/>
            <a:t>)</a:t>
          </a:r>
        </a:p>
      </dsp:txBody>
      <dsp:txXfrm>
        <a:off x="71279" y="3137199"/>
        <a:ext cx="1997138" cy="13886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DCEFA-A533-4DBB-A473-B820B960A0F1}">
      <dsp:nvSpPr>
        <dsp:cNvPr id="0" name=""/>
        <dsp:cNvSpPr/>
      </dsp:nvSpPr>
      <dsp:spPr>
        <a:xfrm rot="5400000">
          <a:off x="3897984" y="-1550820"/>
          <a:ext cx="724017" cy="40094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max{ </a:t>
          </a:r>
          <a:r>
            <a:rPr lang="en-US" sz="1300" kern="1200" dirty="0">
              <a:latin typeface="Times New Roman" pitchFamily="18" charset="0"/>
            </a:rPr>
            <a:t>m</a:t>
          </a:r>
          <a:r>
            <a:rPr lang="fi-FI" sz="1300" kern="1200" dirty="0">
              <a:latin typeface="Times New Roman" pitchFamily="18" charset="0"/>
            </a:rPr>
            <a:t>PANAS[45],</a:t>
          </a:r>
          <a:r>
            <a:rPr lang="en-US" sz="1300" kern="1200" dirty="0">
              <a:latin typeface="Times New Roman" pitchFamily="18" charset="0"/>
            </a:rPr>
            <a:t>  m</a:t>
          </a:r>
          <a:r>
            <a:rPr lang="fi-FI" sz="1300" kern="1200" dirty="0">
              <a:latin typeface="Times New Roman" pitchFamily="18" charset="0"/>
            </a:rPr>
            <a:t>NAIK[50] }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max{ 0,6; 0,3 }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0,6</a:t>
          </a:r>
        </a:p>
      </dsp:txBody>
      <dsp:txXfrm rot="-5400000">
        <a:off x="2255290" y="127218"/>
        <a:ext cx="3974061" cy="653329"/>
      </dsp:txXfrm>
    </dsp:sp>
    <dsp:sp modelId="{34EF9BB8-B8FA-4D99-B6AB-0155A474A88F}">
      <dsp:nvSpPr>
        <dsp:cNvPr id="0" name=""/>
        <dsp:cNvSpPr/>
      </dsp:nvSpPr>
      <dsp:spPr>
        <a:xfrm>
          <a:off x="0" y="1371"/>
          <a:ext cx="2255290" cy="9050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latin typeface="Times New Roman" pitchFamily="18" charset="0"/>
            </a:rPr>
            <a:t>PANAS </a:t>
          </a:r>
          <a:r>
            <a:rPr lang="fi-FI" sz="1800" b="1" kern="1200" dirty="0">
              <a:latin typeface="Times New Roman" pitchFamily="18" charset="0"/>
            </a:rPr>
            <a:t>OR </a:t>
          </a:r>
          <a:r>
            <a:rPr lang="fi-FI" sz="1800" kern="1200" dirty="0">
              <a:latin typeface="Times New Roman" pitchFamily="18" charset="0"/>
            </a:rPr>
            <a:t>produksi NAIK</a:t>
          </a:r>
          <a:br>
            <a:rPr lang="fi-FI" sz="1800" kern="1200" dirty="0">
              <a:latin typeface="Times New Roman" pitchFamily="18" charset="0"/>
            </a:rPr>
          </a:br>
          <a:r>
            <a:rPr lang="fi-FI" sz="1800" kern="1200" dirty="0">
              <a:latin typeface="Times New Roman" pitchFamily="18" charset="0"/>
            </a:rPr>
            <a:t>(</a:t>
          </a:r>
          <a:r>
            <a:rPr lang="en-US" sz="1800" kern="1200" dirty="0">
              <a:latin typeface="Times New Roman" pitchFamily="18" charset="0"/>
            </a:rPr>
            <a:t>m</a:t>
          </a:r>
          <a:r>
            <a:rPr lang="fi-FI" sz="1800" kern="1200" dirty="0">
              <a:latin typeface="Times New Roman" pitchFamily="18" charset="0"/>
            </a:rPr>
            <a:t>PANAS</a:t>
          </a:r>
          <a:r>
            <a:rPr lang="fi-FI" sz="1800" kern="1200" dirty="0">
              <a:latin typeface="Times New Roman" pitchFamily="18" charset="0"/>
              <a:sym typeface="Symbol"/>
            </a:rPr>
            <a:t></a:t>
          </a:r>
          <a:r>
            <a:rPr lang="fi-FI" sz="1800" kern="1200" dirty="0">
              <a:latin typeface="Times New Roman" pitchFamily="18" charset="0"/>
            </a:rPr>
            <a:t>NAIK</a:t>
          </a:r>
          <a:endParaRPr lang="en-US" sz="1800" kern="1200" dirty="0"/>
        </a:p>
      </dsp:txBody>
      <dsp:txXfrm>
        <a:off x="44180" y="45551"/>
        <a:ext cx="2166930" cy="816662"/>
      </dsp:txXfrm>
    </dsp:sp>
    <dsp:sp modelId="{F3BF4945-CF9E-4587-8CFE-B98BF3C7C36D}">
      <dsp:nvSpPr>
        <dsp:cNvPr id="0" name=""/>
        <dsp:cNvSpPr/>
      </dsp:nvSpPr>
      <dsp:spPr>
        <a:xfrm rot="5400000">
          <a:off x="3897984" y="-600546"/>
          <a:ext cx="724017" cy="40094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min{ </a:t>
          </a:r>
          <a:r>
            <a:rPr lang="en-US" sz="1300" kern="1200" dirty="0">
              <a:latin typeface="Times New Roman" pitchFamily="18" charset="0"/>
            </a:rPr>
            <a:t>m</a:t>
          </a:r>
          <a:r>
            <a:rPr lang="fi-FI" sz="1300" kern="1200" dirty="0">
              <a:latin typeface="Times New Roman" pitchFamily="18" charset="0"/>
            </a:rPr>
            <a:t>PANAS[45],</a:t>
          </a:r>
          <a:r>
            <a:rPr lang="en-US" sz="1300" kern="1200" dirty="0">
              <a:latin typeface="Times New Roman" pitchFamily="18" charset="0"/>
            </a:rPr>
            <a:t>  m</a:t>
          </a:r>
          <a:r>
            <a:rPr lang="fi-FI" sz="1300" kern="1200" dirty="0">
              <a:latin typeface="Times New Roman" pitchFamily="18" charset="0"/>
            </a:rPr>
            <a:t>NAIK[50] }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min{ 0,6; 0,3 }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0,3</a:t>
          </a:r>
        </a:p>
      </dsp:txBody>
      <dsp:txXfrm rot="-5400000">
        <a:off x="2255290" y="1077492"/>
        <a:ext cx="3974061" cy="653329"/>
      </dsp:txXfrm>
    </dsp:sp>
    <dsp:sp modelId="{156880E1-ECD2-42B2-B8C5-AF02CC0C5EDD}">
      <dsp:nvSpPr>
        <dsp:cNvPr id="0" name=""/>
        <dsp:cNvSpPr/>
      </dsp:nvSpPr>
      <dsp:spPr>
        <a:xfrm>
          <a:off x="0" y="951644"/>
          <a:ext cx="2255290" cy="9050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>
              <a:latin typeface="Times New Roman" pitchFamily="18" charset="0"/>
            </a:rPr>
            <a:t>PANAS </a:t>
          </a:r>
          <a:r>
            <a:rPr lang="fi-FI" sz="1800" b="1" kern="1200" dirty="0">
              <a:latin typeface="Times New Roman" pitchFamily="18" charset="0"/>
            </a:rPr>
            <a:t>AND </a:t>
          </a:r>
          <a:r>
            <a:rPr lang="fi-FI" sz="1800" kern="1200" dirty="0">
              <a:latin typeface="Times New Roman" pitchFamily="18" charset="0"/>
            </a:rPr>
            <a:t>produksi NAIK</a:t>
          </a:r>
          <a:br>
            <a:rPr lang="fi-FI" sz="1800" kern="1200" dirty="0">
              <a:latin typeface="Times New Roman" pitchFamily="18" charset="0"/>
            </a:rPr>
          </a:br>
          <a:r>
            <a:rPr lang="fi-FI" sz="1800" kern="1200" dirty="0">
              <a:latin typeface="Times New Roman" pitchFamily="18" charset="0"/>
            </a:rPr>
            <a:t>(</a:t>
          </a:r>
          <a:r>
            <a:rPr lang="en-US" sz="1800" kern="1200" dirty="0">
              <a:latin typeface="Times New Roman" pitchFamily="18" charset="0"/>
            </a:rPr>
            <a:t>m</a:t>
          </a:r>
          <a:r>
            <a:rPr lang="fi-FI" sz="1800" kern="1200" dirty="0">
              <a:latin typeface="Times New Roman" pitchFamily="18" charset="0"/>
            </a:rPr>
            <a:t>PANAS</a:t>
          </a:r>
          <a:r>
            <a:rPr lang="fi-FI" sz="1800" kern="1200" dirty="0">
              <a:latin typeface="Times New Roman" pitchFamily="18" charset="0"/>
              <a:sym typeface="Symbol"/>
            </a:rPr>
            <a:t></a:t>
          </a:r>
          <a:r>
            <a:rPr lang="fi-FI" sz="1800" kern="1200" dirty="0">
              <a:latin typeface="Times New Roman" pitchFamily="18" charset="0"/>
            </a:rPr>
            <a:t>NAIK)</a:t>
          </a:r>
          <a:endParaRPr lang="en-US" sz="1800" kern="1200" dirty="0"/>
        </a:p>
      </dsp:txBody>
      <dsp:txXfrm>
        <a:off x="44180" y="995824"/>
        <a:ext cx="2166930" cy="816662"/>
      </dsp:txXfrm>
    </dsp:sp>
    <dsp:sp modelId="{EAB3AE46-BFEE-4416-8453-C1B765041C3A}">
      <dsp:nvSpPr>
        <dsp:cNvPr id="0" name=""/>
        <dsp:cNvSpPr/>
      </dsp:nvSpPr>
      <dsp:spPr>
        <a:xfrm rot="5400000">
          <a:off x="3897984" y="349726"/>
          <a:ext cx="724017" cy="400940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latin typeface="Times New Roman" pitchFamily="18" charset="0"/>
            </a:rPr>
            <a:t>m</a:t>
          </a:r>
          <a:r>
            <a:rPr lang="fi-FI" sz="1300" kern="1200" dirty="0">
              <a:latin typeface="Times New Roman" pitchFamily="18" charset="0"/>
            </a:rPr>
            <a:t>TIDAK_PANAS[45]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1 - 0,6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kern="1200" dirty="0">
              <a:latin typeface="Times New Roman" pitchFamily="18" charset="0"/>
            </a:rPr>
            <a:t>= 0,4</a:t>
          </a:r>
          <a:endParaRPr lang="en-US" sz="1300" kern="1200" dirty="0">
            <a:latin typeface="Times New Roman" pitchFamily="18" charset="0"/>
          </a:endParaRPr>
        </a:p>
      </dsp:txBody>
      <dsp:txXfrm rot="-5400000">
        <a:off x="2255290" y="2027764"/>
        <a:ext cx="3974061" cy="653329"/>
      </dsp:txXfrm>
    </dsp:sp>
    <dsp:sp modelId="{BA514AC0-BDB7-4A45-AB57-FF7EDFA404C1}">
      <dsp:nvSpPr>
        <dsp:cNvPr id="0" name=""/>
        <dsp:cNvSpPr/>
      </dsp:nvSpPr>
      <dsp:spPr>
        <a:xfrm>
          <a:off x="0" y="1901918"/>
          <a:ext cx="2255290" cy="9050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</a:t>
          </a:r>
          <a:r>
            <a:rPr lang="en-US" sz="1800" kern="1200" dirty="0" err="1"/>
            <a:t>komplemen</a:t>
          </a:r>
          <a:r>
            <a:rPr lang="en-US" sz="1800" kern="1200" dirty="0"/>
            <a:t>)</a:t>
          </a:r>
        </a:p>
      </dsp:txBody>
      <dsp:txXfrm>
        <a:off x="44180" y="1946098"/>
        <a:ext cx="2166930" cy="816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s-MY"/>
              <a:t>Teori Bahasa Otomata 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E553-D0D0-46FD-9D7D-7D7A315A7E0F}" type="datetime1">
              <a:rPr lang="en-US" smtClean="0"/>
              <a:t>5/7/19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ms-MY"/>
              <a:t>FIK-UDINUS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C002E-519C-4837-831F-6EDA2A50769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596779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s-MY"/>
              <a:t>Teori Bahasa Otomata 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E2AD-7EFC-4E1E-ABCC-0A1A3C18B622}" type="datetime1">
              <a:rPr lang="en-US" smtClean="0"/>
              <a:t>5/7/19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ms-MY"/>
              <a:t>FIK-UDINUS 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67353-3E0B-4B84-90EC-8ABB0A79332A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992536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ms-MY"/>
              <a:t>Teori Bahasa Otomata (1)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FIK-UDINUS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7353-3E0B-4B84-90EC-8ABB0A79332A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1966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>
            <a:lvl1pPr algn="ctr">
              <a:defRPr b="1" u="sng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008112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ms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96EE-BF02-439F-943F-B9621B5AA075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828872"/>
            <a:ext cx="1944216" cy="1944216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1331640" y="5244262"/>
            <a:ext cx="6400800" cy="51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8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Fajrian Nur Adnan</a:t>
            </a:r>
          </a:p>
          <a:p>
            <a:r>
              <a:rPr lang="en-US" sz="18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Erwin Yudi Hidayat</a:t>
            </a:r>
            <a:endParaRPr lang="ms-MY" sz="1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ight Triangle 11"/>
          <p:cNvSpPr/>
          <p:nvPr userDrawn="1"/>
        </p:nvSpPr>
        <p:spPr>
          <a:xfrm>
            <a:off x="107504" y="6070892"/>
            <a:ext cx="670476" cy="6704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3" name="Right Triangle 12"/>
          <p:cNvSpPr/>
          <p:nvPr userDrawn="1"/>
        </p:nvSpPr>
        <p:spPr>
          <a:xfrm rot="10800000">
            <a:off x="8316416" y="116632"/>
            <a:ext cx="712240" cy="7122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3572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A082-C83D-42FF-8BB6-75307C96E283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740"/>
            <a:ext cx="1225387" cy="122538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720197" y="1412776"/>
            <a:ext cx="8028267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43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E29F-619B-45AA-82BE-18F29FD17DC7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3289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2947-38FE-4FB8-8CE9-A16858ED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75000"/>
              <a:buFont typeface="Wingdings" pitchFamily="2" charset="2"/>
              <a:buChar char="v"/>
              <a:defRPr/>
            </a:lvl1pPr>
            <a:lvl2pPr marL="742950" indent="-28575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s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740"/>
            <a:ext cx="1225387" cy="1225387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720197" y="1412776"/>
            <a:ext cx="8028267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Triangle 8"/>
          <p:cNvSpPr/>
          <p:nvPr userDrawn="1"/>
        </p:nvSpPr>
        <p:spPr>
          <a:xfrm>
            <a:off x="445140" y="5793160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Right Triangle 9"/>
          <p:cNvSpPr/>
          <p:nvPr userDrawn="1"/>
        </p:nvSpPr>
        <p:spPr>
          <a:xfrm rot="10800000">
            <a:off x="8316416" y="1628800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8801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44D3-C35A-462C-AD1E-BDD1EBA3FC2E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9769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740"/>
            <a:ext cx="1225387" cy="122538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20197" y="1412776"/>
            <a:ext cx="8028267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Triangle 9"/>
          <p:cNvSpPr/>
          <p:nvPr userDrawn="1"/>
        </p:nvSpPr>
        <p:spPr>
          <a:xfrm>
            <a:off x="445140" y="5733256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1" name="Right Triangle 10"/>
          <p:cNvSpPr/>
          <p:nvPr userDrawn="1"/>
        </p:nvSpPr>
        <p:spPr>
          <a:xfrm rot="10800000">
            <a:off x="8316416" y="1628800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2" name="Right Triangle 11"/>
          <p:cNvSpPr/>
          <p:nvPr userDrawn="1"/>
        </p:nvSpPr>
        <p:spPr>
          <a:xfrm rot="10800000">
            <a:off x="4139952" y="1628801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3" name="Right Triangle 12"/>
          <p:cNvSpPr/>
          <p:nvPr userDrawn="1"/>
        </p:nvSpPr>
        <p:spPr>
          <a:xfrm>
            <a:off x="4644008" y="5759987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1256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D4C9-865B-40C7-AE5B-B28CE7680865}" type="datetime1">
              <a:rPr lang="ms-MY" smtClean="0"/>
              <a:t>7/05/19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740"/>
            <a:ext cx="1225387" cy="12253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720197" y="1412776"/>
            <a:ext cx="8028267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 userDrawn="1"/>
        </p:nvSpPr>
        <p:spPr>
          <a:xfrm>
            <a:off x="445140" y="5733256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3" name="Right Triangle 12"/>
          <p:cNvSpPr/>
          <p:nvPr userDrawn="1"/>
        </p:nvSpPr>
        <p:spPr>
          <a:xfrm rot="10800000">
            <a:off x="8316416" y="2204865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4" name="Right Triangle 13"/>
          <p:cNvSpPr/>
          <p:nvPr userDrawn="1"/>
        </p:nvSpPr>
        <p:spPr>
          <a:xfrm rot="10800000">
            <a:off x="4139952" y="2204864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5" name="Right Triangle 14"/>
          <p:cNvSpPr/>
          <p:nvPr userDrawn="1"/>
        </p:nvSpPr>
        <p:spPr>
          <a:xfrm>
            <a:off x="4644008" y="5759987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6" name="Straight Connector 15"/>
          <p:cNvCxnSpPr>
            <a:endCxn id="14" idx="2"/>
          </p:cNvCxnSpPr>
          <p:nvPr userDrawn="1"/>
        </p:nvCxnSpPr>
        <p:spPr>
          <a:xfrm>
            <a:off x="485858" y="2204864"/>
            <a:ext cx="4014134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644008" y="2204864"/>
            <a:ext cx="4014134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06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E7C1-3A6A-4E11-AD26-3A9FD8768FD8}" type="datetime1">
              <a:rPr lang="ms-MY" smtClean="0"/>
              <a:t>7/05/19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740"/>
            <a:ext cx="1225387" cy="1225387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720197" y="1412776"/>
            <a:ext cx="8028267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72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1C27-B832-49AA-849B-D4060C06C4F6}" type="datetime1">
              <a:rPr lang="ms-MY" smtClean="0"/>
              <a:t>7/05/19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5446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A4D0-ABB6-4C09-9A95-28F9B2C3356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11925"/>
            <a:ext cx="1225387" cy="122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5E6A8-A234-4A65-86B5-71F340ADD641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95901"/>
            <a:ext cx="1225387" cy="12253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835696" y="5373216"/>
            <a:ext cx="5472608" cy="0"/>
          </a:xfrm>
          <a:prstGeom prst="line">
            <a:avLst/>
          </a:prstGeom>
          <a:ln w="28575" cmpd="thinThick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 userDrawn="1"/>
        </p:nvSpPr>
        <p:spPr>
          <a:xfrm>
            <a:off x="1835696" y="4365104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3" name="Right Triangle 12"/>
          <p:cNvSpPr/>
          <p:nvPr userDrawn="1"/>
        </p:nvSpPr>
        <p:spPr>
          <a:xfrm rot="10800000">
            <a:off x="6948264" y="617413"/>
            <a:ext cx="360040" cy="36004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6994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ms-MY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s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C424-6793-4876-805E-9390C8854F31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Kecerdasan Buatan (4) : FIK-Udinus 2010</a:t>
            </a: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0ECE-9EBB-41D3-A789-D5A3BB1F08E8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2281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4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50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9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55.pn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5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60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9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  <a:endParaRPr lang="ms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0A32-9BC5-4FE8-A6E5-BE207E6C99DB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1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22840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Fungsi Keanggotaan</a:t>
            </a:r>
            <a:r>
              <a:rPr lang="en-US" dirty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616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10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548877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87" y="2060848"/>
            <a:ext cx="3637789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1. Kurva Linear Naik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Times New Roman" pitchFamily="18" charset="0"/>
              </a:rPr>
              <a:t>Berapa derajat keanggotaan 32 pada himpunan NAIK?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m</a:t>
            </a:r>
            <a:r>
              <a:rPr lang="sv-SE" sz="2400" dirty="0">
                <a:latin typeface="Times New Roman" pitchFamily="18" charset="0"/>
              </a:rPr>
              <a:t>NAIK[32] </a:t>
            </a:r>
          </a:p>
          <a:p>
            <a:r>
              <a:rPr lang="sv-SE" sz="2400" dirty="0">
                <a:latin typeface="Times New Roman" pitchFamily="18" charset="0"/>
              </a:rPr>
              <a:t>=(32-25)/(35-25) </a:t>
            </a:r>
          </a:p>
          <a:p>
            <a:r>
              <a:rPr lang="sv-SE" sz="2400" dirty="0">
                <a:latin typeface="Times New Roman" pitchFamily="18" charset="0"/>
              </a:rPr>
              <a:t>=7/10  </a:t>
            </a:r>
          </a:p>
          <a:p>
            <a:r>
              <a:rPr lang="sv-SE" sz="2400" dirty="0">
                <a:latin typeface="Times New Roman" pitchFamily="18" charset="0"/>
              </a:rPr>
              <a:t>= 0,7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00450910"/>
              </p:ext>
            </p:extLst>
          </p:nvPr>
        </p:nvGraphicFramePr>
        <p:xfrm>
          <a:off x="5457825" y="4724400"/>
          <a:ext cx="27701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4" imgW="2120760" imgH="711000" progId="Equation.3">
                  <p:embed/>
                </p:oleObj>
              </mc:Choice>
              <mc:Fallback>
                <p:oleObj name="Equation" r:id="rId4" imgW="2120760" imgH="7110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4724400"/>
                        <a:ext cx="2770188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11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88840"/>
            <a:ext cx="426904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2. Kurva Segitiga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Times New Roman" pitchFamily="18" charset="0"/>
              </a:rPr>
              <a:t>Berapa derajat keanggotaan 23 pada himpunan DINGIN tersebut ?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m</a:t>
            </a:r>
            <a:r>
              <a:rPr lang="sv-SE" sz="2400" dirty="0">
                <a:latin typeface="Times New Roman" pitchFamily="18" charset="0"/>
              </a:rPr>
              <a:t>DINGIN[23]</a:t>
            </a:r>
          </a:p>
          <a:p>
            <a:r>
              <a:rPr lang="sv-SE" sz="2400" dirty="0">
                <a:latin typeface="Times New Roman" pitchFamily="18" charset="0"/>
              </a:rPr>
              <a:t>= (23-15)/(25-15)</a:t>
            </a:r>
          </a:p>
          <a:p>
            <a:r>
              <a:rPr lang="sv-SE" sz="2400" dirty="0">
                <a:latin typeface="Times New Roman" pitchFamily="18" charset="0"/>
              </a:rPr>
              <a:t>= 8/10 </a:t>
            </a:r>
          </a:p>
          <a:p>
            <a:r>
              <a:rPr lang="sv-SE" sz="2400" dirty="0">
                <a:latin typeface="Times New Roman" pitchFamily="18" charset="0"/>
              </a:rPr>
              <a:t>= 0,8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3089599"/>
              </p:ext>
            </p:extLst>
          </p:nvPr>
        </p:nvGraphicFramePr>
        <p:xfrm>
          <a:off x="5004048" y="4725144"/>
          <a:ext cx="347170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6" name="Equation" r:id="rId4" imgW="2616200" imgH="596900" progId="Equation.3">
                  <p:embed/>
                </p:oleObj>
              </mc:Choice>
              <mc:Fallback>
                <p:oleObj name="Equation" r:id="rId4" imgW="2616200" imgH="596900" progId="Equation.3">
                  <p:embed/>
                  <p:pic>
                    <p:nvPicPr>
                      <p:cNvPr id="0" name="Object 3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25144"/>
                        <a:ext cx="3471705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8209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32856"/>
            <a:ext cx="4899416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3. Kurva Trapesium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sv-SE" sz="2400" dirty="0">
                <a:latin typeface="Times New Roman" pitchFamily="18" charset="0"/>
              </a:rPr>
              <a:t>Berapa derajat keanggotaan 32 dan 25 pada himpunan DINGIN tersebut ?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m</a:t>
            </a:r>
            <a:r>
              <a:rPr lang="sv-SE" sz="2400" dirty="0">
                <a:latin typeface="Times New Roman" pitchFamily="18" charset="0"/>
              </a:rPr>
              <a:t>DINGIN [32]</a:t>
            </a:r>
          </a:p>
          <a:p>
            <a:r>
              <a:rPr lang="sv-SE" sz="2400" dirty="0">
                <a:latin typeface="Times New Roman" pitchFamily="18" charset="0"/>
              </a:rPr>
              <a:t>= (35-32)/(35-27)</a:t>
            </a:r>
          </a:p>
          <a:p>
            <a:r>
              <a:rPr lang="sv-SE" sz="2400" dirty="0">
                <a:latin typeface="Times New Roman" pitchFamily="18" charset="0"/>
              </a:rPr>
              <a:t> = 3/8 </a:t>
            </a:r>
          </a:p>
          <a:p>
            <a:r>
              <a:rPr lang="sv-SE" sz="2400" dirty="0">
                <a:latin typeface="Times New Roman" pitchFamily="18" charset="0"/>
              </a:rPr>
              <a:t> = 0,375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m</a:t>
            </a:r>
            <a:r>
              <a:rPr lang="sv-SE" sz="2400" dirty="0">
                <a:latin typeface="Times New Roman" pitchFamily="18" charset="0"/>
              </a:rPr>
              <a:t>DINGIN [25]= 1</a:t>
            </a:r>
            <a:r>
              <a:rPr lang="en-US" sz="240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8338359"/>
              </p:ext>
            </p:extLst>
          </p:nvPr>
        </p:nvGraphicFramePr>
        <p:xfrm>
          <a:off x="5436096" y="4797152"/>
          <a:ext cx="2501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Equation" r:id="rId4" imgW="2501900" imgH="914400" progId="Equation.3">
                  <p:embed/>
                </p:oleObj>
              </mc:Choice>
              <mc:Fallback>
                <p:oleObj name="Equation" r:id="rId4" imgW="2501900" imgH="9144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797152"/>
                        <a:ext cx="2501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406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19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129" y="1772816"/>
            <a:ext cx="508638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Kurva Bahu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Kurva Bentuk Bahu</a:t>
            </a:r>
            <a:r>
              <a:rPr lang="en-US" dirty="0"/>
              <a:t> </a:t>
            </a:r>
          </a:p>
        </p:txBody>
      </p:sp>
      <p:sp>
        <p:nvSpPr>
          <p:cNvPr id="9" name="Rectangle 140"/>
          <p:cNvSpPr>
            <a:spLocks noChangeArrowheads="1"/>
          </p:cNvSpPr>
          <p:nvPr/>
        </p:nvSpPr>
        <p:spPr bwMode="auto">
          <a:xfrm>
            <a:off x="2742456" y="4378637"/>
            <a:ext cx="479851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7536836"/>
              </p:ext>
            </p:extLst>
          </p:nvPr>
        </p:nvGraphicFramePr>
        <p:xfrm>
          <a:off x="5141714" y="5013176"/>
          <a:ext cx="2959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5" name="Equation" r:id="rId4" imgW="2959100" imgH="711200" progId="Equation.3">
                  <p:embed/>
                </p:oleObj>
              </mc:Choice>
              <mc:Fallback>
                <p:oleObj name="Equation" r:id="rId4" imgW="2959100" imgH="711200" progId="Equation.3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714" y="5013176"/>
                        <a:ext cx="29591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0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695328" cy="293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fi-FI" dirty="0"/>
              <a:t>Kurva-S : Pertumbuhan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latin typeface="Times New Roman" pitchFamily="18" charset="0"/>
              </a:rPr>
              <a:t>Berapa derajat keanggotaan PANAS pada variabel temperatur, bila sebuah benda mempunyai temperatur 50</a:t>
            </a:r>
            <a:r>
              <a:rPr lang="fi-FI" sz="2400" baseline="30000" dirty="0">
                <a:latin typeface="Times New Roman" pitchFamily="18" charset="0"/>
              </a:rPr>
              <a:t>0</a:t>
            </a:r>
            <a:r>
              <a:rPr lang="fi-FI" sz="2400" dirty="0">
                <a:latin typeface="Times New Roman" pitchFamily="18" charset="0"/>
              </a:rPr>
              <a:t>C</a:t>
            </a:r>
          </a:p>
          <a:p>
            <a:r>
              <a:rPr lang="en-US" sz="2400" dirty="0">
                <a:latin typeface="Times New Roman" pitchFamily="18" charset="0"/>
              </a:rPr>
              <a:t>m</a:t>
            </a:r>
            <a:r>
              <a:rPr lang="fi-FI" sz="2400" dirty="0">
                <a:latin typeface="Times New Roman" pitchFamily="18" charset="0"/>
              </a:rPr>
              <a:t>PANAS[50]</a:t>
            </a:r>
          </a:p>
          <a:p>
            <a:r>
              <a:rPr lang="fi-FI" sz="2400" dirty="0">
                <a:latin typeface="Times New Roman" pitchFamily="18" charset="0"/>
              </a:rPr>
              <a:t>= 1 – 2((60-50)/(60-35))²</a:t>
            </a:r>
          </a:p>
          <a:p>
            <a:r>
              <a:rPr lang="fi-FI" sz="2400" dirty="0">
                <a:latin typeface="Times New Roman" pitchFamily="18" charset="0"/>
              </a:rPr>
              <a:t>= 1 – 2(10/25) ²</a:t>
            </a:r>
          </a:p>
          <a:p>
            <a:r>
              <a:rPr lang="fi-FI" sz="2400" dirty="0">
                <a:latin typeface="Times New Roman" pitchFamily="18" charset="0"/>
              </a:rPr>
              <a:t>=	0,68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9135857"/>
              </p:ext>
            </p:extLst>
          </p:nvPr>
        </p:nvGraphicFramePr>
        <p:xfrm>
          <a:off x="5075746" y="4725144"/>
          <a:ext cx="3263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Equation" r:id="rId4" imgW="3263900" imgH="914400" progId="Equation.3">
                  <p:embed/>
                </p:oleObj>
              </mc:Choice>
              <mc:Fallback>
                <p:oleObj name="Equation" r:id="rId4" imgW="32639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746" y="4725144"/>
                        <a:ext cx="3263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26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3763144" cy="286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fi-FI" dirty="0"/>
              <a:t>Kurva-S : Penyusutan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fi-FI" sz="2400" dirty="0">
                <a:latin typeface="Times New Roman" pitchFamily="18" charset="0"/>
              </a:rPr>
              <a:t>Berapa derajat keanggotaan PANAS pada variabel temperatur, bila sebuah benda mempunyai temperatur 37</a:t>
            </a:r>
            <a:r>
              <a:rPr lang="fi-FI" sz="2400" baseline="30000" dirty="0">
                <a:latin typeface="Times New Roman" pitchFamily="18" charset="0"/>
              </a:rPr>
              <a:t>0</a:t>
            </a:r>
            <a:r>
              <a:rPr lang="fi-FI" sz="2400" dirty="0">
                <a:latin typeface="Times New Roman" pitchFamily="18" charset="0"/>
              </a:rPr>
              <a:t>C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m</a:t>
            </a:r>
            <a:r>
              <a:rPr lang="sv-SE" sz="2400" dirty="0">
                <a:latin typeface="Times New Roman" pitchFamily="18" charset="0"/>
              </a:rPr>
              <a:t>MUDA[37]</a:t>
            </a:r>
          </a:p>
          <a:p>
            <a:pPr>
              <a:spcBef>
                <a:spcPct val="50000"/>
              </a:spcBef>
            </a:pPr>
            <a:r>
              <a:rPr lang="sv-SE" sz="2400" dirty="0">
                <a:latin typeface="Times New Roman" pitchFamily="18" charset="0"/>
              </a:rPr>
              <a:t>= 2((50-37)/(50-20))</a:t>
            </a:r>
            <a:r>
              <a:rPr lang="fi-FI" sz="2400" dirty="0">
                <a:latin typeface="Times New Roman" pitchFamily="18" charset="0"/>
              </a:rPr>
              <a:t> ²</a:t>
            </a:r>
            <a:endParaRPr lang="sv-SE" sz="2400" dirty="0">
              <a:latin typeface="Times New Roman" pitchFamily="18" charset="0"/>
            </a:endParaRPr>
          </a:p>
          <a:p>
            <a:r>
              <a:rPr lang="sv-SE" sz="2400" dirty="0">
                <a:latin typeface="Times New Roman" pitchFamily="18" charset="0"/>
              </a:rPr>
              <a:t>= 2(13/30)</a:t>
            </a:r>
            <a:r>
              <a:rPr lang="fi-FI" sz="2400" dirty="0">
                <a:latin typeface="Times New Roman" pitchFamily="18" charset="0"/>
              </a:rPr>
              <a:t> ²</a:t>
            </a:r>
            <a:endParaRPr lang="sv-SE" sz="2400" dirty="0">
              <a:latin typeface="Times New Roman" pitchFamily="18" charset="0"/>
            </a:endParaRPr>
          </a:p>
          <a:p>
            <a:r>
              <a:rPr lang="sv-SE" sz="2400" dirty="0">
                <a:latin typeface="Times New Roman" pitchFamily="18" charset="0"/>
              </a:rPr>
              <a:t>= 0,376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4774014"/>
              </p:ext>
            </p:extLst>
          </p:nvPr>
        </p:nvGraphicFramePr>
        <p:xfrm>
          <a:off x="5148064" y="4693410"/>
          <a:ext cx="3263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4" imgW="3263900" imgH="914400" progId="Equation.3">
                  <p:embed/>
                </p:oleObj>
              </mc:Choice>
              <mc:Fallback>
                <p:oleObj name="Equation" r:id="rId4" imgW="32639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693410"/>
                        <a:ext cx="32639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343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Lonceng</a:t>
            </a:r>
            <a:r>
              <a:rPr lang="en-US" dirty="0"/>
              <a:t> - 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>
                <a:latin typeface="Times New Roman" pitchFamily="18" charset="0"/>
              </a:rPr>
              <a:t>Berapa derajat keanggotaan PANAS pada variabel temperatur, bila sebuah benda mempunyai dua buah sisi, </a:t>
            </a:r>
          </a:p>
          <a:p>
            <a:pPr lvl="1"/>
            <a:r>
              <a:rPr lang="sv-SE" dirty="0">
                <a:latin typeface="Times New Roman" pitchFamily="18" charset="0"/>
              </a:rPr>
              <a:t>sisi depan temperaturnya 42 </a:t>
            </a:r>
            <a:r>
              <a:rPr lang="sv-SE" baseline="30000" dirty="0">
                <a:latin typeface="Times New Roman" pitchFamily="18" charset="0"/>
              </a:rPr>
              <a:t>o</a:t>
            </a:r>
            <a:r>
              <a:rPr lang="sv-SE" dirty="0">
                <a:latin typeface="Times New Roman" pitchFamily="18" charset="0"/>
              </a:rPr>
              <a:t>C</a:t>
            </a:r>
          </a:p>
          <a:p>
            <a:pPr lvl="1"/>
            <a:r>
              <a:rPr lang="sv-SE" dirty="0">
                <a:latin typeface="Times New Roman" pitchFamily="18" charset="0"/>
              </a:rPr>
              <a:t>Dan sisi belakang temperaturnya 51</a:t>
            </a:r>
            <a:r>
              <a:rPr lang="sv-SE" baseline="30000" dirty="0">
                <a:latin typeface="Times New Roman" pitchFamily="18" charset="0"/>
              </a:rPr>
              <a:t>o</a:t>
            </a:r>
            <a:r>
              <a:rPr lang="sv-SE" dirty="0">
                <a:latin typeface="Times New Roman" pitchFamily="18" charset="0"/>
              </a:rPr>
              <a:t>C. </a:t>
            </a: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m</a:t>
            </a:r>
            <a:r>
              <a:rPr lang="sv-SE" dirty="0">
                <a:latin typeface="Times New Roman" pitchFamily="18" charset="0"/>
              </a:rPr>
              <a:t>PANAS[42]	</a:t>
            </a:r>
          </a:p>
          <a:p>
            <a:r>
              <a:rPr lang="sv-SE" dirty="0">
                <a:latin typeface="Times New Roman" pitchFamily="18" charset="0"/>
              </a:rPr>
              <a:t>= 1 - 2((45-42)/(45-35))2</a:t>
            </a:r>
          </a:p>
          <a:p>
            <a:r>
              <a:rPr lang="sv-SE" dirty="0">
                <a:latin typeface="Times New Roman" pitchFamily="18" charset="0"/>
              </a:rPr>
              <a:t>= 1 - 2(3/10)2</a:t>
            </a:r>
          </a:p>
          <a:p>
            <a:r>
              <a:rPr lang="sv-SE" dirty="0">
                <a:latin typeface="Times New Roman" pitchFamily="18" charset="0"/>
              </a:rPr>
              <a:t>= 0,82</a:t>
            </a: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m</a:t>
            </a:r>
            <a:r>
              <a:rPr lang="sv-SE" dirty="0">
                <a:latin typeface="Times New Roman" pitchFamily="18" charset="0"/>
              </a:rPr>
              <a:t>PANAS[51]</a:t>
            </a:r>
          </a:p>
          <a:p>
            <a:r>
              <a:rPr lang="sv-SE" dirty="0">
                <a:latin typeface="Times New Roman" pitchFamily="18" charset="0"/>
              </a:rPr>
              <a:t>= 2((55-51)/(55-45))2</a:t>
            </a:r>
          </a:p>
          <a:p>
            <a:r>
              <a:rPr lang="sv-SE" dirty="0">
                <a:latin typeface="Times New Roman" pitchFamily="18" charset="0"/>
              </a:rPr>
              <a:t>= 2(4/10)2</a:t>
            </a:r>
          </a:p>
          <a:p>
            <a:r>
              <a:rPr lang="sv-SE" dirty="0">
                <a:latin typeface="Times New Roman" pitchFamily="18" charset="0"/>
              </a:rPr>
              <a:t>= 0,32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17</a:t>
            </a:fld>
            <a:endParaRPr lang="ms-MY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1359068"/>
              </p:ext>
            </p:extLst>
          </p:nvPr>
        </p:nvGraphicFramePr>
        <p:xfrm>
          <a:off x="5148064" y="4797152"/>
          <a:ext cx="2933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Equation" r:id="rId3" imgW="2933700" imgH="863600" progId="Equation.3">
                  <p:embed/>
                </p:oleObj>
              </mc:Choice>
              <mc:Fallback>
                <p:oleObj name="Equation" r:id="rId3" imgW="2933700" imgH="863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797152"/>
                        <a:ext cx="29337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12776"/>
            <a:ext cx="4618856" cy="321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500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Lonceng</a:t>
            </a:r>
            <a:r>
              <a:rPr lang="en-US" dirty="0"/>
              <a:t> - Beta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v-SE" sz="2000" dirty="0">
                <a:latin typeface="Times New Roman" pitchFamily="18" charset="0"/>
              </a:rPr>
              <a:t>Berapa derajat keanggotaan PANAS pada variabel temperatur, bila sebuah benda mempunyai dua buah sisi,</a:t>
            </a:r>
          </a:p>
          <a:p>
            <a:pPr lvl="1"/>
            <a:r>
              <a:rPr lang="sv-SE" sz="1600" dirty="0">
                <a:latin typeface="Times New Roman" pitchFamily="18" charset="0"/>
              </a:rPr>
              <a:t>sisi depan temperaturnya 42 </a:t>
            </a:r>
            <a:r>
              <a:rPr lang="sv-SE" sz="1600" baseline="30000" dirty="0">
                <a:latin typeface="Times New Roman" pitchFamily="18" charset="0"/>
              </a:rPr>
              <a:t>o</a:t>
            </a:r>
            <a:r>
              <a:rPr lang="sv-SE" sz="1600" dirty="0">
                <a:latin typeface="Times New Roman" pitchFamily="18" charset="0"/>
              </a:rPr>
              <a:t>C </a:t>
            </a:r>
          </a:p>
          <a:p>
            <a:pPr lvl="1"/>
            <a:r>
              <a:rPr lang="sv-SE" sz="1600" dirty="0">
                <a:latin typeface="Times New Roman" pitchFamily="18" charset="0"/>
              </a:rPr>
              <a:t>dan sisi belakang temperaturnya 51</a:t>
            </a:r>
            <a:r>
              <a:rPr lang="sv-SE" sz="1600" baseline="30000" dirty="0">
                <a:latin typeface="Times New Roman" pitchFamily="18" charset="0"/>
              </a:rPr>
              <a:t>o</a:t>
            </a:r>
            <a:r>
              <a:rPr lang="sv-SE" sz="1600" dirty="0">
                <a:latin typeface="Times New Roman" pitchFamily="18" charset="0"/>
              </a:rPr>
              <a:t>C. </a:t>
            </a:r>
          </a:p>
          <a:p>
            <a:pPr lvl="1"/>
            <a:endParaRPr lang="sv-SE" sz="1600" dirty="0"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m</a:t>
            </a:r>
            <a:r>
              <a:rPr lang="sv-SE" sz="2000" dirty="0">
                <a:latin typeface="Times New Roman" pitchFamily="18" charset="0"/>
              </a:rPr>
              <a:t>PANAS[42]</a:t>
            </a:r>
          </a:p>
          <a:p>
            <a:r>
              <a:rPr lang="sv-SE" sz="2000" dirty="0">
                <a:latin typeface="Times New Roman" pitchFamily="18" charset="0"/>
              </a:rPr>
              <a:t>= 1/(1+((42-45)/5)2)</a:t>
            </a:r>
          </a:p>
          <a:p>
            <a:r>
              <a:rPr lang="sv-SE" sz="2000" dirty="0">
                <a:latin typeface="Times New Roman" pitchFamily="18" charset="0"/>
              </a:rPr>
              <a:t>= 0,7353</a:t>
            </a:r>
          </a:p>
          <a:p>
            <a:endParaRPr lang="en-US" sz="2000" dirty="0"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m</a:t>
            </a:r>
            <a:r>
              <a:rPr lang="sv-SE" sz="2000" dirty="0">
                <a:latin typeface="Times New Roman" pitchFamily="18" charset="0"/>
              </a:rPr>
              <a:t>PANAS[51]	</a:t>
            </a:r>
          </a:p>
          <a:p>
            <a:r>
              <a:rPr lang="sv-SE" sz="2000" dirty="0">
                <a:latin typeface="Times New Roman" pitchFamily="18" charset="0"/>
              </a:rPr>
              <a:t>= 1/(1+((51-45)/5)2)</a:t>
            </a:r>
          </a:p>
          <a:p>
            <a:r>
              <a:rPr lang="sv-SE" sz="2000" dirty="0">
                <a:latin typeface="Times New Roman" pitchFamily="18" charset="0"/>
              </a:rPr>
              <a:t>= 0,4098</a:t>
            </a:r>
            <a:endParaRPr lang="en-US" sz="2000" dirty="0">
              <a:latin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18</a:t>
            </a:fld>
            <a:endParaRPr lang="ms-MY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818390"/>
              </p:ext>
            </p:extLst>
          </p:nvPr>
        </p:nvGraphicFramePr>
        <p:xfrm>
          <a:off x="5724128" y="4941168"/>
          <a:ext cx="2160240" cy="951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Equation" r:id="rId3" imgW="1498600" imgH="660400" progId="Equation.3">
                  <p:embed/>
                </p:oleObj>
              </mc:Choice>
              <mc:Fallback>
                <p:oleObj name="Equation" r:id="rId3" imgW="1498600" imgH="660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941168"/>
                        <a:ext cx="2160240" cy="951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4027512" cy="2000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96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Lonceng</a:t>
            </a:r>
            <a:r>
              <a:rPr lang="en-US" dirty="0"/>
              <a:t> - Gauss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v-SE" sz="2000" dirty="0">
                <a:latin typeface="Times New Roman" pitchFamily="18" charset="0"/>
              </a:rPr>
              <a:t>Berapa derajat keanggotaan PANAS pada variabel temperatur, bila sebuah benda mempunyai dua buah sisi,</a:t>
            </a:r>
          </a:p>
          <a:p>
            <a:pPr lvl="1"/>
            <a:r>
              <a:rPr lang="sv-SE" sz="1600" dirty="0">
                <a:latin typeface="Times New Roman" pitchFamily="18" charset="0"/>
              </a:rPr>
              <a:t>sisi depan temperaturnya 42 </a:t>
            </a:r>
            <a:r>
              <a:rPr lang="sv-SE" sz="1600" baseline="30000" dirty="0">
                <a:latin typeface="Times New Roman" pitchFamily="18" charset="0"/>
              </a:rPr>
              <a:t>o</a:t>
            </a:r>
            <a:r>
              <a:rPr lang="sv-SE" sz="1600" dirty="0">
                <a:latin typeface="Times New Roman" pitchFamily="18" charset="0"/>
              </a:rPr>
              <a:t>C </a:t>
            </a:r>
          </a:p>
          <a:p>
            <a:pPr lvl="1"/>
            <a:r>
              <a:rPr lang="sv-SE" sz="1600" dirty="0">
                <a:latin typeface="Times New Roman" pitchFamily="18" charset="0"/>
              </a:rPr>
              <a:t>dan sisi belakang temperaturnya 51</a:t>
            </a:r>
            <a:r>
              <a:rPr lang="sv-SE" sz="1600" baseline="30000" dirty="0">
                <a:latin typeface="Times New Roman" pitchFamily="18" charset="0"/>
              </a:rPr>
              <a:t>o</a:t>
            </a:r>
            <a:r>
              <a:rPr lang="sv-SE" sz="1600" dirty="0">
                <a:latin typeface="Times New Roman" pitchFamily="18" charset="0"/>
              </a:rPr>
              <a:t>C. </a:t>
            </a:r>
          </a:p>
          <a:p>
            <a:pPr lvl="1"/>
            <a:endParaRPr lang="sv-SE" sz="1600" dirty="0"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m</a:t>
            </a:r>
            <a:r>
              <a:rPr lang="sv-SE" sz="2000" dirty="0">
                <a:latin typeface="Times New Roman" pitchFamily="18" charset="0"/>
              </a:rPr>
              <a:t>PANAS[42]</a:t>
            </a:r>
          </a:p>
          <a:p>
            <a:r>
              <a:rPr lang="sv-SE" sz="2000" dirty="0">
                <a:latin typeface="Times New Roman" pitchFamily="18" charset="0"/>
              </a:rPr>
              <a:t>= 1/(1+((42-45)/5)2)</a:t>
            </a:r>
          </a:p>
          <a:p>
            <a:r>
              <a:rPr lang="sv-SE" sz="2000" dirty="0">
                <a:latin typeface="Times New Roman" pitchFamily="18" charset="0"/>
              </a:rPr>
              <a:t>= 0,7353</a:t>
            </a:r>
          </a:p>
          <a:p>
            <a:endParaRPr lang="en-US" sz="2000" dirty="0"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m</a:t>
            </a:r>
            <a:r>
              <a:rPr lang="sv-SE" sz="2000" dirty="0">
                <a:latin typeface="Times New Roman" pitchFamily="18" charset="0"/>
              </a:rPr>
              <a:t>PANAS[51]	</a:t>
            </a:r>
          </a:p>
          <a:p>
            <a:r>
              <a:rPr lang="sv-SE" sz="2000" dirty="0">
                <a:latin typeface="Times New Roman" pitchFamily="18" charset="0"/>
              </a:rPr>
              <a:t>= 1/(1+((51-45)/5)2)</a:t>
            </a:r>
          </a:p>
          <a:p>
            <a:r>
              <a:rPr lang="sv-SE" sz="2000" dirty="0">
                <a:latin typeface="Times New Roman" pitchFamily="18" charset="0"/>
              </a:rPr>
              <a:t>= 0,4098</a:t>
            </a:r>
            <a:endParaRPr lang="en-US" sz="2000" dirty="0">
              <a:latin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19</a:t>
            </a:fld>
            <a:endParaRPr lang="ms-MY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825974" cy="289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33799"/>
              </p:ext>
            </p:extLst>
          </p:nvPr>
        </p:nvGraphicFramePr>
        <p:xfrm>
          <a:off x="5796135" y="5229200"/>
          <a:ext cx="209543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Equation" r:id="rId4" imgW="1231366" imgH="253890" progId="Equation.3">
                  <p:embed/>
                </p:oleObj>
              </mc:Choice>
              <mc:Fallback>
                <p:oleObj name="Equation" r:id="rId4" imgW="1231366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5" y="5229200"/>
                        <a:ext cx="2095433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816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1. </a:t>
            </a:r>
            <a:r>
              <a:rPr lang="en-US" sz="2800" dirty="0" err="1"/>
              <a:t>Pengenalan</a:t>
            </a:r>
            <a:r>
              <a:rPr lang="en-US" sz="2800" dirty="0"/>
              <a:t> </a:t>
            </a:r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r>
              <a:rPr lang="en-US" sz="2800" dirty="0"/>
              <a:t> (1x)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2. Searching (</a:t>
            </a:r>
            <a:r>
              <a:rPr lang="en-US" sz="2800" dirty="0" err="1"/>
              <a:t>Pencarian</a:t>
            </a:r>
            <a:r>
              <a:rPr lang="en-US" sz="2800" dirty="0"/>
              <a:t>) (2x)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3.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(1x)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4.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Pakar</a:t>
            </a:r>
            <a:r>
              <a:rPr lang="en-US" sz="2800" dirty="0"/>
              <a:t> (3x)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3300"/>
                </a:solidFill>
              </a:rPr>
              <a:t>================ UTS</a:t>
            </a:r>
          </a:p>
          <a:p>
            <a:pPr>
              <a:lnSpc>
                <a:spcPct val="80000"/>
              </a:lnSpc>
            </a:pPr>
            <a:r>
              <a:rPr lang="en-US" sz="2800" b="1" dirty="0"/>
              <a:t>5. </a:t>
            </a:r>
            <a:r>
              <a:rPr lang="en-US" sz="2800" b="1" dirty="0" err="1"/>
              <a:t>Logika</a:t>
            </a:r>
            <a:r>
              <a:rPr lang="en-US" sz="2800" b="1" dirty="0"/>
              <a:t> Fuzzy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6.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Syaraf</a:t>
            </a:r>
            <a:r>
              <a:rPr lang="en-US" sz="2800" dirty="0"/>
              <a:t> </a:t>
            </a:r>
            <a:r>
              <a:rPr lang="en-US" sz="2800" dirty="0" err="1"/>
              <a:t>Tiruan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3300"/>
                </a:solidFill>
              </a:rPr>
              <a:t>================ UAS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MATERI KULIAH</a:t>
            </a:r>
            <a:endParaRPr lang="ms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F8A-7355-434A-9782-EBC2E291D8D0}" type="datetime1">
              <a:rPr lang="ms-MY" smtClean="0"/>
              <a:t>7/05/19</a:t>
            </a:fld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248240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Himpunan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1614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240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latin typeface="Times New Roman" pitchFamily="18" charset="0"/>
              </a:rPr>
              <a:t>Misalkan nilai keanggotaan temperatur 45</a:t>
            </a:r>
            <a:r>
              <a:rPr lang="fi-FI" sz="2400" baseline="30000" dirty="0">
                <a:latin typeface="Times New Roman" pitchFamily="18" charset="0"/>
              </a:rPr>
              <a:t>o</a:t>
            </a:r>
            <a:r>
              <a:rPr lang="fi-FI" sz="2400" dirty="0">
                <a:latin typeface="Times New Roman" pitchFamily="18" charset="0"/>
              </a:rPr>
              <a:t>C pada himpunan PANAS adalah 0,6 (</a:t>
            </a:r>
            <a:r>
              <a:rPr lang="en-US" sz="2400" dirty="0">
                <a:latin typeface="Times New Roman" pitchFamily="18" charset="0"/>
              </a:rPr>
              <a:t>m</a:t>
            </a:r>
            <a:r>
              <a:rPr lang="fi-FI" sz="2400" dirty="0">
                <a:latin typeface="Times New Roman" pitchFamily="18" charset="0"/>
              </a:rPr>
              <a:t>PANAS[45]=0,6) dan nilai keanggotaan 50 pcs/hari  pada himpunan produksi NAIK adalah 0,3 (</a:t>
            </a:r>
            <a:r>
              <a:rPr lang="en-US" sz="2400" dirty="0">
                <a:latin typeface="Times New Roman" pitchFamily="18" charset="0"/>
              </a:rPr>
              <a:t>m</a:t>
            </a:r>
            <a:r>
              <a:rPr lang="fi-FI" sz="2400" dirty="0">
                <a:latin typeface="Times New Roman" pitchFamily="18" charset="0"/>
              </a:rPr>
              <a:t>NAIK[50]=0,3), maka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fi-FI" sz="2400" dirty="0">
                <a:latin typeface="Times New Roman" pitchFamily="18" charset="0"/>
              </a:rPr>
              <a:t>–predikat untuk temperatur :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21</a:t>
            </a:fld>
            <a:endParaRPr lang="ms-MY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955181"/>
              </p:ext>
            </p:extLst>
          </p:nvPr>
        </p:nvGraphicFramePr>
        <p:xfrm>
          <a:off x="1331640" y="3284985"/>
          <a:ext cx="626469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113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Monoton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Times New Roman" pitchFamily="18" charset="0"/>
              </a:rPr>
              <a:t>Penalaran monoton digunakan untuk merelasikan himpunan fuzzy A pada variabel </a:t>
            </a:r>
            <a:r>
              <a:rPr lang="fi-FI" i="1" dirty="0">
                <a:latin typeface="Times New Roman" pitchFamily="18" charset="0"/>
              </a:rPr>
              <a:t>x </a:t>
            </a:r>
            <a:r>
              <a:rPr lang="fi-FI" dirty="0">
                <a:latin typeface="Times New Roman" pitchFamily="18" charset="0"/>
              </a:rPr>
              <a:t>dan himpunan fuzzy B pada variabel </a:t>
            </a:r>
            <a:r>
              <a:rPr lang="fi-FI" i="1" dirty="0">
                <a:latin typeface="Times New Roman" pitchFamily="18" charset="0"/>
              </a:rPr>
              <a:t>y</a:t>
            </a:r>
            <a:r>
              <a:rPr lang="fi-FI" dirty="0">
                <a:latin typeface="Times New Roman" pitchFamily="18" charset="0"/>
              </a:rPr>
              <a:t> dengan cara membuat implikasi berikut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IF   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is A   THEN   </a:t>
            </a:r>
            <a:r>
              <a:rPr lang="en-US" i="1" dirty="0">
                <a:solidFill>
                  <a:srgbClr val="FF3300"/>
                </a:solidFill>
                <a:latin typeface="Times New Roman" pitchFamily="18" charset="0"/>
              </a:rPr>
              <a:t>y 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is B</a:t>
            </a:r>
            <a:endParaRPr lang="fi-FI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22</a:t>
            </a:fld>
            <a:endParaRPr lang="ms-MY" dirty="0"/>
          </a:p>
        </p:txBody>
      </p:sp>
      <p:pic>
        <p:nvPicPr>
          <p:cNvPr id="7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47792"/>
            <a:ext cx="5491336" cy="197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62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Monoton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Relasi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kedua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himpunan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diatas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diekspresikan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tunggal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berikut</a:t>
            </a:r>
            <a:r>
              <a:rPr lang="en-US" dirty="0">
                <a:latin typeface="Times New Roman" pitchFamily="18" charset="0"/>
              </a:rPr>
              <a:t>: 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IF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TinggiBadan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is TINGGI   </a:t>
            </a:r>
            <a:br>
              <a:rPr lang="en-US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THEN 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BeratBadan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is BERAT IDEAL 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Toyes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tinggi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badan</a:t>
            </a:r>
            <a:r>
              <a:rPr lang="en-US" dirty="0">
                <a:latin typeface="Times New Roman" pitchFamily="18" charset="0"/>
              </a:rPr>
              <a:t> 168 cm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badan</a:t>
            </a:r>
            <a:r>
              <a:rPr lang="en-US" dirty="0">
                <a:latin typeface="Times New Roman" pitchFamily="18" charset="0"/>
              </a:rPr>
              <a:t> 55 kg, </a:t>
            </a:r>
            <a:r>
              <a:rPr lang="en-US" dirty="0" err="1">
                <a:latin typeface="Times New Roman" pitchFamily="18" charset="0"/>
              </a:rPr>
              <a:t>apakah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Toyes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termasuk</a:t>
            </a:r>
            <a:r>
              <a:rPr lang="en-US" dirty="0">
                <a:latin typeface="Times New Roman" pitchFamily="18" charset="0"/>
              </a:rPr>
              <a:t> orang yang </a:t>
            </a:r>
            <a:r>
              <a:rPr lang="en-US" dirty="0" err="1">
                <a:latin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badan</a:t>
            </a:r>
            <a:r>
              <a:rPr lang="en-US" dirty="0">
                <a:latin typeface="Times New Roman" pitchFamily="18" charset="0"/>
              </a:rPr>
              <a:t> ideal, </a:t>
            </a:r>
            <a:r>
              <a:rPr lang="en-US" dirty="0" err="1">
                <a:latin typeface="Times New Roman" pitchFamily="18" charset="0"/>
              </a:rPr>
              <a:t>kurus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gemuk</a:t>
            </a:r>
            <a:r>
              <a:rPr lang="en-US" dirty="0">
                <a:latin typeface="Times New Roman" pitchFamily="18" charset="0"/>
              </a:rPr>
              <a:t> ? </a:t>
            </a: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23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87056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Monoton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Times New Roman" pitchFamily="18" charset="0"/>
              </a:rPr>
              <a:t>Hitung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</a:rPr>
              <a:t> If (</a:t>
            </a:r>
            <a:r>
              <a:rPr lang="en-US" dirty="0" err="1">
                <a:latin typeface="Times New Roman" pitchFamily="18" charset="0"/>
              </a:rPr>
              <a:t>derajat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tinggi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badan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lvl="1"/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Derajat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Tinggi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[168]</a:t>
            </a:r>
            <a:r>
              <a:rPr lang="en-US" dirty="0">
                <a:latin typeface="Times New Roman" pitchFamily="18" charset="0"/>
              </a:rPr>
              <a:t> 	= (168 - 155)/( 175 - 155) = 0.65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id-ID" dirty="0">
                <a:latin typeface="Times New Roman" pitchFamily="18" charset="0"/>
              </a:rPr>
              <a:t>Derajat Tinggi untuk merelasikan himpunan TINGGI dan BERAT IDEAL dengan cara menghitung bagian THEN, yaitu</a:t>
            </a:r>
            <a:endParaRPr lang="en-US" dirty="0">
              <a:latin typeface="Times New Roman" pitchFamily="18" charset="0"/>
            </a:endParaRPr>
          </a:p>
          <a:p>
            <a:pPr lvl="1"/>
            <a:r>
              <a:rPr lang="es-ES" dirty="0" err="1">
                <a:solidFill>
                  <a:srgbClr val="FF3300"/>
                </a:solidFill>
                <a:latin typeface="Times New Roman" pitchFamily="18" charset="0"/>
              </a:rPr>
              <a:t>Nilai</a:t>
            </a:r>
            <a:r>
              <a:rPr lang="es-ES" dirty="0">
                <a:solidFill>
                  <a:srgbClr val="FF3300"/>
                </a:solidFill>
                <a:latin typeface="Times New Roman" pitchFamily="18" charset="0"/>
              </a:rPr>
              <a:t> Berat[0.65]</a:t>
            </a:r>
            <a:r>
              <a:rPr lang="es-ES" dirty="0">
                <a:latin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1-2[(70-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)/(70-50)]</a:t>
            </a:r>
            <a:r>
              <a:rPr lang="es-ES" baseline="30000" dirty="0">
                <a:latin typeface="Times New Roman" pitchFamily="18" charset="0"/>
              </a:rPr>
              <a:t>2</a:t>
            </a:r>
            <a:r>
              <a:rPr lang="es-ES" dirty="0">
                <a:latin typeface="Times New Roman" pitchFamily="18" charset="0"/>
              </a:rPr>
              <a:t>	= 0.65</a:t>
            </a:r>
          </a:p>
          <a:p>
            <a:pPr lvl="1"/>
            <a:r>
              <a:rPr lang="es-ES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1-2(70-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)</a:t>
            </a:r>
            <a:r>
              <a:rPr lang="es-ES" baseline="30000" dirty="0">
                <a:latin typeface="Times New Roman" pitchFamily="18" charset="0"/>
              </a:rPr>
              <a:t>2</a:t>
            </a:r>
            <a:r>
              <a:rPr lang="es-ES" dirty="0">
                <a:latin typeface="Times New Roman" pitchFamily="18" charset="0"/>
              </a:rPr>
              <a:t>/400		= 0.65</a:t>
            </a:r>
          </a:p>
          <a:p>
            <a:pPr lvl="1"/>
            <a:r>
              <a:rPr lang="es-ES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2(70-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)</a:t>
            </a:r>
            <a:r>
              <a:rPr lang="es-ES" baseline="30000" dirty="0">
                <a:latin typeface="Times New Roman" pitchFamily="18" charset="0"/>
              </a:rPr>
              <a:t>2</a:t>
            </a:r>
            <a:r>
              <a:rPr lang="es-ES" dirty="0">
                <a:latin typeface="Times New Roman" pitchFamily="18" charset="0"/>
              </a:rPr>
              <a:t>/400		= 0.35</a:t>
            </a:r>
          </a:p>
          <a:p>
            <a:pPr lvl="1"/>
            <a:r>
              <a:rPr lang="es-ES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(70-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)</a:t>
            </a:r>
            <a:r>
              <a:rPr lang="es-ES" baseline="30000" dirty="0">
                <a:latin typeface="Times New Roman" pitchFamily="18" charset="0"/>
              </a:rPr>
              <a:t>2</a:t>
            </a:r>
            <a:r>
              <a:rPr lang="es-ES" dirty="0">
                <a:latin typeface="Times New Roman" pitchFamily="18" charset="0"/>
              </a:rPr>
              <a:t>			= 70</a:t>
            </a:r>
          </a:p>
          <a:p>
            <a:pPr lvl="1"/>
            <a:r>
              <a:rPr lang="es-ES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(70-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)			= 8.366</a:t>
            </a:r>
          </a:p>
          <a:p>
            <a:pPr lvl="1"/>
            <a:r>
              <a:rPr lang="es-ES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  <a:sym typeface="Wingdings" pitchFamily="2" charset="2"/>
              </a:rPr>
              <a:t></a:t>
            </a:r>
            <a:r>
              <a:rPr lang="es-ES" dirty="0">
                <a:latin typeface="Times New Roman" pitchFamily="18" charset="0"/>
              </a:rPr>
              <a:t>	</a:t>
            </a:r>
            <a:r>
              <a:rPr lang="es-ES" i="1" dirty="0">
                <a:latin typeface="Times New Roman" pitchFamily="18" charset="0"/>
              </a:rPr>
              <a:t>y</a:t>
            </a:r>
            <a:r>
              <a:rPr lang="es-ES" dirty="0">
                <a:latin typeface="Times New Roman" pitchFamily="18" charset="0"/>
              </a:rPr>
              <a:t>			= 61.634 kg</a:t>
            </a:r>
          </a:p>
          <a:p>
            <a:r>
              <a:rPr lang="sv-SE" dirty="0">
                <a:latin typeface="Times New Roman" pitchFamily="18" charset="0"/>
              </a:rPr>
              <a:t>Berat badan Toyes adalah 55 kg, berarti Toyes termasuk orang </a:t>
            </a:r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kurus</a:t>
            </a:r>
            <a:r>
              <a:rPr lang="sv-SE" dirty="0">
                <a:latin typeface="Times New Roman" pitchFamily="18" charset="0"/>
              </a:rPr>
              <a:t>, karena berat badannya lebih rendah dari berat badan idealnya 61,634 kg. 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24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84148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Sistem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</a:rPr>
              <a:t>inferensi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</a:rPr>
              <a:t> fuzzy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adalah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cara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memetakan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ruang</a:t>
            </a:r>
            <a:r>
              <a:rPr lang="en-US" sz="2400" b="1" dirty="0">
                <a:latin typeface="Times New Roman" pitchFamily="18" charset="0"/>
              </a:rPr>
              <a:t> input </a:t>
            </a:r>
            <a:r>
              <a:rPr lang="en-US" sz="2400" b="1" dirty="0" err="1">
                <a:latin typeface="Times New Roman" pitchFamily="18" charset="0"/>
              </a:rPr>
              <a:t>menuju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ruang</a:t>
            </a:r>
            <a:r>
              <a:rPr lang="en-US" sz="2400" b="1" dirty="0">
                <a:latin typeface="Times New Roman" pitchFamily="18" charset="0"/>
              </a:rPr>
              <a:t> output </a:t>
            </a:r>
            <a:r>
              <a:rPr lang="en-US" sz="2400" b="1" dirty="0" err="1">
                <a:latin typeface="Times New Roman" pitchFamily="18" charset="0"/>
              </a:rPr>
              <a:t>menggunakan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logika</a:t>
            </a:r>
            <a:r>
              <a:rPr lang="en-US" sz="2400" b="1" dirty="0">
                <a:latin typeface="Times New Roman" pitchFamily="18" charset="0"/>
              </a:rPr>
              <a:t> fuzzy.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25</a:t>
            </a:fld>
            <a:endParaRPr lang="ms-MY" dirty="0"/>
          </a:p>
        </p:txBody>
      </p: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1475656" y="2852936"/>
            <a:ext cx="6528505" cy="3138264"/>
            <a:chOff x="1980" y="2131"/>
            <a:chExt cx="8970" cy="4053"/>
          </a:xfrm>
        </p:grpSpPr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4101" y="5704"/>
              <a:ext cx="46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ko-KR" sz="1200" dirty="0" err="1">
                  <a:latin typeface="Times New Roman" pitchFamily="18" charset="0"/>
                  <a:ea typeface="Batang" pitchFamily="18" charset="-127"/>
                </a:rPr>
                <a:t>Gambar</a:t>
              </a:r>
              <a:r>
                <a:rPr lang="en-US" altLang="ko-KR" sz="1200" dirty="0">
                  <a:latin typeface="Times New Roman" pitchFamily="18" charset="0"/>
                  <a:ea typeface="Batang" pitchFamily="18" charset="-127"/>
                </a:rPr>
                <a:t> 5.22: </a:t>
              </a:r>
              <a:r>
                <a:rPr lang="sv-SE" altLang="ko-KR" sz="1200" dirty="0">
                  <a:latin typeface="Times New Roman" pitchFamily="18" charset="0"/>
                  <a:ea typeface="Batang" pitchFamily="18" charset="-127"/>
                </a:rPr>
                <a:t>Struktur sistem inferensi fuzzy</a:t>
              </a:r>
              <a:endParaRPr lang="en-US" dirty="0"/>
            </a:p>
          </p:txBody>
        </p:sp>
        <p:pic>
          <p:nvPicPr>
            <p:cNvPr id="9" name="Picture 5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0" y="2131"/>
              <a:ext cx="8970" cy="3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4692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Basis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</a:rPr>
              <a:t>kumpulan</a:t>
            </a:r>
            <a:r>
              <a:rPr lang="en-US" dirty="0">
                <a:latin typeface="Times New Roman" pitchFamily="18" charset="0"/>
              </a:rPr>
              <a:t> rule-rule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pernyataan</a:t>
            </a:r>
            <a:r>
              <a:rPr lang="en-US" dirty="0">
                <a:latin typeface="Times New Roman" pitchFamily="18" charset="0"/>
              </a:rPr>
              <a:t> IF...THEN yang </a:t>
            </a:r>
            <a:r>
              <a:rPr lang="en-US" dirty="0" err="1">
                <a:latin typeface="Times New Roman" pitchFamily="18" charset="0"/>
              </a:rPr>
              <a:t>dibuat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pakar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dibidangnya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Fuzzifikasi</a:t>
            </a:r>
            <a:r>
              <a:rPr lang="en-US" dirty="0">
                <a:latin typeface="Times New Roman" pitchFamily="18" charset="0"/>
              </a:rPr>
              <a:t>	: </a:t>
            </a:r>
            <a:r>
              <a:rPr lang="en-US" dirty="0" err="1">
                <a:latin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</a:rPr>
              <a:t> proses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mengubah</a:t>
            </a:r>
            <a:r>
              <a:rPr lang="en-US" dirty="0">
                <a:latin typeface="Times New Roman" pitchFamily="18" charset="0"/>
              </a:rPr>
              <a:t> input </a:t>
            </a:r>
            <a:r>
              <a:rPr lang="en-US" dirty="0" err="1">
                <a:latin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nilai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tegas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variabel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linguistik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fungsi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keanggotaan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disimpan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basis </a:t>
            </a:r>
            <a:r>
              <a:rPr lang="en-US" dirty="0" err="1">
                <a:latin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</a:rPr>
              <a:t> fuzzy. 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Mesin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inferensi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proses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mengubah</a:t>
            </a:r>
            <a:r>
              <a:rPr lang="en-US" dirty="0">
                <a:latin typeface="Times New Roman" pitchFamily="18" charset="0"/>
              </a:rPr>
              <a:t> input fuzzy </a:t>
            </a:r>
            <a:r>
              <a:rPr lang="en-US" dirty="0" err="1">
                <a:latin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</a:rPr>
              <a:t> output fuzzy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mengikuti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aturan-aturan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i="1" dirty="0">
                <a:latin typeface="Times New Roman" pitchFamily="18" charset="0"/>
              </a:rPr>
              <a:t>IF-THEN Rules</a:t>
            </a:r>
            <a:r>
              <a:rPr lang="en-US" dirty="0">
                <a:latin typeface="Times New Roman" pitchFamily="18" charset="0"/>
              </a:rPr>
              <a:t>) yang </a:t>
            </a:r>
            <a:r>
              <a:rPr lang="en-US" dirty="0" err="1">
                <a:latin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ditetapkan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</a:rPr>
              <a:t> basis </a:t>
            </a:r>
            <a:r>
              <a:rPr lang="en-US" dirty="0" err="1">
                <a:latin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</a:rPr>
              <a:t> fuzzy.  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DeFuzzifikasi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mengubah</a:t>
            </a:r>
            <a:r>
              <a:rPr lang="en-US" dirty="0">
                <a:latin typeface="Times New Roman" pitchFamily="18" charset="0"/>
              </a:rPr>
              <a:t> output fuzzy yang </a:t>
            </a:r>
            <a:r>
              <a:rPr lang="en-US" dirty="0" err="1">
                <a:latin typeface="Times New Roman" pitchFamily="18" charset="0"/>
              </a:rPr>
              <a:t>diperoleh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mesin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inferensi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nilai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tegas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fungsi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keanggotaan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sesuai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fuzzyfikasi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3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umum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bentuk</a:t>
            </a:r>
            <a:r>
              <a:rPr lang="en-US" dirty="0">
                <a:latin typeface="Times New Roman" pitchFamily="18" charset="0"/>
              </a:rPr>
              <a:t> model fuzzy </a:t>
            </a:r>
            <a:r>
              <a:rPr lang="en-US" dirty="0" err="1">
                <a:latin typeface="Times New Roman" pitchFamily="18" charset="0"/>
              </a:rPr>
              <a:t>tsukamoto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</a:rPr>
              <a:t>If (x  is A) and (y  is B) then (z  is C)</a:t>
            </a:r>
            <a:endParaRPr lang="id-ID" dirty="0">
              <a:latin typeface="Times New Roman" pitchFamily="18" charset="0"/>
            </a:endParaRPr>
          </a:p>
          <a:p>
            <a:r>
              <a:rPr lang="id-ID" dirty="0">
                <a:latin typeface="Times New Roman" pitchFamily="18" charset="0"/>
              </a:rPr>
              <a:t>Dimana 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id-ID" dirty="0">
                <a:latin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</a:rPr>
              <a:t>B</a:t>
            </a:r>
            <a:r>
              <a:rPr lang="id-ID" dirty="0">
                <a:latin typeface="Times New Roman" pitchFamily="18" charset="0"/>
              </a:rPr>
              <a:t>, dan </a:t>
            </a:r>
            <a:r>
              <a:rPr lang="en-US" dirty="0">
                <a:latin typeface="Times New Roman" pitchFamily="18" charset="0"/>
              </a:rPr>
              <a:t>C</a:t>
            </a:r>
            <a:r>
              <a:rPr lang="id-ID" dirty="0">
                <a:latin typeface="Times New Roman" pitchFamily="18" charset="0"/>
              </a:rPr>
              <a:t> adalah himpunan fuzzy.</a:t>
            </a:r>
          </a:p>
          <a:p>
            <a:r>
              <a:rPr lang="id-ID" dirty="0">
                <a:latin typeface="Times New Roman" pitchFamily="18" charset="0"/>
              </a:rPr>
              <a:t>Misalkan diketahui 2 rule berikut :</a:t>
            </a:r>
            <a:endParaRPr lang="en-US" dirty="0">
              <a:latin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</a:rPr>
              <a:t>If (x is A1) and (y is B1) then (z is C1)</a:t>
            </a:r>
            <a:endParaRPr lang="en-US" b="1" dirty="0">
              <a:latin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</a:rPr>
              <a:t>If (x is A2) and (y is B2) then (z is C2)</a:t>
            </a:r>
            <a:endParaRPr lang="en-US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METODE TSUKAMOTO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34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METODE TSUKAMOTO </a:t>
            </a:r>
            <a:endParaRPr lang="en-US" dirty="0"/>
          </a:p>
        </p:txBody>
      </p:sp>
      <p:pic>
        <p:nvPicPr>
          <p:cNvPr id="6" name="Picture 6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336703" cy="417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80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Metode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Mamdani</a:t>
            </a:r>
            <a:r>
              <a:rPr lang="en-US" dirty="0">
                <a:latin typeface="Times New Roman" pitchFamily="18" charset="0"/>
              </a:rPr>
              <a:t> paling </a:t>
            </a:r>
            <a:r>
              <a:rPr lang="en-US" dirty="0" err="1">
                <a:latin typeface="Times New Roman" pitchFamily="18" charset="0"/>
              </a:rPr>
              <a:t>sering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digunakan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aplikasi-aplikasi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strukturnya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sederhana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operasi</a:t>
            </a:r>
            <a:r>
              <a:rPr lang="en-US" dirty="0">
                <a:latin typeface="Times New Roman" pitchFamily="18" charset="0"/>
              </a:rPr>
              <a:t> min-max </a:t>
            </a:r>
            <a:r>
              <a:rPr lang="en-US" dirty="0" err="1">
                <a:latin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</a:rPr>
              <a:t> max-product. </a:t>
            </a:r>
          </a:p>
          <a:p>
            <a:r>
              <a:rPr lang="sv-SE" dirty="0">
                <a:latin typeface="Times New Roman" pitchFamily="18" charset="0"/>
              </a:rPr>
              <a:t>Untuk mendapatkan output, diperlukan 4 tahapan:</a:t>
            </a:r>
          </a:p>
          <a:p>
            <a:pPr lvl="1">
              <a:buFontTx/>
              <a:buAutoNum type="arabicPeriod"/>
            </a:pPr>
            <a:r>
              <a:rPr lang="sv-SE" dirty="0">
                <a:latin typeface="Times New Roman" pitchFamily="18" charset="0"/>
              </a:rPr>
              <a:t>Fuzzyfikasi (pembentukan himpunan fuzzy dan perhitungan derajat keanggotaan)</a:t>
            </a:r>
          </a:p>
          <a:p>
            <a:pPr lvl="1">
              <a:buFontTx/>
              <a:buAutoNum type="arabicPeriod"/>
            </a:pPr>
            <a:r>
              <a:rPr lang="sv-SE" dirty="0">
                <a:latin typeface="Times New Roman" pitchFamily="18" charset="0"/>
              </a:rPr>
              <a:t>Aplikasi fungsi implikasi menggunakan fungsi min</a:t>
            </a:r>
          </a:p>
          <a:p>
            <a:pPr lvl="1">
              <a:buFontTx/>
              <a:buAutoNum type="arabicPeriod"/>
            </a:pPr>
            <a:r>
              <a:rPr lang="sv-SE" dirty="0">
                <a:latin typeface="Times New Roman" pitchFamily="18" charset="0"/>
              </a:rPr>
              <a:t>Komposisi antar rule menggunakan fungsi max atau max-product (menghasilkan himpunan fuzzy baru)</a:t>
            </a:r>
          </a:p>
          <a:p>
            <a:pPr lvl="1">
              <a:buFontTx/>
              <a:buAutoNum type="arabicPeriod"/>
            </a:pPr>
            <a:r>
              <a:rPr lang="sv-SE" dirty="0">
                <a:latin typeface="Times New Roman" pitchFamily="18" charset="0"/>
              </a:rPr>
              <a:t>Penegasan (deffuzy) menggunakan metode centroid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METODE MAMDANI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5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19741"/>
              </p:ext>
            </p:extLst>
          </p:nvPr>
        </p:nvGraphicFramePr>
        <p:xfrm>
          <a:off x="82758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899603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Secara umum bentuk model fuzzy SUGENO adalah: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3300"/>
                </a:solidFill>
              </a:rPr>
              <a:t>IF (x1 is A1)· ......  · (</a:t>
            </a:r>
            <a:r>
              <a:rPr lang="en-US" dirty="0" err="1">
                <a:solidFill>
                  <a:srgbClr val="FF3300"/>
                </a:solidFill>
              </a:rPr>
              <a:t>xN</a:t>
            </a:r>
            <a:r>
              <a:rPr lang="en-US" dirty="0">
                <a:solidFill>
                  <a:srgbClr val="FF3300"/>
                </a:solidFill>
              </a:rPr>
              <a:t> is AN) THEN z = </a:t>
            </a:r>
            <a:r>
              <a:rPr lang="en-US" i="1" dirty="0">
                <a:solidFill>
                  <a:srgbClr val="FF3300"/>
                </a:solidFill>
              </a:rPr>
              <a:t>f</a:t>
            </a:r>
            <a:r>
              <a:rPr lang="en-US" dirty="0">
                <a:solidFill>
                  <a:srgbClr val="FF3300"/>
                </a:solidFill>
              </a:rPr>
              <a:t>(</a:t>
            </a:r>
            <a:r>
              <a:rPr lang="en-US" i="1" dirty="0" err="1">
                <a:solidFill>
                  <a:srgbClr val="FF3300"/>
                </a:solidFill>
              </a:rPr>
              <a:t>x,y</a:t>
            </a:r>
            <a:r>
              <a:rPr lang="en-US" dirty="0">
                <a:solidFill>
                  <a:srgbClr val="FF3300"/>
                </a:solidFill>
              </a:rPr>
              <a:t>)</a:t>
            </a:r>
            <a:r>
              <a:rPr lang="en-US" dirty="0"/>
              <a:t> </a:t>
            </a:r>
          </a:p>
          <a:p>
            <a:r>
              <a:rPr lang="it-IT" dirty="0"/>
              <a:t>Catatan : </a:t>
            </a:r>
          </a:p>
          <a:p>
            <a:pPr lvl="1"/>
            <a:r>
              <a:rPr lang="it-IT" dirty="0"/>
              <a:t>A1, A2, …. A</a:t>
            </a:r>
            <a:r>
              <a:rPr lang="it-IT" baseline="-25000" dirty="0"/>
              <a:t>N</a:t>
            </a:r>
            <a:r>
              <a:rPr lang="it-IT" dirty="0"/>
              <a:t>, adalah himpunan fuzzy ke-i sebagai anteseden </a:t>
            </a:r>
          </a:p>
          <a:p>
            <a:pPr lvl="1"/>
            <a:r>
              <a:rPr lang="it-IT" dirty="0"/>
              <a:t>z = </a:t>
            </a:r>
            <a:r>
              <a:rPr lang="it-IT" i="1" dirty="0"/>
              <a:t>f</a:t>
            </a:r>
            <a:r>
              <a:rPr lang="it-IT" dirty="0"/>
              <a:t>(</a:t>
            </a:r>
            <a:r>
              <a:rPr lang="it-IT" i="1" dirty="0"/>
              <a:t>x,y</a:t>
            </a:r>
            <a:r>
              <a:rPr lang="it-IT" dirty="0"/>
              <a:t>) adalah fungsi tegas (biasanya merupakan fungsi linier dari </a:t>
            </a:r>
            <a:r>
              <a:rPr lang="it-IT" i="1" dirty="0"/>
              <a:t>x </a:t>
            </a:r>
            <a:r>
              <a:rPr lang="it-IT" dirty="0"/>
              <a:t>dan </a:t>
            </a:r>
            <a:r>
              <a:rPr lang="it-IT" i="1" dirty="0"/>
              <a:t>y</a:t>
            </a:r>
            <a:r>
              <a:rPr lang="it-IT" dirty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Inferensi</a:t>
            </a:r>
            <a:r>
              <a:rPr lang="en-US" dirty="0"/>
              <a:t> Fuzzy</a:t>
            </a:r>
            <a:br>
              <a:rPr lang="en-US" dirty="0"/>
            </a:br>
            <a:r>
              <a:rPr lang="en-US" dirty="0">
                <a:solidFill>
                  <a:srgbClr val="FF3300"/>
                </a:solidFill>
              </a:rPr>
              <a:t>METODE MAMDANI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56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>
                <a:latin typeface="Times New Roman" pitchFamily="18" charset="0"/>
              </a:rPr>
              <a:t>Untuk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mengatur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frekuensi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putar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kipas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angin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secara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otomatis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digunakan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sistem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kontrol</a:t>
            </a:r>
            <a:r>
              <a:rPr lang="en-US" sz="1800" dirty="0">
                <a:latin typeface="Times New Roman" pitchFamily="18" charset="0"/>
              </a:rPr>
              <a:t>. </a:t>
            </a:r>
          </a:p>
          <a:p>
            <a:r>
              <a:rPr lang="en-US" sz="1800" dirty="0" err="1">
                <a:latin typeface="Times New Roman" pitchFamily="18" charset="0"/>
              </a:rPr>
              <a:t>Variabel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</a:rPr>
              <a:t> data </a:t>
            </a:r>
            <a:r>
              <a:rPr lang="en-US" sz="1800" dirty="0" err="1">
                <a:latin typeface="Times New Roman" pitchFamily="18" charset="0"/>
              </a:rPr>
              <a:t>spesifikasi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pabrik</a:t>
            </a:r>
            <a:r>
              <a:rPr lang="en-US" sz="1800" dirty="0">
                <a:latin typeface="Times New Roman" pitchFamily="18" charset="0"/>
              </a:rPr>
              <a:t>, </a:t>
            </a:r>
          </a:p>
          <a:p>
            <a:pPr lvl="1"/>
            <a:r>
              <a:rPr lang="en-US" sz="14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putar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kipas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angin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terkecil</a:t>
            </a:r>
            <a:r>
              <a:rPr lang="en-US" sz="1400" dirty="0">
                <a:latin typeface="Times New Roman" pitchFamily="18" charset="0"/>
              </a:rPr>
              <a:t> 1000 rpm (rotary per </a:t>
            </a:r>
            <a:r>
              <a:rPr lang="en-US" sz="1400" dirty="0" err="1">
                <a:latin typeface="Times New Roman" pitchFamily="18" charset="0"/>
              </a:rPr>
              <a:t>menit</a:t>
            </a:r>
            <a:r>
              <a:rPr lang="en-US" sz="1400" dirty="0">
                <a:latin typeface="Times New Roman" pitchFamily="18" charset="0"/>
              </a:rPr>
              <a:t>) </a:t>
            </a:r>
            <a:r>
              <a:rPr lang="en-US" sz="1400" dirty="0" err="1">
                <a:latin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terbesar</a:t>
            </a:r>
            <a:r>
              <a:rPr lang="en-US" sz="1400" dirty="0">
                <a:latin typeface="Times New Roman" pitchFamily="18" charset="0"/>
              </a:rPr>
              <a:t> 5000 rpm, </a:t>
            </a:r>
          </a:p>
          <a:p>
            <a:pPr lvl="1"/>
            <a:r>
              <a:rPr lang="en-US" sz="1400" dirty="0" err="1">
                <a:latin typeface="Times New Roman" pitchFamily="18" charset="0"/>
              </a:rPr>
              <a:t>kemampuan</a:t>
            </a:r>
            <a:r>
              <a:rPr lang="en-US" sz="1400" dirty="0">
                <a:latin typeface="Times New Roman" pitchFamily="18" charset="0"/>
              </a:rPr>
              <a:t> sensor</a:t>
            </a:r>
            <a:r>
              <a:rPr lang="en-US" sz="1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ruangan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berada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</a:rPr>
              <a:t> interval 100 Kelvin </a:t>
            </a:r>
            <a:r>
              <a:rPr lang="en-US" sz="1400" dirty="0" err="1">
                <a:latin typeface="Times New Roman" pitchFamily="18" charset="0"/>
              </a:rPr>
              <a:t>hingga</a:t>
            </a:r>
            <a:r>
              <a:rPr lang="en-US" sz="1400" dirty="0">
                <a:latin typeface="Times New Roman" pitchFamily="18" charset="0"/>
              </a:rPr>
              <a:t> 600 Kelvin, </a:t>
            </a:r>
          </a:p>
          <a:p>
            <a:pPr lvl="1"/>
            <a:r>
              <a:rPr lang="en-US" sz="1400" dirty="0" err="1">
                <a:latin typeface="Times New Roman" pitchFamily="18" charset="0"/>
              </a:rPr>
              <a:t>sumber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</a:rPr>
              <a:t>frekuensi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putar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kipas</a:t>
            </a:r>
            <a:r>
              <a:rPr lang="en-US" sz="1400" dirty="0">
                <a:latin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</a:rPr>
              <a:t>sebesar</a:t>
            </a:r>
            <a:r>
              <a:rPr lang="en-US" sz="1400" dirty="0">
                <a:latin typeface="Times New Roman" pitchFamily="18" charset="0"/>
              </a:rPr>
              <a:t> 2000 rpm - 7000 rpm. </a:t>
            </a:r>
          </a:p>
          <a:p>
            <a:r>
              <a:rPr lang="en-US" sz="1800" dirty="0" err="1">
                <a:latin typeface="Times New Roman" pitchFamily="18" charset="0"/>
              </a:rPr>
              <a:t>Berapa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sumber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frekuensi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putar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kipas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angin</a:t>
            </a:r>
            <a:r>
              <a:rPr lang="en-US" sz="1800" dirty="0">
                <a:latin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</a:rPr>
              <a:t>dihasilkan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sistem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kontrol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tersebut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bila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pada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saat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itu</a:t>
            </a:r>
            <a:r>
              <a:rPr lang="en-US" sz="1800" dirty="0">
                <a:latin typeface="Times New Roman" pitchFamily="18" charset="0"/>
              </a:rPr>
              <a:t> sensor </a:t>
            </a:r>
            <a:r>
              <a:rPr lang="en-US" sz="1800" dirty="0" err="1">
                <a:latin typeface="Times New Roman" pitchFamily="18" charset="0"/>
              </a:rPr>
              <a:t>suhu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menunjukkan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angka</a:t>
            </a:r>
            <a:r>
              <a:rPr lang="en-US" sz="1800" dirty="0">
                <a:latin typeface="Times New Roman" pitchFamily="18" charset="0"/>
              </a:rPr>
              <a:t> 300 K </a:t>
            </a:r>
            <a:r>
              <a:rPr lang="en-US" sz="1800" dirty="0" err="1">
                <a:latin typeface="Times New Roman" pitchFamily="18" charset="0"/>
              </a:rPr>
              <a:t>sedangkan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kipas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angin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berputar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kecepatan</a:t>
            </a:r>
            <a:r>
              <a:rPr lang="en-US" sz="1800" dirty="0">
                <a:latin typeface="Times New Roman" pitchFamily="18" charset="0"/>
              </a:rPr>
              <a:t> 4000 rpm ? </a:t>
            </a:r>
          </a:p>
          <a:p>
            <a:r>
              <a:rPr lang="en-US" sz="1800" dirty="0" err="1">
                <a:latin typeface="Times New Roman" pitchFamily="18" charset="0"/>
              </a:rPr>
              <a:t>Selesaikan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masalah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ini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dengan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menggunakan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metode</a:t>
            </a:r>
            <a:r>
              <a:rPr lang="en-US" sz="1800" dirty="0">
                <a:latin typeface="Times New Roman" pitchFamily="18" charset="0"/>
              </a:rPr>
              <a:t> :</a:t>
            </a:r>
          </a:p>
          <a:p>
            <a:pPr lvl="1"/>
            <a:r>
              <a:rPr lang="en-US" sz="1400" dirty="0">
                <a:latin typeface="Times New Roman" pitchFamily="18" charset="0"/>
              </a:rPr>
              <a:t>a) Tsukamoto		</a:t>
            </a:r>
          </a:p>
          <a:p>
            <a:pPr lvl="1"/>
            <a:r>
              <a:rPr lang="en-US" sz="1400" dirty="0">
                <a:latin typeface="Times New Roman" pitchFamily="18" charset="0"/>
              </a:rPr>
              <a:t>b) </a:t>
            </a:r>
            <a:r>
              <a:rPr lang="en-US" sz="1400" dirty="0" err="1">
                <a:latin typeface="Times New Roman" pitchFamily="18" charset="0"/>
              </a:rPr>
              <a:t>Mamdani</a:t>
            </a:r>
            <a:endParaRPr lang="en-US" sz="1400" dirty="0">
              <a:latin typeface="Times New Roman" pitchFamily="18" charset="0"/>
            </a:endParaRPr>
          </a:p>
          <a:p>
            <a:pPr lvl="1"/>
            <a:r>
              <a:rPr lang="en-US" sz="1400" dirty="0">
                <a:latin typeface="Times New Roman" pitchFamily="18" charset="0"/>
              </a:rPr>
              <a:t>c) </a:t>
            </a:r>
            <a:r>
              <a:rPr lang="en-US" sz="1400" dirty="0" err="1">
                <a:latin typeface="Times New Roman" pitchFamily="18" charset="0"/>
              </a:rPr>
              <a:t>sugeno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</a:t>
            </a:r>
            <a:r>
              <a:rPr lang="en-US" dirty="0" err="1"/>
              <a:t>Kipas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374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 </a:t>
            </a:r>
            <a:r>
              <a:rPr lang="en-US" dirty="0" err="1"/>
              <a:t>Kipas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>
                <a:latin typeface="Times New Roman" pitchFamily="18" charset="0"/>
              </a:rPr>
              <a:t>Rule:</a:t>
            </a:r>
          </a:p>
          <a:p>
            <a:pPr marL="1435100" lvl="1" indent="-996950">
              <a:buSzPct val="75000"/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[R1] 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 LAMBAT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TINGGI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KECIL;</a:t>
            </a:r>
          </a:p>
          <a:p>
            <a:pPr marL="1435100" lvl="1" indent="-996950">
              <a:buSzPct val="75000"/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[R2]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 LAMBAT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RENDAH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KECIL;</a:t>
            </a:r>
          </a:p>
          <a:p>
            <a:pPr marL="1435100" lvl="1" indent="-996950">
              <a:buSzPct val="75000"/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[R3]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CEPAT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TINGGI 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BESAR;</a:t>
            </a:r>
          </a:p>
          <a:p>
            <a:pPr marL="1435100" lvl="1" indent="-996950">
              <a:buSzPct val="75000"/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[R4]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CEPAT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RENDAH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BESAR;</a:t>
            </a:r>
          </a:p>
          <a:p>
            <a:pPr marL="0" indent="0">
              <a:buNone/>
            </a:pPr>
            <a:endParaRPr lang="en-US" sz="1400" dirty="0">
              <a:solidFill>
                <a:srgbClr val="FF3300"/>
              </a:solidFill>
              <a:latin typeface="Times New Roman" pitchFamily="18" charset="0"/>
            </a:endParaRPr>
          </a:p>
          <a:p>
            <a:endParaRPr lang="en-US" sz="1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>
                <a:latin typeface="Times New Roman" pitchFamily="18" charset="0"/>
              </a:rPr>
              <a:t>Rule </a:t>
            </a:r>
            <a:r>
              <a:rPr lang="en-US" sz="1600" dirty="0" err="1">
                <a:latin typeface="Times New Roman" pitchFamily="18" charset="0"/>
              </a:rPr>
              <a:t>khusus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</a:rPr>
              <a:t>Sugeno</a:t>
            </a:r>
            <a:r>
              <a:rPr lang="en-US" sz="1600" dirty="0">
                <a:latin typeface="Times New Roman" pitchFamily="18" charset="0"/>
              </a:rPr>
              <a:t>:</a:t>
            </a:r>
          </a:p>
          <a:p>
            <a:pPr marL="1435100" indent="-996950"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[R1] 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 LAMBAT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TINGGI THEN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= 0,5*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+ 1700;</a:t>
            </a:r>
          </a:p>
          <a:p>
            <a:pPr marL="1435100" indent="-996950"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[R2]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 LAMBAT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RENDAH THEN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= 2*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− 4000;</a:t>
            </a:r>
          </a:p>
          <a:p>
            <a:pPr marL="1435100" indent="-996950"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[R3]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CEPAT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TINGGI 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= 0,5*kecepatan+2000;</a:t>
            </a:r>
          </a:p>
          <a:p>
            <a:pPr marL="1435100" indent="-996950">
              <a:buNone/>
              <a:tabLst>
                <a:tab pos="1079500" algn="l"/>
              </a:tabLst>
            </a:pP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[R4]	IF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CEPAT And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RENDAH THEN </a:t>
            </a:r>
            <a:b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= </a:t>
            </a:r>
            <a:r>
              <a:rPr lang="en-US" sz="18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1800" dirty="0">
                <a:solidFill>
                  <a:srgbClr val="FF3300"/>
                </a:solidFill>
                <a:latin typeface="Times New Roman" pitchFamily="18" charset="0"/>
              </a:rPr>
              <a:t> + 700;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41957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Tsukamoto (FUZZIFIKASI)- </a:t>
            </a:r>
            <a:r>
              <a:rPr lang="en-US" dirty="0" err="1"/>
              <a:t>Kecepatan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2860031"/>
              </p:ext>
            </p:extLst>
          </p:nvPr>
        </p:nvGraphicFramePr>
        <p:xfrm>
          <a:off x="827584" y="3861048"/>
          <a:ext cx="3589268" cy="1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3" imgW="2654300" imgH="762000" progId="Equation.3">
                  <p:embed/>
                </p:oleObj>
              </mc:Choice>
              <mc:Fallback>
                <p:oleObj name="Equation" r:id="rId3" imgW="2654300" imgH="762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3589268" cy="1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Derajat keanggotaan untuk kecepatan 4000 rpm adalah:</a:t>
            </a:r>
          </a:p>
          <a:p>
            <a:endParaRPr lang="fi-FI" dirty="0"/>
          </a:p>
          <a:p>
            <a:r>
              <a:rPr lang="en-US" dirty="0">
                <a:sym typeface="Symbol" pitchFamily="18" charset="2"/>
              </a:rPr>
              <a:t></a:t>
            </a:r>
            <a:r>
              <a:rPr lang="en-US" dirty="0"/>
              <a:t>LAMBAT[4000]</a:t>
            </a:r>
            <a:br>
              <a:rPr lang="en-US" dirty="0"/>
            </a:br>
            <a:r>
              <a:rPr lang="en-US" dirty="0"/>
              <a:t>= (5000-4000)/4000</a:t>
            </a:r>
            <a:br>
              <a:rPr lang="en-US" dirty="0"/>
            </a:br>
            <a:r>
              <a:rPr lang="en-US" dirty="0"/>
              <a:t>= 0,25	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</a:t>
            </a:r>
            <a:r>
              <a:rPr lang="en-US" dirty="0" err="1"/>
              <a:t>Cepat</a:t>
            </a:r>
            <a:r>
              <a:rPr lang="en-US" dirty="0"/>
              <a:t>[4000]</a:t>
            </a:r>
            <a:br>
              <a:rPr lang="en-US" dirty="0"/>
            </a:br>
            <a:r>
              <a:rPr lang="en-US" dirty="0"/>
              <a:t>= (4000-1000)/4000</a:t>
            </a:r>
            <a:br>
              <a:rPr lang="en-US" dirty="0"/>
            </a:br>
            <a:r>
              <a:rPr lang="en-US" dirty="0"/>
              <a:t>= 0,75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54481965"/>
              </p:ext>
            </p:extLst>
          </p:nvPr>
        </p:nvGraphicFramePr>
        <p:xfrm>
          <a:off x="895146" y="4941168"/>
          <a:ext cx="365440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tion" r:id="rId5" imgW="2578100" imgH="762000" progId="Equation.3">
                  <p:embed/>
                </p:oleObj>
              </mc:Choice>
              <mc:Fallback>
                <p:oleObj name="Equation" r:id="rId5" imgW="2578100" imgH="76200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146" y="4941168"/>
                        <a:ext cx="3654406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4466215" cy="200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0002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Tsukamoto (FUZZIFIKASI)- </a:t>
            </a:r>
            <a:r>
              <a:rPr lang="en-US" dirty="0" err="1"/>
              <a:t>Suhu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Derajat keanggotaan untuk suhu 300 Kelvin adalah:</a:t>
            </a:r>
          </a:p>
          <a:p>
            <a:r>
              <a:rPr lang="en-US" dirty="0">
                <a:sym typeface="Symbol" pitchFamily="18" charset="2"/>
              </a:rPr>
              <a:t></a:t>
            </a:r>
            <a:r>
              <a:rPr lang="en-US" dirty="0"/>
              <a:t>RENDAH[300]	</a:t>
            </a:r>
            <a:br>
              <a:rPr lang="en-US" dirty="0"/>
            </a:br>
            <a:r>
              <a:rPr lang="en-US" dirty="0"/>
              <a:t>= (600-300)/500</a:t>
            </a:r>
            <a:br>
              <a:rPr lang="en-US" dirty="0"/>
            </a:br>
            <a:r>
              <a:rPr lang="en-US" dirty="0"/>
              <a:t>= 0,6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</a:t>
            </a:r>
            <a:r>
              <a:rPr lang="en-US" dirty="0"/>
              <a:t>TINGGI[300]</a:t>
            </a:r>
            <a:br>
              <a:rPr lang="en-US" dirty="0"/>
            </a:br>
            <a:r>
              <a:rPr lang="en-US" dirty="0"/>
              <a:t>= (300-100)/500</a:t>
            </a:r>
            <a:br>
              <a:rPr lang="en-US" dirty="0"/>
            </a:br>
            <a:r>
              <a:rPr lang="en-US" dirty="0"/>
              <a:t>= 0,4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34</a:t>
            </a:fld>
            <a:endParaRPr lang="ms-MY"/>
          </a:p>
        </p:txBody>
      </p:sp>
      <p:pic>
        <p:nvPicPr>
          <p:cNvPr id="8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3285715" cy="180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884337"/>
              </p:ext>
            </p:extLst>
          </p:nvPr>
        </p:nvGraphicFramePr>
        <p:xfrm>
          <a:off x="539552" y="3501008"/>
          <a:ext cx="3894584" cy="98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1" name="Equation" r:id="rId4" imgW="2476500" imgH="787400" progId="Equation.3">
                  <p:embed/>
                </p:oleObj>
              </mc:Choice>
              <mc:Fallback>
                <p:oleObj name="Equation" r:id="rId4" imgW="24765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01008"/>
                        <a:ext cx="3894584" cy="983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607257"/>
              </p:ext>
            </p:extLst>
          </p:nvPr>
        </p:nvGraphicFramePr>
        <p:xfrm>
          <a:off x="611560" y="4509120"/>
          <a:ext cx="3826768" cy="103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2" name="Equation" r:id="rId6" imgW="2400300" imgH="787400" progId="Equation.3">
                  <p:embed/>
                </p:oleObj>
              </mc:Choice>
              <mc:Fallback>
                <p:oleObj name="Equation" r:id="rId6" imgW="24003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509120"/>
                        <a:ext cx="3826768" cy="1033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746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Tsukamoto (FUZZIFIKASI)- </a:t>
            </a:r>
            <a:r>
              <a:rPr lang="en-US" dirty="0" err="1"/>
              <a:t>Frekuensi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35</a:t>
            </a:fld>
            <a:endParaRPr lang="ms-MY"/>
          </a:p>
        </p:txBody>
      </p:sp>
      <p:pic>
        <p:nvPicPr>
          <p:cNvPr id="8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5" y="1556792"/>
            <a:ext cx="3666667" cy="178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540414"/>
              </p:ext>
            </p:extLst>
          </p:nvPr>
        </p:nvGraphicFramePr>
        <p:xfrm>
          <a:off x="827584" y="4653136"/>
          <a:ext cx="326126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Equation" r:id="rId4" imgW="2603500" imgH="762000" progId="Equation.3">
                  <p:embed/>
                </p:oleObj>
              </mc:Choice>
              <mc:Fallback>
                <p:oleObj name="Equation" r:id="rId4" imgW="2603500" imgH="762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653136"/>
                        <a:ext cx="3261263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45311"/>
              </p:ext>
            </p:extLst>
          </p:nvPr>
        </p:nvGraphicFramePr>
        <p:xfrm>
          <a:off x="827584" y="3645024"/>
          <a:ext cx="3312368" cy="808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6" name="Equation" r:id="rId6" imgW="2590800" imgH="762000" progId="Equation.3">
                  <p:embed/>
                </p:oleObj>
              </mc:Choice>
              <mc:Fallback>
                <p:oleObj name="Equation" r:id="rId6" imgW="2590800" imgH="762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645024"/>
                        <a:ext cx="3312368" cy="808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052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Tsukamoto (FUZZIFIKASI)- </a:t>
            </a:r>
            <a:r>
              <a:rPr lang="en-US" dirty="0" err="1"/>
              <a:t>Inferensi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72533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-predikat1</a:t>
                      </a:r>
                      <a:endParaRPr lang="en-US" sz="14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/>
                        <a:t>[R1] 	IF </a:t>
                      </a:r>
                      <a:r>
                        <a:rPr lang="en-US" sz="1400" b="1" kern="1200" dirty="0" err="1"/>
                        <a:t>kecepatan</a:t>
                      </a:r>
                      <a:r>
                        <a:rPr lang="en-US" sz="1400" b="1" kern="1200" dirty="0"/>
                        <a:t>  LAMBAT And </a:t>
                      </a:r>
                      <a:r>
                        <a:rPr lang="en-US" sz="1400" b="1" kern="1200" dirty="0" err="1"/>
                        <a:t>suhu</a:t>
                      </a:r>
                      <a:r>
                        <a:rPr lang="en-US" sz="1400" b="1" kern="1200" dirty="0"/>
                        <a:t> TINGGI 	THEN </a:t>
                      </a:r>
                      <a:r>
                        <a:rPr lang="en-US" sz="1400" b="1" kern="1200" dirty="0" err="1"/>
                        <a:t>frekuensi</a:t>
                      </a:r>
                      <a:r>
                        <a:rPr lang="en-US" sz="1400" b="1" kern="1200" dirty="0"/>
                        <a:t> KECIL;</a:t>
                      </a:r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endParaRPr lang="en-US" sz="1400" b="1" kern="1200" dirty="0">
                        <a:solidFill>
                          <a:srgbClr val="FF3300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=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LAMBAT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</a:t>
                      </a:r>
                      <a:r>
                        <a:rPr lang="sv-SE" sz="1400" b="1" dirty="0"/>
                        <a:t> TINGGI</a:t>
                      </a:r>
                    </a:p>
                    <a:p>
                      <a:r>
                        <a:rPr lang="sv-SE" sz="1400" b="1" dirty="0"/>
                        <a:t>=min(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LAMBAT[4000],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TINGGI[300])</a:t>
                      </a:r>
                    </a:p>
                    <a:p>
                      <a:r>
                        <a:rPr lang="sv-SE" sz="1400" b="1" dirty="0"/>
                        <a:t>=min(0,25; 0,4) =0,25</a:t>
                      </a:r>
                    </a:p>
                    <a:p>
                      <a:endParaRPr lang="sv-SE" sz="1400" b="1" dirty="0"/>
                    </a:p>
                    <a:p>
                      <a:r>
                        <a:rPr lang="sv-SE" sz="1400" b="1" dirty="0"/>
                        <a:t>(7000-z)/5000 = 0,25 </a:t>
                      </a:r>
                      <a:r>
                        <a:rPr lang="sv-SE" sz="1400" b="1" dirty="0">
                          <a:sym typeface="Wingdings" pitchFamily="2" charset="2"/>
                        </a:rPr>
                        <a:t> </a:t>
                      </a:r>
                      <a:r>
                        <a:rPr lang="sv-SE" sz="1400" b="1" dirty="0"/>
                        <a:t>z1 = 5750 (rpm)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-predikat2</a:t>
                      </a:r>
                      <a:endParaRPr lang="en-US" sz="14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/>
                        <a:t>[R2]	IF </a:t>
                      </a:r>
                      <a:r>
                        <a:rPr lang="en-US" sz="1400" b="1" kern="1200" dirty="0" err="1"/>
                        <a:t>kecepatan</a:t>
                      </a:r>
                      <a:r>
                        <a:rPr lang="en-US" sz="1400" b="1" kern="1200" dirty="0"/>
                        <a:t>  LAMBAT And </a:t>
                      </a:r>
                      <a:r>
                        <a:rPr lang="en-US" sz="1400" b="1" kern="1200" dirty="0" err="1"/>
                        <a:t>suhu</a:t>
                      </a:r>
                      <a:r>
                        <a:rPr lang="en-US" sz="1400" b="1" kern="1200" dirty="0"/>
                        <a:t> RENDAH THEN </a:t>
                      </a:r>
                      <a:br>
                        <a:rPr lang="en-US" sz="1400" b="1" kern="1200" dirty="0"/>
                      </a:br>
                      <a:r>
                        <a:rPr lang="en-US" sz="1400" b="1" kern="1200" dirty="0" err="1"/>
                        <a:t>frekuensi</a:t>
                      </a:r>
                      <a:r>
                        <a:rPr lang="en-US" sz="1400" b="1" kern="1200" dirty="0"/>
                        <a:t> KECIL;</a:t>
                      </a:r>
                    </a:p>
                    <a:p>
                      <a:endParaRPr lang="en-US" sz="1400" b="1" kern="1200" dirty="0">
                        <a:solidFill>
                          <a:srgbClr val="FF3300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=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LAMBAT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</a:t>
                      </a:r>
                      <a:r>
                        <a:rPr lang="sv-SE" sz="1400" b="1" dirty="0"/>
                        <a:t> TINGGI</a:t>
                      </a:r>
                    </a:p>
                    <a:p>
                      <a:r>
                        <a:rPr lang="sv-SE" sz="1400" b="1" dirty="0"/>
                        <a:t>=min(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LAMBAT [4000],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TINGGI[300])</a:t>
                      </a:r>
                    </a:p>
                    <a:p>
                      <a:r>
                        <a:rPr lang="sv-SE" sz="1400" b="1" dirty="0"/>
                        <a:t>=min(0,25; 0,4) =0,25</a:t>
                      </a:r>
                    </a:p>
                    <a:p>
                      <a:endParaRPr lang="sv-SE" sz="1400" b="1" dirty="0"/>
                    </a:p>
                    <a:p>
                      <a:r>
                        <a:rPr lang="sv-SE" sz="1400" b="1" dirty="0"/>
                        <a:t>(7000-z)/5000 = 0,25 </a:t>
                      </a:r>
                      <a:r>
                        <a:rPr lang="sv-SE" sz="1400" b="1" dirty="0">
                          <a:sym typeface="Wingdings" pitchFamily="2" charset="2"/>
                        </a:rPr>
                        <a:t> </a:t>
                      </a:r>
                      <a:r>
                        <a:rPr lang="sv-SE" sz="1400" b="1" dirty="0"/>
                        <a:t>z1 = 5750 (rpm)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-predikat3</a:t>
                      </a:r>
                      <a:endParaRPr lang="en-US" sz="14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/>
                        <a:t>[R3]	IF </a:t>
                      </a:r>
                      <a:r>
                        <a:rPr lang="en-US" sz="1400" b="1" kern="1200" dirty="0" err="1"/>
                        <a:t>kecepatan</a:t>
                      </a:r>
                      <a:r>
                        <a:rPr lang="en-US" sz="1400" b="1" kern="1200" dirty="0"/>
                        <a:t> CEPAT And </a:t>
                      </a:r>
                      <a:r>
                        <a:rPr lang="en-US" sz="1400" b="1" kern="1200" dirty="0" err="1"/>
                        <a:t>suhu</a:t>
                      </a:r>
                      <a:r>
                        <a:rPr lang="en-US" sz="1400" b="1" kern="1200" dirty="0"/>
                        <a:t> TINGGI  THEN </a:t>
                      </a:r>
                      <a:br>
                        <a:rPr lang="en-US" sz="1400" b="1" kern="1200" dirty="0"/>
                      </a:br>
                      <a:r>
                        <a:rPr lang="en-US" sz="1400" b="1" kern="1200" dirty="0" err="1"/>
                        <a:t>frekuensi</a:t>
                      </a:r>
                      <a:r>
                        <a:rPr lang="en-US" sz="1400" b="1" kern="1200" dirty="0"/>
                        <a:t> BESAR;</a:t>
                      </a:r>
                    </a:p>
                    <a:p>
                      <a:endParaRPr lang="en-US" sz="1400" b="1" kern="1200" dirty="0">
                        <a:solidFill>
                          <a:srgbClr val="FF3300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400" b="1" dirty="0"/>
                        <a:t>=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CEPAT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</a:t>
                      </a:r>
                      <a:r>
                        <a:rPr lang="sv-SE" sz="1400" b="1" dirty="0"/>
                        <a:t> TINGGI</a:t>
                      </a:r>
                    </a:p>
                    <a:p>
                      <a:pPr eaLnBrk="1" hangingPunct="1"/>
                      <a:r>
                        <a:rPr lang="sv-SE" sz="1400" b="1" dirty="0"/>
                        <a:t>= min(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CEPAT [4000],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TINGGI[300])</a:t>
                      </a:r>
                    </a:p>
                    <a:p>
                      <a:pPr eaLnBrk="1" hangingPunct="1"/>
                      <a:r>
                        <a:rPr lang="sv-SE" sz="1400" b="1" dirty="0"/>
                        <a:t>= min(0,75; 0,4) = 0,4</a:t>
                      </a:r>
                    </a:p>
                    <a:p>
                      <a:pPr eaLnBrk="1" hangingPunct="1"/>
                      <a:endParaRPr lang="sv-SE" sz="1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/>
                        <a:t>(z-2000)/5000 = 0,4</a:t>
                      </a:r>
                      <a:r>
                        <a:rPr lang="sv-SE" sz="1400" b="1" baseline="0" dirty="0"/>
                        <a:t> </a:t>
                      </a:r>
                      <a:r>
                        <a:rPr lang="sv-SE" sz="1400" b="1" baseline="0" dirty="0">
                          <a:sym typeface="Wingdings" pitchFamily="2" charset="2"/>
                        </a:rPr>
                        <a:t> </a:t>
                      </a:r>
                      <a:r>
                        <a:rPr lang="sv-SE" sz="1400" b="1" dirty="0"/>
                        <a:t>z3 = 4000 (rpm)</a:t>
                      </a:r>
                      <a:r>
                        <a:rPr lang="en-US" sz="14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-predikat4</a:t>
                      </a:r>
                      <a:endParaRPr lang="en-US" sz="1400" b="1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/>
                        <a:t>[R4]	IF </a:t>
                      </a:r>
                      <a:r>
                        <a:rPr lang="en-US" sz="1400" b="1" dirty="0" err="1"/>
                        <a:t>kecepatan</a:t>
                      </a:r>
                      <a:r>
                        <a:rPr lang="en-US" sz="1400" b="1" dirty="0"/>
                        <a:t> CEPAT And </a:t>
                      </a:r>
                      <a:r>
                        <a:rPr lang="en-US" sz="1400" b="1" dirty="0" err="1"/>
                        <a:t>suhu</a:t>
                      </a:r>
                      <a:r>
                        <a:rPr lang="en-US" sz="1400" b="1" dirty="0"/>
                        <a:t> RENDAH THEN </a:t>
                      </a:r>
                      <a:br>
                        <a:rPr lang="en-US" sz="1400" b="1" dirty="0"/>
                      </a:br>
                      <a:r>
                        <a:rPr lang="en-US" sz="1400" b="1" dirty="0" err="1"/>
                        <a:t>frekuensi</a:t>
                      </a:r>
                      <a:r>
                        <a:rPr lang="en-US" sz="1400" b="1" dirty="0"/>
                        <a:t> BESAR;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400" b="1" dirty="0"/>
                        <a:t>=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CEPAT 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</a:t>
                      </a:r>
                      <a:r>
                        <a:rPr lang="sv-SE" sz="1400" b="1" dirty="0"/>
                        <a:t> RENDAH</a:t>
                      </a:r>
                    </a:p>
                    <a:p>
                      <a:pPr eaLnBrk="1" hangingPunct="1"/>
                      <a:r>
                        <a:rPr lang="sv-SE" sz="1400" b="1" dirty="0"/>
                        <a:t>= min(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CEPAT [4000],</a:t>
                      </a:r>
                      <a:r>
                        <a:rPr lang="en-US" sz="1400" b="1" dirty="0">
                          <a:sym typeface="Symbol" pitchFamily="18" charset="2"/>
                        </a:rPr>
                        <a:t></a:t>
                      </a:r>
                      <a:r>
                        <a:rPr lang="sv-SE" sz="1400" b="1" dirty="0"/>
                        <a:t>RENDAH[300])</a:t>
                      </a:r>
                    </a:p>
                    <a:p>
                      <a:pPr eaLnBrk="1" hangingPunct="1"/>
                      <a:r>
                        <a:rPr lang="sv-SE" sz="1400" b="1" dirty="0"/>
                        <a:t>= min(0,75; 0,6) = 0,6</a:t>
                      </a:r>
                      <a:r>
                        <a:rPr lang="en-US" sz="1400" b="1" dirty="0"/>
                        <a:t> </a:t>
                      </a:r>
                    </a:p>
                    <a:p>
                      <a:endParaRPr lang="en-US" sz="1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/>
                        <a:t>(z-2000)/5000 = 0,6 </a:t>
                      </a:r>
                      <a:r>
                        <a:rPr lang="sv-SE" sz="1400" b="1" dirty="0">
                          <a:sym typeface="Wingdings" pitchFamily="2" charset="2"/>
                        </a:rPr>
                        <a:t> </a:t>
                      </a:r>
                      <a:r>
                        <a:rPr lang="sv-SE" sz="1400" b="1" dirty="0"/>
                        <a:t>z4 = 5000 (rpm)</a:t>
                      </a:r>
                      <a:r>
                        <a:rPr lang="en-US" sz="14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07516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Tsukamoto (FUZZIFIKASI)- </a:t>
            </a:r>
            <a:r>
              <a:rPr lang="en-US" dirty="0" err="1"/>
              <a:t>Defuzifikasi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2237-1B09-4B5A-9849-37794D144CBF}" type="datetime1">
              <a:rPr lang="ms-MY" smtClean="0"/>
              <a:t>7/05/19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37</a:t>
            </a:fld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Times New Roman" pitchFamily="18" charset="0"/>
              </a:rPr>
              <a:t>Nilai tegas z dapat dicari menggunakan rata-rata terbobot, yaitu:</a:t>
            </a:r>
          </a:p>
          <a:p>
            <a:endParaRPr lang="sv-SE" sz="2400" dirty="0">
              <a:latin typeface="Times New Roman" pitchFamily="18" charset="0"/>
            </a:endParaRPr>
          </a:p>
          <a:p>
            <a:endParaRPr lang="sv-SE" sz="2400" dirty="0">
              <a:latin typeface="Times New Roman" pitchFamily="18" charset="0"/>
            </a:endParaRPr>
          </a:p>
          <a:p>
            <a:endParaRPr lang="sv-SE" sz="2400" dirty="0">
              <a:latin typeface="Times New Roman" pitchFamily="18" charset="0"/>
            </a:endParaRPr>
          </a:p>
          <a:p>
            <a:endParaRPr lang="sv-SE" sz="2400" dirty="0">
              <a:latin typeface="Times New Roman" pitchFamily="18" charset="0"/>
            </a:endParaRPr>
          </a:p>
          <a:p>
            <a:endParaRPr lang="sv-SE" sz="2400" dirty="0">
              <a:latin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</a:rPr>
              <a:t>Jadi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sumber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frekuensi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putar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kipas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angin</a:t>
            </a:r>
            <a:r>
              <a:rPr lang="en-US" sz="2400" dirty="0">
                <a:latin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</a:rPr>
              <a:t>dihasilkan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kontrol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haruslah</a:t>
            </a:r>
            <a:r>
              <a:rPr lang="en-US" sz="2400" dirty="0">
                <a:latin typeface="Times New Roman" pitchFamily="18" charset="0"/>
              </a:rPr>
              <a:t> 4983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rpm. </a:t>
            </a:r>
          </a:p>
          <a:p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287487"/>
              </p:ext>
            </p:extLst>
          </p:nvPr>
        </p:nvGraphicFramePr>
        <p:xfrm>
          <a:off x="611560" y="2420888"/>
          <a:ext cx="7668344" cy="868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9" name="Equation" r:id="rId3" imgW="3467100" imgH="444500" progId="Equation.3">
                  <p:embed/>
                </p:oleObj>
              </mc:Choice>
              <mc:Fallback>
                <p:oleObj name="Equation" r:id="rId3" imgW="3467100" imgH="444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20888"/>
                        <a:ext cx="7668344" cy="868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96728"/>
              </p:ext>
            </p:extLst>
          </p:nvPr>
        </p:nvGraphicFramePr>
        <p:xfrm>
          <a:off x="683568" y="3573016"/>
          <a:ext cx="7668344" cy="595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0" name="Equation" r:id="rId5" imgW="3975100" imgH="330200" progId="Equation.3">
                  <p:embed/>
                </p:oleObj>
              </mc:Choice>
              <mc:Fallback>
                <p:oleObj name="Equation" r:id="rId5" imgW="3975100" imgH="33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73016"/>
                        <a:ext cx="7668344" cy="595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322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Mamdani</a:t>
            </a:r>
            <a:r>
              <a:rPr lang="en-US" sz="4000" dirty="0"/>
              <a:t> (INFERENSI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itchFamily="18" charset="0"/>
              </a:rPr>
              <a:t>Kita </a:t>
            </a:r>
            <a:r>
              <a:rPr lang="en-US" dirty="0" err="1">
                <a:latin typeface="Times New Roman" pitchFamily="18" charset="0"/>
              </a:rPr>
              <a:t>terapkan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fungsi</a:t>
            </a:r>
            <a:r>
              <a:rPr lang="en-US" dirty="0">
                <a:latin typeface="Times New Roman" pitchFamily="18" charset="0"/>
              </a:rPr>
              <a:t> MIN </a:t>
            </a:r>
            <a:r>
              <a:rPr lang="en-US" dirty="0" err="1">
                <a:latin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aplikasi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fungsi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implikasinya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3300"/>
                </a:solidFill>
                <a:latin typeface="Times New Roman" pitchFamily="18" charset="0"/>
              </a:rPr>
              <a:t>[R1] 	IF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</a:rPr>
              <a:t>kecepatan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</a:rPr>
              <a:t>  LAMBAT </a:t>
            </a:r>
            <a:r>
              <a:rPr lang="en-US" sz="3600" u="sng" dirty="0">
                <a:solidFill>
                  <a:srgbClr val="FF3300"/>
                </a:solidFill>
                <a:latin typeface="Times New Roman" pitchFamily="18" charset="0"/>
              </a:rPr>
              <a:t>And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</a:rPr>
              <a:t>suhu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</a:rPr>
              <a:t> TINGGI 	THEN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</a:rPr>
              <a:t>frekuensi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</a:rPr>
              <a:t> KECIL;</a:t>
            </a:r>
            <a:endParaRPr lang="en-US" sz="3600" dirty="0">
              <a:solidFill>
                <a:srgbClr val="FF3300"/>
              </a:solidFill>
              <a:latin typeface="Times New Roman" pitchFamily="18" charset="0"/>
              <a:sym typeface="Symbol" pitchFamily="18" charset="2"/>
            </a:endParaRPr>
          </a:p>
          <a:p>
            <a:r>
              <a:rPr lang="en-US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sv-SE" dirty="0">
                <a:latin typeface="Times New Roman" pitchFamily="18" charset="0"/>
              </a:rPr>
              <a:t>-predikat1 =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sv-SE" dirty="0">
                <a:latin typeface="Times New Roman" pitchFamily="18" charset="0"/>
              </a:rPr>
              <a:t>LAMBAT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</a:t>
            </a:r>
            <a:r>
              <a:rPr lang="sv-SE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sv-SE" dirty="0">
                <a:latin typeface="Times New Roman" pitchFamily="18" charset="0"/>
              </a:rPr>
              <a:t>TINGGI</a:t>
            </a:r>
          </a:p>
          <a:p>
            <a:r>
              <a:rPr lang="sv-SE" dirty="0">
                <a:latin typeface="Times New Roman" pitchFamily="18" charset="0"/>
              </a:rPr>
              <a:t>		= min(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sv-SE" dirty="0">
                <a:latin typeface="Times New Roman" pitchFamily="18" charset="0"/>
              </a:rPr>
              <a:t>LAMBAT[4000],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sv-SE" dirty="0">
                <a:latin typeface="Times New Roman" pitchFamily="18" charset="0"/>
              </a:rPr>
              <a:t>TINGGI[300])</a:t>
            </a:r>
          </a:p>
          <a:p>
            <a:r>
              <a:rPr lang="sv-SE" dirty="0">
                <a:latin typeface="Times New Roman" pitchFamily="18" charset="0"/>
              </a:rPr>
              <a:t>		</a:t>
            </a:r>
            <a:r>
              <a:rPr lang="en-US" dirty="0">
                <a:latin typeface="Times New Roman" pitchFamily="18" charset="0"/>
              </a:rPr>
              <a:t>= min(0,25; 0,4)</a:t>
            </a:r>
            <a:endParaRPr lang="en-US" b="1" dirty="0">
              <a:latin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</a:rPr>
              <a:t>		= </a:t>
            </a:r>
            <a:r>
              <a:rPr lang="en-US" dirty="0">
                <a:latin typeface="Times New Roman" pitchFamily="18" charset="0"/>
              </a:rPr>
              <a:t>0,25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3968401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Mamdani</a:t>
            </a:r>
            <a:r>
              <a:rPr lang="en-US" sz="4000" dirty="0"/>
              <a:t> (INFERENSI  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33847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-predikat1</a:t>
                      </a:r>
                      <a:endParaRPr lang="en-US" sz="18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kern="1200" dirty="0"/>
                        <a:t>[R1] 	IF </a:t>
                      </a:r>
                      <a:r>
                        <a:rPr lang="en-US" sz="1800" b="1" kern="1200" dirty="0" err="1"/>
                        <a:t>kecepatan</a:t>
                      </a:r>
                      <a:r>
                        <a:rPr lang="en-US" sz="1800" b="1" kern="1200" dirty="0"/>
                        <a:t>  LAMBAT And </a:t>
                      </a:r>
                      <a:r>
                        <a:rPr lang="en-US" sz="1800" b="1" kern="1200" dirty="0" err="1"/>
                        <a:t>suhu</a:t>
                      </a:r>
                      <a:r>
                        <a:rPr lang="en-US" sz="1800" b="1" kern="1200" dirty="0"/>
                        <a:t> TINGGI THEN </a:t>
                      </a:r>
                      <a:r>
                        <a:rPr lang="en-US" sz="1800" b="1" kern="1200" dirty="0" err="1"/>
                        <a:t>frekuensi</a:t>
                      </a:r>
                      <a:r>
                        <a:rPr lang="en-US" sz="1800" b="1" kern="1200" dirty="0"/>
                        <a:t> KECIL;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TINGGI</a:t>
                      </a:r>
                    </a:p>
                    <a:p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LAMBAT[4000],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TINGGI[300])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0,4)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-predikat2</a:t>
                      </a:r>
                      <a:endParaRPr lang="en-US" sz="18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kern="1200" dirty="0"/>
                        <a:t>[R2]	IF </a:t>
                      </a:r>
                      <a:r>
                        <a:rPr lang="en-US" sz="1800" b="1" kern="1200" dirty="0" err="1"/>
                        <a:t>kecepatan</a:t>
                      </a:r>
                      <a:r>
                        <a:rPr lang="en-US" sz="1800" b="1" kern="1200" dirty="0"/>
                        <a:t>  LAMBAT And </a:t>
                      </a:r>
                      <a:r>
                        <a:rPr lang="en-US" sz="1800" b="1" kern="1200" dirty="0" err="1"/>
                        <a:t>suhu</a:t>
                      </a:r>
                      <a:r>
                        <a:rPr lang="en-US" sz="1800" b="1" kern="1200" dirty="0"/>
                        <a:t> RENDAH THEN </a:t>
                      </a:r>
                      <a:br>
                        <a:rPr lang="en-US" sz="1800" b="1" kern="1200" dirty="0"/>
                      </a:br>
                      <a:r>
                        <a:rPr lang="en-US" sz="1800" b="1" kern="1200" dirty="0" err="1"/>
                        <a:t>frekuensi</a:t>
                      </a:r>
                      <a:r>
                        <a:rPr lang="en-US" sz="1800" b="1" kern="1200" dirty="0"/>
                        <a:t> KECIL;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RENDAH</a:t>
                      </a:r>
                    </a:p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LAMBAT[4000],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RENDAH[300])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0,6)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-predikat3</a:t>
                      </a:r>
                      <a:endParaRPr lang="en-US" sz="18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kern="1200" dirty="0"/>
                        <a:t>[R3]	IF </a:t>
                      </a:r>
                      <a:r>
                        <a:rPr lang="en-US" sz="1800" b="1" kern="1200" dirty="0" err="1"/>
                        <a:t>kecepatan</a:t>
                      </a:r>
                      <a:r>
                        <a:rPr lang="en-US" sz="1800" b="1" kern="1200" dirty="0"/>
                        <a:t> CEPAT And </a:t>
                      </a:r>
                      <a:r>
                        <a:rPr lang="en-US" sz="1800" b="1" kern="1200" dirty="0" err="1"/>
                        <a:t>suhu</a:t>
                      </a:r>
                      <a:r>
                        <a:rPr lang="en-US" sz="1800" b="1" kern="1200" dirty="0"/>
                        <a:t> TINGGI  THEN </a:t>
                      </a:r>
                      <a:br>
                        <a:rPr lang="en-US" sz="1800" b="1" kern="1200" dirty="0"/>
                      </a:br>
                      <a:r>
                        <a:rPr lang="en-US" sz="1800" b="1" kern="1200" dirty="0" err="1"/>
                        <a:t>frekuensi</a:t>
                      </a:r>
                      <a:r>
                        <a:rPr lang="en-US" sz="1800" b="1" kern="1200" dirty="0"/>
                        <a:t> BESAR;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TINGGI</a:t>
                      </a:r>
                    </a:p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[4000],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TINGGI[300])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min(0,75; 0,4)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-predikat4</a:t>
                      </a:r>
                      <a:endParaRPr lang="en-US" sz="1800" b="1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/>
                        <a:t>[R4]	IF </a:t>
                      </a:r>
                      <a:r>
                        <a:rPr lang="en-US" sz="1800" b="1" dirty="0" err="1"/>
                        <a:t>kecepatan</a:t>
                      </a:r>
                      <a:r>
                        <a:rPr lang="en-US" sz="1800" b="1" dirty="0"/>
                        <a:t> CEPAT And </a:t>
                      </a:r>
                      <a:r>
                        <a:rPr lang="en-US" sz="1800" b="1" dirty="0" err="1"/>
                        <a:t>suhu</a:t>
                      </a:r>
                      <a:r>
                        <a:rPr lang="en-US" sz="1800" b="1" dirty="0"/>
                        <a:t> RENDAH THEN </a:t>
                      </a:r>
                      <a:br>
                        <a:rPr lang="en-US" sz="1800" b="1" dirty="0"/>
                      </a:br>
                      <a:r>
                        <a:rPr lang="en-US" sz="1800" b="1" dirty="0" err="1"/>
                        <a:t>frekuensi</a:t>
                      </a:r>
                      <a:r>
                        <a:rPr lang="en-US" sz="1800" b="1" dirty="0"/>
                        <a:t> BESAR;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RENDAH</a:t>
                      </a:r>
                    </a:p>
                    <a:p>
                      <a:pPr eaLnBrk="1" hangingPunct="1"/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[4000],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RENDAH[300])</a:t>
                      </a:r>
                    </a:p>
                    <a:p>
                      <a:pPr eaLnBrk="1" hangingPunct="1"/>
                      <a:r>
                        <a:rPr lang="fi-FI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min(0,75; 0,6)</a:t>
                      </a:r>
                    </a:p>
                    <a:p>
                      <a:pPr eaLnBrk="1" hangingPunct="1"/>
                      <a:r>
                        <a:rPr lang="fi-FI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39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418423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 descr="Oak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dirty="0" err="1">
                <a:solidFill>
                  <a:srgbClr val="002060"/>
                </a:solidFill>
              </a:rPr>
              <a:t>Logika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Klasik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Vs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sv-SE" dirty="0">
                <a:solidFill>
                  <a:srgbClr val="002060"/>
                </a:solidFill>
              </a:rPr>
              <a:t>Logika Fuzzy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Logika klasik</a:t>
            </a:r>
            <a:r>
              <a:rPr lang="sv-SE" dirty="0">
                <a:latin typeface="Times New Roman" pitchFamily="18" charset="0"/>
              </a:rPr>
              <a:t> :”segala sesuatu bersifat biner” , Sehingga semua ini dapat mempunyai nilai keanggotaan </a:t>
            </a:r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0 atau 1</a:t>
            </a:r>
            <a:r>
              <a:rPr lang="en-US" dirty="0"/>
              <a:t> </a:t>
            </a:r>
          </a:p>
          <a:p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Logika fuzzy</a:t>
            </a:r>
            <a:r>
              <a:rPr lang="sv-SE" dirty="0">
                <a:latin typeface="Times New Roman" pitchFamily="18" charset="0"/>
              </a:rPr>
              <a:t> adalah metodologi sistem kontrol pemecahan masalah, yang cocok untuk diimplementasikan pada sistem</a:t>
            </a:r>
          </a:p>
          <a:p>
            <a:pPr lvl="1"/>
            <a:r>
              <a:rPr lang="sv-SE" dirty="0">
                <a:latin typeface="Times New Roman" pitchFamily="18" charset="0"/>
              </a:rPr>
              <a:t>logika fuzzy</a:t>
            </a:r>
            <a:r>
              <a:rPr lang="sv-SE" i="1" dirty="0">
                <a:latin typeface="Times New Roman" pitchFamily="18" charset="0"/>
              </a:rPr>
              <a:t> </a:t>
            </a:r>
            <a:r>
              <a:rPr lang="sv-SE" dirty="0">
                <a:latin typeface="Times New Roman" pitchFamily="18" charset="0"/>
              </a:rPr>
              <a:t>memungkinkan  nilai keanggotaan berada diantara 0 dan 1. 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914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140" y="794616"/>
            <a:ext cx="4897609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748" y="2175008"/>
            <a:ext cx="4937144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319" y="3573336"/>
            <a:ext cx="4800001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144" y="5013336"/>
            <a:ext cx="508235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33241"/>
              </p:ext>
            </p:extLst>
          </p:nvPr>
        </p:nvGraphicFramePr>
        <p:xfrm>
          <a:off x="251520" y="908720"/>
          <a:ext cx="3394144" cy="3657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7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-predikat1</a:t>
                      </a:r>
                      <a:endParaRPr lang="en-US" sz="1800" b="1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0,4)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0,25</a:t>
                      </a:r>
                    </a:p>
                    <a:p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-predikat2</a:t>
                      </a:r>
                      <a:endParaRPr lang="en-US" sz="1800" b="1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0,6)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0,25</a:t>
                      </a:r>
                    </a:p>
                    <a:p>
                      <a:pPr eaLnBrk="1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-predikat3</a:t>
                      </a:r>
                      <a:endParaRPr lang="en-US" sz="1800" b="1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min(0,75; 0,4)</a:t>
                      </a:r>
                    </a:p>
                    <a:p>
                      <a:pPr eaLnBrk="1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0,4</a:t>
                      </a:r>
                    </a:p>
                    <a:p>
                      <a:pPr eaLnBrk="1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8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800" b="1" dirty="0"/>
                        <a:t>-predikat4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fi-FI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min(0,75; 0,6)</a:t>
                      </a:r>
                    </a:p>
                    <a:p>
                      <a:pPr eaLnBrk="1" hangingPunct="1"/>
                      <a:r>
                        <a:rPr lang="fi-FI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0,6</a:t>
                      </a:r>
                    </a:p>
                    <a:p>
                      <a:pPr eaLnBrk="1" hangingPunct="1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39408"/>
            <a:ext cx="3201871" cy="18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098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Mamdani</a:t>
            </a:r>
            <a:r>
              <a:rPr lang="en-US" dirty="0"/>
              <a:t> (INFERENSI  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>
                <a:latin typeface="Times New Roman" pitchFamily="18" charset="0"/>
              </a:rPr>
              <a:t>Kemudian daerah hasil komposisi kita bagi menjadi 3 bagian, yaitu A1, A2, dan A3, sehingga menjadi himpunan fuzzy baru. Cari nilai a1 dan a2.</a:t>
            </a:r>
          </a:p>
          <a:p>
            <a:r>
              <a:rPr lang="fi-FI" sz="2400" dirty="0">
                <a:latin typeface="Times New Roman" pitchFamily="18" charset="0"/>
              </a:rPr>
              <a:t>	(a1 – 2000)/5000 = 0,25  ---&gt;  a1 = 3250</a:t>
            </a:r>
          </a:p>
          <a:p>
            <a:r>
              <a:rPr lang="fi-FI" sz="2400" dirty="0">
                <a:latin typeface="Times New Roman" pitchFamily="18" charset="0"/>
              </a:rPr>
              <a:t>	(a2 – 2000)/5000 = 0,60  ---&gt;  a2 = 5000</a:t>
            </a:r>
          </a:p>
          <a:p>
            <a:r>
              <a:rPr lang="fi-FI" sz="2400" dirty="0">
                <a:latin typeface="Times New Roman" pitchFamily="18" charset="0"/>
              </a:rPr>
              <a:t>Dengan demikian, fungsi keanggotaan untuk himpunan fuzzy baru adalah:</a:t>
            </a:r>
            <a:endParaRPr lang="en-US" sz="2400" dirty="0">
              <a:latin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1C27-B832-49AA-849B-D4060C06C4F6}" type="datetime1">
              <a:rPr lang="ms-MY" smtClean="0"/>
              <a:t>7/05/19</a:t>
            </a:fld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41</a:t>
            </a:fld>
            <a:endParaRPr lang="ms-MY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57088"/>
              </p:ext>
            </p:extLst>
          </p:nvPr>
        </p:nvGraphicFramePr>
        <p:xfrm>
          <a:off x="1403648" y="4509120"/>
          <a:ext cx="61722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Equation" r:id="rId3" imgW="2451100" imgH="558800" progId="Equation.3">
                  <p:embed/>
                </p:oleObj>
              </mc:Choice>
              <mc:Fallback>
                <p:oleObj name="Equation" r:id="rId3" imgW="2451100" imgH="558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509120"/>
                        <a:ext cx="61722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137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Mamdani</a:t>
            </a:r>
            <a:r>
              <a:rPr lang="en-US" dirty="0"/>
              <a:t> (</a:t>
            </a:r>
            <a:r>
              <a:rPr lang="en-US" dirty="0" err="1"/>
              <a:t>Defuzzyfikasi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centroid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sv-SE" sz="2400" dirty="0">
                <a:latin typeface="Times New Roman" pitchFamily="18" charset="0"/>
              </a:rPr>
              <a:t>Jadi sumber frekuensi putar kipas angin yang dihasilkan sistem kontrol haruslah 4247,74</a:t>
            </a:r>
            <a:r>
              <a:rPr lang="sv-SE" sz="2400" i="1" dirty="0">
                <a:latin typeface="Times New Roman" pitchFamily="18" charset="0"/>
              </a:rPr>
              <a:t> </a:t>
            </a:r>
            <a:r>
              <a:rPr lang="sv-SE" sz="2400" dirty="0">
                <a:latin typeface="Times New Roman" pitchFamily="18" charset="0"/>
              </a:rPr>
              <a:t>rpm.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42</a:t>
            </a:fld>
            <a:endParaRPr lang="ms-MY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33149"/>
              </p:ext>
            </p:extLst>
          </p:nvPr>
        </p:nvGraphicFramePr>
        <p:xfrm>
          <a:off x="1388216" y="2132856"/>
          <a:ext cx="3255792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3" imgW="2921000" imgH="2997200" progId="Equation.3">
                  <p:embed/>
                </p:oleObj>
              </mc:Choice>
              <mc:Fallback>
                <p:oleObj name="Equation" r:id="rId3" imgW="2921000" imgH="299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216" y="2132856"/>
                        <a:ext cx="3255792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152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Sugeno</a:t>
            </a:r>
            <a:r>
              <a:rPr lang="en-US" dirty="0"/>
              <a:t> (</a:t>
            </a:r>
            <a:r>
              <a:rPr lang="en-US" dirty="0" err="1"/>
              <a:t>Inferensi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43</a:t>
            </a:fld>
            <a:endParaRPr lang="ms-MY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720605"/>
              </p:ext>
            </p:extLst>
          </p:nvPr>
        </p:nvGraphicFramePr>
        <p:xfrm>
          <a:off x="457200" y="1600200"/>
          <a:ext cx="8229600" cy="47667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2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1031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-predikat1</a:t>
                      </a:r>
                      <a:endParaRPr lang="en-US" sz="14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[R1] 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kecepatan  LAMBAT And suhu TINGGI</a:t>
                      </a:r>
                      <a:r>
                        <a:rPr lang="sv-SE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THEN frekuensi = 0,5*kecepatan + 1700;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400" dirty="0">
                          <a:sym typeface="Symbol" pitchFamily="18" charset="2"/>
                        </a:rPr>
                        <a:t>=</a:t>
                      </a:r>
                      <a:r>
                        <a:rPr lang="sv-SE" sz="1400" dirty="0"/>
                        <a:t>LAMBAT </a:t>
                      </a:r>
                      <a:r>
                        <a:rPr lang="en-US" sz="1400" dirty="0">
                          <a:sym typeface="Symbol" pitchFamily="18" charset="2"/>
                        </a:rPr>
                        <a:t></a:t>
                      </a:r>
                      <a:r>
                        <a:rPr lang="sv-SE" sz="1400" dirty="0"/>
                        <a:t> TINGGI</a:t>
                      </a:r>
                    </a:p>
                    <a:p>
                      <a:pPr eaLnBrk="1" hangingPunct="1"/>
                      <a:r>
                        <a:rPr lang="sv-SE" sz="1400" dirty="0"/>
                        <a:t>= min(</a:t>
                      </a:r>
                      <a:r>
                        <a:rPr lang="en-US" sz="1400" dirty="0">
                          <a:sym typeface="Symbol" pitchFamily="18" charset="2"/>
                        </a:rPr>
                        <a:t></a:t>
                      </a:r>
                      <a:r>
                        <a:rPr lang="sv-SE" sz="1400" dirty="0"/>
                        <a:t>LAMBAT[4000],</a:t>
                      </a:r>
                      <a:r>
                        <a:rPr lang="en-US" sz="1400" dirty="0">
                          <a:sym typeface="Symbol" pitchFamily="18" charset="2"/>
                        </a:rPr>
                        <a:t></a:t>
                      </a:r>
                      <a:r>
                        <a:rPr lang="sv-SE" sz="1400" dirty="0"/>
                        <a:t>TINGGI[300])</a:t>
                      </a:r>
                    </a:p>
                    <a:p>
                      <a:pPr eaLnBrk="1" hangingPunct="1"/>
                      <a:r>
                        <a:rPr lang="sv-SE" sz="1400" dirty="0"/>
                        <a:t>= min(0,25; 0,4) = 0,25</a:t>
                      </a:r>
                    </a:p>
                    <a:p>
                      <a:pPr eaLnBrk="1" hangingPunct="1"/>
                      <a:endParaRPr lang="sv-SE" sz="1400" dirty="0"/>
                    </a:p>
                    <a:p>
                      <a:pPr eaLnBrk="1" hangingPunct="1"/>
                      <a:r>
                        <a:rPr lang="sv-SE" sz="1400" dirty="0"/>
                        <a:t>z1 = 0,5*4000 + 1700 = 2000 + 1700</a:t>
                      </a:r>
                      <a:r>
                        <a:rPr lang="sv-SE" sz="1400" baseline="0" dirty="0"/>
                        <a:t> </a:t>
                      </a:r>
                      <a:r>
                        <a:rPr lang="sv-SE" sz="1400" dirty="0"/>
                        <a:t>= 3700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011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dirty="0">
                          <a:sym typeface="Symbol" pitchFamily="18" charset="2"/>
                        </a:rPr>
                        <a:t></a:t>
                      </a:r>
                      <a:r>
                        <a:rPr lang="sv-SE" sz="1400" b="1" dirty="0"/>
                        <a:t>-predikat2</a:t>
                      </a:r>
                      <a:endParaRPr lang="en-US" sz="1400" b="1" kern="1200" dirty="0"/>
                    </a:p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/>
                        <a:t>[R2]</a:t>
                      </a:r>
                      <a:r>
                        <a:rPr lang="en-US" sz="1400" b="1" kern="1200" baseline="0" dirty="0"/>
                        <a:t> 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kecepatan  LAMBAT And suhu RENDAH THEN frekuensi = 2*kecepatan − 4000;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RENDAH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LAMBAT[4000],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RENDAH[300])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0,6) = 0,25</a:t>
                      </a:r>
                    </a:p>
                    <a:p>
                      <a:pPr eaLnBrk="1" hangingPunct="1"/>
                      <a:endParaRPr lang="sv-S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z2 = 2*4000 – 4000  = 4000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031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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-predikat3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3400" indent="-533400" eaLnBrk="1" hangingPunct="1">
                        <a:tabLst>
                          <a:tab pos="533400" algn="l"/>
                        </a:tabLs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[R3] 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kecepatan CEPAT And suhu TINGGI  THEN frekuensi = 0,5*kecepatan+2000;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TINGGI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CEPAT[4000],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TINGGI[300])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min(0,75; 0,4) = 0,.4</a:t>
                      </a:r>
                    </a:p>
                    <a:p>
                      <a:pPr eaLnBrk="1" hangingPunct="1"/>
                      <a:endParaRPr lang="sv-S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z3 = 0,5*4000 + 2000 = 4000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031">
                <a:tc>
                  <a:txBody>
                    <a:bodyPr/>
                    <a:lstStyle/>
                    <a:p>
                      <a:pPr marL="533400" marR="0" lvl="1" indent="-533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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-predikat4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33400" indent="-533400" eaLnBrk="1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[R4]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kecepatan CEPAT And suhu RENDAH THEN frekuensi = kecepatan + 700;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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RENDAH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CEPAT [4000],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</a:t>
                      </a:r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RENDAH[300])</a:t>
                      </a: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min(0,25; 0,6) = 0,25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eaLnBrk="1" hangingPunct="1"/>
                      <a:r>
                        <a:rPr lang="sv-S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z4 = 4000 + 700 = 4700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0685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Nilai z dicari dengan persamaan berikut 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en-US" dirty="0" err="1">
                <a:latin typeface="Times New Roman" pitchFamily="18" charset="0"/>
              </a:rPr>
              <a:t>Jadi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sumber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frekuensi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putar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kipas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angin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dihasilkan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kontrol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haruslah</a:t>
            </a:r>
            <a:r>
              <a:rPr lang="en-US" dirty="0">
                <a:latin typeface="Times New Roman" pitchFamily="18" charset="0"/>
              </a:rPr>
              <a:t> 4230</a:t>
            </a:r>
            <a:r>
              <a:rPr lang="en-US" i="1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rpm.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44</a:t>
            </a:fld>
            <a:endParaRPr lang="ms-MY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708909"/>
              </p:ext>
            </p:extLst>
          </p:nvPr>
        </p:nvGraphicFramePr>
        <p:xfrm>
          <a:off x="683568" y="2348880"/>
          <a:ext cx="7803976" cy="83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7" name="Equation" r:id="rId3" imgW="3187700" imgH="342900" progId="Equation.3">
                  <p:embed/>
                </p:oleObj>
              </mc:Choice>
              <mc:Fallback>
                <p:oleObj name="Equation" r:id="rId3" imgW="3187700" imgH="342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348880"/>
                        <a:ext cx="7803976" cy="83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747932"/>
              </p:ext>
            </p:extLst>
          </p:nvPr>
        </p:nvGraphicFramePr>
        <p:xfrm>
          <a:off x="611560" y="3429000"/>
          <a:ext cx="7803976" cy="684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8" name="Equation" r:id="rId5" imgW="4000500" imgH="330200" progId="Equation.3">
                  <p:embed/>
                </p:oleObj>
              </mc:Choice>
              <mc:Fallback>
                <p:oleObj name="Equation" r:id="rId5" imgW="4000500" imgH="330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429000"/>
                        <a:ext cx="7803976" cy="684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1961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Basis data </a:t>
            </a:r>
            <a:r>
              <a:rPr lang="en-US" dirty="0" err="1">
                <a:solidFill>
                  <a:srgbClr val="FF3300"/>
                </a:solidFill>
              </a:rPr>
              <a:t>konvensional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mhs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toefl</a:t>
            </a:r>
            <a:r>
              <a:rPr lang="en-US" sz="2000" dirty="0"/>
              <a:t>…</a:t>
            </a:r>
          </a:p>
          <a:p>
            <a:pPr lvl="1"/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mhs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penghasilan</a:t>
            </a:r>
            <a:r>
              <a:rPr lang="en-US" sz="2000" dirty="0"/>
              <a:t> </a:t>
            </a:r>
            <a:r>
              <a:rPr lang="en-US" sz="2000" dirty="0" err="1"/>
              <a:t>ortu</a:t>
            </a:r>
            <a:r>
              <a:rPr lang="en-US" sz="2000" dirty="0"/>
              <a:t> …</a:t>
            </a:r>
          </a:p>
          <a:p>
            <a:pPr lvl="1"/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mhs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Ipk</a:t>
            </a:r>
            <a:r>
              <a:rPr lang="en-US" sz="2000" dirty="0"/>
              <a:t> …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356992"/>
            <a:ext cx="6691305" cy="252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7903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syarat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penerima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beasiswa</a:t>
            </a:r>
            <a:r>
              <a:rPr lang="en-US" dirty="0">
                <a:latin typeface="Times New Roman" pitchFamily="18" charset="0"/>
              </a:rPr>
              <a:t> di UDINUS </a:t>
            </a:r>
            <a:r>
              <a:rPr lang="en-US" dirty="0" err="1">
                <a:latin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</a:rPr>
              <a:t>”</a:t>
            </a:r>
          </a:p>
          <a:p>
            <a:pPr lvl="1"/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mahasiswa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nilai</a:t>
            </a:r>
            <a:r>
              <a:rPr lang="en-US" dirty="0">
                <a:latin typeface="Times New Roman" pitchFamily="18" charset="0"/>
              </a:rPr>
              <a:t> IPK-</a:t>
            </a:r>
            <a:r>
              <a:rPr lang="en-US" dirty="0" err="1">
                <a:latin typeface="Times New Roman" pitchFamily="18" charset="0"/>
              </a:rPr>
              <a:t>nya</a:t>
            </a:r>
            <a:r>
              <a:rPr lang="en-US" dirty="0">
                <a:latin typeface="Times New Roman" pitchFamily="18" charset="0"/>
              </a:rPr>
              <a:t> BAGUS, </a:t>
            </a:r>
          </a:p>
          <a:p>
            <a:pPr lvl="1"/>
            <a:r>
              <a:rPr lang="en-US" dirty="0" err="1">
                <a:latin typeface="Times New Roman" pitchFamily="18" charset="0"/>
              </a:rPr>
              <a:t>nilai</a:t>
            </a:r>
            <a:r>
              <a:rPr lang="en-US" dirty="0">
                <a:latin typeface="Times New Roman" pitchFamily="18" charset="0"/>
              </a:rPr>
              <a:t> TOEFL-</a:t>
            </a:r>
            <a:r>
              <a:rPr lang="en-US" dirty="0" err="1">
                <a:latin typeface="Times New Roman" pitchFamily="18" charset="0"/>
              </a:rPr>
              <a:t>nya</a:t>
            </a:r>
            <a:r>
              <a:rPr lang="en-US" dirty="0">
                <a:latin typeface="Times New Roman" pitchFamily="18" charset="0"/>
              </a:rPr>
              <a:t> TINGGI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</a:p>
          <a:p>
            <a:pPr lvl="1"/>
            <a:r>
              <a:rPr lang="en-US" dirty="0" err="1">
                <a:latin typeface="Times New Roman" pitchFamily="18" charset="0"/>
              </a:rPr>
              <a:t>penghasilan</a:t>
            </a:r>
            <a:r>
              <a:rPr lang="en-US" dirty="0">
                <a:latin typeface="Times New Roman" pitchFamily="18" charset="0"/>
              </a:rPr>
              <a:t> orang </a:t>
            </a:r>
            <a:r>
              <a:rPr lang="en-US" dirty="0" err="1">
                <a:latin typeface="Times New Roman" pitchFamily="18" charset="0"/>
              </a:rPr>
              <a:t>tuanya</a:t>
            </a:r>
            <a:r>
              <a:rPr lang="en-US" dirty="0">
                <a:latin typeface="Times New Roman" pitchFamily="18" charset="0"/>
              </a:rPr>
              <a:t> SEDIKIT.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46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858495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Toefl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47</a:t>
            </a:fld>
            <a:endParaRPr lang="ms-MY" dirty="0"/>
          </a:p>
        </p:txBody>
      </p:sp>
      <p:pic>
        <p:nvPicPr>
          <p:cNvPr id="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3600000" cy="209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980957"/>
              </p:ext>
            </p:extLst>
          </p:nvPr>
        </p:nvGraphicFramePr>
        <p:xfrm>
          <a:off x="4499992" y="4941168"/>
          <a:ext cx="3818384" cy="94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7" name="Equation" r:id="rId4" imgW="2400300" imgH="762000" progId="Equation.3">
                  <p:embed/>
                </p:oleObj>
              </mc:Choice>
              <mc:Fallback>
                <p:oleObj name="Equation" r:id="rId4" imgW="2400300" imgH="762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941168"/>
                        <a:ext cx="3818384" cy="94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74811"/>
              </p:ext>
            </p:extLst>
          </p:nvPr>
        </p:nvGraphicFramePr>
        <p:xfrm>
          <a:off x="4427984" y="3212976"/>
          <a:ext cx="4063152" cy="1468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8" name="Equation" r:id="rId6" imgW="3111500" imgH="1117600" progId="Equation.3">
                  <p:embed/>
                </p:oleObj>
              </mc:Choice>
              <mc:Fallback>
                <p:oleObj name="Equation" r:id="rId6" imgW="3111500" imgH="1117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212976"/>
                        <a:ext cx="4063152" cy="1468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719397"/>
              </p:ext>
            </p:extLst>
          </p:nvPr>
        </p:nvGraphicFramePr>
        <p:xfrm>
          <a:off x="4499992" y="2060848"/>
          <a:ext cx="3475709" cy="1028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9" name="Equation" r:id="rId8" imgW="2463800" imgH="762000" progId="Equation.3">
                  <p:embed/>
                </p:oleObj>
              </mc:Choice>
              <mc:Fallback>
                <p:oleObj name="Equation" r:id="rId8" imgW="2463800" imgH="762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060848"/>
                        <a:ext cx="3475709" cy="1028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412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Toefl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48</a:t>
            </a:fld>
            <a:endParaRPr lang="ms-MY" dirty="0"/>
          </a:p>
        </p:txBody>
      </p:sp>
      <p:pic>
        <p:nvPicPr>
          <p:cNvPr id="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31" y="2439372"/>
            <a:ext cx="7973538" cy="284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85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IPK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49</a:t>
            </a:fld>
            <a:endParaRPr lang="ms-MY" dirty="0"/>
          </a:p>
        </p:txBody>
      </p:sp>
      <p:pic>
        <p:nvPicPr>
          <p:cNvPr id="11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3514286" cy="144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570290"/>
              </p:ext>
            </p:extLst>
          </p:nvPr>
        </p:nvGraphicFramePr>
        <p:xfrm>
          <a:off x="5004048" y="1844824"/>
          <a:ext cx="2194652" cy="8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Equation" r:id="rId4" imgW="1841500" imgH="711200" progId="Equation.3">
                  <p:embed/>
                </p:oleObj>
              </mc:Choice>
              <mc:Fallback>
                <p:oleObj name="Equation" r:id="rId4" imgW="18415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844824"/>
                        <a:ext cx="2194652" cy="84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450855"/>
              </p:ext>
            </p:extLst>
          </p:nvPr>
        </p:nvGraphicFramePr>
        <p:xfrm>
          <a:off x="5004048" y="2924944"/>
          <a:ext cx="3022823" cy="1449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2" name="Equation" r:id="rId6" imgW="2755900" imgH="1219200" progId="Equation.3">
                  <p:embed/>
                </p:oleObj>
              </mc:Choice>
              <mc:Fallback>
                <p:oleObj name="Equation" r:id="rId6" imgW="2755900" imgH="1219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924944"/>
                        <a:ext cx="3022823" cy="1449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759068"/>
              </p:ext>
            </p:extLst>
          </p:nvPr>
        </p:nvGraphicFramePr>
        <p:xfrm>
          <a:off x="4860032" y="4797152"/>
          <a:ext cx="2484512" cy="94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3" name="Equation" r:id="rId8" imgW="1879600" imgH="711200" progId="Equation.3">
                  <p:embed/>
                </p:oleObj>
              </mc:Choice>
              <mc:Fallback>
                <p:oleObj name="Equation" r:id="rId8" imgW="18796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797152"/>
                        <a:ext cx="2484512" cy="945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31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/>
              <a:t>Kelebihan Logika Fuzzy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v-SE" dirty="0">
                <a:latin typeface="Times New Roman" pitchFamily="18" charset="0"/>
              </a:rPr>
              <a:t>Mudah dimengerti, </a:t>
            </a:r>
          </a:p>
          <a:p>
            <a:pPr algn="just"/>
            <a:r>
              <a:rPr lang="sv-SE" dirty="0">
                <a:latin typeface="Times New Roman" pitchFamily="18" charset="0"/>
              </a:rPr>
              <a:t>Memiliki toleransi terhadap data-data yang tidak tepat, </a:t>
            </a:r>
          </a:p>
          <a:p>
            <a:pPr algn="just"/>
            <a:r>
              <a:rPr lang="sv-SE" dirty="0">
                <a:latin typeface="Times New Roman" pitchFamily="18" charset="0"/>
              </a:rPr>
              <a:t>Memodelkan fungsi nonlinear yang sangat kompleks, </a:t>
            </a:r>
          </a:p>
          <a:p>
            <a:pPr algn="just"/>
            <a:r>
              <a:rPr lang="sv-SE" dirty="0">
                <a:latin typeface="Times New Roman" pitchFamily="18" charset="0"/>
              </a:rPr>
              <a:t>Mengaplikasikan pengalaman pakar secara langsung tanpa harus melalui proses pelatihan, </a:t>
            </a:r>
          </a:p>
          <a:p>
            <a:pPr algn="just"/>
            <a:r>
              <a:rPr lang="sv-SE" dirty="0">
                <a:latin typeface="Times New Roman" pitchFamily="18" charset="0"/>
              </a:rPr>
              <a:t>Bekerjasama dengan teknik kendali secara konvensional, </a:t>
            </a:r>
          </a:p>
          <a:p>
            <a:pPr algn="just"/>
            <a:r>
              <a:rPr lang="sv-SE" dirty="0">
                <a:latin typeface="Times New Roman" pitchFamily="18" charset="0"/>
              </a:rPr>
              <a:t>Didasarkan pada bahasa alami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6441264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IPK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50</a:t>
            </a:fld>
            <a:endParaRPr lang="ms-MY" dirty="0"/>
          </a:p>
        </p:txBody>
      </p:sp>
      <p:pic>
        <p:nvPicPr>
          <p:cNvPr id="8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8" y="2439372"/>
            <a:ext cx="8040223" cy="2847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4979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51</a:t>
            </a:fld>
            <a:endParaRPr lang="ms-MY" dirty="0"/>
          </a:p>
        </p:txBody>
      </p:sp>
      <p:pic>
        <p:nvPicPr>
          <p:cNvPr id="1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3600000" cy="157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268991"/>
              </p:ext>
            </p:extLst>
          </p:nvPr>
        </p:nvGraphicFramePr>
        <p:xfrm>
          <a:off x="4644008" y="4725144"/>
          <a:ext cx="2951559" cy="910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5" name="Equation" r:id="rId4" imgW="2489200" imgH="762000" progId="Equation.3">
                  <p:embed/>
                </p:oleObj>
              </mc:Choice>
              <mc:Fallback>
                <p:oleObj name="Equation" r:id="rId4" imgW="2489200" imgH="762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725144"/>
                        <a:ext cx="2951559" cy="910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19318"/>
              </p:ext>
            </p:extLst>
          </p:nvPr>
        </p:nvGraphicFramePr>
        <p:xfrm>
          <a:off x="4499992" y="2996952"/>
          <a:ext cx="4055784" cy="152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Equation" r:id="rId6" imgW="2959100" imgH="1117600" progId="Equation.3">
                  <p:embed/>
                </p:oleObj>
              </mc:Choice>
              <mc:Fallback>
                <p:oleObj name="Equation" r:id="rId6" imgW="2959100" imgH="1117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996952"/>
                        <a:ext cx="4055784" cy="1526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279039"/>
              </p:ext>
            </p:extLst>
          </p:nvPr>
        </p:nvGraphicFramePr>
        <p:xfrm>
          <a:off x="4572000" y="1916832"/>
          <a:ext cx="2967980" cy="931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Equation" r:id="rId8" imgW="2425700" imgH="762000" progId="Equation.3">
                  <p:embed/>
                </p:oleObj>
              </mc:Choice>
              <mc:Fallback>
                <p:oleObj name="Equation" r:id="rId8" imgW="2425700" imgH="762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832"/>
                        <a:ext cx="2967980" cy="931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8050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 err="1"/>
              <a:t>Penghasilan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keanggotaan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52</a:t>
            </a:fld>
            <a:endParaRPr lang="ms-MY" dirty="0"/>
          </a:p>
        </p:txBody>
      </p:sp>
      <p:pic>
        <p:nvPicPr>
          <p:cNvPr id="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7633"/>
            <a:ext cx="8229600" cy="277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024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err="1">
                <a:latin typeface="Times New Roman" pitchFamily="18" charset="0"/>
              </a:rPr>
              <a:t>Contoh</a:t>
            </a:r>
            <a:r>
              <a:rPr lang="en-US" sz="2400" u="sng" dirty="0">
                <a:latin typeface="Times New Roman" pitchFamily="18" charset="0"/>
              </a:rPr>
              <a:t> Query1: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</a:rPr>
              <a:t>Siapa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sajakah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mahasiswa</a:t>
            </a:r>
            <a:r>
              <a:rPr lang="en-US" sz="2400" dirty="0">
                <a:latin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</a:rPr>
              <a:t> TOEFL-</a:t>
            </a:r>
            <a:r>
              <a:rPr lang="en-US" sz="2400" dirty="0" err="1">
                <a:latin typeface="Times New Roman" pitchFamily="18" charset="0"/>
              </a:rPr>
              <a:t>nya</a:t>
            </a:r>
            <a:r>
              <a:rPr lang="en-US" sz="2400" dirty="0">
                <a:latin typeface="Times New Roman" pitchFamily="18" charset="0"/>
              </a:rPr>
              <a:t> TINGGI </a:t>
            </a:r>
            <a:r>
              <a:rPr lang="en-US" sz="2400" dirty="0" err="1">
                <a:latin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</a:rPr>
              <a:t> IPK-</a:t>
            </a:r>
            <a:r>
              <a:rPr lang="en-US" sz="2400" dirty="0" err="1">
                <a:latin typeface="Times New Roman" pitchFamily="18" charset="0"/>
              </a:rPr>
              <a:t>nya</a:t>
            </a:r>
            <a:r>
              <a:rPr lang="en-US" sz="2400" dirty="0">
                <a:latin typeface="Times New Roman" pitchFamily="18" charset="0"/>
              </a:rPr>
              <a:t> CUKUP ?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53</a:t>
            </a:fld>
            <a:endParaRPr lang="ms-MY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51301"/>
            <a:ext cx="6715472" cy="299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001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u="sng" dirty="0">
                <a:latin typeface="Times New Roman" pitchFamily="18" charset="0"/>
              </a:rPr>
              <a:t>Query2:</a:t>
            </a:r>
            <a:endParaRPr lang="sv-SE" sz="2400" dirty="0">
              <a:latin typeface="Times New Roman" pitchFamily="18" charset="0"/>
            </a:endParaRPr>
          </a:p>
          <a:p>
            <a:r>
              <a:rPr lang="sv-SE" sz="2400" dirty="0">
                <a:latin typeface="Times New Roman" pitchFamily="18" charset="0"/>
              </a:rPr>
              <a:t>Siapa sajakah mahasiswa yang nilai TOEFL-nya RENDAH tetapi IPK-nya BAGUS ?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54</a:t>
            </a:fld>
            <a:endParaRPr lang="ms-MY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6499448" cy="29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0943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s-ES" sz="2400" dirty="0" err="1">
                <a:latin typeface="Times New Roman" pitchFamily="18" charset="0"/>
              </a:rPr>
              <a:t>kriteria</a:t>
            </a:r>
            <a:r>
              <a:rPr lang="es-ES" sz="2400" dirty="0">
                <a:latin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</a:rPr>
              <a:t>penerima</a:t>
            </a:r>
            <a:r>
              <a:rPr lang="es-ES" sz="2400" dirty="0">
                <a:latin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</a:rPr>
              <a:t>beasiswa</a:t>
            </a:r>
            <a:r>
              <a:rPr lang="es-ES" sz="2400" dirty="0">
                <a:latin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</a:rPr>
              <a:t>adalah</a:t>
            </a:r>
            <a:r>
              <a:rPr lang="es-ES" sz="2400" dirty="0">
                <a:latin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</a:rPr>
              <a:t>mahasiswa</a:t>
            </a:r>
            <a:r>
              <a:rPr lang="es-ES" sz="2400" dirty="0">
                <a:latin typeface="Times New Roman" pitchFamily="18" charset="0"/>
              </a:rPr>
              <a:t> yang </a:t>
            </a:r>
            <a:r>
              <a:rPr lang="es-ES" sz="2400" dirty="0" err="1">
                <a:latin typeface="Times New Roman" pitchFamily="18" charset="0"/>
              </a:rPr>
              <a:t>nilai</a:t>
            </a:r>
            <a:r>
              <a:rPr lang="es-ES" sz="2400" dirty="0">
                <a:latin typeface="Times New Roman" pitchFamily="18" charset="0"/>
              </a:rPr>
              <a:t> 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IPK-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nya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BAGUS, 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nilai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TOEFL-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nya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TINGGI dan 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penghasilan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orang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s-ES" sz="2400" dirty="0" err="1">
                <a:solidFill>
                  <a:srgbClr val="FF3300"/>
                </a:solidFill>
                <a:latin typeface="Times New Roman" pitchFamily="18" charset="0"/>
              </a:rPr>
              <a:t>tuanya</a:t>
            </a:r>
            <a:r>
              <a:rPr lang="es-ES" sz="2400" dirty="0">
                <a:solidFill>
                  <a:srgbClr val="FF3300"/>
                </a:solidFill>
                <a:latin typeface="Times New Roman" pitchFamily="18" charset="0"/>
              </a:rPr>
              <a:t> SEDIKIT</a:t>
            </a:r>
            <a:r>
              <a:rPr lang="es-ES" sz="2400" dirty="0">
                <a:latin typeface="Times New Roman" pitchFamily="18" charset="0"/>
              </a:rPr>
              <a:t> ?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5885-344C-47D2-A45A-91F430210655}" type="datetime1">
              <a:rPr lang="ms-MY" smtClean="0"/>
              <a:t>7/05/19</a:t>
            </a:fld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55</a:t>
            </a:fld>
            <a:endParaRPr lang="ms-MY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126460" cy="32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0952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ms-MY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ms-MY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20688"/>
            <a:ext cx="3456384" cy="410445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7332-E556-4C9B-85D0-130694102F58}" type="datetime1">
              <a:rPr lang="ms-MY" smtClean="0"/>
              <a:t>7/05/19</a:t>
            </a:fld>
            <a:endParaRPr lang="ms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0ECE-9EBB-41D3-A789-D5A3BB1F08E8}" type="slidenum">
              <a:rPr lang="ms-MY" smtClean="0"/>
              <a:t>56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8624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Dasar-Dasar Logika Fuzzy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48127"/>
              </p:ext>
            </p:extLst>
          </p:nvPr>
        </p:nvGraphicFramePr>
        <p:xfrm>
          <a:off x="1835696" y="1772816"/>
          <a:ext cx="5770984" cy="3845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64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Dasar-Dasar Logika Fuzzy</a:t>
            </a:r>
            <a:r>
              <a:rPr lang="en-US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rgbClr val="FF3300"/>
                </a:solidFill>
              </a:rPr>
              <a:t>Variabel fuzzy</a:t>
            </a:r>
            <a:endParaRPr lang="sv-SE" dirty="0"/>
          </a:p>
          <a:p>
            <a:pPr lvl="1"/>
            <a:r>
              <a:rPr lang="sv-SE" dirty="0"/>
              <a:t>yaitu variabel yang akan dibahas dalam suatu sistem fuzzy. </a:t>
            </a:r>
          </a:p>
          <a:p>
            <a:pPr lvl="1"/>
            <a:r>
              <a:rPr lang="sv-SE" dirty="0"/>
              <a:t>Contoh: penghasilan, temperatur, permintaan, umur dan sebagainya.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>
                <a:solidFill>
                  <a:srgbClr val="FF3300"/>
                </a:solidFill>
              </a:rPr>
              <a:t>Himpunan fuzzy</a:t>
            </a:r>
            <a:endParaRPr lang="sv-SE" dirty="0"/>
          </a:p>
          <a:p>
            <a:pPr lvl="1"/>
            <a:r>
              <a:rPr lang="sv-SE" dirty="0"/>
              <a:t>yaitu suatu kelompok yang mewakili suatu keadaan tertentu dalam suatu variabel fuzzy.</a:t>
            </a:r>
          </a:p>
          <a:p>
            <a:pPr lvl="1"/>
            <a:r>
              <a:rPr lang="sv-SE" dirty="0"/>
              <a:t>Atribut Himpunan Fuzzy: (2)</a:t>
            </a:r>
          </a:p>
          <a:p>
            <a:pPr lvl="2"/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Linguistik</a:t>
            </a:r>
            <a:r>
              <a:rPr lang="sv-SE" dirty="0">
                <a:latin typeface="Times New Roman" pitchFamily="18" charset="0"/>
              </a:rPr>
              <a:t>, yaitu nama suatu kelompok yang mewakili suatu keadaan tertentu dengan menggunakan bahasa alami,  misalnya: </a:t>
            </a:r>
          </a:p>
          <a:p>
            <a:pPr lvl="3"/>
            <a:r>
              <a:rPr lang="sv-SE" dirty="0">
                <a:latin typeface="Times New Roman" pitchFamily="18" charset="0"/>
              </a:rPr>
              <a:t>DINGIN, SEJUK, PANAS mewakili variabel temperatur,</a:t>
            </a:r>
          </a:p>
          <a:p>
            <a:pPr lvl="3"/>
            <a:r>
              <a:rPr lang="sv-SE" dirty="0">
                <a:latin typeface="Times New Roman" pitchFamily="18" charset="0"/>
              </a:rPr>
              <a:t>MUDA, PAROBAYA, TUA, mewakili variabel umur.</a:t>
            </a:r>
          </a:p>
          <a:p>
            <a:pPr lvl="2"/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Numeris</a:t>
            </a:r>
            <a:r>
              <a:rPr lang="sv-SE" dirty="0">
                <a:latin typeface="Times New Roman" pitchFamily="18" charset="0"/>
              </a:rPr>
              <a:t>, yaitu suatu nilai yang menunjukkan ukuran dari suatu variabel, misalnya: 10, 35, 40, dan sebagainya.</a:t>
            </a:r>
            <a:endParaRPr lang="en-US" dirty="0">
              <a:latin typeface="Times New Roman" pitchFamily="18" charset="0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1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Dasar-Dasar Logika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indent="-355600">
              <a:buNone/>
            </a:pPr>
            <a:r>
              <a:rPr lang="sv-SE" dirty="0">
                <a:solidFill>
                  <a:srgbClr val="FF0000"/>
                </a:solidFill>
                <a:latin typeface="Times New Roman" pitchFamily="18" charset="0"/>
              </a:rPr>
              <a:t>3. Semesta pembicaraan,</a:t>
            </a:r>
            <a:r>
              <a:rPr lang="sv-SE" dirty="0">
                <a:latin typeface="Times New Roman" pitchFamily="18" charset="0"/>
              </a:rPr>
              <a:t> yaitu seluruh nilai yang diijinkan untuk dioperasikan dalam suatu variabel fuzzy.</a:t>
            </a:r>
          </a:p>
          <a:p>
            <a:pPr lvl="1"/>
            <a:r>
              <a:rPr lang="sv-SE" dirty="0">
                <a:latin typeface="Times New Roman" pitchFamily="18" charset="0"/>
              </a:rPr>
              <a:t>Contoh:</a:t>
            </a:r>
          </a:p>
          <a:p>
            <a:pPr lvl="2"/>
            <a:r>
              <a:rPr lang="sv-SE" dirty="0">
                <a:latin typeface="Times New Roman" pitchFamily="18" charset="0"/>
              </a:rPr>
              <a:t>Semesta pembicaraan untuk variabel permintaan: [0 +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</a:t>
            </a:r>
            <a:r>
              <a:rPr lang="sv-SE" dirty="0">
                <a:latin typeface="Times New Roman" pitchFamily="18" charset="0"/>
              </a:rPr>
              <a:t>)</a:t>
            </a:r>
          </a:p>
          <a:p>
            <a:pPr lvl="2"/>
            <a:r>
              <a:rPr lang="sv-SE" dirty="0">
                <a:latin typeface="Times New Roman" pitchFamily="18" charset="0"/>
              </a:rPr>
              <a:t>Semesta pembicaraan untuk variabel temperatur: [-10  90] </a:t>
            </a:r>
          </a:p>
          <a:p>
            <a:pPr marL="355600" indent="-355600">
              <a:buNone/>
            </a:pPr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4. Domain himpunan fuzzy</a:t>
            </a:r>
            <a:r>
              <a:rPr lang="sv-SE" dirty="0">
                <a:latin typeface="Times New Roman" pitchFamily="18" charset="0"/>
              </a:rPr>
              <a:t>, yaitu seluruh nilai yang diijinkan dalam semesta pembicaraan dan boleh dioperasikan dalam suatu himpunan fuzzy.</a:t>
            </a:r>
            <a:r>
              <a:rPr lang="sv-S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14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Fungsi Keanggotaan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FF3300"/>
                </a:solidFill>
                <a:latin typeface="Times New Roman" pitchFamily="18" charset="0"/>
              </a:rPr>
              <a:t>Fungsi keanggotaan</a:t>
            </a:r>
            <a:r>
              <a:rPr lang="fi-FI" dirty="0">
                <a:latin typeface="Times New Roman" pitchFamily="18" charset="0"/>
              </a:rPr>
              <a:t> adalah </a:t>
            </a:r>
            <a:r>
              <a:rPr lang="fi-FI" dirty="0">
                <a:solidFill>
                  <a:srgbClr val="FF3300"/>
                </a:solidFill>
                <a:latin typeface="Times New Roman" pitchFamily="18" charset="0"/>
              </a:rPr>
              <a:t>grafik</a:t>
            </a:r>
            <a:r>
              <a:rPr lang="fi-FI" dirty="0">
                <a:latin typeface="Times New Roman" pitchFamily="18" charset="0"/>
              </a:rPr>
              <a:t> yang mewakili besar dari derajat keanggotaan masing-masing variabel input yang berada dalam interval antara 0 dan 1. </a:t>
            </a:r>
          </a:p>
          <a:p>
            <a:r>
              <a:rPr lang="sv-SE" dirty="0">
                <a:solidFill>
                  <a:srgbClr val="FF3300"/>
                </a:solidFill>
                <a:latin typeface="Times New Roman" pitchFamily="18" charset="0"/>
              </a:rPr>
              <a:t>Derajat keanggotaan</a:t>
            </a:r>
            <a:r>
              <a:rPr lang="sv-SE" dirty="0">
                <a:latin typeface="Times New Roman" pitchFamily="18" charset="0"/>
              </a:rPr>
              <a:t> sebuah variabel </a:t>
            </a:r>
            <a:r>
              <a:rPr lang="sv-SE" i="1" dirty="0">
                <a:latin typeface="Times New Roman" pitchFamily="18" charset="0"/>
              </a:rPr>
              <a:t>x</a:t>
            </a:r>
            <a:r>
              <a:rPr lang="sv-SE" dirty="0">
                <a:latin typeface="Times New Roman" pitchFamily="18" charset="0"/>
              </a:rPr>
              <a:t> dilambangkan dengan simbol µ(</a:t>
            </a:r>
            <a:r>
              <a:rPr lang="sv-SE" i="1" dirty="0">
                <a:latin typeface="Times New Roman" pitchFamily="18" charset="0"/>
              </a:rPr>
              <a:t>x</a:t>
            </a:r>
            <a:r>
              <a:rPr lang="sv-SE" dirty="0">
                <a:latin typeface="Times New Roman" pitchFamily="18" charset="0"/>
              </a:rPr>
              <a:t>). </a:t>
            </a:r>
            <a:endParaRPr lang="de-DE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7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4214</TotalTime>
  <Words>2328</Words>
  <Application>Microsoft Macintosh PowerPoint</Application>
  <PresentationFormat>On-screen Show (4:3)</PresentationFormat>
  <Paragraphs>475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ARTIFICIAL INTELLIGENCE</vt:lpstr>
      <vt:lpstr>MATERI KULIAH</vt:lpstr>
      <vt:lpstr>PowerPoint Presentation</vt:lpstr>
      <vt:lpstr>Logika Klasik Vs Logika Fuzzy </vt:lpstr>
      <vt:lpstr>Kelebihan Logika Fuzzy </vt:lpstr>
      <vt:lpstr>Dasar-Dasar Logika Fuzzy </vt:lpstr>
      <vt:lpstr>Dasar-Dasar Logika Fuzzy </vt:lpstr>
      <vt:lpstr>Dasar-Dasar Logika Fuzzy</vt:lpstr>
      <vt:lpstr>Fungsi Keanggotaan </vt:lpstr>
      <vt:lpstr>Fungsi Keanggotaan </vt:lpstr>
      <vt:lpstr>1. Kurva Linear Naik</vt:lpstr>
      <vt:lpstr>2. Kurva Segitiga</vt:lpstr>
      <vt:lpstr>3. Kurva Trapesium</vt:lpstr>
      <vt:lpstr>4. Kurva Bahu</vt:lpstr>
      <vt:lpstr>5. Kurva-S : Pertumbuhan</vt:lpstr>
      <vt:lpstr>5. Kurva-S : Penyusutan</vt:lpstr>
      <vt:lpstr>6. Kurva Bentuk Lonceng - Pi</vt:lpstr>
      <vt:lpstr>6. Kurva Bentuk Lonceng - Beta</vt:lpstr>
      <vt:lpstr>6. Kurva Bentuk Lonceng - Gauss</vt:lpstr>
      <vt:lpstr>Operasi Himpunan</vt:lpstr>
      <vt:lpstr>Operasi Himpunan</vt:lpstr>
      <vt:lpstr>Penalaran Monoton</vt:lpstr>
      <vt:lpstr>Penalaran Monoton</vt:lpstr>
      <vt:lpstr>Penalaran Monoton</vt:lpstr>
      <vt:lpstr>Sistem Inferensi Fuzzy</vt:lpstr>
      <vt:lpstr>Sistem Inferensi Fuzzy</vt:lpstr>
      <vt:lpstr>Sistem Inferensi Fuzzy METODE TSUKAMOTO </vt:lpstr>
      <vt:lpstr>Sistem Inferensi Fuzzy METODE TSUKAMOTO </vt:lpstr>
      <vt:lpstr>Sistem Inferensi Fuzzy METODE MAMDANI </vt:lpstr>
      <vt:lpstr>Sistem Inferensi Fuzzy METODE MAMDANI </vt:lpstr>
      <vt:lpstr>Contoh : Sistem Kontrol Frekuensi Putar Kipas Angin </vt:lpstr>
      <vt:lpstr>Contoh : Sistem Kontrol Frekuensi Putar Kipas Angin </vt:lpstr>
      <vt:lpstr>Metode Tsukamoto (FUZZIFIKASI)- Kecepatan</vt:lpstr>
      <vt:lpstr>Metode Tsukamoto (FUZZIFIKASI)- Suhu</vt:lpstr>
      <vt:lpstr>Metode Tsukamoto (FUZZIFIKASI)- Frekuensi</vt:lpstr>
      <vt:lpstr>Metode Tsukamoto (FUZZIFIKASI)- Inferensi</vt:lpstr>
      <vt:lpstr>Metode Tsukamoto (FUZZIFIKASI)- Defuzifikasi</vt:lpstr>
      <vt:lpstr>Metode Mamdani (INFERENSI  )</vt:lpstr>
      <vt:lpstr>Metode Mamdani (INFERENSI  )</vt:lpstr>
      <vt:lpstr>PowerPoint Presentation</vt:lpstr>
      <vt:lpstr>Metode Mamdani (INFERENSI  )</vt:lpstr>
      <vt:lpstr>Metode Mamdani (Defuzzyfikasi)</vt:lpstr>
      <vt:lpstr>Metode Sugeno (Inferensi)</vt:lpstr>
      <vt:lpstr>PowerPoint Presentation</vt:lpstr>
      <vt:lpstr>Basis data konvensional</vt:lpstr>
      <vt:lpstr>Problem</vt:lpstr>
      <vt:lpstr>Nilai Toefl berdasar Derajat keanggotaan</vt:lpstr>
      <vt:lpstr>Nilai Toefl berdasar Derajat keanggotaan</vt:lpstr>
      <vt:lpstr>Nilai IPK berdasar Derajat keanggotaan</vt:lpstr>
      <vt:lpstr>Nilai IPK berdasar Derajat keanggotaan</vt:lpstr>
      <vt:lpstr>Nilai Penghasilan berdasar Derajat keanggotaan</vt:lpstr>
      <vt:lpstr>Nilai Penghasilan berdasar Derajat keanggotaan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wikyan</dc:creator>
  <cp:lastModifiedBy>Microsoft Office User</cp:lastModifiedBy>
  <cp:revision>253</cp:revision>
  <dcterms:created xsi:type="dcterms:W3CDTF">2012-03-03T05:57:43Z</dcterms:created>
  <dcterms:modified xsi:type="dcterms:W3CDTF">2019-05-07T05:25:08Z</dcterms:modified>
</cp:coreProperties>
</file>