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handoutMasterIdLst>
    <p:handoutMasterId r:id="rId45"/>
  </p:handoutMasterIdLst>
  <p:sldIdLst>
    <p:sldId id="256" r:id="rId2"/>
    <p:sldId id="292" r:id="rId3"/>
    <p:sldId id="293" r:id="rId4"/>
    <p:sldId id="257" r:id="rId5"/>
    <p:sldId id="258" r:id="rId6"/>
    <p:sldId id="294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95" r:id="rId15"/>
    <p:sldId id="296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7" r:id="rId41"/>
    <p:sldId id="299" r:id="rId42"/>
    <p:sldId id="298" r:id="rId43"/>
  </p:sldIdLst>
  <p:sldSz cx="9144000" cy="6858000" type="screen4x3"/>
  <p:notesSz cx="6888163" cy="100171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E689D-D5B8-4CC0-A119-41A6CF1596AD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388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EE7E3-7702-4C31-BCFB-DB7800C289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856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0856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r">
              <a:defRPr sz="1300"/>
            </a:lvl1pPr>
          </a:lstStyle>
          <a:p>
            <a:fld id="{8443C754-EC06-4DF5-BE94-98A2678C49B7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50888"/>
            <a:ext cx="5005387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97" tIns="48299" rIns="96597" bIns="4829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8135"/>
            <a:ext cx="5510530" cy="4507706"/>
          </a:xfrm>
          <a:prstGeom prst="rect">
            <a:avLst/>
          </a:prstGeom>
        </p:spPr>
        <p:txBody>
          <a:bodyPr vert="horz" lIns="96597" tIns="48299" rIns="96597" bIns="4829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4530"/>
            <a:ext cx="2984871" cy="500856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4530"/>
            <a:ext cx="2984871" cy="500856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r">
              <a:defRPr sz="1300"/>
            </a:lvl1pPr>
          </a:lstStyle>
          <a:p>
            <a:fld id="{6BC78BAE-EBAC-46AB-84E6-078031E87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78BAE-EBAC-46AB-84E6-078031E8760F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BEEF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1714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8445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15176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21907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utoShape 11"/>
          <p:cNvSpPr>
            <a:spLocks noChangeArrowheads="1"/>
          </p:cNvSpPr>
          <p:nvPr/>
        </p:nvSpPr>
        <p:spPr bwMode="auto">
          <a:xfrm>
            <a:off x="28638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35369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42100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14"/>
          <p:cNvSpPr>
            <a:spLocks noChangeArrowheads="1"/>
          </p:cNvSpPr>
          <p:nvPr/>
        </p:nvSpPr>
        <p:spPr bwMode="auto">
          <a:xfrm>
            <a:off x="55562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>
            <a:off x="48831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16"/>
          <p:cNvSpPr>
            <a:spLocks noChangeArrowheads="1"/>
          </p:cNvSpPr>
          <p:nvPr/>
        </p:nvSpPr>
        <p:spPr bwMode="auto">
          <a:xfrm>
            <a:off x="62293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17"/>
          <p:cNvSpPr>
            <a:spLocks noChangeArrowheads="1"/>
          </p:cNvSpPr>
          <p:nvPr/>
        </p:nvSpPr>
        <p:spPr bwMode="auto">
          <a:xfrm>
            <a:off x="69024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AutoShape 18"/>
          <p:cNvSpPr>
            <a:spLocks noChangeArrowheads="1"/>
          </p:cNvSpPr>
          <p:nvPr/>
        </p:nvSpPr>
        <p:spPr bwMode="auto">
          <a:xfrm>
            <a:off x="7575550" y="6640513"/>
            <a:ext cx="608013" cy="217487"/>
          </a:xfrm>
          <a:prstGeom prst="parallelogram">
            <a:avLst>
              <a:gd name="adj" fmla="val 69891"/>
            </a:avLst>
          </a:prstGeom>
          <a:solidFill>
            <a:srgbClr val="C81E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AutoShape 19"/>
          <p:cNvSpPr>
            <a:spLocks noChangeArrowheads="1"/>
          </p:cNvSpPr>
          <p:nvPr/>
        </p:nvSpPr>
        <p:spPr bwMode="auto">
          <a:xfrm rot="20071252">
            <a:off x="8782050" y="5656263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C81E2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AutoShape 20"/>
          <p:cNvSpPr>
            <a:spLocks noChangeArrowheads="1"/>
          </p:cNvSpPr>
          <p:nvPr/>
        </p:nvSpPr>
        <p:spPr bwMode="auto">
          <a:xfrm>
            <a:off x="8250238" y="6640513"/>
            <a:ext cx="608012" cy="217487"/>
          </a:xfrm>
          <a:prstGeom prst="parallelogram">
            <a:avLst>
              <a:gd name="adj" fmla="val 69891"/>
            </a:avLst>
          </a:prstGeom>
          <a:solidFill>
            <a:srgbClr val="283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AutoShape 21"/>
          <p:cNvSpPr>
            <a:spLocks noChangeArrowheads="1"/>
          </p:cNvSpPr>
          <p:nvPr/>
        </p:nvSpPr>
        <p:spPr bwMode="auto">
          <a:xfrm flipH="1">
            <a:off x="8943975" y="6648450"/>
            <a:ext cx="200025" cy="209550"/>
          </a:xfrm>
          <a:prstGeom prst="rtTriangle">
            <a:avLst/>
          </a:prstGeom>
          <a:solidFill>
            <a:srgbClr val="C81E2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AutoShape 22"/>
          <p:cNvSpPr>
            <a:spLocks noChangeArrowheads="1"/>
          </p:cNvSpPr>
          <p:nvPr/>
        </p:nvSpPr>
        <p:spPr bwMode="auto">
          <a:xfrm rot="20071252">
            <a:off x="8782050" y="4603750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C81E2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AutoShape 23"/>
          <p:cNvSpPr>
            <a:spLocks noChangeArrowheads="1"/>
          </p:cNvSpPr>
          <p:nvPr/>
        </p:nvSpPr>
        <p:spPr bwMode="auto">
          <a:xfrm rot="20071252">
            <a:off x="8782050" y="5129213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283C9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AutoShape 24"/>
          <p:cNvSpPr>
            <a:spLocks noChangeArrowheads="1"/>
          </p:cNvSpPr>
          <p:nvPr/>
        </p:nvSpPr>
        <p:spPr bwMode="auto">
          <a:xfrm rot="20071252">
            <a:off x="8782050" y="3549650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C81E2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AutoShape 25"/>
          <p:cNvSpPr>
            <a:spLocks noChangeArrowheads="1"/>
          </p:cNvSpPr>
          <p:nvPr/>
        </p:nvSpPr>
        <p:spPr bwMode="auto">
          <a:xfrm rot="20071252">
            <a:off x="8782050" y="4076700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283C9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AutoShape 26"/>
          <p:cNvSpPr>
            <a:spLocks noChangeArrowheads="1"/>
          </p:cNvSpPr>
          <p:nvPr/>
        </p:nvSpPr>
        <p:spPr bwMode="auto">
          <a:xfrm rot="20071252">
            <a:off x="8782050" y="2497138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C81E2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AutoShape 27"/>
          <p:cNvSpPr>
            <a:spLocks noChangeArrowheads="1"/>
          </p:cNvSpPr>
          <p:nvPr/>
        </p:nvSpPr>
        <p:spPr bwMode="auto">
          <a:xfrm rot="20071252">
            <a:off x="8782050" y="3024188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283C9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28"/>
          <p:cNvSpPr>
            <a:spLocks noChangeArrowheads="1"/>
          </p:cNvSpPr>
          <p:nvPr/>
        </p:nvSpPr>
        <p:spPr bwMode="auto">
          <a:xfrm rot="20071252">
            <a:off x="8782050" y="6183313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283C9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AutoShape 29"/>
          <p:cNvSpPr>
            <a:spLocks noChangeArrowheads="1"/>
          </p:cNvSpPr>
          <p:nvPr/>
        </p:nvSpPr>
        <p:spPr bwMode="auto">
          <a:xfrm rot="20071252">
            <a:off x="8782050" y="1444625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C81E2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AutoShape 30"/>
          <p:cNvSpPr>
            <a:spLocks noChangeArrowheads="1"/>
          </p:cNvSpPr>
          <p:nvPr/>
        </p:nvSpPr>
        <p:spPr bwMode="auto">
          <a:xfrm rot="20071252">
            <a:off x="8782050" y="392113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C81E2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AutoShape 31"/>
          <p:cNvSpPr>
            <a:spLocks noChangeArrowheads="1"/>
          </p:cNvSpPr>
          <p:nvPr/>
        </p:nvSpPr>
        <p:spPr bwMode="auto">
          <a:xfrm rot="20071252">
            <a:off x="8782050" y="917575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283C9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AutoShape 32"/>
          <p:cNvSpPr>
            <a:spLocks noChangeArrowheads="1"/>
          </p:cNvSpPr>
          <p:nvPr/>
        </p:nvSpPr>
        <p:spPr bwMode="auto">
          <a:xfrm rot="20071252">
            <a:off x="8782050" y="1970088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283C9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AutoShape 33"/>
          <p:cNvSpPr>
            <a:spLocks noChangeArrowheads="1"/>
          </p:cNvSpPr>
          <p:nvPr/>
        </p:nvSpPr>
        <p:spPr bwMode="auto">
          <a:xfrm>
            <a:off x="4572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AutoShape 34"/>
          <p:cNvSpPr>
            <a:spLocks noChangeArrowheads="1"/>
          </p:cNvSpPr>
          <p:nvPr/>
        </p:nvSpPr>
        <p:spPr bwMode="auto">
          <a:xfrm>
            <a:off x="11303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AutoShape 35"/>
          <p:cNvSpPr>
            <a:spLocks noChangeArrowheads="1"/>
          </p:cNvSpPr>
          <p:nvPr/>
        </p:nvSpPr>
        <p:spPr bwMode="auto">
          <a:xfrm>
            <a:off x="18034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AutoShape 36"/>
          <p:cNvSpPr>
            <a:spLocks noChangeArrowheads="1"/>
          </p:cNvSpPr>
          <p:nvPr/>
        </p:nvSpPr>
        <p:spPr bwMode="auto">
          <a:xfrm>
            <a:off x="24765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AutoShape 37"/>
          <p:cNvSpPr>
            <a:spLocks noChangeArrowheads="1"/>
          </p:cNvSpPr>
          <p:nvPr/>
        </p:nvSpPr>
        <p:spPr bwMode="auto">
          <a:xfrm>
            <a:off x="31496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AutoShape 38"/>
          <p:cNvSpPr>
            <a:spLocks noChangeArrowheads="1"/>
          </p:cNvSpPr>
          <p:nvPr/>
        </p:nvSpPr>
        <p:spPr bwMode="auto">
          <a:xfrm>
            <a:off x="38227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AutoShape 39"/>
          <p:cNvSpPr>
            <a:spLocks noChangeArrowheads="1"/>
          </p:cNvSpPr>
          <p:nvPr/>
        </p:nvSpPr>
        <p:spPr bwMode="auto">
          <a:xfrm>
            <a:off x="44958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AutoShape 40"/>
          <p:cNvSpPr>
            <a:spLocks noChangeArrowheads="1"/>
          </p:cNvSpPr>
          <p:nvPr/>
        </p:nvSpPr>
        <p:spPr bwMode="auto">
          <a:xfrm>
            <a:off x="58420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AutoShape 41"/>
          <p:cNvSpPr>
            <a:spLocks noChangeArrowheads="1"/>
          </p:cNvSpPr>
          <p:nvPr/>
        </p:nvSpPr>
        <p:spPr bwMode="auto">
          <a:xfrm>
            <a:off x="51689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AutoShape 42"/>
          <p:cNvSpPr>
            <a:spLocks noChangeArrowheads="1"/>
          </p:cNvSpPr>
          <p:nvPr/>
        </p:nvSpPr>
        <p:spPr bwMode="auto">
          <a:xfrm>
            <a:off x="65151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AutoShape 43"/>
          <p:cNvSpPr>
            <a:spLocks noChangeArrowheads="1"/>
          </p:cNvSpPr>
          <p:nvPr/>
        </p:nvSpPr>
        <p:spPr bwMode="auto">
          <a:xfrm>
            <a:off x="71882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AutoShape 44"/>
          <p:cNvSpPr>
            <a:spLocks noChangeArrowheads="1"/>
          </p:cNvSpPr>
          <p:nvPr/>
        </p:nvSpPr>
        <p:spPr bwMode="auto">
          <a:xfrm>
            <a:off x="78613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AutoShape 45"/>
          <p:cNvSpPr>
            <a:spLocks noChangeArrowheads="1"/>
          </p:cNvSpPr>
          <p:nvPr/>
        </p:nvSpPr>
        <p:spPr bwMode="auto">
          <a:xfrm>
            <a:off x="8535988" y="0"/>
            <a:ext cx="608012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AutoShape 46"/>
          <p:cNvSpPr>
            <a:spLocks noChangeArrowheads="1"/>
          </p:cNvSpPr>
          <p:nvPr/>
        </p:nvSpPr>
        <p:spPr bwMode="auto">
          <a:xfrm rot="20071252">
            <a:off x="-87313" y="6318250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C81E2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AutoShape 47"/>
          <p:cNvSpPr>
            <a:spLocks noChangeArrowheads="1"/>
          </p:cNvSpPr>
          <p:nvPr/>
        </p:nvSpPr>
        <p:spPr bwMode="auto">
          <a:xfrm rot="20071252">
            <a:off x="-87313" y="5243513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C81E2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AutoShape 48"/>
          <p:cNvSpPr>
            <a:spLocks noChangeArrowheads="1"/>
          </p:cNvSpPr>
          <p:nvPr/>
        </p:nvSpPr>
        <p:spPr bwMode="auto">
          <a:xfrm rot="20071252">
            <a:off x="-87313" y="5780088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283C9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AutoShape 49"/>
          <p:cNvSpPr>
            <a:spLocks noChangeArrowheads="1"/>
          </p:cNvSpPr>
          <p:nvPr/>
        </p:nvSpPr>
        <p:spPr bwMode="auto">
          <a:xfrm rot="20071252">
            <a:off x="-87313" y="4170363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C81E2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AutoShape 50"/>
          <p:cNvSpPr>
            <a:spLocks noChangeArrowheads="1"/>
          </p:cNvSpPr>
          <p:nvPr/>
        </p:nvSpPr>
        <p:spPr bwMode="auto">
          <a:xfrm rot="20071252">
            <a:off x="-87313" y="4706938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283C9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AutoShape 51"/>
          <p:cNvSpPr>
            <a:spLocks noChangeArrowheads="1"/>
          </p:cNvSpPr>
          <p:nvPr/>
        </p:nvSpPr>
        <p:spPr bwMode="auto">
          <a:xfrm rot="20071252">
            <a:off x="-87313" y="3097213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C81E2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AutoShape 52"/>
          <p:cNvSpPr>
            <a:spLocks noChangeArrowheads="1"/>
          </p:cNvSpPr>
          <p:nvPr/>
        </p:nvSpPr>
        <p:spPr bwMode="auto">
          <a:xfrm rot="20071252">
            <a:off x="-87313" y="3633788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283C9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AutoShape 53"/>
          <p:cNvSpPr>
            <a:spLocks noChangeArrowheads="1"/>
          </p:cNvSpPr>
          <p:nvPr/>
        </p:nvSpPr>
        <p:spPr bwMode="auto">
          <a:xfrm rot="20071252">
            <a:off x="-87313" y="414338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283C9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AutoShape 54"/>
          <p:cNvSpPr>
            <a:spLocks noChangeArrowheads="1"/>
          </p:cNvSpPr>
          <p:nvPr/>
        </p:nvSpPr>
        <p:spPr bwMode="auto">
          <a:xfrm rot="20071252">
            <a:off x="-87313" y="2024063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C81E2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AutoShape 55"/>
          <p:cNvSpPr>
            <a:spLocks noChangeArrowheads="1"/>
          </p:cNvSpPr>
          <p:nvPr/>
        </p:nvSpPr>
        <p:spPr bwMode="auto">
          <a:xfrm rot="20071252">
            <a:off x="-87313" y="950913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C81E2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AutoShape 56"/>
          <p:cNvSpPr>
            <a:spLocks noChangeArrowheads="1"/>
          </p:cNvSpPr>
          <p:nvPr/>
        </p:nvSpPr>
        <p:spPr bwMode="auto">
          <a:xfrm rot="20071252">
            <a:off x="-87313" y="1487488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283C9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AutoShape 57"/>
          <p:cNvSpPr>
            <a:spLocks noChangeArrowheads="1"/>
          </p:cNvSpPr>
          <p:nvPr/>
        </p:nvSpPr>
        <p:spPr bwMode="auto">
          <a:xfrm rot="20071252">
            <a:off x="-87313" y="2560638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283C9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AutoShape 58"/>
          <p:cNvSpPr>
            <a:spLocks noChangeArrowheads="1"/>
          </p:cNvSpPr>
          <p:nvPr/>
        </p:nvSpPr>
        <p:spPr bwMode="auto">
          <a:xfrm flipV="1">
            <a:off x="0" y="0"/>
            <a:ext cx="360363" cy="360363"/>
          </a:xfrm>
          <a:prstGeom prst="rtTriangle">
            <a:avLst/>
          </a:prstGeom>
          <a:solidFill>
            <a:srgbClr val="C81E2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3671888" y="547688"/>
            <a:ext cx="1798637" cy="890587"/>
            <a:chOff x="3107" y="345"/>
            <a:chExt cx="1133" cy="561"/>
          </a:xfrm>
        </p:grpSpPr>
        <p:sp>
          <p:nvSpPr>
            <p:cNvPr id="57" name="Freeform 60"/>
            <p:cNvSpPr>
              <a:spLocks/>
            </p:cNvSpPr>
            <p:nvPr/>
          </p:nvSpPr>
          <p:spPr bwMode="auto">
            <a:xfrm rot="10800000">
              <a:off x="3107" y="821"/>
              <a:ext cx="1133" cy="85"/>
            </a:xfrm>
            <a:custGeom>
              <a:avLst/>
              <a:gdLst>
                <a:gd name="T0" fmla="*/ 0 w 3628"/>
                <a:gd name="T1" fmla="*/ 0 h 453"/>
                <a:gd name="T2" fmla="*/ 44 w 3628"/>
                <a:gd name="T3" fmla="*/ 16 h 453"/>
                <a:gd name="T4" fmla="*/ 88 w 3628"/>
                <a:gd name="T5" fmla="*/ 0 h 453"/>
                <a:gd name="T6" fmla="*/ 133 w 3628"/>
                <a:gd name="T7" fmla="*/ 16 h 453"/>
                <a:gd name="T8" fmla="*/ 177 w 3628"/>
                <a:gd name="T9" fmla="*/ 0 h 453"/>
                <a:gd name="T10" fmla="*/ 221 w 3628"/>
                <a:gd name="T11" fmla="*/ 16 h 453"/>
                <a:gd name="T12" fmla="*/ 265 w 3628"/>
                <a:gd name="T13" fmla="*/ 0 h 453"/>
                <a:gd name="T14" fmla="*/ 310 w 3628"/>
                <a:gd name="T15" fmla="*/ 16 h 453"/>
                <a:gd name="T16" fmla="*/ 354 w 3628"/>
                <a:gd name="T17" fmla="*/ 0 h 4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628" h="453">
                  <a:moveTo>
                    <a:pt x="0" y="0"/>
                  </a:moveTo>
                  <a:cubicBezTo>
                    <a:pt x="151" y="226"/>
                    <a:pt x="302" y="453"/>
                    <a:pt x="453" y="453"/>
                  </a:cubicBezTo>
                  <a:cubicBezTo>
                    <a:pt x="604" y="453"/>
                    <a:pt x="756" y="0"/>
                    <a:pt x="907" y="0"/>
                  </a:cubicBezTo>
                  <a:cubicBezTo>
                    <a:pt x="1058" y="0"/>
                    <a:pt x="1209" y="453"/>
                    <a:pt x="1360" y="453"/>
                  </a:cubicBezTo>
                  <a:cubicBezTo>
                    <a:pt x="1511" y="453"/>
                    <a:pt x="1663" y="0"/>
                    <a:pt x="1814" y="0"/>
                  </a:cubicBezTo>
                  <a:cubicBezTo>
                    <a:pt x="1965" y="0"/>
                    <a:pt x="2117" y="453"/>
                    <a:pt x="2268" y="453"/>
                  </a:cubicBezTo>
                  <a:cubicBezTo>
                    <a:pt x="2419" y="453"/>
                    <a:pt x="2570" y="0"/>
                    <a:pt x="2721" y="0"/>
                  </a:cubicBezTo>
                  <a:cubicBezTo>
                    <a:pt x="2872" y="0"/>
                    <a:pt x="3024" y="453"/>
                    <a:pt x="3175" y="453"/>
                  </a:cubicBezTo>
                  <a:cubicBezTo>
                    <a:pt x="3326" y="453"/>
                    <a:pt x="3477" y="226"/>
                    <a:pt x="3628" y="0"/>
                  </a:cubicBezTo>
                </a:path>
              </a:pathLst>
            </a:custGeom>
            <a:noFill/>
            <a:ln w="28575" cmpd="sng">
              <a:solidFill>
                <a:srgbClr val="C81E28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61"/>
            <p:cNvSpPr>
              <a:spLocks/>
            </p:cNvSpPr>
            <p:nvPr/>
          </p:nvSpPr>
          <p:spPr bwMode="auto">
            <a:xfrm rot="10800000">
              <a:off x="3107" y="702"/>
              <a:ext cx="1133" cy="85"/>
            </a:xfrm>
            <a:custGeom>
              <a:avLst/>
              <a:gdLst>
                <a:gd name="T0" fmla="*/ 0 w 3628"/>
                <a:gd name="T1" fmla="*/ 0 h 453"/>
                <a:gd name="T2" fmla="*/ 44 w 3628"/>
                <a:gd name="T3" fmla="*/ 16 h 453"/>
                <a:gd name="T4" fmla="*/ 88 w 3628"/>
                <a:gd name="T5" fmla="*/ 0 h 453"/>
                <a:gd name="T6" fmla="*/ 133 w 3628"/>
                <a:gd name="T7" fmla="*/ 16 h 453"/>
                <a:gd name="T8" fmla="*/ 177 w 3628"/>
                <a:gd name="T9" fmla="*/ 0 h 453"/>
                <a:gd name="T10" fmla="*/ 221 w 3628"/>
                <a:gd name="T11" fmla="*/ 16 h 453"/>
                <a:gd name="T12" fmla="*/ 265 w 3628"/>
                <a:gd name="T13" fmla="*/ 0 h 453"/>
                <a:gd name="T14" fmla="*/ 310 w 3628"/>
                <a:gd name="T15" fmla="*/ 16 h 453"/>
                <a:gd name="T16" fmla="*/ 354 w 3628"/>
                <a:gd name="T17" fmla="*/ 0 h 4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628" h="453">
                  <a:moveTo>
                    <a:pt x="0" y="0"/>
                  </a:moveTo>
                  <a:cubicBezTo>
                    <a:pt x="151" y="226"/>
                    <a:pt x="302" y="453"/>
                    <a:pt x="453" y="453"/>
                  </a:cubicBezTo>
                  <a:cubicBezTo>
                    <a:pt x="604" y="453"/>
                    <a:pt x="756" y="0"/>
                    <a:pt x="907" y="0"/>
                  </a:cubicBezTo>
                  <a:cubicBezTo>
                    <a:pt x="1058" y="0"/>
                    <a:pt x="1209" y="453"/>
                    <a:pt x="1360" y="453"/>
                  </a:cubicBezTo>
                  <a:cubicBezTo>
                    <a:pt x="1511" y="453"/>
                    <a:pt x="1663" y="0"/>
                    <a:pt x="1814" y="0"/>
                  </a:cubicBezTo>
                  <a:cubicBezTo>
                    <a:pt x="1965" y="0"/>
                    <a:pt x="2117" y="453"/>
                    <a:pt x="2268" y="453"/>
                  </a:cubicBezTo>
                  <a:cubicBezTo>
                    <a:pt x="2419" y="453"/>
                    <a:pt x="2570" y="0"/>
                    <a:pt x="2721" y="0"/>
                  </a:cubicBezTo>
                  <a:cubicBezTo>
                    <a:pt x="2872" y="0"/>
                    <a:pt x="3024" y="453"/>
                    <a:pt x="3175" y="453"/>
                  </a:cubicBezTo>
                  <a:cubicBezTo>
                    <a:pt x="3326" y="453"/>
                    <a:pt x="3477" y="226"/>
                    <a:pt x="3628" y="0"/>
                  </a:cubicBezTo>
                </a:path>
              </a:pathLst>
            </a:custGeom>
            <a:noFill/>
            <a:ln w="28575" cmpd="sng">
              <a:solidFill>
                <a:srgbClr val="C81E28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62"/>
            <p:cNvSpPr>
              <a:spLocks/>
            </p:cNvSpPr>
            <p:nvPr/>
          </p:nvSpPr>
          <p:spPr bwMode="auto">
            <a:xfrm rot="10800000">
              <a:off x="3107" y="583"/>
              <a:ext cx="1133" cy="85"/>
            </a:xfrm>
            <a:custGeom>
              <a:avLst/>
              <a:gdLst>
                <a:gd name="T0" fmla="*/ 0 w 3628"/>
                <a:gd name="T1" fmla="*/ 0 h 453"/>
                <a:gd name="T2" fmla="*/ 44 w 3628"/>
                <a:gd name="T3" fmla="*/ 16 h 453"/>
                <a:gd name="T4" fmla="*/ 88 w 3628"/>
                <a:gd name="T5" fmla="*/ 0 h 453"/>
                <a:gd name="T6" fmla="*/ 133 w 3628"/>
                <a:gd name="T7" fmla="*/ 16 h 453"/>
                <a:gd name="T8" fmla="*/ 177 w 3628"/>
                <a:gd name="T9" fmla="*/ 0 h 453"/>
                <a:gd name="T10" fmla="*/ 221 w 3628"/>
                <a:gd name="T11" fmla="*/ 16 h 453"/>
                <a:gd name="T12" fmla="*/ 265 w 3628"/>
                <a:gd name="T13" fmla="*/ 0 h 453"/>
                <a:gd name="T14" fmla="*/ 310 w 3628"/>
                <a:gd name="T15" fmla="*/ 16 h 453"/>
                <a:gd name="T16" fmla="*/ 354 w 3628"/>
                <a:gd name="T17" fmla="*/ 0 h 4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628" h="453">
                  <a:moveTo>
                    <a:pt x="0" y="0"/>
                  </a:moveTo>
                  <a:cubicBezTo>
                    <a:pt x="151" y="226"/>
                    <a:pt x="302" y="453"/>
                    <a:pt x="453" y="453"/>
                  </a:cubicBezTo>
                  <a:cubicBezTo>
                    <a:pt x="604" y="453"/>
                    <a:pt x="756" y="0"/>
                    <a:pt x="907" y="0"/>
                  </a:cubicBezTo>
                  <a:cubicBezTo>
                    <a:pt x="1058" y="0"/>
                    <a:pt x="1209" y="453"/>
                    <a:pt x="1360" y="453"/>
                  </a:cubicBezTo>
                  <a:cubicBezTo>
                    <a:pt x="1511" y="453"/>
                    <a:pt x="1663" y="0"/>
                    <a:pt x="1814" y="0"/>
                  </a:cubicBezTo>
                  <a:cubicBezTo>
                    <a:pt x="1965" y="0"/>
                    <a:pt x="2117" y="453"/>
                    <a:pt x="2268" y="453"/>
                  </a:cubicBezTo>
                  <a:cubicBezTo>
                    <a:pt x="2419" y="453"/>
                    <a:pt x="2570" y="0"/>
                    <a:pt x="2721" y="0"/>
                  </a:cubicBezTo>
                  <a:cubicBezTo>
                    <a:pt x="2872" y="0"/>
                    <a:pt x="3024" y="453"/>
                    <a:pt x="3175" y="453"/>
                  </a:cubicBezTo>
                  <a:cubicBezTo>
                    <a:pt x="3326" y="453"/>
                    <a:pt x="3477" y="226"/>
                    <a:pt x="3628" y="0"/>
                  </a:cubicBezTo>
                </a:path>
              </a:pathLst>
            </a:custGeom>
            <a:noFill/>
            <a:ln w="28575" cmpd="sng">
              <a:solidFill>
                <a:srgbClr val="C81E28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63"/>
            <p:cNvSpPr>
              <a:spLocks/>
            </p:cNvSpPr>
            <p:nvPr/>
          </p:nvSpPr>
          <p:spPr bwMode="auto">
            <a:xfrm rot="10800000">
              <a:off x="3107" y="464"/>
              <a:ext cx="1133" cy="85"/>
            </a:xfrm>
            <a:custGeom>
              <a:avLst/>
              <a:gdLst>
                <a:gd name="T0" fmla="*/ 0 w 3628"/>
                <a:gd name="T1" fmla="*/ 0 h 453"/>
                <a:gd name="T2" fmla="*/ 44 w 3628"/>
                <a:gd name="T3" fmla="*/ 16 h 453"/>
                <a:gd name="T4" fmla="*/ 88 w 3628"/>
                <a:gd name="T5" fmla="*/ 0 h 453"/>
                <a:gd name="T6" fmla="*/ 133 w 3628"/>
                <a:gd name="T7" fmla="*/ 16 h 453"/>
                <a:gd name="T8" fmla="*/ 177 w 3628"/>
                <a:gd name="T9" fmla="*/ 0 h 453"/>
                <a:gd name="T10" fmla="*/ 221 w 3628"/>
                <a:gd name="T11" fmla="*/ 16 h 453"/>
                <a:gd name="T12" fmla="*/ 265 w 3628"/>
                <a:gd name="T13" fmla="*/ 0 h 453"/>
                <a:gd name="T14" fmla="*/ 310 w 3628"/>
                <a:gd name="T15" fmla="*/ 16 h 453"/>
                <a:gd name="T16" fmla="*/ 354 w 3628"/>
                <a:gd name="T17" fmla="*/ 0 h 4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628" h="453">
                  <a:moveTo>
                    <a:pt x="0" y="0"/>
                  </a:moveTo>
                  <a:cubicBezTo>
                    <a:pt x="151" y="226"/>
                    <a:pt x="302" y="453"/>
                    <a:pt x="453" y="453"/>
                  </a:cubicBezTo>
                  <a:cubicBezTo>
                    <a:pt x="604" y="453"/>
                    <a:pt x="756" y="0"/>
                    <a:pt x="907" y="0"/>
                  </a:cubicBezTo>
                  <a:cubicBezTo>
                    <a:pt x="1058" y="0"/>
                    <a:pt x="1209" y="453"/>
                    <a:pt x="1360" y="453"/>
                  </a:cubicBezTo>
                  <a:cubicBezTo>
                    <a:pt x="1511" y="453"/>
                    <a:pt x="1663" y="0"/>
                    <a:pt x="1814" y="0"/>
                  </a:cubicBezTo>
                  <a:cubicBezTo>
                    <a:pt x="1965" y="0"/>
                    <a:pt x="2117" y="453"/>
                    <a:pt x="2268" y="453"/>
                  </a:cubicBezTo>
                  <a:cubicBezTo>
                    <a:pt x="2419" y="453"/>
                    <a:pt x="2570" y="0"/>
                    <a:pt x="2721" y="0"/>
                  </a:cubicBezTo>
                  <a:cubicBezTo>
                    <a:pt x="2872" y="0"/>
                    <a:pt x="3024" y="453"/>
                    <a:pt x="3175" y="453"/>
                  </a:cubicBezTo>
                  <a:cubicBezTo>
                    <a:pt x="3326" y="453"/>
                    <a:pt x="3477" y="226"/>
                    <a:pt x="3628" y="0"/>
                  </a:cubicBezTo>
                </a:path>
              </a:pathLst>
            </a:custGeom>
            <a:noFill/>
            <a:ln w="28575" cmpd="sng">
              <a:solidFill>
                <a:srgbClr val="C81E28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64"/>
            <p:cNvSpPr>
              <a:spLocks/>
            </p:cNvSpPr>
            <p:nvPr/>
          </p:nvSpPr>
          <p:spPr bwMode="auto">
            <a:xfrm rot="10800000">
              <a:off x="3107" y="345"/>
              <a:ext cx="1133" cy="85"/>
            </a:xfrm>
            <a:custGeom>
              <a:avLst/>
              <a:gdLst>
                <a:gd name="T0" fmla="*/ 0 w 3628"/>
                <a:gd name="T1" fmla="*/ 0 h 453"/>
                <a:gd name="T2" fmla="*/ 44 w 3628"/>
                <a:gd name="T3" fmla="*/ 16 h 453"/>
                <a:gd name="T4" fmla="*/ 88 w 3628"/>
                <a:gd name="T5" fmla="*/ 0 h 453"/>
                <a:gd name="T6" fmla="*/ 133 w 3628"/>
                <a:gd name="T7" fmla="*/ 16 h 453"/>
                <a:gd name="T8" fmla="*/ 177 w 3628"/>
                <a:gd name="T9" fmla="*/ 0 h 453"/>
                <a:gd name="T10" fmla="*/ 221 w 3628"/>
                <a:gd name="T11" fmla="*/ 16 h 453"/>
                <a:gd name="T12" fmla="*/ 265 w 3628"/>
                <a:gd name="T13" fmla="*/ 0 h 453"/>
                <a:gd name="T14" fmla="*/ 310 w 3628"/>
                <a:gd name="T15" fmla="*/ 16 h 453"/>
                <a:gd name="T16" fmla="*/ 354 w 3628"/>
                <a:gd name="T17" fmla="*/ 0 h 4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628" h="453">
                  <a:moveTo>
                    <a:pt x="0" y="0"/>
                  </a:moveTo>
                  <a:cubicBezTo>
                    <a:pt x="151" y="226"/>
                    <a:pt x="302" y="453"/>
                    <a:pt x="453" y="453"/>
                  </a:cubicBezTo>
                  <a:cubicBezTo>
                    <a:pt x="604" y="453"/>
                    <a:pt x="756" y="0"/>
                    <a:pt x="907" y="0"/>
                  </a:cubicBezTo>
                  <a:cubicBezTo>
                    <a:pt x="1058" y="0"/>
                    <a:pt x="1209" y="453"/>
                    <a:pt x="1360" y="453"/>
                  </a:cubicBezTo>
                  <a:cubicBezTo>
                    <a:pt x="1511" y="453"/>
                    <a:pt x="1663" y="0"/>
                    <a:pt x="1814" y="0"/>
                  </a:cubicBezTo>
                  <a:cubicBezTo>
                    <a:pt x="1965" y="0"/>
                    <a:pt x="2117" y="453"/>
                    <a:pt x="2268" y="453"/>
                  </a:cubicBezTo>
                  <a:cubicBezTo>
                    <a:pt x="2419" y="453"/>
                    <a:pt x="2570" y="0"/>
                    <a:pt x="2721" y="0"/>
                  </a:cubicBezTo>
                  <a:cubicBezTo>
                    <a:pt x="2872" y="0"/>
                    <a:pt x="3024" y="453"/>
                    <a:pt x="3175" y="453"/>
                  </a:cubicBezTo>
                  <a:cubicBezTo>
                    <a:pt x="3326" y="453"/>
                    <a:pt x="3477" y="226"/>
                    <a:pt x="3628" y="0"/>
                  </a:cubicBezTo>
                </a:path>
              </a:pathLst>
            </a:custGeom>
            <a:noFill/>
            <a:ln w="28575" cmpd="sng">
              <a:solidFill>
                <a:srgbClr val="C81E28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" name="Rectangle 65"/>
          <p:cNvSpPr>
            <a:spLocks noChangeArrowheads="1"/>
          </p:cNvSpPr>
          <p:nvPr/>
        </p:nvSpPr>
        <p:spPr bwMode="auto">
          <a:xfrm>
            <a:off x="701675" y="1000125"/>
            <a:ext cx="1800225" cy="358775"/>
          </a:xfrm>
          <a:prstGeom prst="rect">
            <a:avLst/>
          </a:prstGeom>
          <a:solidFill>
            <a:srgbClr val="283C9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b="1">
                <a:solidFill>
                  <a:schemeClr val="bg1"/>
                </a:solidFill>
              </a:rPr>
              <a:t>Par Avion</a:t>
            </a:r>
          </a:p>
        </p:txBody>
      </p:sp>
      <p:sp>
        <p:nvSpPr>
          <p:cNvPr id="63" name="Rectangle 66"/>
          <p:cNvSpPr>
            <a:spLocks noChangeArrowheads="1"/>
          </p:cNvSpPr>
          <p:nvPr/>
        </p:nvSpPr>
        <p:spPr bwMode="auto">
          <a:xfrm>
            <a:off x="701675" y="550863"/>
            <a:ext cx="1800225" cy="358775"/>
          </a:xfrm>
          <a:prstGeom prst="rect">
            <a:avLst/>
          </a:prstGeom>
          <a:solidFill>
            <a:srgbClr val="283C9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>
                <a:solidFill>
                  <a:schemeClr val="bg1"/>
                </a:solidFill>
              </a:rPr>
              <a:t>Air Mail</a:t>
            </a:r>
          </a:p>
        </p:txBody>
      </p:sp>
      <p:sp>
        <p:nvSpPr>
          <p:cNvPr id="64" name="Oval 67"/>
          <p:cNvSpPr>
            <a:spLocks noChangeArrowheads="1"/>
          </p:cNvSpPr>
          <p:nvPr/>
        </p:nvSpPr>
        <p:spPr bwMode="auto">
          <a:xfrm>
            <a:off x="5922963" y="407988"/>
            <a:ext cx="1169987" cy="1169987"/>
          </a:xfrm>
          <a:prstGeom prst="ellipse">
            <a:avLst/>
          </a:prstGeom>
          <a:noFill/>
          <a:ln w="28575">
            <a:solidFill>
              <a:srgbClr val="C81E2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Text Box 68"/>
          <p:cNvSpPr txBox="1">
            <a:spLocks noChangeArrowheads="1"/>
          </p:cNvSpPr>
          <p:nvPr/>
        </p:nvSpPr>
        <p:spPr bwMode="auto">
          <a:xfrm rot="20520000">
            <a:off x="6192838" y="388938"/>
            <a:ext cx="2936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200" b="1" smtClean="0">
                <a:solidFill>
                  <a:srgbClr val="C81E28"/>
                </a:solidFill>
              </a:rPr>
              <a:t>A</a:t>
            </a:r>
          </a:p>
        </p:txBody>
      </p:sp>
      <p:sp>
        <p:nvSpPr>
          <p:cNvPr id="66" name="Text Box 69"/>
          <p:cNvSpPr txBox="1">
            <a:spLocks noChangeArrowheads="1"/>
          </p:cNvSpPr>
          <p:nvPr/>
        </p:nvSpPr>
        <p:spPr bwMode="auto">
          <a:xfrm>
            <a:off x="6394450" y="368300"/>
            <a:ext cx="2270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200" b="1" smtClean="0">
                <a:solidFill>
                  <a:srgbClr val="C81E28"/>
                </a:solidFill>
              </a:rPr>
              <a:t>I</a:t>
            </a:r>
          </a:p>
        </p:txBody>
      </p:sp>
      <p:sp>
        <p:nvSpPr>
          <p:cNvPr id="67" name="Text Box 70"/>
          <p:cNvSpPr txBox="1">
            <a:spLocks noChangeArrowheads="1"/>
          </p:cNvSpPr>
          <p:nvPr/>
        </p:nvSpPr>
        <p:spPr bwMode="auto">
          <a:xfrm rot="1080000">
            <a:off x="6529388" y="398463"/>
            <a:ext cx="2936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200" b="1" smtClean="0">
                <a:solidFill>
                  <a:srgbClr val="C81E28"/>
                </a:solidFill>
              </a:rPr>
              <a:t>R</a:t>
            </a:r>
          </a:p>
        </p:txBody>
      </p:sp>
      <p:sp>
        <p:nvSpPr>
          <p:cNvPr id="68" name="Text Box 71"/>
          <p:cNvSpPr txBox="1">
            <a:spLocks noChangeArrowheads="1"/>
          </p:cNvSpPr>
          <p:nvPr/>
        </p:nvSpPr>
        <p:spPr bwMode="auto">
          <a:xfrm rot="2160000">
            <a:off x="6061075" y="1243013"/>
            <a:ext cx="311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200" b="1" smtClean="0">
                <a:solidFill>
                  <a:srgbClr val="C81E28"/>
                </a:solidFill>
              </a:rPr>
              <a:t>M</a:t>
            </a:r>
          </a:p>
        </p:txBody>
      </p:sp>
      <p:sp>
        <p:nvSpPr>
          <p:cNvPr id="69" name="Text Box 72"/>
          <p:cNvSpPr txBox="1">
            <a:spLocks noChangeArrowheads="1"/>
          </p:cNvSpPr>
          <p:nvPr/>
        </p:nvSpPr>
        <p:spPr bwMode="auto">
          <a:xfrm rot="671860">
            <a:off x="6257925" y="1327150"/>
            <a:ext cx="2936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200" b="1" smtClean="0">
                <a:solidFill>
                  <a:srgbClr val="C81E28"/>
                </a:solidFill>
              </a:rPr>
              <a:t>A</a:t>
            </a:r>
          </a:p>
        </p:txBody>
      </p:sp>
      <p:sp>
        <p:nvSpPr>
          <p:cNvPr id="70" name="Text Box 73"/>
          <p:cNvSpPr txBox="1">
            <a:spLocks noChangeArrowheads="1"/>
          </p:cNvSpPr>
          <p:nvPr/>
        </p:nvSpPr>
        <p:spPr bwMode="auto">
          <a:xfrm rot="20713350">
            <a:off x="6486525" y="1327150"/>
            <a:ext cx="2270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200" b="1" smtClean="0">
                <a:solidFill>
                  <a:srgbClr val="C81E28"/>
                </a:solidFill>
              </a:rPr>
              <a:t>I</a:t>
            </a:r>
          </a:p>
        </p:txBody>
      </p:sp>
      <p:sp>
        <p:nvSpPr>
          <p:cNvPr id="71" name="Text Box 74"/>
          <p:cNvSpPr txBox="1">
            <a:spLocks noChangeArrowheads="1"/>
          </p:cNvSpPr>
          <p:nvPr/>
        </p:nvSpPr>
        <p:spPr bwMode="auto">
          <a:xfrm rot="19440000">
            <a:off x="6634163" y="1239838"/>
            <a:ext cx="27781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200" b="1" smtClean="0">
                <a:solidFill>
                  <a:srgbClr val="C81E28"/>
                </a:solidFill>
              </a:rPr>
              <a:t>L</a:t>
            </a:r>
          </a:p>
        </p:txBody>
      </p:sp>
      <p:sp>
        <p:nvSpPr>
          <p:cNvPr id="72" name="Oval 75"/>
          <p:cNvSpPr>
            <a:spLocks noChangeArrowheads="1"/>
          </p:cNvSpPr>
          <p:nvPr/>
        </p:nvSpPr>
        <p:spPr bwMode="auto">
          <a:xfrm>
            <a:off x="6124575" y="609600"/>
            <a:ext cx="765175" cy="765175"/>
          </a:xfrm>
          <a:prstGeom prst="ellipse">
            <a:avLst/>
          </a:prstGeom>
          <a:noFill/>
          <a:ln w="28575">
            <a:solidFill>
              <a:srgbClr val="C81E28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endParaRPr lang="en-US" sz="1200" b="1">
              <a:solidFill>
                <a:srgbClr val="C81E28"/>
              </a:solidFill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73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9B9EF1BD-9876-4CEB-B547-066D661AAD6D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74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5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4FEBC962-8EEF-4641-9228-794D2459F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9EF1BD-9876-4CEB-B547-066D661AAD6D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EBC962-8EEF-4641-9228-794D2459F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95288"/>
            <a:ext cx="2057400" cy="5849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95288"/>
            <a:ext cx="6019800" cy="5849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9EF1BD-9876-4CEB-B547-066D661AAD6D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EBC962-8EEF-4641-9228-794D2459F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9EF1BD-9876-4CEB-B547-066D661AAD6D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EBC962-8EEF-4641-9228-794D2459F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9EF1BD-9876-4CEB-B547-066D661AAD6D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EBC962-8EEF-4641-9228-794D2459F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9EF1BD-9876-4CEB-B547-066D661AAD6D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EBC962-8EEF-4641-9228-794D2459F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9EF1BD-9876-4CEB-B547-066D661AAD6D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EBC962-8EEF-4641-9228-794D2459F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9EF1BD-9876-4CEB-B547-066D661AAD6D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EBC962-8EEF-4641-9228-794D2459F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9EF1BD-9876-4CEB-B547-066D661AAD6D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EBC962-8EEF-4641-9228-794D2459F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9EF1BD-9876-4CEB-B547-066D661AAD6D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EBC962-8EEF-4641-9228-794D2459F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9EF1BD-9876-4CEB-B547-066D661AAD6D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EBC962-8EEF-4641-9228-794D2459FD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952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B9EF1BD-9876-4CEB-B547-066D661AAD6D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FEBC962-8EEF-4641-9228-794D2459FD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1714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8445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auto">
          <a:xfrm>
            <a:off x="15176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AutoShape 10"/>
          <p:cNvSpPr>
            <a:spLocks noChangeArrowheads="1"/>
          </p:cNvSpPr>
          <p:nvPr/>
        </p:nvSpPr>
        <p:spPr bwMode="auto">
          <a:xfrm>
            <a:off x="21907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AutoShape 11"/>
          <p:cNvSpPr>
            <a:spLocks noChangeArrowheads="1"/>
          </p:cNvSpPr>
          <p:nvPr/>
        </p:nvSpPr>
        <p:spPr bwMode="auto">
          <a:xfrm>
            <a:off x="28638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6" name="AutoShape 12"/>
          <p:cNvSpPr>
            <a:spLocks noChangeArrowheads="1"/>
          </p:cNvSpPr>
          <p:nvPr/>
        </p:nvSpPr>
        <p:spPr bwMode="auto">
          <a:xfrm>
            <a:off x="35369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AutoShape 13"/>
          <p:cNvSpPr>
            <a:spLocks noChangeArrowheads="1"/>
          </p:cNvSpPr>
          <p:nvPr/>
        </p:nvSpPr>
        <p:spPr bwMode="auto">
          <a:xfrm>
            <a:off x="42100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auto">
          <a:xfrm>
            <a:off x="55562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9" name="AutoShape 15"/>
          <p:cNvSpPr>
            <a:spLocks noChangeArrowheads="1"/>
          </p:cNvSpPr>
          <p:nvPr/>
        </p:nvSpPr>
        <p:spPr bwMode="auto">
          <a:xfrm>
            <a:off x="48831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0" name="AutoShape 16"/>
          <p:cNvSpPr>
            <a:spLocks noChangeArrowheads="1"/>
          </p:cNvSpPr>
          <p:nvPr/>
        </p:nvSpPr>
        <p:spPr bwMode="auto">
          <a:xfrm>
            <a:off x="62293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1" name="AutoShape 17"/>
          <p:cNvSpPr>
            <a:spLocks noChangeArrowheads="1"/>
          </p:cNvSpPr>
          <p:nvPr/>
        </p:nvSpPr>
        <p:spPr bwMode="auto">
          <a:xfrm>
            <a:off x="6902450" y="665480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2" name="AutoShape 18"/>
          <p:cNvSpPr>
            <a:spLocks noChangeArrowheads="1"/>
          </p:cNvSpPr>
          <p:nvPr/>
        </p:nvSpPr>
        <p:spPr bwMode="auto">
          <a:xfrm>
            <a:off x="7575550" y="6640513"/>
            <a:ext cx="608013" cy="217487"/>
          </a:xfrm>
          <a:prstGeom prst="parallelogram">
            <a:avLst>
              <a:gd name="adj" fmla="val 69891"/>
            </a:avLst>
          </a:prstGeom>
          <a:solidFill>
            <a:srgbClr val="C81E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3" name="AutoShape 19"/>
          <p:cNvSpPr>
            <a:spLocks noChangeArrowheads="1"/>
          </p:cNvSpPr>
          <p:nvPr/>
        </p:nvSpPr>
        <p:spPr bwMode="auto">
          <a:xfrm rot="-1528748">
            <a:off x="8782050" y="5656263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C81E2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" name="AutoShape 20"/>
          <p:cNvSpPr>
            <a:spLocks noChangeArrowheads="1"/>
          </p:cNvSpPr>
          <p:nvPr/>
        </p:nvSpPr>
        <p:spPr bwMode="auto">
          <a:xfrm>
            <a:off x="8250238" y="6640513"/>
            <a:ext cx="608012" cy="217487"/>
          </a:xfrm>
          <a:prstGeom prst="parallelogram">
            <a:avLst>
              <a:gd name="adj" fmla="val 69891"/>
            </a:avLst>
          </a:prstGeom>
          <a:solidFill>
            <a:srgbClr val="283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5" name="AutoShape 21"/>
          <p:cNvSpPr>
            <a:spLocks noChangeArrowheads="1"/>
          </p:cNvSpPr>
          <p:nvPr/>
        </p:nvSpPr>
        <p:spPr bwMode="auto">
          <a:xfrm flipH="1">
            <a:off x="8943975" y="6648450"/>
            <a:ext cx="200025" cy="209550"/>
          </a:xfrm>
          <a:prstGeom prst="rtTriangle">
            <a:avLst/>
          </a:prstGeom>
          <a:solidFill>
            <a:srgbClr val="C81E2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6" name="AutoShape 22"/>
          <p:cNvSpPr>
            <a:spLocks noChangeArrowheads="1"/>
          </p:cNvSpPr>
          <p:nvPr/>
        </p:nvSpPr>
        <p:spPr bwMode="auto">
          <a:xfrm rot="-1528748">
            <a:off x="8782050" y="4603750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C81E2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7" name="AutoShape 23"/>
          <p:cNvSpPr>
            <a:spLocks noChangeArrowheads="1"/>
          </p:cNvSpPr>
          <p:nvPr/>
        </p:nvSpPr>
        <p:spPr bwMode="auto">
          <a:xfrm rot="-1528748">
            <a:off x="8782050" y="5129213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283C9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8" name="AutoShape 24"/>
          <p:cNvSpPr>
            <a:spLocks noChangeArrowheads="1"/>
          </p:cNvSpPr>
          <p:nvPr/>
        </p:nvSpPr>
        <p:spPr bwMode="auto">
          <a:xfrm rot="-1528748">
            <a:off x="8782050" y="3549650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C81E2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9" name="AutoShape 25"/>
          <p:cNvSpPr>
            <a:spLocks noChangeArrowheads="1"/>
          </p:cNvSpPr>
          <p:nvPr/>
        </p:nvSpPr>
        <p:spPr bwMode="auto">
          <a:xfrm rot="-1528748">
            <a:off x="8782050" y="4076700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283C9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0" name="AutoShape 26"/>
          <p:cNvSpPr>
            <a:spLocks noChangeArrowheads="1"/>
          </p:cNvSpPr>
          <p:nvPr/>
        </p:nvSpPr>
        <p:spPr bwMode="auto">
          <a:xfrm rot="-1528748">
            <a:off x="8782050" y="2497138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C81E2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1" name="AutoShape 27"/>
          <p:cNvSpPr>
            <a:spLocks noChangeArrowheads="1"/>
          </p:cNvSpPr>
          <p:nvPr/>
        </p:nvSpPr>
        <p:spPr bwMode="auto">
          <a:xfrm rot="-1528748">
            <a:off x="8782050" y="3024188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283C9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2" name="AutoShape 28"/>
          <p:cNvSpPr>
            <a:spLocks noChangeArrowheads="1"/>
          </p:cNvSpPr>
          <p:nvPr/>
        </p:nvSpPr>
        <p:spPr bwMode="auto">
          <a:xfrm rot="-1528748">
            <a:off x="8782050" y="6183313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283C9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" name="AutoShape 29"/>
          <p:cNvSpPr>
            <a:spLocks noChangeArrowheads="1"/>
          </p:cNvSpPr>
          <p:nvPr/>
        </p:nvSpPr>
        <p:spPr bwMode="auto">
          <a:xfrm rot="-1528748">
            <a:off x="8782050" y="1444625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C81E2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4" name="AutoShape 30"/>
          <p:cNvSpPr>
            <a:spLocks noChangeArrowheads="1"/>
          </p:cNvSpPr>
          <p:nvPr/>
        </p:nvSpPr>
        <p:spPr bwMode="auto">
          <a:xfrm rot="-1528748">
            <a:off x="8782050" y="392113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C81E2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5" name="AutoShape 31"/>
          <p:cNvSpPr>
            <a:spLocks noChangeArrowheads="1"/>
          </p:cNvSpPr>
          <p:nvPr/>
        </p:nvSpPr>
        <p:spPr bwMode="auto">
          <a:xfrm rot="-1528748">
            <a:off x="8782050" y="917575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283C9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6" name="AutoShape 32"/>
          <p:cNvSpPr>
            <a:spLocks noChangeArrowheads="1"/>
          </p:cNvSpPr>
          <p:nvPr/>
        </p:nvSpPr>
        <p:spPr bwMode="auto">
          <a:xfrm rot="-1528748">
            <a:off x="8782050" y="1970088"/>
            <a:ext cx="438150" cy="219075"/>
          </a:xfrm>
          <a:prstGeom prst="parallelogram">
            <a:avLst>
              <a:gd name="adj" fmla="val 50000"/>
            </a:avLst>
          </a:prstGeom>
          <a:solidFill>
            <a:srgbClr val="283C9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7" name="AutoShape 33"/>
          <p:cNvSpPr>
            <a:spLocks noChangeArrowheads="1"/>
          </p:cNvSpPr>
          <p:nvPr/>
        </p:nvSpPr>
        <p:spPr bwMode="auto">
          <a:xfrm>
            <a:off x="4572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8" name="AutoShape 34"/>
          <p:cNvSpPr>
            <a:spLocks noChangeArrowheads="1"/>
          </p:cNvSpPr>
          <p:nvPr/>
        </p:nvSpPr>
        <p:spPr bwMode="auto">
          <a:xfrm>
            <a:off x="11303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9" name="AutoShape 35"/>
          <p:cNvSpPr>
            <a:spLocks noChangeArrowheads="1"/>
          </p:cNvSpPr>
          <p:nvPr/>
        </p:nvSpPr>
        <p:spPr bwMode="auto">
          <a:xfrm>
            <a:off x="18034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0" name="AutoShape 36"/>
          <p:cNvSpPr>
            <a:spLocks noChangeArrowheads="1"/>
          </p:cNvSpPr>
          <p:nvPr/>
        </p:nvSpPr>
        <p:spPr bwMode="auto">
          <a:xfrm>
            <a:off x="24765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1" name="AutoShape 37"/>
          <p:cNvSpPr>
            <a:spLocks noChangeArrowheads="1"/>
          </p:cNvSpPr>
          <p:nvPr/>
        </p:nvSpPr>
        <p:spPr bwMode="auto">
          <a:xfrm>
            <a:off x="31496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2" name="AutoShape 38"/>
          <p:cNvSpPr>
            <a:spLocks noChangeArrowheads="1"/>
          </p:cNvSpPr>
          <p:nvPr/>
        </p:nvSpPr>
        <p:spPr bwMode="auto">
          <a:xfrm>
            <a:off x="38227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3" name="AutoShape 39"/>
          <p:cNvSpPr>
            <a:spLocks noChangeArrowheads="1"/>
          </p:cNvSpPr>
          <p:nvPr/>
        </p:nvSpPr>
        <p:spPr bwMode="auto">
          <a:xfrm>
            <a:off x="44958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4" name="AutoShape 40"/>
          <p:cNvSpPr>
            <a:spLocks noChangeArrowheads="1"/>
          </p:cNvSpPr>
          <p:nvPr/>
        </p:nvSpPr>
        <p:spPr bwMode="auto">
          <a:xfrm>
            <a:off x="58420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5" name="AutoShape 41"/>
          <p:cNvSpPr>
            <a:spLocks noChangeArrowheads="1"/>
          </p:cNvSpPr>
          <p:nvPr/>
        </p:nvSpPr>
        <p:spPr bwMode="auto">
          <a:xfrm>
            <a:off x="51689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6" name="AutoShape 42"/>
          <p:cNvSpPr>
            <a:spLocks noChangeArrowheads="1"/>
          </p:cNvSpPr>
          <p:nvPr/>
        </p:nvSpPr>
        <p:spPr bwMode="auto">
          <a:xfrm>
            <a:off x="65151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" name="AutoShape 43"/>
          <p:cNvSpPr>
            <a:spLocks noChangeArrowheads="1"/>
          </p:cNvSpPr>
          <p:nvPr/>
        </p:nvSpPr>
        <p:spPr bwMode="auto">
          <a:xfrm>
            <a:off x="71882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8" name="AutoShape 44"/>
          <p:cNvSpPr>
            <a:spLocks noChangeArrowheads="1"/>
          </p:cNvSpPr>
          <p:nvPr/>
        </p:nvSpPr>
        <p:spPr bwMode="auto">
          <a:xfrm>
            <a:off x="7861300" y="0"/>
            <a:ext cx="608013" cy="217488"/>
          </a:xfrm>
          <a:prstGeom prst="parallelogram">
            <a:avLst>
              <a:gd name="adj" fmla="val 69890"/>
            </a:avLst>
          </a:prstGeom>
          <a:solidFill>
            <a:srgbClr val="C81E28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9" name="AutoShape 45"/>
          <p:cNvSpPr>
            <a:spLocks noChangeArrowheads="1"/>
          </p:cNvSpPr>
          <p:nvPr/>
        </p:nvSpPr>
        <p:spPr bwMode="auto">
          <a:xfrm>
            <a:off x="8535988" y="0"/>
            <a:ext cx="608012" cy="217488"/>
          </a:xfrm>
          <a:prstGeom prst="parallelogram">
            <a:avLst>
              <a:gd name="adj" fmla="val 69890"/>
            </a:avLst>
          </a:prstGeom>
          <a:solidFill>
            <a:srgbClr val="283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0" name="AutoShape 46"/>
          <p:cNvSpPr>
            <a:spLocks noChangeArrowheads="1"/>
          </p:cNvSpPr>
          <p:nvPr/>
        </p:nvSpPr>
        <p:spPr bwMode="auto">
          <a:xfrm rot="-1528748">
            <a:off x="-87313" y="6318250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C81E2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1" name="AutoShape 47"/>
          <p:cNvSpPr>
            <a:spLocks noChangeArrowheads="1"/>
          </p:cNvSpPr>
          <p:nvPr/>
        </p:nvSpPr>
        <p:spPr bwMode="auto">
          <a:xfrm rot="-1528748">
            <a:off x="-87313" y="5243513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C81E2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2" name="AutoShape 48"/>
          <p:cNvSpPr>
            <a:spLocks noChangeArrowheads="1"/>
          </p:cNvSpPr>
          <p:nvPr/>
        </p:nvSpPr>
        <p:spPr bwMode="auto">
          <a:xfrm rot="-1528748">
            <a:off x="-87313" y="5780088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283C9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3" name="AutoShape 49"/>
          <p:cNvSpPr>
            <a:spLocks noChangeArrowheads="1"/>
          </p:cNvSpPr>
          <p:nvPr/>
        </p:nvSpPr>
        <p:spPr bwMode="auto">
          <a:xfrm rot="-1528748">
            <a:off x="-87313" y="4170363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C81E2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4" name="AutoShape 50"/>
          <p:cNvSpPr>
            <a:spLocks noChangeArrowheads="1"/>
          </p:cNvSpPr>
          <p:nvPr/>
        </p:nvSpPr>
        <p:spPr bwMode="auto">
          <a:xfrm rot="-1528748">
            <a:off x="-87313" y="4706938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283C9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5" name="AutoShape 51"/>
          <p:cNvSpPr>
            <a:spLocks noChangeArrowheads="1"/>
          </p:cNvSpPr>
          <p:nvPr/>
        </p:nvSpPr>
        <p:spPr bwMode="auto">
          <a:xfrm rot="-1528748">
            <a:off x="-87313" y="3097213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C81E2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6" name="AutoShape 52"/>
          <p:cNvSpPr>
            <a:spLocks noChangeArrowheads="1"/>
          </p:cNvSpPr>
          <p:nvPr/>
        </p:nvSpPr>
        <p:spPr bwMode="auto">
          <a:xfrm rot="-1528748">
            <a:off x="-87313" y="3633788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283C9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7" name="AutoShape 53"/>
          <p:cNvSpPr>
            <a:spLocks noChangeArrowheads="1"/>
          </p:cNvSpPr>
          <p:nvPr/>
        </p:nvSpPr>
        <p:spPr bwMode="auto">
          <a:xfrm rot="-1528748">
            <a:off x="-87313" y="414338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283C9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8" name="AutoShape 54"/>
          <p:cNvSpPr>
            <a:spLocks noChangeArrowheads="1"/>
          </p:cNvSpPr>
          <p:nvPr/>
        </p:nvSpPr>
        <p:spPr bwMode="auto">
          <a:xfrm rot="-1528748">
            <a:off x="-87313" y="2024063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C81E2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9" name="AutoShape 55"/>
          <p:cNvSpPr>
            <a:spLocks noChangeArrowheads="1"/>
          </p:cNvSpPr>
          <p:nvPr/>
        </p:nvSpPr>
        <p:spPr bwMode="auto">
          <a:xfrm rot="-1528748">
            <a:off x="-87313" y="950913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C81E2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0" name="AutoShape 56"/>
          <p:cNvSpPr>
            <a:spLocks noChangeArrowheads="1"/>
          </p:cNvSpPr>
          <p:nvPr/>
        </p:nvSpPr>
        <p:spPr bwMode="auto">
          <a:xfrm rot="-1528748">
            <a:off x="-87313" y="1487488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283C9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1" name="AutoShape 57"/>
          <p:cNvSpPr>
            <a:spLocks noChangeArrowheads="1"/>
          </p:cNvSpPr>
          <p:nvPr/>
        </p:nvSpPr>
        <p:spPr bwMode="auto">
          <a:xfrm rot="-1528748">
            <a:off x="-87313" y="2560638"/>
            <a:ext cx="512763" cy="254000"/>
          </a:xfrm>
          <a:prstGeom prst="parallelogram">
            <a:avLst>
              <a:gd name="adj" fmla="val 50469"/>
            </a:avLst>
          </a:prstGeom>
          <a:solidFill>
            <a:srgbClr val="283C9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2" name="AutoShape 58"/>
          <p:cNvSpPr>
            <a:spLocks noChangeArrowheads="1"/>
          </p:cNvSpPr>
          <p:nvPr/>
        </p:nvSpPr>
        <p:spPr bwMode="auto">
          <a:xfrm flipV="1">
            <a:off x="0" y="0"/>
            <a:ext cx="360363" cy="360363"/>
          </a:xfrm>
          <a:prstGeom prst="rtTriangle">
            <a:avLst/>
          </a:prstGeom>
          <a:solidFill>
            <a:srgbClr val="C81E2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628650" indent="-628650" algn="l" rtl="0" eaLnBrk="1" fontAlgn="base" hangingPunct="1">
        <a:spcBef>
          <a:spcPct val="20000"/>
        </a:spcBef>
        <a:spcAft>
          <a:spcPct val="0"/>
        </a:spcAft>
        <a:buClr>
          <a:srgbClr val="283C99"/>
        </a:buClr>
        <a:buFont typeface="Wingdings" pitchFamily="16" charset="2"/>
        <a:buChar char="*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352550" indent="-544513" algn="l" rtl="0" eaLnBrk="1" fontAlgn="base" hangingPunct="1">
        <a:spcBef>
          <a:spcPct val="20000"/>
        </a:spcBef>
        <a:spcAft>
          <a:spcPct val="0"/>
        </a:spcAft>
        <a:buClr>
          <a:srgbClr val="283C99"/>
        </a:buClr>
        <a:buFont typeface="Wingdings" pitchFamily="16" charset="2"/>
        <a:buChar char="*"/>
        <a:defRPr sz="2800">
          <a:solidFill>
            <a:schemeClr val="tx1"/>
          </a:solidFill>
          <a:latin typeface="+mn-lt"/>
        </a:defRPr>
      </a:lvl2pPr>
      <a:lvl3pPr marL="1604963" indent="-73025" algn="l" rtl="0" eaLnBrk="1" fontAlgn="base" hangingPunct="1">
        <a:spcBef>
          <a:spcPct val="20000"/>
        </a:spcBef>
        <a:spcAft>
          <a:spcPct val="0"/>
        </a:spcAft>
        <a:buClr>
          <a:srgbClr val="283C99"/>
        </a:buClr>
        <a:buFont typeface="Wingdings" pitchFamily="16" charset="2"/>
        <a:buChar char="*"/>
        <a:defRPr sz="2400">
          <a:solidFill>
            <a:schemeClr val="tx1"/>
          </a:solidFill>
          <a:latin typeface="+mn-lt"/>
        </a:defRPr>
      </a:lvl3pPr>
      <a:lvl4pPr marL="2012950" indent="-228600" algn="l" rtl="0" eaLnBrk="1" fontAlgn="base" hangingPunct="1">
        <a:spcBef>
          <a:spcPct val="20000"/>
        </a:spcBef>
        <a:spcAft>
          <a:spcPct val="0"/>
        </a:spcAft>
        <a:buClr>
          <a:srgbClr val="283C99"/>
        </a:buClr>
        <a:buFont typeface="Wingdings" pitchFamily="16" charset="2"/>
        <a:buChar char="*"/>
        <a:defRPr sz="2000">
          <a:solidFill>
            <a:schemeClr val="tx1"/>
          </a:solidFill>
          <a:latin typeface="+mn-lt"/>
        </a:defRPr>
      </a:lvl4pPr>
      <a:lvl5pPr marL="2420938" indent="-228600" algn="l" rtl="0" eaLnBrk="1" fontAlgn="base" hangingPunct="1">
        <a:spcBef>
          <a:spcPct val="20000"/>
        </a:spcBef>
        <a:spcAft>
          <a:spcPct val="0"/>
        </a:spcAft>
        <a:buClr>
          <a:srgbClr val="283C99"/>
        </a:buClr>
        <a:buFont typeface="Wingdings" pitchFamily="16" charset="2"/>
        <a:buChar char="*"/>
        <a:defRPr sz="2000">
          <a:solidFill>
            <a:schemeClr val="tx1"/>
          </a:solidFill>
          <a:latin typeface="+mn-lt"/>
        </a:defRPr>
      </a:lvl5pPr>
      <a:lvl6pPr marL="2878138" indent="-228600" algn="l" rtl="0" eaLnBrk="1" fontAlgn="base" hangingPunct="1">
        <a:spcBef>
          <a:spcPct val="20000"/>
        </a:spcBef>
        <a:spcAft>
          <a:spcPct val="0"/>
        </a:spcAft>
        <a:buClr>
          <a:srgbClr val="283C99"/>
        </a:buClr>
        <a:buFont typeface="Wingdings" pitchFamily="2" charset="2"/>
        <a:buChar char="*"/>
        <a:defRPr sz="2000">
          <a:solidFill>
            <a:schemeClr val="tx1"/>
          </a:solidFill>
          <a:latin typeface="+mn-lt"/>
        </a:defRPr>
      </a:lvl6pPr>
      <a:lvl7pPr marL="3335338" indent="-228600" algn="l" rtl="0" eaLnBrk="1" fontAlgn="base" hangingPunct="1">
        <a:spcBef>
          <a:spcPct val="20000"/>
        </a:spcBef>
        <a:spcAft>
          <a:spcPct val="0"/>
        </a:spcAft>
        <a:buClr>
          <a:srgbClr val="283C99"/>
        </a:buClr>
        <a:buFont typeface="Wingdings" pitchFamily="2" charset="2"/>
        <a:buChar char="*"/>
        <a:defRPr sz="2000">
          <a:solidFill>
            <a:schemeClr val="tx1"/>
          </a:solidFill>
          <a:latin typeface="+mn-lt"/>
        </a:defRPr>
      </a:lvl7pPr>
      <a:lvl8pPr marL="3792538" indent="-228600" algn="l" rtl="0" eaLnBrk="1" fontAlgn="base" hangingPunct="1">
        <a:spcBef>
          <a:spcPct val="20000"/>
        </a:spcBef>
        <a:spcAft>
          <a:spcPct val="0"/>
        </a:spcAft>
        <a:buClr>
          <a:srgbClr val="283C99"/>
        </a:buClr>
        <a:buFont typeface="Wingdings" pitchFamily="2" charset="2"/>
        <a:buChar char="*"/>
        <a:defRPr sz="2000">
          <a:solidFill>
            <a:schemeClr val="tx1"/>
          </a:solidFill>
          <a:latin typeface="+mn-lt"/>
        </a:defRPr>
      </a:lvl8pPr>
      <a:lvl9pPr marL="4249738" indent="-228600" algn="l" rtl="0" eaLnBrk="1" fontAlgn="base" hangingPunct="1">
        <a:spcBef>
          <a:spcPct val="20000"/>
        </a:spcBef>
        <a:spcAft>
          <a:spcPct val="0"/>
        </a:spcAft>
        <a:buClr>
          <a:srgbClr val="283C99"/>
        </a:buClr>
        <a:buFont typeface="Wingdings" pitchFamily="2" charset="2"/>
        <a:buChar char="*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profil.merdeka.com/mancanegara/f/freeport-mcmoran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cx.com/videos/indo_grasberg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(</a:t>
            </a:r>
            <a:r>
              <a:rPr lang="en-US" dirty="0" err="1" smtClean="0"/>
              <a:t>bagian</a:t>
            </a:r>
            <a:r>
              <a:rPr lang="en-US" dirty="0" smtClean="0"/>
              <a:t> 2)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sz="3000" dirty="0" err="1" smtClean="0"/>
              <a:t>Lanjutan</a:t>
            </a:r>
            <a:r>
              <a:rPr lang="en-US" sz="3000" dirty="0" smtClean="0"/>
              <a:t>…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internal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yang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yang </a:t>
            </a:r>
            <a:r>
              <a:rPr lang="en-US" dirty="0" err="1" smtClean="0"/>
              <a:t>unik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ciri-ciri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kepribadiannya</a:t>
            </a:r>
            <a:r>
              <a:rPr lang="en-US" dirty="0" smtClean="0"/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intelegensi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pendidikan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pengetahuan</a:t>
            </a:r>
            <a:r>
              <a:rPr lang="en-US" b="1" dirty="0" smtClean="0">
                <a:solidFill>
                  <a:srgbClr val="FF0000"/>
                </a:solidFill>
              </a:rPr>
              <a:t>, agama </a:t>
            </a:r>
            <a:r>
              <a:rPr lang="en-US" b="1" dirty="0" err="1" smtClean="0">
                <a:solidFill>
                  <a:srgbClr val="FF0000"/>
                </a:solidFill>
              </a:rPr>
              <a:t>bahasa</a:t>
            </a:r>
            <a:r>
              <a:rPr lang="en-US" b="1" dirty="0" smtClean="0">
                <a:solidFill>
                  <a:srgbClr val="FF0000"/>
                </a:solidFill>
              </a:rPr>
              <a:t>, motif, </a:t>
            </a:r>
            <a:r>
              <a:rPr lang="en-US" b="1" dirty="0" err="1" smtClean="0">
                <a:solidFill>
                  <a:srgbClr val="FF0000"/>
                </a:solidFill>
              </a:rPr>
              <a:t>keinginan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cita-cita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semua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pengalaman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masa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lalunya</a:t>
            </a:r>
            <a:r>
              <a:rPr lang="en-US" dirty="0" smtClean="0"/>
              <a:t>, yang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tersembunyi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sz="3000" dirty="0" err="1" smtClean="0"/>
              <a:t>Lanjutan</a:t>
            </a:r>
            <a:r>
              <a:rPr lang="en-US" sz="3000" dirty="0" smtClean="0"/>
              <a:t>…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Kita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menduganya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kata-kata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yang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ucapkan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tunjukkan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menteri-keuangan-sri-mulyan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3384316"/>
            <a:ext cx="3200400" cy="241640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 descr="Mira L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3345874"/>
            <a:ext cx="2971800" cy="234141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7159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b) </a:t>
            </a:r>
            <a:r>
              <a:rPr lang="en-US" sz="4000" dirty="0" err="1" smtClean="0"/>
              <a:t>Sistem</a:t>
            </a:r>
            <a:r>
              <a:rPr lang="en-US" sz="4000" dirty="0" smtClean="0"/>
              <a:t> </a:t>
            </a:r>
            <a:r>
              <a:rPr lang="en-US" sz="4000" dirty="0" err="1" smtClean="0"/>
              <a:t>eksternal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sz="2800" dirty="0" err="1" smtClean="0"/>
              <a:t>Terdiri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: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err="1" smtClean="0"/>
              <a:t>Unsur-unsur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luar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, </a:t>
            </a:r>
            <a:r>
              <a:rPr lang="en-US" sz="2800" dirty="0" err="1" smtClean="0"/>
              <a:t>termasuk</a:t>
            </a:r>
            <a:r>
              <a:rPr lang="en-US" sz="2800" dirty="0" smtClean="0"/>
              <a:t> </a:t>
            </a:r>
            <a:r>
              <a:rPr lang="en-US" sz="2800" dirty="0" err="1" smtClean="0"/>
              <a:t>kata-kata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dipilih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berbicara</a:t>
            </a:r>
            <a:r>
              <a:rPr lang="en-US" sz="2800" dirty="0" smtClean="0"/>
              <a:t>, </a:t>
            </a:r>
            <a:r>
              <a:rPr lang="en-US" sz="2800" dirty="0" err="1" smtClean="0"/>
              <a:t>isyarat</a:t>
            </a:r>
            <a:r>
              <a:rPr lang="en-US" sz="2800" dirty="0" smtClean="0"/>
              <a:t> </a:t>
            </a:r>
            <a:r>
              <a:rPr lang="en-US" sz="2800" dirty="0" err="1" smtClean="0"/>
              <a:t>fisik</a:t>
            </a:r>
            <a:r>
              <a:rPr lang="en-US" sz="2800" dirty="0" smtClean="0"/>
              <a:t> </a:t>
            </a:r>
            <a:r>
              <a:rPr lang="en-US" sz="2800" dirty="0" err="1" smtClean="0"/>
              <a:t>peserta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, </a:t>
            </a:r>
            <a:r>
              <a:rPr lang="en-US" sz="2800" dirty="0" err="1" smtClean="0"/>
              <a:t>kegaduhan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sekitarnya</a:t>
            </a:r>
            <a:r>
              <a:rPr lang="en-US" sz="2800" dirty="0" smtClean="0"/>
              <a:t>, </a:t>
            </a:r>
            <a:r>
              <a:rPr lang="en-US" sz="2800" dirty="0" err="1" smtClean="0"/>
              <a:t>penataan</a:t>
            </a:r>
            <a:r>
              <a:rPr lang="en-US" sz="2800" dirty="0" smtClean="0"/>
              <a:t> </a:t>
            </a:r>
            <a:r>
              <a:rPr lang="en-US" sz="2800" dirty="0" err="1" smtClean="0"/>
              <a:t>ruangan</a:t>
            </a:r>
            <a:r>
              <a:rPr lang="en-US" sz="2800" dirty="0" smtClean="0"/>
              <a:t>, </a:t>
            </a:r>
            <a:r>
              <a:rPr lang="en-US" sz="2800" dirty="0" err="1" smtClean="0"/>
              <a:t>cahaya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temperatur</a:t>
            </a:r>
            <a:r>
              <a:rPr lang="en-US" sz="2800" dirty="0" smtClean="0"/>
              <a:t> </a:t>
            </a:r>
            <a:r>
              <a:rPr lang="en-US" sz="2800" dirty="0" err="1" smtClean="0"/>
              <a:t>ruangan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Elemen-elemen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stimuli </a:t>
            </a:r>
            <a:r>
              <a:rPr lang="en-US" sz="2800" dirty="0" err="1" smtClean="0"/>
              <a:t>publik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terbuka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peserta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transaksi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sz="3000" dirty="0" err="1" smtClean="0"/>
              <a:t>Lanjutan</a:t>
            </a:r>
            <a:r>
              <a:rPr lang="en-US" sz="3000" dirty="0" smtClean="0"/>
              <a:t>….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 smtClean="0"/>
              <a:t>Masing-masing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internal yang </a:t>
            </a:r>
            <a:r>
              <a:rPr lang="en-US" sz="2800" dirty="0" err="1" smtClean="0"/>
              <a:t>berbeda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bidang</a:t>
            </a:r>
            <a:r>
              <a:rPr lang="en-US" sz="2800" dirty="0" smtClean="0"/>
              <a:t> </a:t>
            </a:r>
            <a:r>
              <a:rPr lang="en-US" sz="2800" dirty="0" err="1" smtClean="0"/>
              <a:t>perseptual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sama</a:t>
            </a:r>
            <a:r>
              <a:rPr lang="en-US" sz="2800" dirty="0" smtClean="0"/>
              <a:t>, </a:t>
            </a:r>
            <a:r>
              <a:rPr lang="en-US" sz="2800" dirty="0" err="1" smtClean="0"/>
              <a:t>meskipun</a:t>
            </a:r>
            <a:r>
              <a:rPr lang="en-US" sz="2800" dirty="0" smtClean="0"/>
              <a:t> </a:t>
            </a:r>
            <a:r>
              <a:rPr lang="en-US" sz="2800" dirty="0" err="1" smtClean="0"/>
              <a:t>mereka</a:t>
            </a:r>
            <a:r>
              <a:rPr lang="en-US" sz="2800" dirty="0" smtClean="0"/>
              <a:t> </a:t>
            </a:r>
            <a:r>
              <a:rPr lang="en-US" sz="2800" dirty="0" err="1" smtClean="0"/>
              <a:t>duduk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ruang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sama</a:t>
            </a:r>
            <a:r>
              <a:rPr lang="en-US" sz="2800" dirty="0" smtClean="0"/>
              <a:t>, </a:t>
            </a:r>
            <a:r>
              <a:rPr lang="en-US" sz="2800" dirty="0" err="1" smtClean="0"/>
              <a:t>duduk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kursi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sama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menghadapi</a:t>
            </a:r>
            <a:r>
              <a:rPr lang="en-US" sz="2800" dirty="0" smtClean="0"/>
              <a:t> </a:t>
            </a:r>
            <a:r>
              <a:rPr lang="en-US" sz="2800" dirty="0" err="1" smtClean="0"/>
              <a:t>situasi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sama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Co: </a:t>
            </a:r>
            <a:r>
              <a:rPr lang="en-US" sz="2800" dirty="0" err="1" smtClean="0"/>
              <a:t>nyanyian</a:t>
            </a:r>
            <a:r>
              <a:rPr lang="en-US" sz="2800" dirty="0" smtClean="0"/>
              <a:t> sentimental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patah</a:t>
            </a:r>
            <a:r>
              <a:rPr lang="en-US" sz="2800" dirty="0" smtClean="0"/>
              <a:t> </a:t>
            </a:r>
            <a:r>
              <a:rPr lang="en-US" sz="2800" dirty="0" err="1" smtClean="0"/>
              <a:t>hati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menyebabkannya</a:t>
            </a:r>
            <a:r>
              <a:rPr lang="en-US" sz="2800" dirty="0" smtClean="0"/>
              <a:t> </a:t>
            </a:r>
            <a:r>
              <a:rPr lang="en-US" sz="2800" dirty="0" err="1" smtClean="0"/>
              <a:t>semakin</a:t>
            </a:r>
            <a:r>
              <a:rPr lang="en-US" sz="2800" dirty="0" smtClean="0"/>
              <a:t> </a:t>
            </a:r>
            <a:r>
              <a:rPr lang="en-US" sz="2800" dirty="0" err="1" smtClean="0"/>
              <a:t>mengharu</a:t>
            </a:r>
            <a:r>
              <a:rPr lang="en-US" sz="2800" dirty="0" smtClean="0"/>
              <a:t> </a:t>
            </a:r>
            <a:r>
              <a:rPr lang="en-US" sz="2800" dirty="0" err="1" smtClean="0"/>
              <a:t>biru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menangis</a:t>
            </a:r>
            <a:r>
              <a:rPr lang="en-US" sz="2800" dirty="0" smtClean="0"/>
              <a:t>, </a:t>
            </a:r>
            <a:r>
              <a:rPr lang="en-US" sz="2800" dirty="0" err="1" smtClean="0"/>
              <a:t>sementara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disampingnya</a:t>
            </a:r>
            <a:r>
              <a:rPr lang="en-US" sz="2800" dirty="0" smtClean="0"/>
              <a:t> </a:t>
            </a:r>
            <a:r>
              <a:rPr lang="en-US" sz="2800" dirty="0" err="1" smtClean="0"/>
              <a:t>lagu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menyebalkan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bersifat</a:t>
            </a:r>
            <a:r>
              <a:rPr lang="en-US" sz="2800" dirty="0" smtClean="0"/>
              <a:t> </a:t>
            </a:r>
            <a:r>
              <a:rPr lang="en-US" sz="2800" dirty="0" err="1" smtClean="0"/>
              <a:t>cengeng</a:t>
            </a:r>
            <a:r>
              <a:rPr lang="en-US" sz="2800" dirty="0" smtClean="0"/>
              <a:t> .</a:t>
            </a: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perpaduan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internal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eksternal</a:t>
            </a:r>
            <a:r>
              <a:rPr lang="en-US" sz="2800" dirty="0" smtClean="0"/>
              <a:t> .</a:t>
            </a:r>
          </a:p>
          <a:p>
            <a:r>
              <a:rPr lang="en-US" sz="2800" dirty="0" err="1" smtClean="0"/>
              <a:t>Lingkungan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objek</a:t>
            </a:r>
            <a:r>
              <a:rPr lang="en-US" sz="2800" dirty="0" smtClean="0"/>
              <a:t> </a:t>
            </a:r>
            <a:r>
              <a:rPr lang="en-US" sz="2800" dirty="0" err="1" smtClean="0"/>
              <a:t>mempengaruhi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, </a:t>
            </a:r>
            <a:r>
              <a:rPr lang="en-US" sz="2800" dirty="0" err="1" smtClean="0"/>
              <a:t>namun</a:t>
            </a:r>
            <a:r>
              <a:rPr lang="en-US" sz="2800" dirty="0" smtClean="0"/>
              <a:t> </a:t>
            </a:r>
            <a:r>
              <a:rPr lang="en-US" sz="2800" dirty="0" err="1" smtClean="0"/>
              <a:t>persepsi</a:t>
            </a:r>
            <a:r>
              <a:rPr lang="en-US" sz="2800" dirty="0" smtClean="0"/>
              <a:t> 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mempengaruhi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berperilaku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Lingkungan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peserta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misalnya</a:t>
            </a:r>
            <a:r>
              <a:rPr lang="en-US" sz="2800" dirty="0" smtClean="0"/>
              <a:t> </a:t>
            </a:r>
            <a:r>
              <a:rPr lang="en-US" sz="2800" dirty="0" err="1" smtClean="0"/>
              <a:t>rumah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, </a:t>
            </a:r>
            <a:r>
              <a:rPr lang="en-US" sz="2800" dirty="0" err="1" smtClean="0"/>
              <a:t>sekolah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tempat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bagian-bagian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 </a:t>
            </a:r>
            <a:r>
              <a:rPr lang="en-US" sz="2800" dirty="0" err="1" smtClean="0"/>
              <a:t>berupa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</a:t>
            </a:r>
            <a:r>
              <a:rPr lang="en-US" sz="2800" dirty="0" err="1" smtClean="0"/>
              <a:t>kota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saling</a:t>
            </a:r>
            <a:r>
              <a:rPr lang="en-US" sz="2800" dirty="0" smtClean="0"/>
              <a:t> </a:t>
            </a:r>
            <a:r>
              <a:rPr lang="en-US" sz="2800" dirty="0" err="1" smtClean="0"/>
              <a:t>mempengaruhi</a:t>
            </a:r>
            <a:r>
              <a:rPr lang="en-US" sz="2800" dirty="0" smtClean="0"/>
              <a:t>. 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Kekecewaan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sekolah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gagal</a:t>
            </a:r>
            <a:r>
              <a:rPr lang="en-US" sz="2800" dirty="0" smtClean="0"/>
              <a:t> </a:t>
            </a:r>
            <a:r>
              <a:rPr lang="en-US" sz="2800" dirty="0" err="1" smtClean="0"/>
              <a:t>ujian</a:t>
            </a:r>
            <a:r>
              <a:rPr lang="en-US" sz="2800" dirty="0" smtClean="0"/>
              <a:t>,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tempat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memperoleh</a:t>
            </a:r>
            <a:r>
              <a:rPr lang="en-US" sz="2800" dirty="0" smtClean="0"/>
              <a:t> bonus </a:t>
            </a:r>
            <a:r>
              <a:rPr lang="en-US" sz="2800" dirty="0" err="1" smtClean="0"/>
              <a:t>besar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dijanjikan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,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hilangkan</a:t>
            </a:r>
            <a:r>
              <a:rPr lang="en-US" sz="2800" dirty="0" smtClean="0"/>
              <a:t> </a:t>
            </a:r>
            <a:r>
              <a:rPr lang="en-US" sz="2800" dirty="0" err="1" smtClean="0"/>
              <a:t>begitu</a:t>
            </a:r>
            <a:r>
              <a:rPr lang="en-US" sz="2800" dirty="0" smtClean="0"/>
              <a:t> </a:t>
            </a:r>
            <a:r>
              <a:rPr lang="en-US" sz="2800" dirty="0" err="1" smtClean="0"/>
              <a:t>saja</a:t>
            </a:r>
            <a:r>
              <a:rPr lang="en-US" sz="2800" dirty="0" smtClean="0"/>
              <a:t> </a:t>
            </a:r>
            <a:r>
              <a:rPr lang="en-US" sz="2800" dirty="0" err="1" smtClean="0"/>
              <a:t>ketika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berada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rumah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Prinsip</a:t>
            </a:r>
            <a:r>
              <a:rPr lang="en-US" sz="2800" dirty="0" smtClean="0"/>
              <a:t> no. 7 </a:t>
            </a:r>
            <a:r>
              <a:rPr lang="en-US" sz="2800" dirty="0" err="1" smtClean="0"/>
              <a:t>berkaitan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prinsip</a:t>
            </a:r>
            <a:r>
              <a:rPr lang="en-US" sz="2800" dirty="0" smtClean="0"/>
              <a:t> no. 5.</a:t>
            </a:r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dirty="0" smtClean="0"/>
              <a:t>8. </a:t>
            </a:r>
            <a:r>
              <a:rPr lang="en-US" sz="3500" dirty="0" err="1" smtClean="0"/>
              <a:t>Semakin</a:t>
            </a:r>
            <a:r>
              <a:rPr lang="en-US" sz="3500" dirty="0" smtClean="0"/>
              <a:t> </a:t>
            </a:r>
            <a:r>
              <a:rPr lang="en-US" sz="3500" dirty="0" err="1" smtClean="0"/>
              <a:t>mirip</a:t>
            </a:r>
            <a:r>
              <a:rPr lang="en-US" sz="3500" dirty="0" smtClean="0"/>
              <a:t> </a:t>
            </a:r>
            <a:r>
              <a:rPr lang="en-US" sz="3500" dirty="0" err="1" smtClean="0"/>
              <a:t>latar</a:t>
            </a:r>
            <a:r>
              <a:rPr lang="en-US" sz="3500" dirty="0" smtClean="0"/>
              <a:t> </a:t>
            </a:r>
            <a:r>
              <a:rPr lang="en-US" sz="3500" dirty="0" err="1" smtClean="0"/>
              <a:t>belakang</a:t>
            </a:r>
            <a:r>
              <a:rPr lang="en-US" sz="3500" dirty="0" smtClean="0"/>
              <a:t> </a:t>
            </a:r>
            <a:r>
              <a:rPr lang="en-US" sz="3500" dirty="0" err="1" smtClean="0"/>
              <a:t>sosial-budaya</a:t>
            </a:r>
            <a:r>
              <a:rPr lang="en-US" sz="3500" dirty="0" smtClean="0"/>
              <a:t> </a:t>
            </a:r>
            <a:r>
              <a:rPr lang="en-US" sz="3500" dirty="0" err="1" smtClean="0"/>
              <a:t>semakin</a:t>
            </a:r>
            <a:r>
              <a:rPr lang="en-US" sz="3500" dirty="0" smtClean="0"/>
              <a:t> </a:t>
            </a:r>
            <a:r>
              <a:rPr lang="en-US" sz="3500" dirty="0" err="1" smtClean="0"/>
              <a:t>efektiflah</a:t>
            </a:r>
            <a:r>
              <a:rPr lang="en-US" sz="3500" dirty="0" smtClean="0"/>
              <a:t> </a:t>
            </a:r>
            <a:r>
              <a:rPr lang="en-US" sz="3500" dirty="0" err="1" smtClean="0"/>
              <a:t>komunikasi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hasilnya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pesertanya</a:t>
            </a:r>
            <a:r>
              <a:rPr lang="en-US" dirty="0" smtClean="0"/>
              <a:t> (</a:t>
            </a:r>
            <a:r>
              <a:rPr lang="en-US" dirty="0" err="1" smtClean="0"/>
              <a:t>orang-orang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).</a:t>
            </a:r>
          </a:p>
          <a:p>
            <a:r>
              <a:rPr lang="en-US" dirty="0" smtClean="0"/>
              <a:t>Co: </a:t>
            </a:r>
            <a:r>
              <a:rPr lang="en-US" dirty="0" err="1" smtClean="0"/>
              <a:t>penjual</a:t>
            </a:r>
            <a:r>
              <a:rPr lang="en-US" dirty="0" smtClean="0"/>
              <a:t> yang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mempromosikan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tuan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tawarkan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3000" dirty="0" err="1" smtClean="0"/>
              <a:t>Lanjutan</a:t>
            </a:r>
            <a:r>
              <a:rPr lang="en-US" sz="3000" dirty="0" smtClean="0"/>
              <a:t>…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Kesamaan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: </a:t>
            </a:r>
          </a:p>
          <a:p>
            <a:r>
              <a:rPr lang="en-US" dirty="0" smtClean="0"/>
              <a:t>agama, 				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tertarik</a:t>
            </a:r>
            <a:endParaRPr lang="en-US" dirty="0" smtClean="0"/>
          </a:p>
          <a:p>
            <a:r>
              <a:rPr lang="en-US" dirty="0" err="1" smtClean="0"/>
              <a:t>suku</a:t>
            </a:r>
            <a:r>
              <a:rPr lang="en-US" dirty="0" smtClean="0"/>
              <a:t> (</a:t>
            </a:r>
            <a:r>
              <a:rPr lang="en-US" dirty="0" err="1" smtClean="0"/>
              <a:t>ras</a:t>
            </a:r>
            <a:r>
              <a:rPr lang="en-US" dirty="0" smtClean="0"/>
              <a:t>), 			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 smtClean="0"/>
          </a:p>
          <a:p>
            <a:r>
              <a:rPr lang="en-US" dirty="0" err="1" smtClean="0"/>
              <a:t>bahasa</a:t>
            </a:r>
            <a:r>
              <a:rPr lang="en-US" dirty="0" smtClean="0"/>
              <a:t>, 				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endParaRPr lang="en-US" dirty="0" smtClean="0"/>
          </a:p>
          <a:p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4572000" y="1828800"/>
            <a:ext cx="381000" cy="3352800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3000" dirty="0" err="1" smtClean="0"/>
              <a:t>Lanjutan</a:t>
            </a:r>
            <a:r>
              <a:rPr lang="en-US" sz="3000" dirty="0" smtClean="0"/>
              <a:t>…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Seorang</a:t>
            </a:r>
            <a:r>
              <a:rPr lang="en-US" sz="3000" dirty="0" smtClean="0"/>
              <a:t> </a:t>
            </a:r>
            <a:r>
              <a:rPr lang="en-US" sz="3000" dirty="0" err="1" smtClean="0"/>
              <a:t>lulusan</a:t>
            </a:r>
            <a:r>
              <a:rPr lang="en-US" sz="3000" dirty="0" smtClean="0"/>
              <a:t> </a:t>
            </a:r>
            <a:r>
              <a:rPr lang="en-US" sz="3000" dirty="0" err="1" smtClean="0"/>
              <a:t>Universitas</a:t>
            </a:r>
            <a:r>
              <a:rPr lang="en-US" sz="3000" dirty="0" smtClean="0"/>
              <a:t> </a:t>
            </a:r>
            <a:r>
              <a:rPr lang="en-US" sz="3000" dirty="0" err="1" smtClean="0"/>
              <a:t>bisa</a:t>
            </a:r>
            <a:r>
              <a:rPr lang="en-US" sz="3000" dirty="0" smtClean="0"/>
              <a:t> </a:t>
            </a:r>
            <a:r>
              <a:rPr lang="en-US" sz="3000" dirty="0" err="1" smtClean="0"/>
              <a:t>saja</a:t>
            </a:r>
            <a:r>
              <a:rPr lang="en-US" sz="3000" dirty="0" smtClean="0"/>
              <a:t> </a:t>
            </a:r>
            <a:r>
              <a:rPr lang="en-US" sz="3000" dirty="0" err="1" smtClean="0"/>
              <a:t>menikah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seseorang</a:t>
            </a:r>
            <a:r>
              <a:rPr lang="en-US" sz="3000" dirty="0" smtClean="0"/>
              <a:t> </a:t>
            </a:r>
            <a:r>
              <a:rPr lang="en-US" sz="3000" dirty="0" err="1" smtClean="0"/>
              <a:t>lulusan</a:t>
            </a:r>
            <a:r>
              <a:rPr lang="en-US" sz="3000" dirty="0" smtClean="0"/>
              <a:t> SD.</a:t>
            </a:r>
          </a:p>
          <a:p>
            <a:r>
              <a:rPr lang="en-US" sz="3000" dirty="0" err="1" smtClean="0"/>
              <a:t>Seorang</a:t>
            </a:r>
            <a:r>
              <a:rPr lang="en-US" sz="3000" dirty="0" smtClean="0"/>
              <a:t> </a:t>
            </a:r>
            <a:r>
              <a:rPr lang="en-US" sz="3000" dirty="0" err="1" smtClean="0"/>
              <a:t>kulit</a:t>
            </a:r>
            <a:r>
              <a:rPr lang="en-US" sz="3000" dirty="0" smtClean="0"/>
              <a:t> </a:t>
            </a:r>
            <a:r>
              <a:rPr lang="en-US" sz="3000" dirty="0" err="1" smtClean="0"/>
              <a:t>putih</a:t>
            </a:r>
            <a:r>
              <a:rPr lang="en-US" sz="3000" dirty="0" smtClean="0"/>
              <a:t> </a:t>
            </a:r>
            <a:r>
              <a:rPr lang="en-US" sz="3000" dirty="0" err="1" smtClean="0"/>
              <a:t>menikah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seorang</a:t>
            </a:r>
            <a:r>
              <a:rPr lang="en-US" sz="3000" dirty="0" smtClean="0"/>
              <a:t> </a:t>
            </a:r>
            <a:r>
              <a:rPr lang="en-US" sz="3000" dirty="0" err="1" smtClean="0"/>
              <a:t>kulit</a:t>
            </a:r>
            <a:r>
              <a:rPr lang="en-US" sz="3000" dirty="0" smtClean="0"/>
              <a:t> </a:t>
            </a:r>
            <a:r>
              <a:rPr lang="en-US" sz="3000" dirty="0" err="1" smtClean="0"/>
              <a:t>hitam</a:t>
            </a:r>
            <a:r>
              <a:rPr lang="en-US" sz="3000" dirty="0" smtClean="0"/>
              <a:t>.</a:t>
            </a:r>
          </a:p>
          <a:p>
            <a:r>
              <a:rPr lang="en-US" sz="3000" dirty="0" err="1" smtClean="0"/>
              <a:t>Pasangan-pasangan</a:t>
            </a:r>
            <a:r>
              <a:rPr lang="en-US" sz="3000" dirty="0" smtClean="0"/>
              <a:t> </a:t>
            </a:r>
            <a:r>
              <a:rPr lang="en-US" sz="3000" dirty="0" err="1" smtClean="0"/>
              <a:t>tersebut</a:t>
            </a:r>
            <a:r>
              <a:rPr lang="en-US" sz="3000" dirty="0" smtClean="0"/>
              <a:t> </a:t>
            </a:r>
            <a:r>
              <a:rPr lang="en-US" sz="3000" dirty="0" err="1" smtClean="0"/>
              <a:t>harus</a:t>
            </a:r>
            <a:r>
              <a:rPr lang="en-US" sz="3000" dirty="0" smtClean="0"/>
              <a:t> </a:t>
            </a:r>
            <a:r>
              <a:rPr lang="en-US" sz="3000" dirty="0" err="1" smtClean="0"/>
              <a:t>berupaya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saling</a:t>
            </a:r>
            <a:r>
              <a:rPr lang="en-US" sz="3000" dirty="0" smtClean="0"/>
              <a:t> </a:t>
            </a:r>
            <a:r>
              <a:rPr lang="en-US" sz="3000" dirty="0" err="1" smtClean="0"/>
              <a:t>memahami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menerima</a:t>
            </a:r>
            <a:r>
              <a:rPr lang="en-US" sz="3000" dirty="0" smtClean="0"/>
              <a:t> </a:t>
            </a:r>
            <a:r>
              <a:rPr lang="en-US" sz="3000" dirty="0" err="1" smtClean="0"/>
              <a:t>perbedaan</a:t>
            </a:r>
            <a:r>
              <a:rPr lang="en-US" sz="3000" dirty="0" smtClean="0"/>
              <a:t>.</a:t>
            </a:r>
            <a:endParaRPr lang="en-US" sz="3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000" dirty="0" err="1" smtClean="0"/>
              <a:t>Lanjutan</a:t>
            </a:r>
            <a:r>
              <a:rPr lang="en-US" sz="3000" dirty="0" smtClean="0"/>
              <a:t>…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verbal </a:t>
            </a:r>
            <a:r>
              <a:rPr lang="en-US" dirty="0" err="1" smtClean="0"/>
              <a:t>ataupun</a:t>
            </a:r>
            <a:r>
              <a:rPr lang="en-US" dirty="0" smtClean="0"/>
              <a:t> nonverbal,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terikat-budaya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Co: </a:t>
            </a:r>
            <a:r>
              <a:rPr lang="en-US" dirty="0" err="1" smtClean="0"/>
              <a:t>makna</a:t>
            </a:r>
            <a:r>
              <a:rPr lang="en-US" dirty="0" smtClean="0"/>
              <a:t> humor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ditangkap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penutur</a:t>
            </a:r>
            <a:r>
              <a:rPr lang="en-US" dirty="0" smtClean="0"/>
              <a:t> </a:t>
            </a:r>
            <a:r>
              <a:rPr lang="en-US" dirty="0" err="1" smtClean="0"/>
              <a:t>asli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bersangkutan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simbolik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kesengajaan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9. </a:t>
            </a:r>
            <a:r>
              <a:rPr lang="en-US" sz="3500" dirty="0" err="1" smtClean="0"/>
              <a:t>Komunikasi</a:t>
            </a:r>
            <a:r>
              <a:rPr lang="en-US" sz="3500" dirty="0" smtClean="0"/>
              <a:t> </a:t>
            </a:r>
            <a:r>
              <a:rPr lang="en-US" sz="3500" dirty="0" err="1" smtClean="0"/>
              <a:t>bersifat</a:t>
            </a:r>
            <a:r>
              <a:rPr lang="en-US" sz="3500" dirty="0" smtClean="0"/>
              <a:t> </a:t>
            </a:r>
            <a:r>
              <a:rPr lang="en-US" sz="3500" dirty="0" err="1" smtClean="0"/>
              <a:t>nonsekuensial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000" dirty="0" err="1" smtClean="0"/>
              <a:t>Komunikasi</a:t>
            </a:r>
            <a:r>
              <a:rPr lang="en-US" sz="3000" dirty="0" smtClean="0"/>
              <a:t> </a:t>
            </a:r>
            <a:r>
              <a:rPr lang="en-US" sz="3000" dirty="0" err="1" smtClean="0"/>
              <a:t>manusia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bentuk</a:t>
            </a:r>
            <a:r>
              <a:rPr lang="en-US" sz="3000" dirty="0" smtClean="0"/>
              <a:t> </a:t>
            </a:r>
            <a:r>
              <a:rPr lang="en-US" sz="3000" dirty="0" err="1" smtClean="0"/>
              <a:t>dasarnya</a:t>
            </a:r>
            <a:r>
              <a:rPr lang="en-US" sz="3000" dirty="0" smtClean="0"/>
              <a:t> </a:t>
            </a:r>
            <a:r>
              <a:rPr lang="en-US" sz="3000" dirty="0" smtClean="0">
                <a:solidFill>
                  <a:srgbClr val="FF0000"/>
                </a:solidFill>
              </a:rPr>
              <a:t>(</a:t>
            </a:r>
            <a:r>
              <a:rPr lang="en-US" sz="3000" dirty="0" err="1" smtClean="0">
                <a:solidFill>
                  <a:srgbClr val="FF0000"/>
                </a:solidFill>
              </a:rPr>
              <a:t>komunikasi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tatap-muka</a:t>
            </a:r>
            <a:r>
              <a:rPr lang="en-US" sz="3000" dirty="0" smtClean="0">
                <a:solidFill>
                  <a:srgbClr val="FF0000"/>
                </a:solidFill>
              </a:rPr>
              <a:t>) </a:t>
            </a:r>
            <a:r>
              <a:rPr lang="en-US" sz="3000" dirty="0" err="1" smtClean="0"/>
              <a:t>bersifat</a:t>
            </a:r>
            <a:r>
              <a:rPr lang="en-US" sz="3000" dirty="0" smtClean="0"/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dua-arah</a:t>
            </a:r>
            <a:r>
              <a:rPr lang="en-US" sz="3000" dirty="0" smtClean="0"/>
              <a:t>.</a:t>
            </a:r>
          </a:p>
          <a:p>
            <a:r>
              <a:rPr lang="en-US" sz="3000" dirty="0" err="1" smtClean="0"/>
              <a:t>Seorang</a:t>
            </a:r>
            <a:r>
              <a:rPr lang="en-US" sz="3000" dirty="0" smtClean="0"/>
              <a:t> </a:t>
            </a:r>
            <a:r>
              <a:rPr lang="en-US" sz="3000" dirty="0" err="1" smtClean="0"/>
              <a:t>manajer</a:t>
            </a:r>
            <a:r>
              <a:rPr lang="en-US" sz="3000" dirty="0" smtClean="0"/>
              <a:t> </a:t>
            </a:r>
            <a:r>
              <a:rPr lang="en-US" sz="3000" dirty="0" err="1" smtClean="0"/>
              <a:t>berbicara</a:t>
            </a:r>
            <a:r>
              <a:rPr lang="en-US" sz="3000" dirty="0" smtClean="0"/>
              <a:t> </a:t>
            </a:r>
            <a:r>
              <a:rPr lang="en-US" sz="3000" dirty="0" err="1" smtClean="0"/>
              <a:t>kepada</a:t>
            </a:r>
            <a:r>
              <a:rPr lang="en-US" sz="3000" dirty="0" smtClean="0"/>
              <a:t> </a:t>
            </a:r>
            <a:r>
              <a:rPr lang="en-US" sz="3000" dirty="0" err="1" smtClean="0"/>
              <a:t>para</a:t>
            </a:r>
            <a:r>
              <a:rPr lang="en-US" sz="3000" dirty="0" smtClean="0"/>
              <a:t> </a:t>
            </a:r>
            <a:r>
              <a:rPr lang="en-US" sz="3000" dirty="0" err="1" smtClean="0"/>
              <a:t>pegawainya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dibalas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anggukan</a:t>
            </a:r>
            <a:r>
              <a:rPr lang="en-US" sz="3000" dirty="0" smtClean="0"/>
              <a:t> </a:t>
            </a:r>
            <a:r>
              <a:rPr lang="en-US" sz="3000" dirty="0" err="1" smtClean="0"/>
              <a:t>kepala</a:t>
            </a:r>
            <a:r>
              <a:rPr lang="en-US" sz="3000" dirty="0" smtClean="0"/>
              <a:t> (</a:t>
            </a:r>
            <a:r>
              <a:rPr lang="en-US" sz="3000" dirty="0" err="1" smtClean="0"/>
              <a:t>tanda</a:t>
            </a:r>
            <a:r>
              <a:rPr lang="en-US" sz="3000" dirty="0" smtClean="0"/>
              <a:t> </a:t>
            </a:r>
            <a:r>
              <a:rPr lang="en-US" sz="3000" dirty="0" err="1" smtClean="0"/>
              <a:t>mengerti</a:t>
            </a:r>
            <a:r>
              <a:rPr lang="en-US" sz="3000" dirty="0" smtClean="0"/>
              <a:t>), </a:t>
            </a:r>
            <a:r>
              <a:rPr lang="en-US" sz="3000" dirty="0" err="1" smtClean="0"/>
              <a:t>wajah</a:t>
            </a:r>
            <a:r>
              <a:rPr lang="en-US" sz="3000" dirty="0" smtClean="0"/>
              <a:t> </a:t>
            </a:r>
            <a:r>
              <a:rPr lang="en-US" sz="3000" dirty="0" err="1" smtClean="0"/>
              <a:t>serius</a:t>
            </a:r>
            <a:r>
              <a:rPr lang="en-US" sz="3000" dirty="0" smtClean="0"/>
              <a:t> (</a:t>
            </a:r>
            <a:r>
              <a:rPr lang="en-US" sz="3000" dirty="0" err="1" smtClean="0"/>
              <a:t>tanda</a:t>
            </a:r>
            <a:r>
              <a:rPr lang="en-US" sz="3000" dirty="0" smtClean="0"/>
              <a:t> </a:t>
            </a:r>
            <a:r>
              <a:rPr lang="en-US" sz="3000" dirty="0" err="1" smtClean="0"/>
              <a:t>kesungguhan</a:t>
            </a:r>
            <a:r>
              <a:rPr lang="en-US" sz="3000" dirty="0" smtClean="0"/>
              <a:t>) </a:t>
            </a:r>
            <a:r>
              <a:rPr lang="en-US" sz="3000" dirty="0" err="1" smtClean="0"/>
              <a:t>mendengarkan</a:t>
            </a:r>
            <a:r>
              <a:rPr lang="en-US" sz="3000" dirty="0" smtClean="0"/>
              <a:t> </a:t>
            </a:r>
            <a:r>
              <a:rPr lang="en-US" sz="3000" dirty="0" err="1" smtClean="0"/>
              <a:t>pembicara</a:t>
            </a:r>
            <a:r>
              <a:rPr lang="en-US" sz="3000" dirty="0" smtClean="0"/>
              <a:t>, </a:t>
            </a:r>
            <a:r>
              <a:rPr lang="en-US" sz="3000" dirty="0" err="1" smtClean="0"/>
              <a:t>kening</a:t>
            </a:r>
            <a:r>
              <a:rPr lang="en-US" sz="3000" dirty="0" smtClean="0"/>
              <a:t> </a:t>
            </a:r>
            <a:r>
              <a:rPr lang="en-US" sz="3000" dirty="0" err="1" smtClean="0"/>
              <a:t>berkerut</a:t>
            </a:r>
            <a:r>
              <a:rPr lang="en-US" sz="3000" dirty="0" smtClean="0"/>
              <a:t> </a:t>
            </a:r>
            <a:r>
              <a:rPr lang="en-US" sz="3000" dirty="0" err="1" smtClean="0"/>
              <a:t>tanda</a:t>
            </a:r>
            <a:r>
              <a:rPr lang="en-US" sz="3000" dirty="0" smtClean="0"/>
              <a:t> </a:t>
            </a:r>
            <a:r>
              <a:rPr lang="en-US" sz="3000" dirty="0" err="1" smtClean="0"/>
              <a:t>ketidakmengertian</a:t>
            </a:r>
            <a:r>
              <a:rPr lang="en-US" sz="3000" dirty="0" smtClean="0"/>
              <a:t>, </a:t>
            </a:r>
            <a:r>
              <a:rPr lang="en-US" sz="3000" dirty="0" err="1" smtClean="0"/>
              <a:t>tatapan</a:t>
            </a:r>
            <a:r>
              <a:rPr lang="en-US" sz="3000" dirty="0" smtClean="0"/>
              <a:t> </a:t>
            </a:r>
            <a:r>
              <a:rPr lang="en-US" sz="3000" dirty="0" err="1" smtClean="0"/>
              <a:t>mata</a:t>
            </a:r>
            <a:r>
              <a:rPr lang="en-US" sz="3000" dirty="0" smtClean="0"/>
              <a:t> </a:t>
            </a:r>
            <a:r>
              <a:rPr lang="en-US" sz="3000" dirty="0" err="1" smtClean="0"/>
              <a:t>atau</a:t>
            </a:r>
            <a:r>
              <a:rPr lang="en-US" sz="3000" dirty="0" smtClean="0"/>
              <a:t> </a:t>
            </a:r>
            <a:r>
              <a:rPr lang="en-US" sz="3000" dirty="0" err="1" smtClean="0"/>
              <a:t>senyuman</a:t>
            </a:r>
            <a:r>
              <a:rPr lang="en-US" sz="3000" dirty="0" smtClean="0"/>
              <a:t> (</a:t>
            </a:r>
            <a:r>
              <a:rPr lang="en-US" sz="3000" dirty="0" err="1" smtClean="0"/>
              <a:t>seorang</a:t>
            </a:r>
            <a:r>
              <a:rPr lang="en-US" sz="3000" dirty="0" smtClean="0"/>
              <a:t> </a:t>
            </a:r>
            <a:r>
              <a:rPr lang="en-US" sz="3000" dirty="0" err="1" smtClean="0"/>
              <a:t>wanita</a:t>
            </a:r>
            <a:r>
              <a:rPr lang="en-US" sz="3000" dirty="0" smtClean="0"/>
              <a:t>) </a:t>
            </a:r>
            <a:r>
              <a:rPr lang="en-US" sz="3000" dirty="0" err="1" smtClean="0"/>
              <a:t>tanda</a:t>
            </a:r>
            <a:r>
              <a:rPr lang="en-US" sz="3000" dirty="0" smtClean="0"/>
              <a:t> </a:t>
            </a:r>
            <a:r>
              <a:rPr lang="en-US" sz="3000" dirty="0" err="1" smtClean="0"/>
              <a:t>ketertarikan</a:t>
            </a:r>
            <a:r>
              <a:rPr lang="en-US" sz="3000" dirty="0" smtClean="0"/>
              <a:t>, </a:t>
            </a:r>
            <a:r>
              <a:rPr lang="en-US" sz="3000" dirty="0" err="1" smtClean="0"/>
              <a:t>dll</a:t>
            </a:r>
            <a:r>
              <a:rPr lang="en-US" sz="3000" dirty="0" smtClean="0"/>
              <a:t>. </a:t>
            </a:r>
            <a:endParaRPr lang="en-US" sz="3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dirty="0" err="1" smtClean="0"/>
              <a:t>Komunikasi</a:t>
            </a:r>
            <a:r>
              <a:rPr lang="en-US" sz="3500" dirty="0" smtClean="0"/>
              <a:t> </a:t>
            </a:r>
            <a:r>
              <a:rPr lang="en-US" sz="3500" dirty="0" err="1" smtClean="0"/>
              <a:t>dua</a:t>
            </a:r>
            <a:r>
              <a:rPr lang="en-US" sz="3500" dirty="0" smtClean="0"/>
              <a:t> </a:t>
            </a:r>
            <a:r>
              <a:rPr lang="en-US" sz="3500" dirty="0" err="1" smtClean="0"/>
              <a:t>arah</a:t>
            </a:r>
            <a:r>
              <a:rPr lang="en-US" sz="3500" dirty="0" smtClean="0"/>
              <a:t> </a:t>
            </a:r>
            <a:r>
              <a:rPr lang="en-US" sz="3500" dirty="0" err="1" smtClean="0"/>
              <a:t>menurut</a:t>
            </a:r>
            <a:r>
              <a:rPr lang="en-US" sz="3500" dirty="0" smtClean="0"/>
              <a:t> Frank Dance, Kincaid, Schramm </a:t>
            </a:r>
            <a:r>
              <a:rPr lang="en-US" sz="3500" dirty="0" err="1" smtClean="0"/>
              <a:t>ditandai</a:t>
            </a:r>
            <a:r>
              <a:rPr lang="en-US" sz="3500" dirty="0" smtClean="0"/>
              <a:t> </a:t>
            </a:r>
            <a:r>
              <a:rPr lang="en-US" sz="3500" dirty="0" err="1" smtClean="0"/>
              <a:t>beberapa</a:t>
            </a:r>
            <a:r>
              <a:rPr lang="en-US" sz="3500" dirty="0" smtClean="0"/>
              <a:t> </a:t>
            </a:r>
            <a:r>
              <a:rPr lang="en-US" sz="3500" dirty="0" err="1" smtClean="0"/>
              <a:t>hal</a:t>
            </a:r>
            <a:r>
              <a:rPr lang="en-US" sz="3500" dirty="0" smtClean="0"/>
              <a:t>: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2800" dirty="0" err="1" smtClean="0"/>
              <a:t>Orang-orang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dianggap</a:t>
            </a:r>
            <a:r>
              <a:rPr lang="en-US" sz="2800" dirty="0" smtClean="0"/>
              <a:t> </a:t>
            </a:r>
            <a:r>
              <a:rPr lang="en-US" sz="2800" dirty="0" err="1" smtClean="0"/>
              <a:t>setara</a:t>
            </a:r>
            <a:r>
              <a:rPr lang="en-US" sz="2800" dirty="0" smtClean="0"/>
              <a:t>.</a:t>
            </a:r>
          </a:p>
          <a:p>
            <a:pPr marL="514350" indent="-514350">
              <a:buNone/>
            </a:pPr>
            <a:r>
              <a:rPr lang="en-US" sz="2800" dirty="0" err="1" smtClean="0"/>
              <a:t>Misal</a:t>
            </a:r>
            <a:r>
              <a:rPr lang="en-US" sz="2800" dirty="0" smtClean="0"/>
              <a:t>: </a:t>
            </a:r>
            <a:r>
              <a:rPr lang="en-US" sz="2800" dirty="0" err="1" smtClean="0"/>
              <a:t>komunikator</a:t>
            </a:r>
            <a:r>
              <a:rPr lang="en-US" sz="2800" dirty="0" smtClean="0"/>
              <a:t> A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komunikator</a:t>
            </a:r>
            <a:r>
              <a:rPr lang="en-US" sz="2800" dirty="0" smtClean="0"/>
              <a:t> B, </a:t>
            </a:r>
            <a:r>
              <a:rPr lang="en-US" sz="2800" dirty="0" err="1" smtClean="0"/>
              <a:t>bukan</a:t>
            </a:r>
            <a:r>
              <a:rPr lang="en-US" sz="2800" dirty="0" smtClean="0"/>
              <a:t> </a:t>
            </a:r>
          </a:p>
          <a:p>
            <a:pPr marL="514350" indent="-514350">
              <a:buNone/>
            </a:pPr>
            <a:r>
              <a:rPr lang="en-US" sz="2800" dirty="0" err="1" smtClean="0"/>
              <a:t>pengirim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penerima</a:t>
            </a:r>
            <a:r>
              <a:rPr lang="en-US" sz="2800" dirty="0" smtClean="0"/>
              <a:t>, </a:t>
            </a:r>
            <a:r>
              <a:rPr lang="en-US" sz="2800" dirty="0" err="1" smtClean="0"/>
              <a:t>melainkan</a:t>
            </a:r>
            <a:r>
              <a:rPr lang="en-US" sz="2800" dirty="0" smtClean="0"/>
              <a:t> </a:t>
            </a:r>
            <a:r>
              <a:rPr lang="en-US" sz="2800" dirty="0" err="1" smtClean="0"/>
              <a:t>mereka</a:t>
            </a:r>
            <a:r>
              <a:rPr lang="en-US" sz="2800" dirty="0" smtClean="0"/>
              <a:t> </a:t>
            </a:r>
          </a:p>
          <a:p>
            <a:pPr marL="514350" indent="-514350">
              <a:buNone/>
            </a:pPr>
            <a:r>
              <a:rPr lang="en-US" sz="2800" dirty="0" err="1" smtClean="0"/>
              <a:t>mengirim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menerima</a:t>
            </a:r>
            <a:r>
              <a:rPr lang="en-US" sz="2800" dirty="0" smtClean="0"/>
              <a:t> </a:t>
            </a:r>
            <a:r>
              <a:rPr lang="en-US" sz="2800" dirty="0" err="1" smtClean="0"/>
              <a:t>pesan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saat</a:t>
            </a:r>
            <a:r>
              <a:rPr lang="en-US" sz="2800" dirty="0" smtClean="0"/>
              <a:t> yang </a:t>
            </a:r>
          </a:p>
          <a:p>
            <a:pPr marL="514350" indent="-514350">
              <a:buNone/>
            </a:pPr>
            <a:r>
              <a:rPr lang="en-US" sz="2800" dirty="0" err="1" smtClean="0"/>
              <a:t>sama</a:t>
            </a:r>
            <a:r>
              <a:rPr lang="en-US" sz="2800" dirty="0" smtClean="0"/>
              <a:t>.</a:t>
            </a:r>
          </a:p>
          <a:p>
            <a:pPr marL="514350" indent="-514350">
              <a:buNone/>
            </a:pPr>
            <a:r>
              <a:rPr lang="en-US" sz="2800" dirty="0" smtClean="0"/>
              <a:t>2)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berjalan</a:t>
            </a:r>
            <a:r>
              <a:rPr lang="en-US" sz="2800" dirty="0" smtClean="0"/>
              <a:t> </a:t>
            </a:r>
            <a:r>
              <a:rPr lang="en-US" sz="2800" dirty="0" err="1" smtClean="0"/>
              <a:t>timbal</a:t>
            </a:r>
            <a:r>
              <a:rPr lang="en-US" sz="2800" dirty="0" smtClean="0"/>
              <a:t> </a:t>
            </a:r>
            <a:r>
              <a:rPr lang="en-US" sz="2800" dirty="0" err="1" smtClean="0"/>
              <a:t>balik</a:t>
            </a:r>
            <a:r>
              <a:rPr lang="en-US" sz="2800" dirty="0" smtClean="0"/>
              <a:t> (</a:t>
            </a:r>
            <a:r>
              <a:rPr lang="en-US" sz="2800" dirty="0" err="1" smtClean="0"/>
              <a:t>dua-arah</a:t>
            </a:r>
            <a:r>
              <a:rPr lang="en-US" sz="2800" dirty="0" smtClean="0"/>
              <a:t>).</a:t>
            </a:r>
          </a:p>
          <a:p>
            <a:pPr marL="514350" indent="-514350">
              <a:buNone/>
            </a:pPr>
            <a:r>
              <a:rPr lang="en-US" sz="2800" dirty="0" err="1" smtClean="0"/>
              <a:t>Modelnya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lagi</a:t>
            </a:r>
            <a:r>
              <a:rPr lang="en-US" sz="2800" dirty="0" smtClean="0"/>
              <a:t> </a:t>
            </a:r>
            <a:r>
              <a:rPr lang="en-US" sz="2800" dirty="0" err="1" smtClean="0"/>
              <a:t>ditandai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garis</a:t>
            </a:r>
            <a:r>
              <a:rPr lang="en-US" sz="2800" dirty="0" smtClean="0"/>
              <a:t> </a:t>
            </a:r>
            <a:r>
              <a:rPr lang="en-US" sz="2800" dirty="0" err="1" smtClean="0"/>
              <a:t>lurus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209800" y="5105400"/>
            <a:ext cx="457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dirty="0" smtClean="0"/>
              <a:t>3) </a:t>
            </a:r>
            <a:r>
              <a:rPr lang="en-US" sz="3000" dirty="0" err="1" smtClean="0"/>
              <a:t>Tidak</a:t>
            </a:r>
            <a:r>
              <a:rPr lang="en-US" sz="3000" dirty="0" smtClean="0"/>
              <a:t> </a:t>
            </a:r>
            <a:r>
              <a:rPr lang="en-US" sz="3000" dirty="0" err="1" smtClean="0"/>
              <a:t>lagi</a:t>
            </a:r>
            <a:r>
              <a:rPr lang="en-US" sz="3000" dirty="0" smtClean="0"/>
              <a:t> </a:t>
            </a:r>
            <a:r>
              <a:rPr lang="en-US" sz="3000" dirty="0" err="1" smtClean="0"/>
              <a:t>membedakan</a:t>
            </a:r>
            <a:r>
              <a:rPr lang="en-US" sz="3000" dirty="0" smtClean="0"/>
              <a:t> </a:t>
            </a:r>
            <a:r>
              <a:rPr lang="en-US" sz="3000" dirty="0" err="1" smtClean="0"/>
              <a:t>pesan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umpan</a:t>
            </a:r>
            <a:r>
              <a:rPr lang="en-US" sz="3000" dirty="0" smtClean="0"/>
              <a:t> </a:t>
            </a:r>
            <a:r>
              <a:rPr lang="en-US" sz="3000" dirty="0" err="1" smtClean="0"/>
              <a:t>balik</a:t>
            </a:r>
            <a:r>
              <a:rPr lang="en-US" sz="3000" dirty="0" smtClean="0"/>
              <a:t>, </a:t>
            </a:r>
            <a:r>
              <a:rPr lang="en-US" sz="3000" dirty="0" err="1" smtClean="0"/>
              <a:t>karena</a:t>
            </a:r>
            <a:r>
              <a:rPr lang="en-US" sz="3000" dirty="0" smtClean="0"/>
              <a:t> </a:t>
            </a:r>
            <a:r>
              <a:rPr lang="en-US" sz="3000" dirty="0" err="1" smtClean="0"/>
              <a:t>pesan</a:t>
            </a:r>
            <a:r>
              <a:rPr lang="en-US" sz="3000" dirty="0" smtClean="0"/>
              <a:t> </a:t>
            </a:r>
            <a:r>
              <a:rPr lang="en-US" sz="3000" dirty="0" err="1" smtClean="0"/>
              <a:t>komunikator</a:t>
            </a:r>
            <a:r>
              <a:rPr lang="en-US" sz="3000" dirty="0" smtClean="0"/>
              <a:t> A </a:t>
            </a:r>
            <a:r>
              <a:rPr lang="en-US" sz="3000" dirty="0" err="1" smtClean="0"/>
              <a:t>sekaligus</a:t>
            </a:r>
            <a:r>
              <a:rPr lang="en-US" sz="3000" dirty="0" smtClean="0"/>
              <a:t> </a:t>
            </a:r>
            <a:r>
              <a:rPr lang="en-US" sz="3000" dirty="0" err="1" smtClean="0"/>
              <a:t>umpan</a:t>
            </a:r>
            <a:r>
              <a:rPr lang="en-US" sz="3000" dirty="0" smtClean="0"/>
              <a:t> </a:t>
            </a:r>
            <a:r>
              <a:rPr lang="en-US" sz="3000" dirty="0" err="1" smtClean="0"/>
              <a:t>balik</a:t>
            </a:r>
            <a:r>
              <a:rPr lang="en-US" sz="3000" dirty="0" smtClean="0"/>
              <a:t> </a:t>
            </a:r>
            <a:r>
              <a:rPr lang="en-US" sz="3000" dirty="0" err="1" smtClean="0"/>
              <a:t>bagi</a:t>
            </a:r>
            <a:r>
              <a:rPr lang="en-US" sz="3000" dirty="0" smtClean="0"/>
              <a:t> </a:t>
            </a:r>
            <a:r>
              <a:rPr lang="en-US" sz="3000" dirty="0" err="1" smtClean="0"/>
              <a:t>komunikator</a:t>
            </a:r>
            <a:r>
              <a:rPr lang="en-US" sz="3000" dirty="0" smtClean="0"/>
              <a:t> B,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sebaliknya</a:t>
            </a:r>
            <a:r>
              <a:rPr lang="en-US" sz="3000" dirty="0" smtClean="0"/>
              <a:t> </a:t>
            </a:r>
            <a:r>
              <a:rPr lang="en-US" sz="3000" dirty="0" err="1" smtClean="0"/>
              <a:t>umpan</a:t>
            </a:r>
            <a:r>
              <a:rPr lang="en-US" sz="3000" dirty="0" smtClean="0"/>
              <a:t> </a:t>
            </a:r>
            <a:r>
              <a:rPr lang="en-US" sz="3000" dirty="0" err="1" smtClean="0"/>
              <a:t>balik</a:t>
            </a:r>
            <a:r>
              <a:rPr lang="en-US" sz="3000" dirty="0" smtClean="0"/>
              <a:t> B </a:t>
            </a:r>
            <a:r>
              <a:rPr lang="en-US" sz="3000" dirty="0" err="1" smtClean="0"/>
              <a:t>sekaligus</a:t>
            </a:r>
            <a:r>
              <a:rPr lang="en-US" sz="3000" dirty="0" smtClean="0"/>
              <a:t> </a:t>
            </a:r>
            <a:r>
              <a:rPr lang="en-US" sz="3000" dirty="0" err="1" smtClean="0"/>
              <a:t>pesan</a:t>
            </a:r>
            <a:r>
              <a:rPr lang="en-US" sz="3000" dirty="0" smtClean="0"/>
              <a:t> B, </a:t>
            </a:r>
            <a:r>
              <a:rPr lang="en-US" sz="3000" dirty="0" err="1" smtClean="0"/>
              <a:t>begitu</a:t>
            </a:r>
            <a:r>
              <a:rPr lang="en-US" sz="3000" dirty="0" smtClean="0"/>
              <a:t> </a:t>
            </a:r>
            <a:r>
              <a:rPr lang="en-US" sz="3000" dirty="0" err="1" smtClean="0"/>
              <a:t>seterusnya</a:t>
            </a:r>
            <a:r>
              <a:rPr lang="en-US" sz="3000" dirty="0" smtClean="0"/>
              <a:t>.</a:t>
            </a:r>
          </a:p>
          <a:p>
            <a:pPr>
              <a:buNone/>
            </a:pPr>
            <a:r>
              <a:rPr lang="en-US" sz="3000" dirty="0" smtClean="0"/>
              <a:t>4) </a:t>
            </a:r>
            <a:r>
              <a:rPr lang="en-US" sz="3000" dirty="0" err="1" smtClean="0"/>
              <a:t>Komunikasi</a:t>
            </a:r>
            <a:r>
              <a:rPr lang="en-US" sz="3000" dirty="0" smtClean="0"/>
              <a:t> </a:t>
            </a:r>
            <a:r>
              <a:rPr lang="en-US" sz="3000" dirty="0" err="1" smtClean="0"/>
              <a:t>jauh</a:t>
            </a:r>
            <a:r>
              <a:rPr lang="en-US" sz="3000" dirty="0" smtClean="0"/>
              <a:t> </a:t>
            </a:r>
            <a:r>
              <a:rPr lang="en-US" sz="3000" dirty="0" err="1" smtClean="0"/>
              <a:t>lebih</a:t>
            </a:r>
            <a:r>
              <a:rPr lang="en-US" sz="3000" dirty="0" smtClean="0"/>
              <a:t> </a:t>
            </a:r>
            <a:r>
              <a:rPr lang="en-US" sz="3000" dirty="0" err="1" smtClean="0"/>
              <a:t>rumit</a:t>
            </a: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Co: </a:t>
            </a:r>
            <a:r>
              <a:rPr lang="en-US" sz="3000" dirty="0" err="1" smtClean="0"/>
              <a:t>sapaan</a:t>
            </a:r>
            <a:r>
              <a:rPr lang="en-US" sz="3000" dirty="0" smtClean="0"/>
              <a:t> “Halo” </a:t>
            </a:r>
            <a:r>
              <a:rPr lang="en-US" sz="3000" dirty="0" err="1" smtClean="0"/>
              <a:t>melibatkan</a:t>
            </a:r>
            <a:r>
              <a:rPr lang="en-US" sz="3000" dirty="0" smtClean="0"/>
              <a:t> </a:t>
            </a:r>
            <a:r>
              <a:rPr lang="en-US" sz="3000" dirty="0" err="1" smtClean="0"/>
              <a:t>mulai</a:t>
            </a:r>
            <a:r>
              <a:rPr lang="en-US" sz="3000" dirty="0" smtClean="0"/>
              <a:t> </a:t>
            </a:r>
            <a:r>
              <a:rPr lang="en-US" sz="3000" dirty="0" err="1" smtClean="0"/>
              <a:t>dari</a:t>
            </a:r>
            <a:r>
              <a:rPr lang="en-US" sz="3000" dirty="0" smtClean="0"/>
              <a:t> </a:t>
            </a:r>
            <a:r>
              <a:rPr lang="en-US" sz="3000" dirty="0" err="1" smtClean="0"/>
              <a:t>proses</a:t>
            </a:r>
            <a:r>
              <a:rPr lang="en-US" sz="3000" dirty="0" smtClean="0"/>
              <a:t> </a:t>
            </a:r>
            <a:r>
              <a:rPr lang="en-US" sz="3000" dirty="0" err="1" smtClean="0"/>
              <a:t>kimiawi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otak</a:t>
            </a:r>
            <a:r>
              <a:rPr lang="en-US" sz="3000" dirty="0" smtClean="0"/>
              <a:t> </a:t>
            </a:r>
            <a:r>
              <a:rPr lang="en-US" sz="3000" dirty="0" err="1" smtClean="0"/>
              <a:t>hingga</a:t>
            </a:r>
            <a:r>
              <a:rPr lang="en-US" sz="3000" dirty="0" smtClean="0"/>
              <a:t> </a:t>
            </a:r>
            <a:r>
              <a:rPr lang="en-US" sz="3000" dirty="0" err="1" smtClean="0"/>
              <a:t>gerakan</a:t>
            </a:r>
            <a:r>
              <a:rPr lang="en-US" sz="3000" dirty="0" smtClean="0"/>
              <a:t> </a:t>
            </a:r>
            <a:r>
              <a:rPr lang="en-US" sz="3000" dirty="0" err="1" smtClean="0"/>
              <a:t>bibir</a:t>
            </a:r>
            <a:r>
              <a:rPr lang="en-US" sz="3000" dirty="0" smtClean="0"/>
              <a:t> </a:t>
            </a:r>
            <a:r>
              <a:rPr lang="en-US" sz="3000" dirty="0" err="1" smtClean="0"/>
              <a:t>kita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mengeluarkan</a:t>
            </a:r>
            <a:r>
              <a:rPr lang="en-US" sz="3000" dirty="0" smtClean="0"/>
              <a:t> </a:t>
            </a:r>
            <a:r>
              <a:rPr lang="en-US" sz="3000" dirty="0" err="1" smtClean="0"/>
              <a:t>bunyi</a:t>
            </a:r>
            <a:r>
              <a:rPr lang="en-US" sz="3000" dirty="0" smtClean="0"/>
              <a:t>.</a:t>
            </a:r>
            <a:endParaRPr lang="en-US" sz="3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10. </a:t>
            </a:r>
            <a:r>
              <a:rPr lang="en-US" sz="3800" dirty="0" err="1" smtClean="0"/>
              <a:t>Komunikasi</a:t>
            </a:r>
            <a:r>
              <a:rPr lang="en-US" sz="3800" dirty="0" smtClean="0"/>
              <a:t> </a:t>
            </a:r>
            <a:r>
              <a:rPr lang="en-US" sz="3800" dirty="0" err="1" smtClean="0"/>
              <a:t>bersifat</a:t>
            </a:r>
            <a:r>
              <a:rPr lang="en-US" sz="3800" dirty="0" smtClean="0"/>
              <a:t> </a:t>
            </a:r>
            <a:r>
              <a:rPr lang="en-US" sz="3800" dirty="0" err="1" smtClean="0"/>
              <a:t>prosesual</a:t>
            </a:r>
            <a:r>
              <a:rPr lang="en-US" sz="3800" dirty="0" smtClean="0"/>
              <a:t>, </a:t>
            </a:r>
            <a:r>
              <a:rPr lang="en-US" sz="3800" dirty="0" err="1" smtClean="0"/>
              <a:t>dinamis</a:t>
            </a:r>
            <a:r>
              <a:rPr lang="en-US" sz="3800" dirty="0" smtClean="0"/>
              <a:t>, </a:t>
            </a:r>
            <a:r>
              <a:rPr lang="en-US" sz="3800" dirty="0" err="1" smtClean="0"/>
              <a:t>dan</a:t>
            </a:r>
            <a:r>
              <a:rPr lang="en-US" sz="3800" dirty="0" smtClean="0"/>
              <a:t> </a:t>
            </a:r>
            <a:r>
              <a:rPr lang="en-US" sz="3800" dirty="0" err="1" smtClean="0"/>
              <a:t>transaksional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,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prosesnya</a:t>
            </a:r>
            <a:r>
              <a:rPr lang="en-US" dirty="0" smtClean="0"/>
              <a:t> </a:t>
            </a:r>
            <a:r>
              <a:rPr lang="en-US" dirty="0" err="1" smtClean="0"/>
              <a:t>sinambung</a:t>
            </a:r>
            <a:r>
              <a:rPr lang="en-US" dirty="0" smtClean="0"/>
              <a:t> (</a:t>
            </a:r>
            <a:r>
              <a:rPr lang="en-US" i="1" dirty="0" smtClean="0"/>
              <a:t>continuous</a:t>
            </a:r>
            <a:r>
              <a:rPr lang="en-US" dirty="0" smtClean="0"/>
              <a:t>).</a:t>
            </a:r>
          </a:p>
          <a:p>
            <a:r>
              <a:rPr lang="en-US" dirty="0" smtClean="0"/>
              <a:t>Co: “</a:t>
            </a:r>
            <a:r>
              <a:rPr lang="en-US" dirty="0" err="1" smtClean="0"/>
              <a:t>tolong</a:t>
            </a:r>
            <a:r>
              <a:rPr lang="en-US" dirty="0" smtClean="0"/>
              <a:t> </a:t>
            </a:r>
            <a:r>
              <a:rPr lang="en-US" dirty="0" err="1" smtClean="0"/>
              <a:t>ambilkan</a:t>
            </a:r>
            <a:r>
              <a:rPr lang="en-US" dirty="0" smtClean="0"/>
              <a:t> </a:t>
            </a:r>
            <a:r>
              <a:rPr lang="en-US" dirty="0" err="1" smtClean="0"/>
              <a:t>garam</a:t>
            </a:r>
            <a:r>
              <a:rPr lang="en-US" dirty="0" smtClean="0"/>
              <a:t>”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komunikator</a:t>
            </a:r>
            <a:r>
              <a:rPr lang="en-US" dirty="0" smtClean="0"/>
              <a:t> B. A </a:t>
            </a:r>
            <a:r>
              <a:rPr lang="en-US" dirty="0" err="1" smtClean="0"/>
              <a:t>atau</a:t>
            </a:r>
            <a:r>
              <a:rPr lang="en-US" dirty="0" smtClean="0"/>
              <a:t> B </a:t>
            </a:r>
            <a:r>
              <a:rPr lang="en-US" dirty="0" err="1" smtClean="0"/>
              <a:t>merujuk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menafsirkan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menaggapinya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layak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pidato</a:t>
            </a:r>
            <a:endParaRPr lang="en-US" dirty="0"/>
          </a:p>
        </p:txBody>
      </p:sp>
      <p:pic>
        <p:nvPicPr>
          <p:cNvPr id="6" name="Content Placeholder 5" descr="pidato siswa_Pengertian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52500" y="1759744"/>
            <a:ext cx="3048000" cy="444500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Apakah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komunikasinya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terjadi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saat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berdiri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belakang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podium?</a:t>
            </a:r>
          </a:p>
          <a:p>
            <a:pPr>
              <a:buFont typeface="Wingdings" pitchFamily="2" charset="2"/>
              <a:buChar char="Ø"/>
            </a:pP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Ketika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ia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memasuki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ruangan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Font typeface="Wingdings" pitchFamily="2" charset="2"/>
              <a:buChar char="Ø"/>
            </a:pP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ketika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mulai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pembicaraan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Font typeface="Wingdings" pitchFamily="2" charset="2"/>
              <a:buChar char="Ø"/>
            </a:pP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Kapan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komunikasinya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berakhir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None/>
            </a:pPr>
            <a:endParaRPr lang="en-US" sz="25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5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5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dirty="0" err="1" smtClean="0"/>
              <a:t>Komunikasi</a:t>
            </a:r>
            <a:r>
              <a:rPr lang="en-US" sz="3500" dirty="0" smtClean="0"/>
              <a:t> </a:t>
            </a:r>
            <a:r>
              <a:rPr lang="en-US" sz="3500" dirty="0" err="1" smtClean="0"/>
              <a:t>sebagai</a:t>
            </a:r>
            <a:r>
              <a:rPr lang="en-US" sz="3500" dirty="0" smtClean="0"/>
              <a:t> </a:t>
            </a:r>
            <a:r>
              <a:rPr lang="en-US" sz="3500" dirty="0" err="1" smtClean="0"/>
              <a:t>proses</a:t>
            </a:r>
            <a:r>
              <a:rPr lang="en-US" sz="3500" dirty="0" smtClean="0"/>
              <a:t> </a:t>
            </a:r>
            <a:r>
              <a:rPr lang="en-US" sz="3500" dirty="0" err="1" smtClean="0"/>
              <a:t>dapat</a:t>
            </a:r>
            <a:r>
              <a:rPr lang="en-US" sz="3500" dirty="0" smtClean="0"/>
              <a:t> </a:t>
            </a:r>
            <a:r>
              <a:rPr lang="en-US" sz="3500" dirty="0" err="1" smtClean="0"/>
              <a:t>dianalogikan</a:t>
            </a:r>
            <a:r>
              <a:rPr lang="en-US" sz="3500" dirty="0" smtClean="0"/>
              <a:t> </a:t>
            </a:r>
            <a:r>
              <a:rPr lang="en-US" sz="3500" dirty="0" err="1" smtClean="0"/>
              <a:t>dengan</a:t>
            </a:r>
            <a:r>
              <a:rPr lang="en-US" sz="3500" dirty="0" smtClean="0"/>
              <a:t> </a:t>
            </a:r>
            <a:r>
              <a:rPr lang="en-US" sz="3500" dirty="0" err="1" smtClean="0"/>
              <a:t>pernyataan</a:t>
            </a:r>
            <a:r>
              <a:rPr lang="en-US" sz="3500" dirty="0" smtClean="0"/>
              <a:t> Heraclitus</a:t>
            </a:r>
            <a:endParaRPr lang="en-US" sz="35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800" dirty="0" smtClean="0"/>
              <a:t>“</a:t>
            </a:r>
            <a:r>
              <a:rPr lang="en-US" sz="3800" dirty="0" err="1" smtClean="0"/>
              <a:t>Seorang</a:t>
            </a:r>
            <a:r>
              <a:rPr lang="en-US" sz="3800" dirty="0" smtClean="0"/>
              <a:t> </a:t>
            </a:r>
            <a:r>
              <a:rPr lang="en-US" sz="3800" dirty="0" err="1" smtClean="0"/>
              <a:t>manusia</a:t>
            </a:r>
            <a:r>
              <a:rPr lang="en-US" sz="3800" dirty="0" smtClean="0"/>
              <a:t> </a:t>
            </a:r>
            <a:r>
              <a:rPr lang="en-US" sz="3800" dirty="0" err="1" smtClean="0"/>
              <a:t>tidak</a:t>
            </a:r>
            <a:r>
              <a:rPr lang="en-US" sz="3800" dirty="0" smtClean="0"/>
              <a:t> </a:t>
            </a:r>
            <a:r>
              <a:rPr lang="en-US" sz="3800" dirty="0" err="1" smtClean="0"/>
              <a:t>akan</a:t>
            </a:r>
            <a:r>
              <a:rPr lang="en-US" sz="3800" dirty="0" smtClean="0"/>
              <a:t> </a:t>
            </a:r>
            <a:r>
              <a:rPr lang="en-US" sz="3800" dirty="0" err="1" smtClean="0"/>
              <a:t>pernah</a:t>
            </a:r>
            <a:r>
              <a:rPr lang="en-US" sz="3800" dirty="0" smtClean="0"/>
              <a:t> </a:t>
            </a:r>
            <a:r>
              <a:rPr lang="en-US" sz="3800" dirty="0" err="1" smtClean="0"/>
              <a:t>melangkah</a:t>
            </a:r>
            <a:r>
              <a:rPr lang="en-US" sz="3800" dirty="0" smtClean="0"/>
              <a:t> </a:t>
            </a:r>
            <a:r>
              <a:rPr lang="en-US" sz="3800" dirty="0" err="1" smtClean="0"/>
              <a:t>di</a:t>
            </a:r>
            <a:r>
              <a:rPr lang="en-US" sz="3800" dirty="0" smtClean="0"/>
              <a:t> </a:t>
            </a:r>
            <a:r>
              <a:rPr lang="en-US" sz="3800" dirty="0" err="1" smtClean="0"/>
              <a:t>sungai</a:t>
            </a:r>
            <a:r>
              <a:rPr lang="en-US" sz="3800" dirty="0" smtClean="0"/>
              <a:t> yang </a:t>
            </a:r>
            <a:r>
              <a:rPr lang="en-US" sz="3800" dirty="0" err="1" smtClean="0"/>
              <a:t>sama</a:t>
            </a:r>
            <a:r>
              <a:rPr lang="en-US" sz="3800" dirty="0" smtClean="0"/>
              <a:t> </a:t>
            </a:r>
            <a:r>
              <a:rPr lang="en-US" sz="3800" dirty="0" err="1" smtClean="0"/>
              <a:t>dua</a:t>
            </a:r>
            <a:r>
              <a:rPr lang="en-US" sz="3800" dirty="0" smtClean="0"/>
              <a:t> kali”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000" dirty="0" err="1" smtClean="0"/>
              <a:t>Pada</a:t>
            </a:r>
            <a:r>
              <a:rPr lang="en-US" sz="3000" dirty="0" smtClean="0"/>
              <a:t> </a:t>
            </a:r>
            <a:r>
              <a:rPr lang="en-US" sz="3000" dirty="0" err="1" smtClean="0"/>
              <a:t>saat</a:t>
            </a:r>
            <a:r>
              <a:rPr lang="en-US" sz="3000" dirty="0" smtClean="0"/>
              <a:t> yang </a:t>
            </a:r>
            <a:r>
              <a:rPr lang="en-US" sz="3000" dirty="0" err="1" smtClean="0"/>
              <a:t>kedua</a:t>
            </a:r>
            <a:r>
              <a:rPr lang="en-US" sz="3000" dirty="0" smtClean="0"/>
              <a:t>, </a:t>
            </a:r>
            <a:r>
              <a:rPr lang="en-US" sz="3000" dirty="0" err="1" smtClean="0"/>
              <a:t>manusia</a:t>
            </a:r>
            <a:r>
              <a:rPr lang="en-US" sz="3000" dirty="0" smtClean="0"/>
              <a:t> </a:t>
            </a:r>
            <a:r>
              <a:rPr lang="en-US" sz="3000" dirty="0" err="1" smtClean="0"/>
              <a:t>itu</a:t>
            </a:r>
            <a:r>
              <a:rPr lang="en-US" sz="3000" dirty="0" smtClean="0"/>
              <a:t> </a:t>
            </a:r>
            <a:r>
              <a:rPr lang="en-US" sz="3000" dirty="0" err="1" smtClean="0"/>
              <a:t>berbeda</a:t>
            </a:r>
            <a:r>
              <a:rPr lang="en-US" sz="3000" dirty="0" smtClean="0"/>
              <a:t>,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begitu</a:t>
            </a:r>
            <a:r>
              <a:rPr lang="en-US" sz="3000" dirty="0" smtClean="0"/>
              <a:t> </a:t>
            </a:r>
            <a:r>
              <a:rPr lang="en-US" sz="3000" dirty="0" err="1" smtClean="0"/>
              <a:t>juga</a:t>
            </a:r>
            <a:r>
              <a:rPr lang="en-US" sz="3000" dirty="0" smtClean="0"/>
              <a:t> </a:t>
            </a:r>
            <a:r>
              <a:rPr lang="en-US" sz="3000" dirty="0" err="1" smtClean="0"/>
              <a:t>sungainya</a:t>
            </a:r>
            <a:r>
              <a:rPr lang="en-US" sz="3000" dirty="0" smtClean="0"/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3000" dirty="0" smtClean="0"/>
              <a:t>Kita </a:t>
            </a:r>
            <a:r>
              <a:rPr lang="en-US" sz="3000" dirty="0" err="1" smtClean="0"/>
              <a:t>sudah</a:t>
            </a:r>
            <a:r>
              <a:rPr lang="en-US" sz="3000" dirty="0" smtClean="0"/>
              <a:t> </a:t>
            </a:r>
            <a:r>
              <a:rPr lang="en-US" sz="3000" dirty="0" err="1" smtClean="0"/>
              <a:t>berubah</a:t>
            </a:r>
            <a:r>
              <a:rPr lang="en-US" sz="3000" dirty="0" smtClean="0"/>
              <a:t> (</a:t>
            </a:r>
            <a:r>
              <a:rPr lang="en-US" sz="3000" dirty="0" err="1" smtClean="0"/>
              <a:t>semakin</a:t>
            </a:r>
            <a:r>
              <a:rPr lang="en-US" sz="3000" dirty="0" smtClean="0"/>
              <a:t> </a:t>
            </a:r>
            <a:r>
              <a:rPr lang="en-US" sz="3000" dirty="0" err="1" smtClean="0"/>
              <a:t>tua</a:t>
            </a:r>
            <a:r>
              <a:rPr lang="en-US" sz="3000" dirty="0" smtClean="0"/>
              <a:t>) </a:t>
            </a:r>
            <a:r>
              <a:rPr lang="en-US" sz="3000" dirty="0" err="1" smtClean="0"/>
              <a:t>dari</a:t>
            </a:r>
            <a:r>
              <a:rPr lang="en-US" sz="3000" dirty="0" smtClean="0"/>
              <a:t> </a:t>
            </a:r>
            <a:r>
              <a:rPr lang="en-US" sz="3000" dirty="0" err="1" smtClean="0"/>
              <a:t>pengalaman</a:t>
            </a:r>
            <a:r>
              <a:rPr lang="en-US" sz="3000" dirty="0" smtClean="0"/>
              <a:t> </a:t>
            </a:r>
            <a:r>
              <a:rPr lang="en-US" sz="3000" dirty="0" err="1" smtClean="0"/>
              <a:t>juga</a:t>
            </a:r>
            <a:r>
              <a:rPr lang="en-US" sz="3000" dirty="0" smtClean="0"/>
              <a:t> </a:t>
            </a:r>
            <a:r>
              <a:rPr lang="en-US" sz="3000" dirty="0" err="1" smtClean="0"/>
              <a:t>lebih</a:t>
            </a:r>
            <a:r>
              <a:rPr lang="en-US" sz="3000" dirty="0" smtClean="0"/>
              <a:t> </a:t>
            </a:r>
            <a:r>
              <a:rPr lang="en-US" sz="3000" dirty="0" err="1" smtClean="0"/>
              <a:t>meningkat</a:t>
            </a:r>
            <a:r>
              <a:rPr lang="en-US" sz="3000" dirty="0" smtClean="0"/>
              <a:t>. Sungai pun </a:t>
            </a:r>
            <a:r>
              <a:rPr lang="en-US" sz="3000" dirty="0" err="1" smtClean="0"/>
              <a:t>sudah</a:t>
            </a:r>
            <a:r>
              <a:rPr lang="en-US" sz="3000" dirty="0" smtClean="0"/>
              <a:t> </a:t>
            </a:r>
            <a:r>
              <a:rPr lang="en-US" sz="3000" dirty="0" err="1" smtClean="0"/>
              <a:t>berubah</a:t>
            </a:r>
            <a:r>
              <a:rPr lang="en-US" sz="3000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dirty="0" err="1" smtClean="0"/>
              <a:t>Dalam</a:t>
            </a:r>
            <a:r>
              <a:rPr lang="en-US" sz="3500" dirty="0" smtClean="0"/>
              <a:t> </a:t>
            </a:r>
            <a:r>
              <a:rPr lang="en-US" sz="3500" dirty="0" err="1" smtClean="0"/>
              <a:t>kehidupan</a:t>
            </a:r>
            <a:r>
              <a:rPr lang="en-US" sz="3500" dirty="0" smtClean="0"/>
              <a:t> </a:t>
            </a:r>
            <a:r>
              <a:rPr lang="en-US" sz="3500" dirty="0" err="1" smtClean="0"/>
              <a:t>manusia</a:t>
            </a:r>
            <a:r>
              <a:rPr lang="en-US" sz="3500" dirty="0" smtClean="0"/>
              <a:t> </a:t>
            </a:r>
            <a:r>
              <a:rPr lang="en-US" sz="3500" dirty="0" err="1" smtClean="0"/>
              <a:t>tidak</a:t>
            </a:r>
            <a:r>
              <a:rPr lang="en-US" sz="3500" dirty="0" smtClean="0"/>
              <a:t> </a:t>
            </a:r>
            <a:r>
              <a:rPr lang="en-US" sz="3500" dirty="0" err="1" smtClean="0"/>
              <a:t>pernah</a:t>
            </a:r>
            <a:r>
              <a:rPr lang="en-US" sz="3500" dirty="0" smtClean="0"/>
              <a:t> </a:t>
            </a:r>
            <a:r>
              <a:rPr lang="en-US" sz="3500" dirty="0" err="1" smtClean="0"/>
              <a:t>saat</a:t>
            </a:r>
            <a:r>
              <a:rPr lang="en-US" sz="3500" dirty="0" smtClean="0"/>
              <a:t> yang </a:t>
            </a:r>
            <a:r>
              <a:rPr lang="en-US" sz="3500" dirty="0" err="1" smtClean="0"/>
              <a:t>sama</a:t>
            </a:r>
            <a:r>
              <a:rPr lang="en-US" sz="3500" dirty="0" smtClean="0"/>
              <a:t> </a:t>
            </a:r>
            <a:r>
              <a:rPr lang="en-US" sz="3500" dirty="0" err="1" smtClean="0"/>
              <a:t>datang</a:t>
            </a:r>
            <a:r>
              <a:rPr lang="en-US" sz="3500" dirty="0" smtClean="0"/>
              <a:t> </a:t>
            </a:r>
            <a:r>
              <a:rPr lang="en-US" sz="3500" dirty="0" err="1" smtClean="0"/>
              <a:t>dua</a:t>
            </a:r>
            <a:r>
              <a:rPr lang="en-US" sz="3500" dirty="0" smtClean="0"/>
              <a:t> kali</a:t>
            </a:r>
            <a:endParaRPr lang="en-US" sz="3500" dirty="0"/>
          </a:p>
        </p:txBody>
      </p:sp>
      <p:pic>
        <p:nvPicPr>
          <p:cNvPr id="6" name="Content Placeholder 5" descr="Titanic Cover Web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2103" y="1981200"/>
            <a:ext cx="4453697" cy="3443059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Film yang </a:t>
            </a:r>
            <a:r>
              <a:rPr lang="en-US" dirty="0" err="1" smtClean="0"/>
              <a:t>ditonton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kalinya</a:t>
            </a:r>
            <a:r>
              <a:rPr lang="en-US" dirty="0" smtClean="0"/>
              <a:t> </a:t>
            </a:r>
            <a:r>
              <a:rPr lang="en-US" dirty="0" err="1" smtClean="0"/>
              <a:t>bukanlah</a:t>
            </a:r>
            <a:r>
              <a:rPr lang="en-US" dirty="0" smtClean="0"/>
              <a:t> film yang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ditonton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Film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film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film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 smtClean="0"/>
              <a:t>Lanjutan</a:t>
            </a:r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/>
          </a:bodyPr>
          <a:lstStyle/>
          <a:p>
            <a:r>
              <a:rPr lang="en-US" sz="3000" dirty="0" err="1" smtClean="0"/>
              <a:t>Begitu</a:t>
            </a:r>
            <a:r>
              <a:rPr lang="en-US" sz="3000" dirty="0" smtClean="0"/>
              <a:t> </a:t>
            </a:r>
            <a:r>
              <a:rPr lang="en-US" sz="3000" dirty="0" err="1" smtClean="0"/>
              <a:t>juga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komunikasi</a:t>
            </a:r>
            <a:r>
              <a:rPr lang="en-US" sz="3000" dirty="0" smtClean="0"/>
              <a:t>; </a:t>
            </a:r>
            <a:r>
              <a:rPr lang="en-US" sz="3000" dirty="0" err="1" smtClean="0"/>
              <a:t>komunikasi</a:t>
            </a:r>
            <a:r>
              <a:rPr lang="en-US" sz="3000" dirty="0" smtClean="0"/>
              <a:t> </a:t>
            </a:r>
            <a:r>
              <a:rPr lang="en-US" sz="3000" dirty="0" err="1" smtClean="0"/>
              <a:t>terjadi</a:t>
            </a:r>
            <a:r>
              <a:rPr lang="en-US" sz="3000" dirty="0" smtClean="0"/>
              <a:t> </a:t>
            </a:r>
            <a:r>
              <a:rPr lang="en-US" sz="3000" dirty="0" err="1" smtClean="0"/>
              <a:t>sekali</a:t>
            </a:r>
            <a:r>
              <a:rPr lang="en-US" sz="3000" dirty="0" smtClean="0"/>
              <a:t> </a:t>
            </a:r>
            <a:r>
              <a:rPr lang="en-US" sz="3000" dirty="0" err="1" smtClean="0"/>
              <a:t>waktu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kemudian</a:t>
            </a:r>
            <a:r>
              <a:rPr lang="en-US" sz="3000" dirty="0" smtClean="0"/>
              <a:t> </a:t>
            </a:r>
            <a:r>
              <a:rPr lang="en-US" sz="3000" dirty="0" err="1" smtClean="0"/>
              <a:t>menjadi</a:t>
            </a:r>
            <a:r>
              <a:rPr lang="en-US" sz="3000" dirty="0" smtClean="0"/>
              <a:t> </a:t>
            </a:r>
            <a:r>
              <a:rPr lang="en-US" sz="3000" dirty="0" err="1" smtClean="0"/>
              <a:t>bagian</a:t>
            </a:r>
            <a:r>
              <a:rPr lang="en-US" sz="3000" dirty="0" smtClean="0"/>
              <a:t> </a:t>
            </a:r>
            <a:r>
              <a:rPr lang="en-US" sz="3000" dirty="0" err="1" smtClean="0"/>
              <a:t>dari</a:t>
            </a:r>
            <a:r>
              <a:rPr lang="en-US" sz="3000" dirty="0" smtClean="0"/>
              <a:t> </a:t>
            </a:r>
            <a:r>
              <a:rPr lang="en-US" sz="3000" dirty="0" err="1" smtClean="0"/>
              <a:t>sejarah</a:t>
            </a:r>
            <a:r>
              <a:rPr lang="en-US" sz="3000" dirty="0" smtClean="0"/>
              <a:t> </a:t>
            </a:r>
            <a:r>
              <a:rPr lang="en-US" sz="3000" dirty="0" err="1" smtClean="0"/>
              <a:t>kita</a:t>
            </a:r>
            <a:r>
              <a:rPr lang="en-US" sz="3000" dirty="0" smtClean="0"/>
              <a:t>.</a:t>
            </a:r>
          </a:p>
          <a:p>
            <a:r>
              <a:rPr lang="en-US" sz="3000" dirty="0" err="1" smtClean="0"/>
              <a:t>Peserta</a:t>
            </a:r>
            <a:r>
              <a:rPr lang="en-US" sz="3000" dirty="0" smtClean="0"/>
              <a:t> </a:t>
            </a:r>
            <a:r>
              <a:rPr lang="en-US" sz="3000" dirty="0" err="1" smtClean="0"/>
              <a:t>komunikasi</a:t>
            </a:r>
            <a:r>
              <a:rPr lang="en-US" sz="3000" dirty="0" smtClean="0"/>
              <a:t> </a:t>
            </a:r>
            <a:r>
              <a:rPr lang="en-US" sz="3000" dirty="0" err="1" smtClean="0"/>
              <a:t>saling</a:t>
            </a:r>
            <a:r>
              <a:rPr lang="en-US" sz="3000" dirty="0" smtClean="0"/>
              <a:t> </a:t>
            </a:r>
            <a:r>
              <a:rPr lang="en-US" sz="3000" dirty="0" err="1" smtClean="0"/>
              <a:t>mempengaruhi</a:t>
            </a:r>
            <a:r>
              <a:rPr lang="en-US" sz="3000" dirty="0" smtClean="0"/>
              <a:t> </a:t>
            </a:r>
            <a:r>
              <a:rPr lang="en-US" sz="3000" dirty="0" err="1" smtClean="0"/>
              <a:t>melalui</a:t>
            </a:r>
            <a:r>
              <a:rPr lang="en-US" sz="3000" dirty="0" smtClean="0"/>
              <a:t> </a:t>
            </a:r>
            <a:r>
              <a:rPr lang="en-US" sz="3000" dirty="0" err="1" smtClean="0"/>
              <a:t>komunikasi</a:t>
            </a:r>
            <a:r>
              <a:rPr lang="en-US" sz="3000" dirty="0" smtClean="0"/>
              <a:t> verbal </a:t>
            </a:r>
            <a:r>
              <a:rPr lang="en-US" sz="3000" dirty="0" err="1" smtClean="0"/>
              <a:t>ataupun</a:t>
            </a:r>
            <a:r>
              <a:rPr lang="en-US" sz="3000" dirty="0" smtClean="0"/>
              <a:t> </a:t>
            </a:r>
            <a:r>
              <a:rPr lang="en-US" sz="3000" dirty="0" err="1" smtClean="0"/>
              <a:t>lewat</a:t>
            </a:r>
            <a:r>
              <a:rPr lang="en-US" sz="3000" dirty="0" smtClean="0"/>
              <a:t> </a:t>
            </a:r>
            <a:r>
              <a:rPr lang="en-US" sz="3000" dirty="0" err="1" smtClean="0"/>
              <a:t>komunikasi</a:t>
            </a:r>
            <a:r>
              <a:rPr lang="en-US" sz="3000" dirty="0" smtClean="0"/>
              <a:t> nonverbal.</a:t>
            </a:r>
          </a:p>
          <a:p>
            <a:r>
              <a:rPr lang="en-US" sz="3000" dirty="0" smtClean="0"/>
              <a:t>Co: </a:t>
            </a:r>
            <a:r>
              <a:rPr lang="en-US" sz="3000" dirty="0" err="1" smtClean="0"/>
              <a:t>pernyataan</a:t>
            </a:r>
            <a:r>
              <a:rPr lang="en-US" sz="3000" dirty="0" smtClean="0"/>
              <a:t> </a:t>
            </a:r>
            <a:r>
              <a:rPr lang="en-US" sz="3000" dirty="0" err="1" smtClean="0"/>
              <a:t>sayang</a:t>
            </a:r>
            <a:r>
              <a:rPr lang="en-US" sz="3000" dirty="0" smtClean="0"/>
              <a:t>, </a:t>
            </a:r>
            <a:r>
              <a:rPr lang="en-US" sz="3000" dirty="0" err="1" smtClean="0"/>
              <a:t>ucapan</a:t>
            </a:r>
            <a:r>
              <a:rPr lang="en-US" sz="3000" dirty="0" smtClean="0"/>
              <a:t> </a:t>
            </a:r>
            <a:r>
              <a:rPr lang="en-US" sz="3000" dirty="0" err="1" smtClean="0"/>
              <a:t>selamat</a:t>
            </a:r>
            <a:r>
              <a:rPr lang="en-US" sz="3000" dirty="0" smtClean="0"/>
              <a:t>, </a:t>
            </a:r>
            <a:r>
              <a:rPr lang="en-US" sz="3000" dirty="0" err="1" smtClean="0"/>
              <a:t>penyesealan</a:t>
            </a:r>
            <a:r>
              <a:rPr lang="en-US" sz="3000" dirty="0" smtClean="0"/>
              <a:t> </a:t>
            </a:r>
            <a:r>
              <a:rPr lang="en-US" sz="3000" dirty="0" err="1" smtClean="0"/>
              <a:t>atau</a:t>
            </a:r>
            <a:r>
              <a:rPr lang="en-US" sz="3000" dirty="0" smtClean="0"/>
              <a:t> </a:t>
            </a:r>
            <a:r>
              <a:rPr lang="en-US" sz="3000" dirty="0" err="1" smtClean="0"/>
              <a:t>kemarahan</a:t>
            </a:r>
            <a:r>
              <a:rPr lang="en-US" sz="3000" dirty="0" smtClean="0"/>
              <a:t> </a:t>
            </a:r>
            <a:r>
              <a:rPr lang="en-US" sz="3000" dirty="0" err="1" smtClean="0"/>
              <a:t>akan</a:t>
            </a:r>
            <a:r>
              <a:rPr lang="en-US" sz="3000" dirty="0" smtClean="0"/>
              <a:t> </a:t>
            </a:r>
            <a:r>
              <a:rPr lang="en-US" sz="3000" dirty="0" err="1" smtClean="0"/>
              <a:t>membuat</a:t>
            </a:r>
            <a:r>
              <a:rPr lang="en-US" sz="3000" dirty="0" smtClean="0"/>
              <a:t> </a:t>
            </a:r>
            <a:r>
              <a:rPr lang="en-US" sz="3000" dirty="0" err="1" smtClean="0"/>
              <a:t>sikap</a:t>
            </a:r>
            <a:r>
              <a:rPr lang="en-US" sz="3000" dirty="0" smtClean="0"/>
              <a:t> </a:t>
            </a:r>
            <a:r>
              <a:rPr lang="en-US" sz="3000" dirty="0" err="1" smtClean="0"/>
              <a:t>atau</a:t>
            </a:r>
            <a:r>
              <a:rPr lang="en-US" sz="3000" dirty="0" smtClean="0"/>
              <a:t> </a:t>
            </a:r>
            <a:r>
              <a:rPr lang="en-US" sz="3000" dirty="0" err="1" smtClean="0"/>
              <a:t>orientasi</a:t>
            </a:r>
            <a:r>
              <a:rPr lang="en-US" sz="3000" dirty="0" smtClean="0"/>
              <a:t> </a:t>
            </a:r>
            <a:r>
              <a:rPr lang="en-US" sz="3000" dirty="0" err="1" smtClean="0"/>
              <a:t>mitra</a:t>
            </a:r>
            <a:r>
              <a:rPr lang="en-US" sz="3000" dirty="0" smtClean="0"/>
              <a:t> </a:t>
            </a:r>
            <a:r>
              <a:rPr lang="en-US" sz="3000" dirty="0" err="1" smtClean="0"/>
              <a:t>komunikasi</a:t>
            </a:r>
            <a:r>
              <a:rPr lang="en-US" sz="3000" dirty="0" smtClean="0"/>
              <a:t> </a:t>
            </a:r>
            <a:r>
              <a:rPr lang="en-US" sz="3000" dirty="0" err="1" smtClean="0"/>
              <a:t>kita</a:t>
            </a:r>
            <a:r>
              <a:rPr lang="en-US" sz="3000" dirty="0" smtClean="0"/>
              <a:t> </a:t>
            </a:r>
            <a:r>
              <a:rPr lang="en-US" sz="3000" dirty="0" err="1" smtClean="0"/>
              <a:t>berubah</a:t>
            </a:r>
            <a:r>
              <a:rPr lang="en-US" sz="3000" dirty="0" smtClean="0"/>
              <a:t> </a:t>
            </a:r>
            <a:r>
              <a:rPr lang="en-US" sz="3000" dirty="0" err="1" smtClean="0"/>
              <a:t>terhadap</a:t>
            </a:r>
            <a:r>
              <a:rPr lang="en-US" sz="3000" dirty="0" smtClean="0"/>
              <a:t> </a:t>
            </a:r>
            <a:r>
              <a:rPr lang="en-US" sz="3000" dirty="0" err="1" smtClean="0"/>
              <a:t>kita</a:t>
            </a:r>
            <a:r>
              <a:rPr lang="en-US" sz="3000" dirty="0" smtClean="0"/>
              <a:t>, </a:t>
            </a:r>
            <a:r>
              <a:rPr lang="en-US" sz="3000" dirty="0" err="1" smtClean="0"/>
              <a:t>begitu</a:t>
            </a:r>
            <a:r>
              <a:rPr lang="en-US" sz="3000" dirty="0" smtClean="0"/>
              <a:t> pula </a:t>
            </a:r>
            <a:r>
              <a:rPr lang="en-US" sz="3000" dirty="0" err="1" smtClean="0"/>
              <a:t>sebaliknya</a:t>
            </a:r>
            <a:r>
              <a:rPr lang="en-US" sz="3000" dirty="0" smtClean="0"/>
              <a:t>.</a:t>
            </a:r>
            <a:endParaRPr lang="en-US" sz="3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Implikasinya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(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perilakunya</a:t>
            </a:r>
            <a:r>
              <a:rPr lang="en-US" dirty="0" smtClean="0"/>
              <a:t>).</a:t>
            </a:r>
          </a:p>
          <a:p>
            <a:r>
              <a:rPr lang="en-US" dirty="0" smtClean="0"/>
              <a:t>Co: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cuci</a:t>
            </a:r>
            <a:r>
              <a:rPr lang="en-US" dirty="0" smtClean="0"/>
              <a:t> </a:t>
            </a:r>
            <a:r>
              <a:rPr lang="en-US" dirty="0" err="1" smtClean="0"/>
              <a:t>otak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konversi</a:t>
            </a:r>
            <a:r>
              <a:rPr lang="en-US" dirty="0" smtClean="0"/>
              <a:t> agama.</a:t>
            </a:r>
          </a:p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penyandian</a:t>
            </a:r>
            <a:r>
              <a:rPr lang="en-US" dirty="0" smtClean="0"/>
              <a:t> (</a:t>
            </a:r>
            <a:r>
              <a:rPr lang="en-US" i="1" dirty="0" smtClean="0"/>
              <a:t>encoding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penyandian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(</a:t>
            </a:r>
            <a:r>
              <a:rPr lang="en-US" i="1" dirty="0" smtClean="0"/>
              <a:t>decoding</a:t>
            </a:r>
            <a:r>
              <a:rPr lang="en-US" dirty="0" smtClean="0"/>
              <a:t>)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serempak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bergantian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dinamis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transaksional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penekanan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Co: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katakan</a:t>
            </a:r>
            <a:r>
              <a:rPr lang="en-US" dirty="0" smtClean="0"/>
              <a:t> </a:t>
            </a:r>
            <a:r>
              <a:rPr lang="en-US" dirty="0" err="1" smtClean="0"/>
              <a:t>betapa</a:t>
            </a:r>
            <a:r>
              <a:rPr lang="en-US" dirty="0" smtClean="0"/>
              <a:t> </a:t>
            </a:r>
            <a:r>
              <a:rPr lang="en-US" dirty="0" err="1" smtClean="0"/>
              <a:t>marahnya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,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marah</a:t>
            </a:r>
            <a:r>
              <a:rPr lang="en-US" dirty="0" smtClean="0"/>
              <a:t> pula </a:t>
            </a:r>
            <a:r>
              <a:rPr lang="en-US" dirty="0" err="1" smtClean="0"/>
              <a:t>Anda</a:t>
            </a:r>
            <a:r>
              <a:rPr lang="en-US" dirty="0" smtClean="0"/>
              <a:t>.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membujuk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paling </a:t>
            </a:r>
            <a:r>
              <a:rPr lang="en-US" dirty="0" err="1" smtClean="0"/>
              <a:t>terbujuk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305800" cy="57451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6. </a:t>
            </a:r>
            <a:r>
              <a:rPr lang="en-US" dirty="0" err="1" smtClean="0">
                <a:solidFill>
                  <a:srgbClr val="0070C0"/>
                </a:solidFill>
              </a:rPr>
              <a:t>Komunikasi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melibatkan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prediksi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peserta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komunikasi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7. </a:t>
            </a:r>
            <a:r>
              <a:rPr lang="en-US" dirty="0" err="1" smtClean="0">
                <a:solidFill>
                  <a:srgbClr val="0070C0"/>
                </a:solidFill>
              </a:rPr>
              <a:t>Komunikasi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bersifat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sistemik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8. </a:t>
            </a:r>
            <a:r>
              <a:rPr lang="en-US" dirty="0" err="1" smtClean="0">
                <a:solidFill>
                  <a:srgbClr val="0070C0"/>
                </a:solidFill>
              </a:rPr>
              <a:t>Semakin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mirip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latar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belakang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sosial-budaya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</a:p>
          <a:p>
            <a:pPr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semakin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efektiflah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komunikasi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9. </a:t>
            </a:r>
            <a:r>
              <a:rPr lang="en-US" dirty="0" err="1" smtClean="0">
                <a:solidFill>
                  <a:srgbClr val="0070C0"/>
                </a:solidFill>
              </a:rPr>
              <a:t>Komunikasi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bersifat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nonsekuensial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10. </a:t>
            </a:r>
            <a:r>
              <a:rPr lang="en-US" dirty="0" err="1" smtClean="0">
                <a:solidFill>
                  <a:srgbClr val="0070C0"/>
                </a:solidFill>
              </a:rPr>
              <a:t>Komunikasi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bersifat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prosesual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dinamis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dan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transaksional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11. </a:t>
            </a:r>
            <a:r>
              <a:rPr lang="en-US" dirty="0" err="1" smtClean="0">
                <a:solidFill>
                  <a:srgbClr val="0070C0"/>
                </a:solidFill>
              </a:rPr>
              <a:t>Komunikasi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bersifat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i="1" dirty="0" smtClean="0">
                <a:solidFill>
                  <a:srgbClr val="0070C0"/>
                </a:solidFill>
              </a:rPr>
              <a:t>irreversible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12. </a:t>
            </a:r>
            <a:r>
              <a:rPr lang="en-US" dirty="0" err="1" smtClean="0">
                <a:solidFill>
                  <a:srgbClr val="0070C0"/>
                </a:solidFill>
              </a:rPr>
              <a:t>Komunikasi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bukan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panasea</a:t>
            </a:r>
            <a:r>
              <a:rPr lang="en-US" dirty="0" smtClean="0">
                <a:solidFill>
                  <a:srgbClr val="0070C0"/>
                </a:solidFill>
              </a:rPr>
              <a:t> (</a:t>
            </a:r>
            <a:r>
              <a:rPr lang="en-US" dirty="0" err="1" smtClean="0">
                <a:solidFill>
                  <a:srgbClr val="0070C0"/>
                </a:solidFill>
              </a:rPr>
              <a:t>obat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mujarab</a:t>
            </a:r>
            <a:r>
              <a:rPr lang="en-US" dirty="0" smtClean="0">
                <a:solidFill>
                  <a:srgbClr val="0070C0"/>
                </a:solidFill>
              </a:rPr>
              <a:t>) </a:t>
            </a:r>
            <a:r>
              <a:rPr lang="en-US" dirty="0" err="1" smtClean="0">
                <a:solidFill>
                  <a:srgbClr val="0070C0"/>
                </a:solidFill>
              </a:rPr>
              <a:t>untuk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menyelesaikan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berbagai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masalah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i="1" dirty="0" smtClean="0"/>
              <a:t>Alcoholics anonymous </a:t>
            </a:r>
            <a:r>
              <a:rPr lang="en-US" sz="3000" dirty="0" smtClean="0"/>
              <a:t>(</a:t>
            </a:r>
            <a:r>
              <a:rPr lang="en-US" sz="3000" dirty="0" err="1" smtClean="0"/>
              <a:t>organisasi</a:t>
            </a:r>
            <a:r>
              <a:rPr lang="en-US" sz="3000" dirty="0" smtClean="0"/>
              <a:t> </a:t>
            </a:r>
            <a:r>
              <a:rPr lang="en-US" sz="3000" dirty="0" err="1" smtClean="0"/>
              <a:t>penampung</a:t>
            </a:r>
            <a:r>
              <a:rPr lang="en-US" sz="3000" dirty="0" smtClean="0"/>
              <a:t> </a:t>
            </a:r>
            <a:r>
              <a:rPr lang="en-US" sz="3000" dirty="0" err="1" smtClean="0"/>
              <a:t>pecandu</a:t>
            </a:r>
            <a:r>
              <a:rPr lang="en-US" sz="3000" dirty="0" smtClean="0"/>
              <a:t> </a:t>
            </a:r>
            <a:r>
              <a:rPr lang="en-US" sz="3000" dirty="0" err="1" smtClean="0"/>
              <a:t>alkohol</a:t>
            </a:r>
            <a:r>
              <a:rPr lang="en-US" sz="3000" dirty="0" smtClean="0"/>
              <a:t> yang </a:t>
            </a:r>
            <a:r>
              <a:rPr lang="en-US" sz="3000" dirty="0" err="1" smtClean="0"/>
              <a:t>ingin</a:t>
            </a:r>
            <a:r>
              <a:rPr lang="en-US" sz="3000" dirty="0" smtClean="0"/>
              <a:t> </a:t>
            </a:r>
            <a:r>
              <a:rPr lang="en-US" sz="3000" dirty="0" err="1" smtClean="0"/>
              <a:t>sembuh</a:t>
            </a:r>
            <a:r>
              <a:rPr lang="en-US" sz="3000" dirty="0" smtClean="0"/>
              <a:t> </a:t>
            </a:r>
            <a:r>
              <a:rPr lang="en-US" sz="3000" dirty="0" err="1" smtClean="0"/>
              <a:t>di</a:t>
            </a:r>
            <a:r>
              <a:rPr lang="en-US" sz="3000" dirty="0" smtClean="0"/>
              <a:t> AS) </a:t>
            </a:r>
            <a:r>
              <a:rPr lang="en-US" sz="3000" dirty="0" err="1" smtClean="0"/>
              <a:t>telah</a:t>
            </a:r>
            <a:r>
              <a:rPr lang="en-US" sz="3000" dirty="0" smtClean="0"/>
              <a:t> </a:t>
            </a:r>
            <a:r>
              <a:rPr lang="en-US" sz="3000" dirty="0" err="1" smtClean="0"/>
              <a:t>mempraktikkan</a:t>
            </a:r>
            <a:r>
              <a:rPr lang="en-US" sz="3000" dirty="0" smtClean="0"/>
              <a:t> </a:t>
            </a:r>
            <a:r>
              <a:rPr lang="en-US" sz="3000" dirty="0" err="1" smtClean="0"/>
              <a:t>prinsip</a:t>
            </a:r>
            <a:r>
              <a:rPr lang="en-US" sz="3000" dirty="0" smtClean="0"/>
              <a:t> </a:t>
            </a:r>
            <a:r>
              <a:rPr lang="en-US" sz="3000" dirty="0" err="1" smtClean="0"/>
              <a:t>ini</a:t>
            </a:r>
            <a:r>
              <a:rPr lang="en-US" sz="3000" dirty="0" smtClean="0"/>
              <a:t>.</a:t>
            </a:r>
          </a:p>
          <a:p>
            <a:r>
              <a:rPr lang="en-US" sz="3000" dirty="0" err="1" smtClean="0"/>
              <a:t>Orang</a:t>
            </a:r>
            <a:r>
              <a:rPr lang="en-US" sz="3000" dirty="0" smtClean="0"/>
              <a:t> yang </a:t>
            </a:r>
            <a:r>
              <a:rPr lang="en-US" sz="3000" dirty="0" err="1" smtClean="0"/>
              <a:t>mengangkat</a:t>
            </a:r>
            <a:r>
              <a:rPr lang="en-US" sz="3000" dirty="0" smtClean="0"/>
              <a:t> </a:t>
            </a:r>
            <a:r>
              <a:rPr lang="en-US" sz="3000" dirty="0" err="1" smtClean="0"/>
              <a:t>suara</a:t>
            </a:r>
            <a:r>
              <a:rPr lang="en-US" sz="3000" dirty="0" smtClean="0"/>
              <a:t> </a:t>
            </a:r>
            <a:r>
              <a:rPr lang="en-US" sz="3000" dirty="0" err="1" smtClean="0"/>
              <a:t>di</a:t>
            </a:r>
            <a:r>
              <a:rPr lang="en-US" sz="3000" dirty="0" smtClean="0"/>
              <a:t> </a:t>
            </a:r>
            <a:r>
              <a:rPr lang="en-US" sz="3000" dirty="0" err="1" smtClean="0"/>
              <a:t>tengah</a:t>
            </a:r>
            <a:r>
              <a:rPr lang="en-US" sz="3000" dirty="0" smtClean="0"/>
              <a:t> </a:t>
            </a:r>
            <a:r>
              <a:rPr lang="en-US" sz="3000" dirty="0" err="1" smtClean="0"/>
              <a:t>suatu</a:t>
            </a:r>
            <a:r>
              <a:rPr lang="en-US" sz="3000" dirty="0" smtClean="0"/>
              <a:t> </a:t>
            </a:r>
            <a:r>
              <a:rPr lang="en-US" sz="3000" dirty="0" err="1" smtClean="0"/>
              <a:t>pertemuan</a:t>
            </a:r>
            <a:r>
              <a:rPr lang="en-US" sz="3000" dirty="0" smtClean="0"/>
              <a:t> </a:t>
            </a:r>
            <a:r>
              <a:rPr lang="en-US" sz="3000" dirty="0" err="1" smtClean="0"/>
              <a:t>serta</a:t>
            </a:r>
            <a:r>
              <a:rPr lang="en-US" sz="3000" dirty="0" smtClean="0"/>
              <a:t> </a:t>
            </a:r>
            <a:r>
              <a:rPr lang="en-US" sz="3000" dirty="0" err="1" smtClean="0"/>
              <a:t>membujuk</a:t>
            </a:r>
            <a:r>
              <a:rPr lang="en-US" sz="3000" dirty="0" smtClean="0"/>
              <a:t> </a:t>
            </a:r>
            <a:r>
              <a:rPr lang="en-US" sz="3000" dirty="0" err="1" smtClean="0"/>
              <a:t>orang</a:t>
            </a:r>
            <a:r>
              <a:rPr lang="en-US" sz="3000" dirty="0" smtClean="0"/>
              <a:t> lain agar </a:t>
            </a:r>
            <a:r>
              <a:rPr lang="en-US" sz="3000" dirty="0" err="1" smtClean="0"/>
              <a:t>tidak</a:t>
            </a:r>
            <a:r>
              <a:rPr lang="en-US" sz="3000" dirty="0" smtClean="0"/>
              <a:t> </a:t>
            </a:r>
            <a:r>
              <a:rPr lang="en-US" sz="3000" dirty="0" err="1" smtClean="0"/>
              <a:t>mabuk</a:t>
            </a:r>
            <a:r>
              <a:rPr lang="en-US" sz="3000" dirty="0" smtClean="0"/>
              <a:t>, </a:t>
            </a:r>
            <a:r>
              <a:rPr lang="en-US" sz="3000" dirty="0" err="1" smtClean="0"/>
              <a:t>pada</a:t>
            </a:r>
            <a:r>
              <a:rPr lang="en-US" sz="3000" dirty="0" smtClean="0"/>
              <a:t> </a:t>
            </a:r>
            <a:r>
              <a:rPr lang="en-US" sz="3000" dirty="0" err="1" smtClean="0"/>
              <a:t>saat</a:t>
            </a:r>
            <a:r>
              <a:rPr lang="en-US" sz="3000" dirty="0" smtClean="0"/>
              <a:t> yang </a:t>
            </a:r>
            <a:r>
              <a:rPr lang="en-US" sz="3000" dirty="0" err="1" smtClean="0"/>
              <a:t>sama</a:t>
            </a:r>
            <a:r>
              <a:rPr lang="en-US" sz="3000" dirty="0" smtClean="0"/>
              <a:t> </a:t>
            </a:r>
            <a:r>
              <a:rPr lang="en-US" sz="3000" dirty="0" err="1" smtClean="0"/>
              <a:t>berusaha</a:t>
            </a:r>
            <a:r>
              <a:rPr lang="en-US" sz="3000" dirty="0" smtClean="0"/>
              <a:t> </a:t>
            </a:r>
            <a:r>
              <a:rPr lang="en-US" sz="3000" dirty="0" err="1" smtClean="0"/>
              <a:t>keras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membujuk</a:t>
            </a:r>
            <a:r>
              <a:rPr lang="en-US" sz="3000" dirty="0" smtClean="0"/>
              <a:t> </a:t>
            </a:r>
            <a:r>
              <a:rPr lang="en-US" sz="3000" dirty="0" err="1" smtClean="0"/>
              <a:t>dirinya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tidak</a:t>
            </a:r>
            <a:r>
              <a:rPr lang="en-US" sz="3000" dirty="0" smtClean="0"/>
              <a:t> </a:t>
            </a:r>
            <a:r>
              <a:rPr lang="en-US" sz="3000" dirty="0" err="1" smtClean="0"/>
              <a:t>mabuk</a:t>
            </a:r>
            <a:r>
              <a:rPr lang="en-US" sz="3000" dirty="0" smtClean="0"/>
              <a:t>.</a:t>
            </a:r>
          </a:p>
          <a:p>
            <a:endParaRPr lang="en-US" sz="3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transaksional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Penekaanan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:</a:t>
            </a:r>
          </a:p>
          <a:p>
            <a:pPr marL="514350" indent="-514350">
              <a:buAutoNum type="alphaLcParenR"/>
            </a:pPr>
            <a:r>
              <a:rPr lang="en-US" dirty="0" err="1" smtClean="0"/>
              <a:t>Serentak</a:t>
            </a: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11.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i="1" dirty="0" smtClean="0"/>
              <a:t>irreversible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Peristiwa</a:t>
            </a:r>
            <a:r>
              <a:rPr lang="en-US" dirty="0" smtClean="0"/>
              <a:t>,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“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Co: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memukul</a:t>
            </a:r>
            <a:r>
              <a:rPr lang="en-US" dirty="0" smtClean="0"/>
              <a:t> </a:t>
            </a:r>
            <a:r>
              <a:rPr lang="en-US" dirty="0" err="1" smtClean="0"/>
              <a:t>wajah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maaf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hidung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retak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mengirimkan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,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>, </a:t>
            </a:r>
            <a:r>
              <a:rPr lang="en-US" dirty="0" err="1" smtClean="0"/>
              <a:t>apalagi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To forgive but not to forget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suami</a:t>
            </a:r>
            <a:r>
              <a:rPr lang="en-US" dirty="0" smtClean="0"/>
              <a:t> </a:t>
            </a:r>
            <a:r>
              <a:rPr lang="en-US" dirty="0" err="1" smtClean="0"/>
              <a:t>isteri</a:t>
            </a:r>
            <a:r>
              <a:rPr lang="en-US" dirty="0" smtClean="0"/>
              <a:t> yang </a:t>
            </a:r>
            <a:r>
              <a:rPr lang="en-US" dirty="0" err="1" smtClean="0"/>
              <a:t>selingkuh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perbuatannya</a:t>
            </a:r>
            <a:r>
              <a:rPr lang="en-US" dirty="0" smtClean="0"/>
              <a:t>.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melupakan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pasangannya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Soeharto</a:t>
            </a:r>
            <a:r>
              <a:rPr lang="en-US" dirty="0" smtClean="0"/>
              <a:t> (</a:t>
            </a:r>
            <a:r>
              <a:rPr lang="en-US" dirty="0" err="1" smtClean="0"/>
              <a:t>orde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sz="3000" dirty="0" err="1" smtClean="0"/>
              <a:t>Lanjutan</a:t>
            </a:r>
            <a:r>
              <a:rPr lang="en-US" sz="3000" dirty="0" smtClean="0"/>
              <a:t>…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i="1" dirty="0" smtClean="0"/>
              <a:t>irreversible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implikasi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.</a:t>
            </a:r>
          </a:p>
          <a:p>
            <a:r>
              <a:rPr lang="en-US" dirty="0" smtClean="0"/>
              <a:t>Kita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hati-hati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efeknya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ditiadakan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Co: </a:t>
            </a:r>
            <a:r>
              <a:rPr lang="en-US" dirty="0" err="1" smtClean="0"/>
              <a:t>tampil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pidato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persiapan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Pemberitaan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wartawan</a:t>
            </a:r>
            <a:endParaRPr lang="en-US" dirty="0"/>
          </a:p>
        </p:txBody>
      </p:sp>
      <p:pic>
        <p:nvPicPr>
          <p:cNvPr id="7" name="Content Placeholder 6" descr="monitor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27934" y="1719263"/>
            <a:ext cx="3097131" cy="4525962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114800" cy="4910137"/>
          </a:xfrm>
        </p:spPr>
        <p:txBody>
          <a:bodyPr>
            <a:normAutofit fontScale="92500"/>
          </a:bodyPr>
          <a:lstStyle/>
          <a:p>
            <a:r>
              <a:rPr lang="en-US" i="1" dirty="0" smtClean="0"/>
              <a:t>Polling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yang </a:t>
            </a:r>
            <a:r>
              <a:rPr lang="en-US" dirty="0" err="1" smtClean="0"/>
              <a:t>dikagumi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th</a:t>
            </a:r>
            <a:r>
              <a:rPr lang="en-US" dirty="0" smtClean="0"/>
              <a:t>. 1990.</a:t>
            </a:r>
          </a:p>
          <a:p>
            <a:r>
              <a:rPr lang="en-US" dirty="0" err="1" smtClean="0"/>
              <a:t>Hasilnya</a:t>
            </a:r>
            <a:r>
              <a:rPr lang="en-US" dirty="0" smtClean="0"/>
              <a:t> </a:t>
            </a:r>
            <a:r>
              <a:rPr lang="en-US" dirty="0" err="1" smtClean="0"/>
              <a:t>Nabi</a:t>
            </a:r>
            <a:r>
              <a:rPr lang="en-US" dirty="0" smtClean="0"/>
              <a:t> Muhammad </a:t>
            </a:r>
            <a:r>
              <a:rPr lang="en-US" dirty="0" err="1" smtClean="0"/>
              <a:t>menempati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ke-11.</a:t>
            </a:r>
          </a:p>
          <a:p>
            <a:r>
              <a:rPr lang="en-US" dirty="0" err="1" smtClean="0"/>
              <a:t>Protes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kalangan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r>
              <a:rPr lang="en-US" dirty="0" smtClean="0"/>
              <a:t> </a:t>
            </a:r>
            <a:r>
              <a:rPr lang="en-US" dirty="0" err="1" smtClean="0"/>
              <a:t>islam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Dibredel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th</a:t>
            </a:r>
            <a:r>
              <a:rPr lang="en-US" dirty="0" smtClean="0"/>
              <a:t>. 1990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dirty="0" smtClean="0"/>
              <a:t>12. </a:t>
            </a:r>
            <a:r>
              <a:rPr lang="en-US" sz="3500" dirty="0" err="1" smtClean="0"/>
              <a:t>Komunikasi</a:t>
            </a:r>
            <a:r>
              <a:rPr lang="en-US" sz="3500" dirty="0" smtClean="0"/>
              <a:t> </a:t>
            </a:r>
            <a:r>
              <a:rPr lang="en-US" sz="3500" dirty="0" err="1" smtClean="0"/>
              <a:t>bukan</a:t>
            </a:r>
            <a:r>
              <a:rPr lang="en-US" sz="3500" dirty="0" smtClean="0"/>
              <a:t> </a:t>
            </a:r>
            <a:r>
              <a:rPr lang="en-US" sz="3500" i="1" dirty="0" err="1" smtClean="0"/>
              <a:t>panasea</a:t>
            </a:r>
            <a:r>
              <a:rPr lang="en-US" sz="3500" dirty="0" smtClean="0"/>
              <a:t> </a:t>
            </a:r>
            <a:r>
              <a:rPr lang="en-US" sz="3500" dirty="0" err="1" smtClean="0"/>
              <a:t>untuk</a:t>
            </a:r>
            <a:r>
              <a:rPr lang="en-US" sz="3500" dirty="0" smtClean="0"/>
              <a:t> </a:t>
            </a:r>
            <a:r>
              <a:rPr lang="en-US" sz="3500" dirty="0" err="1" smtClean="0"/>
              <a:t>menyelesaikan</a:t>
            </a:r>
            <a:r>
              <a:rPr lang="en-US" sz="3500" dirty="0" smtClean="0"/>
              <a:t> </a:t>
            </a:r>
            <a:r>
              <a:rPr lang="en-US" sz="3500" dirty="0" err="1" smtClean="0"/>
              <a:t>berbagai</a:t>
            </a:r>
            <a:r>
              <a:rPr lang="en-US" sz="3500" dirty="0" smtClean="0"/>
              <a:t> </a:t>
            </a:r>
            <a:r>
              <a:rPr lang="en-US" sz="3500" dirty="0" err="1" smtClean="0"/>
              <a:t>masalah</a:t>
            </a:r>
            <a:endParaRPr lang="en-US" sz="35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i="1" dirty="0" err="1" smtClean="0"/>
              <a:t>Panasea</a:t>
            </a:r>
            <a:r>
              <a:rPr lang="en-US" sz="3000" dirty="0" smtClean="0"/>
              <a:t> = </a:t>
            </a:r>
            <a:r>
              <a:rPr lang="en-US" sz="3000" dirty="0" err="1" smtClean="0"/>
              <a:t>obat</a:t>
            </a:r>
            <a:r>
              <a:rPr lang="en-US" sz="3000" dirty="0" smtClean="0"/>
              <a:t> </a:t>
            </a:r>
            <a:r>
              <a:rPr lang="en-US" sz="3000" dirty="0" err="1" smtClean="0"/>
              <a:t>mujarab</a:t>
            </a:r>
            <a:endParaRPr lang="en-US" sz="3000" dirty="0" smtClean="0"/>
          </a:p>
          <a:p>
            <a:r>
              <a:rPr lang="en-US" sz="3000" dirty="0" err="1" smtClean="0"/>
              <a:t>Persolan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konflik</a:t>
            </a:r>
            <a:r>
              <a:rPr lang="en-US" sz="3000" dirty="0" smtClean="0"/>
              <a:t> </a:t>
            </a:r>
            <a:r>
              <a:rPr lang="en-US" sz="3000" dirty="0" err="1" smtClean="0"/>
              <a:t>antarmanusia</a:t>
            </a:r>
            <a:r>
              <a:rPr lang="en-US" sz="3000" dirty="0" smtClean="0"/>
              <a:t> </a:t>
            </a:r>
            <a:r>
              <a:rPr lang="en-US" sz="3000" dirty="0" err="1" smtClean="0"/>
              <a:t>disebabkan</a:t>
            </a:r>
            <a:r>
              <a:rPr lang="en-US" sz="3000" dirty="0" smtClean="0"/>
              <a:t> </a:t>
            </a:r>
            <a:r>
              <a:rPr lang="en-US" sz="3000" dirty="0" err="1" smtClean="0"/>
              <a:t>masalah</a:t>
            </a:r>
            <a:r>
              <a:rPr lang="en-US" sz="3000" dirty="0" smtClean="0"/>
              <a:t> </a:t>
            </a:r>
            <a:r>
              <a:rPr lang="en-US" sz="3000" dirty="0" err="1" smtClean="0"/>
              <a:t>komunikasi</a:t>
            </a:r>
            <a:r>
              <a:rPr lang="en-US" sz="3000" dirty="0" smtClean="0"/>
              <a:t>. </a:t>
            </a:r>
          </a:p>
          <a:p>
            <a:r>
              <a:rPr lang="en-US" sz="3000" dirty="0" err="1" smtClean="0"/>
              <a:t>Namun</a:t>
            </a:r>
            <a:r>
              <a:rPr lang="en-US" sz="3000" dirty="0" smtClean="0"/>
              <a:t>, </a:t>
            </a:r>
            <a:r>
              <a:rPr lang="en-US" sz="3000" dirty="0" err="1" smtClean="0"/>
              <a:t>komunikasi</a:t>
            </a:r>
            <a:r>
              <a:rPr lang="en-US" sz="3000" dirty="0" smtClean="0"/>
              <a:t> </a:t>
            </a:r>
            <a:r>
              <a:rPr lang="en-US" sz="3000" dirty="0" err="1" smtClean="0"/>
              <a:t>bukanlah</a:t>
            </a:r>
            <a:r>
              <a:rPr lang="en-US" sz="3000" dirty="0" smtClean="0"/>
              <a:t> </a:t>
            </a:r>
            <a:r>
              <a:rPr lang="en-US" sz="3000" i="1" dirty="0" err="1" smtClean="0"/>
              <a:t>panasea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menyelesaikan</a:t>
            </a:r>
            <a:r>
              <a:rPr lang="en-US" sz="3000" dirty="0" smtClean="0"/>
              <a:t> </a:t>
            </a:r>
            <a:r>
              <a:rPr lang="en-US" sz="3000" dirty="0" err="1" smtClean="0"/>
              <a:t>persoalan</a:t>
            </a:r>
            <a:r>
              <a:rPr lang="en-US" sz="3000" dirty="0" smtClean="0"/>
              <a:t> </a:t>
            </a:r>
            <a:r>
              <a:rPr lang="en-US" sz="3000" dirty="0" err="1" smtClean="0"/>
              <a:t>atau</a:t>
            </a:r>
            <a:r>
              <a:rPr lang="en-US" sz="3000" dirty="0" smtClean="0"/>
              <a:t> </a:t>
            </a:r>
            <a:r>
              <a:rPr lang="en-US" sz="3000" dirty="0" err="1" smtClean="0"/>
              <a:t>konflik</a:t>
            </a:r>
            <a:r>
              <a:rPr lang="en-US" sz="3000" dirty="0" smtClean="0"/>
              <a:t> </a:t>
            </a:r>
            <a:r>
              <a:rPr lang="en-US" sz="3000" dirty="0" err="1" smtClean="0"/>
              <a:t>tersebut</a:t>
            </a:r>
            <a:r>
              <a:rPr lang="en-US" sz="3000" dirty="0" smtClean="0"/>
              <a:t>, </a:t>
            </a:r>
            <a:r>
              <a:rPr lang="en-US" sz="3000" dirty="0" err="1" smtClean="0"/>
              <a:t>karena</a:t>
            </a:r>
            <a:r>
              <a:rPr lang="en-US" sz="3000" dirty="0" smtClean="0"/>
              <a:t> </a:t>
            </a:r>
            <a:r>
              <a:rPr lang="en-US" sz="3000" dirty="0" err="1" smtClean="0"/>
              <a:t>dapat</a:t>
            </a:r>
            <a:r>
              <a:rPr lang="en-US" sz="3000" dirty="0" smtClean="0"/>
              <a:t> </a:t>
            </a:r>
            <a:r>
              <a:rPr lang="en-US" sz="3000" dirty="0" err="1" smtClean="0"/>
              <a:t>berkaitan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masalah</a:t>
            </a:r>
            <a:r>
              <a:rPr lang="en-US" sz="3000" dirty="0" smtClean="0"/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struktural</a:t>
            </a:r>
            <a:r>
              <a:rPr lang="en-US" sz="3000" dirty="0" smtClean="0"/>
              <a:t>.</a:t>
            </a:r>
          </a:p>
          <a:p>
            <a:endParaRPr lang="en-US" sz="3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5334000" cy="749300"/>
          </a:xfrm>
        </p:spPr>
        <p:txBody>
          <a:bodyPr>
            <a:noAutofit/>
          </a:bodyPr>
          <a:lstStyle/>
          <a:p>
            <a:r>
              <a:rPr lang="en-US" sz="2500" dirty="0" err="1" smtClean="0"/>
              <a:t>Komunikasi</a:t>
            </a:r>
            <a:r>
              <a:rPr lang="en-US" sz="2500" dirty="0" smtClean="0"/>
              <a:t> </a:t>
            </a:r>
            <a:r>
              <a:rPr lang="en-US" sz="2500" dirty="0" err="1" smtClean="0"/>
              <a:t>antara</a:t>
            </a:r>
            <a:r>
              <a:rPr lang="en-US" sz="2500" dirty="0" smtClean="0"/>
              <a:t> </a:t>
            </a:r>
            <a:r>
              <a:rPr lang="en-US" sz="2500" dirty="0" err="1" smtClean="0"/>
              <a:t>berbagai</a:t>
            </a:r>
            <a:r>
              <a:rPr lang="en-US" sz="2500" dirty="0" smtClean="0"/>
              <a:t> </a:t>
            </a:r>
            <a:r>
              <a:rPr lang="en-US" sz="2500" dirty="0" err="1" smtClean="0"/>
              <a:t>etnik</a:t>
            </a:r>
            <a:endParaRPr lang="en-US" sz="2500" dirty="0"/>
          </a:p>
        </p:txBody>
      </p:sp>
      <p:pic>
        <p:nvPicPr>
          <p:cNvPr id="7" name="Content Placeholder 6" descr="tanda tany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02175" y="1161256"/>
            <a:ext cx="2857500" cy="4076700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4038600" cy="4691063"/>
          </a:xfrm>
        </p:spPr>
        <p:txBody>
          <a:bodyPr>
            <a:normAutofit/>
          </a:bodyPr>
          <a:lstStyle/>
          <a:p>
            <a:pPr algn="ctr"/>
            <a:endParaRPr lang="en-US" sz="3000" b="1" dirty="0" smtClean="0"/>
          </a:p>
          <a:p>
            <a:pPr algn="ctr">
              <a:buFont typeface="Arial" pitchFamily="34" charset="0"/>
              <a:buChar char="•"/>
            </a:pPr>
            <a:r>
              <a:rPr lang="en-US" sz="3000" b="1" dirty="0" smtClean="0"/>
              <a:t> </a:t>
            </a:r>
            <a:r>
              <a:rPr lang="en-US" sz="3000" b="1" dirty="0" err="1" smtClean="0"/>
              <a:t>Bagaimana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dengan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kenyataannya</a:t>
            </a:r>
            <a:r>
              <a:rPr lang="en-US" sz="3000" b="1" dirty="0" smtClean="0"/>
              <a:t>?</a:t>
            </a:r>
          </a:p>
          <a:p>
            <a:pPr algn="ctr"/>
            <a:endParaRPr lang="en-US" sz="3000" b="1" dirty="0" smtClean="0"/>
          </a:p>
          <a:p>
            <a:pPr algn="ctr">
              <a:buFont typeface="Arial" pitchFamily="34" charset="0"/>
              <a:buChar char="•"/>
            </a:pPr>
            <a:r>
              <a:rPr lang="en-US" sz="3000" b="1" dirty="0" smtClean="0"/>
              <a:t> </a:t>
            </a:r>
            <a:r>
              <a:rPr lang="en-US" sz="3000" b="1" dirty="0" err="1" smtClean="0"/>
              <a:t>Apakah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lapangan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pekerjaan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sudah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terbuka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bagi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semua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etnis</a:t>
            </a:r>
            <a:r>
              <a:rPr lang="en-US" sz="3000" b="1" dirty="0" smtClean="0"/>
              <a:t>?</a:t>
            </a:r>
          </a:p>
          <a:p>
            <a:pPr algn="ctr">
              <a:buFont typeface="Arial" pitchFamily="34" charset="0"/>
              <a:buChar char="•"/>
            </a:pPr>
            <a:endParaRPr lang="en-US" sz="2000" b="1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Eksploitasi</a:t>
            </a:r>
            <a:r>
              <a:rPr lang="en-US" dirty="0" smtClean="0"/>
              <a:t> </a:t>
            </a:r>
            <a:r>
              <a:rPr lang="en-US" dirty="0" err="1" smtClean="0"/>
              <a:t>lahan</a:t>
            </a:r>
            <a:r>
              <a:rPr lang="en-US" dirty="0" smtClean="0"/>
              <a:t> Papua</a:t>
            </a:r>
            <a:endParaRPr lang="en-US" dirty="0"/>
          </a:p>
        </p:txBody>
      </p:sp>
      <p:pic>
        <p:nvPicPr>
          <p:cNvPr id="7" name="Content Placeholder 6" descr="map fpi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2000" y="1219200"/>
            <a:ext cx="6019800" cy="2260994"/>
          </a:xfrm>
        </p:spPr>
      </p:pic>
      <p:pic>
        <p:nvPicPr>
          <p:cNvPr id="9" name="Picture 8" descr="47-tahun-kuras-kekayaan-papua-freeport-tak-sejahterakan-warg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2250" y="3667125"/>
            <a:ext cx="6381750" cy="3190875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395288"/>
            <a:ext cx="8153400" cy="747712"/>
          </a:xfrm>
        </p:spPr>
        <p:txBody>
          <a:bodyPr/>
          <a:lstStyle/>
          <a:p>
            <a:r>
              <a:rPr lang="en-US" sz="4000" dirty="0" err="1" smtClean="0"/>
              <a:t>Fakta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5638800"/>
          </a:xfrm>
        </p:spPr>
        <p:txBody>
          <a:bodyPr>
            <a:noAutofit/>
          </a:bodyPr>
          <a:lstStyle/>
          <a:p>
            <a:r>
              <a:rPr lang="en-US" sz="3000" dirty="0" smtClean="0"/>
              <a:t>47 </a:t>
            </a:r>
            <a:r>
              <a:rPr lang="en-US" sz="3000" dirty="0" err="1" smtClean="0"/>
              <a:t>tahun</a:t>
            </a:r>
            <a:r>
              <a:rPr lang="en-US" sz="3000" dirty="0" smtClean="0"/>
              <a:t> </a:t>
            </a:r>
            <a:r>
              <a:rPr lang="en-US" sz="3000" dirty="0" err="1" smtClean="0"/>
              <a:t>kuras</a:t>
            </a:r>
            <a:r>
              <a:rPr lang="en-US" sz="3000" dirty="0" smtClean="0"/>
              <a:t> </a:t>
            </a:r>
            <a:r>
              <a:rPr lang="en-US" sz="3000" dirty="0" err="1" smtClean="0"/>
              <a:t>kekayaan</a:t>
            </a:r>
            <a:r>
              <a:rPr lang="en-US" sz="3000" dirty="0" smtClean="0"/>
              <a:t> Papua.</a:t>
            </a:r>
          </a:p>
          <a:p>
            <a:r>
              <a:rPr lang="en-US" sz="3000" dirty="0" err="1" smtClean="0"/>
              <a:t>Setoran</a:t>
            </a:r>
            <a:r>
              <a:rPr lang="en-US" sz="3000" dirty="0" smtClean="0"/>
              <a:t> </a:t>
            </a:r>
            <a:r>
              <a:rPr lang="en-US" sz="3000" dirty="0" err="1" smtClean="0"/>
              <a:t>ke</a:t>
            </a:r>
            <a:r>
              <a:rPr lang="en-US" sz="3000" dirty="0" smtClean="0"/>
              <a:t> </a:t>
            </a:r>
            <a:r>
              <a:rPr lang="en-US" sz="3000" dirty="0" err="1" smtClean="0"/>
              <a:t>negara</a:t>
            </a:r>
            <a:r>
              <a:rPr lang="en-US" sz="3000" dirty="0" smtClean="0"/>
              <a:t> </a:t>
            </a:r>
            <a:r>
              <a:rPr lang="en-US" sz="3000" dirty="0" err="1" smtClean="0"/>
              <a:t>masih</a:t>
            </a:r>
            <a:r>
              <a:rPr lang="en-US" sz="3000" dirty="0" smtClean="0"/>
              <a:t> </a:t>
            </a:r>
            <a:r>
              <a:rPr lang="en-US" sz="3000" dirty="0" err="1" smtClean="0"/>
              <a:t>sangat</a:t>
            </a:r>
            <a:r>
              <a:rPr lang="en-US" sz="3000" dirty="0" smtClean="0"/>
              <a:t> </a:t>
            </a:r>
            <a:r>
              <a:rPr lang="en-US" sz="3000" dirty="0" err="1" smtClean="0"/>
              <a:t>rendah</a:t>
            </a:r>
            <a:r>
              <a:rPr lang="en-US" sz="3000" dirty="0" smtClean="0"/>
              <a:t>, </a:t>
            </a:r>
            <a:r>
              <a:rPr lang="en-US" sz="3000" dirty="0" err="1" smtClean="0"/>
              <a:t>larangan</a:t>
            </a:r>
            <a:r>
              <a:rPr lang="en-US" sz="3000" dirty="0" smtClean="0"/>
              <a:t> </a:t>
            </a:r>
            <a:r>
              <a:rPr lang="en-US" sz="3000" dirty="0" err="1" smtClean="0"/>
              <a:t>ekspor</a:t>
            </a:r>
            <a:r>
              <a:rPr lang="en-US" sz="3000" dirty="0" smtClean="0"/>
              <a:t> </a:t>
            </a:r>
            <a:r>
              <a:rPr lang="en-US" sz="3000" dirty="0" err="1" smtClean="0"/>
              <a:t>bahan</a:t>
            </a:r>
            <a:r>
              <a:rPr lang="en-US" sz="3000" dirty="0" smtClean="0"/>
              <a:t> </a:t>
            </a:r>
            <a:r>
              <a:rPr lang="en-US" sz="3000" dirty="0" err="1" smtClean="0"/>
              <a:t>mentah</a:t>
            </a:r>
            <a:r>
              <a:rPr lang="en-US" sz="3000" dirty="0" smtClean="0"/>
              <a:t>.</a:t>
            </a:r>
          </a:p>
          <a:p>
            <a:r>
              <a:rPr lang="en-US" sz="3000" dirty="0" err="1" smtClean="0"/>
              <a:t>Kesejahteraaan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pendidikan</a:t>
            </a:r>
            <a:r>
              <a:rPr lang="en-US" sz="3000" dirty="0" smtClean="0"/>
              <a:t> </a:t>
            </a:r>
            <a:r>
              <a:rPr lang="en-US" sz="3000" dirty="0" err="1" smtClean="0"/>
              <a:t>belum</a:t>
            </a:r>
            <a:r>
              <a:rPr lang="en-US" sz="3000" dirty="0" smtClean="0"/>
              <a:t> </a:t>
            </a:r>
            <a:r>
              <a:rPr lang="en-US" sz="3000" dirty="0" err="1" smtClean="0"/>
              <a:t>maju</a:t>
            </a:r>
            <a:r>
              <a:rPr lang="en-US" sz="3000" dirty="0" smtClean="0"/>
              <a:t>.</a:t>
            </a:r>
          </a:p>
          <a:p>
            <a:r>
              <a:rPr lang="en-US" sz="3000" dirty="0" err="1" smtClean="0"/>
              <a:t>Pekerja</a:t>
            </a:r>
            <a:r>
              <a:rPr lang="en-US" sz="3000" dirty="0" smtClean="0"/>
              <a:t> 30% - 36% </a:t>
            </a:r>
            <a:r>
              <a:rPr lang="en-US" sz="3000" dirty="0" err="1" smtClean="0"/>
              <a:t>warga</a:t>
            </a:r>
            <a:r>
              <a:rPr lang="en-US" sz="3000" dirty="0" smtClean="0"/>
              <a:t> Papua </a:t>
            </a:r>
            <a:r>
              <a:rPr lang="en-US" sz="3000" dirty="0" smtClean="0">
                <a:sym typeface="Wingdings" pitchFamily="2" charset="2"/>
              </a:rPr>
              <a:t> </a:t>
            </a:r>
            <a:r>
              <a:rPr lang="en-US" sz="3000" dirty="0" err="1" smtClean="0">
                <a:sym typeface="Wingdings" pitchFamily="2" charset="2"/>
              </a:rPr>
              <a:t>harusnya</a:t>
            </a:r>
            <a:r>
              <a:rPr lang="en-US" sz="3000" dirty="0" smtClean="0">
                <a:sym typeface="Wingdings" pitchFamily="2" charset="2"/>
              </a:rPr>
              <a:t> </a:t>
            </a:r>
            <a:r>
              <a:rPr lang="en-US" sz="3000" dirty="0" smtClean="0"/>
              <a:t>100% </a:t>
            </a:r>
            <a:r>
              <a:rPr lang="en-US" sz="3000" dirty="0" err="1" smtClean="0"/>
              <a:t>lebih</a:t>
            </a:r>
            <a:r>
              <a:rPr lang="en-US" sz="3000" dirty="0" smtClean="0"/>
              <a:t> </a:t>
            </a:r>
            <a:r>
              <a:rPr lang="en-US" sz="3000" dirty="0" err="1" smtClean="0"/>
              <a:t>baik</a:t>
            </a:r>
            <a:r>
              <a:rPr lang="en-US" sz="3000" dirty="0" smtClean="0"/>
              <a:t>.</a:t>
            </a:r>
          </a:p>
          <a:p>
            <a:r>
              <a:rPr lang="en-US" sz="3000" dirty="0" err="1" smtClean="0"/>
              <a:t>Pekerja</a:t>
            </a:r>
            <a:r>
              <a:rPr lang="en-US" sz="3000" dirty="0" smtClean="0"/>
              <a:t> </a:t>
            </a:r>
            <a:r>
              <a:rPr lang="en-US" sz="3000" dirty="0" err="1" smtClean="0"/>
              <a:t>mengeluh</a:t>
            </a:r>
            <a:r>
              <a:rPr lang="en-US" sz="3000" dirty="0" smtClean="0"/>
              <a:t>.</a:t>
            </a:r>
          </a:p>
          <a:p>
            <a:r>
              <a:rPr lang="sv-SE" sz="3000" dirty="0" smtClean="0"/>
              <a:t>Di cabang </a:t>
            </a:r>
            <a:r>
              <a:rPr lang="sv-SE" sz="3000" u="sng" dirty="0" smtClean="0">
                <a:hlinkClick r:id="rId2"/>
              </a:rPr>
              <a:t>Freeport</a:t>
            </a:r>
            <a:r>
              <a:rPr lang="sv-SE" sz="3000" u="sng" dirty="0" smtClean="0"/>
              <a:t> </a:t>
            </a:r>
            <a:r>
              <a:rPr lang="sv-SE" sz="3000" dirty="0" smtClean="0"/>
              <a:t>lain, upah karyawan berkisar </a:t>
            </a:r>
            <a:r>
              <a:rPr lang="sv-SE" sz="3000" dirty="0" smtClean="0">
                <a:solidFill>
                  <a:srgbClr val="FF0000"/>
                </a:solidFill>
              </a:rPr>
              <a:t>USD 20-230 per jam</a:t>
            </a:r>
            <a:r>
              <a:rPr lang="sv-SE" sz="3000" dirty="0" smtClean="0"/>
              <a:t>. Di Indonesia, sempat hanya </a:t>
            </a:r>
            <a:r>
              <a:rPr lang="sv-SE" sz="3000" dirty="0" smtClean="0">
                <a:solidFill>
                  <a:srgbClr val="FF0000"/>
                </a:solidFill>
              </a:rPr>
              <a:t>USD 3 per jam</a:t>
            </a:r>
            <a:r>
              <a:rPr lang="sv-SE" sz="3000" dirty="0" smtClean="0"/>
              <a:t>.</a:t>
            </a:r>
            <a:endParaRPr lang="en-US" sz="3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6.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prediksi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terikat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tatakrama</a:t>
            </a:r>
            <a:r>
              <a:rPr lang="en-US" dirty="0" smtClean="0"/>
              <a:t>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merespons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Kita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memprediksi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sosialnya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Co: </a:t>
            </a:r>
            <a:r>
              <a:rPr lang="en-US" dirty="0" err="1" smtClean="0"/>
              <a:t>menyapa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“</a:t>
            </a:r>
            <a:r>
              <a:rPr lang="en-US" dirty="0" err="1" smtClean="0"/>
              <a:t>Kamu</a:t>
            </a:r>
            <a:r>
              <a:rPr lang="en-US" dirty="0" smtClean="0"/>
              <a:t>” </a:t>
            </a:r>
            <a:r>
              <a:rPr lang="en-US" dirty="0" err="1" smtClean="0"/>
              <a:t>atau</a:t>
            </a:r>
            <a:r>
              <a:rPr lang="en-US" dirty="0" smtClean="0"/>
              <a:t> “</a:t>
            </a:r>
            <a:r>
              <a:rPr lang="en-US" dirty="0" err="1" smtClean="0"/>
              <a:t>Elu</a:t>
            </a:r>
            <a:r>
              <a:rPr lang="en-US" dirty="0" smtClean="0"/>
              <a:t>”,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bersedia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resikonya</a:t>
            </a:r>
            <a:r>
              <a:rPr lang="en-US" dirty="0" smtClean="0"/>
              <a:t> </a:t>
            </a:r>
            <a:r>
              <a:rPr lang="en-US" dirty="0" err="1" smtClean="0"/>
              <a:t>dicap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ajar.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Buat </a:t>
            </a:r>
            <a:r>
              <a:rPr lang="id-ID" dirty="0" smtClean="0"/>
              <a:t>makalah</a:t>
            </a:r>
            <a:endParaRPr lang="id-ID" dirty="0" smtClean="0"/>
          </a:p>
          <a:p>
            <a:r>
              <a:rPr lang="id-ID" dirty="0" smtClean="0"/>
              <a:t>Pilih salah satu dari 12 prinsip komunikasi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8000" dirty="0" smtClean="0"/>
              <a:t>Terima kasih</a:t>
            </a:r>
            <a:endParaRPr lang="id-ID" sz="80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</a:t>
            </a:r>
            <a:r>
              <a:rPr lang="en-US" dirty="0" err="1" smtClean="0"/>
              <a:t>freeport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Papua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hlinkClick r:id="rId2"/>
              </a:rPr>
              <a:t>http://www.fcx.com/videos/indo_grasberg.htm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153400" cy="559276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“</a:t>
            </a:r>
            <a:r>
              <a:rPr lang="en-US" sz="3000" dirty="0" err="1" smtClean="0"/>
              <a:t>Terima</a:t>
            </a:r>
            <a:r>
              <a:rPr lang="en-US" sz="3000" dirty="0" smtClean="0"/>
              <a:t> </a:t>
            </a:r>
            <a:r>
              <a:rPr lang="en-US" sz="3000" dirty="0" err="1" smtClean="0"/>
              <a:t>kasih</a:t>
            </a:r>
            <a:r>
              <a:rPr lang="en-US" sz="3000" dirty="0" smtClean="0"/>
              <a:t>” </a:t>
            </a:r>
            <a:r>
              <a:rPr lang="en-US" sz="3000" dirty="0" err="1" smtClean="0"/>
              <a:t>ketika</a:t>
            </a:r>
            <a:r>
              <a:rPr lang="en-US" sz="3000" dirty="0" smtClean="0"/>
              <a:t> </a:t>
            </a:r>
            <a:r>
              <a:rPr lang="en-US" sz="3000" dirty="0" err="1" smtClean="0"/>
              <a:t>Anda</a:t>
            </a:r>
            <a:r>
              <a:rPr lang="en-US" sz="3000" dirty="0" smtClean="0"/>
              <a:t> </a:t>
            </a:r>
            <a:r>
              <a:rPr lang="en-US" sz="3000" dirty="0" err="1" smtClean="0"/>
              <a:t>menerima</a:t>
            </a:r>
            <a:r>
              <a:rPr lang="en-US" sz="3000" dirty="0" smtClean="0"/>
              <a:t> </a:t>
            </a:r>
            <a:r>
              <a:rPr lang="en-US" sz="3000" dirty="0" err="1" smtClean="0"/>
              <a:t>hadiah</a:t>
            </a:r>
            <a:r>
              <a:rPr lang="en-US" sz="3000" dirty="0" smtClean="0"/>
              <a:t> </a:t>
            </a:r>
            <a:r>
              <a:rPr lang="en-US" sz="3000" dirty="0" err="1" smtClean="0"/>
              <a:t>dari</a:t>
            </a:r>
            <a:r>
              <a:rPr lang="en-US" sz="3000" dirty="0" smtClean="0"/>
              <a:t> </a:t>
            </a:r>
            <a:r>
              <a:rPr lang="en-US" sz="3000" dirty="0" err="1" smtClean="0"/>
              <a:t>orang</a:t>
            </a:r>
            <a:r>
              <a:rPr lang="en-US" sz="3000" dirty="0" smtClean="0"/>
              <a:t> lain </a:t>
            </a:r>
            <a:r>
              <a:rPr lang="en-US" sz="3000" dirty="0" err="1" smtClean="0"/>
              <a:t>atau</a:t>
            </a:r>
            <a:r>
              <a:rPr lang="en-US" sz="3000" dirty="0" smtClean="0"/>
              <a:t> </a:t>
            </a:r>
            <a:r>
              <a:rPr lang="en-US" sz="3000" dirty="0" err="1" smtClean="0"/>
              <a:t>ketika</a:t>
            </a:r>
            <a:r>
              <a:rPr lang="en-US" sz="3000" dirty="0" smtClean="0"/>
              <a:t> </a:t>
            </a:r>
            <a:r>
              <a:rPr lang="en-US" sz="3000" dirty="0" err="1" smtClean="0"/>
              <a:t>Anda</a:t>
            </a:r>
            <a:r>
              <a:rPr lang="en-US" sz="3000" dirty="0" smtClean="0"/>
              <a:t> </a:t>
            </a:r>
            <a:r>
              <a:rPr lang="en-US" sz="3000" dirty="0" err="1" smtClean="0"/>
              <a:t>menyenggol</a:t>
            </a:r>
            <a:r>
              <a:rPr lang="en-US" sz="3000" dirty="0" smtClean="0"/>
              <a:t> </a:t>
            </a:r>
            <a:r>
              <a:rPr lang="en-US" sz="3000" dirty="0" err="1" smtClean="0"/>
              <a:t>seseorang</a:t>
            </a:r>
            <a:r>
              <a:rPr lang="en-US" sz="3000" dirty="0" smtClean="0"/>
              <a:t> </a:t>
            </a:r>
            <a:r>
              <a:rPr lang="en-US" sz="3000" dirty="0" err="1" smtClean="0"/>
              <a:t>tanpa</a:t>
            </a:r>
            <a:r>
              <a:rPr lang="en-US" sz="3000" dirty="0" smtClean="0"/>
              <a:t> </a:t>
            </a:r>
            <a:r>
              <a:rPr lang="en-US" sz="3000" dirty="0" err="1" smtClean="0"/>
              <a:t>sengaja</a:t>
            </a:r>
            <a:r>
              <a:rPr lang="en-US" sz="3000" dirty="0" smtClean="0"/>
              <a:t> (“</a:t>
            </a:r>
            <a:r>
              <a:rPr lang="en-US" sz="3000" dirty="0" err="1" smtClean="0"/>
              <a:t>maaf</a:t>
            </a:r>
            <a:r>
              <a:rPr lang="en-US" sz="3000" dirty="0" smtClean="0"/>
              <a:t>”).</a:t>
            </a:r>
          </a:p>
          <a:p>
            <a:r>
              <a:rPr lang="en-US" sz="3000" dirty="0" err="1" smtClean="0"/>
              <a:t>Anda</a:t>
            </a:r>
            <a:r>
              <a:rPr lang="en-US" sz="3000" dirty="0" smtClean="0"/>
              <a:t> </a:t>
            </a:r>
            <a:r>
              <a:rPr lang="en-US" sz="3000" dirty="0" err="1" smtClean="0"/>
              <a:t>juga</a:t>
            </a:r>
            <a:r>
              <a:rPr lang="en-US" sz="3000" dirty="0" smtClean="0"/>
              <a:t> </a:t>
            </a:r>
            <a:r>
              <a:rPr lang="en-US" sz="3000" dirty="0" err="1" smtClean="0"/>
              <a:t>harus</a:t>
            </a:r>
            <a:r>
              <a:rPr lang="en-US" sz="3000" dirty="0" smtClean="0"/>
              <a:t> </a:t>
            </a:r>
            <a:r>
              <a:rPr lang="en-US" sz="3000" dirty="0" err="1" smtClean="0"/>
              <a:t>tahu</a:t>
            </a:r>
            <a:r>
              <a:rPr lang="en-US" sz="3000" dirty="0" smtClean="0"/>
              <a:t> </a:t>
            </a:r>
            <a:r>
              <a:rPr lang="en-US" sz="3000" dirty="0" err="1" smtClean="0"/>
              <a:t>aturan</a:t>
            </a:r>
            <a:r>
              <a:rPr lang="en-US" sz="3000" dirty="0" smtClean="0"/>
              <a:t> </a:t>
            </a:r>
            <a:r>
              <a:rPr lang="en-US" sz="3000" dirty="0" err="1" smtClean="0"/>
              <a:t>menelpon</a:t>
            </a:r>
            <a:r>
              <a:rPr lang="en-US" sz="3000" dirty="0" smtClean="0"/>
              <a:t> </a:t>
            </a:r>
            <a:r>
              <a:rPr lang="en-US" sz="3000" dirty="0" err="1" smtClean="0"/>
              <a:t>atau</a:t>
            </a:r>
            <a:r>
              <a:rPr lang="en-US" sz="3000" dirty="0" smtClean="0"/>
              <a:t> </a:t>
            </a:r>
            <a:r>
              <a:rPr lang="en-US" sz="3000" dirty="0" err="1" smtClean="0"/>
              <a:t>bertamu</a:t>
            </a:r>
            <a:r>
              <a:rPr lang="en-US" sz="3000" dirty="0" smtClean="0"/>
              <a:t> </a:t>
            </a:r>
            <a:r>
              <a:rPr lang="en-US" sz="3000" dirty="0" err="1" smtClean="0"/>
              <a:t>kepada</a:t>
            </a:r>
            <a:r>
              <a:rPr lang="en-US" sz="3000" dirty="0" smtClean="0"/>
              <a:t> </a:t>
            </a:r>
            <a:r>
              <a:rPr lang="en-US" sz="3000" dirty="0" err="1" smtClean="0"/>
              <a:t>seseorang</a:t>
            </a:r>
            <a:r>
              <a:rPr lang="en-US" sz="3000" dirty="0" smtClean="0"/>
              <a:t>, </a:t>
            </a:r>
            <a:r>
              <a:rPr lang="en-US" sz="3000" dirty="0" err="1" smtClean="0"/>
              <a:t>tahu</a:t>
            </a:r>
            <a:r>
              <a:rPr lang="en-US" sz="3000" dirty="0" smtClean="0"/>
              <a:t> </a:t>
            </a:r>
            <a:r>
              <a:rPr lang="en-US" sz="3000" dirty="0" err="1" smtClean="0"/>
              <a:t>toleransi</a:t>
            </a:r>
            <a:r>
              <a:rPr lang="en-US" sz="3000" dirty="0" smtClean="0"/>
              <a:t> </a:t>
            </a:r>
            <a:r>
              <a:rPr lang="en-US" sz="3000" dirty="0" err="1" smtClean="0"/>
              <a:t>keterlambatan</a:t>
            </a:r>
            <a:r>
              <a:rPr lang="en-US" sz="3000" dirty="0" smtClean="0"/>
              <a:t> </a:t>
            </a:r>
            <a:r>
              <a:rPr lang="en-US" sz="3000" dirty="0" err="1" smtClean="0"/>
              <a:t>jika</a:t>
            </a:r>
            <a:r>
              <a:rPr lang="en-US" sz="3000" dirty="0" smtClean="0"/>
              <a:t> </a:t>
            </a:r>
            <a:r>
              <a:rPr lang="en-US" sz="3000" dirty="0" err="1" smtClean="0"/>
              <a:t>ada</a:t>
            </a:r>
            <a:r>
              <a:rPr lang="en-US" sz="3000" dirty="0" smtClean="0"/>
              <a:t> </a:t>
            </a:r>
            <a:r>
              <a:rPr lang="en-US" sz="3000" dirty="0" err="1" smtClean="0"/>
              <a:t>janji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orang</a:t>
            </a:r>
            <a:r>
              <a:rPr lang="en-US" sz="3000" dirty="0" smtClean="0"/>
              <a:t> lain.</a:t>
            </a:r>
          </a:p>
          <a:p>
            <a:r>
              <a:rPr lang="en-US" sz="3000" dirty="0" err="1" smtClean="0"/>
              <a:t>Prinsip</a:t>
            </a:r>
            <a:r>
              <a:rPr lang="en-US" sz="3000" dirty="0" smtClean="0"/>
              <a:t> </a:t>
            </a:r>
            <a:r>
              <a:rPr lang="en-US" sz="3000" dirty="0" err="1" smtClean="0"/>
              <a:t>ini</a:t>
            </a:r>
            <a:r>
              <a:rPr lang="en-US" sz="3000" dirty="0" smtClean="0"/>
              <a:t> </a:t>
            </a:r>
            <a:r>
              <a:rPr lang="en-US" sz="3000" dirty="0" err="1" smtClean="0"/>
              <a:t>mengasumsikan</a:t>
            </a:r>
            <a:r>
              <a:rPr lang="en-US" sz="3000" dirty="0" smtClean="0"/>
              <a:t> </a:t>
            </a:r>
            <a:r>
              <a:rPr lang="en-US" sz="3000" dirty="0" err="1" smtClean="0"/>
              <a:t>bahwa</a:t>
            </a:r>
            <a:r>
              <a:rPr lang="en-US" sz="3000" dirty="0" smtClean="0"/>
              <a:t> </a:t>
            </a:r>
            <a:r>
              <a:rPr lang="en-US" sz="3000" dirty="0" err="1" smtClean="0"/>
              <a:t>hingga</a:t>
            </a:r>
            <a:r>
              <a:rPr lang="en-US" sz="3000" dirty="0" smtClean="0"/>
              <a:t> </a:t>
            </a:r>
            <a:r>
              <a:rPr lang="en-US" sz="3000" dirty="0" err="1" smtClean="0"/>
              <a:t>derajat</a:t>
            </a:r>
            <a:r>
              <a:rPr lang="en-US" sz="3000" dirty="0" smtClean="0"/>
              <a:t> </a:t>
            </a:r>
            <a:r>
              <a:rPr lang="en-US" sz="3000" dirty="0" err="1" smtClean="0"/>
              <a:t>tertentu</a:t>
            </a:r>
            <a:r>
              <a:rPr lang="en-US" sz="3000" dirty="0" smtClean="0"/>
              <a:t> </a:t>
            </a:r>
            <a:r>
              <a:rPr lang="en-US" sz="3000" dirty="0" err="1" smtClean="0"/>
              <a:t>ada</a:t>
            </a:r>
            <a:r>
              <a:rPr lang="en-US" sz="3000" dirty="0" smtClean="0"/>
              <a:t> </a:t>
            </a:r>
            <a:r>
              <a:rPr lang="en-US" sz="3000" dirty="0" err="1" smtClean="0"/>
              <a:t>keteraturan</a:t>
            </a:r>
            <a:r>
              <a:rPr lang="en-US" sz="3000" dirty="0" smtClean="0"/>
              <a:t> </a:t>
            </a:r>
            <a:r>
              <a:rPr lang="en-US" sz="3000" dirty="0" err="1" smtClean="0"/>
              <a:t>pada</a:t>
            </a:r>
            <a:r>
              <a:rPr lang="en-US" sz="3000" dirty="0" smtClean="0"/>
              <a:t> </a:t>
            </a:r>
            <a:r>
              <a:rPr lang="en-US" sz="3000" dirty="0" err="1" smtClean="0"/>
              <a:t>perilaku</a:t>
            </a:r>
            <a:r>
              <a:rPr lang="en-US" sz="3000" dirty="0" smtClean="0"/>
              <a:t> </a:t>
            </a:r>
            <a:r>
              <a:rPr lang="en-US" sz="3000" dirty="0" err="1" smtClean="0"/>
              <a:t>komunikasi</a:t>
            </a:r>
            <a:r>
              <a:rPr lang="en-US" sz="3000" dirty="0" smtClean="0"/>
              <a:t> </a:t>
            </a:r>
            <a:r>
              <a:rPr lang="en-US" sz="3000" dirty="0" err="1" smtClean="0"/>
              <a:t>manusia</a:t>
            </a:r>
            <a:r>
              <a:rPr lang="en-US" sz="3000" dirty="0" smtClean="0"/>
              <a:t>.</a:t>
            </a:r>
            <a:endParaRPr lang="en-US" sz="3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err="1" smtClean="0"/>
              <a:t>Tidak</a:t>
            </a:r>
            <a:r>
              <a:rPr lang="en-US" sz="3000" dirty="0" smtClean="0"/>
              <a:t> </a:t>
            </a:r>
            <a:r>
              <a:rPr lang="en-US" sz="3000" dirty="0" err="1" smtClean="0"/>
              <a:t>mungkin</a:t>
            </a:r>
            <a:r>
              <a:rPr lang="en-US" sz="3000" dirty="0" smtClean="0"/>
              <a:t> </a:t>
            </a:r>
            <a:r>
              <a:rPr lang="en-US" sz="3000" dirty="0" err="1" smtClean="0"/>
              <a:t>tiba-tiba</a:t>
            </a:r>
            <a:r>
              <a:rPr lang="en-US" sz="3000" dirty="0" smtClean="0"/>
              <a:t> </a:t>
            </a:r>
            <a:r>
              <a:rPr lang="en-US" sz="3000" dirty="0" err="1" smtClean="0"/>
              <a:t>penjaga</a:t>
            </a:r>
            <a:r>
              <a:rPr lang="en-US" sz="3000" dirty="0" smtClean="0"/>
              <a:t> </a:t>
            </a:r>
            <a:r>
              <a:rPr lang="en-US" sz="3000" dirty="0" err="1" smtClean="0"/>
              <a:t>toko</a:t>
            </a:r>
            <a:r>
              <a:rPr lang="en-US" sz="3000" dirty="0" smtClean="0"/>
              <a:t> </a:t>
            </a:r>
            <a:r>
              <a:rPr lang="en-US" sz="3000" dirty="0" err="1" smtClean="0"/>
              <a:t>memukul</a:t>
            </a:r>
            <a:r>
              <a:rPr lang="en-US" sz="3000" dirty="0" smtClean="0"/>
              <a:t> </a:t>
            </a:r>
            <a:r>
              <a:rPr lang="en-US" sz="3000" dirty="0" err="1" smtClean="0"/>
              <a:t>Anda</a:t>
            </a:r>
            <a:r>
              <a:rPr lang="en-US" sz="3000" dirty="0" smtClean="0"/>
              <a:t>.</a:t>
            </a:r>
          </a:p>
          <a:p>
            <a:r>
              <a:rPr lang="en-US" sz="3000" dirty="0" err="1" smtClean="0"/>
              <a:t>Tidak</a:t>
            </a:r>
            <a:r>
              <a:rPr lang="en-US" sz="3000" dirty="0" smtClean="0"/>
              <a:t> </a:t>
            </a:r>
            <a:r>
              <a:rPr lang="en-US" sz="3000" dirty="0" err="1" smtClean="0"/>
              <a:t>mungkin</a:t>
            </a:r>
            <a:r>
              <a:rPr lang="en-US" sz="3000" dirty="0" smtClean="0"/>
              <a:t> </a:t>
            </a:r>
            <a:r>
              <a:rPr lang="en-US" sz="3000" dirty="0" err="1" smtClean="0"/>
              <a:t>orang</a:t>
            </a:r>
            <a:r>
              <a:rPr lang="en-US" sz="3000" dirty="0" smtClean="0"/>
              <a:t> </a:t>
            </a:r>
            <a:r>
              <a:rPr lang="en-US" sz="3000" dirty="0" err="1" smtClean="0"/>
              <a:t>tua</a:t>
            </a:r>
            <a:r>
              <a:rPr lang="en-US" sz="3000" dirty="0" smtClean="0"/>
              <a:t>, </a:t>
            </a:r>
            <a:r>
              <a:rPr lang="en-US" sz="3000" dirty="0" err="1" smtClean="0"/>
              <a:t>suami</a:t>
            </a:r>
            <a:r>
              <a:rPr lang="en-US" sz="3000" dirty="0" smtClean="0"/>
              <a:t> </a:t>
            </a:r>
            <a:r>
              <a:rPr lang="en-US" sz="3000" dirty="0" err="1" smtClean="0"/>
              <a:t>atau</a:t>
            </a:r>
            <a:r>
              <a:rPr lang="en-US" sz="3000" dirty="0" smtClean="0"/>
              <a:t> </a:t>
            </a:r>
            <a:r>
              <a:rPr lang="en-US" sz="3000" dirty="0" err="1" smtClean="0"/>
              <a:t>isteri</a:t>
            </a:r>
            <a:r>
              <a:rPr lang="en-US" sz="3000" dirty="0" smtClean="0"/>
              <a:t> </a:t>
            </a:r>
            <a:r>
              <a:rPr lang="en-US" sz="3000" dirty="0" err="1" smtClean="0"/>
              <a:t>Anda</a:t>
            </a:r>
            <a:r>
              <a:rPr lang="en-US" sz="3000" dirty="0" smtClean="0"/>
              <a:t> </a:t>
            </a:r>
            <a:r>
              <a:rPr lang="en-US" sz="3000" dirty="0" err="1" smtClean="0"/>
              <a:t>tiba-tiba</a:t>
            </a:r>
            <a:r>
              <a:rPr lang="en-US" sz="3000" dirty="0" smtClean="0"/>
              <a:t> </a:t>
            </a:r>
            <a:r>
              <a:rPr lang="en-US" sz="3000" dirty="0" err="1" smtClean="0"/>
              <a:t>menendang</a:t>
            </a:r>
            <a:r>
              <a:rPr lang="en-US" sz="3000" dirty="0" smtClean="0"/>
              <a:t> </a:t>
            </a:r>
            <a:r>
              <a:rPr lang="en-US" sz="3000" dirty="0" err="1" smtClean="0"/>
              <a:t>Anda</a:t>
            </a:r>
            <a:r>
              <a:rPr lang="en-US" sz="3000" dirty="0" smtClean="0"/>
              <a:t> </a:t>
            </a:r>
            <a:r>
              <a:rPr lang="en-US" sz="3000" dirty="0" err="1" smtClean="0"/>
              <a:t>begitu</a:t>
            </a:r>
            <a:r>
              <a:rPr lang="en-US" sz="3000" dirty="0" smtClean="0"/>
              <a:t> </a:t>
            </a:r>
            <a:r>
              <a:rPr lang="en-US" sz="3000" dirty="0" err="1" smtClean="0"/>
              <a:t>Anda</a:t>
            </a:r>
            <a:r>
              <a:rPr lang="en-US" sz="3000" dirty="0" smtClean="0"/>
              <a:t> </a:t>
            </a:r>
            <a:r>
              <a:rPr lang="en-US" sz="3000" dirty="0" err="1" smtClean="0"/>
              <a:t>tiba</a:t>
            </a:r>
            <a:r>
              <a:rPr lang="en-US" sz="3000" dirty="0" smtClean="0"/>
              <a:t> </a:t>
            </a:r>
            <a:r>
              <a:rPr lang="en-US" sz="3000" dirty="0" err="1" smtClean="0"/>
              <a:t>di</a:t>
            </a:r>
            <a:r>
              <a:rPr lang="en-US" sz="3000" dirty="0" smtClean="0"/>
              <a:t> </a:t>
            </a:r>
            <a:r>
              <a:rPr lang="en-US" sz="3000" dirty="0" err="1" smtClean="0"/>
              <a:t>rumah</a:t>
            </a:r>
            <a:r>
              <a:rPr lang="en-US" sz="3000" dirty="0" smtClean="0"/>
              <a:t>, </a:t>
            </a:r>
            <a:r>
              <a:rPr lang="en-US" sz="3000" dirty="0" err="1" smtClean="0"/>
              <a:t>padahal</a:t>
            </a:r>
            <a:r>
              <a:rPr lang="en-US" sz="3000" dirty="0" smtClean="0"/>
              <a:t> </a:t>
            </a:r>
            <a:r>
              <a:rPr lang="en-US" sz="3000" dirty="0" err="1" smtClean="0"/>
              <a:t>sebelumnya</a:t>
            </a:r>
            <a:r>
              <a:rPr lang="en-US" sz="3000" dirty="0" smtClean="0"/>
              <a:t> </a:t>
            </a:r>
            <a:r>
              <a:rPr lang="en-US" sz="3000" dirty="0" err="1" smtClean="0"/>
              <a:t>sudah</a:t>
            </a:r>
            <a:r>
              <a:rPr lang="en-US" sz="3000" dirty="0" smtClean="0"/>
              <a:t> </a:t>
            </a:r>
            <a:r>
              <a:rPr lang="en-US" sz="3000" dirty="0" err="1" smtClean="0"/>
              <a:t>pamit</a:t>
            </a:r>
            <a:r>
              <a:rPr lang="en-US" sz="3000" dirty="0" smtClean="0"/>
              <a:t>.</a:t>
            </a:r>
            <a:endParaRPr lang="en-US" sz="3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sistemik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err="1" smtClean="0"/>
              <a:t>Setiap</a:t>
            </a:r>
            <a:r>
              <a:rPr lang="en-US" sz="3000" dirty="0" smtClean="0"/>
              <a:t> </a:t>
            </a:r>
            <a:r>
              <a:rPr lang="en-US" sz="3000" dirty="0" err="1" smtClean="0"/>
              <a:t>individu</a:t>
            </a:r>
            <a:r>
              <a:rPr lang="en-US" sz="3000" dirty="0" smtClean="0"/>
              <a:t> </a:t>
            </a:r>
            <a:r>
              <a:rPr lang="en-US" sz="3000" dirty="0" err="1" smtClean="0"/>
              <a:t>adalah</a:t>
            </a:r>
            <a:r>
              <a:rPr lang="en-US" sz="3000" dirty="0" smtClean="0"/>
              <a:t> </a:t>
            </a:r>
            <a:r>
              <a:rPr lang="en-US" sz="3000" dirty="0" err="1" smtClean="0"/>
              <a:t>suatu</a:t>
            </a:r>
            <a:r>
              <a:rPr lang="en-US" sz="3000" dirty="0" smtClean="0"/>
              <a:t> </a:t>
            </a:r>
            <a:r>
              <a:rPr lang="en-US" sz="3000" dirty="0" err="1" smtClean="0"/>
              <a:t>sistem</a:t>
            </a:r>
            <a:r>
              <a:rPr lang="en-US" sz="3000" dirty="0" smtClean="0"/>
              <a:t> yang </a:t>
            </a:r>
            <a:r>
              <a:rPr lang="en-US" sz="3000" dirty="0" err="1" smtClean="0"/>
              <a:t>hidup</a:t>
            </a:r>
            <a:r>
              <a:rPr lang="en-US" sz="3000" dirty="0" smtClean="0"/>
              <a:t> (</a:t>
            </a:r>
            <a:r>
              <a:rPr lang="en-US" sz="3000" i="1" dirty="0" smtClean="0"/>
              <a:t>a living system</a:t>
            </a:r>
            <a:r>
              <a:rPr lang="en-US" sz="3000" dirty="0" smtClean="0"/>
              <a:t>). Organ-organ </a:t>
            </a:r>
            <a:r>
              <a:rPr lang="en-US" sz="3000" dirty="0" err="1" smtClean="0"/>
              <a:t>tubuh</a:t>
            </a:r>
            <a:r>
              <a:rPr lang="en-US" sz="3000" dirty="0" smtClean="0"/>
              <a:t> </a:t>
            </a:r>
            <a:r>
              <a:rPr lang="en-US" sz="3000" dirty="0" err="1" smtClean="0"/>
              <a:t>kita</a:t>
            </a:r>
            <a:r>
              <a:rPr lang="en-US" sz="3000" dirty="0" smtClean="0"/>
              <a:t> </a:t>
            </a:r>
            <a:r>
              <a:rPr lang="en-US" sz="3000" dirty="0" err="1" smtClean="0"/>
              <a:t>saling</a:t>
            </a:r>
            <a:r>
              <a:rPr lang="en-US" sz="3000" dirty="0" smtClean="0"/>
              <a:t> </a:t>
            </a:r>
            <a:r>
              <a:rPr lang="en-US" sz="3000" dirty="0" err="1" smtClean="0"/>
              <a:t>berhubungan</a:t>
            </a:r>
            <a:r>
              <a:rPr lang="en-US" sz="3000" dirty="0" smtClean="0"/>
              <a:t>.</a:t>
            </a:r>
          </a:p>
          <a:p>
            <a:r>
              <a:rPr lang="en-US" sz="3000" dirty="0" err="1" smtClean="0"/>
              <a:t>Dua</a:t>
            </a:r>
            <a:r>
              <a:rPr lang="en-US" sz="3000" dirty="0" smtClean="0"/>
              <a:t> </a:t>
            </a:r>
            <a:r>
              <a:rPr lang="en-US" sz="3000" dirty="0" err="1" smtClean="0"/>
              <a:t>sistem</a:t>
            </a:r>
            <a:r>
              <a:rPr lang="en-US" sz="3000" dirty="0" smtClean="0"/>
              <a:t> </a:t>
            </a:r>
            <a:r>
              <a:rPr lang="en-US" sz="3000" dirty="0" err="1" smtClean="0"/>
              <a:t>dasar</a:t>
            </a:r>
            <a:r>
              <a:rPr lang="en-US" sz="3000" dirty="0" smtClean="0"/>
              <a:t> yang </a:t>
            </a:r>
            <a:r>
              <a:rPr lang="en-US" sz="3000" dirty="0" err="1" smtClean="0"/>
              <a:t>beroperasi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transaksi</a:t>
            </a:r>
            <a:r>
              <a:rPr lang="en-US" sz="3000" dirty="0" smtClean="0"/>
              <a:t> </a:t>
            </a:r>
            <a:r>
              <a:rPr lang="en-US" sz="3000" dirty="0" err="1" smtClean="0"/>
              <a:t>komunikasi</a:t>
            </a:r>
            <a:r>
              <a:rPr lang="en-US" sz="3000" dirty="0" smtClean="0"/>
              <a:t>:</a:t>
            </a:r>
          </a:p>
          <a:p>
            <a:pPr marL="514350" indent="-514350">
              <a:buAutoNum type="alphaLcParenR"/>
            </a:pPr>
            <a:r>
              <a:rPr lang="en-US" sz="3000" dirty="0" err="1" smtClean="0"/>
              <a:t>Sistem</a:t>
            </a:r>
            <a:r>
              <a:rPr lang="en-US" sz="3000" dirty="0" smtClean="0"/>
              <a:t> internal</a:t>
            </a:r>
          </a:p>
          <a:p>
            <a:pPr marL="514350" indent="-514350">
              <a:buAutoNum type="alphaLcParenR"/>
            </a:pPr>
            <a:r>
              <a:rPr lang="en-US" sz="3000" dirty="0" err="1" smtClean="0"/>
              <a:t>Sistem</a:t>
            </a:r>
            <a:r>
              <a:rPr lang="en-US" sz="3000" dirty="0" smtClean="0"/>
              <a:t> </a:t>
            </a:r>
            <a:r>
              <a:rPr lang="en-US" sz="3000" dirty="0" err="1" smtClean="0"/>
              <a:t>eksternal</a:t>
            </a:r>
            <a:endParaRPr lang="en-US" sz="3000" dirty="0" smtClean="0"/>
          </a:p>
          <a:p>
            <a:endParaRPr lang="en-US" sz="3000" dirty="0" smtClean="0"/>
          </a:p>
          <a:p>
            <a:endParaRPr lang="en-US" sz="3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a) </a:t>
            </a:r>
            <a:r>
              <a:rPr lang="en-US" dirty="0" err="1" smtClean="0"/>
              <a:t>Sistem</a:t>
            </a:r>
            <a:r>
              <a:rPr lang="en-US" dirty="0" smtClean="0"/>
              <a:t> internal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Seluruh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dibawa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 </a:t>
            </a:r>
            <a:r>
              <a:rPr lang="en-US" sz="2800" dirty="0" err="1" smtClean="0"/>
              <a:t>ketika</a:t>
            </a:r>
            <a:r>
              <a:rPr lang="en-US" sz="2800" dirty="0" smtClean="0"/>
              <a:t> </a:t>
            </a:r>
            <a:r>
              <a:rPr lang="en-US" sz="2800" dirty="0" err="1" smtClean="0"/>
              <a:t>ia</a:t>
            </a:r>
            <a:r>
              <a:rPr lang="en-US" sz="2800" dirty="0" smtClean="0"/>
              <a:t> </a:t>
            </a:r>
            <a:r>
              <a:rPr lang="en-US" sz="2800" dirty="0" err="1" smtClean="0"/>
              <a:t>berpartisipasi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, yang </a:t>
            </a:r>
            <a:r>
              <a:rPr lang="en-US" sz="2800" dirty="0" err="1" smtClean="0"/>
              <a:t>ia</a:t>
            </a:r>
            <a:r>
              <a:rPr lang="en-US" sz="2800" dirty="0" smtClean="0"/>
              <a:t> </a:t>
            </a:r>
            <a:r>
              <a:rPr lang="en-US" sz="2800" dirty="0" err="1" smtClean="0"/>
              <a:t>serap</a:t>
            </a:r>
            <a:r>
              <a:rPr lang="en-US" sz="2800" dirty="0" smtClean="0"/>
              <a:t> </a:t>
            </a:r>
            <a:r>
              <a:rPr lang="en-US" sz="2800" dirty="0" err="1" smtClean="0"/>
              <a:t>selama</a:t>
            </a:r>
            <a:r>
              <a:rPr lang="en-US" sz="2800" dirty="0" smtClean="0"/>
              <a:t> </a:t>
            </a:r>
            <a:r>
              <a:rPr lang="en-US" sz="2800" dirty="0" err="1" smtClean="0"/>
              <a:t>sosialisasinya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 </a:t>
            </a:r>
            <a:r>
              <a:rPr lang="en-US" sz="2800" dirty="0" err="1" smtClean="0"/>
              <a:t>sosialnya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Lingkungan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(</a:t>
            </a:r>
            <a:r>
              <a:rPr lang="en-US" sz="2800" dirty="0" err="1" smtClean="0"/>
              <a:t>keluarga</a:t>
            </a:r>
            <a:r>
              <a:rPr lang="en-US" sz="2800" dirty="0" smtClean="0"/>
              <a:t>,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</a:t>
            </a:r>
            <a:r>
              <a:rPr lang="en-US" sz="2800" dirty="0" err="1" smtClean="0"/>
              <a:t>setempat</a:t>
            </a:r>
            <a:r>
              <a:rPr lang="en-US" sz="2800" dirty="0" smtClean="0"/>
              <a:t>,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suku</a:t>
            </a:r>
            <a:r>
              <a:rPr lang="en-US" sz="2800" dirty="0" smtClean="0"/>
              <a:t>,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agama, </a:t>
            </a:r>
            <a:r>
              <a:rPr lang="en-US" sz="2800" dirty="0" err="1" smtClean="0"/>
              <a:t>lembaga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,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sebaya</a:t>
            </a:r>
            <a:r>
              <a:rPr lang="en-US" sz="2800" dirty="0" smtClean="0"/>
              <a:t>, </a:t>
            </a:r>
            <a:r>
              <a:rPr lang="en-US" sz="2800" dirty="0" err="1" smtClean="0"/>
              <a:t>tempat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, </a:t>
            </a:r>
            <a:r>
              <a:rPr lang="en-US" sz="2800" dirty="0" err="1" smtClean="0"/>
              <a:t>dsb</a:t>
            </a:r>
            <a:r>
              <a:rPr lang="en-US" sz="2800" dirty="0" smtClean="0"/>
              <a:t>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3000" dirty="0" err="1" smtClean="0"/>
              <a:t>Lanjutan</a:t>
            </a:r>
            <a:r>
              <a:rPr lang="en-US" sz="3000" dirty="0" smtClean="0"/>
              <a:t>…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internal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rujukan</a:t>
            </a:r>
            <a:r>
              <a:rPr lang="en-US" dirty="0" smtClean="0"/>
              <a:t> (</a:t>
            </a:r>
            <a:r>
              <a:rPr lang="en-US" i="1" dirty="0" smtClean="0"/>
              <a:t>frame of reference</a:t>
            </a:r>
            <a:r>
              <a:rPr lang="en-US" dirty="0" smtClean="0"/>
              <a:t>),</a:t>
            </a:r>
          </a:p>
          <a:p>
            <a:pPr>
              <a:buFontTx/>
              <a:buChar char="-"/>
            </a:pP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(</a:t>
            </a:r>
            <a:r>
              <a:rPr lang="en-US" i="1" dirty="0" smtClean="0"/>
              <a:t>field of experience</a:t>
            </a:r>
            <a:r>
              <a:rPr lang="en-US" dirty="0" smtClean="0"/>
              <a:t>),</a:t>
            </a:r>
          </a:p>
          <a:p>
            <a:pPr>
              <a:buFontTx/>
              <a:buChar char="-"/>
            </a:pP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 (</a:t>
            </a:r>
            <a:r>
              <a:rPr lang="en-US" i="1" dirty="0" smtClean="0"/>
              <a:t>cognitive structure</a:t>
            </a:r>
            <a:r>
              <a:rPr lang="en-US" dirty="0" smtClean="0"/>
              <a:t>), </a:t>
            </a:r>
          </a:p>
          <a:p>
            <a:pPr>
              <a:buFontTx/>
              <a:buChar char="-"/>
            </a:pP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pikir</a:t>
            </a:r>
            <a:r>
              <a:rPr lang="en-US" dirty="0" smtClean="0"/>
              <a:t> (</a:t>
            </a:r>
            <a:r>
              <a:rPr lang="en-US" i="1" dirty="0" smtClean="0"/>
              <a:t>thinking patterns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Letter</Template>
  <TotalTime>405</TotalTime>
  <Words>1657</Words>
  <Application>Microsoft Office PowerPoint</Application>
  <PresentationFormat>On-screen Show (4:3)</PresentationFormat>
  <Paragraphs>165</Paragraphs>
  <Slides>42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1_Default Design</vt:lpstr>
      <vt:lpstr>Prinsip-prinsip komunikasi (bagian 2) </vt:lpstr>
      <vt:lpstr>Prinsip-prinsip komunikasi</vt:lpstr>
      <vt:lpstr>Slide 3</vt:lpstr>
      <vt:lpstr>6. Komunikasi melibatkan prediksi peserta komunikasi</vt:lpstr>
      <vt:lpstr>Slide 5</vt:lpstr>
      <vt:lpstr>Slide 6</vt:lpstr>
      <vt:lpstr>7. Komunikasi bersifat sistemik</vt:lpstr>
      <vt:lpstr>a) Sistem internal</vt:lpstr>
      <vt:lpstr>Lanjutan…</vt:lpstr>
      <vt:lpstr>Lanjutan…</vt:lpstr>
      <vt:lpstr>Lanjutan…</vt:lpstr>
      <vt:lpstr>b) Sistem eksternal</vt:lpstr>
      <vt:lpstr>Lanjutan….</vt:lpstr>
      <vt:lpstr>Slide 14</vt:lpstr>
      <vt:lpstr>Slide 15</vt:lpstr>
      <vt:lpstr>8. Semakin mirip latar belakang sosial-budaya semakin efektiflah komunikasi</vt:lpstr>
      <vt:lpstr>Lanjutan…</vt:lpstr>
      <vt:lpstr>Lanjutan…</vt:lpstr>
      <vt:lpstr>Lanjutan…</vt:lpstr>
      <vt:lpstr>9. Komunikasi bersifat nonsekuensial</vt:lpstr>
      <vt:lpstr>Komunikasi dua arah menurut Frank Dance, Kincaid, Schramm ditandai beberapa hal:</vt:lpstr>
      <vt:lpstr>Slide 22</vt:lpstr>
      <vt:lpstr>10. Komunikasi bersifat prosesual, dinamis, dan transaksional</vt:lpstr>
      <vt:lpstr>Perhatikan seseorang yang menyampaikan pidato</vt:lpstr>
      <vt:lpstr>Komunikasi sebagai proses dapat dianalogikan dengan pernyataan Heraclitus</vt:lpstr>
      <vt:lpstr>Dalam kehidupan manusia tidak pernah saat yang sama datang dua kali</vt:lpstr>
      <vt:lpstr>Lanjutan…</vt:lpstr>
      <vt:lpstr>Slide 28</vt:lpstr>
      <vt:lpstr>Slide 29</vt:lpstr>
      <vt:lpstr>Slide 30</vt:lpstr>
      <vt:lpstr>Perspektif transaksional</vt:lpstr>
      <vt:lpstr>11. Komunikasi itu bersifat irreversible</vt:lpstr>
      <vt:lpstr>To forgive but not to forget</vt:lpstr>
      <vt:lpstr>Lanjutan…</vt:lpstr>
      <vt:lpstr>Pemberitaan oleh seorang wartawan</vt:lpstr>
      <vt:lpstr>12. Komunikasi bukan panasea untuk menyelesaikan berbagai masalah</vt:lpstr>
      <vt:lpstr>Komunikasi antara berbagai etnik</vt:lpstr>
      <vt:lpstr>Eksploitasi lahan Papua</vt:lpstr>
      <vt:lpstr>Fakta</vt:lpstr>
      <vt:lpstr>Tugas </vt:lpstr>
      <vt:lpstr>Slide 41</vt:lpstr>
      <vt:lpstr>Video freeport di Papua</vt:lpstr>
    </vt:vector>
  </TitlesOfParts>
  <Company>mugas bangkit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Prinsip-prinsip komunikasi (bagian 2)</dc:title>
  <dc:creator>mugas bangkit</dc:creator>
  <cp:lastModifiedBy>dayat</cp:lastModifiedBy>
  <cp:revision>318</cp:revision>
  <dcterms:created xsi:type="dcterms:W3CDTF">2014-03-12T06:48:19Z</dcterms:created>
  <dcterms:modified xsi:type="dcterms:W3CDTF">2017-09-19T02:27:57Z</dcterms:modified>
</cp:coreProperties>
</file>