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5"/>
  </p:normalViewPr>
  <p:slideViewPr>
    <p:cSldViewPr snapToGrid="0" snapToObjects="1">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88FBEC-D5CA-CB4D-B3AE-A35559E2F08E}" type="doc">
      <dgm:prSet loTypeId="urn:microsoft.com/office/officeart/2005/8/layout/pyramid3" loCatId="" qsTypeId="urn:microsoft.com/office/officeart/2005/8/quickstyle/simple1" qsCatId="simple" csTypeId="urn:microsoft.com/office/officeart/2005/8/colors/accent1_2" csCatId="accent1" phldr="1"/>
      <dgm:spPr/>
    </dgm:pt>
    <dgm:pt modelId="{BF94F0C6-5197-0241-ACF0-48AFA27F1644}">
      <dgm:prSet phldrT="[Text]"/>
      <dgm:spPr>
        <a:solidFill>
          <a:schemeClr val="accent4">
            <a:lumMod val="60000"/>
            <a:lumOff val="40000"/>
          </a:schemeClr>
        </a:solidFill>
      </dgm:spPr>
      <dgm:t>
        <a:bodyPr/>
        <a:lstStyle/>
        <a:p>
          <a:r>
            <a:rPr lang="en-US" dirty="0" err="1">
              <a:latin typeface="Berlin Sans FB Demi" panose="020E0802020502020306" pitchFamily="34" charset="0"/>
            </a:rPr>
            <a:t>Populasi</a:t>
          </a:r>
          <a:r>
            <a:rPr lang="en-US" dirty="0">
              <a:latin typeface="Berlin Sans FB Demi" panose="020E0802020502020306" pitchFamily="34" charset="0"/>
            </a:rPr>
            <a:t> Tenaga </a:t>
          </a:r>
          <a:r>
            <a:rPr lang="en-US" dirty="0" err="1">
              <a:latin typeface="Berlin Sans FB Demi" panose="020E0802020502020306" pitchFamily="34" charset="0"/>
            </a:rPr>
            <a:t>Kerja</a:t>
          </a:r>
          <a:endParaRPr lang="en-US" dirty="0">
            <a:latin typeface="Berlin Sans FB Demi" panose="020E0802020502020306" pitchFamily="34" charset="0"/>
          </a:endParaRPr>
        </a:p>
      </dgm:t>
    </dgm:pt>
    <dgm:pt modelId="{F9FC9495-C8BD-5944-ACED-33E9AB1C5DB2}" type="parTrans" cxnId="{F7A0A009-A759-C942-971F-B4CB3B93C3B6}">
      <dgm:prSet/>
      <dgm:spPr/>
      <dgm:t>
        <a:bodyPr/>
        <a:lstStyle/>
        <a:p>
          <a:endParaRPr lang="en-US"/>
        </a:p>
      </dgm:t>
    </dgm:pt>
    <dgm:pt modelId="{CF2F1519-79EF-934B-8067-1703AE1FA6CD}" type="sibTrans" cxnId="{F7A0A009-A759-C942-971F-B4CB3B93C3B6}">
      <dgm:prSet/>
      <dgm:spPr/>
      <dgm:t>
        <a:bodyPr/>
        <a:lstStyle/>
        <a:p>
          <a:endParaRPr lang="en-US"/>
        </a:p>
      </dgm:t>
    </dgm:pt>
    <dgm:pt modelId="{AF633AC4-CE40-E242-934E-4B23F291C3DC}">
      <dgm:prSet phldrT="[Text]"/>
      <dgm:spPr>
        <a:solidFill>
          <a:schemeClr val="accent6">
            <a:lumMod val="60000"/>
            <a:lumOff val="40000"/>
          </a:schemeClr>
        </a:solidFill>
      </dgm:spPr>
      <dgm:t>
        <a:bodyPr/>
        <a:lstStyle/>
        <a:p>
          <a:r>
            <a:rPr lang="en-US" dirty="0">
              <a:latin typeface="Berlin Sans FB Demi" panose="020E0802020502020306" pitchFamily="34" charset="0"/>
            </a:rPr>
            <a:t>Angkatan </a:t>
          </a:r>
          <a:r>
            <a:rPr lang="en-US" dirty="0" err="1">
              <a:latin typeface="Berlin Sans FB Demi" panose="020E0802020502020306" pitchFamily="34" charset="0"/>
            </a:rPr>
            <a:t>Kerja</a:t>
          </a:r>
          <a:r>
            <a:rPr lang="en-US" dirty="0">
              <a:latin typeface="Berlin Sans FB Demi" panose="020E0802020502020306" pitchFamily="34" charset="0"/>
            </a:rPr>
            <a:t> yang </a:t>
          </a:r>
          <a:r>
            <a:rPr lang="en-US" dirty="0" err="1">
              <a:latin typeface="Berlin Sans FB Demi" panose="020E0802020502020306" pitchFamily="34" charset="0"/>
            </a:rPr>
            <a:t>Memenuhi</a:t>
          </a:r>
          <a:r>
            <a:rPr lang="en-US" dirty="0">
              <a:latin typeface="Berlin Sans FB Demi" panose="020E0802020502020306" pitchFamily="34" charset="0"/>
            </a:rPr>
            <a:t> </a:t>
          </a:r>
          <a:r>
            <a:rPr lang="en-US" dirty="0" err="1">
              <a:latin typeface="Berlin Sans FB Demi" panose="020E0802020502020306" pitchFamily="34" charset="0"/>
            </a:rPr>
            <a:t>Syarat</a:t>
          </a:r>
          <a:r>
            <a:rPr lang="en-US" dirty="0">
              <a:latin typeface="Berlin Sans FB Demi" panose="020E0802020502020306" pitchFamily="34" charset="0"/>
            </a:rPr>
            <a:t> </a:t>
          </a:r>
          <a:r>
            <a:rPr lang="en-US" dirty="0" err="1">
              <a:latin typeface="Berlin Sans FB Demi" panose="020E0802020502020306" pitchFamily="34" charset="0"/>
            </a:rPr>
            <a:t>sebagai</a:t>
          </a:r>
          <a:r>
            <a:rPr lang="en-US" dirty="0">
              <a:latin typeface="Berlin Sans FB Demi" panose="020E0802020502020306" pitchFamily="34" charset="0"/>
            </a:rPr>
            <a:t> </a:t>
          </a:r>
          <a:r>
            <a:rPr lang="en-US" dirty="0" err="1">
              <a:latin typeface="Berlin Sans FB Demi" panose="020E0802020502020306" pitchFamily="34" charset="0"/>
            </a:rPr>
            <a:t>Pelamar</a:t>
          </a:r>
          <a:endParaRPr lang="en-US" dirty="0">
            <a:latin typeface="Berlin Sans FB Demi" panose="020E0802020502020306" pitchFamily="34" charset="0"/>
          </a:endParaRPr>
        </a:p>
      </dgm:t>
    </dgm:pt>
    <dgm:pt modelId="{3C227A52-351B-C245-B385-1211A5061A47}" type="parTrans" cxnId="{7FEB7750-C57B-F440-809B-9D3FDE509855}">
      <dgm:prSet/>
      <dgm:spPr/>
      <dgm:t>
        <a:bodyPr/>
        <a:lstStyle/>
        <a:p>
          <a:endParaRPr lang="en-US"/>
        </a:p>
      </dgm:t>
    </dgm:pt>
    <dgm:pt modelId="{AE22BC47-DFD7-F943-9701-332481EE194C}" type="sibTrans" cxnId="{7FEB7750-C57B-F440-809B-9D3FDE509855}">
      <dgm:prSet/>
      <dgm:spPr/>
      <dgm:t>
        <a:bodyPr/>
        <a:lstStyle/>
        <a:p>
          <a:endParaRPr lang="en-US"/>
        </a:p>
      </dgm:t>
    </dgm:pt>
    <dgm:pt modelId="{DC4B490A-268A-064D-93B4-FE6A1C5126D3}">
      <dgm:prSet phldrT="[Text]"/>
      <dgm:spPr>
        <a:solidFill>
          <a:schemeClr val="accent5">
            <a:lumMod val="60000"/>
            <a:lumOff val="40000"/>
          </a:schemeClr>
        </a:solidFill>
      </dgm:spPr>
      <dgm:t>
        <a:bodyPr/>
        <a:lstStyle/>
        <a:p>
          <a:pPr>
            <a:lnSpc>
              <a:spcPct val="100000"/>
            </a:lnSpc>
            <a:spcAft>
              <a:spcPts val="0"/>
            </a:spcAft>
          </a:pPr>
          <a:r>
            <a:rPr lang="en-US" dirty="0" err="1">
              <a:latin typeface="Berlin Sans FB Demi" panose="020E0802020502020306" pitchFamily="34" charset="0"/>
            </a:rPr>
            <a:t>Pelamar</a:t>
          </a:r>
          <a:r>
            <a:rPr lang="en-US" dirty="0">
              <a:latin typeface="Berlin Sans FB Demi" panose="020E0802020502020306" pitchFamily="34" charset="0"/>
            </a:rPr>
            <a:t> yang</a:t>
          </a:r>
        </a:p>
        <a:p>
          <a:pPr>
            <a:lnSpc>
              <a:spcPct val="100000"/>
            </a:lnSpc>
            <a:spcAft>
              <a:spcPts val="0"/>
            </a:spcAft>
          </a:pPr>
          <a:r>
            <a:rPr lang="en-US" dirty="0" err="1">
              <a:latin typeface="Berlin Sans FB Demi" panose="020E0802020502020306" pitchFamily="34" charset="0"/>
            </a:rPr>
            <a:t>Diterima</a:t>
          </a:r>
          <a:r>
            <a:rPr lang="en-US" dirty="0">
              <a:latin typeface="Berlin Sans FB Demi" panose="020E0802020502020306" pitchFamily="34" charset="0"/>
            </a:rPr>
            <a:t> </a:t>
          </a:r>
          <a:r>
            <a:rPr lang="en-US" dirty="0" err="1">
              <a:latin typeface="Berlin Sans FB Demi" panose="020E0802020502020306" pitchFamily="34" charset="0"/>
            </a:rPr>
            <a:t>sebagai</a:t>
          </a:r>
          <a:r>
            <a:rPr lang="en-US" dirty="0">
              <a:latin typeface="Berlin Sans FB Demi" panose="020E0802020502020306" pitchFamily="34" charset="0"/>
            </a:rPr>
            <a:t> </a:t>
          </a:r>
        </a:p>
        <a:p>
          <a:pPr>
            <a:lnSpc>
              <a:spcPct val="100000"/>
            </a:lnSpc>
            <a:spcAft>
              <a:spcPts val="0"/>
            </a:spcAft>
          </a:pPr>
          <a:r>
            <a:rPr lang="en-US" dirty="0">
              <a:latin typeface="Berlin Sans FB Demi" panose="020E0802020502020306" pitchFamily="34" charset="0"/>
            </a:rPr>
            <a:t>Calon </a:t>
          </a:r>
          <a:r>
            <a:rPr lang="en-US" dirty="0" err="1">
              <a:latin typeface="Berlin Sans FB Demi" panose="020E0802020502020306" pitchFamily="34" charset="0"/>
            </a:rPr>
            <a:t>Karyawan</a:t>
          </a:r>
          <a:endParaRPr lang="en-US" dirty="0">
            <a:latin typeface="Berlin Sans FB Demi" panose="020E0802020502020306" pitchFamily="34" charset="0"/>
          </a:endParaRPr>
        </a:p>
        <a:p>
          <a:pPr>
            <a:lnSpc>
              <a:spcPct val="90000"/>
            </a:lnSpc>
            <a:spcAft>
              <a:spcPct val="35000"/>
            </a:spcAft>
          </a:pPr>
          <a:endParaRPr lang="en-US" dirty="0"/>
        </a:p>
        <a:p>
          <a:pPr>
            <a:lnSpc>
              <a:spcPct val="90000"/>
            </a:lnSpc>
            <a:spcAft>
              <a:spcPct val="35000"/>
            </a:spcAft>
          </a:pPr>
          <a:endParaRPr lang="en-US" dirty="0"/>
        </a:p>
      </dgm:t>
    </dgm:pt>
    <dgm:pt modelId="{F24B2B77-981D-0C4F-B2D4-6999C10F7F3C}" type="parTrans" cxnId="{73688F81-8AA9-3041-8573-4FC50DBF98FD}">
      <dgm:prSet/>
      <dgm:spPr/>
      <dgm:t>
        <a:bodyPr/>
        <a:lstStyle/>
        <a:p>
          <a:endParaRPr lang="en-US"/>
        </a:p>
      </dgm:t>
    </dgm:pt>
    <dgm:pt modelId="{532271D1-7E11-DA42-AD57-3A775BF234AF}" type="sibTrans" cxnId="{73688F81-8AA9-3041-8573-4FC50DBF98FD}">
      <dgm:prSet/>
      <dgm:spPr/>
      <dgm:t>
        <a:bodyPr/>
        <a:lstStyle/>
        <a:p>
          <a:endParaRPr lang="en-US"/>
        </a:p>
      </dgm:t>
    </dgm:pt>
    <dgm:pt modelId="{A50F60A2-B0AB-EC48-87FB-59F0AA6ACDF2}" type="pres">
      <dgm:prSet presAssocID="{6388FBEC-D5CA-CB4D-B3AE-A35559E2F08E}" presName="Name0" presStyleCnt="0">
        <dgm:presLayoutVars>
          <dgm:dir/>
          <dgm:animLvl val="lvl"/>
          <dgm:resizeHandles val="exact"/>
        </dgm:presLayoutVars>
      </dgm:prSet>
      <dgm:spPr/>
    </dgm:pt>
    <dgm:pt modelId="{81B11322-83D7-BD4B-8ABD-6D3BC1FE0792}" type="pres">
      <dgm:prSet presAssocID="{BF94F0C6-5197-0241-ACF0-48AFA27F1644}" presName="Name8" presStyleCnt="0"/>
      <dgm:spPr/>
    </dgm:pt>
    <dgm:pt modelId="{6053BD38-AA66-1A46-B940-77DFFAF5B65A}" type="pres">
      <dgm:prSet presAssocID="{BF94F0C6-5197-0241-ACF0-48AFA27F1644}" presName="level" presStyleLbl="node1" presStyleIdx="0" presStyleCnt="3" custScaleX="96333" custScaleY="34003">
        <dgm:presLayoutVars>
          <dgm:chMax val="1"/>
          <dgm:bulletEnabled val="1"/>
        </dgm:presLayoutVars>
      </dgm:prSet>
      <dgm:spPr/>
      <dgm:t>
        <a:bodyPr/>
        <a:lstStyle/>
        <a:p>
          <a:endParaRPr lang="en-US"/>
        </a:p>
      </dgm:t>
    </dgm:pt>
    <dgm:pt modelId="{03AB9FB7-FA19-D24F-A00B-F66892BBDE27}" type="pres">
      <dgm:prSet presAssocID="{BF94F0C6-5197-0241-ACF0-48AFA27F1644}" presName="levelTx" presStyleLbl="revTx" presStyleIdx="0" presStyleCnt="0">
        <dgm:presLayoutVars>
          <dgm:chMax val="1"/>
          <dgm:bulletEnabled val="1"/>
        </dgm:presLayoutVars>
      </dgm:prSet>
      <dgm:spPr/>
      <dgm:t>
        <a:bodyPr/>
        <a:lstStyle/>
        <a:p>
          <a:endParaRPr lang="en-US"/>
        </a:p>
      </dgm:t>
    </dgm:pt>
    <dgm:pt modelId="{C3053953-B115-804E-9248-E670659A383B}" type="pres">
      <dgm:prSet presAssocID="{AF633AC4-CE40-E242-934E-4B23F291C3DC}" presName="Name8" presStyleCnt="0"/>
      <dgm:spPr/>
    </dgm:pt>
    <dgm:pt modelId="{CED8ED43-B3BE-B64A-A29F-BF6B84F8D804}" type="pres">
      <dgm:prSet presAssocID="{AF633AC4-CE40-E242-934E-4B23F291C3DC}" presName="level" presStyleLbl="node1" presStyleIdx="1" presStyleCnt="3" custScaleX="96143" custScaleY="48983">
        <dgm:presLayoutVars>
          <dgm:chMax val="1"/>
          <dgm:bulletEnabled val="1"/>
        </dgm:presLayoutVars>
      </dgm:prSet>
      <dgm:spPr/>
      <dgm:t>
        <a:bodyPr/>
        <a:lstStyle/>
        <a:p>
          <a:endParaRPr lang="en-US"/>
        </a:p>
      </dgm:t>
    </dgm:pt>
    <dgm:pt modelId="{FD4C5D23-4571-C344-8144-0C716135EC03}" type="pres">
      <dgm:prSet presAssocID="{AF633AC4-CE40-E242-934E-4B23F291C3DC}" presName="levelTx" presStyleLbl="revTx" presStyleIdx="0" presStyleCnt="0">
        <dgm:presLayoutVars>
          <dgm:chMax val="1"/>
          <dgm:bulletEnabled val="1"/>
        </dgm:presLayoutVars>
      </dgm:prSet>
      <dgm:spPr/>
      <dgm:t>
        <a:bodyPr/>
        <a:lstStyle/>
        <a:p>
          <a:endParaRPr lang="en-US"/>
        </a:p>
      </dgm:t>
    </dgm:pt>
    <dgm:pt modelId="{0F55939A-0BDB-E14F-85E4-5CA40C9DF243}" type="pres">
      <dgm:prSet presAssocID="{DC4B490A-268A-064D-93B4-FE6A1C5126D3}" presName="Name8" presStyleCnt="0"/>
      <dgm:spPr/>
    </dgm:pt>
    <dgm:pt modelId="{28DDB301-CB64-6A40-9351-71CE08F934EB}" type="pres">
      <dgm:prSet presAssocID="{DC4B490A-268A-064D-93B4-FE6A1C5126D3}" presName="level" presStyleLbl="node1" presStyleIdx="2" presStyleCnt="3" custScaleX="94196">
        <dgm:presLayoutVars>
          <dgm:chMax val="1"/>
          <dgm:bulletEnabled val="1"/>
        </dgm:presLayoutVars>
      </dgm:prSet>
      <dgm:spPr/>
      <dgm:t>
        <a:bodyPr/>
        <a:lstStyle/>
        <a:p>
          <a:endParaRPr lang="en-US"/>
        </a:p>
      </dgm:t>
    </dgm:pt>
    <dgm:pt modelId="{CD861C35-0E9C-0041-B9DF-75268AF33BA0}" type="pres">
      <dgm:prSet presAssocID="{DC4B490A-268A-064D-93B4-FE6A1C5126D3}" presName="levelTx" presStyleLbl="revTx" presStyleIdx="0" presStyleCnt="0">
        <dgm:presLayoutVars>
          <dgm:chMax val="1"/>
          <dgm:bulletEnabled val="1"/>
        </dgm:presLayoutVars>
      </dgm:prSet>
      <dgm:spPr/>
      <dgm:t>
        <a:bodyPr/>
        <a:lstStyle/>
        <a:p>
          <a:endParaRPr lang="en-US"/>
        </a:p>
      </dgm:t>
    </dgm:pt>
  </dgm:ptLst>
  <dgm:cxnLst>
    <dgm:cxn modelId="{F7A0A009-A759-C942-971F-B4CB3B93C3B6}" srcId="{6388FBEC-D5CA-CB4D-B3AE-A35559E2F08E}" destId="{BF94F0C6-5197-0241-ACF0-48AFA27F1644}" srcOrd="0" destOrd="0" parTransId="{F9FC9495-C8BD-5944-ACED-33E9AB1C5DB2}" sibTransId="{CF2F1519-79EF-934B-8067-1703AE1FA6CD}"/>
    <dgm:cxn modelId="{1971D14A-EBFB-3441-B6A9-474AE7F57C35}" type="presOf" srcId="{DC4B490A-268A-064D-93B4-FE6A1C5126D3}" destId="{CD861C35-0E9C-0041-B9DF-75268AF33BA0}" srcOrd="1" destOrd="0" presId="urn:microsoft.com/office/officeart/2005/8/layout/pyramid3"/>
    <dgm:cxn modelId="{82A8C102-3B2B-8442-9048-B211F9047551}" type="presOf" srcId="{AF633AC4-CE40-E242-934E-4B23F291C3DC}" destId="{FD4C5D23-4571-C344-8144-0C716135EC03}" srcOrd="1" destOrd="0" presId="urn:microsoft.com/office/officeart/2005/8/layout/pyramid3"/>
    <dgm:cxn modelId="{5FF67AE0-0CC7-DF42-AA04-94739CFC30F2}" type="presOf" srcId="{DC4B490A-268A-064D-93B4-FE6A1C5126D3}" destId="{28DDB301-CB64-6A40-9351-71CE08F934EB}" srcOrd="0" destOrd="0" presId="urn:microsoft.com/office/officeart/2005/8/layout/pyramid3"/>
    <dgm:cxn modelId="{0F6C5B84-C6AA-4946-9AF9-BFFBE15E3948}" type="presOf" srcId="{BF94F0C6-5197-0241-ACF0-48AFA27F1644}" destId="{6053BD38-AA66-1A46-B940-77DFFAF5B65A}" srcOrd="0" destOrd="0" presId="urn:microsoft.com/office/officeart/2005/8/layout/pyramid3"/>
    <dgm:cxn modelId="{7FEB7750-C57B-F440-809B-9D3FDE509855}" srcId="{6388FBEC-D5CA-CB4D-B3AE-A35559E2F08E}" destId="{AF633AC4-CE40-E242-934E-4B23F291C3DC}" srcOrd="1" destOrd="0" parTransId="{3C227A52-351B-C245-B385-1211A5061A47}" sibTransId="{AE22BC47-DFD7-F943-9701-332481EE194C}"/>
    <dgm:cxn modelId="{73688F81-8AA9-3041-8573-4FC50DBF98FD}" srcId="{6388FBEC-D5CA-CB4D-B3AE-A35559E2F08E}" destId="{DC4B490A-268A-064D-93B4-FE6A1C5126D3}" srcOrd="2" destOrd="0" parTransId="{F24B2B77-981D-0C4F-B2D4-6999C10F7F3C}" sibTransId="{532271D1-7E11-DA42-AD57-3A775BF234AF}"/>
    <dgm:cxn modelId="{DBD4FA96-F6AB-5748-99EA-B22299DA4C60}" type="presOf" srcId="{6388FBEC-D5CA-CB4D-B3AE-A35559E2F08E}" destId="{A50F60A2-B0AB-EC48-87FB-59F0AA6ACDF2}" srcOrd="0" destOrd="0" presId="urn:microsoft.com/office/officeart/2005/8/layout/pyramid3"/>
    <dgm:cxn modelId="{123DB38C-53AB-3243-9F27-0557A6ACAD87}" type="presOf" srcId="{AF633AC4-CE40-E242-934E-4B23F291C3DC}" destId="{CED8ED43-B3BE-B64A-A29F-BF6B84F8D804}" srcOrd="0" destOrd="0" presId="urn:microsoft.com/office/officeart/2005/8/layout/pyramid3"/>
    <dgm:cxn modelId="{123B159A-6F9F-7244-8F91-EC3B3DC896A2}" type="presOf" srcId="{BF94F0C6-5197-0241-ACF0-48AFA27F1644}" destId="{03AB9FB7-FA19-D24F-A00B-F66892BBDE27}" srcOrd="1" destOrd="0" presId="urn:microsoft.com/office/officeart/2005/8/layout/pyramid3"/>
    <dgm:cxn modelId="{A2671E2A-3BDD-754F-B0DF-390C508FFB09}" type="presParOf" srcId="{A50F60A2-B0AB-EC48-87FB-59F0AA6ACDF2}" destId="{81B11322-83D7-BD4B-8ABD-6D3BC1FE0792}" srcOrd="0" destOrd="0" presId="urn:microsoft.com/office/officeart/2005/8/layout/pyramid3"/>
    <dgm:cxn modelId="{30271683-F63B-7944-8F8B-F108B7467285}" type="presParOf" srcId="{81B11322-83D7-BD4B-8ABD-6D3BC1FE0792}" destId="{6053BD38-AA66-1A46-B940-77DFFAF5B65A}" srcOrd="0" destOrd="0" presId="urn:microsoft.com/office/officeart/2005/8/layout/pyramid3"/>
    <dgm:cxn modelId="{93D0784F-693E-5A48-A361-B4C3011B5947}" type="presParOf" srcId="{81B11322-83D7-BD4B-8ABD-6D3BC1FE0792}" destId="{03AB9FB7-FA19-D24F-A00B-F66892BBDE27}" srcOrd="1" destOrd="0" presId="urn:microsoft.com/office/officeart/2005/8/layout/pyramid3"/>
    <dgm:cxn modelId="{423A33A4-A1BC-0B45-A1B1-5A9539338B8D}" type="presParOf" srcId="{A50F60A2-B0AB-EC48-87FB-59F0AA6ACDF2}" destId="{C3053953-B115-804E-9248-E670659A383B}" srcOrd="1" destOrd="0" presId="urn:microsoft.com/office/officeart/2005/8/layout/pyramid3"/>
    <dgm:cxn modelId="{AC4ABCC3-FC9A-A149-95E6-52E0CAEE4C14}" type="presParOf" srcId="{C3053953-B115-804E-9248-E670659A383B}" destId="{CED8ED43-B3BE-B64A-A29F-BF6B84F8D804}" srcOrd="0" destOrd="0" presId="urn:microsoft.com/office/officeart/2005/8/layout/pyramid3"/>
    <dgm:cxn modelId="{A3689BDB-F750-3242-87BD-020027A06FAB}" type="presParOf" srcId="{C3053953-B115-804E-9248-E670659A383B}" destId="{FD4C5D23-4571-C344-8144-0C716135EC03}" srcOrd="1" destOrd="0" presId="urn:microsoft.com/office/officeart/2005/8/layout/pyramid3"/>
    <dgm:cxn modelId="{CF17BE9A-8C07-314B-87B9-8F2B2F95BE96}" type="presParOf" srcId="{A50F60A2-B0AB-EC48-87FB-59F0AA6ACDF2}" destId="{0F55939A-0BDB-E14F-85E4-5CA40C9DF243}" srcOrd="2" destOrd="0" presId="urn:microsoft.com/office/officeart/2005/8/layout/pyramid3"/>
    <dgm:cxn modelId="{BADB98A3-CE0C-DF49-8A97-2BE3439386FA}" type="presParOf" srcId="{0F55939A-0BDB-E14F-85E4-5CA40C9DF243}" destId="{28DDB301-CB64-6A40-9351-71CE08F934EB}" srcOrd="0" destOrd="0" presId="urn:microsoft.com/office/officeart/2005/8/layout/pyramid3"/>
    <dgm:cxn modelId="{6FA10EED-0668-E14E-9BF8-FEA9D0198044}" type="presParOf" srcId="{0F55939A-0BDB-E14F-85E4-5CA40C9DF243}" destId="{CD861C35-0E9C-0041-B9DF-75268AF33BA0}"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3BD38-AA66-1A46-B940-77DFFAF5B65A}">
      <dsp:nvSpPr>
        <dsp:cNvPr id="0" name=""/>
        <dsp:cNvSpPr/>
      </dsp:nvSpPr>
      <dsp:spPr>
        <a:xfrm rot="10800000">
          <a:off x="192803" y="0"/>
          <a:ext cx="10129992" cy="808578"/>
        </a:xfrm>
        <a:prstGeom prst="trapezoid">
          <a:avLst>
            <a:gd name="adj" fmla="val 120832"/>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a:latin typeface="Berlin Sans FB Demi" panose="020E0802020502020306" pitchFamily="34" charset="0"/>
            </a:rPr>
            <a:t>Populasi</a:t>
          </a:r>
          <a:r>
            <a:rPr lang="en-US" sz="2800" kern="1200" dirty="0">
              <a:latin typeface="Berlin Sans FB Demi" panose="020E0802020502020306" pitchFamily="34" charset="0"/>
            </a:rPr>
            <a:t> Tenaga </a:t>
          </a:r>
          <a:r>
            <a:rPr lang="en-US" sz="2800" kern="1200" dirty="0" err="1">
              <a:latin typeface="Berlin Sans FB Demi" panose="020E0802020502020306" pitchFamily="34" charset="0"/>
            </a:rPr>
            <a:t>Kerja</a:t>
          </a:r>
          <a:endParaRPr lang="en-US" sz="2800" kern="1200" dirty="0">
            <a:latin typeface="Berlin Sans FB Demi" panose="020E0802020502020306" pitchFamily="34" charset="0"/>
          </a:endParaRPr>
        </a:p>
      </dsp:txBody>
      <dsp:txXfrm rot="-10800000">
        <a:off x="1965552" y="0"/>
        <a:ext cx="6584495" cy="808578"/>
      </dsp:txXfrm>
    </dsp:sp>
    <dsp:sp modelId="{CED8ED43-B3BE-B64A-A29F-BF6B84F8D804}">
      <dsp:nvSpPr>
        <dsp:cNvPr id="0" name=""/>
        <dsp:cNvSpPr/>
      </dsp:nvSpPr>
      <dsp:spPr>
        <a:xfrm rot="10800000">
          <a:off x="1142129" y="808578"/>
          <a:ext cx="8231340" cy="1164797"/>
        </a:xfrm>
        <a:prstGeom prst="trapezoid">
          <a:avLst>
            <a:gd name="adj" fmla="val 120832"/>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a:latin typeface="Berlin Sans FB Demi" panose="020E0802020502020306" pitchFamily="34" charset="0"/>
            </a:rPr>
            <a:t>Angkatan </a:t>
          </a:r>
          <a:r>
            <a:rPr lang="en-US" sz="2800" kern="1200" dirty="0" err="1">
              <a:latin typeface="Berlin Sans FB Demi" panose="020E0802020502020306" pitchFamily="34" charset="0"/>
            </a:rPr>
            <a:t>Kerja</a:t>
          </a:r>
          <a:r>
            <a:rPr lang="en-US" sz="2800" kern="1200" dirty="0">
              <a:latin typeface="Berlin Sans FB Demi" panose="020E0802020502020306" pitchFamily="34" charset="0"/>
            </a:rPr>
            <a:t> yang </a:t>
          </a:r>
          <a:r>
            <a:rPr lang="en-US" sz="2800" kern="1200" dirty="0" err="1">
              <a:latin typeface="Berlin Sans FB Demi" panose="020E0802020502020306" pitchFamily="34" charset="0"/>
            </a:rPr>
            <a:t>Memenuhi</a:t>
          </a:r>
          <a:r>
            <a:rPr lang="en-US" sz="2800" kern="1200" dirty="0">
              <a:latin typeface="Berlin Sans FB Demi" panose="020E0802020502020306" pitchFamily="34" charset="0"/>
            </a:rPr>
            <a:t> </a:t>
          </a:r>
          <a:r>
            <a:rPr lang="en-US" sz="2800" kern="1200" dirty="0" err="1">
              <a:latin typeface="Berlin Sans FB Demi" panose="020E0802020502020306" pitchFamily="34" charset="0"/>
            </a:rPr>
            <a:t>Syarat</a:t>
          </a:r>
          <a:r>
            <a:rPr lang="en-US" sz="2800" kern="1200" dirty="0">
              <a:latin typeface="Berlin Sans FB Demi" panose="020E0802020502020306" pitchFamily="34" charset="0"/>
            </a:rPr>
            <a:t> </a:t>
          </a:r>
          <a:r>
            <a:rPr lang="en-US" sz="2800" kern="1200" dirty="0" err="1">
              <a:latin typeface="Berlin Sans FB Demi" panose="020E0802020502020306" pitchFamily="34" charset="0"/>
            </a:rPr>
            <a:t>sebagai</a:t>
          </a:r>
          <a:r>
            <a:rPr lang="en-US" sz="2800" kern="1200" dirty="0">
              <a:latin typeface="Berlin Sans FB Demi" panose="020E0802020502020306" pitchFamily="34" charset="0"/>
            </a:rPr>
            <a:t> </a:t>
          </a:r>
          <a:r>
            <a:rPr lang="en-US" sz="2800" kern="1200" dirty="0" err="1">
              <a:latin typeface="Berlin Sans FB Demi" panose="020E0802020502020306" pitchFamily="34" charset="0"/>
            </a:rPr>
            <a:t>Pelamar</a:t>
          </a:r>
          <a:endParaRPr lang="en-US" sz="2800" kern="1200" dirty="0">
            <a:latin typeface="Berlin Sans FB Demi" panose="020E0802020502020306" pitchFamily="34" charset="0"/>
          </a:endParaRPr>
        </a:p>
      </dsp:txBody>
      <dsp:txXfrm rot="-10800000">
        <a:off x="2582614" y="808578"/>
        <a:ext cx="5350371" cy="1164797"/>
      </dsp:txXfrm>
    </dsp:sp>
    <dsp:sp modelId="{28DDB301-CB64-6A40-9351-71CE08F934EB}">
      <dsp:nvSpPr>
        <dsp:cNvPr id="0" name=""/>
        <dsp:cNvSpPr/>
      </dsp:nvSpPr>
      <dsp:spPr>
        <a:xfrm rot="10800000">
          <a:off x="2551233" y="1973375"/>
          <a:ext cx="5413132" cy="2377962"/>
        </a:xfrm>
        <a:prstGeom prst="trapezoid">
          <a:avLst>
            <a:gd name="adj" fmla="val 120832"/>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100000"/>
            </a:lnSpc>
            <a:spcBef>
              <a:spcPct val="0"/>
            </a:spcBef>
            <a:spcAft>
              <a:spcPts val="0"/>
            </a:spcAft>
          </a:pPr>
          <a:r>
            <a:rPr lang="en-US" sz="2800" kern="1200" dirty="0" err="1">
              <a:latin typeface="Berlin Sans FB Demi" panose="020E0802020502020306" pitchFamily="34" charset="0"/>
            </a:rPr>
            <a:t>Pelamar</a:t>
          </a:r>
          <a:r>
            <a:rPr lang="en-US" sz="2800" kern="1200" dirty="0">
              <a:latin typeface="Berlin Sans FB Demi" panose="020E0802020502020306" pitchFamily="34" charset="0"/>
            </a:rPr>
            <a:t> yang</a:t>
          </a:r>
        </a:p>
        <a:p>
          <a:pPr lvl="0" algn="ctr" defTabSz="1244600">
            <a:lnSpc>
              <a:spcPct val="100000"/>
            </a:lnSpc>
            <a:spcBef>
              <a:spcPct val="0"/>
            </a:spcBef>
            <a:spcAft>
              <a:spcPts val="0"/>
            </a:spcAft>
          </a:pPr>
          <a:r>
            <a:rPr lang="en-US" sz="2800" kern="1200" dirty="0" err="1">
              <a:latin typeface="Berlin Sans FB Demi" panose="020E0802020502020306" pitchFamily="34" charset="0"/>
            </a:rPr>
            <a:t>Diterima</a:t>
          </a:r>
          <a:r>
            <a:rPr lang="en-US" sz="2800" kern="1200" dirty="0">
              <a:latin typeface="Berlin Sans FB Demi" panose="020E0802020502020306" pitchFamily="34" charset="0"/>
            </a:rPr>
            <a:t> </a:t>
          </a:r>
          <a:r>
            <a:rPr lang="en-US" sz="2800" kern="1200" dirty="0" err="1">
              <a:latin typeface="Berlin Sans FB Demi" panose="020E0802020502020306" pitchFamily="34" charset="0"/>
            </a:rPr>
            <a:t>sebagai</a:t>
          </a:r>
          <a:r>
            <a:rPr lang="en-US" sz="2800" kern="1200" dirty="0">
              <a:latin typeface="Berlin Sans FB Demi" panose="020E0802020502020306" pitchFamily="34" charset="0"/>
            </a:rPr>
            <a:t> </a:t>
          </a:r>
        </a:p>
        <a:p>
          <a:pPr lvl="0" algn="ctr" defTabSz="1244600">
            <a:lnSpc>
              <a:spcPct val="100000"/>
            </a:lnSpc>
            <a:spcBef>
              <a:spcPct val="0"/>
            </a:spcBef>
            <a:spcAft>
              <a:spcPts val="0"/>
            </a:spcAft>
          </a:pPr>
          <a:r>
            <a:rPr lang="en-US" sz="2800" kern="1200" dirty="0">
              <a:latin typeface="Berlin Sans FB Demi" panose="020E0802020502020306" pitchFamily="34" charset="0"/>
            </a:rPr>
            <a:t>Calon </a:t>
          </a:r>
          <a:r>
            <a:rPr lang="en-US" sz="2800" kern="1200" dirty="0" err="1">
              <a:latin typeface="Berlin Sans FB Demi" panose="020E0802020502020306" pitchFamily="34" charset="0"/>
            </a:rPr>
            <a:t>Karyawan</a:t>
          </a:r>
          <a:endParaRPr lang="en-US" sz="2800" kern="1200" dirty="0">
            <a:latin typeface="Berlin Sans FB Demi" panose="020E0802020502020306" pitchFamily="34" charset="0"/>
          </a:endParaRPr>
        </a:p>
        <a:p>
          <a:pPr lvl="0" algn="ctr" defTabSz="1244600">
            <a:lnSpc>
              <a:spcPct val="90000"/>
            </a:lnSpc>
            <a:spcBef>
              <a:spcPct val="0"/>
            </a:spcBef>
            <a:spcAft>
              <a:spcPct val="35000"/>
            </a:spcAft>
          </a:pPr>
          <a:endParaRPr lang="en-US" sz="2800" kern="1200" dirty="0"/>
        </a:p>
        <a:p>
          <a:pPr lvl="0" algn="ctr" defTabSz="1244600">
            <a:lnSpc>
              <a:spcPct val="90000"/>
            </a:lnSpc>
            <a:spcBef>
              <a:spcPct val="0"/>
            </a:spcBef>
            <a:spcAft>
              <a:spcPct val="35000"/>
            </a:spcAft>
          </a:pPr>
          <a:endParaRPr lang="en-US" sz="2800" kern="1200" dirty="0"/>
        </a:p>
      </dsp:txBody>
      <dsp:txXfrm rot="-10800000">
        <a:off x="2551233" y="1973375"/>
        <a:ext cx="5413132" cy="2377962"/>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rot="10800000">
            <a:off x="-768700" y="769800"/>
            <a:ext cx="5318400" cy="5318400"/>
          </a:xfrm>
          <a:prstGeom prst="chord">
            <a:avLst>
              <a:gd name="adj1" fmla="val 2673960"/>
              <a:gd name="adj2" fmla="val 18921779"/>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11" name="Google Shape;11;p2"/>
          <p:cNvPicPr preferRelativeResize="0"/>
          <p:nvPr/>
        </p:nvPicPr>
        <p:blipFill>
          <a:blip r:embed="rId2">
            <a:alphaModFix/>
          </a:blip>
          <a:stretch>
            <a:fillRect/>
          </a:stretch>
        </p:blipFill>
        <p:spPr>
          <a:xfrm>
            <a:off x="5614867" y="1"/>
            <a:ext cx="6577132" cy="5871801"/>
          </a:xfrm>
          <a:prstGeom prst="rect">
            <a:avLst/>
          </a:prstGeom>
          <a:noFill/>
          <a:ln>
            <a:noFill/>
          </a:ln>
        </p:spPr>
      </p:pic>
      <p:sp>
        <p:nvSpPr>
          <p:cNvPr id="12" name="Google Shape;12;p2"/>
          <p:cNvSpPr txBox="1">
            <a:spLocks noGrp="1"/>
          </p:cNvSpPr>
          <p:nvPr>
            <p:ph type="ctrTitle"/>
          </p:nvPr>
        </p:nvSpPr>
        <p:spPr>
          <a:xfrm>
            <a:off x="914400" y="2092500"/>
            <a:ext cx="5256400" cy="2672800"/>
          </a:xfrm>
          <a:prstGeom prst="rect">
            <a:avLst/>
          </a:prstGeom>
        </p:spPr>
        <p:txBody>
          <a:bodyPr spcFirstLastPara="1" wrap="square" lIns="0" tIns="0" rIns="0" bIns="0" anchor="ctr" anchorCtr="0">
            <a:noAutofit/>
          </a:bodyPr>
          <a:lstStyle>
            <a:lvl1pPr lvl="0" rtl="0">
              <a:spcBef>
                <a:spcPts val="0"/>
              </a:spcBef>
              <a:spcAft>
                <a:spcPts val="0"/>
              </a:spcAft>
              <a:buSzPts val="5000"/>
              <a:buNone/>
              <a:defRPr sz="6667"/>
            </a:lvl1pPr>
            <a:lvl2pPr lvl="1" rtl="0">
              <a:spcBef>
                <a:spcPts val="0"/>
              </a:spcBef>
              <a:spcAft>
                <a:spcPts val="0"/>
              </a:spcAft>
              <a:buSzPts val="5000"/>
              <a:buNone/>
              <a:defRPr sz="6667"/>
            </a:lvl2pPr>
            <a:lvl3pPr lvl="2" rtl="0">
              <a:spcBef>
                <a:spcPts val="0"/>
              </a:spcBef>
              <a:spcAft>
                <a:spcPts val="0"/>
              </a:spcAft>
              <a:buSzPts val="5000"/>
              <a:buNone/>
              <a:defRPr sz="6667"/>
            </a:lvl3pPr>
            <a:lvl4pPr lvl="3" rtl="0">
              <a:spcBef>
                <a:spcPts val="0"/>
              </a:spcBef>
              <a:spcAft>
                <a:spcPts val="0"/>
              </a:spcAft>
              <a:buSzPts val="5000"/>
              <a:buNone/>
              <a:defRPr sz="6667"/>
            </a:lvl4pPr>
            <a:lvl5pPr lvl="4" rtl="0">
              <a:spcBef>
                <a:spcPts val="0"/>
              </a:spcBef>
              <a:spcAft>
                <a:spcPts val="0"/>
              </a:spcAft>
              <a:buSzPts val="5000"/>
              <a:buNone/>
              <a:defRPr sz="6667"/>
            </a:lvl5pPr>
            <a:lvl6pPr lvl="5" rtl="0">
              <a:spcBef>
                <a:spcPts val="0"/>
              </a:spcBef>
              <a:spcAft>
                <a:spcPts val="0"/>
              </a:spcAft>
              <a:buSzPts val="5000"/>
              <a:buNone/>
              <a:defRPr sz="6667"/>
            </a:lvl6pPr>
            <a:lvl7pPr lvl="6" rtl="0">
              <a:spcBef>
                <a:spcPts val="0"/>
              </a:spcBef>
              <a:spcAft>
                <a:spcPts val="0"/>
              </a:spcAft>
              <a:buSzPts val="5000"/>
              <a:buNone/>
              <a:defRPr sz="6667"/>
            </a:lvl7pPr>
            <a:lvl8pPr lvl="7" rtl="0">
              <a:spcBef>
                <a:spcPts val="0"/>
              </a:spcBef>
              <a:spcAft>
                <a:spcPts val="0"/>
              </a:spcAft>
              <a:buSzPts val="5000"/>
              <a:buNone/>
              <a:defRPr sz="6667"/>
            </a:lvl8pPr>
            <a:lvl9pPr lvl="8" rtl="0">
              <a:spcBef>
                <a:spcPts val="0"/>
              </a:spcBef>
              <a:spcAft>
                <a:spcPts val="0"/>
              </a:spcAft>
              <a:buSzPts val="5000"/>
              <a:buNone/>
              <a:defRPr sz="6667"/>
            </a:lvl9pPr>
          </a:lstStyle>
          <a:p>
            <a:r>
              <a:rPr lang="en-US"/>
              <a:t>Click to edit Master title style</a:t>
            </a:r>
            <a:endParaRPr/>
          </a:p>
        </p:txBody>
      </p:sp>
    </p:spTree>
    <p:extLst>
      <p:ext uri="{BB962C8B-B14F-4D97-AF65-F5344CB8AC3E}">
        <p14:creationId xmlns:p14="http://schemas.microsoft.com/office/powerpoint/2010/main" val="18141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 Illustration 2">
  <p:cSld name="Blank - Illustration 2">
    <p:spTree>
      <p:nvGrpSpPr>
        <p:cNvPr id="1" name="Shape 63"/>
        <p:cNvGrpSpPr/>
        <p:nvPr/>
      </p:nvGrpSpPr>
      <p:grpSpPr>
        <a:xfrm>
          <a:off x="0" y="0"/>
          <a:ext cx="0" cy="0"/>
          <a:chOff x="0" y="0"/>
          <a:chExt cx="0" cy="0"/>
        </a:xfrm>
      </p:grpSpPr>
      <p:sp>
        <p:nvSpPr>
          <p:cNvPr id="64" name="Google Shape;64;p11"/>
          <p:cNvSpPr/>
          <p:nvPr/>
        </p:nvSpPr>
        <p:spPr>
          <a:xfrm>
            <a:off x="7644000" y="769800"/>
            <a:ext cx="5318400" cy="53184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 name="Google Shape;65;p11"/>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66" name="Google Shape;66;p11"/>
          <p:cNvPicPr preferRelativeResize="0"/>
          <p:nvPr/>
        </p:nvPicPr>
        <p:blipFill>
          <a:blip r:embed="rId2">
            <a:alphaModFix/>
          </a:blip>
          <a:stretch>
            <a:fillRect/>
          </a:stretch>
        </p:blipFill>
        <p:spPr>
          <a:xfrm>
            <a:off x="8185583" y="1"/>
            <a:ext cx="4006407" cy="5827513"/>
          </a:xfrm>
          <a:prstGeom prst="rect">
            <a:avLst/>
          </a:prstGeom>
          <a:noFill/>
          <a:ln>
            <a:noFill/>
          </a:ln>
        </p:spPr>
      </p:pic>
    </p:spTree>
    <p:extLst>
      <p:ext uri="{BB962C8B-B14F-4D97-AF65-F5344CB8AC3E}">
        <p14:creationId xmlns:p14="http://schemas.microsoft.com/office/powerpoint/2010/main" val="161980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 Illustration 3">
  <p:cSld name="Blank - Illustration 3">
    <p:spTree>
      <p:nvGrpSpPr>
        <p:cNvPr id="1" name="Shape 67"/>
        <p:cNvGrpSpPr/>
        <p:nvPr/>
      </p:nvGrpSpPr>
      <p:grpSpPr>
        <a:xfrm>
          <a:off x="0" y="0"/>
          <a:ext cx="0" cy="0"/>
          <a:chOff x="0" y="0"/>
          <a:chExt cx="0" cy="0"/>
        </a:xfrm>
      </p:grpSpPr>
      <p:sp>
        <p:nvSpPr>
          <p:cNvPr id="68" name="Google Shape;68;p12"/>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69" name="Google Shape;69;p12"/>
          <p:cNvPicPr preferRelativeResize="0"/>
          <p:nvPr/>
        </p:nvPicPr>
        <p:blipFill>
          <a:blip r:embed="rId2">
            <a:alphaModFix/>
          </a:blip>
          <a:stretch>
            <a:fillRect/>
          </a:stretch>
        </p:blipFill>
        <p:spPr>
          <a:xfrm>
            <a:off x="8916288" y="1"/>
            <a:ext cx="3275725" cy="5827513"/>
          </a:xfrm>
          <a:prstGeom prst="rect">
            <a:avLst/>
          </a:prstGeom>
          <a:noFill/>
          <a:ln>
            <a:noFill/>
          </a:ln>
        </p:spPr>
      </p:pic>
    </p:spTree>
    <p:extLst>
      <p:ext uri="{BB962C8B-B14F-4D97-AF65-F5344CB8AC3E}">
        <p14:creationId xmlns:p14="http://schemas.microsoft.com/office/powerpoint/2010/main" val="2144025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 Illustration 4">
  <p:cSld name="Blank - Illustration 4">
    <p:spTree>
      <p:nvGrpSpPr>
        <p:cNvPr id="1" name="Shape 70"/>
        <p:cNvGrpSpPr/>
        <p:nvPr/>
      </p:nvGrpSpPr>
      <p:grpSpPr>
        <a:xfrm>
          <a:off x="0" y="0"/>
          <a:ext cx="0" cy="0"/>
          <a:chOff x="0" y="0"/>
          <a:chExt cx="0" cy="0"/>
        </a:xfrm>
      </p:grpSpPr>
      <p:sp>
        <p:nvSpPr>
          <p:cNvPr id="71" name="Google Shape;71;p13"/>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72" name="Google Shape;72;p13"/>
          <p:cNvPicPr preferRelativeResize="0"/>
          <p:nvPr/>
        </p:nvPicPr>
        <p:blipFill>
          <a:blip r:embed="rId2">
            <a:alphaModFix/>
          </a:blip>
          <a:stretch>
            <a:fillRect/>
          </a:stretch>
        </p:blipFill>
        <p:spPr>
          <a:xfrm>
            <a:off x="9187508" y="16"/>
            <a:ext cx="3004488" cy="5827512"/>
          </a:xfrm>
          <a:prstGeom prst="rect">
            <a:avLst/>
          </a:prstGeom>
          <a:noFill/>
          <a:ln>
            <a:noFill/>
          </a:ln>
        </p:spPr>
      </p:pic>
    </p:spTree>
    <p:extLst>
      <p:ext uri="{BB962C8B-B14F-4D97-AF65-F5344CB8AC3E}">
        <p14:creationId xmlns:p14="http://schemas.microsoft.com/office/powerpoint/2010/main" val="2933349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73"/>
        <p:cNvGrpSpPr/>
        <p:nvPr/>
      </p:nvGrpSpPr>
      <p:grpSpPr>
        <a:xfrm>
          <a:off x="0" y="0"/>
          <a:ext cx="0" cy="0"/>
          <a:chOff x="0" y="0"/>
          <a:chExt cx="0" cy="0"/>
        </a:xfrm>
      </p:grpSpPr>
      <p:sp>
        <p:nvSpPr>
          <p:cNvPr id="74" name="Google Shape;74;p14"/>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spTree>
    <p:extLst>
      <p:ext uri="{BB962C8B-B14F-4D97-AF65-F5344CB8AC3E}">
        <p14:creationId xmlns:p14="http://schemas.microsoft.com/office/powerpoint/2010/main" val="2436337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057BBB-A73A-794B-9A52-DB0147E052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E1C866B-AFD6-1544-8ED8-DD57CEA759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168297A-E049-EB4E-98DC-05B05E63065F}"/>
              </a:ext>
            </a:extLst>
          </p:cNvPr>
          <p:cNvSpPr>
            <a:spLocks noGrp="1"/>
          </p:cNvSpPr>
          <p:nvPr>
            <p:ph type="dt" sz="half" idx="10"/>
          </p:nvPr>
        </p:nvSpPr>
        <p:spPr/>
        <p:txBody>
          <a:bodyPr/>
          <a:lstStyle/>
          <a:p>
            <a:fld id="{326E36DB-66C7-2D46-AF81-A2CCFF5EF87C}" type="datetimeFigureOut">
              <a:rPr lang="en-US" smtClean="0"/>
              <a:t>10/6/2021</a:t>
            </a:fld>
            <a:endParaRPr lang="en-US"/>
          </a:p>
        </p:txBody>
      </p:sp>
      <p:sp>
        <p:nvSpPr>
          <p:cNvPr id="5" name="Footer Placeholder 4">
            <a:extLst>
              <a:ext uri="{FF2B5EF4-FFF2-40B4-BE49-F238E27FC236}">
                <a16:creationId xmlns:a16="http://schemas.microsoft.com/office/drawing/2014/main" xmlns="" id="{8AE20A76-BD78-F344-8782-634D7C9283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868601-336F-524D-89EA-49EA8174296E}"/>
              </a:ext>
            </a:extLst>
          </p:cNvPr>
          <p:cNvSpPr>
            <a:spLocks noGrp="1"/>
          </p:cNvSpPr>
          <p:nvPr>
            <p:ph type="sldNum" sz="quarter" idx="12"/>
          </p:nvPr>
        </p:nvSpPr>
        <p:spPr/>
        <p:txBody>
          <a:bodyPr/>
          <a:lstStyle/>
          <a:p>
            <a:fld id="{28C2375E-5B29-2F42-81DB-6F11A6245086}" type="slidenum">
              <a:rPr lang="en-US" smtClean="0"/>
              <a:t>‹#›</a:t>
            </a:fld>
            <a:endParaRPr lang="en-US"/>
          </a:p>
        </p:txBody>
      </p:sp>
    </p:spTree>
    <p:extLst>
      <p:ext uri="{BB962C8B-B14F-4D97-AF65-F5344CB8AC3E}">
        <p14:creationId xmlns:p14="http://schemas.microsoft.com/office/powerpoint/2010/main" val="2488691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8901A7-3E9B-2743-BBAF-21C083C0EF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2839161-B39C-4144-94B3-EBEECED399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99A2191-1E3B-8641-8835-6211AB76BB01}"/>
              </a:ext>
            </a:extLst>
          </p:cNvPr>
          <p:cNvSpPr>
            <a:spLocks noGrp="1"/>
          </p:cNvSpPr>
          <p:nvPr>
            <p:ph type="dt" sz="half" idx="10"/>
          </p:nvPr>
        </p:nvSpPr>
        <p:spPr/>
        <p:txBody>
          <a:bodyPr/>
          <a:lstStyle/>
          <a:p>
            <a:fld id="{326E36DB-66C7-2D46-AF81-A2CCFF5EF87C}" type="datetimeFigureOut">
              <a:rPr lang="en-US" smtClean="0"/>
              <a:t>10/6/2021</a:t>
            </a:fld>
            <a:endParaRPr lang="en-US"/>
          </a:p>
        </p:txBody>
      </p:sp>
      <p:sp>
        <p:nvSpPr>
          <p:cNvPr id="5" name="Footer Placeholder 4">
            <a:extLst>
              <a:ext uri="{FF2B5EF4-FFF2-40B4-BE49-F238E27FC236}">
                <a16:creationId xmlns:a16="http://schemas.microsoft.com/office/drawing/2014/main" xmlns="" id="{61D9544D-4513-A140-826D-8B253BCE9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3279AA-EF34-7542-8AD2-AF9508DA9B23}"/>
              </a:ext>
            </a:extLst>
          </p:cNvPr>
          <p:cNvSpPr>
            <a:spLocks noGrp="1"/>
          </p:cNvSpPr>
          <p:nvPr>
            <p:ph type="sldNum" sz="quarter" idx="12"/>
          </p:nvPr>
        </p:nvSpPr>
        <p:spPr/>
        <p:txBody>
          <a:bodyPr/>
          <a:lstStyle/>
          <a:p>
            <a:fld id="{28C2375E-5B29-2F42-81DB-6F11A6245086}" type="slidenum">
              <a:rPr lang="en-US" smtClean="0"/>
              <a:t>‹#›</a:t>
            </a:fld>
            <a:endParaRPr lang="en-US"/>
          </a:p>
        </p:txBody>
      </p:sp>
    </p:spTree>
    <p:extLst>
      <p:ext uri="{BB962C8B-B14F-4D97-AF65-F5344CB8AC3E}">
        <p14:creationId xmlns:p14="http://schemas.microsoft.com/office/powerpoint/2010/main" val="16904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3"/>
        <p:cNvGrpSpPr/>
        <p:nvPr/>
      </p:nvGrpSpPr>
      <p:grpSpPr>
        <a:xfrm>
          <a:off x="0" y="0"/>
          <a:ext cx="0" cy="0"/>
          <a:chOff x="0" y="0"/>
          <a:chExt cx="0" cy="0"/>
        </a:xfrm>
      </p:grpSpPr>
      <p:sp>
        <p:nvSpPr>
          <p:cNvPr id="14" name="Google Shape;14;p3"/>
          <p:cNvSpPr/>
          <p:nvPr/>
        </p:nvSpPr>
        <p:spPr>
          <a:xfrm>
            <a:off x="7642100" y="769800"/>
            <a:ext cx="5318400" cy="53184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15;p3"/>
          <p:cNvSpPr txBox="1">
            <a:spLocks noGrp="1"/>
          </p:cNvSpPr>
          <p:nvPr>
            <p:ph type="ctrTitle"/>
          </p:nvPr>
        </p:nvSpPr>
        <p:spPr>
          <a:xfrm>
            <a:off x="914400" y="2889784"/>
            <a:ext cx="5470000" cy="582800"/>
          </a:xfrm>
          <a:prstGeom prst="rect">
            <a:avLst/>
          </a:prstGeom>
        </p:spPr>
        <p:txBody>
          <a:bodyPr spcFirstLastPara="1" wrap="square" lIns="0" tIns="0" rIns="0" bIns="0" anchor="b" anchorCtr="0">
            <a:noAutofit/>
          </a:bodyPr>
          <a:lstStyle>
            <a:lvl1pPr lvl="0" rtl="0">
              <a:spcBef>
                <a:spcPts val="0"/>
              </a:spcBef>
              <a:spcAft>
                <a:spcPts val="0"/>
              </a:spcAft>
              <a:buSzPts val="3000"/>
              <a:buNone/>
              <a:defRPr sz="4000"/>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rPr lang="en-US"/>
              <a:t>Click to edit Master title style</a:t>
            </a:r>
            <a:endParaRPr/>
          </a:p>
        </p:txBody>
      </p:sp>
      <p:sp>
        <p:nvSpPr>
          <p:cNvPr id="16" name="Google Shape;16;p3"/>
          <p:cNvSpPr txBox="1">
            <a:spLocks noGrp="1"/>
          </p:cNvSpPr>
          <p:nvPr>
            <p:ph type="subTitle" idx="1"/>
          </p:nvPr>
        </p:nvSpPr>
        <p:spPr>
          <a:xfrm>
            <a:off x="914400" y="3601817"/>
            <a:ext cx="5470000" cy="366400"/>
          </a:xfrm>
          <a:prstGeom prst="rect">
            <a:avLst/>
          </a:prstGeom>
        </p:spPr>
        <p:txBody>
          <a:bodyPr spcFirstLastPara="1" wrap="square" lIns="0" tIns="0" rIns="0" bIns="0" anchor="t" anchorCtr="0">
            <a:noAutofit/>
          </a:bodyPr>
          <a:lstStyle>
            <a:lvl1pPr lvl="0" rtl="0">
              <a:spcBef>
                <a:spcPts val="0"/>
              </a:spcBef>
              <a:spcAft>
                <a:spcPts val="0"/>
              </a:spcAft>
              <a:buSzPts val="1600"/>
              <a:buNone/>
              <a:defRPr sz="2133">
                <a:solidFill>
                  <a:schemeClr val="accent2"/>
                </a:solidFill>
              </a:defRPr>
            </a:lvl1pPr>
            <a:lvl2pPr lvl="1" rtl="0">
              <a:spcBef>
                <a:spcPts val="800"/>
              </a:spcBef>
              <a:spcAft>
                <a:spcPts val="0"/>
              </a:spcAft>
              <a:buSzPts val="1600"/>
              <a:buNone/>
              <a:defRPr sz="2133">
                <a:solidFill>
                  <a:schemeClr val="accent2"/>
                </a:solidFill>
              </a:defRPr>
            </a:lvl2pPr>
            <a:lvl3pPr lvl="2" rtl="0">
              <a:spcBef>
                <a:spcPts val="800"/>
              </a:spcBef>
              <a:spcAft>
                <a:spcPts val="0"/>
              </a:spcAft>
              <a:buClr>
                <a:schemeClr val="accent2"/>
              </a:buClr>
              <a:buSzPts val="1600"/>
              <a:buNone/>
              <a:defRPr sz="2133">
                <a:solidFill>
                  <a:schemeClr val="accent2"/>
                </a:solidFill>
              </a:defRPr>
            </a:lvl3pPr>
            <a:lvl4pPr lvl="3" rtl="0">
              <a:spcBef>
                <a:spcPts val="800"/>
              </a:spcBef>
              <a:spcAft>
                <a:spcPts val="0"/>
              </a:spcAft>
              <a:buClr>
                <a:schemeClr val="accent2"/>
              </a:buClr>
              <a:buSzPts val="1600"/>
              <a:buNone/>
              <a:defRPr sz="2133">
                <a:solidFill>
                  <a:schemeClr val="accent2"/>
                </a:solidFill>
              </a:defRPr>
            </a:lvl4pPr>
            <a:lvl5pPr lvl="4" rtl="0">
              <a:spcBef>
                <a:spcPts val="800"/>
              </a:spcBef>
              <a:spcAft>
                <a:spcPts val="0"/>
              </a:spcAft>
              <a:buClr>
                <a:schemeClr val="accent2"/>
              </a:buClr>
              <a:buSzPts val="1600"/>
              <a:buNone/>
              <a:defRPr sz="2133">
                <a:solidFill>
                  <a:schemeClr val="accent2"/>
                </a:solidFill>
              </a:defRPr>
            </a:lvl5pPr>
            <a:lvl6pPr lvl="5" rtl="0">
              <a:spcBef>
                <a:spcPts val="800"/>
              </a:spcBef>
              <a:spcAft>
                <a:spcPts val="0"/>
              </a:spcAft>
              <a:buClr>
                <a:schemeClr val="accent2"/>
              </a:buClr>
              <a:buSzPts val="1600"/>
              <a:buNone/>
              <a:defRPr sz="2133">
                <a:solidFill>
                  <a:schemeClr val="accent2"/>
                </a:solidFill>
              </a:defRPr>
            </a:lvl6pPr>
            <a:lvl7pPr lvl="6" rtl="0">
              <a:spcBef>
                <a:spcPts val="800"/>
              </a:spcBef>
              <a:spcAft>
                <a:spcPts val="0"/>
              </a:spcAft>
              <a:buClr>
                <a:schemeClr val="accent2"/>
              </a:buClr>
              <a:buSzPts val="1600"/>
              <a:buNone/>
              <a:defRPr sz="2133">
                <a:solidFill>
                  <a:schemeClr val="accent2"/>
                </a:solidFill>
              </a:defRPr>
            </a:lvl7pPr>
            <a:lvl8pPr lvl="7" rtl="0">
              <a:spcBef>
                <a:spcPts val="800"/>
              </a:spcBef>
              <a:spcAft>
                <a:spcPts val="0"/>
              </a:spcAft>
              <a:buClr>
                <a:schemeClr val="accent2"/>
              </a:buClr>
              <a:buSzPts val="1600"/>
              <a:buNone/>
              <a:defRPr sz="2133">
                <a:solidFill>
                  <a:schemeClr val="accent2"/>
                </a:solidFill>
              </a:defRPr>
            </a:lvl8pPr>
            <a:lvl9pPr lvl="8" rtl="0">
              <a:spcBef>
                <a:spcPts val="800"/>
              </a:spcBef>
              <a:spcAft>
                <a:spcPts val="800"/>
              </a:spcAft>
              <a:buClr>
                <a:schemeClr val="accent2"/>
              </a:buClr>
              <a:buSzPts val="1600"/>
              <a:buNone/>
              <a:defRPr sz="2133">
                <a:solidFill>
                  <a:schemeClr val="accent2"/>
                </a:solidFill>
              </a:defRPr>
            </a:lvl9pPr>
          </a:lstStyle>
          <a:p>
            <a:r>
              <a:rPr lang="en-US"/>
              <a:t>Click to edit Master subtitle style</a:t>
            </a:r>
            <a:endParaRPr/>
          </a:p>
        </p:txBody>
      </p:sp>
      <p:pic>
        <p:nvPicPr>
          <p:cNvPr id="17" name="Google Shape;17;p3"/>
          <p:cNvPicPr preferRelativeResize="0"/>
          <p:nvPr/>
        </p:nvPicPr>
        <p:blipFill>
          <a:blip r:embed="rId2">
            <a:alphaModFix/>
          </a:blip>
          <a:stretch>
            <a:fillRect/>
          </a:stretch>
        </p:blipFill>
        <p:spPr>
          <a:xfrm>
            <a:off x="6499756" y="1"/>
            <a:ext cx="5692257" cy="5827511"/>
          </a:xfrm>
          <a:prstGeom prst="rect">
            <a:avLst/>
          </a:prstGeom>
          <a:noFill/>
          <a:ln>
            <a:noFill/>
          </a:ln>
        </p:spPr>
      </p:pic>
    </p:spTree>
    <p:extLst>
      <p:ext uri="{BB962C8B-B14F-4D97-AF65-F5344CB8AC3E}">
        <p14:creationId xmlns:p14="http://schemas.microsoft.com/office/powerpoint/2010/main" val="201164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bg>
      <p:bgPr>
        <a:solidFill>
          <a:schemeClr val="accent2"/>
        </a:solidFill>
        <a:effectLst/>
      </p:bgPr>
    </p:bg>
    <p:spTree>
      <p:nvGrpSpPr>
        <p:cNvPr id="1" name="Shape 18"/>
        <p:cNvGrpSpPr/>
        <p:nvPr/>
      </p:nvGrpSpPr>
      <p:grpSpPr>
        <a:xfrm>
          <a:off x="0" y="0"/>
          <a:ext cx="0" cy="0"/>
          <a:chOff x="0" y="0"/>
          <a:chExt cx="0" cy="0"/>
        </a:xfrm>
      </p:grpSpPr>
      <p:sp>
        <p:nvSpPr>
          <p:cNvPr id="19" name="Google Shape;19;p4"/>
          <p:cNvSpPr/>
          <p:nvPr/>
        </p:nvSpPr>
        <p:spPr>
          <a:xfrm rot="-5400000">
            <a:off x="920667" y="-1074700"/>
            <a:ext cx="7388400" cy="7388400"/>
          </a:xfrm>
          <a:prstGeom prst="chord">
            <a:avLst>
              <a:gd name="adj1" fmla="val 2673960"/>
              <a:gd name="adj2" fmla="val 18921779"/>
            </a:avLst>
          </a:prstGeom>
          <a:solidFill>
            <a:srgbClr val="610B0B">
              <a:alpha val="20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20;p4"/>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fld id="{28C2375E-5B29-2F42-81DB-6F11A6245086}" type="slidenum">
              <a:rPr lang="en-US" smtClean="0"/>
              <a:t>‹#›</a:t>
            </a:fld>
            <a:endParaRPr lang="en-US"/>
          </a:p>
        </p:txBody>
      </p:sp>
      <p:pic>
        <p:nvPicPr>
          <p:cNvPr id="21" name="Google Shape;21;p4"/>
          <p:cNvPicPr preferRelativeResize="0"/>
          <p:nvPr/>
        </p:nvPicPr>
        <p:blipFill>
          <a:blip r:embed="rId2">
            <a:alphaModFix/>
          </a:blip>
          <a:stretch>
            <a:fillRect/>
          </a:stretch>
        </p:blipFill>
        <p:spPr>
          <a:xfrm>
            <a:off x="7344400" y="0"/>
            <a:ext cx="4847600" cy="6083600"/>
          </a:xfrm>
          <a:prstGeom prst="rect">
            <a:avLst/>
          </a:prstGeom>
          <a:noFill/>
          <a:ln>
            <a:noFill/>
          </a:ln>
        </p:spPr>
      </p:pic>
      <p:sp>
        <p:nvSpPr>
          <p:cNvPr id="22" name="Google Shape;22;p4"/>
          <p:cNvSpPr txBox="1">
            <a:spLocks noGrp="1"/>
          </p:cNvSpPr>
          <p:nvPr>
            <p:ph type="body" idx="1"/>
          </p:nvPr>
        </p:nvSpPr>
        <p:spPr>
          <a:xfrm>
            <a:off x="1625600" y="1053600"/>
            <a:ext cx="5876400" cy="4188000"/>
          </a:xfrm>
          <a:prstGeom prst="rect">
            <a:avLst/>
          </a:prstGeom>
        </p:spPr>
        <p:txBody>
          <a:bodyPr spcFirstLastPara="1" wrap="square" lIns="0" tIns="0" rIns="0" bIns="0" anchor="t" anchorCtr="0">
            <a:noAutofit/>
          </a:bodyPr>
          <a:lstStyle>
            <a:lvl1pPr marL="609585" lvl="0" indent="-541853" rtl="0">
              <a:spcBef>
                <a:spcPts val="800"/>
              </a:spcBef>
              <a:spcAft>
                <a:spcPts val="0"/>
              </a:spcAft>
              <a:buClr>
                <a:schemeClr val="lt1"/>
              </a:buClr>
              <a:buSzPts val="2800"/>
              <a:buFont typeface="Inter-Regular"/>
              <a:buChar char="✓"/>
              <a:defRPr sz="3733">
                <a:solidFill>
                  <a:schemeClr val="lt1"/>
                </a:solidFill>
                <a:latin typeface="Inter-Regular"/>
                <a:ea typeface="Inter-Regular"/>
                <a:cs typeface="Inter-Regular"/>
                <a:sym typeface="Inter-Regular"/>
              </a:defRPr>
            </a:lvl1pPr>
            <a:lvl2pPr marL="1219170" lvl="1" indent="-541853" rtl="0">
              <a:spcBef>
                <a:spcPts val="800"/>
              </a:spcBef>
              <a:spcAft>
                <a:spcPts val="0"/>
              </a:spcAft>
              <a:buClr>
                <a:schemeClr val="lt1"/>
              </a:buClr>
              <a:buSzPts val="2800"/>
              <a:buFont typeface="Inter-Regular"/>
              <a:buChar char="○"/>
              <a:defRPr sz="3733">
                <a:solidFill>
                  <a:schemeClr val="lt1"/>
                </a:solidFill>
                <a:latin typeface="Inter-Regular"/>
                <a:ea typeface="Inter-Regular"/>
                <a:cs typeface="Inter-Regular"/>
                <a:sym typeface="Inter-Regular"/>
              </a:defRPr>
            </a:lvl2pPr>
            <a:lvl3pPr marL="1828754" lvl="2" indent="-541853" rtl="0">
              <a:spcBef>
                <a:spcPts val="800"/>
              </a:spcBef>
              <a:spcAft>
                <a:spcPts val="0"/>
              </a:spcAft>
              <a:buClr>
                <a:schemeClr val="lt1"/>
              </a:buClr>
              <a:buSzPts val="2800"/>
              <a:buFont typeface="Inter-Regular"/>
              <a:buChar char="●"/>
              <a:defRPr sz="3733">
                <a:solidFill>
                  <a:schemeClr val="lt1"/>
                </a:solidFill>
                <a:latin typeface="Inter-Regular"/>
                <a:ea typeface="Inter-Regular"/>
                <a:cs typeface="Inter-Regular"/>
                <a:sym typeface="Inter-Regular"/>
              </a:defRPr>
            </a:lvl3pPr>
            <a:lvl4pPr marL="2438339" lvl="3" indent="-541853" rtl="0">
              <a:spcBef>
                <a:spcPts val="800"/>
              </a:spcBef>
              <a:spcAft>
                <a:spcPts val="0"/>
              </a:spcAft>
              <a:buClr>
                <a:schemeClr val="lt1"/>
              </a:buClr>
              <a:buSzPts val="2800"/>
              <a:buFont typeface="Inter-Regular"/>
              <a:buChar char="●"/>
              <a:defRPr sz="3733">
                <a:solidFill>
                  <a:schemeClr val="lt1"/>
                </a:solidFill>
                <a:latin typeface="Inter-Regular"/>
                <a:ea typeface="Inter-Regular"/>
                <a:cs typeface="Inter-Regular"/>
                <a:sym typeface="Inter-Regular"/>
              </a:defRPr>
            </a:lvl4pPr>
            <a:lvl5pPr marL="3047924" lvl="4" indent="-541853" rtl="0">
              <a:spcBef>
                <a:spcPts val="800"/>
              </a:spcBef>
              <a:spcAft>
                <a:spcPts val="0"/>
              </a:spcAft>
              <a:buClr>
                <a:schemeClr val="lt1"/>
              </a:buClr>
              <a:buSzPts val="2800"/>
              <a:buFont typeface="Inter-Regular"/>
              <a:buChar char="○"/>
              <a:defRPr sz="3733">
                <a:solidFill>
                  <a:schemeClr val="lt1"/>
                </a:solidFill>
                <a:latin typeface="Inter-Regular"/>
                <a:ea typeface="Inter-Regular"/>
                <a:cs typeface="Inter-Regular"/>
                <a:sym typeface="Inter-Regular"/>
              </a:defRPr>
            </a:lvl5pPr>
            <a:lvl6pPr marL="3657509" lvl="5" indent="-541853" rtl="0">
              <a:spcBef>
                <a:spcPts val="800"/>
              </a:spcBef>
              <a:spcAft>
                <a:spcPts val="0"/>
              </a:spcAft>
              <a:buClr>
                <a:schemeClr val="lt1"/>
              </a:buClr>
              <a:buSzPts val="2800"/>
              <a:buFont typeface="Inter-Regular"/>
              <a:buChar char="■"/>
              <a:defRPr sz="3733">
                <a:solidFill>
                  <a:schemeClr val="lt1"/>
                </a:solidFill>
                <a:latin typeface="Inter-Regular"/>
                <a:ea typeface="Inter-Regular"/>
                <a:cs typeface="Inter-Regular"/>
                <a:sym typeface="Inter-Regular"/>
              </a:defRPr>
            </a:lvl6pPr>
            <a:lvl7pPr marL="4267093" lvl="6" indent="-541853" rtl="0">
              <a:spcBef>
                <a:spcPts val="800"/>
              </a:spcBef>
              <a:spcAft>
                <a:spcPts val="0"/>
              </a:spcAft>
              <a:buClr>
                <a:schemeClr val="lt1"/>
              </a:buClr>
              <a:buSzPts val="2800"/>
              <a:buFont typeface="Inter-Regular"/>
              <a:buChar char="●"/>
              <a:defRPr sz="3733">
                <a:solidFill>
                  <a:schemeClr val="lt1"/>
                </a:solidFill>
                <a:latin typeface="Inter-Regular"/>
                <a:ea typeface="Inter-Regular"/>
                <a:cs typeface="Inter-Regular"/>
                <a:sym typeface="Inter-Regular"/>
              </a:defRPr>
            </a:lvl7pPr>
            <a:lvl8pPr marL="4876678" lvl="7" indent="-541853" rtl="0">
              <a:spcBef>
                <a:spcPts val="800"/>
              </a:spcBef>
              <a:spcAft>
                <a:spcPts val="0"/>
              </a:spcAft>
              <a:buClr>
                <a:schemeClr val="lt1"/>
              </a:buClr>
              <a:buSzPts val="2800"/>
              <a:buFont typeface="Inter-Regular"/>
              <a:buChar char="○"/>
              <a:defRPr sz="3733">
                <a:solidFill>
                  <a:schemeClr val="lt1"/>
                </a:solidFill>
                <a:latin typeface="Inter-Regular"/>
                <a:ea typeface="Inter-Regular"/>
                <a:cs typeface="Inter-Regular"/>
                <a:sym typeface="Inter-Regular"/>
              </a:defRPr>
            </a:lvl8pPr>
            <a:lvl9pPr marL="5486263" lvl="8" indent="-541853" rtl="0">
              <a:spcBef>
                <a:spcPts val="800"/>
              </a:spcBef>
              <a:spcAft>
                <a:spcPts val="800"/>
              </a:spcAft>
              <a:buClr>
                <a:schemeClr val="lt1"/>
              </a:buClr>
              <a:buSzPts val="2800"/>
              <a:buFont typeface="Inter-Regular"/>
              <a:buChar char="■"/>
              <a:defRPr sz="3733">
                <a:solidFill>
                  <a:schemeClr val="lt1"/>
                </a:solidFill>
                <a:latin typeface="Inter-Regular"/>
                <a:ea typeface="Inter-Regular"/>
                <a:cs typeface="Inter-Regular"/>
                <a:sym typeface="Inter-Regular"/>
              </a:defRPr>
            </a:lvl9pPr>
          </a:lstStyle>
          <a:p>
            <a:pPr lvl="0"/>
            <a:r>
              <a:rPr lang="en-US"/>
              <a:t>Click to edit Master text styles</a:t>
            </a:r>
          </a:p>
        </p:txBody>
      </p:sp>
      <p:sp>
        <p:nvSpPr>
          <p:cNvPr id="23" name="Google Shape;23;p4"/>
          <p:cNvSpPr txBox="1"/>
          <p:nvPr/>
        </p:nvSpPr>
        <p:spPr>
          <a:xfrm>
            <a:off x="961467" y="654100"/>
            <a:ext cx="568800" cy="8716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12800">
                <a:solidFill>
                  <a:schemeClr val="accent1"/>
                </a:solidFill>
                <a:latin typeface="Playfair Display"/>
                <a:ea typeface="Playfair Display"/>
                <a:cs typeface="Playfair Display"/>
                <a:sym typeface="Playfair Display"/>
              </a:rPr>
              <a:t>“</a:t>
            </a:r>
            <a:endParaRPr sz="12800">
              <a:solidFill>
                <a:schemeClr val="accent1"/>
              </a:solidFill>
              <a:latin typeface="Playfair Display"/>
              <a:ea typeface="Playfair Display"/>
              <a:cs typeface="Playfair Display"/>
              <a:sym typeface="Playfair Display"/>
            </a:endParaRPr>
          </a:p>
        </p:txBody>
      </p:sp>
    </p:spTree>
    <p:extLst>
      <p:ext uri="{BB962C8B-B14F-4D97-AF65-F5344CB8AC3E}">
        <p14:creationId xmlns:p14="http://schemas.microsoft.com/office/powerpoint/2010/main" val="236040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4"/>
        <p:cNvGrpSpPr/>
        <p:nvPr/>
      </p:nvGrpSpPr>
      <p:grpSpPr>
        <a:xfrm>
          <a:off x="0" y="0"/>
          <a:ext cx="0" cy="0"/>
          <a:chOff x="0" y="0"/>
          <a:chExt cx="0" cy="0"/>
        </a:xfrm>
      </p:grpSpPr>
      <p:sp>
        <p:nvSpPr>
          <p:cNvPr id="25" name="Google Shape;25;p5"/>
          <p:cNvSpPr/>
          <p:nvPr/>
        </p:nvSpPr>
        <p:spPr>
          <a:xfrm>
            <a:off x="7644000" y="769800"/>
            <a:ext cx="5318400" cy="53184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 name="Google Shape;26;p5"/>
          <p:cNvSpPr/>
          <p:nvPr/>
        </p:nvSpPr>
        <p:spPr>
          <a:xfrm rot="10800000">
            <a:off x="-298567" y="304800"/>
            <a:ext cx="2037600" cy="20376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 name="Google Shape;27;p5"/>
          <p:cNvSpPr txBox="1">
            <a:spLocks noGrp="1"/>
          </p:cNvSpPr>
          <p:nvPr>
            <p:ph type="title"/>
          </p:nvPr>
        </p:nvSpPr>
        <p:spPr>
          <a:xfrm>
            <a:off x="1140400" y="998600"/>
            <a:ext cx="6066000" cy="6500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en-US"/>
              <a:t>Click to edit Master title style</a:t>
            </a:r>
            <a:endParaRPr/>
          </a:p>
        </p:txBody>
      </p:sp>
      <p:sp>
        <p:nvSpPr>
          <p:cNvPr id="28" name="Google Shape;28;p5"/>
          <p:cNvSpPr txBox="1">
            <a:spLocks noGrp="1"/>
          </p:cNvSpPr>
          <p:nvPr>
            <p:ph type="body" idx="1"/>
          </p:nvPr>
        </p:nvSpPr>
        <p:spPr>
          <a:xfrm>
            <a:off x="1140400" y="2008464"/>
            <a:ext cx="6066000" cy="4045200"/>
          </a:xfrm>
          <a:prstGeom prst="rect">
            <a:avLst/>
          </a:prstGeom>
        </p:spPr>
        <p:txBody>
          <a:bodyPr spcFirstLastPara="1" wrap="square" lIns="0" tIns="0" rIns="0" bIns="0" anchor="t" anchorCtr="0">
            <a:noAutofit/>
          </a:bodyPr>
          <a:lstStyle>
            <a:lvl1pPr marL="609585" lvl="0" indent="-474121" rtl="0">
              <a:spcBef>
                <a:spcPts val="800"/>
              </a:spcBef>
              <a:spcAft>
                <a:spcPts val="0"/>
              </a:spcAft>
              <a:buSzPts val="2000"/>
              <a:buChar char="✓"/>
              <a:defRPr/>
            </a:lvl1pPr>
            <a:lvl2pPr marL="1219170" lvl="1" indent="-474121" rtl="0">
              <a:spcBef>
                <a:spcPts val="800"/>
              </a:spcBef>
              <a:spcAft>
                <a:spcPts val="0"/>
              </a:spcAft>
              <a:buSzPts val="2000"/>
              <a:buChar char="○"/>
              <a:defRPr/>
            </a:lvl2pPr>
            <a:lvl3pPr marL="1828754" lvl="2" indent="-474121" rtl="0">
              <a:spcBef>
                <a:spcPts val="800"/>
              </a:spcBef>
              <a:spcAft>
                <a:spcPts val="0"/>
              </a:spcAft>
              <a:buSzPts val="2000"/>
              <a:buChar char="●"/>
              <a:defRPr/>
            </a:lvl3pPr>
            <a:lvl4pPr marL="2438339" lvl="3" indent="-474121" rtl="0">
              <a:spcBef>
                <a:spcPts val="800"/>
              </a:spcBef>
              <a:spcAft>
                <a:spcPts val="0"/>
              </a:spcAft>
              <a:buSzPts val="2000"/>
              <a:buChar char="●"/>
              <a:defRPr/>
            </a:lvl4pPr>
            <a:lvl5pPr marL="3047924" lvl="4" indent="-474121" rtl="0">
              <a:spcBef>
                <a:spcPts val="800"/>
              </a:spcBef>
              <a:spcAft>
                <a:spcPts val="0"/>
              </a:spcAft>
              <a:buSzPts val="2000"/>
              <a:buChar char="○"/>
              <a:defRPr/>
            </a:lvl5pPr>
            <a:lvl6pPr marL="3657509" lvl="5" indent="-474121" rtl="0">
              <a:spcBef>
                <a:spcPts val="800"/>
              </a:spcBef>
              <a:spcAft>
                <a:spcPts val="0"/>
              </a:spcAft>
              <a:buSzPts val="2000"/>
              <a:buChar char="■"/>
              <a:defRPr/>
            </a:lvl6pPr>
            <a:lvl7pPr marL="4267093" lvl="6" indent="-474121" rtl="0">
              <a:spcBef>
                <a:spcPts val="800"/>
              </a:spcBef>
              <a:spcAft>
                <a:spcPts val="0"/>
              </a:spcAft>
              <a:buSzPts val="2000"/>
              <a:buChar char="●"/>
              <a:defRPr/>
            </a:lvl7pPr>
            <a:lvl8pPr marL="4876678" lvl="7" indent="-474121" rtl="0">
              <a:spcBef>
                <a:spcPts val="800"/>
              </a:spcBef>
              <a:spcAft>
                <a:spcPts val="0"/>
              </a:spcAft>
              <a:buSzPts val="2000"/>
              <a:buChar char="○"/>
              <a:defRPr/>
            </a:lvl8pPr>
            <a:lvl9pPr marL="5486263" lvl="8" indent="-474121" rtl="0">
              <a:spcBef>
                <a:spcPts val="800"/>
              </a:spcBef>
              <a:spcAft>
                <a:spcPts val="800"/>
              </a:spcAft>
              <a:buSzPts val="2000"/>
              <a:buChar char="■"/>
              <a:defRPr/>
            </a:lvl9pPr>
          </a:lstStyle>
          <a:p>
            <a:pPr lvl="0"/>
            <a:r>
              <a:rPr lang="en-US"/>
              <a:t>Click to edit Master text styles</a:t>
            </a:r>
          </a:p>
        </p:txBody>
      </p:sp>
      <p:sp>
        <p:nvSpPr>
          <p:cNvPr id="29" name="Google Shape;29;p5"/>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30" name="Google Shape;30;p5"/>
          <p:cNvPicPr preferRelativeResize="0"/>
          <p:nvPr/>
        </p:nvPicPr>
        <p:blipFill>
          <a:blip r:embed="rId2">
            <a:alphaModFix/>
          </a:blip>
          <a:stretch>
            <a:fillRect/>
          </a:stretch>
        </p:blipFill>
        <p:spPr>
          <a:xfrm>
            <a:off x="7617509" y="16"/>
            <a:ext cx="4574487" cy="5827512"/>
          </a:xfrm>
          <a:prstGeom prst="rect">
            <a:avLst/>
          </a:prstGeom>
          <a:noFill/>
          <a:ln>
            <a:noFill/>
          </a:ln>
        </p:spPr>
      </p:pic>
    </p:spTree>
    <p:extLst>
      <p:ext uri="{BB962C8B-B14F-4D97-AF65-F5344CB8AC3E}">
        <p14:creationId xmlns:p14="http://schemas.microsoft.com/office/powerpoint/2010/main" val="277765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1"/>
        <p:cNvGrpSpPr/>
        <p:nvPr/>
      </p:nvGrpSpPr>
      <p:grpSpPr>
        <a:xfrm>
          <a:off x="0" y="0"/>
          <a:ext cx="0" cy="0"/>
          <a:chOff x="0" y="0"/>
          <a:chExt cx="0" cy="0"/>
        </a:xfrm>
      </p:grpSpPr>
      <p:sp>
        <p:nvSpPr>
          <p:cNvPr id="32" name="Google Shape;32;p6"/>
          <p:cNvSpPr/>
          <p:nvPr/>
        </p:nvSpPr>
        <p:spPr>
          <a:xfrm>
            <a:off x="7644000" y="769800"/>
            <a:ext cx="5318400" cy="53184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33;p6"/>
          <p:cNvSpPr/>
          <p:nvPr/>
        </p:nvSpPr>
        <p:spPr>
          <a:xfrm rot="10800000">
            <a:off x="-298567" y="304800"/>
            <a:ext cx="2037600" cy="20376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34;p6"/>
          <p:cNvSpPr txBox="1">
            <a:spLocks noGrp="1"/>
          </p:cNvSpPr>
          <p:nvPr>
            <p:ph type="title"/>
          </p:nvPr>
        </p:nvSpPr>
        <p:spPr>
          <a:xfrm>
            <a:off x="1140400" y="998600"/>
            <a:ext cx="6066000" cy="6500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en-US"/>
              <a:t>Click to edit Master title style</a:t>
            </a:r>
            <a:endParaRPr/>
          </a:p>
        </p:txBody>
      </p:sp>
      <p:sp>
        <p:nvSpPr>
          <p:cNvPr id="35" name="Google Shape;35;p6"/>
          <p:cNvSpPr txBox="1">
            <a:spLocks noGrp="1"/>
          </p:cNvSpPr>
          <p:nvPr>
            <p:ph type="body" idx="1"/>
          </p:nvPr>
        </p:nvSpPr>
        <p:spPr>
          <a:xfrm>
            <a:off x="1140367" y="2008467"/>
            <a:ext cx="2834400" cy="3819200"/>
          </a:xfrm>
          <a:prstGeom prst="rect">
            <a:avLst/>
          </a:prstGeom>
        </p:spPr>
        <p:txBody>
          <a:bodyPr spcFirstLastPara="1" wrap="square" lIns="0" tIns="0" rIns="0" bIns="0" anchor="t" anchorCtr="0">
            <a:noAutofit/>
          </a:bodyPr>
          <a:lstStyle>
            <a:lvl1pPr marL="609585" lvl="0" indent="-440256" rtl="0">
              <a:spcBef>
                <a:spcPts val="800"/>
              </a:spcBef>
              <a:spcAft>
                <a:spcPts val="0"/>
              </a:spcAft>
              <a:buSzPts val="1600"/>
              <a:buChar char="✓"/>
              <a:defRPr sz="2133"/>
            </a:lvl1pPr>
            <a:lvl2pPr marL="1219170" lvl="1" indent="-440256" rtl="0">
              <a:spcBef>
                <a:spcPts val="800"/>
              </a:spcBef>
              <a:spcAft>
                <a:spcPts val="0"/>
              </a:spcAft>
              <a:buSzPts val="1600"/>
              <a:buChar char="○"/>
              <a:defRPr sz="2133"/>
            </a:lvl2pPr>
            <a:lvl3pPr marL="1828754" lvl="2" indent="-440256" rtl="0">
              <a:spcBef>
                <a:spcPts val="800"/>
              </a:spcBef>
              <a:spcAft>
                <a:spcPts val="0"/>
              </a:spcAft>
              <a:buSzPts val="1600"/>
              <a:buChar char="●"/>
              <a:defRPr sz="2133"/>
            </a:lvl3pPr>
            <a:lvl4pPr marL="2438339" lvl="3" indent="-440256" rtl="0">
              <a:spcBef>
                <a:spcPts val="800"/>
              </a:spcBef>
              <a:spcAft>
                <a:spcPts val="0"/>
              </a:spcAft>
              <a:buSzPts val="1600"/>
              <a:buChar char="●"/>
              <a:defRPr sz="2133"/>
            </a:lvl4pPr>
            <a:lvl5pPr marL="3047924" lvl="4" indent="-440256" rtl="0">
              <a:spcBef>
                <a:spcPts val="800"/>
              </a:spcBef>
              <a:spcAft>
                <a:spcPts val="0"/>
              </a:spcAft>
              <a:buSzPts val="1600"/>
              <a:buChar char="○"/>
              <a:defRPr sz="2133"/>
            </a:lvl5pPr>
            <a:lvl6pPr marL="3657509" lvl="5" indent="-440256" rtl="0">
              <a:spcBef>
                <a:spcPts val="800"/>
              </a:spcBef>
              <a:spcAft>
                <a:spcPts val="0"/>
              </a:spcAft>
              <a:buSzPts val="1600"/>
              <a:buChar char="■"/>
              <a:defRPr sz="2133"/>
            </a:lvl6pPr>
            <a:lvl7pPr marL="4267093" lvl="6" indent="-440256" rtl="0">
              <a:spcBef>
                <a:spcPts val="800"/>
              </a:spcBef>
              <a:spcAft>
                <a:spcPts val="0"/>
              </a:spcAft>
              <a:buSzPts val="1600"/>
              <a:buChar char="●"/>
              <a:defRPr sz="2133"/>
            </a:lvl7pPr>
            <a:lvl8pPr marL="4876678" lvl="7" indent="-440256" rtl="0">
              <a:spcBef>
                <a:spcPts val="800"/>
              </a:spcBef>
              <a:spcAft>
                <a:spcPts val="0"/>
              </a:spcAft>
              <a:buSzPts val="1600"/>
              <a:buChar char="○"/>
              <a:defRPr sz="2133"/>
            </a:lvl8pPr>
            <a:lvl9pPr marL="5486263" lvl="8" indent="-440256" rtl="0">
              <a:spcBef>
                <a:spcPts val="800"/>
              </a:spcBef>
              <a:spcAft>
                <a:spcPts val="800"/>
              </a:spcAft>
              <a:buSzPts val="1600"/>
              <a:buChar char="■"/>
              <a:defRPr sz="2133"/>
            </a:lvl9pPr>
          </a:lstStyle>
          <a:p>
            <a:pPr lvl="0"/>
            <a:r>
              <a:rPr lang="en-US"/>
              <a:t>Click to edit Master text styles</a:t>
            </a:r>
          </a:p>
        </p:txBody>
      </p:sp>
      <p:sp>
        <p:nvSpPr>
          <p:cNvPr id="36" name="Google Shape;36;p6"/>
          <p:cNvSpPr txBox="1">
            <a:spLocks noGrp="1"/>
          </p:cNvSpPr>
          <p:nvPr>
            <p:ph type="body" idx="2"/>
          </p:nvPr>
        </p:nvSpPr>
        <p:spPr>
          <a:xfrm>
            <a:off x="4372167" y="2008467"/>
            <a:ext cx="2834400" cy="3819200"/>
          </a:xfrm>
          <a:prstGeom prst="rect">
            <a:avLst/>
          </a:prstGeom>
        </p:spPr>
        <p:txBody>
          <a:bodyPr spcFirstLastPara="1" wrap="square" lIns="0" tIns="0" rIns="0" bIns="0" anchor="t" anchorCtr="0">
            <a:noAutofit/>
          </a:bodyPr>
          <a:lstStyle>
            <a:lvl1pPr marL="609585" lvl="0" indent="-440256" rtl="0">
              <a:spcBef>
                <a:spcPts val="800"/>
              </a:spcBef>
              <a:spcAft>
                <a:spcPts val="0"/>
              </a:spcAft>
              <a:buSzPts val="1600"/>
              <a:buChar char="✓"/>
              <a:defRPr sz="2133"/>
            </a:lvl1pPr>
            <a:lvl2pPr marL="1219170" lvl="1" indent="-440256" rtl="0">
              <a:spcBef>
                <a:spcPts val="800"/>
              </a:spcBef>
              <a:spcAft>
                <a:spcPts val="0"/>
              </a:spcAft>
              <a:buSzPts val="1600"/>
              <a:buChar char="○"/>
              <a:defRPr sz="2133"/>
            </a:lvl2pPr>
            <a:lvl3pPr marL="1828754" lvl="2" indent="-440256" rtl="0">
              <a:spcBef>
                <a:spcPts val="800"/>
              </a:spcBef>
              <a:spcAft>
                <a:spcPts val="0"/>
              </a:spcAft>
              <a:buSzPts val="1600"/>
              <a:buChar char="●"/>
              <a:defRPr sz="2133"/>
            </a:lvl3pPr>
            <a:lvl4pPr marL="2438339" lvl="3" indent="-440256" rtl="0">
              <a:spcBef>
                <a:spcPts val="800"/>
              </a:spcBef>
              <a:spcAft>
                <a:spcPts val="0"/>
              </a:spcAft>
              <a:buSzPts val="1600"/>
              <a:buChar char="●"/>
              <a:defRPr sz="2133"/>
            </a:lvl4pPr>
            <a:lvl5pPr marL="3047924" lvl="4" indent="-440256" rtl="0">
              <a:spcBef>
                <a:spcPts val="800"/>
              </a:spcBef>
              <a:spcAft>
                <a:spcPts val="0"/>
              </a:spcAft>
              <a:buSzPts val="1600"/>
              <a:buChar char="○"/>
              <a:defRPr sz="2133"/>
            </a:lvl5pPr>
            <a:lvl6pPr marL="3657509" lvl="5" indent="-440256" rtl="0">
              <a:spcBef>
                <a:spcPts val="800"/>
              </a:spcBef>
              <a:spcAft>
                <a:spcPts val="0"/>
              </a:spcAft>
              <a:buSzPts val="1600"/>
              <a:buChar char="■"/>
              <a:defRPr sz="2133"/>
            </a:lvl6pPr>
            <a:lvl7pPr marL="4267093" lvl="6" indent="-440256" rtl="0">
              <a:spcBef>
                <a:spcPts val="800"/>
              </a:spcBef>
              <a:spcAft>
                <a:spcPts val="0"/>
              </a:spcAft>
              <a:buSzPts val="1600"/>
              <a:buChar char="●"/>
              <a:defRPr sz="2133"/>
            </a:lvl7pPr>
            <a:lvl8pPr marL="4876678" lvl="7" indent="-440256" rtl="0">
              <a:spcBef>
                <a:spcPts val="800"/>
              </a:spcBef>
              <a:spcAft>
                <a:spcPts val="0"/>
              </a:spcAft>
              <a:buSzPts val="1600"/>
              <a:buChar char="○"/>
              <a:defRPr sz="2133"/>
            </a:lvl8pPr>
            <a:lvl9pPr marL="5486263" lvl="8" indent="-440256" rtl="0">
              <a:spcBef>
                <a:spcPts val="800"/>
              </a:spcBef>
              <a:spcAft>
                <a:spcPts val="800"/>
              </a:spcAft>
              <a:buSzPts val="1600"/>
              <a:buChar char="■"/>
              <a:defRPr sz="2133"/>
            </a:lvl9pPr>
          </a:lstStyle>
          <a:p>
            <a:pPr lvl="0"/>
            <a:r>
              <a:rPr lang="en-US"/>
              <a:t>Click to edit Master text styles</a:t>
            </a:r>
          </a:p>
        </p:txBody>
      </p:sp>
      <p:sp>
        <p:nvSpPr>
          <p:cNvPr id="37" name="Google Shape;37;p6"/>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38" name="Google Shape;38;p6"/>
          <p:cNvPicPr preferRelativeResize="0"/>
          <p:nvPr/>
        </p:nvPicPr>
        <p:blipFill>
          <a:blip r:embed="rId2">
            <a:alphaModFix/>
          </a:blip>
          <a:stretch>
            <a:fillRect/>
          </a:stretch>
        </p:blipFill>
        <p:spPr>
          <a:xfrm>
            <a:off x="7385484" y="0"/>
            <a:ext cx="4806525" cy="5827512"/>
          </a:xfrm>
          <a:prstGeom prst="rect">
            <a:avLst/>
          </a:prstGeom>
          <a:noFill/>
          <a:ln>
            <a:noFill/>
          </a:ln>
        </p:spPr>
      </p:pic>
    </p:spTree>
    <p:extLst>
      <p:ext uri="{BB962C8B-B14F-4D97-AF65-F5344CB8AC3E}">
        <p14:creationId xmlns:p14="http://schemas.microsoft.com/office/powerpoint/2010/main" val="187914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39"/>
        <p:cNvGrpSpPr/>
        <p:nvPr/>
      </p:nvGrpSpPr>
      <p:grpSpPr>
        <a:xfrm>
          <a:off x="0" y="0"/>
          <a:ext cx="0" cy="0"/>
          <a:chOff x="0" y="0"/>
          <a:chExt cx="0" cy="0"/>
        </a:xfrm>
      </p:grpSpPr>
      <p:sp>
        <p:nvSpPr>
          <p:cNvPr id="40" name="Google Shape;40;p7"/>
          <p:cNvSpPr/>
          <p:nvPr/>
        </p:nvSpPr>
        <p:spPr>
          <a:xfrm>
            <a:off x="7644000" y="769800"/>
            <a:ext cx="5318400" cy="53184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7"/>
          <p:cNvSpPr/>
          <p:nvPr/>
        </p:nvSpPr>
        <p:spPr>
          <a:xfrm rot="10800000">
            <a:off x="-298567" y="304800"/>
            <a:ext cx="2037600" cy="20376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7"/>
          <p:cNvSpPr txBox="1">
            <a:spLocks noGrp="1"/>
          </p:cNvSpPr>
          <p:nvPr>
            <p:ph type="title"/>
          </p:nvPr>
        </p:nvSpPr>
        <p:spPr>
          <a:xfrm>
            <a:off x="1140400" y="998600"/>
            <a:ext cx="6066000" cy="6500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en-US"/>
              <a:t>Click to edit Master title style</a:t>
            </a:r>
            <a:endParaRPr/>
          </a:p>
        </p:txBody>
      </p:sp>
      <p:sp>
        <p:nvSpPr>
          <p:cNvPr id="43" name="Google Shape;43;p7"/>
          <p:cNvSpPr txBox="1">
            <a:spLocks noGrp="1"/>
          </p:cNvSpPr>
          <p:nvPr>
            <p:ph type="body" idx="1"/>
          </p:nvPr>
        </p:nvSpPr>
        <p:spPr>
          <a:xfrm>
            <a:off x="1140400" y="2008467"/>
            <a:ext cx="2360800" cy="3819200"/>
          </a:xfrm>
          <a:prstGeom prst="rect">
            <a:avLst/>
          </a:prstGeom>
        </p:spPr>
        <p:txBody>
          <a:bodyPr spcFirstLastPara="1" wrap="square" lIns="0" tIns="0" rIns="0" bIns="0" anchor="t" anchorCtr="0">
            <a:noAutofit/>
          </a:bodyPr>
          <a:lstStyle>
            <a:lvl1pPr marL="609585" lvl="0" indent="-414856" rtl="0">
              <a:spcBef>
                <a:spcPts val="800"/>
              </a:spcBef>
              <a:spcAft>
                <a:spcPts val="0"/>
              </a:spcAft>
              <a:buSzPts val="1300"/>
              <a:buChar char="✓"/>
              <a:defRPr sz="1733"/>
            </a:lvl1pPr>
            <a:lvl2pPr marL="1219170" lvl="1" indent="-414856" rtl="0">
              <a:spcBef>
                <a:spcPts val="800"/>
              </a:spcBef>
              <a:spcAft>
                <a:spcPts val="0"/>
              </a:spcAft>
              <a:buSzPts val="1300"/>
              <a:buChar char="○"/>
              <a:defRPr sz="1733"/>
            </a:lvl2pPr>
            <a:lvl3pPr marL="1828754" lvl="2" indent="-414856" rtl="0">
              <a:spcBef>
                <a:spcPts val="800"/>
              </a:spcBef>
              <a:spcAft>
                <a:spcPts val="0"/>
              </a:spcAft>
              <a:buSzPts val="1300"/>
              <a:buChar char="●"/>
              <a:defRPr sz="1733"/>
            </a:lvl3pPr>
            <a:lvl4pPr marL="2438339" lvl="3" indent="-414856" rtl="0">
              <a:spcBef>
                <a:spcPts val="800"/>
              </a:spcBef>
              <a:spcAft>
                <a:spcPts val="0"/>
              </a:spcAft>
              <a:buSzPts val="1300"/>
              <a:buChar char="●"/>
              <a:defRPr sz="1733"/>
            </a:lvl4pPr>
            <a:lvl5pPr marL="3047924" lvl="4" indent="-414856" rtl="0">
              <a:spcBef>
                <a:spcPts val="800"/>
              </a:spcBef>
              <a:spcAft>
                <a:spcPts val="0"/>
              </a:spcAft>
              <a:buSzPts val="1300"/>
              <a:buChar char="○"/>
              <a:defRPr sz="1733"/>
            </a:lvl5pPr>
            <a:lvl6pPr marL="3657509" lvl="5" indent="-414856" rtl="0">
              <a:spcBef>
                <a:spcPts val="800"/>
              </a:spcBef>
              <a:spcAft>
                <a:spcPts val="0"/>
              </a:spcAft>
              <a:buSzPts val="1300"/>
              <a:buChar char="■"/>
              <a:defRPr sz="1733"/>
            </a:lvl6pPr>
            <a:lvl7pPr marL="4267093" lvl="6" indent="-414856" rtl="0">
              <a:spcBef>
                <a:spcPts val="800"/>
              </a:spcBef>
              <a:spcAft>
                <a:spcPts val="0"/>
              </a:spcAft>
              <a:buSzPts val="1300"/>
              <a:buChar char="●"/>
              <a:defRPr sz="1733"/>
            </a:lvl7pPr>
            <a:lvl8pPr marL="4876678" lvl="7" indent="-414856" rtl="0">
              <a:spcBef>
                <a:spcPts val="800"/>
              </a:spcBef>
              <a:spcAft>
                <a:spcPts val="0"/>
              </a:spcAft>
              <a:buSzPts val="1300"/>
              <a:buChar char="○"/>
              <a:defRPr sz="1733"/>
            </a:lvl8pPr>
            <a:lvl9pPr marL="5486263" lvl="8" indent="-414856" rtl="0">
              <a:spcBef>
                <a:spcPts val="800"/>
              </a:spcBef>
              <a:spcAft>
                <a:spcPts val="800"/>
              </a:spcAft>
              <a:buSzPts val="1300"/>
              <a:buChar char="■"/>
              <a:defRPr sz="1733"/>
            </a:lvl9pPr>
          </a:lstStyle>
          <a:p>
            <a:pPr lvl="0"/>
            <a:r>
              <a:rPr lang="en-US"/>
              <a:t>Click to edit Master text styles</a:t>
            </a:r>
          </a:p>
        </p:txBody>
      </p:sp>
      <p:sp>
        <p:nvSpPr>
          <p:cNvPr id="44" name="Google Shape;44;p7"/>
          <p:cNvSpPr txBox="1">
            <a:spLocks noGrp="1"/>
          </p:cNvSpPr>
          <p:nvPr>
            <p:ph type="body" idx="2"/>
          </p:nvPr>
        </p:nvSpPr>
        <p:spPr>
          <a:xfrm>
            <a:off x="3749252" y="2008467"/>
            <a:ext cx="2360800" cy="3819200"/>
          </a:xfrm>
          <a:prstGeom prst="rect">
            <a:avLst/>
          </a:prstGeom>
        </p:spPr>
        <p:txBody>
          <a:bodyPr spcFirstLastPara="1" wrap="square" lIns="0" tIns="0" rIns="0" bIns="0" anchor="t" anchorCtr="0">
            <a:noAutofit/>
          </a:bodyPr>
          <a:lstStyle>
            <a:lvl1pPr marL="609585" lvl="0" indent="-414856" rtl="0">
              <a:spcBef>
                <a:spcPts val="800"/>
              </a:spcBef>
              <a:spcAft>
                <a:spcPts val="0"/>
              </a:spcAft>
              <a:buSzPts val="1300"/>
              <a:buChar char="✓"/>
              <a:defRPr sz="1733"/>
            </a:lvl1pPr>
            <a:lvl2pPr marL="1219170" lvl="1" indent="-414856" rtl="0">
              <a:spcBef>
                <a:spcPts val="800"/>
              </a:spcBef>
              <a:spcAft>
                <a:spcPts val="0"/>
              </a:spcAft>
              <a:buSzPts val="1300"/>
              <a:buChar char="○"/>
              <a:defRPr sz="1733"/>
            </a:lvl2pPr>
            <a:lvl3pPr marL="1828754" lvl="2" indent="-414856" rtl="0">
              <a:spcBef>
                <a:spcPts val="800"/>
              </a:spcBef>
              <a:spcAft>
                <a:spcPts val="0"/>
              </a:spcAft>
              <a:buSzPts val="1300"/>
              <a:buChar char="●"/>
              <a:defRPr sz="1733"/>
            </a:lvl3pPr>
            <a:lvl4pPr marL="2438339" lvl="3" indent="-414856" rtl="0">
              <a:spcBef>
                <a:spcPts val="800"/>
              </a:spcBef>
              <a:spcAft>
                <a:spcPts val="0"/>
              </a:spcAft>
              <a:buSzPts val="1300"/>
              <a:buChar char="●"/>
              <a:defRPr sz="1733"/>
            </a:lvl4pPr>
            <a:lvl5pPr marL="3047924" lvl="4" indent="-414856" rtl="0">
              <a:spcBef>
                <a:spcPts val="800"/>
              </a:spcBef>
              <a:spcAft>
                <a:spcPts val="0"/>
              </a:spcAft>
              <a:buSzPts val="1300"/>
              <a:buChar char="○"/>
              <a:defRPr sz="1733"/>
            </a:lvl5pPr>
            <a:lvl6pPr marL="3657509" lvl="5" indent="-414856" rtl="0">
              <a:spcBef>
                <a:spcPts val="800"/>
              </a:spcBef>
              <a:spcAft>
                <a:spcPts val="0"/>
              </a:spcAft>
              <a:buSzPts val="1300"/>
              <a:buChar char="■"/>
              <a:defRPr sz="1733"/>
            </a:lvl6pPr>
            <a:lvl7pPr marL="4267093" lvl="6" indent="-414856" rtl="0">
              <a:spcBef>
                <a:spcPts val="800"/>
              </a:spcBef>
              <a:spcAft>
                <a:spcPts val="0"/>
              </a:spcAft>
              <a:buSzPts val="1300"/>
              <a:buChar char="●"/>
              <a:defRPr sz="1733"/>
            </a:lvl7pPr>
            <a:lvl8pPr marL="4876678" lvl="7" indent="-414856" rtl="0">
              <a:spcBef>
                <a:spcPts val="800"/>
              </a:spcBef>
              <a:spcAft>
                <a:spcPts val="0"/>
              </a:spcAft>
              <a:buSzPts val="1300"/>
              <a:buChar char="○"/>
              <a:defRPr sz="1733"/>
            </a:lvl8pPr>
            <a:lvl9pPr marL="5486263" lvl="8" indent="-414856" rtl="0">
              <a:spcBef>
                <a:spcPts val="800"/>
              </a:spcBef>
              <a:spcAft>
                <a:spcPts val="800"/>
              </a:spcAft>
              <a:buSzPts val="1300"/>
              <a:buChar char="■"/>
              <a:defRPr sz="1733"/>
            </a:lvl9pPr>
          </a:lstStyle>
          <a:p>
            <a:pPr lvl="0"/>
            <a:r>
              <a:rPr lang="en-US"/>
              <a:t>Click to edit Master text styles</a:t>
            </a:r>
          </a:p>
        </p:txBody>
      </p:sp>
      <p:sp>
        <p:nvSpPr>
          <p:cNvPr id="45" name="Google Shape;45;p7"/>
          <p:cNvSpPr txBox="1">
            <a:spLocks noGrp="1"/>
          </p:cNvSpPr>
          <p:nvPr>
            <p:ph type="body" idx="3"/>
          </p:nvPr>
        </p:nvSpPr>
        <p:spPr>
          <a:xfrm>
            <a:off x="6358104" y="2008467"/>
            <a:ext cx="2360800" cy="3819200"/>
          </a:xfrm>
          <a:prstGeom prst="rect">
            <a:avLst/>
          </a:prstGeom>
        </p:spPr>
        <p:txBody>
          <a:bodyPr spcFirstLastPara="1" wrap="square" lIns="0" tIns="0" rIns="0" bIns="0" anchor="t" anchorCtr="0">
            <a:noAutofit/>
          </a:bodyPr>
          <a:lstStyle>
            <a:lvl1pPr marL="609585" lvl="0" indent="-414856" rtl="0">
              <a:spcBef>
                <a:spcPts val="800"/>
              </a:spcBef>
              <a:spcAft>
                <a:spcPts val="0"/>
              </a:spcAft>
              <a:buSzPts val="1300"/>
              <a:buChar char="✓"/>
              <a:defRPr sz="1733"/>
            </a:lvl1pPr>
            <a:lvl2pPr marL="1219170" lvl="1" indent="-414856" rtl="0">
              <a:spcBef>
                <a:spcPts val="800"/>
              </a:spcBef>
              <a:spcAft>
                <a:spcPts val="0"/>
              </a:spcAft>
              <a:buSzPts val="1300"/>
              <a:buChar char="○"/>
              <a:defRPr sz="1733"/>
            </a:lvl2pPr>
            <a:lvl3pPr marL="1828754" lvl="2" indent="-414856" rtl="0">
              <a:spcBef>
                <a:spcPts val="800"/>
              </a:spcBef>
              <a:spcAft>
                <a:spcPts val="0"/>
              </a:spcAft>
              <a:buSzPts val="1300"/>
              <a:buChar char="●"/>
              <a:defRPr sz="1733"/>
            </a:lvl3pPr>
            <a:lvl4pPr marL="2438339" lvl="3" indent="-414856" rtl="0">
              <a:spcBef>
                <a:spcPts val="800"/>
              </a:spcBef>
              <a:spcAft>
                <a:spcPts val="0"/>
              </a:spcAft>
              <a:buSzPts val="1300"/>
              <a:buChar char="●"/>
              <a:defRPr sz="1733"/>
            </a:lvl4pPr>
            <a:lvl5pPr marL="3047924" lvl="4" indent="-414856" rtl="0">
              <a:spcBef>
                <a:spcPts val="800"/>
              </a:spcBef>
              <a:spcAft>
                <a:spcPts val="0"/>
              </a:spcAft>
              <a:buSzPts val="1300"/>
              <a:buChar char="○"/>
              <a:defRPr sz="1733"/>
            </a:lvl5pPr>
            <a:lvl6pPr marL="3657509" lvl="5" indent="-414856" rtl="0">
              <a:spcBef>
                <a:spcPts val="800"/>
              </a:spcBef>
              <a:spcAft>
                <a:spcPts val="0"/>
              </a:spcAft>
              <a:buSzPts val="1300"/>
              <a:buChar char="■"/>
              <a:defRPr sz="1733"/>
            </a:lvl6pPr>
            <a:lvl7pPr marL="4267093" lvl="6" indent="-414856" rtl="0">
              <a:spcBef>
                <a:spcPts val="800"/>
              </a:spcBef>
              <a:spcAft>
                <a:spcPts val="0"/>
              </a:spcAft>
              <a:buSzPts val="1300"/>
              <a:buChar char="●"/>
              <a:defRPr sz="1733"/>
            </a:lvl7pPr>
            <a:lvl8pPr marL="4876678" lvl="7" indent="-414856" rtl="0">
              <a:spcBef>
                <a:spcPts val="800"/>
              </a:spcBef>
              <a:spcAft>
                <a:spcPts val="0"/>
              </a:spcAft>
              <a:buSzPts val="1300"/>
              <a:buChar char="○"/>
              <a:defRPr sz="1733"/>
            </a:lvl8pPr>
            <a:lvl9pPr marL="5486263" lvl="8" indent="-414856" rtl="0">
              <a:spcBef>
                <a:spcPts val="800"/>
              </a:spcBef>
              <a:spcAft>
                <a:spcPts val="800"/>
              </a:spcAft>
              <a:buSzPts val="1300"/>
              <a:buChar char="■"/>
              <a:defRPr sz="1733"/>
            </a:lvl9pPr>
          </a:lstStyle>
          <a:p>
            <a:pPr lvl="0"/>
            <a:r>
              <a:rPr lang="en-US"/>
              <a:t>Click to edit Master text styles</a:t>
            </a:r>
          </a:p>
        </p:txBody>
      </p:sp>
      <p:sp>
        <p:nvSpPr>
          <p:cNvPr id="46" name="Google Shape;46;p7"/>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47" name="Google Shape;47;p7"/>
          <p:cNvPicPr preferRelativeResize="0"/>
          <p:nvPr/>
        </p:nvPicPr>
        <p:blipFill>
          <a:blip r:embed="rId2">
            <a:alphaModFix/>
          </a:blip>
          <a:stretch>
            <a:fillRect/>
          </a:stretch>
        </p:blipFill>
        <p:spPr>
          <a:xfrm>
            <a:off x="8916288" y="1"/>
            <a:ext cx="3275725" cy="5827513"/>
          </a:xfrm>
          <a:prstGeom prst="rect">
            <a:avLst/>
          </a:prstGeom>
          <a:noFill/>
          <a:ln>
            <a:noFill/>
          </a:ln>
        </p:spPr>
      </p:pic>
    </p:spTree>
    <p:extLst>
      <p:ext uri="{BB962C8B-B14F-4D97-AF65-F5344CB8AC3E}">
        <p14:creationId xmlns:p14="http://schemas.microsoft.com/office/powerpoint/2010/main" val="110751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8"/>
        <p:cNvGrpSpPr/>
        <p:nvPr/>
      </p:nvGrpSpPr>
      <p:grpSpPr>
        <a:xfrm>
          <a:off x="0" y="0"/>
          <a:ext cx="0" cy="0"/>
          <a:chOff x="0" y="0"/>
          <a:chExt cx="0" cy="0"/>
        </a:xfrm>
      </p:grpSpPr>
      <p:sp>
        <p:nvSpPr>
          <p:cNvPr id="49" name="Google Shape;49;p8"/>
          <p:cNvSpPr/>
          <p:nvPr/>
        </p:nvSpPr>
        <p:spPr>
          <a:xfrm>
            <a:off x="7644000" y="769800"/>
            <a:ext cx="5318400" cy="53184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0" name="Google Shape;50;p8"/>
          <p:cNvSpPr/>
          <p:nvPr/>
        </p:nvSpPr>
        <p:spPr>
          <a:xfrm rot="10800000">
            <a:off x="-298567" y="304800"/>
            <a:ext cx="2037600" cy="20376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 name="Google Shape;51;p8"/>
          <p:cNvSpPr txBox="1">
            <a:spLocks noGrp="1"/>
          </p:cNvSpPr>
          <p:nvPr>
            <p:ph type="title"/>
          </p:nvPr>
        </p:nvSpPr>
        <p:spPr>
          <a:xfrm>
            <a:off x="1140400" y="998600"/>
            <a:ext cx="6066000" cy="6500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en-US"/>
              <a:t>Click to edit Master title style</a:t>
            </a:r>
            <a:endParaRPr/>
          </a:p>
        </p:txBody>
      </p:sp>
      <p:sp>
        <p:nvSpPr>
          <p:cNvPr id="52" name="Google Shape;52;p8"/>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53" name="Google Shape;53;p8"/>
          <p:cNvPicPr preferRelativeResize="0"/>
          <p:nvPr/>
        </p:nvPicPr>
        <p:blipFill>
          <a:blip r:embed="rId2">
            <a:alphaModFix/>
          </a:blip>
          <a:stretch>
            <a:fillRect/>
          </a:stretch>
        </p:blipFill>
        <p:spPr>
          <a:xfrm>
            <a:off x="7688636" y="17"/>
            <a:ext cx="4503365" cy="5827516"/>
          </a:xfrm>
          <a:prstGeom prst="rect">
            <a:avLst/>
          </a:prstGeom>
          <a:noFill/>
          <a:ln>
            <a:noFill/>
          </a:ln>
        </p:spPr>
      </p:pic>
    </p:spTree>
    <p:extLst>
      <p:ext uri="{BB962C8B-B14F-4D97-AF65-F5344CB8AC3E}">
        <p14:creationId xmlns:p14="http://schemas.microsoft.com/office/powerpoint/2010/main" val="205634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4"/>
        <p:cNvGrpSpPr/>
        <p:nvPr/>
      </p:nvGrpSpPr>
      <p:grpSpPr>
        <a:xfrm>
          <a:off x="0" y="0"/>
          <a:ext cx="0" cy="0"/>
          <a:chOff x="0" y="0"/>
          <a:chExt cx="0" cy="0"/>
        </a:xfrm>
      </p:grpSpPr>
      <p:sp>
        <p:nvSpPr>
          <p:cNvPr id="55" name="Google Shape;55;p9"/>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56" name="Google Shape;56;p9"/>
          <p:cNvPicPr preferRelativeResize="0"/>
          <p:nvPr/>
        </p:nvPicPr>
        <p:blipFill>
          <a:blip r:embed="rId2">
            <a:alphaModFix/>
          </a:blip>
          <a:stretch>
            <a:fillRect/>
          </a:stretch>
        </p:blipFill>
        <p:spPr>
          <a:xfrm>
            <a:off x="9187508" y="16"/>
            <a:ext cx="3004488" cy="5827512"/>
          </a:xfrm>
          <a:prstGeom prst="rect">
            <a:avLst/>
          </a:prstGeom>
          <a:noFill/>
          <a:ln>
            <a:noFill/>
          </a:ln>
        </p:spPr>
      </p:pic>
      <p:sp>
        <p:nvSpPr>
          <p:cNvPr id="57" name="Google Shape;57;p9"/>
          <p:cNvSpPr/>
          <p:nvPr/>
        </p:nvSpPr>
        <p:spPr>
          <a:xfrm rot="10800000">
            <a:off x="-298567" y="4530267"/>
            <a:ext cx="2037600" cy="20376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58;p9"/>
          <p:cNvSpPr txBox="1">
            <a:spLocks noGrp="1"/>
          </p:cNvSpPr>
          <p:nvPr>
            <p:ph type="body" idx="1"/>
          </p:nvPr>
        </p:nvSpPr>
        <p:spPr>
          <a:xfrm>
            <a:off x="1140400" y="5348733"/>
            <a:ext cx="10442000" cy="478800"/>
          </a:xfrm>
          <a:prstGeom prst="rect">
            <a:avLst/>
          </a:prstGeom>
        </p:spPr>
        <p:txBody>
          <a:bodyPr spcFirstLastPara="1" wrap="square" lIns="0" tIns="0" rIns="0" bIns="0" anchor="t" anchorCtr="0">
            <a:noAutofit/>
          </a:bodyPr>
          <a:lstStyle>
            <a:lvl1pPr marL="609585" lvl="0" indent="-304792" rtl="0">
              <a:spcBef>
                <a:spcPts val="480"/>
              </a:spcBef>
              <a:spcAft>
                <a:spcPts val="800"/>
              </a:spcAft>
              <a:buClr>
                <a:schemeClr val="dk1"/>
              </a:buClr>
              <a:buSzPts val="1600"/>
              <a:buNone/>
              <a:defRPr sz="2133">
                <a:solidFill>
                  <a:schemeClr val="dk1"/>
                </a:solidFill>
              </a:defRPr>
            </a:lvl1pPr>
          </a:lstStyle>
          <a:p>
            <a:pPr lvl="0"/>
            <a:r>
              <a:rPr lang="en-US"/>
              <a:t>Click to edit Master text styles</a:t>
            </a:r>
          </a:p>
        </p:txBody>
      </p:sp>
    </p:spTree>
    <p:extLst>
      <p:ext uri="{BB962C8B-B14F-4D97-AF65-F5344CB8AC3E}">
        <p14:creationId xmlns:p14="http://schemas.microsoft.com/office/powerpoint/2010/main" val="345716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 Illustration 1" type="blank">
  <p:cSld name="Blank - Illustration 1">
    <p:spTree>
      <p:nvGrpSpPr>
        <p:cNvPr id="1" name="Shape 59"/>
        <p:cNvGrpSpPr/>
        <p:nvPr/>
      </p:nvGrpSpPr>
      <p:grpSpPr>
        <a:xfrm>
          <a:off x="0" y="0"/>
          <a:ext cx="0" cy="0"/>
          <a:chOff x="0" y="0"/>
          <a:chExt cx="0" cy="0"/>
        </a:xfrm>
      </p:grpSpPr>
      <p:sp>
        <p:nvSpPr>
          <p:cNvPr id="60" name="Google Shape;60;p10"/>
          <p:cNvSpPr/>
          <p:nvPr/>
        </p:nvSpPr>
        <p:spPr>
          <a:xfrm>
            <a:off x="7644000" y="769800"/>
            <a:ext cx="5318400" cy="5318400"/>
          </a:xfrm>
          <a:prstGeom prst="chord">
            <a:avLst>
              <a:gd name="adj1" fmla="val 2673960"/>
              <a:gd name="adj2" fmla="val 18921779"/>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61;p10"/>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8C2375E-5B29-2F42-81DB-6F11A6245086}" type="slidenum">
              <a:rPr lang="en-US" smtClean="0"/>
              <a:t>‹#›</a:t>
            </a:fld>
            <a:endParaRPr lang="en-US"/>
          </a:p>
        </p:txBody>
      </p:sp>
      <p:pic>
        <p:nvPicPr>
          <p:cNvPr id="62" name="Google Shape;62;p10"/>
          <p:cNvPicPr preferRelativeResize="0"/>
          <p:nvPr/>
        </p:nvPicPr>
        <p:blipFill>
          <a:blip r:embed="rId2">
            <a:alphaModFix/>
          </a:blip>
          <a:stretch>
            <a:fillRect/>
          </a:stretch>
        </p:blipFill>
        <p:spPr>
          <a:xfrm>
            <a:off x="8195986" y="0"/>
            <a:ext cx="3995999" cy="5827515"/>
          </a:xfrm>
          <a:prstGeom prst="rect">
            <a:avLst/>
          </a:prstGeom>
          <a:noFill/>
          <a:ln>
            <a:noFill/>
          </a:ln>
        </p:spPr>
      </p:pic>
    </p:spTree>
    <p:extLst>
      <p:ext uri="{BB962C8B-B14F-4D97-AF65-F5344CB8AC3E}">
        <p14:creationId xmlns:p14="http://schemas.microsoft.com/office/powerpoint/2010/main" val="116589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0400" y="998600"/>
            <a:ext cx="6066000" cy="6500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1pPr>
            <a:lvl2pPr lvl="1"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2pPr>
            <a:lvl3pPr lvl="2"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3pPr>
            <a:lvl4pPr lvl="3"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4pPr>
            <a:lvl5pPr lvl="4"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5pPr>
            <a:lvl6pPr lvl="5"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6pPr>
            <a:lvl7pPr lvl="6"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7pPr>
            <a:lvl8pPr lvl="7"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8pPr>
            <a:lvl9pPr lvl="8" rtl="0">
              <a:lnSpc>
                <a:spcPct val="90000"/>
              </a:lnSpc>
              <a:spcBef>
                <a:spcPts val="0"/>
              </a:spcBef>
              <a:spcAft>
                <a:spcPts val="0"/>
              </a:spcAft>
              <a:buClr>
                <a:schemeClr val="dk1"/>
              </a:buClr>
              <a:buSzPts val="3200"/>
              <a:buFont typeface="Playfair Display Regular"/>
              <a:buNone/>
              <a:defRPr sz="3200">
                <a:solidFill>
                  <a:schemeClr val="dk1"/>
                </a:solidFill>
                <a:latin typeface="Playfair Display Regular"/>
                <a:ea typeface="Playfair Display Regular"/>
                <a:cs typeface="Playfair Display Regular"/>
                <a:sym typeface="Playfair Display Regular"/>
              </a:defRPr>
            </a:lvl9pPr>
          </a:lstStyle>
          <a:p>
            <a:endParaRPr/>
          </a:p>
        </p:txBody>
      </p:sp>
      <p:sp>
        <p:nvSpPr>
          <p:cNvPr id="7" name="Google Shape;7;p1"/>
          <p:cNvSpPr txBox="1">
            <a:spLocks noGrp="1"/>
          </p:cNvSpPr>
          <p:nvPr>
            <p:ph type="body" idx="1"/>
          </p:nvPr>
        </p:nvSpPr>
        <p:spPr>
          <a:xfrm>
            <a:off x="1140400" y="2008464"/>
            <a:ext cx="6066000" cy="4045200"/>
          </a:xfrm>
          <a:prstGeom prst="rect">
            <a:avLst/>
          </a:prstGeom>
          <a:noFill/>
          <a:ln>
            <a:noFill/>
          </a:ln>
        </p:spPr>
        <p:txBody>
          <a:bodyPr spcFirstLastPara="1" wrap="square" lIns="0" tIns="0" rIns="0" bIns="0" anchor="t" anchorCtr="0">
            <a:noAutofit/>
          </a:bodyPr>
          <a:lstStyle>
            <a:lvl1pPr marL="457200" lvl="0" indent="-355600" rtl="0">
              <a:lnSpc>
                <a:spcPct val="115000"/>
              </a:lnSpc>
              <a:spcBef>
                <a:spcPts val="600"/>
              </a:spcBef>
              <a:spcAft>
                <a:spcPts val="0"/>
              </a:spcAft>
              <a:buClr>
                <a:schemeClr val="accent2"/>
              </a:buClr>
              <a:buSzPts val="2000"/>
              <a:buFont typeface="Inter-Regular"/>
              <a:buChar char="✓"/>
              <a:defRPr sz="2000">
                <a:solidFill>
                  <a:schemeClr val="dk2"/>
                </a:solidFill>
                <a:latin typeface="Inter-Regular"/>
                <a:ea typeface="Inter-Regular"/>
                <a:cs typeface="Inter-Regular"/>
                <a:sym typeface="Inter-Regular"/>
              </a:defRPr>
            </a:lvl1pPr>
            <a:lvl2pPr marL="914400" lvl="1" indent="-355600" rtl="0">
              <a:lnSpc>
                <a:spcPct val="115000"/>
              </a:lnSpc>
              <a:spcBef>
                <a:spcPts val="600"/>
              </a:spcBef>
              <a:spcAft>
                <a:spcPts val="0"/>
              </a:spcAft>
              <a:buClr>
                <a:schemeClr val="accent2"/>
              </a:buClr>
              <a:buSzPts val="2000"/>
              <a:buFont typeface="Inter-Regular"/>
              <a:buChar char="○"/>
              <a:defRPr sz="2000">
                <a:solidFill>
                  <a:schemeClr val="dk2"/>
                </a:solidFill>
                <a:latin typeface="Inter-Regular"/>
                <a:ea typeface="Inter-Regular"/>
                <a:cs typeface="Inter-Regular"/>
                <a:sym typeface="Inter-Regular"/>
              </a:defRPr>
            </a:lvl2pPr>
            <a:lvl3pPr marL="1371600" lvl="2" indent="-355600" rtl="0">
              <a:lnSpc>
                <a:spcPct val="115000"/>
              </a:lnSpc>
              <a:spcBef>
                <a:spcPts val="600"/>
              </a:spcBef>
              <a:spcAft>
                <a:spcPts val="0"/>
              </a:spcAft>
              <a:buClr>
                <a:schemeClr val="accent1"/>
              </a:buClr>
              <a:buSzPts val="2000"/>
              <a:buFont typeface="Inter-Regular"/>
              <a:buChar char="●"/>
              <a:defRPr sz="2000">
                <a:solidFill>
                  <a:schemeClr val="dk2"/>
                </a:solidFill>
                <a:latin typeface="Inter-Regular"/>
                <a:ea typeface="Inter-Regular"/>
                <a:cs typeface="Inter-Regular"/>
                <a:sym typeface="Inter-Regular"/>
              </a:defRPr>
            </a:lvl3pPr>
            <a:lvl4pPr marL="1828800" lvl="3" indent="-355600" rtl="0">
              <a:lnSpc>
                <a:spcPct val="115000"/>
              </a:lnSpc>
              <a:spcBef>
                <a:spcPts val="600"/>
              </a:spcBef>
              <a:spcAft>
                <a:spcPts val="0"/>
              </a:spcAft>
              <a:buClr>
                <a:schemeClr val="accent1"/>
              </a:buClr>
              <a:buSzPts val="2000"/>
              <a:buFont typeface="Inter-Regular"/>
              <a:buChar char="●"/>
              <a:defRPr sz="2000">
                <a:solidFill>
                  <a:schemeClr val="dk2"/>
                </a:solidFill>
                <a:latin typeface="Inter-Regular"/>
                <a:ea typeface="Inter-Regular"/>
                <a:cs typeface="Inter-Regular"/>
                <a:sym typeface="Inter-Regular"/>
              </a:defRPr>
            </a:lvl4pPr>
            <a:lvl5pPr marL="2286000" lvl="4" indent="-355600" rtl="0">
              <a:lnSpc>
                <a:spcPct val="115000"/>
              </a:lnSpc>
              <a:spcBef>
                <a:spcPts val="600"/>
              </a:spcBef>
              <a:spcAft>
                <a:spcPts val="0"/>
              </a:spcAft>
              <a:buClr>
                <a:schemeClr val="dk2"/>
              </a:buClr>
              <a:buSzPts val="2000"/>
              <a:buFont typeface="Inter-Regular"/>
              <a:buChar char="○"/>
              <a:defRPr sz="2000">
                <a:solidFill>
                  <a:schemeClr val="dk2"/>
                </a:solidFill>
                <a:latin typeface="Inter-Regular"/>
                <a:ea typeface="Inter-Regular"/>
                <a:cs typeface="Inter-Regular"/>
                <a:sym typeface="Inter-Regular"/>
              </a:defRPr>
            </a:lvl5pPr>
            <a:lvl6pPr marL="2743200" lvl="5" indent="-355600" rtl="0">
              <a:lnSpc>
                <a:spcPct val="115000"/>
              </a:lnSpc>
              <a:spcBef>
                <a:spcPts val="600"/>
              </a:spcBef>
              <a:spcAft>
                <a:spcPts val="0"/>
              </a:spcAft>
              <a:buClr>
                <a:schemeClr val="dk2"/>
              </a:buClr>
              <a:buSzPts val="2000"/>
              <a:buFont typeface="Inter-Regular"/>
              <a:buChar char="■"/>
              <a:defRPr sz="2000">
                <a:solidFill>
                  <a:schemeClr val="dk2"/>
                </a:solidFill>
                <a:latin typeface="Inter-Regular"/>
                <a:ea typeface="Inter-Regular"/>
                <a:cs typeface="Inter-Regular"/>
                <a:sym typeface="Inter-Regular"/>
              </a:defRPr>
            </a:lvl6pPr>
            <a:lvl7pPr marL="3200400" lvl="6" indent="-355600" rtl="0">
              <a:lnSpc>
                <a:spcPct val="115000"/>
              </a:lnSpc>
              <a:spcBef>
                <a:spcPts val="600"/>
              </a:spcBef>
              <a:spcAft>
                <a:spcPts val="0"/>
              </a:spcAft>
              <a:buClr>
                <a:schemeClr val="dk2"/>
              </a:buClr>
              <a:buSzPts val="2000"/>
              <a:buFont typeface="Inter-Regular"/>
              <a:buChar char="●"/>
              <a:defRPr sz="2000">
                <a:solidFill>
                  <a:schemeClr val="dk2"/>
                </a:solidFill>
                <a:latin typeface="Inter-Regular"/>
                <a:ea typeface="Inter-Regular"/>
                <a:cs typeface="Inter-Regular"/>
                <a:sym typeface="Inter-Regular"/>
              </a:defRPr>
            </a:lvl7pPr>
            <a:lvl8pPr marL="3657600" lvl="7" indent="-355600" rtl="0">
              <a:lnSpc>
                <a:spcPct val="115000"/>
              </a:lnSpc>
              <a:spcBef>
                <a:spcPts val="600"/>
              </a:spcBef>
              <a:spcAft>
                <a:spcPts val="0"/>
              </a:spcAft>
              <a:buClr>
                <a:schemeClr val="dk2"/>
              </a:buClr>
              <a:buSzPts val="2000"/>
              <a:buFont typeface="Inter-Regular"/>
              <a:buChar char="○"/>
              <a:defRPr sz="2000">
                <a:solidFill>
                  <a:schemeClr val="dk2"/>
                </a:solidFill>
                <a:latin typeface="Inter-Regular"/>
                <a:ea typeface="Inter-Regular"/>
                <a:cs typeface="Inter-Regular"/>
                <a:sym typeface="Inter-Regular"/>
              </a:defRPr>
            </a:lvl8pPr>
            <a:lvl9pPr marL="4114800" lvl="8" indent="-355600" rtl="0">
              <a:lnSpc>
                <a:spcPct val="115000"/>
              </a:lnSpc>
              <a:spcBef>
                <a:spcPts val="600"/>
              </a:spcBef>
              <a:spcAft>
                <a:spcPts val="600"/>
              </a:spcAft>
              <a:buClr>
                <a:schemeClr val="dk2"/>
              </a:buClr>
              <a:buSzPts val="2000"/>
              <a:buFont typeface="Inter-Regular"/>
              <a:buChar char="■"/>
              <a:defRPr sz="2000">
                <a:solidFill>
                  <a:schemeClr val="dk2"/>
                </a:solidFill>
                <a:latin typeface="Inter-Regular"/>
                <a:ea typeface="Inter-Regular"/>
                <a:cs typeface="Inter-Regular"/>
                <a:sym typeface="Inter-Regular"/>
              </a:defRPr>
            </a:lvl9pPr>
          </a:lstStyle>
          <a:p>
            <a:endParaRPr/>
          </a:p>
        </p:txBody>
      </p:sp>
      <p:sp>
        <p:nvSpPr>
          <p:cNvPr id="8" name="Google Shape;8;p1"/>
          <p:cNvSpPr txBox="1">
            <a:spLocks noGrp="1"/>
          </p:cNvSpPr>
          <p:nvPr>
            <p:ph type="sldNum" idx="12"/>
          </p:nvPr>
        </p:nvSpPr>
        <p:spPr>
          <a:xfrm>
            <a:off x="11205845" y="6231535"/>
            <a:ext cx="731600" cy="524800"/>
          </a:xfrm>
          <a:prstGeom prst="rect">
            <a:avLst/>
          </a:prstGeom>
          <a:noFill/>
          <a:ln>
            <a:noFill/>
          </a:ln>
        </p:spPr>
        <p:txBody>
          <a:bodyPr spcFirstLastPara="1" wrap="square" lIns="0" tIns="0" rIns="0" bIns="0" anchor="ctr" anchorCtr="0">
            <a:noAutofit/>
          </a:bodyPr>
          <a:lstStyle>
            <a:lvl1pPr lvl="0" algn="r" rtl="0">
              <a:buNone/>
              <a:defRPr sz="1600">
                <a:solidFill>
                  <a:schemeClr val="accent2"/>
                </a:solidFill>
                <a:latin typeface="Inter-Regular"/>
                <a:ea typeface="Inter-Regular"/>
                <a:cs typeface="Inter-Regular"/>
                <a:sym typeface="Inter-Regular"/>
              </a:defRPr>
            </a:lvl1pPr>
            <a:lvl2pPr lvl="1" algn="r" rtl="0">
              <a:buNone/>
              <a:defRPr sz="1600">
                <a:solidFill>
                  <a:schemeClr val="accent2"/>
                </a:solidFill>
                <a:latin typeface="Inter-Regular"/>
                <a:ea typeface="Inter-Regular"/>
                <a:cs typeface="Inter-Regular"/>
                <a:sym typeface="Inter-Regular"/>
              </a:defRPr>
            </a:lvl2pPr>
            <a:lvl3pPr lvl="2" algn="r" rtl="0">
              <a:buNone/>
              <a:defRPr sz="1600">
                <a:solidFill>
                  <a:schemeClr val="accent2"/>
                </a:solidFill>
                <a:latin typeface="Inter-Regular"/>
                <a:ea typeface="Inter-Regular"/>
                <a:cs typeface="Inter-Regular"/>
                <a:sym typeface="Inter-Regular"/>
              </a:defRPr>
            </a:lvl3pPr>
            <a:lvl4pPr lvl="3" algn="r" rtl="0">
              <a:buNone/>
              <a:defRPr sz="1600">
                <a:solidFill>
                  <a:schemeClr val="accent2"/>
                </a:solidFill>
                <a:latin typeface="Inter-Regular"/>
                <a:ea typeface="Inter-Regular"/>
                <a:cs typeface="Inter-Regular"/>
                <a:sym typeface="Inter-Regular"/>
              </a:defRPr>
            </a:lvl4pPr>
            <a:lvl5pPr lvl="4" algn="r" rtl="0">
              <a:buNone/>
              <a:defRPr sz="1600">
                <a:solidFill>
                  <a:schemeClr val="accent2"/>
                </a:solidFill>
                <a:latin typeface="Inter-Regular"/>
                <a:ea typeface="Inter-Regular"/>
                <a:cs typeface="Inter-Regular"/>
                <a:sym typeface="Inter-Regular"/>
              </a:defRPr>
            </a:lvl5pPr>
            <a:lvl6pPr lvl="5" algn="r" rtl="0">
              <a:buNone/>
              <a:defRPr sz="1600">
                <a:solidFill>
                  <a:schemeClr val="accent2"/>
                </a:solidFill>
                <a:latin typeface="Inter-Regular"/>
                <a:ea typeface="Inter-Regular"/>
                <a:cs typeface="Inter-Regular"/>
                <a:sym typeface="Inter-Regular"/>
              </a:defRPr>
            </a:lvl6pPr>
            <a:lvl7pPr lvl="6" algn="r" rtl="0">
              <a:buNone/>
              <a:defRPr sz="1600">
                <a:solidFill>
                  <a:schemeClr val="accent2"/>
                </a:solidFill>
                <a:latin typeface="Inter-Regular"/>
                <a:ea typeface="Inter-Regular"/>
                <a:cs typeface="Inter-Regular"/>
                <a:sym typeface="Inter-Regular"/>
              </a:defRPr>
            </a:lvl7pPr>
            <a:lvl8pPr lvl="7" algn="r" rtl="0">
              <a:buNone/>
              <a:defRPr sz="1600">
                <a:solidFill>
                  <a:schemeClr val="accent2"/>
                </a:solidFill>
                <a:latin typeface="Inter-Regular"/>
                <a:ea typeface="Inter-Regular"/>
                <a:cs typeface="Inter-Regular"/>
                <a:sym typeface="Inter-Regular"/>
              </a:defRPr>
            </a:lvl8pPr>
            <a:lvl9pPr lvl="8" algn="r" rtl="0">
              <a:buNone/>
              <a:defRPr sz="1600">
                <a:solidFill>
                  <a:schemeClr val="accent2"/>
                </a:solidFill>
                <a:latin typeface="Inter-Regular"/>
                <a:ea typeface="Inter-Regular"/>
                <a:cs typeface="Inter-Regular"/>
                <a:sym typeface="Inter-Regular"/>
              </a:defRPr>
            </a:lvl9pPr>
          </a:lstStyle>
          <a:p>
            <a:fld id="{28C2375E-5B29-2F42-81DB-6F11A6245086}" type="slidenum">
              <a:rPr lang="en-US" smtClean="0"/>
              <a:t>‹#›</a:t>
            </a:fld>
            <a:endParaRPr lang="en-US"/>
          </a:p>
        </p:txBody>
      </p:sp>
    </p:spTree>
    <p:extLst>
      <p:ext uri="{BB962C8B-B14F-4D97-AF65-F5344CB8AC3E}">
        <p14:creationId xmlns:p14="http://schemas.microsoft.com/office/powerpoint/2010/main" val="267619286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3B781C-A336-A34A-AA14-ED0311D291BF}"/>
              </a:ext>
            </a:extLst>
          </p:cNvPr>
          <p:cNvSpPr>
            <a:spLocks noGrp="1"/>
          </p:cNvSpPr>
          <p:nvPr>
            <p:ph type="ctrTitle"/>
          </p:nvPr>
        </p:nvSpPr>
        <p:spPr>
          <a:xfrm>
            <a:off x="614362" y="2092600"/>
            <a:ext cx="5529263" cy="2672800"/>
          </a:xfrm>
        </p:spPr>
        <p:txBody>
          <a:bodyPr/>
          <a:lstStyle/>
          <a:p>
            <a:r>
              <a:rPr lang="en-US" b="1" dirty="0" err="1">
                <a:solidFill>
                  <a:srgbClr val="0070C0"/>
                </a:solidFill>
                <a:latin typeface="Berlin Sans FB Demi" panose="020E0802020502020306" pitchFamily="34" charset="0"/>
              </a:rPr>
              <a:t>Manajemen</a:t>
            </a:r>
            <a:r>
              <a:rPr lang="en-US" b="1" dirty="0">
                <a:solidFill>
                  <a:srgbClr val="0070C0"/>
                </a:solidFill>
                <a:latin typeface="Berlin Sans FB Demi" panose="020E0802020502020306" pitchFamily="34" charset="0"/>
              </a:rPr>
              <a:t> </a:t>
            </a:r>
            <a:r>
              <a:rPr lang="en-US" b="1" dirty="0" err="1">
                <a:solidFill>
                  <a:srgbClr val="0070C0"/>
                </a:solidFill>
                <a:latin typeface="Berlin Sans FB Demi" panose="020E0802020502020306" pitchFamily="34" charset="0"/>
              </a:rPr>
              <a:t>Sumber</a:t>
            </a:r>
            <a:r>
              <a:rPr lang="en-US" b="1" dirty="0">
                <a:solidFill>
                  <a:srgbClr val="0070C0"/>
                </a:solidFill>
                <a:latin typeface="Berlin Sans FB Demi" panose="020E0802020502020306" pitchFamily="34" charset="0"/>
              </a:rPr>
              <a:t> </a:t>
            </a:r>
            <a:r>
              <a:rPr lang="en-US" b="1" dirty="0" err="1">
                <a:solidFill>
                  <a:srgbClr val="0070C0"/>
                </a:solidFill>
                <a:latin typeface="Berlin Sans FB Demi" panose="020E0802020502020306" pitchFamily="34" charset="0"/>
              </a:rPr>
              <a:t>Daya</a:t>
            </a:r>
            <a:r>
              <a:rPr lang="en-US" b="1" dirty="0">
                <a:solidFill>
                  <a:srgbClr val="0070C0"/>
                </a:solidFill>
                <a:latin typeface="Berlin Sans FB Demi" panose="020E0802020502020306" pitchFamily="34" charset="0"/>
              </a:rPr>
              <a:t> </a:t>
            </a:r>
            <a:r>
              <a:rPr lang="en-US" b="1" dirty="0" err="1">
                <a:solidFill>
                  <a:srgbClr val="0070C0"/>
                </a:solidFill>
                <a:latin typeface="Berlin Sans FB Demi" panose="020E0802020502020306" pitchFamily="34" charset="0"/>
              </a:rPr>
              <a:t>Manusia</a:t>
            </a:r>
            <a:endParaRPr lang="en-US" b="1" dirty="0">
              <a:solidFill>
                <a:srgbClr val="0070C0"/>
              </a:solidFill>
              <a:latin typeface="Berlin Sans FB Demi" panose="020E0802020502020306" pitchFamily="34" charset="0"/>
            </a:endParaRPr>
          </a:p>
        </p:txBody>
      </p:sp>
      <p:sp>
        <p:nvSpPr>
          <p:cNvPr id="3" name="Subtitle 2">
            <a:extLst>
              <a:ext uri="{FF2B5EF4-FFF2-40B4-BE49-F238E27FC236}">
                <a16:creationId xmlns:a16="http://schemas.microsoft.com/office/drawing/2014/main" xmlns="" id="{F83614B7-80BF-DA48-B7FC-25FDCFE13528}"/>
              </a:ext>
            </a:extLst>
          </p:cNvPr>
          <p:cNvSpPr>
            <a:spLocks noGrp="1"/>
          </p:cNvSpPr>
          <p:nvPr>
            <p:ph type="subTitle" idx="4294967295"/>
          </p:nvPr>
        </p:nvSpPr>
        <p:spPr>
          <a:xfrm>
            <a:off x="2628200" y="5202238"/>
            <a:ext cx="9144000" cy="1655762"/>
          </a:xfrm>
        </p:spPr>
        <p:txBody>
          <a:bodyPr/>
          <a:lstStyle/>
          <a:p>
            <a:pPr marL="101600" indent="0" algn="ctr">
              <a:buNone/>
            </a:pPr>
            <a:r>
              <a:rPr lang="en-US" b="1" dirty="0" err="1" smtClean="0"/>
              <a:t>Penarikan</a:t>
            </a:r>
            <a:r>
              <a:rPr lang="en-US" b="1" dirty="0" smtClean="0"/>
              <a:t> </a:t>
            </a:r>
            <a:r>
              <a:rPr lang="en-US" b="1" dirty="0" err="1"/>
              <a:t>Sumber</a:t>
            </a:r>
            <a:r>
              <a:rPr lang="en-US" b="1" dirty="0"/>
              <a:t> </a:t>
            </a:r>
            <a:r>
              <a:rPr lang="en-US" b="1" dirty="0" err="1"/>
              <a:t>Daya</a:t>
            </a:r>
            <a:r>
              <a:rPr lang="en-US" b="1" dirty="0"/>
              <a:t> </a:t>
            </a:r>
            <a:r>
              <a:rPr lang="en-US" b="1" dirty="0" err="1" smtClean="0"/>
              <a:t>Manusia</a:t>
            </a:r>
            <a:r>
              <a:rPr lang="en-US" b="1" dirty="0" smtClean="0"/>
              <a:t>/</a:t>
            </a:r>
            <a:r>
              <a:rPr lang="en-US" b="1" dirty="0" err="1" smtClean="0"/>
              <a:t>Rekrutmen</a:t>
            </a:r>
            <a:endParaRPr lang="en-US" b="1" dirty="0"/>
          </a:p>
          <a:p>
            <a:pPr algn="ctr"/>
            <a:endParaRPr lang="en-US" b="1" dirty="0"/>
          </a:p>
          <a:p>
            <a:pPr marL="101600" indent="0" algn="ctr">
              <a:buNone/>
            </a:pPr>
            <a:r>
              <a:rPr lang="en-US" b="1" dirty="0" smtClean="0"/>
              <a:t>(Wilson </a:t>
            </a:r>
            <a:r>
              <a:rPr lang="en-US" b="1" dirty="0" err="1" smtClean="0"/>
              <a:t>Bangun</a:t>
            </a:r>
            <a:r>
              <a:rPr lang="en-US" b="1" dirty="0" smtClean="0"/>
              <a:t>)</a:t>
            </a:r>
            <a:endParaRPr lang="en-US" b="1" dirty="0"/>
          </a:p>
        </p:txBody>
      </p:sp>
    </p:spTree>
    <p:extLst>
      <p:ext uri="{BB962C8B-B14F-4D97-AF65-F5344CB8AC3E}">
        <p14:creationId xmlns:p14="http://schemas.microsoft.com/office/powerpoint/2010/main" val="1355802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F4E22B-CB6E-9E48-8215-64DCC9CBBC71}"/>
              </a:ext>
            </a:extLst>
          </p:cNvPr>
          <p:cNvSpPr>
            <a:spLocks noGrp="1"/>
          </p:cNvSpPr>
          <p:nvPr>
            <p:ph type="title" idx="4294967295"/>
          </p:nvPr>
        </p:nvSpPr>
        <p:spPr>
          <a:xfrm>
            <a:off x="215153" y="178268"/>
            <a:ext cx="7700122" cy="649287"/>
          </a:xfrm>
        </p:spPr>
        <p:txBody>
          <a:bodyPr/>
          <a:lstStyle/>
          <a:p>
            <a:r>
              <a:rPr lang="en-US" dirty="0" smtClean="0">
                <a:solidFill>
                  <a:srgbClr val="C00000"/>
                </a:solidFill>
                <a:latin typeface="Berlin Sans FB Demi" panose="020E0802020502020306" pitchFamily="34" charset="0"/>
              </a:rPr>
              <a:t>SUMBER PENARIKAN TENAGA KERJA</a:t>
            </a:r>
            <a:endParaRPr lang="en-US"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384157C1-1036-5F4A-9BBD-813A70674E7F}"/>
              </a:ext>
            </a:extLst>
          </p:cNvPr>
          <p:cNvSpPr>
            <a:spLocks noGrp="1"/>
          </p:cNvSpPr>
          <p:nvPr>
            <p:ph type="body" idx="4294967295"/>
          </p:nvPr>
        </p:nvSpPr>
        <p:spPr>
          <a:xfrm>
            <a:off x="215153" y="827555"/>
            <a:ext cx="8214472" cy="5758983"/>
          </a:xfrm>
        </p:spPr>
        <p:txBody>
          <a:bodyPr>
            <a:noAutofit/>
          </a:bodyPr>
          <a:lstStyle/>
          <a:p>
            <a:pPr marL="342900" indent="-342900" algn="just">
              <a:buClr>
                <a:srgbClr val="0070C0"/>
              </a:buClr>
              <a:buFont typeface="+mj-lt"/>
              <a:buAutoNum type="alphaLcPeriod"/>
            </a:pPr>
            <a:r>
              <a:rPr lang="en-US" b="1" dirty="0" err="1" smtClean="0">
                <a:solidFill>
                  <a:srgbClr val="0070C0"/>
                </a:solidFill>
                <a:latin typeface="Berlin Sans FB Demi" panose="020E0802020502020306" pitchFamily="34" charset="0"/>
              </a:rPr>
              <a:t>Sumber</a:t>
            </a:r>
            <a:r>
              <a:rPr lang="en-US" b="1" dirty="0" smtClean="0">
                <a:solidFill>
                  <a:srgbClr val="0070C0"/>
                </a:solidFill>
                <a:latin typeface="Berlin Sans FB Demi" panose="020E0802020502020306" pitchFamily="34" charset="0"/>
              </a:rPr>
              <a:t> </a:t>
            </a:r>
            <a:r>
              <a:rPr lang="en-US" b="1" dirty="0" err="1">
                <a:solidFill>
                  <a:srgbClr val="0070C0"/>
                </a:solidFill>
                <a:latin typeface="Berlin Sans FB Demi" panose="020E0802020502020306" pitchFamily="34" charset="0"/>
              </a:rPr>
              <a:t>penarikan</a:t>
            </a:r>
            <a:r>
              <a:rPr lang="en-US" b="1" dirty="0">
                <a:solidFill>
                  <a:srgbClr val="0070C0"/>
                </a:solidFill>
                <a:latin typeface="Berlin Sans FB Demi" panose="020E0802020502020306" pitchFamily="34" charset="0"/>
              </a:rPr>
              <a:t> </a:t>
            </a:r>
            <a:r>
              <a:rPr lang="en-US" b="1" dirty="0" err="1">
                <a:solidFill>
                  <a:srgbClr val="0070C0"/>
                </a:solidFill>
                <a:latin typeface="Berlin Sans FB Demi" panose="020E0802020502020306" pitchFamily="34" charset="0"/>
              </a:rPr>
              <a:t>dari</a:t>
            </a:r>
            <a:r>
              <a:rPr lang="en-US" b="1" dirty="0">
                <a:solidFill>
                  <a:srgbClr val="0070C0"/>
                </a:solidFill>
                <a:latin typeface="Berlin Sans FB Demi" panose="020E0802020502020306" pitchFamily="34" charset="0"/>
              </a:rPr>
              <a:t> </a:t>
            </a:r>
            <a:r>
              <a:rPr lang="en-US" b="1" dirty="0" err="1">
                <a:solidFill>
                  <a:srgbClr val="0070C0"/>
                </a:solidFill>
                <a:latin typeface="Berlin Sans FB Demi" panose="020E0802020502020306" pitchFamily="34" charset="0"/>
              </a:rPr>
              <a:t>dalam</a:t>
            </a:r>
            <a:r>
              <a:rPr lang="en-US" b="1" dirty="0">
                <a:solidFill>
                  <a:srgbClr val="0070C0"/>
                </a:solidFill>
                <a:latin typeface="Berlin Sans FB Demi" panose="020E0802020502020306" pitchFamily="34" charset="0"/>
              </a:rPr>
              <a:t> </a:t>
            </a:r>
            <a:r>
              <a:rPr lang="en-US" b="1" dirty="0" err="1">
                <a:solidFill>
                  <a:srgbClr val="0070C0"/>
                </a:solidFill>
                <a:latin typeface="Berlin Sans FB Demi" panose="020E0802020502020306" pitchFamily="34" charset="0"/>
              </a:rPr>
              <a:t>perusahaan</a:t>
            </a:r>
            <a:endParaRPr lang="en-US" b="1" dirty="0">
              <a:solidFill>
                <a:srgbClr val="0070C0"/>
              </a:solidFill>
              <a:latin typeface="Berlin Sans FB Demi" panose="020E0802020502020306" pitchFamily="34" charset="0"/>
            </a:endParaRPr>
          </a:p>
          <a:p>
            <a:pPr marL="0" indent="0" algn="just">
              <a:buNone/>
            </a:pPr>
            <a:r>
              <a:rPr lang="en-US" dirty="0" err="1">
                <a:latin typeface="Berlin Sans FB Demi" panose="020E0802020502020306" pitchFamily="34" charset="0"/>
              </a:rPr>
              <a:t>Dilakukan</a:t>
            </a:r>
            <a:r>
              <a:rPr lang="en-US" dirty="0">
                <a:latin typeface="Berlin Sans FB Demi" panose="020E0802020502020306" pitchFamily="34" charset="0"/>
              </a:rPr>
              <a:t> </a:t>
            </a:r>
            <a:r>
              <a:rPr lang="en-US" dirty="0" err="1">
                <a:latin typeface="Berlin Sans FB Demi" panose="020E0802020502020306" pitchFamily="34" charset="0"/>
              </a:rPr>
              <a:t>apabila</a:t>
            </a:r>
            <a:r>
              <a:rPr lang="en-US" dirty="0">
                <a:latin typeface="Berlin Sans FB Demi" panose="020E0802020502020306" pitchFamily="34" charset="0"/>
              </a:rPr>
              <a:t> </a:t>
            </a:r>
            <a:r>
              <a:rPr lang="en-US" dirty="0" err="1">
                <a:latin typeface="Berlin Sans FB Demi" panose="020E0802020502020306" pitchFamily="34" charset="0"/>
              </a:rPr>
              <a:t>kebutuhan</a:t>
            </a:r>
            <a:r>
              <a:rPr lang="en-US" dirty="0">
                <a:latin typeface="Berlin Sans FB Demi" panose="020E0802020502020306" pitchFamily="34" charset="0"/>
              </a:rPr>
              <a:t> </a:t>
            </a:r>
            <a:r>
              <a:rPr lang="en-US" dirty="0" err="1">
                <a:latin typeface="Berlin Sans FB Demi" panose="020E0802020502020306" pitchFamily="34" charset="0"/>
              </a:rPr>
              <a:t>tenaga</a:t>
            </a:r>
            <a:r>
              <a:rPr lang="en-US" dirty="0">
                <a:latin typeface="Berlin Sans FB Demi" panose="020E0802020502020306" pitchFamily="34" charset="0"/>
              </a:rPr>
              <a:t> </a:t>
            </a:r>
            <a:r>
              <a:rPr lang="en-US" dirty="0" err="1">
                <a:latin typeface="Berlin Sans FB Demi" panose="020E0802020502020306" pitchFamily="34" charset="0"/>
              </a:rPr>
              <a:t>kerja</a:t>
            </a:r>
            <a:r>
              <a:rPr lang="en-US" dirty="0">
                <a:latin typeface="Berlin Sans FB Demi" panose="020E0802020502020306" pitchFamily="34" charset="0"/>
              </a:rPr>
              <a:t> </a:t>
            </a:r>
            <a:r>
              <a:rPr lang="en-US" dirty="0" err="1">
                <a:latin typeface="Berlin Sans FB Demi" panose="020E0802020502020306" pitchFamily="34" charset="0"/>
              </a:rPr>
              <a:t>sedikit</a:t>
            </a:r>
            <a:r>
              <a:rPr lang="en-US" dirty="0">
                <a:latin typeface="Berlin Sans FB Demi" panose="020E0802020502020306" pitchFamily="34" charset="0"/>
              </a:rPr>
              <a:t>, </a:t>
            </a:r>
            <a:r>
              <a:rPr lang="en-US" dirty="0" err="1">
                <a:latin typeface="Berlin Sans FB Demi" panose="020E0802020502020306" pitchFamily="34" charset="0"/>
              </a:rPr>
              <a:t>sebagai</a:t>
            </a:r>
            <a:r>
              <a:rPr lang="en-US" dirty="0">
                <a:latin typeface="Berlin Sans FB Demi" panose="020E0802020502020306" pitchFamily="34" charset="0"/>
              </a:rPr>
              <a:t> stimulus </a:t>
            </a:r>
            <a:r>
              <a:rPr lang="en-US" dirty="0" err="1">
                <a:latin typeface="Berlin Sans FB Demi" panose="020E0802020502020306" pitchFamily="34" charset="0"/>
              </a:rPr>
              <a:t>persiapan</a:t>
            </a:r>
            <a:r>
              <a:rPr lang="en-US" dirty="0">
                <a:latin typeface="Berlin Sans FB Demi" panose="020E0802020502020306" pitchFamily="34" charset="0"/>
              </a:rPr>
              <a:t> </a:t>
            </a:r>
            <a:r>
              <a:rPr lang="en-US" dirty="0" err="1">
                <a:latin typeface="Berlin Sans FB Demi" panose="020E0802020502020306" pitchFamily="34" charset="0"/>
              </a:rPr>
              <a:t>pemindahan</a:t>
            </a:r>
            <a:r>
              <a:rPr lang="en-US" dirty="0">
                <a:latin typeface="Berlin Sans FB Demi" panose="020E0802020502020306" pitchFamily="34" charset="0"/>
              </a:rPr>
              <a:t> </a:t>
            </a:r>
            <a:r>
              <a:rPr lang="en-US" dirty="0" err="1">
                <a:latin typeface="Berlin Sans FB Demi" panose="020E0802020502020306" pitchFamily="34" charset="0"/>
              </a:rPr>
              <a:t>atau</a:t>
            </a:r>
            <a:r>
              <a:rPr lang="en-US" dirty="0">
                <a:latin typeface="Berlin Sans FB Demi" panose="020E0802020502020306" pitchFamily="34" charset="0"/>
              </a:rPr>
              <a:t> </a:t>
            </a:r>
            <a:r>
              <a:rPr lang="en-US" dirty="0" err="1">
                <a:latin typeface="Berlin Sans FB Demi" panose="020E0802020502020306" pitchFamily="34" charset="0"/>
              </a:rPr>
              <a:t>promosi</a:t>
            </a:r>
            <a:r>
              <a:rPr lang="en-US" dirty="0">
                <a:latin typeface="Berlin Sans FB Demi" panose="020E0802020502020306" pitchFamily="34" charset="0"/>
              </a:rPr>
              <a:t> </a:t>
            </a:r>
            <a:r>
              <a:rPr lang="en-US" dirty="0" err="1">
                <a:latin typeface="Berlin Sans FB Demi" panose="020E0802020502020306" pitchFamily="34" charset="0"/>
              </a:rPr>
              <a:t>pekerjaan</a:t>
            </a:r>
            <a:r>
              <a:rPr lang="en-US" dirty="0">
                <a:latin typeface="Berlin Sans FB Demi" panose="020E0802020502020306" pitchFamily="34" charset="0"/>
              </a:rPr>
              <a:t>, </a:t>
            </a:r>
            <a:r>
              <a:rPr lang="en-US" dirty="0" err="1">
                <a:latin typeface="Berlin Sans FB Demi" panose="020E0802020502020306" pitchFamily="34" charset="0"/>
              </a:rPr>
              <a:t>meningkatkan</a:t>
            </a:r>
            <a:r>
              <a:rPr lang="en-US" dirty="0">
                <a:latin typeface="Berlin Sans FB Demi" panose="020E0802020502020306" pitchFamily="34" charset="0"/>
              </a:rPr>
              <a:t> moral </a:t>
            </a:r>
            <a:r>
              <a:rPr lang="en-US" dirty="0" err="1">
                <a:latin typeface="Berlin Sans FB Demi" panose="020E0802020502020306" pitchFamily="34" charset="0"/>
              </a:rPr>
              <a:t>tenaga</a:t>
            </a:r>
            <a:r>
              <a:rPr lang="en-US" dirty="0">
                <a:latin typeface="Berlin Sans FB Demi" panose="020E0802020502020306" pitchFamily="34" charset="0"/>
              </a:rPr>
              <a:t> </a:t>
            </a:r>
            <a:r>
              <a:rPr lang="en-US" dirty="0" err="1">
                <a:latin typeface="Berlin Sans FB Demi" panose="020E0802020502020306" pitchFamily="34" charset="0"/>
              </a:rPr>
              <a:t>kerja</a:t>
            </a:r>
            <a:r>
              <a:rPr lang="en-US" dirty="0">
                <a:latin typeface="Berlin Sans FB Demi" panose="020E0802020502020306" pitchFamily="34" charset="0"/>
              </a:rPr>
              <a:t> dan </a:t>
            </a:r>
            <a:r>
              <a:rPr lang="en-US" dirty="0" err="1">
                <a:latin typeface="Berlin Sans FB Demi" panose="020E0802020502020306" pitchFamily="34" charset="0"/>
              </a:rPr>
              <a:t>menghargai</a:t>
            </a:r>
            <a:r>
              <a:rPr lang="en-US" dirty="0">
                <a:latin typeface="Berlin Sans FB Demi" panose="020E0802020502020306" pitchFamily="34" charset="0"/>
              </a:rPr>
              <a:t> </a:t>
            </a:r>
            <a:r>
              <a:rPr lang="en-US" dirty="0" err="1">
                <a:latin typeface="Berlin Sans FB Demi" panose="020E0802020502020306" pitchFamily="34" charset="0"/>
              </a:rPr>
              <a:t>karyawan</a:t>
            </a:r>
            <a:r>
              <a:rPr lang="en-US" dirty="0">
                <a:latin typeface="Berlin Sans FB Demi" panose="020E0802020502020306" pitchFamily="34" charset="0"/>
              </a:rPr>
              <a:t> yang </a:t>
            </a:r>
            <a:r>
              <a:rPr lang="en-US" dirty="0" err="1">
                <a:latin typeface="Berlin Sans FB Demi" panose="020E0802020502020306" pitchFamily="34" charset="0"/>
              </a:rPr>
              <a:t>berprestasi</a:t>
            </a:r>
            <a:r>
              <a:rPr lang="en-US" dirty="0">
                <a:latin typeface="Berlin Sans FB Demi" panose="020E0802020502020306" pitchFamily="34" charset="0"/>
              </a:rPr>
              <a:t> </a:t>
            </a:r>
            <a:r>
              <a:rPr lang="en-US" dirty="0" err="1">
                <a:latin typeface="Berlin Sans FB Demi" panose="020E0802020502020306" pitchFamily="34" charset="0"/>
              </a:rPr>
              <a:t>baik</a:t>
            </a:r>
            <a:endParaRPr lang="en-US" dirty="0">
              <a:latin typeface="Berlin Sans FB Demi" panose="020E0802020502020306" pitchFamily="34" charset="0"/>
            </a:endParaRPr>
          </a:p>
          <a:p>
            <a:pPr marL="0" indent="0" algn="just">
              <a:buNone/>
            </a:pPr>
            <a:r>
              <a:rPr lang="en-US" dirty="0" err="1">
                <a:latin typeface="Berlin Sans FB Demi" panose="020E0802020502020306" pitchFamily="34" charset="0"/>
              </a:rPr>
              <a:t>Pengisian</a:t>
            </a:r>
            <a:r>
              <a:rPr lang="en-US" dirty="0">
                <a:latin typeface="Berlin Sans FB Demi" panose="020E0802020502020306" pitchFamily="34" charset="0"/>
              </a:rPr>
              <a:t> </a:t>
            </a:r>
            <a:r>
              <a:rPr lang="en-US" dirty="0" err="1">
                <a:latin typeface="Berlin Sans FB Demi" panose="020E0802020502020306" pitchFamily="34" charset="0"/>
              </a:rPr>
              <a:t>lowongan</a:t>
            </a:r>
            <a:r>
              <a:rPr lang="en-US" dirty="0">
                <a:latin typeface="Berlin Sans FB Demi" panose="020E0802020502020306" pitchFamily="34" charset="0"/>
              </a:rPr>
              <a:t> </a:t>
            </a:r>
            <a:r>
              <a:rPr lang="en-US" dirty="0" err="1">
                <a:latin typeface="Berlin Sans FB Demi" panose="020E0802020502020306" pitchFamily="34" charset="0"/>
              </a:rPr>
              <a:t>dapat</a:t>
            </a:r>
            <a:r>
              <a:rPr lang="en-US" dirty="0">
                <a:latin typeface="Berlin Sans FB Demi" panose="020E0802020502020306" pitchFamily="34" charset="0"/>
              </a:rPr>
              <a:t> </a:t>
            </a:r>
            <a:r>
              <a:rPr lang="en-US" dirty="0" err="1">
                <a:latin typeface="Berlin Sans FB Demi" panose="020E0802020502020306" pitchFamily="34" charset="0"/>
              </a:rPr>
              <a:t>dilakukan</a:t>
            </a:r>
            <a:r>
              <a:rPr lang="en-US" dirty="0">
                <a:latin typeface="Berlin Sans FB Demi" panose="020E0802020502020306" pitchFamily="34" charset="0"/>
              </a:rPr>
              <a:t>  </a:t>
            </a:r>
            <a:r>
              <a:rPr lang="en-US" dirty="0" err="1">
                <a:latin typeface="Berlin Sans FB Demi" panose="020E0802020502020306" pitchFamily="34" charset="0"/>
              </a:rPr>
              <a:t>melalui</a:t>
            </a:r>
            <a:r>
              <a:rPr lang="en-US" dirty="0">
                <a:latin typeface="Berlin Sans FB Demi" panose="020E0802020502020306" pitchFamily="34" charset="0"/>
              </a:rPr>
              <a:t> </a:t>
            </a:r>
            <a:r>
              <a:rPr lang="en-US" dirty="0" err="1">
                <a:latin typeface="Berlin Sans FB Demi" panose="020E0802020502020306" pitchFamily="34" charset="0"/>
              </a:rPr>
              <a:t>pengumumam</a:t>
            </a:r>
            <a:r>
              <a:rPr lang="en-US" dirty="0">
                <a:latin typeface="Berlin Sans FB Demi" panose="020E0802020502020306" pitchFamily="34" charset="0"/>
              </a:rPr>
              <a:t> </a:t>
            </a:r>
            <a:r>
              <a:rPr lang="en-US" dirty="0" err="1">
                <a:latin typeface="Berlin Sans FB Demi" panose="020E0802020502020306" pitchFamily="34" charset="0"/>
              </a:rPr>
              <a:t>pekerjaan</a:t>
            </a:r>
            <a:r>
              <a:rPr lang="en-US" dirty="0">
                <a:latin typeface="Berlin Sans FB Demi" panose="020E0802020502020306" pitchFamily="34" charset="0"/>
              </a:rPr>
              <a:t> (job posting), yang </a:t>
            </a:r>
            <a:r>
              <a:rPr lang="en-US" dirty="0" err="1">
                <a:latin typeface="Berlin Sans FB Demi" panose="020E0802020502020306" pitchFamily="34" charset="0"/>
              </a:rPr>
              <a:t>memberikan</a:t>
            </a:r>
            <a:r>
              <a:rPr lang="en-US" dirty="0">
                <a:latin typeface="Berlin Sans FB Demi" panose="020E0802020502020306" pitchFamily="34" charset="0"/>
              </a:rPr>
              <a:t> </a:t>
            </a:r>
            <a:r>
              <a:rPr lang="en-US" dirty="0" err="1">
                <a:latin typeface="Berlin Sans FB Demi" panose="020E0802020502020306" pitchFamily="34" charset="0"/>
              </a:rPr>
              <a:t>manfaat</a:t>
            </a:r>
            <a:r>
              <a:rPr lang="en-US" dirty="0">
                <a:latin typeface="Berlin Sans FB Demi" panose="020E0802020502020306" pitchFamily="34" charset="0"/>
              </a:rPr>
              <a:t>:</a:t>
            </a:r>
          </a:p>
          <a:p>
            <a:pPr marL="514350" indent="-514350" algn="just">
              <a:buAutoNum type="arabicPeriod"/>
            </a:pPr>
            <a:r>
              <a:rPr lang="en-US" dirty="0" err="1">
                <a:latin typeface="Berlin Sans FB Demi" panose="020E0802020502020306" pitchFamily="34" charset="0"/>
              </a:rPr>
              <a:t>Memberikan</a:t>
            </a:r>
            <a:r>
              <a:rPr lang="en-US" dirty="0">
                <a:latin typeface="Berlin Sans FB Demi" panose="020E0802020502020306" pitchFamily="34" charset="0"/>
              </a:rPr>
              <a:t> </a:t>
            </a:r>
            <a:r>
              <a:rPr lang="en-US" dirty="0" err="1">
                <a:latin typeface="Berlin Sans FB Demi" panose="020E0802020502020306" pitchFamily="34" charset="0"/>
              </a:rPr>
              <a:t>kesempatan</a:t>
            </a:r>
            <a:r>
              <a:rPr lang="en-US" dirty="0">
                <a:latin typeface="Berlin Sans FB Demi" panose="020E0802020502020306" pitchFamily="34" charset="0"/>
              </a:rPr>
              <a:t> </a:t>
            </a:r>
            <a:r>
              <a:rPr lang="en-US" dirty="0" err="1">
                <a:latin typeface="Berlin Sans FB Demi" panose="020E0802020502020306" pitchFamily="34" charset="0"/>
              </a:rPr>
              <a:t>secara</a:t>
            </a:r>
            <a:r>
              <a:rPr lang="en-US" dirty="0">
                <a:latin typeface="Berlin Sans FB Demi" panose="020E0802020502020306" pitchFamily="34" charset="0"/>
              </a:rPr>
              <a:t> </a:t>
            </a:r>
            <a:r>
              <a:rPr lang="en-US" dirty="0" err="1">
                <a:latin typeface="Berlin Sans FB Demi" panose="020E0802020502020306" pitchFamily="34" charset="0"/>
              </a:rPr>
              <a:t>terbuka</a:t>
            </a:r>
            <a:r>
              <a:rPr lang="en-US" dirty="0">
                <a:latin typeface="Berlin Sans FB Demi" panose="020E0802020502020306" pitchFamily="34" charset="0"/>
              </a:rPr>
              <a:t> </a:t>
            </a:r>
            <a:r>
              <a:rPr lang="en-US" dirty="0" err="1">
                <a:latin typeface="Berlin Sans FB Demi" panose="020E0802020502020306" pitchFamily="34" charset="0"/>
              </a:rPr>
              <a:t>bagi</a:t>
            </a:r>
            <a:r>
              <a:rPr lang="en-US" dirty="0">
                <a:latin typeface="Berlin Sans FB Demi" panose="020E0802020502020306" pitchFamily="34" charset="0"/>
              </a:rPr>
              <a:t> </a:t>
            </a:r>
            <a:r>
              <a:rPr lang="en-US" dirty="0" err="1">
                <a:latin typeface="Berlin Sans FB Demi" panose="020E0802020502020306" pitchFamily="34" charset="0"/>
              </a:rPr>
              <a:t>karyawan</a:t>
            </a:r>
            <a:r>
              <a:rPr lang="en-US" dirty="0">
                <a:latin typeface="Berlin Sans FB Demi" panose="020E0802020502020306" pitchFamily="34" charset="0"/>
              </a:rPr>
              <a:t> </a:t>
            </a:r>
            <a:r>
              <a:rPr lang="en-US" dirty="0" err="1">
                <a:latin typeface="Berlin Sans FB Demi" panose="020E0802020502020306" pitchFamily="34" charset="0"/>
              </a:rPr>
              <a:t>untuk</a:t>
            </a:r>
            <a:r>
              <a:rPr lang="en-US" dirty="0">
                <a:latin typeface="Berlin Sans FB Demi" panose="020E0802020502020306" pitchFamily="34" charset="0"/>
              </a:rPr>
              <a:t> </a:t>
            </a:r>
            <a:r>
              <a:rPr lang="en-US" dirty="0" err="1">
                <a:latin typeface="Berlin Sans FB Demi" panose="020E0802020502020306" pitchFamily="34" charset="0"/>
              </a:rPr>
              <a:t>bertumbuh</a:t>
            </a:r>
            <a:r>
              <a:rPr lang="en-US" dirty="0">
                <a:latin typeface="Berlin Sans FB Demi" panose="020E0802020502020306" pitchFamily="34" charset="0"/>
              </a:rPr>
              <a:t> dan </a:t>
            </a:r>
            <a:r>
              <a:rPr lang="en-US" dirty="0" err="1">
                <a:latin typeface="Berlin Sans FB Demi" panose="020E0802020502020306" pitchFamily="34" charset="0"/>
              </a:rPr>
              <a:t>berkembang</a:t>
            </a:r>
            <a:endParaRPr lang="en-US" dirty="0">
              <a:latin typeface="Berlin Sans FB Demi" panose="020E0802020502020306" pitchFamily="34" charset="0"/>
            </a:endParaRPr>
          </a:p>
          <a:p>
            <a:pPr marL="514350" indent="-514350" algn="just">
              <a:buAutoNum type="arabicPeriod"/>
            </a:pPr>
            <a:r>
              <a:rPr lang="en-US" dirty="0" err="1">
                <a:latin typeface="Berlin Sans FB Demi" panose="020E0802020502020306" pitchFamily="34" charset="0"/>
              </a:rPr>
              <a:t>Memberi</a:t>
            </a:r>
            <a:r>
              <a:rPr lang="en-US" dirty="0">
                <a:latin typeface="Berlin Sans FB Demi" panose="020E0802020502020306" pitchFamily="34" charset="0"/>
              </a:rPr>
              <a:t> </a:t>
            </a:r>
            <a:r>
              <a:rPr lang="en-US" dirty="0" err="1">
                <a:latin typeface="Berlin Sans FB Demi" panose="020E0802020502020306" pitchFamily="34" charset="0"/>
              </a:rPr>
              <a:t>kesempatan</a:t>
            </a:r>
            <a:r>
              <a:rPr lang="en-US" dirty="0">
                <a:latin typeface="Berlin Sans FB Demi" panose="020E0802020502020306" pitchFamily="34" charset="0"/>
              </a:rPr>
              <a:t> yang </a:t>
            </a:r>
            <a:r>
              <a:rPr lang="en-US" dirty="0" err="1">
                <a:latin typeface="Berlin Sans FB Demi" panose="020E0802020502020306" pitchFamily="34" charset="0"/>
              </a:rPr>
              <a:t>sama</a:t>
            </a:r>
            <a:r>
              <a:rPr lang="en-US" dirty="0">
                <a:latin typeface="Berlin Sans FB Demi" panose="020E0802020502020306" pitchFamily="34" charset="0"/>
              </a:rPr>
              <a:t> </a:t>
            </a:r>
            <a:r>
              <a:rPr lang="en-US" dirty="0" err="1">
                <a:latin typeface="Berlin Sans FB Demi" panose="020E0802020502020306" pitchFamily="34" charset="0"/>
              </a:rPr>
              <a:t>bagi</a:t>
            </a:r>
            <a:r>
              <a:rPr lang="en-US" dirty="0">
                <a:latin typeface="Berlin Sans FB Demi" panose="020E0802020502020306" pitchFamily="34" charset="0"/>
              </a:rPr>
              <a:t> </a:t>
            </a:r>
            <a:r>
              <a:rPr lang="en-US" dirty="0" err="1">
                <a:latin typeface="Berlin Sans FB Demi" panose="020E0802020502020306" pitchFamily="34" charset="0"/>
              </a:rPr>
              <a:t>setiap</a:t>
            </a:r>
            <a:r>
              <a:rPr lang="en-US" dirty="0">
                <a:latin typeface="Berlin Sans FB Demi" panose="020E0802020502020306" pitchFamily="34" charset="0"/>
              </a:rPr>
              <a:t> </a:t>
            </a:r>
            <a:r>
              <a:rPr lang="en-US" dirty="0" err="1">
                <a:latin typeface="Berlin Sans FB Demi" panose="020E0802020502020306" pitchFamily="34" charset="0"/>
              </a:rPr>
              <a:t>karyawan</a:t>
            </a:r>
            <a:r>
              <a:rPr lang="en-US" dirty="0">
                <a:latin typeface="Berlin Sans FB Demi" panose="020E0802020502020306" pitchFamily="34" charset="0"/>
              </a:rPr>
              <a:t> </a:t>
            </a:r>
            <a:r>
              <a:rPr lang="en-US" dirty="0" err="1">
                <a:latin typeface="Berlin Sans FB Demi" panose="020E0802020502020306" pitchFamily="34" charset="0"/>
              </a:rPr>
              <a:t>untuk</a:t>
            </a:r>
            <a:r>
              <a:rPr lang="en-US" dirty="0">
                <a:latin typeface="Berlin Sans FB Demi" panose="020E0802020502020306" pitchFamily="34" charset="0"/>
              </a:rPr>
              <a:t> </a:t>
            </a:r>
            <a:r>
              <a:rPr lang="en-US" dirty="0" err="1">
                <a:latin typeface="Berlin Sans FB Demi" panose="020E0802020502020306" pitchFamily="34" charset="0"/>
              </a:rPr>
              <a:t>maju</a:t>
            </a:r>
            <a:endParaRPr lang="en-US" dirty="0">
              <a:latin typeface="Berlin Sans FB Demi" panose="020E0802020502020306" pitchFamily="34" charset="0"/>
            </a:endParaRPr>
          </a:p>
          <a:p>
            <a:pPr marL="514350" indent="-514350" algn="just">
              <a:buAutoNum type="arabicPeriod"/>
            </a:pPr>
            <a:r>
              <a:rPr lang="en-US" dirty="0" err="1">
                <a:latin typeface="Berlin Sans FB Demi" panose="020E0802020502020306" pitchFamily="34" charset="0"/>
              </a:rPr>
              <a:t>Memberikan</a:t>
            </a:r>
            <a:r>
              <a:rPr lang="en-US" dirty="0">
                <a:latin typeface="Berlin Sans FB Demi" panose="020E0802020502020306" pitchFamily="34" charset="0"/>
              </a:rPr>
              <a:t> </a:t>
            </a:r>
            <a:r>
              <a:rPr lang="en-US" dirty="0" err="1">
                <a:latin typeface="Berlin Sans FB Demi" panose="020E0802020502020306" pitchFamily="34" charset="0"/>
              </a:rPr>
              <a:t>peningkatan</a:t>
            </a:r>
            <a:r>
              <a:rPr lang="en-US" dirty="0">
                <a:latin typeface="Berlin Sans FB Demi" panose="020E0802020502020306" pitchFamily="34" charset="0"/>
              </a:rPr>
              <a:t> </a:t>
            </a:r>
            <a:r>
              <a:rPr lang="en-US" dirty="0" err="1">
                <a:latin typeface="Berlin Sans FB Demi" panose="020E0802020502020306" pitchFamily="34" charset="0"/>
              </a:rPr>
              <a:t>pengetahuan</a:t>
            </a:r>
            <a:r>
              <a:rPr lang="en-US" dirty="0">
                <a:latin typeface="Berlin Sans FB Demi" panose="020E0802020502020306" pitchFamily="34" charset="0"/>
              </a:rPr>
              <a:t> </a:t>
            </a:r>
            <a:r>
              <a:rPr lang="en-US" dirty="0" err="1">
                <a:latin typeface="Berlin Sans FB Demi" panose="020E0802020502020306" pitchFamily="34" charset="0"/>
              </a:rPr>
              <a:t>karyawan</a:t>
            </a:r>
            <a:r>
              <a:rPr lang="en-US" dirty="0">
                <a:latin typeface="Berlin Sans FB Demi" panose="020E0802020502020306" pitchFamily="34" charset="0"/>
              </a:rPr>
              <a:t> </a:t>
            </a:r>
            <a:r>
              <a:rPr lang="en-US" dirty="0" err="1">
                <a:latin typeface="Berlin Sans FB Demi" panose="020E0802020502020306" pitchFamily="34" charset="0"/>
              </a:rPr>
              <a:t>tentang</a:t>
            </a:r>
            <a:r>
              <a:rPr lang="en-US" dirty="0">
                <a:latin typeface="Berlin Sans FB Demi" panose="020E0802020502020306" pitchFamily="34" charset="0"/>
              </a:rPr>
              <a:t> </a:t>
            </a:r>
            <a:r>
              <a:rPr lang="en-US" dirty="0" err="1">
                <a:latin typeface="Berlin Sans FB Demi" panose="020E0802020502020306" pitchFamily="34" charset="0"/>
              </a:rPr>
              <a:t>tingkatan</a:t>
            </a:r>
            <a:r>
              <a:rPr lang="en-US" dirty="0">
                <a:latin typeface="Berlin Sans FB Demi" panose="020E0802020502020306" pitchFamily="34" charset="0"/>
              </a:rPr>
              <a:t> </a:t>
            </a:r>
            <a:r>
              <a:rPr lang="en-US" dirty="0" err="1">
                <a:latin typeface="Berlin Sans FB Demi" panose="020E0802020502020306" pitchFamily="34" charset="0"/>
              </a:rPr>
              <a:t>gaji</a:t>
            </a:r>
            <a:r>
              <a:rPr lang="en-US" dirty="0">
                <a:latin typeface="Berlin Sans FB Demi" panose="020E0802020502020306" pitchFamily="34" charset="0"/>
              </a:rPr>
              <a:t>, job description, </a:t>
            </a:r>
            <a:r>
              <a:rPr lang="en-US" dirty="0" err="1">
                <a:latin typeface="Berlin Sans FB Demi" panose="020E0802020502020306" pitchFamily="34" charset="0"/>
              </a:rPr>
              <a:t>promosi</a:t>
            </a:r>
            <a:r>
              <a:rPr lang="en-US" dirty="0">
                <a:latin typeface="Berlin Sans FB Demi" panose="020E0802020502020306" pitchFamily="34" charset="0"/>
              </a:rPr>
              <a:t> </a:t>
            </a:r>
            <a:r>
              <a:rPr lang="en-US" dirty="0" err="1">
                <a:latin typeface="Berlin Sans FB Demi" panose="020E0802020502020306" pitchFamily="34" charset="0"/>
              </a:rPr>
              <a:t>pekerjaan</a:t>
            </a:r>
            <a:r>
              <a:rPr lang="en-US" dirty="0">
                <a:latin typeface="Berlin Sans FB Demi" panose="020E0802020502020306" pitchFamily="34" charset="0"/>
              </a:rPr>
              <a:t> dan </a:t>
            </a:r>
            <a:r>
              <a:rPr lang="en-US" dirty="0" err="1">
                <a:latin typeface="Berlin Sans FB Demi" panose="020E0802020502020306" pitchFamily="34" charset="0"/>
              </a:rPr>
              <a:t>lainnya</a:t>
            </a:r>
            <a:endParaRPr lang="en-US" dirty="0">
              <a:latin typeface="Berlin Sans FB Demi" panose="020E0802020502020306" pitchFamily="34" charset="0"/>
            </a:endParaRPr>
          </a:p>
          <a:p>
            <a:pPr marL="514350" indent="-514350" algn="just">
              <a:buAutoNum type="arabicPeriod"/>
            </a:pPr>
            <a:r>
              <a:rPr lang="en-US" dirty="0" err="1">
                <a:latin typeface="Berlin Sans FB Demi" panose="020E0802020502020306" pitchFamily="34" charset="0"/>
              </a:rPr>
              <a:t>Menginformasikan</a:t>
            </a:r>
            <a:r>
              <a:rPr lang="en-US" dirty="0">
                <a:latin typeface="Berlin Sans FB Demi" panose="020E0802020502020306" pitchFamily="34" charset="0"/>
              </a:rPr>
              <a:t> </a:t>
            </a:r>
            <a:r>
              <a:rPr lang="en-US" dirty="0" err="1">
                <a:latin typeface="Berlin Sans FB Demi" panose="020E0802020502020306" pitchFamily="34" charset="0"/>
              </a:rPr>
              <a:t>tujuan</a:t>
            </a:r>
            <a:r>
              <a:rPr lang="en-US" dirty="0">
                <a:latin typeface="Berlin Sans FB Demi" panose="020E0802020502020306" pitchFamily="34" charset="0"/>
              </a:rPr>
              <a:t> </a:t>
            </a:r>
            <a:r>
              <a:rPr lang="en-US" dirty="0" err="1">
                <a:latin typeface="Berlin Sans FB Demi" panose="020E0802020502020306" pitchFamily="34" charset="0"/>
              </a:rPr>
              <a:t>organisasi</a:t>
            </a:r>
            <a:r>
              <a:rPr lang="en-US" dirty="0">
                <a:latin typeface="Berlin Sans FB Demi" panose="020E0802020502020306" pitchFamily="34" charset="0"/>
              </a:rPr>
              <a:t> dan </a:t>
            </a:r>
            <a:r>
              <a:rPr lang="en-US" dirty="0" err="1">
                <a:latin typeface="Berlin Sans FB Demi" panose="020E0802020502020306" pitchFamily="34" charset="0"/>
              </a:rPr>
              <a:t>memberikan</a:t>
            </a:r>
            <a:r>
              <a:rPr lang="en-US" dirty="0">
                <a:latin typeface="Berlin Sans FB Demi" panose="020E0802020502020306" pitchFamily="34" charset="0"/>
              </a:rPr>
              <a:t> </a:t>
            </a:r>
            <a:r>
              <a:rPr lang="en-US" dirty="0" err="1">
                <a:latin typeface="Berlin Sans FB Demi" panose="020E0802020502020306" pitchFamily="34" charset="0"/>
              </a:rPr>
              <a:t>kesempatan</a:t>
            </a:r>
            <a:r>
              <a:rPr lang="en-US" dirty="0">
                <a:latin typeface="Berlin Sans FB Demi" panose="020E0802020502020306" pitchFamily="34" charset="0"/>
              </a:rPr>
              <a:t> </a:t>
            </a:r>
            <a:r>
              <a:rPr lang="en-US" dirty="0" err="1">
                <a:latin typeface="Berlin Sans FB Demi" panose="020E0802020502020306" pitchFamily="34" charset="0"/>
              </a:rPr>
              <a:t>bagi</a:t>
            </a:r>
            <a:r>
              <a:rPr lang="en-US" dirty="0">
                <a:latin typeface="Berlin Sans FB Demi" panose="020E0802020502020306" pitchFamily="34" charset="0"/>
              </a:rPr>
              <a:t> </a:t>
            </a:r>
            <a:r>
              <a:rPr lang="en-US" dirty="0" err="1">
                <a:latin typeface="Berlin Sans FB Demi" panose="020E0802020502020306" pitchFamily="34" charset="0"/>
              </a:rPr>
              <a:t>individu</a:t>
            </a:r>
            <a:r>
              <a:rPr lang="en-US" dirty="0">
                <a:latin typeface="Berlin Sans FB Demi" panose="020E0802020502020306" pitchFamily="34" charset="0"/>
              </a:rPr>
              <a:t> </a:t>
            </a:r>
            <a:r>
              <a:rPr lang="en-US" dirty="0" err="1">
                <a:latin typeface="Berlin Sans FB Demi" panose="020E0802020502020306" pitchFamily="34" charset="0"/>
              </a:rPr>
              <a:t>untuk</a:t>
            </a:r>
            <a:r>
              <a:rPr lang="en-US" dirty="0">
                <a:latin typeface="Berlin Sans FB Demi" panose="020E0802020502020306" pitchFamily="34" charset="0"/>
              </a:rPr>
              <a:t> </a:t>
            </a:r>
            <a:r>
              <a:rPr lang="en-US" dirty="0" err="1">
                <a:latin typeface="Berlin Sans FB Demi" panose="020E0802020502020306" pitchFamily="34" charset="0"/>
              </a:rPr>
              <a:t>memiliki</a:t>
            </a:r>
            <a:r>
              <a:rPr lang="en-US" dirty="0">
                <a:latin typeface="Berlin Sans FB Demi" panose="020E0802020502020306" pitchFamily="34" charset="0"/>
              </a:rPr>
              <a:t> </a:t>
            </a:r>
            <a:r>
              <a:rPr lang="en-US" dirty="0" err="1">
                <a:latin typeface="Berlin Sans FB Demi" panose="020E0802020502020306" pitchFamily="34" charset="0"/>
              </a:rPr>
              <a:t>peluang</a:t>
            </a:r>
            <a:r>
              <a:rPr lang="en-US" dirty="0">
                <a:latin typeface="Berlin Sans FB Demi" panose="020E0802020502020306" pitchFamily="34" charset="0"/>
              </a:rPr>
              <a:t> </a:t>
            </a:r>
            <a:r>
              <a:rPr lang="en-US" dirty="0" err="1">
                <a:latin typeface="Berlin Sans FB Demi" panose="020E0802020502020306" pitchFamily="34" charset="0"/>
              </a:rPr>
              <a:t>mendapatkan</a:t>
            </a:r>
            <a:r>
              <a:rPr lang="en-US" dirty="0">
                <a:latin typeface="Berlin Sans FB Demi" panose="020E0802020502020306" pitchFamily="34" charset="0"/>
              </a:rPr>
              <a:t> </a:t>
            </a:r>
            <a:r>
              <a:rPr lang="en-US" dirty="0" err="1">
                <a:latin typeface="Berlin Sans FB Demi" panose="020E0802020502020306" pitchFamily="34" charset="0"/>
              </a:rPr>
              <a:t>pekerjaan</a:t>
            </a:r>
            <a:r>
              <a:rPr lang="en-US" dirty="0">
                <a:latin typeface="Berlin Sans FB Demi" panose="020E0802020502020306" pitchFamily="34" charset="0"/>
              </a:rPr>
              <a:t> yang </a:t>
            </a:r>
            <a:r>
              <a:rPr lang="en-US" dirty="0" err="1">
                <a:latin typeface="Berlin Sans FB Demi" panose="020E0802020502020306" pitchFamily="34" charset="0"/>
              </a:rPr>
              <a:t>sesuai</a:t>
            </a:r>
            <a:r>
              <a:rPr lang="en-US" dirty="0">
                <a:latin typeface="Berlin Sans FB Demi" panose="020E0802020502020306" pitchFamily="34" charset="0"/>
              </a:rPr>
              <a:t> </a:t>
            </a:r>
            <a:r>
              <a:rPr lang="en-US" dirty="0" err="1">
                <a:latin typeface="Berlin Sans FB Demi" panose="020E0802020502020306" pitchFamily="34" charset="0"/>
              </a:rPr>
              <a:t>dengan</a:t>
            </a:r>
            <a:r>
              <a:rPr lang="en-US" dirty="0">
                <a:latin typeface="Berlin Sans FB Demi" panose="020E0802020502020306" pitchFamily="34" charset="0"/>
              </a:rPr>
              <a:t> </a:t>
            </a:r>
            <a:r>
              <a:rPr lang="en-US" dirty="0" err="1">
                <a:latin typeface="Berlin Sans FB Demi" panose="020E0802020502020306" pitchFamily="34" charset="0"/>
              </a:rPr>
              <a:t>pengetahuan</a:t>
            </a:r>
            <a:r>
              <a:rPr lang="en-US" dirty="0">
                <a:latin typeface="Berlin Sans FB Demi" panose="020E0802020502020306" pitchFamily="34" charset="0"/>
              </a:rPr>
              <a:t> dan </a:t>
            </a:r>
            <a:r>
              <a:rPr lang="en-US" dirty="0" err="1">
                <a:latin typeface="Berlin Sans FB Demi" panose="020E0802020502020306" pitchFamily="34" charset="0"/>
              </a:rPr>
              <a:t>keterampilan</a:t>
            </a:r>
            <a:r>
              <a:rPr lang="en-US" dirty="0">
                <a:latin typeface="Berlin Sans FB Demi" panose="020E0802020502020306" pitchFamily="34" charset="0"/>
              </a:rPr>
              <a:t> yang </a:t>
            </a:r>
            <a:r>
              <a:rPr lang="en-US" dirty="0" err="1">
                <a:latin typeface="Berlin Sans FB Demi" panose="020E0802020502020306" pitchFamily="34" charset="0"/>
              </a:rPr>
              <a:t>dimiliki</a:t>
            </a:r>
            <a:endParaRPr lang="en-US" dirty="0">
              <a:latin typeface="Berlin Sans FB Demi" panose="020E0802020502020306" pitchFamily="34" charset="0"/>
            </a:endParaRPr>
          </a:p>
          <a:p>
            <a:pPr marL="0" indent="0" algn="just">
              <a:buNone/>
            </a:pPr>
            <a:endParaRPr lang="en-US" sz="1800" dirty="0"/>
          </a:p>
        </p:txBody>
      </p:sp>
    </p:spTree>
    <p:extLst>
      <p:ext uri="{BB962C8B-B14F-4D97-AF65-F5344CB8AC3E}">
        <p14:creationId xmlns:p14="http://schemas.microsoft.com/office/powerpoint/2010/main" val="3793008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772E01-D912-8844-BE38-004DAB10486A}"/>
              </a:ext>
            </a:extLst>
          </p:cNvPr>
          <p:cNvSpPr>
            <a:spLocks noGrp="1"/>
          </p:cNvSpPr>
          <p:nvPr>
            <p:ph idx="4294967295"/>
          </p:nvPr>
        </p:nvSpPr>
        <p:spPr>
          <a:xfrm>
            <a:off x="614363" y="992935"/>
            <a:ext cx="8201025" cy="5193553"/>
          </a:xfrm>
        </p:spPr>
        <p:txBody>
          <a:bodyPr>
            <a:noAutofit/>
          </a:bodyPr>
          <a:lstStyle/>
          <a:p>
            <a:pPr indent="-457200">
              <a:buClr>
                <a:srgbClr val="0070C0"/>
              </a:buClr>
              <a:buFont typeface="+mj-lt"/>
              <a:buAutoNum type="alphaLcPeriod" startAt="2"/>
            </a:pPr>
            <a:r>
              <a:rPr lang="en-US" sz="2400" b="1" dirty="0" err="1" smtClean="0">
                <a:solidFill>
                  <a:srgbClr val="0070C0"/>
                </a:solidFill>
              </a:rPr>
              <a:t>Sumber</a:t>
            </a:r>
            <a:r>
              <a:rPr lang="en-US" sz="2400" b="1" dirty="0" smtClean="0">
                <a:solidFill>
                  <a:srgbClr val="0070C0"/>
                </a:solidFill>
              </a:rPr>
              <a:t> </a:t>
            </a:r>
            <a:r>
              <a:rPr lang="en-US" sz="2400" b="1" dirty="0" err="1">
                <a:solidFill>
                  <a:srgbClr val="0070C0"/>
                </a:solidFill>
              </a:rPr>
              <a:t>dari</a:t>
            </a:r>
            <a:r>
              <a:rPr lang="en-US" sz="2400" b="1" dirty="0">
                <a:solidFill>
                  <a:srgbClr val="0070C0"/>
                </a:solidFill>
              </a:rPr>
              <a:t> </a:t>
            </a:r>
            <a:r>
              <a:rPr lang="en-US" sz="2400" b="1" dirty="0" err="1">
                <a:solidFill>
                  <a:srgbClr val="0070C0"/>
                </a:solidFill>
              </a:rPr>
              <a:t>luar</a:t>
            </a:r>
            <a:r>
              <a:rPr lang="en-US" sz="2400" b="1" dirty="0">
                <a:solidFill>
                  <a:srgbClr val="0070C0"/>
                </a:solidFill>
              </a:rPr>
              <a:t> </a:t>
            </a:r>
            <a:r>
              <a:rPr lang="en-US" sz="2400" b="1" dirty="0" err="1">
                <a:solidFill>
                  <a:srgbClr val="0070C0"/>
                </a:solidFill>
              </a:rPr>
              <a:t>perusahaa</a:t>
            </a:r>
            <a:r>
              <a:rPr lang="en-US" sz="2400" dirty="0" err="1">
                <a:solidFill>
                  <a:srgbClr val="0070C0"/>
                </a:solidFill>
              </a:rPr>
              <a:t>n</a:t>
            </a:r>
            <a:endParaRPr lang="en-US" sz="2400" dirty="0">
              <a:solidFill>
                <a:srgbClr val="0070C0"/>
              </a:solidFill>
            </a:endParaRPr>
          </a:p>
          <a:p>
            <a:pPr marL="1071563" indent="-628650">
              <a:lnSpc>
                <a:spcPct val="120000"/>
              </a:lnSpc>
              <a:spcBef>
                <a:spcPts val="0"/>
              </a:spcBef>
            </a:pPr>
            <a:r>
              <a:rPr lang="en-US" sz="2400" dirty="0">
                <a:latin typeface="Berlin Sans FB Demi" panose="020E0802020502020306" pitchFamily="34" charset="0"/>
              </a:rPr>
              <a:t>Walk-in applicant</a:t>
            </a:r>
          </a:p>
          <a:p>
            <a:pPr marL="1071563" indent="-628650">
              <a:lnSpc>
                <a:spcPct val="120000"/>
              </a:lnSpc>
              <a:spcBef>
                <a:spcPts val="0"/>
              </a:spcBef>
            </a:pPr>
            <a:r>
              <a:rPr lang="en-US" sz="2400" dirty="0" err="1">
                <a:latin typeface="Berlin Sans FB Demi" panose="020E0802020502020306" pitchFamily="34" charset="0"/>
              </a:rPr>
              <a:t>Rekomendasi</a:t>
            </a:r>
            <a:r>
              <a:rPr lang="en-US" sz="2400" dirty="0">
                <a:latin typeface="Berlin Sans FB Demi" panose="020E0802020502020306" pitchFamily="34" charset="0"/>
              </a:rPr>
              <a:t> </a:t>
            </a:r>
            <a:r>
              <a:rPr lang="en-US" sz="2400" dirty="0" err="1">
                <a:latin typeface="Berlin Sans FB Demi" panose="020E0802020502020306" pitchFamily="34" charset="0"/>
              </a:rPr>
              <a:t>dari</a:t>
            </a:r>
            <a:r>
              <a:rPr lang="en-US" sz="2400" dirty="0">
                <a:latin typeface="Berlin Sans FB Demi" panose="020E0802020502020306" pitchFamily="34" charset="0"/>
              </a:rPr>
              <a:t> </a:t>
            </a:r>
            <a:r>
              <a:rPr lang="en-US" sz="2400" dirty="0" err="1">
                <a:latin typeface="Berlin Sans FB Demi" panose="020E0802020502020306" pitchFamily="34" charset="0"/>
              </a:rPr>
              <a:t>karyawan</a:t>
            </a:r>
            <a:r>
              <a:rPr lang="en-US" sz="2400" dirty="0">
                <a:latin typeface="Berlin Sans FB Demi" panose="020E0802020502020306" pitchFamily="34" charset="0"/>
              </a:rPr>
              <a:t> </a:t>
            </a:r>
            <a:r>
              <a:rPr lang="en-US" sz="2400" dirty="0" err="1">
                <a:latin typeface="Berlin Sans FB Demi" panose="020E0802020502020306" pitchFamily="34" charset="0"/>
              </a:rPr>
              <a:t>dalam</a:t>
            </a:r>
            <a:r>
              <a:rPr lang="en-US" sz="2400" dirty="0">
                <a:latin typeface="Berlin Sans FB Demi" panose="020E0802020502020306" pitchFamily="34" charset="0"/>
              </a:rPr>
              <a:t> </a:t>
            </a:r>
            <a:r>
              <a:rPr lang="en-US" sz="2400" dirty="0" err="1">
                <a:latin typeface="Berlin Sans FB Demi" panose="020E0802020502020306" pitchFamily="34" charset="0"/>
              </a:rPr>
              <a:t>perusahaan</a:t>
            </a:r>
            <a:endParaRPr lang="en-US" sz="2400" dirty="0">
              <a:latin typeface="Berlin Sans FB Demi" panose="020E0802020502020306" pitchFamily="34" charset="0"/>
            </a:endParaRPr>
          </a:p>
          <a:p>
            <a:pPr marL="1071563" indent="-628650">
              <a:lnSpc>
                <a:spcPct val="120000"/>
              </a:lnSpc>
              <a:spcBef>
                <a:spcPts val="0"/>
              </a:spcBef>
            </a:pPr>
            <a:r>
              <a:rPr lang="en-US" sz="2400" dirty="0" err="1">
                <a:latin typeface="Berlin Sans FB Demi" panose="020E0802020502020306" pitchFamily="34" charset="0"/>
              </a:rPr>
              <a:t>Iklan</a:t>
            </a:r>
            <a:r>
              <a:rPr lang="en-US" sz="2400" dirty="0">
                <a:latin typeface="Berlin Sans FB Demi" panose="020E0802020502020306" pitchFamily="34" charset="0"/>
              </a:rPr>
              <a:t> di media </a:t>
            </a:r>
            <a:r>
              <a:rPr lang="en-US" sz="2400" dirty="0" err="1">
                <a:latin typeface="Berlin Sans FB Demi" panose="020E0802020502020306" pitchFamily="34" charset="0"/>
              </a:rPr>
              <a:t>massa</a:t>
            </a:r>
            <a:endParaRPr lang="en-US" sz="2400" dirty="0">
              <a:latin typeface="Berlin Sans FB Demi" panose="020E0802020502020306" pitchFamily="34" charset="0"/>
            </a:endParaRPr>
          </a:p>
          <a:p>
            <a:pPr marL="1071563" indent="-628650">
              <a:lnSpc>
                <a:spcPct val="120000"/>
              </a:lnSpc>
              <a:spcBef>
                <a:spcPts val="0"/>
              </a:spcBef>
            </a:pPr>
            <a:r>
              <a:rPr lang="en-US" sz="2400" dirty="0" err="1">
                <a:latin typeface="Berlin Sans FB Demi" panose="020E0802020502020306" pitchFamily="34" charset="0"/>
              </a:rPr>
              <a:t>Serikat</a:t>
            </a:r>
            <a:r>
              <a:rPr lang="en-US" sz="2400" dirty="0">
                <a:latin typeface="Berlin Sans FB Demi" panose="020E0802020502020306" pitchFamily="34" charset="0"/>
              </a:rPr>
              <a:t> </a:t>
            </a:r>
            <a:r>
              <a:rPr lang="en-US" sz="2400" dirty="0" err="1">
                <a:latin typeface="Berlin Sans FB Demi" panose="020E0802020502020306" pitchFamily="34" charset="0"/>
              </a:rPr>
              <a:t>pekerja</a:t>
            </a:r>
            <a:endParaRPr lang="en-US" sz="2400" dirty="0">
              <a:latin typeface="Berlin Sans FB Demi" panose="020E0802020502020306" pitchFamily="34" charset="0"/>
            </a:endParaRPr>
          </a:p>
          <a:p>
            <a:pPr marL="1071563" indent="-628650">
              <a:lnSpc>
                <a:spcPct val="120000"/>
              </a:lnSpc>
              <a:spcBef>
                <a:spcPts val="0"/>
              </a:spcBef>
            </a:pPr>
            <a:r>
              <a:rPr lang="en-US" sz="2400" dirty="0" err="1">
                <a:latin typeface="Berlin Sans FB Demi" panose="020E0802020502020306" pitchFamily="34" charset="0"/>
              </a:rPr>
              <a:t>perusahan</a:t>
            </a:r>
            <a:r>
              <a:rPr lang="en-US" sz="2400" dirty="0">
                <a:latin typeface="Berlin Sans FB Demi" panose="020E0802020502020306" pitchFamily="34" charset="0"/>
              </a:rPr>
              <a:t> </a:t>
            </a:r>
            <a:r>
              <a:rPr lang="en-US" sz="2400" dirty="0" err="1">
                <a:latin typeface="Berlin Sans FB Demi" panose="020E0802020502020306" pitchFamily="34" charset="0"/>
              </a:rPr>
              <a:t>penempatan</a:t>
            </a:r>
            <a:r>
              <a:rPr lang="en-US" sz="2400" dirty="0">
                <a:latin typeface="Berlin Sans FB Demi" panose="020E0802020502020306" pitchFamily="34" charset="0"/>
              </a:rPr>
              <a:t>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endParaRPr lang="en-US" sz="2400" dirty="0">
              <a:latin typeface="Berlin Sans FB Demi" panose="020E0802020502020306" pitchFamily="34" charset="0"/>
            </a:endParaRPr>
          </a:p>
          <a:p>
            <a:pPr marL="1071563" indent="-628650">
              <a:lnSpc>
                <a:spcPct val="120000"/>
              </a:lnSpc>
              <a:spcBef>
                <a:spcPts val="0"/>
              </a:spcBef>
            </a:pPr>
            <a:r>
              <a:rPr lang="en-US" sz="2400" dirty="0">
                <a:latin typeface="Berlin Sans FB Demi" panose="020E0802020502020306" pitchFamily="34" charset="0"/>
              </a:rPr>
              <a:t>Lembaga </a:t>
            </a:r>
            <a:r>
              <a:rPr lang="en-US" sz="2400" dirty="0" err="1">
                <a:latin typeface="Berlin Sans FB Demi" panose="020E0802020502020306" pitchFamily="34" charset="0"/>
              </a:rPr>
              <a:t>pemerintah</a:t>
            </a:r>
            <a:endParaRPr lang="en-US" sz="2400" dirty="0">
              <a:latin typeface="Berlin Sans FB Demi" panose="020E0802020502020306" pitchFamily="34" charset="0"/>
            </a:endParaRPr>
          </a:p>
          <a:p>
            <a:pPr marL="1071563" indent="-628650">
              <a:lnSpc>
                <a:spcPct val="120000"/>
              </a:lnSpc>
              <a:spcBef>
                <a:spcPts val="0"/>
              </a:spcBef>
            </a:pPr>
            <a:r>
              <a:rPr lang="en-US" sz="2400" dirty="0">
                <a:latin typeface="Berlin Sans FB Demi" panose="020E0802020502020306" pitchFamily="34" charset="0"/>
              </a:rPr>
              <a:t>Perusahaan lain</a:t>
            </a:r>
          </a:p>
          <a:p>
            <a:pPr marL="1071563" indent="-628650">
              <a:lnSpc>
                <a:spcPct val="120000"/>
              </a:lnSpc>
              <a:spcBef>
                <a:spcPts val="0"/>
              </a:spcBef>
            </a:pPr>
            <a:r>
              <a:rPr lang="en-US" sz="2400" dirty="0">
                <a:latin typeface="Berlin Sans FB Demi" panose="020E0802020502020306" pitchFamily="34" charset="0"/>
              </a:rPr>
              <a:t>Internet</a:t>
            </a:r>
          </a:p>
          <a:p>
            <a:pPr marL="1071563" indent="-628650">
              <a:lnSpc>
                <a:spcPct val="120000"/>
              </a:lnSpc>
              <a:spcBef>
                <a:spcPts val="0"/>
              </a:spcBef>
            </a:pPr>
            <a:r>
              <a:rPr lang="en-US" sz="2400" dirty="0">
                <a:latin typeface="Berlin Sans FB Demi" panose="020E0802020502020306" pitchFamily="34" charset="0"/>
              </a:rPr>
              <a:t>Open house</a:t>
            </a:r>
          </a:p>
        </p:txBody>
      </p:sp>
    </p:spTree>
    <p:extLst>
      <p:ext uri="{BB962C8B-B14F-4D97-AF65-F5344CB8AC3E}">
        <p14:creationId xmlns:p14="http://schemas.microsoft.com/office/powerpoint/2010/main" val="1384922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FB175-54B7-5C41-888F-1E51B67B2AB9}"/>
              </a:ext>
            </a:extLst>
          </p:cNvPr>
          <p:cNvSpPr>
            <a:spLocks noGrp="1"/>
          </p:cNvSpPr>
          <p:nvPr>
            <p:ph type="title" idx="4294967295"/>
          </p:nvPr>
        </p:nvSpPr>
        <p:spPr>
          <a:xfrm>
            <a:off x="657225" y="1594643"/>
            <a:ext cx="8969188" cy="649287"/>
          </a:xfrm>
        </p:spPr>
        <p:txBody>
          <a:bodyPr/>
          <a:lstStyle/>
          <a:p>
            <a:r>
              <a:rPr lang="en-US" dirty="0" err="1" smtClean="0">
                <a:solidFill>
                  <a:srgbClr val="C00000"/>
                </a:solidFill>
                <a:latin typeface="Berlin Sans FB Demi" panose="020E0802020502020306" pitchFamily="34" charset="0"/>
              </a:rPr>
              <a:t>Faktor</a:t>
            </a:r>
            <a:r>
              <a:rPr lang="en-US" dirty="0" smtClean="0">
                <a:solidFill>
                  <a:srgbClr val="C00000"/>
                </a:solidFill>
                <a:latin typeface="Berlin Sans FB Demi" panose="020E0802020502020306" pitchFamily="34" charset="0"/>
              </a:rPr>
              <a:t> </a:t>
            </a:r>
            <a:r>
              <a:rPr lang="en-US" dirty="0">
                <a:solidFill>
                  <a:srgbClr val="C00000"/>
                </a:solidFill>
                <a:latin typeface="Berlin Sans FB Demi" panose="020E0802020502020306" pitchFamily="34" charset="0"/>
              </a:rPr>
              <a:t>yang </a:t>
            </a:r>
            <a:r>
              <a:rPr lang="en-US" dirty="0" err="1">
                <a:solidFill>
                  <a:srgbClr val="C00000"/>
                </a:solidFill>
                <a:latin typeface="Berlin Sans FB Demi" panose="020E0802020502020306" pitchFamily="34" charset="0"/>
              </a:rPr>
              <a:t>Mempengaruhi</a:t>
            </a:r>
            <a:r>
              <a:rPr lang="en-US" dirty="0">
                <a:solidFill>
                  <a:srgbClr val="C00000"/>
                </a:solidFill>
                <a:latin typeface="Berlin Sans FB Demi" panose="020E0802020502020306" pitchFamily="34" charset="0"/>
              </a:rPr>
              <a:t> </a:t>
            </a:r>
            <a:r>
              <a:rPr lang="en-US" dirty="0" err="1">
                <a:solidFill>
                  <a:srgbClr val="C00000"/>
                </a:solidFill>
                <a:latin typeface="Berlin Sans FB Demi" panose="020E0802020502020306" pitchFamily="34" charset="0"/>
              </a:rPr>
              <a:t>Penarikan</a:t>
            </a:r>
            <a:r>
              <a:rPr lang="en-US" dirty="0">
                <a:solidFill>
                  <a:srgbClr val="C00000"/>
                </a:solidFill>
                <a:latin typeface="Berlin Sans FB Demi" panose="020E0802020502020306" pitchFamily="34" charset="0"/>
              </a:rPr>
              <a:t> Tenaga </a:t>
            </a:r>
            <a:r>
              <a:rPr lang="en-US" dirty="0" err="1">
                <a:solidFill>
                  <a:srgbClr val="C00000"/>
                </a:solidFill>
                <a:latin typeface="Berlin Sans FB Demi" panose="020E0802020502020306" pitchFamily="34" charset="0"/>
              </a:rPr>
              <a:t>Kerja</a:t>
            </a:r>
            <a:endParaRPr lang="en-US"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E845EB16-3128-7A4D-93DC-B89E48BABED5}"/>
              </a:ext>
            </a:extLst>
          </p:cNvPr>
          <p:cNvSpPr>
            <a:spLocks noGrp="1"/>
          </p:cNvSpPr>
          <p:nvPr>
            <p:ph idx="4294967295"/>
          </p:nvPr>
        </p:nvSpPr>
        <p:spPr>
          <a:xfrm>
            <a:off x="927846" y="2657474"/>
            <a:ext cx="8058991" cy="3072933"/>
          </a:xfrm>
        </p:spPr>
        <p:txBody>
          <a:bodyPr/>
          <a:lstStyle/>
          <a:p>
            <a:pPr marL="514350" indent="-514350">
              <a:lnSpc>
                <a:spcPct val="100000"/>
              </a:lnSpc>
              <a:spcBef>
                <a:spcPts val="0"/>
              </a:spcBef>
              <a:buClrTx/>
              <a:buAutoNum type="alphaLcPeriod"/>
            </a:pPr>
            <a:r>
              <a:rPr lang="en-US" sz="2800" dirty="0" err="1">
                <a:solidFill>
                  <a:schemeClr val="tx1"/>
                </a:solidFill>
                <a:latin typeface="Berlin Sans FB Demi" panose="020E0802020502020306" pitchFamily="34" charset="0"/>
              </a:rPr>
              <a:t>Biaya</a:t>
            </a:r>
            <a:r>
              <a:rPr lang="en-US" sz="2800" dirty="0">
                <a:solidFill>
                  <a:schemeClr val="tx1"/>
                </a:solidFill>
                <a:latin typeface="Berlin Sans FB Demi" panose="020E0802020502020306" pitchFamily="34" charset="0"/>
              </a:rPr>
              <a:t> dan </a:t>
            </a:r>
            <a:r>
              <a:rPr lang="en-US" sz="2800" dirty="0" err="1">
                <a:solidFill>
                  <a:schemeClr val="tx1"/>
                </a:solidFill>
                <a:latin typeface="Berlin Sans FB Demi" panose="020E0802020502020306" pitchFamily="34" charset="0"/>
              </a:rPr>
              <a:t>manfaat</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atas</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penarikan</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tenaga</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kerja</a:t>
            </a:r>
            <a:endParaRPr lang="en-US" sz="2800" dirty="0">
              <a:solidFill>
                <a:schemeClr val="tx1"/>
              </a:solidFill>
              <a:latin typeface="Berlin Sans FB Demi" panose="020E0802020502020306" pitchFamily="34" charset="0"/>
            </a:endParaRPr>
          </a:p>
          <a:p>
            <a:pPr marL="514350" indent="-514350">
              <a:lnSpc>
                <a:spcPct val="100000"/>
              </a:lnSpc>
              <a:spcBef>
                <a:spcPts val="0"/>
              </a:spcBef>
              <a:buClrTx/>
              <a:buAutoNum type="alphaLcPeriod"/>
            </a:pPr>
            <a:r>
              <a:rPr lang="en-US" sz="2800" dirty="0">
                <a:solidFill>
                  <a:schemeClr val="tx1"/>
                </a:solidFill>
                <a:latin typeface="Berlin Sans FB Demi" panose="020E0802020502020306" pitchFamily="34" charset="0"/>
              </a:rPr>
              <a:t>Waktu yang </a:t>
            </a:r>
            <a:r>
              <a:rPr lang="en-US" sz="2800" dirty="0" err="1">
                <a:solidFill>
                  <a:schemeClr val="tx1"/>
                </a:solidFill>
                <a:latin typeface="Berlin Sans FB Demi" panose="020E0802020502020306" pitchFamily="34" charset="0"/>
              </a:rPr>
              <a:t>diperlukan</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untuk</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mengisi</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lowongan</a:t>
            </a:r>
            <a:endParaRPr lang="en-US" sz="2800" dirty="0">
              <a:solidFill>
                <a:schemeClr val="tx1"/>
              </a:solidFill>
              <a:latin typeface="Berlin Sans FB Demi" panose="020E0802020502020306" pitchFamily="34" charset="0"/>
            </a:endParaRPr>
          </a:p>
          <a:p>
            <a:pPr marL="514350" indent="-514350">
              <a:lnSpc>
                <a:spcPct val="100000"/>
              </a:lnSpc>
              <a:spcBef>
                <a:spcPts val="0"/>
              </a:spcBef>
              <a:buClrTx/>
              <a:buAutoNum type="alphaLcPeriod"/>
            </a:pPr>
            <a:r>
              <a:rPr lang="en-US" sz="2800" dirty="0" err="1">
                <a:solidFill>
                  <a:schemeClr val="tx1"/>
                </a:solidFill>
                <a:latin typeface="Berlin Sans FB Demi" panose="020E0802020502020306" pitchFamily="34" charset="0"/>
              </a:rPr>
              <a:t>Kuantitas</a:t>
            </a:r>
            <a:r>
              <a:rPr lang="en-US" sz="2800" dirty="0">
                <a:solidFill>
                  <a:schemeClr val="tx1"/>
                </a:solidFill>
                <a:latin typeface="Berlin Sans FB Demi" panose="020E0802020502020306" pitchFamily="34" charset="0"/>
              </a:rPr>
              <a:t> dan </a:t>
            </a:r>
            <a:r>
              <a:rPr lang="en-US" sz="2800" dirty="0" err="1">
                <a:solidFill>
                  <a:schemeClr val="tx1"/>
                </a:solidFill>
                <a:latin typeface="Berlin Sans FB Demi" panose="020E0802020502020306" pitchFamily="34" charset="0"/>
              </a:rPr>
              <a:t>kualitas</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penarikan</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tenaga</a:t>
            </a:r>
            <a:r>
              <a:rPr lang="en-US" sz="2800" dirty="0">
                <a:solidFill>
                  <a:schemeClr val="tx1"/>
                </a:solidFill>
                <a:latin typeface="Berlin Sans FB Demi" panose="020E0802020502020306" pitchFamily="34" charset="0"/>
              </a:rPr>
              <a:t> </a:t>
            </a:r>
            <a:r>
              <a:rPr lang="en-US" sz="2800" dirty="0" err="1">
                <a:solidFill>
                  <a:schemeClr val="tx1"/>
                </a:solidFill>
                <a:latin typeface="Berlin Sans FB Demi" panose="020E0802020502020306" pitchFamily="34" charset="0"/>
              </a:rPr>
              <a:t>kerja</a:t>
            </a:r>
            <a:endParaRPr lang="en-US" sz="2800" dirty="0">
              <a:solidFill>
                <a:schemeClr val="tx1"/>
              </a:solidFill>
              <a:latin typeface="Berlin Sans FB Demi" panose="020E0802020502020306" pitchFamily="34" charset="0"/>
            </a:endParaRPr>
          </a:p>
        </p:txBody>
      </p:sp>
    </p:spTree>
    <p:extLst>
      <p:ext uri="{BB962C8B-B14F-4D97-AF65-F5344CB8AC3E}">
        <p14:creationId xmlns:p14="http://schemas.microsoft.com/office/powerpoint/2010/main" val="414601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E090EE-F9E6-CF46-9C84-0005899C46D7}"/>
              </a:ext>
            </a:extLst>
          </p:cNvPr>
          <p:cNvSpPr>
            <a:spLocks noGrp="1"/>
          </p:cNvSpPr>
          <p:nvPr>
            <p:ph type="title" idx="4294967295"/>
          </p:nvPr>
        </p:nvSpPr>
        <p:spPr>
          <a:xfrm>
            <a:off x="1075764" y="931303"/>
            <a:ext cx="7584142" cy="649287"/>
          </a:xfrm>
        </p:spPr>
        <p:txBody>
          <a:bodyPr/>
          <a:lstStyle/>
          <a:p>
            <a:r>
              <a:rPr lang="en-US" dirty="0"/>
              <a:t>7. </a:t>
            </a:r>
            <a:r>
              <a:rPr lang="en-US" dirty="0" err="1"/>
              <a:t>Penarikan</a:t>
            </a:r>
            <a:r>
              <a:rPr lang="en-US" dirty="0"/>
              <a:t> Tenaga </a:t>
            </a:r>
            <a:r>
              <a:rPr lang="en-US" dirty="0" err="1"/>
              <a:t>Kerja</a:t>
            </a:r>
            <a:r>
              <a:rPr lang="en-US" dirty="0"/>
              <a:t> yang </a:t>
            </a:r>
            <a:r>
              <a:rPr lang="en-US" dirty="0" err="1"/>
              <a:t>Efektif</a:t>
            </a:r>
            <a:endParaRPr lang="en-US" dirty="0"/>
          </a:p>
        </p:txBody>
      </p:sp>
      <p:sp>
        <p:nvSpPr>
          <p:cNvPr id="3" name="Content Placeholder 2">
            <a:extLst>
              <a:ext uri="{FF2B5EF4-FFF2-40B4-BE49-F238E27FC236}">
                <a16:creationId xmlns:a16="http://schemas.microsoft.com/office/drawing/2014/main" xmlns="" id="{2D8F50C4-C19D-5F41-9E9F-2101F98CDD84}"/>
              </a:ext>
            </a:extLst>
          </p:cNvPr>
          <p:cNvSpPr>
            <a:spLocks noGrp="1"/>
          </p:cNvSpPr>
          <p:nvPr>
            <p:ph idx="4294967295"/>
          </p:nvPr>
        </p:nvSpPr>
        <p:spPr>
          <a:xfrm>
            <a:off x="1075764" y="2088870"/>
            <a:ext cx="6065838" cy="4044950"/>
          </a:xfrm>
        </p:spPr>
        <p:txBody>
          <a:bodyPr/>
          <a:lstStyle/>
          <a:p>
            <a:pPr marL="0" indent="0">
              <a:buNone/>
            </a:pPr>
            <a:r>
              <a:rPr lang="en-US" dirty="0" err="1"/>
              <a:t>Ukuran</a:t>
            </a:r>
            <a:r>
              <a:rPr lang="en-US" dirty="0"/>
              <a:t> </a:t>
            </a:r>
            <a:r>
              <a:rPr lang="en-US" dirty="0" err="1"/>
              <a:t>efektif</a:t>
            </a:r>
            <a:r>
              <a:rPr lang="en-US" dirty="0"/>
              <a:t> </a:t>
            </a:r>
            <a:r>
              <a:rPr lang="en-US" dirty="0" err="1"/>
              <a:t>atau</a:t>
            </a:r>
            <a:r>
              <a:rPr lang="en-US" dirty="0"/>
              <a:t> </a:t>
            </a:r>
            <a:r>
              <a:rPr lang="en-US" dirty="0" err="1"/>
              <a:t>tidaknya</a:t>
            </a:r>
            <a:r>
              <a:rPr lang="en-US" dirty="0"/>
              <a:t> </a:t>
            </a:r>
            <a:r>
              <a:rPr lang="en-US" dirty="0" err="1"/>
              <a:t>penarikan</a:t>
            </a:r>
            <a:r>
              <a:rPr lang="en-US" dirty="0"/>
              <a:t> </a:t>
            </a:r>
            <a:r>
              <a:rPr lang="en-US" dirty="0" err="1"/>
              <a:t>tenaga</a:t>
            </a:r>
            <a:r>
              <a:rPr lang="en-US" dirty="0"/>
              <a:t> </a:t>
            </a:r>
            <a:r>
              <a:rPr lang="en-US" dirty="0" err="1"/>
              <a:t>kerja</a:t>
            </a:r>
            <a:r>
              <a:rPr lang="en-US" dirty="0"/>
              <a:t> </a:t>
            </a:r>
            <a:r>
              <a:rPr lang="en-US" dirty="0" err="1"/>
              <a:t>adalah</a:t>
            </a:r>
            <a:r>
              <a:rPr lang="en-US" dirty="0"/>
              <a:t> </a:t>
            </a:r>
            <a:r>
              <a:rPr lang="en-US" dirty="0" err="1"/>
              <a:t>jumlah</a:t>
            </a:r>
            <a:r>
              <a:rPr lang="en-US" dirty="0"/>
              <a:t> </a:t>
            </a:r>
            <a:r>
              <a:rPr lang="en-US" dirty="0" err="1"/>
              <a:t>pelamar</a:t>
            </a:r>
            <a:r>
              <a:rPr lang="en-US" dirty="0"/>
              <a:t> yang </a:t>
            </a:r>
            <a:r>
              <a:rPr lang="en-US" dirty="0" err="1"/>
              <a:t>cukup</a:t>
            </a:r>
            <a:r>
              <a:rPr lang="en-US" dirty="0"/>
              <a:t>, </a:t>
            </a:r>
            <a:r>
              <a:rPr lang="en-US" dirty="0" err="1"/>
              <a:t>memiliki</a:t>
            </a:r>
            <a:r>
              <a:rPr lang="en-US" dirty="0"/>
              <a:t> </a:t>
            </a:r>
            <a:r>
              <a:rPr lang="en-US" dirty="0" err="1"/>
              <a:t>kinerja</a:t>
            </a:r>
            <a:r>
              <a:rPr lang="en-US" dirty="0"/>
              <a:t> </a:t>
            </a:r>
            <a:r>
              <a:rPr lang="en-US" dirty="0" err="1"/>
              <a:t>tinggi</a:t>
            </a:r>
            <a:r>
              <a:rPr lang="en-US" dirty="0"/>
              <a:t>, </a:t>
            </a:r>
            <a:r>
              <a:rPr lang="en-US" dirty="0" err="1"/>
              <a:t>tingkat</a:t>
            </a:r>
            <a:r>
              <a:rPr lang="en-US" dirty="0"/>
              <a:t> </a:t>
            </a:r>
            <a:r>
              <a:rPr lang="en-US" dirty="0" err="1"/>
              <a:t>absensi</a:t>
            </a:r>
            <a:r>
              <a:rPr lang="en-US" dirty="0"/>
              <a:t> dan turnover yang </a:t>
            </a:r>
            <a:r>
              <a:rPr lang="en-US" dirty="0" err="1"/>
              <a:t>rendah</a:t>
            </a:r>
            <a:r>
              <a:rPr lang="en-US" dirty="0"/>
              <a:t> </a:t>
            </a:r>
            <a:r>
              <a:rPr lang="en-US" dirty="0" err="1"/>
              <a:t>setelah</a:t>
            </a:r>
            <a:r>
              <a:rPr lang="en-US" dirty="0"/>
              <a:t> </a:t>
            </a:r>
            <a:r>
              <a:rPr lang="en-US" dirty="0" err="1"/>
              <a:t>diterima</a:t>
            </a:r>
            <a:r>
              <a:rPr lang="en-US" dirty="0"/>
              <a:t> </a:t>
            </a:r>
            <a:r>
              <a:rPr lang="en-US" dirty="0" err="1"/>
              <a:t>bekerja</a:t>
            </a:r>
            <a:endParaRPr lang="en-US" dirty="0"/>
          </a:p>
        </p:txBody>
      </p:sp>
    </p:spTree>
    <p:extLst>
      <p:ext uri="{BB962C8B-B14F-4D97-AF65-F5344CB8AC3E}">
        <p14:creationId xmlns:p14="http://schemas.microsoft.com/office/powerpoint/2010/main" val="104115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B8936-3A9C-814F-AA81-A210F4507C4D}"/>
              </a:ext>
            </a:extLst>
          </p:cNvPr>
          <p:cNvSpPr>
            <a:spLocks noGrp="1"/>
          </p:cNvSpPr>
          <p:nvPr>
            <p:ph type="title" idx="4294967295"/>
          </p:nvPr>
        </p:nvSpPr>
        <p:spPr>
          <a:xfrm>
            <a:off x="0" y="998538"/>
            <a:ext cx="6065838" cy="649287"/>
          </a:xfrm>
        </p:spPr>
        <p:txBody>
          <a:bodyPr/>
          <a:lstStyle/>
          <a:p>
            <a:r>
              <a:rPr lang="en-US" dirty="0"/>
              <a:t>8. </a:t>
            </a:r>
            <a:r>
              <a:rPr lang="en-US" dirty="0" err="1"/>
              <a:t>Pengorganisasian</a:t>
            </a:r>
            <a:r>
              <a:rPr lang="en-US" dirty="0"/>
              <a:t> </a:t>
            </a:r>
            <a:r>
              <a:rPr lang="en-US" dirty="0" err="1"/>
              <a:t>Fungsi</a:t>
            </a:r>
            <a:r>
              <a:rPr lang="en-US" dirty="0"/>
              <a:t> </a:t>
            </a:r>
            <a:r>
              <a:rPr lang="en-US" dirty="0" err="1"/>
              <a:t>Penarikan</a:t>
            </a:r>
            <a:r>
              <a:rPr lang="en-US" dirty="0"/>
              <a:t> Tenaga </a:t>
            </a:r>
            <a:r>
              <a:rPr lang="en-US" dirty="0" err="1"/>
              <a:t>Kerja</a:t>
            </a:r>
            <a:endParaRPr lang="en-US" dirty="0"/>
          </a:p>
        </p:txBody>
      </p:sp>
      <p:sp>
        <p:nvSpPr>
          <p:cNvPr id="3" name="Content Placeholder 2">
            <a:extLst>
              <a:ext uri="{FF2B5EF4-FFF2-40B4-BE49-F238E27FC236}">
                <a16:creationId xmlns:a16="http://schemas.microsoft.com/office/drawing/2014/main" xmlns="" id="{6F655E3C-5573-8942-B321-369CB9DF9246}"/>
              </a:ext>
            </a:extLst>
          </p:cNvPr>
          <p:cNvSpPr>
            <a:spLocks noGrp="1"/>
          </p:cNvSpPr>
          <p:nvPr>
            <p:ph idx="4294967295"/>
          </p:nvPr>
        </p:nvSpPr>
        <p:spPr>
          <a:xfrm>
            <a:off x="954741" y="2035082"/>
            <a:ext cx="8041341" cy="4044950"/>
          </a:xfrm>
        </p:spPr>
        <p:txBody>
          <a:bodyPr/>
          <a:lstStyle/>
          <a:p>
            <a:r>
              <a:rPr lang="en-US" b="1" dirty="0" err="1"/>
              <a:t>Sentralisasi</a:t>
            </a:r>
            <a:r>
              <a:rPr lang="en-US" b="1" dirty="0"/>
              <a:t> </a:t>
            </a:r>
            <a:r>
              <a:rPr lang="en-US" b="1" dirty="0" err="1"/>
              <a:t>penarikan</a:t>
            </a:r>
            <a:r>
              <a:rPr lang="en-US" b="1" dirty="0"/>
              <a:t> </a:t>
            </a:r>
            <a:r>
              <a:rPr lang="en-US" b="1" dirty="0" err="1"/>
              <a:t>tenaga</a:t>
            </a:r>
            <a:r>
              <a:rPr lang="en-US" b="1" dirty="0"/>
              <a:t> </a:t>
            </a:r>
            <a:r>
              <a:rPr lang="en-US" b="1" dirty="0" err="1"/>
              <a:t>kerja</a:t>
            </a:r>
            <a:endParaRPr lang="en-US" b="1" dirty="0"/>
          </a:p>
          <a:p>
            <a:pPr marL="0" indent="0">
              <a:buNone/>
            </a:pPr>
            <a:r>
              <a:rPr lang="en-US" dirty="0" err="1"/>
              <a:t>Penarikan</a:t>
            </a:r>
            <a:r>
              <a:rPr lang="en-US" dirty="0"/>
              <a:t> </a:t>
            </a:r>
            <a:r>
              <a:rPr lang="en-US" dirty="0" err="1"/>
              <a:t>tenaga</a:t>
            </a:r>
            <a:r>
              <a:rPr lang="en-US" dirty="0"/>
              <a:t> </a:t>
            </a:r>
            <a:r>
              <a:rPr lang="en-US" dirty="0" err="1"/>
              <a:t>kerja</a:t>
            </a:r>
            <a:r>
              <a:rPr lang="en-US" dirty="0"/>
              <a:t> </a:t>
            </a:r>
            <a:r>
              <a:rPr lang="en-US" dirty="0" err="1"/>
              <a:t>dari</a:t>
            </a:r>
            <a:r>
              <a:rPr lang="en-US" dirty="0"/>
              <a:t> </a:t>
            </a:r>
            <a:r>
              <a:rPr lang="en-US" dirty="0" err="1"/>
              <a:t>seluruh</a:t>
            </a:r>
            <a:r>
              <a:rPr lang="en-US" dirty="0"/>
              <a:t> </a:t>
            </a:r>
            <a:r>
              <a:rPr lang="en-US" dirty="0" err="1"/>
              <a:t>bagian</a:t>
            </a:r>
            <a:r>
              <a:rPr lang="en-US" dirty="0"/>
              <a:t> </a:t>
            </a:r>
            <a:r>
              <a:rPr lang="en-US" dirty="0" err="1"/>
              <a:t>perusahaan</a:t>
            </a:r>
            <a:r>
              <a:rPr lang="en-US" dirty="0"/>
              <a:t> </a:t>
            </a:r>
            <a:r>
              <a:rPr lang="en-US" dirty="0" err="1"/>
              <a:t>diputuskan</a:t>
            </a:r>
            <a:r>
              <a:rPr lang="en-US" dirty="0"/>
              <a:t> oleh </a:t>
            </a:r>
            <a:r>
              <a:rPr lang="en-US" dirty="0" err="1"/>
              <a:t>kantor</a:t>
            </a:r>
            <a:r>
              <a:rPr lang="en-US" dirty="0"/>
              <a:t> </a:t>
            </a:r>
            <a:r>
              <a:rPr lang="en-US" dirty="0" err="1"/>
              <a:t>pusat</a:t>
            </a:r>
            <a:endParaRPr lang="en-US" dirty="0"/>
          </a:p>
          <a:p>
            <a:pPr lvl="1"/>
            <a:r>
              <a:rPr lang="en-US" dirty="0" err="1"/>
              <a:t>Memudahkan</a:t>
            </a:r>
            <a:r>
              <a:rPr lang="en-US" dirty="0"/>
              <a:t> </a:t>
            </a:r>
            <a:r>
              <a:rPr lang="en-US" dirty="0" err="1"/>
              <a:t>pengaplikasian</a:t>
            </a:r>
            <a:r>
              <a:rPr lang="en-US" dirty="0"/>
              <a:t> </a:t>
            </a:r>
            <a:r>
              <a:rPr lang="en-US" dirty="0" err="1"/>
              <a:t>prioritas</a:t>
            </a:r>
            <a:r>
              <a:rPr lang="en-US" dirty="0"/>
              <a:t> </a:t>
            </a:r>
            <a:r>
              <a:rPr lang="en-US" dirty="0" err="1"/>
              <a:t>strategis</a:t>
            </a:r>
            <a:r>
              <a:rPr lang="en-US" dirty="0"/>
              <a:t> </a:t>
            </a:r>
            <a:r>
              <a:rPr lang="en-US" dirty="0" err="1"/>
              <a:t>perusahaan</a:t>
            </a:r>
            <a:endParaRPr lang="en-US" dirty="0"/>
          </a:p>
          <a:p>
            <a:pPr lvl="1"/>
            <a:r>
              <a:rPr lang="en-US" dirty="0" err="1"/>
              <a:t>Memudahkan</a:t>
            </a:r>
            <a:r>
              <a:rPr lang="en-US" dirty="0"/>
              <a:t> </a:t>
            </a:r>
            <a:r>
              <a:rPr lang="en-US" dirty="0" err="1"/>
              <a:t>pengawasan</a:t>
            </a:r>
            <a:r>
              <a:rPr lang="en-US" dirty="0"/>
              <a:t> pada </a:t>
            </a:r>
            <a:r>
              <a:rPr lang="en-US" dirty="0" err="1"/>
              <a:t>setiap</a:t>
            </a:r>
            <a:r>
              <a:rPr lang="en-US" dirty="0"/>
              <a:t> </a:t>
            </a:r>
            <a:r>
              <a:rPr lang="en-US" dirty="0" err="1"/>
              <a:t>lini</a:t>
            </a:r>
            <a:r>
              <a:rPr lang="en-US" dirty="0"/>
              <a:t> </a:t>
            </a:r>
            <a:r>
              <a:rPr lang="en-US" dirty="0" err="1"/>
              <a:t>dalam</a:t>
            </a:r>
            <a:r>
              <a:rPr lang="en-US" dirty="0"/>
              <a:t> </a:t>
            </a:r>
            <a:r>
              <a:rPr lang="en-US" dirty="0" err="1"/>
              <a:t>perusahaan</a:t>
            </a:r>
            <a:endParaRPr lang="en-US" dirty="0"/>
          </a:p>
          <a:p>
            <a:pPr lvl="1"/>
            <a:r>
              <a:rPr lang="en-US" dirty="0" err="1"/>
              <a:t>Mengurangi</a:t>
            </a:r>
            <a:r>
              <a:rPr lang="en-US" dirty="0"/>
              <a:t> </a:t>
            </a:r>
            <a:r>
              <a:rPr lang="en-US" dirty="0" err="1"/>
              <a:t>duplikasi</a:t>
            </a:r>
            <a:endParaRPr lang="en-US" dirty="0"/>
          </a:p>
          <a:p>
            <a:pPr lvl="1"/>
            <a:r>
              <a:rPr lang="en-US" dirty="0" err="1"/>
              <a:t>Memudahkan</a:t>
            </a:r>
            <a:r>
              <a:rPr lang="en-US" dirty="0"/>
              <a:t> </a:t>
            </a:r>
            <a:r>
              <a:rPr lang="en-US" dirty="0" err="1"/>
              <a:t>pencapaian</a:t>
            </a:r>
            <a:r>
              <a:rPr lang="en-US" dirty="0"/>
              <a:t> </a:t>
            </a:r>
            <a:r>
              <a:rPr lang="en-US" dirty="0" err="1"/>
              <a:t>hasil</a:t>
            </a:r>
            <a:r>
              <a:rPr lang="en-US" dirty="0"/>
              <a:t> yang </a:t>
            </a:r>
            <a:r>
              <a:rPr lang="en-US" dirty="0" err="1"/>
              <a:t>sesuai</a:t>
            </a:r>
            <a:endParaRPr lang="en-US" dirty="0"/>
          </a:p>
          <a:p>
            <a:pPr marL="558800" lvl="1" indent="0">
              <a:buNone/>
            </a:pPr>
            <a:endParaRPr lang="en-US" dirty="0"/>
          </a:p>
          <a:p>
            <a:r>
              <a:rPr lang="en-US" b="1" dirty="0" err="1"/>
              <a:t>Desentralisasi</a:t>
            </a:r>
            <a:r>
              <a:rPr lang="en-US" b="1" dirty="0"/>
              <a:t> </a:t>
            </a:r>
            <a:r>
              <a:rPr lang="en-US" b="1" dirty="0" err="1"/>
              <a:t>penarikan</a:t>
            </a:r>
            <a:r>
              <a:rPr lang="en-US" b="1" dirty="0"/>
              <a:t> </a:t>
            </a:r>
            <a:r>
              <a:rPr lang="en-US" b="1" dirty="0" err="1"/>
              <a:t>tenaga</a:t>
            </a:r>
            <a:r>
              <a:rPr lang="en-US" b="1" dirty="0"/>
              <a:t> </a:t>
            </a:r>
            <a:r>
              <a:rPr lang="en-US" b="1" dirty="0" err="1"/>
              <a:t>kerja</a:t>
            </a:r>
            <a:endParaRPr lang="en-US" b="1" dirty="0"/>
          </a:p>
          <a:p>
            <a:pPr marL="0" indent="0">
              <a:buNone/>
            </a:pPr>
            <a:r>
              <a:rPr lang="en-US" dirty="0" err="1"/>
              <a:t>Penarikan</a:t>
            </a:r>
            <a:r>
              <a:rPr lang="en-US" dirty="0"/>
              <a:t> </a:t>
            </a:r>
            <a:r>
              <a:rPr lang="en-US" dirty="0" err="1"/>
              <a:t>tenaga</a:t>
            </a:r>
            <a:r>
              <a:rPr lang="en-US" dirty="0"/>
              <a:t> </a:t>
            </a:r>
            <a:r>
              <a:rPr lang="en-US" dirty="0" err="1"/>
              <a:t>kerja</a:t>
            </a:r>
            <a:r>
              <a:rPr lang="en-US" dirty="0"/>
              <a:t> </a:t>
            </a:r>
            <a:r>
              <a:rPr lang="en-US" dirty="0" err="1"/>
              <a:t>dari</a:t>
            </a:r>
            <a:r>
              <a:rPr lang="en-US" dirty="0"/>
              <a:t> </a:t>
            </a:r>
            <a:r>
              <a:rPr lang="en-US" dirty="0" err="1"/>
              <a:t>seluruh</a:t>
            </a:r>
            <a:r>
              <a:rPr lang="en-US" dirty="0"/>
              <a:t> </a:t>
            </a:r>
            <a:r>
              <a:rPr lang="en-US" dirty="0" err="1"/>
              <a:t>bagian</a:t>
            </a:r>
            <a:r>
              <a:rPr lang="en-US" dirty="0"/>
              <a:t> </a:t>
            </a:r>
            <a:r>
              <a:rPr lang="en-US" dirty="0" err="1"/>
              <a:t>perusahaan</a:t>
            </a:r>
            <a:r>
              <a:rPr lang="en-US" dirty="0"/>
              <a:t> </a:t>
            </a:r>
            <a:r>
              <a:rPr lang="en-US" dirty="0" err="1"/>
              <a:t>diserahkan</a:t>
            </a:r>
            <a:r>
              <a:rPr lang="en-US" dirty="0"/>
              <a:t> </a:t>
            </a:r>
            <a:r>
              <a:rPr lang="en-US" dirty="0" err="1"/>
              <a:t>sepenuhnya</a:t>
            </a:r>
            <a:r>
              <a:rPr lang="en-US" dirty="0"/>
              <a:t> </a:t>
            </a:r>
            <a:r>
              <a:rPr lang="en-US" dirty="0" err="1"/>
              <a:t>kepada</a:t>
            </a:r>
            <a:r>
              <a:rPr lang="en-US" dirty="0"/>
              <a:t> </a:t>
            </a:r>
            <a:r>
              <a:rPr lang="en-US" dirty="0" err="1"/>
              <a:t>kepala</a:t>
            </a:r>
            <a:r>
              <a:rPr lang="en-US" dirty="0"/>
              <a:t> </a:t>
            </a:r>
            <a:r>
              <a:rPr lang="en-US" dirty="0" err="1"/>
              <a:t>bagian</a:t>
            </a:r>
            <a:endParaRPr lang="en-US" dirty="0"/>
          </a:p>
          <a:p>
            <a:pPr marL="0" indent="0">
              <a:buNone/>
            </a:pPr>
            <a:endParaRPr lang="en-US" dirty="0"/>
          </a:p>
        </p:txBody>
      </p:sp>
    </p:spTree>
    <p:extLst>
      <p:ext uri="{BB962C8B-B14F-4D97-AF65-F5344CB8AC3E}">
        <p14:creationId xmlns:p14="http://schemas.microsoft.com/office/powerpoint/2010/main" val="320658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898C41-D094-3B4C-A02F-3A875792E4A4}"/>
              </a:ext>
            </a:extLst>
          </p:cNvPr>
          <p:cNvSpPr>
            <a:spLocks noGrp="1"/>
          </p:cNvSpPr>
          <p:nvPr>
            <p:ph type="ctrTitle"/>
          </p:nvPr>
        </p:nvSpPr>
        <p:spPr>
          <a:xfrm>
            <a:off x="736103" y="257175"/>
            <a:ext cx="5470000" cy="1160000"/>
          </a:xfrm>
        </p:spPr>
        <p:txBody>
          <a:bodyPr/>
          <a:lstStyle/>
          <a:p>
            <a:r>
              <a:rPr lang="en-US" b="1" dirty="0" smtClean="0">
                <a:solidFill>
                  <a:srgbClr val="C00000"/>
                </a:solidFill>
                <a:latin typeface="Berlin Sans FB Demi" panose="020E0802020502020306" pitchFamily="34" charset="0"/>
              </a:rPr>
              <a:t>TUJUAN PEMBELAJARAN</a:t>
            </a:r>
            <a:endParaRPr lang="en-US" b="1"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06677348-8406-D049-A835-F65F014C313A}"/>
              </a:ext>
            </a:extLst>
          </p:cNvPr>
          <p:cNvSpPr>
            <a:spLocks noGrp="1"/>
          </p:cNvSpPr>
          <p:nvPr>
            <p:ph type="subTitle" idx="1"/>
          </p:nvPr>
        </p:nvSpPr>
        <p:spPr>
          <a:xfrm>
            <a:off x="736103" y="1746123"/>
            <a:ext cx="5470000" cy="366400"/>
          </a:xfrm>
        </p:spPr>
        <p:txBody>
          <a:bodyPr/>
          <a:lstStyle/>
          <a:p>
            <a:pPr marL="514350" indent="-514350" algn="just">
              <a:lnSpc>
                <a:spcPct val="100000"/>
              </a:lnSpc>
              <a:buClr>
                <a:schemeClr val="tx1"/>
              </a:buClr>
              <a:buSzPct val="100000"/>
              <a:buAutoNum type="arabicPeriod"/>
            </a:pPr>
            <a:r>
              <a:rPr lang="en-US" dirty="0" err="1">
                <a:solidFill>
                  <a:schemeClr val="tx1"/>
                </a:solidFill>
                <a:latin typeface="Berlin Sans FB Demi" panose="020E0802020502020306" pitchFamily="34" charset="0"/>
              </a:rPr>
              <a:t>M</a:t>
            </a:r>
            <a:r>
              <a:rPr lang="en-US" dirty="0" err="1" smtClean="0">
                <a:solidFill>
                  <a:schemeClr val="tx1"/>
                </a:solidFill>
                <a:latin typeface="Berlin Sans FB Demi" panose="020E0802020502020306" pitchFamily="34" charset="0"/>
              </a:rPr>
              <a:t>endefinisikan</a:t>
            </a:r>
            <a:r>
              <a:rPr lang="en-US" dirty="0" smtClean="0">
                <a:solidFill>
                  <a:schemeClr val="tx1"/>
                </a:solidFill>
                <a:latin typeface="Berlin Sans FB Demi" panose="020E0802020502020306" pitchFamily="34" charset="0"/>
              </a:rPr>
              <a:t> </a:t>
            </a:r>
            <a:r>
              <a:rPr lang="en-US" dirty="0">
                <a:solidFill>
                  <a:schemeClr val="tx1"/>
                </a:solidFill>
                <a:latin typeface="Berlin Sans FB Demi" panose="020E0802020502020306" pitchFamily="34" charset="0"/>
              </a:rPr>
              <a:t>dan </a:t>
            </a:r>
            <a:r>
              <a:rPr lang="en-US" dirty="0" err="1">
                <a:solidFill>
                  <a:schemeClr val="tx1"/>
                </a:solidFill>
                <a:latin typeface="Berlin Sans FB Demi" panose="020E0802020502020306" pitchFamily="34" charset="0"/>
              </a:rPr>
              <a:t>menjelaskan</a:t>
            </a:r>
            <a:r>
              <a:rPr lang="en-US" dirty="0">
                <a:solidFill>
                  <a:schemeClr val="tx1"/>
                </a:solidFill>
                <a:latin typeface="Berlin Sans FB Demi" panose="020E0802020502020306" pitchFamily="34" charset="0"/>
              </a:rPr>
              <a:t> proses </a:t>
            </a:r>
            <a:r>
              <a:rPr lang="en-US" dirty="0" err="1">
                <a:solidFill>
                  <a:schemeClr val="tx1"/>
                </a:solidFill>
                <a:latin typeface="Berlin Sans FB Demi" panose="020E0802020502020306" pitchFamily="34" charset="0"/>
              </a:rPr>
              <a:t>penarikan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karyawan</a:t>
            </a:r>
            <a:endParaRPr lang="en-US" dirty="0">
              <a:solidFill>
                <a:schemeClr val="tx1"/>
              </a:solidFill>
              <a:latin typeface="Berlin Sans FB Demi" panose="020E0802020502020306" pitchFamily="34" charset="0"/>
            </a:endParaRPr>
          </a:p>
          <a:p>
            <a:pPr marL="514350" indent="-514350" algn="just">
              <a:lnSpc>
                <a:spcPct val="100000"/>
              </a:lnSpc>
              <a:buClr>
                <a:schemeClr val="tx1"/>
              </a:buClr>
              <a:buSzPct val="100000"/>
              <a:buAutoNum type="arabicPeriod"/>
            </a:pPr>
            <a:r>
              <a:rPr lang="en-US" dirty="0" err="1">
                <a:solidFill>
                  <a:schemeClr val="tx1"/>
                </a:solidFill>
                <a:latin typeface="Berlin Sans FB Demi" panose="020E0802020502020306" pitchFamily="34" charset="0"/>
              </a:rPr>
              <a:t>Mengidentifikasi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tiga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kelompok</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sumber</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ketersediaan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sumber</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daya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manusia</a:t>
            </a:r>
            <a:endParaRPr lang="en-US" dirty="0">
              <a:solidFill>
                <a:schemeClr val="tx1"/>
              </a:solidFill>
              <a:latin typeface="Berlin Sans FB Demi" panose="020E0802020502020306" pitchFamily="34" charset="0"/>
            </a:endParaRPr>
          </a:p>
          <a:p>
            <a:pPr marL="514350" indent="-514350" algn="just">
              <a:lnSpc>
                <a:spcPct val="100000"/>
              </a:lnSpc>
              <a:buClr>
                <a:schemeClr val="tx1"/>
              </a:buClr>
              <a:buSzPct val="100000"/>
              <a:buAutoNum type="arabicPeriod"/>
            </a:pPr>
            <a:r>
              <a:rPr lang="en-US" dirty="0" err="1">
                <a:solidFill>
                  <a:schemeClr val="tx1"/>
                </a:solidFill>
                <a:latin typeface="Berlin Sans FB Demi" panose="020E0802020502020306" pitchFamily="34" charset="0"/>
              </a:rPr>
              <a:t>Menjelaskan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tujuan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penarikan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endParaRPr lang="en-US" dirty="0">
              <a:solidFill>
                <a:schemeClr val="tx1"/>
              </a:solidFill>
              <a:latin typeface="Berlin Sans FB Demi" panose="020E0802020502020306" pitchFamily="34" charset="0"/>
            </a:endParaRPr>
          </a:p>
          <a:p>
            <a:pPr marL="514350" indent="-514350" algn="just">
              <a:lnSpc>
                <a:spcPct val="100000"/>
              </a:lnSpc>
              <a:buClr>
                <a:schemeClr val="tx1"/>
              </a:buClr>
              <a:buSzPct val="100000"/>
              <a:buAutoNum type="arabicPeriod"/>
            </a:pPr>
            <a:r>
              <a:rPr lang="en-US" dirty="0" err="1">
                <a:solidFill>
                  <a:schemeClr val="tx1"/>
                </a:solidFill>
                <a:latin typeface="Berlin Sans FB Demi" panose="020E0802020502020306" pitchFamily="34" charset="0"/>
              </a:rPr>
              <a:t>Menyebutkan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sumber</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penarikan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endParaRPr lang="en-US" dirty="0">
              <a:solidFill>
                <a:schemeClr val="tx1"/>
              </a:solidFill>
              <a:latin typeface="Berlin Sans FB Demi" panose="020E0802020502020306" pitchFamily="34" charset="0"/>
            </a:endParaRPr>
          </a:p>
          <a:p>
            <a:pPr marL="514350" indent="-514350" algn="just">
              <a:lnSpc>
                <a:spcPct val="100000"/>
              </a:lnSpc>
              <a:buClr>
                <a:schemeClr val="tx1"/>
              </a:buClr>
              <a:buSzPct val="100000"/>
              <a:buAutoNum type="arabicPeriod"/>
            </a:pPr>
            <a:r>
              <a:rPr lang="en-US" dirty="0" err="1">
                <a:solidFill>
                  <a:schemeClr val="tx1"/>
                </a:solidFill>
                <a:latin typeface="Berlin Sans FB Demi" panose="020E0802020502020306" pitchFamily="34" charset="0"/>
              </a:rPr>
              <a:t>Mengidentifikasi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faktor</a:t>
            </a:r>
            <a:r>
              <a:rPr lang="en-US" dirty="0">
                <a:solidFill>
                  <a:schemeClr val="tx1"/>
                </a:solidFill>
                <a:latin typeface="Berlin Sans FB Demi" panose="020E0802020502020306" pitchFamily="34" charset="0"/>
              </a:rPr>
              <a:t> yang </a:t>
            </a:r>
            <a:r>
              <a:rPr lang="en-US" dirty="0" err="1">
                <a:solidFill>
                  <a:schemeClr val="tx1"/>
                </a:solidFill>
                <a:latin typeface="Berlin Sans FB Demi" panose="020E0802020502020306" pitchFamily="34" charset="0"/>
              </a:rPr>
              <a:t>mempengaruhi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penarikan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endParaRPr lang="en-US" dirty="0">
              <a:solidFill>
                <a:schemeClr val="tx1"/>
              </a:solidFill>
              <a:latin typeface="Berlin Sans FB Demi" panose="020E0802020502020306" pitchFamily="34" charset="0"/>
            </a:endParaRPr>
          </a:p>
          <a:p>
            <a:pPr marL="514350" indent="-514350" algn="just">
              <a:lnSpc>
                <a:spcPct val="100000"/>
              </a:lnSpc>
              <a:buClr>
                <a:schemeClr val="tx1"/>
              </a:buClr>
              <a:buSzPct val="100000"/>
              <a:buAutoNum type="arabicPeriod"/>
            </a:pPr>
            <a:r>
              <a:rPr lang="en-US" dirty="0" err="1">
                <a:solidFill>
                  <a:schemeClr val="tx1"/>
                </a:solidFill>
                <a:latin typeface="Berlin Sans FB Demi" panose="020E0802020502020306" pitchFamily="34" charset="0"/>
              </a:rPr>
              <a:t>Menjelaskan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Penarikan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r>
              <a:rPr lang="en-US" dirty="0">
                <a:solidFill>
                  <a:schemeClr val="tx1"/>
                </a:solidFill>
                <a:latin typeface="Berlin Sans FB Demi" panose="020E0802020502020306" pitchFamily="34" charset="0"/>
              </a:rPr>
              <a:t> yang </a:t>
            </a:r>
            <a:r>
              <a:rPr lang="en-US" dirty="0" err="1">
                <a:solidFill>
                  <a:schemeClr val="tx1"/>
                </a:solidFill>
                <a:latin typeface="Berlin Sans FB Demi" panose="020E0802020502020306" pitchFamily="34" charset="0"/>
              </a:rPr>
              <a:t>efektif</a:t>
            </a:r>
            <a:r>
              <a:rPr lang="en-US" dirty="0">
                <a:solidFill>
                  <a:schemeClr val="tx1"/>
                </a:solidFill>
                <a:latin typeface="Berlin Sans FB Demi" panose="020E0802020502020306" pitchFamily="34" charset="0"/>
              </a:rPr>
              <a:t> dan </a:t>
            </a:r>
            <a:r>
              <a:rPr lang="en-US" dirty="0" err="1">
                <a:solidFill>
                  <a:schemeClr val="tx1"/>
                </a:solidFill>
                <a:latin typeface="Berlin Sans FB Demi" panose="020E0802020502020306" pitchFamily="34" charset="0"/>
              </a:rPr>
              <a:t>pengorganisasian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fungsi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penarikan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endParaRPr lang="en-US" dirty="0">
              <a:solidFill>
                <a:schemeClr val="tx1"/>
              </a:solidFill>
              <a:latin typeface="Berlin Sans FB Demi" panose="020E0802020502020306" pitchFamily="34" charset="0"/>
            </a:endParaRPr>
          </a:p>
          <a:p>
            <a:pPr algn="just"/>
            <a:endParaRPr lang="en-US" dirty="0">
              <a:solidFill>
                <a:schemeClr val="tx1"/>
              </a:solidFill>
            </a:endParaRPr>
          </a:p>
        </p:txBody>
      </p:sp>
    </p:spTree>
    <p:extLst>
      <p:ext uri="{BB962C8B-B14F-4D97-AF65-F5344CB8AC3E}">
        <p14:creationId xmlns:p14="http://schemas.microsoft.com/office/powerpoint/2010/main" val="239041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4161B1-A36E-B346-ACCC-725AEF9C9DFA}"/>
              </a:ext>
            </a:extLst>
          </p:cNvPr>
          <p:cNvSpPr>
            <a:spLocks noGrp="1"/>
          </p:cNvSpPr>
          <p:nvPr>
            <p:ph type="title"/>
          </p:nvPr>
        </p:nvSpPr>
        <p:spPr>
          <a:xfrm>
            <a:off x="611762" y="998600"/>
            <a:ext cx="6066000" cy="650000"/>
          </a:xfrm>
        </p:spPr>
        <p:txBody>
          <a:bodyPr/>
          <a:lstStyle/>
          <a:p>
            <a:pPr>
              <a:buClr>
                <a:srgbClr val="C00000"/>
              </a:buClr>
            </a:pPr>
            <a:r>
              <a:rPr lang="en-US" b="1" dirty="0" smtClean="0">
                <a:solidFill>
                  <a:srgbClr val="C00000"/>
                </a:solidFill>
                <a:latin typeface="Berlin Sans FB Demi" panose="020E0802020502020306" pitchFamily="34" charset="0"/>
              </a:rPr>
              <a:t>PENGERTIAN PENARIKAN TENAGA KERJA</a:t>
            </a:r>
            <a:endParaRPr lang="en-US" b="1"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C19BC10C-806F-4B47-BF3A-33F0C2BEAE35}"/>
              </a:ext>
            </a:extLst>
          </p:cNvPr>
          <p:cNvSpPr>
            <a:spLocks noGrp="1"/>
          </p:cNvSpPr>
          <p:nvPr>
            <p:ph type="body" idx="1"/>
          </p:nvPr>
        </p:nvSpPr>
        <p:spPr>
          <a:xfrm>
            <a:off x="1140400" y="2008464"/>
            <a:ext cx="6646288" cy="4045200"/>
          </a:xfrm>
        </p:spPr>
        <p:txBody>
          <a:bodyPr/>
          <a:lstStyle/>
          <a:p>
            <a:pPr marL="0" indent="0">
              <a:buNone/>
            </a:pPr>
            <a:r>
              <a:rPr lang="en-US" sz="2800" dirty="0" err="1">
                <a:latin typeface="Berlin Sans FB Demi" panose="020E0802020502020306" pitchFamily="34" charset="0"/>
              </a:rPr>
              <a:t>Merupakan</a:t>
            </a:r>
            <a:r>
              <a:rPr lang="en-US" sz="2800" dirty="0">
                <a:latin typeface="Berlin Sans FB Demi" panose="020E0802020502020306" pitchFamily="34" charset="0"/>
              </a:rPr>
              <a:t> proses </a:t>
            </a:r>
            <a:r>
              <a:rPr lang="en-US" sz="2800" dirty="0" err="1">
                <a:latin typeface="Berlin Sans FB Demi" panose="020E0802020502020306" pitchFamily="34" charset="0"/>
              </a:rPr>
              <a:t>pencarian</a:t>
            </a:r>
            <a:r>
              <a:rPr lang="en-US" sz="2800" dirty="0">
                <a:latin typeface="Berlin Sans FB Demi" panose="020E0802020502020306" pitchFamily="34" charset="0"/>
              </a:rPr>
              <a:t> </a:t>
            </a:r>
            <a:r>
              <a:rPr lang="en-US" sz="2800" dirty="0" err="1">
                <a:latin typeface="Berlin Sans FB Demi" panose="020E0802020502020306" pitchFamily="34" charset="0"/>
              </a:rPr>
              <a:t>tenaga</a:t>
            </a:r>
            <a:r>
              <a:rPr lang="en-US" sz="2800" dirty="0">
                <a:latin typeface="Berlin Sans FB Demi" panose="020E0802020502020306" pitchFamily="34" charset="0"/>
              </a:rPr>
              <a:t> </a:t>
            </a:r>
            <a:r>
              <a:rPr lang="en-US" sz="2800" dirty="0" err="1">
                <a:latin typeface="Berlin Sans FB Demi" panose="020E0802020502020306" pitchFamily="34" charset="0"/>
              </a:rPr>
              <a:t>kerja</a:t>
            </a:r>
            <a:r>
              <a:rPr lang="en-US" sz="2800" dirty="0">
                <a:latin typeface="Berlin Sans FB Demi" panose="020E0802020502020306" pitchFamily="34" charset="0"/>
              </a:rPr>
              <a:t> </a:t>
            </a:r>
            <a:r>
              <a:rPr lang="en-US" sz="2800" dirty="0" err="1">
                <a:latin typeface="Berlin Sans FB Demi" panose="020E0802020502020306" pitchFamily="34" charset="0"/>
              </a:rPr>
              <a:t>guna</a:t>
            </a:r>
            <a:r>
              <a:rPr lang="en-US" sz="2800" dirty="0">
                <a:latin typeface="Berlin Sans FB Demi" panose="020E0802020502020306" pitchFamily="34" charset="0"/>
              </a:rPr>
              <a:t> </a:t>
            </a:r>
            <a:r>
              <a:rPr lang="en-US" sz="2800" dirty="0" err="1">
                <a:latin typeface="Berlin Sans FB Demi" panose="020E0802020502020306" pitchFamily="34" charset="0"/>
              </a:rPr>
              <a:t>mengisi</a:t>
            </a:r>
            <a:r>
              <a:rPr lang="en-US" sz="2800" dirty="0">
                <a:latin typeface="Berlin Sans FB Demi" panose="020E0802020502020306" pitchFamily="34" charset="0"/>
              </a:rPr>
              <a:t> </a:t>
            </a:r>
            <a:r>
              <a:rPr lang="en-US" sz="2800" dirty="0" err="1">
                <a:latin typeface="Berlin Sans FB Demi" panose="020E0802020502020306" pitchFamily="34" charset="0"/>
              </a:rPr>
              <a:t>kekosongan</a:t>
            </a:r>
            <a:r>
              <a:rPr lang="en-US" sz="2800" dirty="0">
                <a:latin typeface="Berlin Sans FB Demi" panose="020E0802020502020306" pitchFamily="34" charset="0"/>
              </a:rPr>
              <a:t> </a:t>
            </a:r>
            <a:r>
              <a:rPr lang="en-US" sz="2800" dirty="0" err="1">
                <a:latin typeface="Berlin Sans FB Demi" panose="020E0802020502020306" pitchFamily="34" charset="0"/>
              </a:rPr>
              <a:t>pekerjaan</a:t>
            </a:r>
            <a:r>
              <a:rPr lang="en-US" sz="2800" dirty="0">
                <a:latin typeface="Berlin Sans FB Demi" panose="020E0802020502020306" pitchFamily="34" charset="0"/>
              </a:rPr>
              <a:t> </a:t>
            </a:r>
            <a:r>
              <a:rPr lang="en-US" sz="2800" dirty="0" err="1">
                <a:latin typeface="Berlin Sans FB Demi" panose="020E0802020502020306" pitchFamily="34" charset="0"/>
              </a:rPr>
              <a:t>dalam</a:t>
            </a:r>
            <a:r>
              <a:rPr lang="en-US" sz="2800" dirty="0">
                <a:latin typeface="Berlin Sans FB Demi" panose="020E0802020502020306" pitchFamily="34" charset="0"/>
              </a:rPr>
              <a:t> </a:t>
            </a:r>
            <a:r>
              <a:rPr lang="en-US" sz="2800" dirty="0" err="1">
                <a:latin typeface="Berlin Sans FB Demi" panose="020E0802020502020306" pitchFamily="34" charset="0"/>
              </a:rPr>
              <a:t>perusahaan</a:t>
            </a:r>
            <a:endParaRPr lang="en-US" sz="2800" dirty="0">
              <a:latin typeface="Berlin Sans FB Demi" panose="020E0802020502020306" pitchFamily="34" charset="0"/>
            </a:endParaRPr>
          </a:p>
          <a:p>
            <a:r>
              <a:rPr lang="en-US" sz="2800" dirty="0" err="1">
                <a:latin typeface="Berlin Sans FB Demi" panose="020E0802020502020306" pitchFamily="34" charset="0"/>
              </a:rPr>
              <a:t>Berkaitan</a:t>
            </a:r>
            <a:r>
              <a:rPr lang="en-US" sz="2800" dirty="0">
                <a:latin typeface="Berlin Sans FB Demi" panose="020E0802020502020306" pitchFamily="34" charset="0"/>
              </a:rPr>
              <a:t> </a:t>
            </a:r>
            <a:r>
              <a:rPr lang="en-US" sz="2800" dirty="0" err="1">
                <a:latin typeface="Berlin Sans FB Demi" panose="020E0802020502020306" pitchFamily="34" charset="0"/>
              </a:rPr>
              <a:t>dengan</a:t>
            </a:r>
            <a:r>
              <a:rPr lang="en-US" sz="2800" dirty="0">
                <a:latin typeface="Berlin Sans FB Demi" panose="020E0802020502020306" pitchFamily="34" charset="0"/>
              </a:rPr>
              <a:t> </a:t>
            </a:r>
            <a:r>
              <a:rPr lang="en-US" sz="2800" dirty="0" err="1">
                <a:latin typeface="Berlin Sans FB Demi" panose="020E0802020502020306" pitchFamily="34" charset="0"/>
              </a:rPr>
              <a:t>pemenuhan</a:t>
            </a:r>
            <a:r>
              <a:rPr lang="en-US" sz="2800" dirty="0">
                <a:latin typeface="Berlin Sans FB Demi" panose="020E0802020502020306" pitchFamily="34" charset="0"/>
              </a:rPr>
              <a:t> </a:t>
            </a:r>
            <a:r>
              <a:rPr lang="en-US" sz="2800" dirty="0" err="1">
                <a:latin typeface="Berlin Sans FB Demi" panose="020E0802020502020306" pitchFamily="34" charset="0"/>
              </a:rPr>
              <a:t>kebutuhan</a:t>
            </a:r>
            <a:r>
              <a:rPr lang="en-US" sz="2800" dirty="0">
                <a:latin typeface="Berlin Sans FB Demi" panose="020E0802020502020306" pitchFamily="34" charset="0"/>
              </a:rPr>
              <a:t> </a:t>
            </a:r>
            <a:r>
              <a:rPr lang="en-US" sz="2800" dirty="0" err="1">
                <a:latin typeface="Berlin Sans FB Demi" panose="020E0802020502020306" pitchFamily="34" charset="0"/>
              </a:rPr>
              <a:t>tenaga</a:t>
            </a:r>
            <a:r>
              <a:rPr lang="en-US" sz="2800" dirty="0">
                <a:latin typeface="Berlin Sans FB Demi" panose="020E0802020502020306" pitchFamily="34" charset="0"/>
              </a:rPr>
              <a:t> </a:t>
            </a:r>
            <a:r>
              <a:rPr lang="en-US" sz="2800" dirty="0" err="1">
                <a:latin typeface="Berlin Sans FB Demi" panose="020E0802020502020306" pitchFamily="34" charset="0"/>
              </a:rPr>
              <a:t>kerja</a:t>
            </a:r>
            <a:r>
              <a:rPr lang="en-US" sz="2800" dirty="0">
                <a:latin typeface="Berlin Sans FB Demi" panose="020E0802020502020306" pitchFamily="34" charset="0"/>
              </a:rPr>
              <a:t> </a:t>
            </a:r>
            <a:r>
              <a:rPr lang="en-US" sz="2800" dirty="0" err="1">
                <a:latin typeface="Berlin Sans FB Demi" panose="020E0802020502020306" pitchFamily="34" charset="0"/>
              </a:rPr>
              <a:t>sesuai</a:t>
            </a:r>
            <a:r>
              <a:rPr lang="en-US" sz="2800" dirty="0">
                <a:latin typeface="Berlin Sans FB Demi" panose="020E0802020502020306" pitchFamily="34" charset="0"/>
              </a:rPr>
              <a:t> </a:t>
            </a:r>
            <a:r>
              <a:rPr lang="en-US" sz="2800" dirty="0" err="1">
                <a:latin typeface="Berlin Sans FB Demi" panose="020E0802020502020306" pitchFamily="34" charset="0"/>
              </a:rPr>
              <a:t>dengan</a:t>
            </a:r>
            <a:r>
              <a:rPr lang="en-US" sz="2800" dirty="0">
                <a:latin typeface="Berlin Sans FB Demi" panose="020E0802020502020306" pitchFamily="34" charset="0"/>
              </a:rPr>
              <a:t> </a:t>
            </a:r>
            <a:r>
              <a:rPr lang="en-US" sz="2800" dirty="0" err="1">
                <a:latin typeface="Berlin Sans FB Demi" panose="020E0802020502020306" pitchFamily="34" charset="0"/>
              </a:rPr>
              <a:t>jumlah</a:t>
            </a:r>
            <a:r>
              <a:rPr lang="en-US" sz="2800" dirty="0">
                <a:latin typeface="Berlin Sans FB Demi" panose="020E0802020502020306" pitchFamily="34" charset="0"/>
              </a:rPr>
              <a:t> dan </a:t>
            </a:r>
            <a:r>
              <a:rPr lang="en-US" sz="2800" dirty="0" err="1">
                <a:latin typeface="Berlin Sans FB Demi" panose="020E0802020502020306" pitchFamily="34" charset="0"/>
              </a:rPr>
              <a:t>kualitasnya</a:t>
            </a:r>
            <a:endParaRPr lang="en-US" sz="2800" dirty="0">
              <a:latin typeface="Berlin Sans FB Demi" panose="020E0802020502020306" pitchFamily="34" charset="0"/>
            </a:endParaRPr>
          </a:p>
        </p:txBody>
      </p:sp>
    </p:spTree>
    <p:extLst>
      <p:ext uri="{BB962C8B-B14F-4D97-AF65-F5344CB8AC3E}">
        <p14:creationId xmlns:p14="http://schemas.microsoft.com/office/powerpoint/2010/main" val="405380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66B2F4-E8BC-CA46-A4EA-1CEC7CA32FFD}"/>
              </a:ext>
            </a:extLst>
          </p:cNvPr>
          <p:cNvSpPr>
            <a:spLocks noGrp="1"/>
          </p:cNvSpPr>
          <p:nvPr>
            <p:ph type="title"/>
          </p:nvPr>
        </p:nvSpPr>
        <p:spPr>
          <a:xfrm>
            <a:off x="481493" y="469624"/>
            <a:ext cx="7936365" cy="650000"/>
          </a:xfrm>
        </p:spPr>
        <p:txBody>
          <a:bodyPr/>
          <a:lstStyle/>
          <a:p>
            <a:r>
              <a:rPr lang="en-US" b="1" dirty="0" smtClean="0">
                <a:solidFill>
                  <a:srgbClr val="C00000"/>
                </a:solidFill>
                <a:latin typeface="Berlin Sans FB Demi" panose="020E0802020502020306" pitchFamily="34" charset="0"/>
              </a:rPr>
              <a:t>KEGIATAN POKOK DALAM PENARIKAN TENAGA KERJA</a:t>
            </a:r>
            <a:endParaRPr lang="en-US" b="1"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F435413A-09A1-DA45-9E92-17BF2C0C80BE}"/>
              </a:ext>
            </a:extLst>
          </p:cNvPr>
          <p:cNvSpPr>
            <a:spLocks noGrp="1"/>
          </p:cNvSpPr>
          <p:nvPr>
            <p:ph type="body" idx="4294967295"/>
          </p:nvPr>
        </p:nvSpPr>
        <p:spPr>
          <a:xfrm>
            <a:off x="753035" y="1431458"/>
            <a:ext cx="7664823" cy="4783605"/>
          </a:xfrm>
        </p:spPr>
        <p:txBody>
          <a:bodyPr/>
          <a:lstStyle/>
          <a:p>
            <a:pPr marL="514350" indent="-514350">
              <a:lnSpc>
                <a:spcPct val="100000"/>
              </a:lnSpc>
              <a:spcBef>
                <a:spcPts val="0"/>
              </a:spcBef>
              <a:buClrTx/>
              <a:buAutoNum type="arabicPeriod"/>
            </a:pPr>
            <a:r>
              <a:rPr lang="en-US" sz="2400" dirty="0" err="1">
                <a:latin typeface="Berlin Sans FB Demi" panose="020E0802020502020306" pitchFamily="34" charset="0"/>
              </a:rPr>
              <a:t>Menentukan</a:t>
            </a:r>
            <a:r>
              <a:rPr lang="en-US" sz="2400" dirty="0">
                <a:latin typeface="Berlin Sans FB Demi" panose="020E0802020502020306" pitchFamily="34" charset="0"/>
              </a:rPr>
              <a:t> </a:t>
            </a:r>
            <a:r>
              <a:rPr lang="en-US" sz="2400" dirty="0" err="1">
                <a:latin typeface="Berlin Sans FB Demi" panose="020E0802020502020306" pitchFamily="34" charset="0"/>
              </a:rPr>
              <a:t>kebutuhan</a:t>
            </a:r>
            <a:r>
              <a:rPr lang="en-US" sz="2400" dirty="0">
                <a:latin typeface="Berlin Sans FB Demi" panose="020E0802020502020306" pitchFamily="34" charset="0"/>
              </a:rPr>
              <a:t>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a:t>
            </a:r>
            <a:r>
              <a:rPr lang="en-US" sz="2400" dirty="0" err="1">
                <a:latin typeface="Berlin Sans FB Demi" panose="020E0802020502020306" pitchFamily="34" charset="0"/>
              </a:rPr>
              <a:t>dalam</a:t>
            </a:r>
            <a:r>
              <a:rPr lang="en-US" sz="2400" dirty="0">
                <a:latin typeface="Berlin Sans FB Demi" panose="020E0802020502020306" pitchFamily="34" charset="0"/>
              </a:rPr>
              <a:t> </a:t>
            </a:r>
            <a:r>
              <a:rPr lang="en-US" sz="2400" dirty="0" err="1">
                <a:latin typeface="Berlin Sans FB Demi" panose="020E0802020502020306" pitchFamily="34" charset="0"/>
              </a:rPr>
              <a:t>jangka</a:t>
            </a:r>
            <a:r>
              <a:rPr lang="en-US" sz="2400" dirty="0">
                <a:latin typeface="Berlin Sans FB Demi" panose="020E0802020502020306" pitchFamily="34" charset="0"/>
              </a:rPr>
              <a:t> </a:t>
            </a:r>
            <a:r>
              <a:rPr lang="en-US" sz="2400" dirty="0" err="1">
                <a:latin typeface="Berlin Sans FB Demi" panose="020E0802020502020306" pitchFamily="34" charset="0"/>
              </a:rPr>
              <a:t>pendek</a:t>
            </a:r>
            <a:r>
              <a:rPr lang="en-US" sz="2400" dirty="0">
                <a:latin typeface="Berlin Sans FB Demi" panose="020E0802020502020306" pitchFamily="34" charset="0"/>
              </a:rPr>
              <a:t> </a:t>
            </a:r>
            <a:r>
              <a:rPr lang="en-US" sz="2400" dirty="0" err="1">
                <a:latin typeface="Berlin Sans FB Demi" panose="020E0802020502020306" pitchFamily="34" charset="0"/>
              </a:rPr>
              <a:t>maupun</a:t>
            </a:r>
            <a:r>
              <a:rPr lang="en-US" sz="2400" dirty="0">
                <a:latin typeface="Berlin Sans FB Demi" panose="020E0802020502020306" pitchFamily="34" charset="0"/>
              </a:rPr>
              <a:t> Panjang</a:t>
            </a:r>
          </a:p>
          <a:p>
            <a:pPr marL="514350" indent="-514350">
              <a:lnSpc>
                <a:spcPct val="100000"/>
              </a:lnSpc>
              <a:spcBef>
                <a:spcPts val="0"/>
              </a:spcBef>
              <a:buClrTx/>
              <a:buAutoNum type="arabicPeriod"/>
            </a:pPr>
            <a:r>
              <a:rPr lang="en-US" sz="2400" dirty="0" err="1">
                <a:latin typeface="Berlin Sans FB Demi" panose="020E0802020502020306" pitchFamily="34" charset="0"/>
              </a:rPr>
              <a:t>Memperoleh</a:t>
            </a:r>
            <a:r>
              <a:rPr lang="en-US" sz="2400" dirty="0">
                <a:latin typeface="Berlin Sans FB Demi" panose="020E0802020502020306" pitchFamily="34" charset="0"/>
              </a:rPr>
              <a:t> </a:t>
            </a:r>
            <a:r>
              <a:rPr lang="en-US" sz="2400" dirty="0" err="1">
                <a:latin typeface="Berlin Sans FB Demi" panose="020E0802020502020306" pitchFamily="34" charset="0"/>
              </a:rPr>
              <a:t>informasi</a:t>
            </a:r>
            <a:r>
              <a:rPr lang="en-US" sz="2400" dirty="0">
                <a:latin typeface="Berlin Sans FB Demi" panose="020E0802020502020306" pitchFamily="34" charset="0"/>
              </a:rPr>
              <a:t> di pasar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endParaRPr lang="en-US" sz="2400" dirty="0">
              <a:latin typeface="Berlin Sans FB Demi" panose="020E0802020502020306" pitchFamily="34" charset="0"/>
            </a:endParaRPr>
          </a:p>
          <a:p>
            <a:pPr marL="514350" indent="-514350">
              <a:lnSpc>
                <a:spcPct val="100000"/>
              </a:lnSpc>
              <a:spcBef>
                <a:spcPts val="0"/>
              </a:spcBef>
              <a:buClrTx/>
              <a:buAutoNum type="arabicPeriod"/>
            </a:pPr>
            <a:r>
              <a:rPr lang="en-US" sz="2400" dirty="0" err="1">
                <a:latin typeface="Berlin Sans FB Demi" panose="020E0802020502020306" pitchFamily="34" charset="0"/>
              </a:rPr>
              <a:t>Menentukan</a:t>
            </a:r>
            <a:r>
              <a:rPr lang="en-US" sz="2400" dirty="0">
                <a:latin typeface="Berlin Sans FB Demi" panose="020E0802020502020306" pitchFamily="34" charset="0"/>
              </a:rPr>
              <a:t> </a:t>
            </a:r>
            <a:r>
              <a:rPr lang="en-US" sz="2400" dirty="0" err="1">
                <a:latin typeface="Berlin Sans FB Demi" panose="020E0802020502020306" pitchFamily="34" charset="0"/>
              </a:rPr>
              <a:t>metode</a:t>
            </a:r>
            <a:r>
              <a:rPr lang="en-US" sz="2400" dirty="0">
                <a:latin typeface="Berlin Sans FB Demi" panose="020E0802020502020306" pitchFamily="34" charset="0"/>
              </a:rPr>
              <a:t> </a:t>
            </a:r>
            <a:r>
              <a:rPr lang="en-US" sz="2400" dirty="0" err="1">
                <a:latin typeface="Berlin Sans FB Demi" panose="020E0802020502020306" pitchFamily="34" charset="0"/>
              </a:rPr>
              <a:t>penarikan</a:t>
            </a:r>
            <a:r>
              <a:rPr lang="en-US" sz="2400" dirty="0">
                <a:latin typeface="Berlin Sans FB Demi" panose="020E0802020502020306" pitchFamily="34" charset="0"/>
              </a:rPr>
              <a:t>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a:t>
            </a:r>
            <a:r>
              <a:rPr lang="en-US" sz="2400" dirty="0" err="1">
                <a:latin typeface="Berlin Sans FB Demi" panose="020E0802020502020306" pitchFamily="34" charset="0"/>
              </a:rPr>
              <a:t>secara</a:t>
            </a:r>
            <a:r>
              <a:rPr lang="en-US" sz="2400" dirty="0">
                <a:latin typeface="Berlin Sans FB Demi" panose="020E0802020502020306" pitchFamily="34" charset="0"/>
              </a:rPr>
              <a:t> </a:t>
            </a:r>
            <a:r>
              <a:rPr lang="en-US" sz="2400" dirty="0" err="1">
                <a:latin typeface="Berlin Sans FB Demi" panose="020E0802020502020306" pitchFamily="34" charset="0"/>
              </a:rPr>
              <a:t>tepat</a:t>
            </a:r>
            <a:endParaRPr lang="en-US" sz="2400" dirty="0">
              <a:latin typeface="Berlin Sans FB Demi" panose="020E0802020502020306" pitchFamily="34" charset="0"/>
            </a:endParaRPr>
          </a:p>
          <a:p>
            <a:pPr marL="514350" indent="-514350">
              <a:lnSpc>
                <a:spcPct val="100000"/>
              </a:lnSpc>
              <a:spcBef>
                <a:spcPts val="0"/>
              </a:spcBef>
              <a:buClrTx/>
              <a:buAutoNum type="arabicPeriod"/>
            </a:pPr>
            <a:r>
              <a:rPr lang="en-US" sz="2400" dirty="0">
                <a:latin typeface="Berlin Sans FB Demi" panose="020E0802020502020306" pitchFamily="34" charset="0"/>
              </a:rPr>
              <a:t>Menyusun program </a:t>
            </a:r>
            <a:r>
              <a:rPr lang="en-US" sz="2400" dirty="0" err="1">
                <a:latin typeface="Berlin Sans FB Demi" panose="020E0802020502020306" pitchFamily="34" charset="0"/>
              </a:rPr>
              <a:t>penarikan</a:t>
            </a:r>
            <a:r>
              <a:rPr lang="en-US" sz="2400" dirty="0">
                <a:latin typeface="Berlin Sans FB Demi" panose="020E0802020502020306" pitchFamily="34" charset="0"/>
              </a:rPr>
              <a:t>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a:t>
            </a:r>
            <a:r>
              <a:rPr lang="en-US" sz="2400" dirty="0" err="1">
                <a:latin typeface="Berlin Sans FB Demi" panose="020E0802020502020306" pitchFamily="34" charset="0"/>
              </a:rPr>
              <a:t>secara</a:t>
            </a:r>
            <a:r>
              <a:rPr lang="en-US" sz="2400" dirty="0">
                <a:latin typeface="Berlin Sans FB Demi" panose="020E0802020502020306" pitchFamily="34" charset="0"/>
              </a:rPr>
              <a:t> </a:t>
            </a:r>
            <a:r>
              <a:rPr lang="en-US" sz="2400" dirty="0" err="1">
                <a:latin typeface="Berlin Sans FB Demi" panose="020E0802020502020306" pitchFamily="34" charset="0"/>
              </a:rPr>
              <a:t>sistematis</a:t>
            </a:r>
            <a:r>
              <a:rPr lang="en-US" sz="2400" dirty="0">
                <a:latin typeface="Berlin Sans FB Demi" panose="020E0802020502020306" pitchFamily="34" charset="0"/>
              </a:rPr>
              <a:t> dan </a:t>
            </a:r>
            <a:r>
              <a:rPr lang="en-US" sz="2400" dirty="0" err="1">
                <a:latin typeface="Berlin Sans FB Demi" panose="020E0802020502020306" pitchFamily="34" charset="0"/>
              </a:rPr>
              <a:t>terpadu</a:t>
            </a:r>
            <a:endParaRPr lang="en-US" sz="2400" dirty="0">
              <a:latin typeface="Berlin Sans FB Demi" panose="020E0802020502020306" pitchFamily="34" charset="0"/>
            </a:endParaRPr>
          </a:p>
          <a:p>
            <a:pPr marL="514350" indent="-514350">
              <a:lnSpc>
                <a:spcPct val="100000"/>
              </a:lnSpc>
              <a:spcBef>
                <a:spcPts val="0"/>
              </a:spcBef>
              <a:buClrTx/>
              <a:buAutoNum type="arabicPeriod"/>
            </a:pPr>
            <a:r>
              <a:rPr lang="en-US" sz="2400" dirty="0" err="1">
                <a:latin typeface="Berlin Sans FB Demi" panose="020E0802020502020306" pitchFamily="34" charset="0"/>
              </a:rPr>
              <a:t>Memperoleh</a:t>
            </a:r>
            <a:r>
              <a:rPr lang="en-US" sz="2400" dirty="0">
                <a:latin typeface="Berlin Sans FB Demi" panose="020E0802020502020306" pitchFamily="34" charset="0"/>
              </a:rPr>
              <a:t> </a:t>
            </a:r>
            <a:r>
              <a:rPr lang="en-US" sz="2400" dirty="0" err="1">
                <a:latin typeface="Berlin Sans FB Demi" panose="020E0802020502020306" pitchFamily="34" charset="0"/>
              </a:rPr>
              <a:t>calon</a:t>
            </a:r>
            <a:r>
              <a:rPr lang="en-US" sz="2400" dirty="0">
                <a:latin typeface="Berlin Sans FB Demi" panose="020E0802020502020306" pitchFamily="34" charset="0"/>
              </a:rPr>
              <a:t>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yang </a:t>
            </a:r>
            <a:r>
              <a:rPr lang="en-US" sz="2400" dirty="0" err="1">
                <a:latin typeface="Berlin Sans FB Demi" panose="020E0802020502020306" pitchFamily="34" charset="0"/>
              </a:rPr>
              <a:t>sesuai</a:t>
            </a:r>
            <a:r>
              <a:rPr lang="en-US" sz="2400" dirty="0">
                <a:latin typeface="Berlin Sans FB Demi" panose="020E0802020502020306" pitchFamily="34" charset="0"/>
              </a:rPr>
              <a:t> </a:t>
            </a:r>
            <a:r>
              <a:rPr lang="en-US" sz="2400" dirty="0" err="1">
                <a:latin typeface="Berlin Sans FB Demi" panose="020E0802020502020306" pitchFamily="34" charset="0"/>
              </a:rPr>
              <a:t>dengan</a:t>
            </a:r>
            <a:r>
              <a:rPr lang="en-US" sz="2400" dirty="0">
                <a:latin typeface="Berlin Sans FB Demi" panose="020E0802020502020306" pitchFamily="34" charset="0"/>
              </a:rPr>
              <a:t> </a:t>
            </a:r>
            <a:r>
              <a:rPr lang="en-US" sz="2400" dirty="0" err="1">
                <a:latin typeface="Berlin Sans FB Demi" panose="020E0802020502020306" pitchFamily="34" charset="0"/>
              </a:rPr>
              <a:t>kebutuhan</a:t>
            </a:r>
            <a:endParaRPr lang="en-US" sz="2400" dirty="0">
              <a:latin typeface="Berlin Sans FB Demi" panose="020E0802020502020306" pitchFamily="34" charset="0"/>
            </a:endParaRPr>
          </a:p>
          <a:p>
            <a:pPr marL="514350" indent="-514350">
              <a:lnSpc>
                <a:spcPct val="100000"/>
              </a:lnSpc>
              <a:spcBef>
                <a:spcPts val="0"/>
              </a:spcBef>
              <a:buClrTx/>
              <a:buAutoNum type="arabicPeriod"/>
            </a:pPr>
            <a:r>
              <a:rPr lang="en-US" sz="2400" dirty="0" err="1">
                <a:latin typeface="Berlin Sans FB Demi" panose="020E0802020502020306" pitchFamily="34" charset="0"/>
              </a:rPr>
              <a:t>Melakukan</a:t>
            </a:r>
            <a:r>
              <a:rPr lang="en-US" sz="2400" dirty="0">
                <a:latin typeface="Berlin Sans FB Demi" panose="020E0802020502020306" pitchFamily="34" charset="0"/>
              </a:rPr>
              <a:t> </a:t>
            </a:r>
            <a:r>
              <a:rPr lang="en-US" sz="2400" dirty="0" err="1">
                <a:latin typeface="Berlin Sans FB Demi" panose="020E0802020502020306" pitchFamily="34" charset="0"/>
              </a:rPr>
              <a:t>tindak</a:t>
            </a:r>
            <a:r>
              <a:rPr lang="en-US" sz="2400" dirty="0">
                <a:latin typeface="Berlin Sans FB Demi" panose="020E0802020502020306" pitchFamily="34" charset="0"/>
              </a:rPr>
              <a:t> </a:t>
            </a:r>
            <a:r>
              <a:rPr lang="en-US" sz="2400" dirty="0" err="1">
                <a:latin typeface="Berlin Sans FB Demi" panose="020E0802020502020306" pitchFamily="34" charset="0"/>
              </a:rPr>
              <a:t>lanjut</a:t>
            </a:r>
            <a:r>
              <a:rPr lang="en-US" sz="2400" dirty="0">
                <a:latin typeface="Berlin Sans FB Demi" panose="020E0802020502020306" pitchFamily="34" charset="0"/>
              </a:rPr>
              <a:t> </a:t>
            </a:r>
            <a:r>
              <a:rPr lang="en-US" sz="2400" dirty="0" err="1">
                <a:latin typeface="Berlin Sans FB Demi" panose="020E0802020502020306" pitchFamily="34" charset="0"/>
              </a:rPr>
              <a:t>terhadap</a:t>
            </a:r>
            <a:r>
              <a:rPr lang="en-US" sz="2400" dirty="0">
                <a:latin typeface="Berlin Sans FB Demi" panose="020E0802020502020306" pitchFamily="34" charset="0"/>
              </a:rPr>
              <a:t> </a:t>
            </a:r>
            <a:r>
              <a:rPr lang="en-US" sz="2400" dirty="0" err="1">
                <a:latin typeface="Berlin Sans FB Demi" panose="020E0802020502020306" pitchFamily="34" charset="0"/>
              </a:rPr>
              <a:t>calon</a:t>
            </a:r>
            <a:r>
              <a:rPr lang="en-US" sz="2400" dirty="0">
                <a:latin typeface="Berlin Sans FB Demi" panose="020E0802020502020306" pitchFamily="34" charset="0"/>
              </a:rPr>
              <a:t>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dan </a:t>
            </a:r>
            <a:r>
              <a:rPr lang="en-US" sz="2400" dirty="0" err="1">
                <a:latin typeface="Berlin Sans FB Demi" panose="020E0802020502020306" pitchFamily="34" charset="0"/>
              </a:rPr>
              <a:t>evaluasi</a:t>
            </a:r>
            <a:r>
              <a:rPr lang="en-US" sz="2400" dirty="0">
                <a:latin typeface="Berlin Sans FB Demi" panose="020E0802020502020306" pitchFamily="34" charset="0"/>
              </a:rPr>
              <a:t> </a:t>
            </a:r>
            <a:r>
              <a:rPr lang="en-US" sz="2400" dirty="0" err="1">
                <a:latin typeface="Berlin Sans FB Demi" panose="020E0802020502020306" pitchFamily="34" charset="0"/>
              </a:rPr>
              <a:t>mengenai</a:t>
            </a:r>
            <a:r>
              <a:rPr lang="en-US" sz="2400" dirty="0">
                <a:latin typeface="Berlin Sans FB Demi" panose="020E0802020502020306" pitchFamily="34" charset="0"/>
              </a:rPr>
              <a:t> </a:t>
            </a:r>
            <a:r>
              <a:rPr lang="en-US" sz="2400" dirty="0" err="1">
                <a:latin typeface="Berlin Sans FB Demi" panose="020E0802020502020306" pitchFamily="34" charset="0"/>
              </a:rPr>
              <a:t>efektif</a:t>
            </a:r>
            <a:r>
              <a:rPr lang="en-US" sz="2400" dirty="0">
                <a:latin typeface="Berlin Sans FB Demi" panose="020E0802020502020306" pitchFamily="34" charset="0"/>
              </a:rPr>
              <a:t> </a:t>
            </a:r>
            <a:r>
              <a:rPr lang="en-US" sz="2400" dirty="0" err="1">
                <a:latin typeface="Berlin Sans FB Demi" panose="020E0802020502020306" pitchFamily="34" charset="0"/>
              </a:rPr>
              <a:t>tidaknya</a:t>
            </a:r>
            <a:r>
              <a:rPr lang="en-US" sz="2400" dirty="0">
                <a:latin typeface="Berlin Sans FB Demi" panose="020E0802020502020306" pitchFamily="34" charset="0"/>
              </a:rPr>
              <a:t> </a:t>
            </a:r>
            <a:r>
              <a:rPr lang="en-US" sz="2400" dirty="0" err="1">
                <a:latin typeface="Berlin Sans FB Demi" panose="020E0802020502020306" pitchFamily="34" charset="0"/>
              </a:rPr>
              <a:t>penarikan</a:t>
            </a:r>
            <a:r>
              <a:rPr lang="en-US" sz="2400" dirty="0">
                <a:latin typeface="Berlin Sans FB Demi" panose="020E0802020502020306" pitchFamily="34" charset="0"/>
              </a:rPr>
              <a:t>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yang </a:t>
            </a:r>
            <a:r>
              <a:rPr lang="en-US" sz="2400" dirty="0" err="1">
                <a:latin typeface="Berlin Sans FB Demi" panose="020E0802020502020306" pitchFamily="34" charset="0"/>
              </a:rPr>
              <a:t>dilakukan</a:t>
            </a:r>
            <a:endParaRPr lang="en-US" sz="2400" dirty="0">
              <a:latin typeface="Berlin Sans FB Demi" panose="020E0802020502020306" pitchFamily="34" charset="0"/>
            </a:endParaRPr>
          </a:p>
          <a:p>
            <a:pPr marL="514350" indent="-514350">
              <a:buAutoNum type="arabicPeriod"/>
            </a:pPr>
            <a:endParaRPr lang="en-US" dirty="0"/>
          </a:p>
        </p:txBody>
      </p:sp>
    </p:spTree>
    <p:extLst>
      <p:ext uri="{BB962C8B-B14F-4D97-AF65-F5344CB8AC3E}">
        <p14:creationId xmlns:p14="http://schemas.microsoft.com/office/powerpoint/2010/main" val="306389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C2972-8907-EA43-B2DC-EF98CFD05639}"/>
              </a:ext>
            </a:extLst>
          </p:cNvPr>
          <p:cNvSpPr>
            <a:spLocks noGrp="1"/>
          </p:cNvSpPr>
          <p:nvPr>
            <p:ph type="title"/>
          </p:nvPr>
        </p:nvSpPr>
        <p:spPr>
          <a:xfrm>
            <a:off x="838200" y="120044"/>
            <a:ext cx="10515600" cy="1029400"/>
          </a:xfrm>
        </p:spPr>
        <p:txBody>
          <a:bodyPr/>
          <a:lstStyle/>
          <a:p>
            <a:pPr algn="ctr"/>
            <a:r>
              <a:rPr lang="en-US" b="1" dirty="0" smtClean="0">
                <a:solidFill>
                  <a:srgbClr val="C00000"/>
                </a:solidFill>
                <a:latin typeface="Berlin Sans FB Demi" panose="020E0802020502020306" pitchFamily="34" charset="0"/>
              </a:rPr>
              <a:t>PROSES PENARIKAN TENAGA KERJA</a:t>
            </a:r>
            <a:endParaRPr lang="en-US" b="1"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26B96B61-77C3-6F4C-85AB-DD56D0A2C103}"/>
              </a:ext>
            </a:extLst>
          </p:cNvPr>
          <p:cNvSpPr>
            <a:spLocks noGrp="1"/>
          </p:cNvSpPr>
          <p:nvPr>
            <p:ph idx="1"/>
          </p:nvPr>
        </p:nvSpPr>
        <p:spPr>
          <a:xfrm>
            <a:off x="268941" y="1149444"/>
            <a:ext cx="11685494" cy="5588512"/>
          </a:xfrm>
        </p:spPr>
        <p:txBody>
          <a:bodyPr/>
          <a:lstStyle/>
          <a:p>
            <a:pPr marL="0" indent="0">
              <a:buNone/>
            </a:pPr>
            <a:endParaRPr lang="en-US" dirty="0"/>
          </a:p>
        </p:txBody>
      </p:sp>
      <p:sp>
        <p:nvSpPr>
          <p:cNvPr id="4" name="Rectangle 3">
            <a:extLst>
              <a:ext uri="{FF2B5EF4-FFF2-40B4-BE49-F238E27FC236}">
                <a16:creationId xmlns:a16="http://schemas.microsoft.com/office/drawing/2014/main" xmlns="" id="{C2535A0E-586E-5A42-9749-6EC96351FC61}"/>
              </a:ext>
            </a:extLst>
          </p:cNvPr>
          <p:cNvSpPr/>
          <p:nvPr/>
        </p:nvSpPr>
        <p:spPr>
          <a:xfrm>
            <a:off x="366432" y="1339430"/>
            <a:ext cx="1756523" cy="2404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err="1">
                <a:solidFill>
                  <a:schemeClr val="bg1"/>
                </a:solidFill>
              </a:rPr>
              <a:t>Perencanaan</a:t>
            </a:r>
            <a:r>
              <a:rPr lang="en-US" b="1" dirty="0">
                <a:solidFill>
                  <a:schemeClr val="bg1"/>
                </a:solidFill>
              </a:rPr>
              <a:t> </a:t>
            </a:r>
            <a:r>
              <a:rPr lang="en-US" b="1" dirty="0" err="1">
                <a:solidFill>
                  <a:schemeClr val="bg1"/>
                </a:solidFill>
              </a:rPr>
              <a:t>Sumber</a:t>
            </a:r>
            <a:r>
              <a:rPr lang="en-US" b="1" dirty="0">
                <a:solidFill>
                  <a:schemeClr val="bg1"/>
                </a:solidFill>
              </a:rPr>
              <a:t> </a:t>
            </a:r>
            <a:r>
              <a:rPr lang="en-US" b="1" dirty="0" err="1">
                <a:solidFill>
                  <a:schemeClr val="bg1"/>
                </a:solidFill>
              </a:rPr>
              <a:t>Daya</a:t>
            </a:r>
            <a:r>
              <a:rPr lang="en-US" b="1" dirty="0">
                <a:solidFill>
                  <a:schemeClr val="bg1"/>
                </a:solidFill>
              </a:rPr>
              <a:t> </a:t>
            </a:r>
            <a:r>
              <a:rPr lang="en-US" b="1" dirty="0" err="1">
                <a:solidFill>
                  <a:schemeClr val="bg1"/>
                </a:solidFill>
              </a:rPr>
              <a:t>Manusia</a:t>
            </a:r>
            <a:endParaRPr lang="en-US" b="1" dirty="0">
              <a:solidFill>
                <a:schemeClr val="bg1"/>
              </a:solidFill>
            </a:endParaRPr>
          </a:p>
          <a:p>
            <a:endParaRPr lang="en-US" b="1" dirty="0">
              <a:solidFill>
                <a:schemeClr val="bg1"/>
              </a:solidFill>
            </a:endParaRPr>
          </a:p>
          <a:p>
            <a:pPr marL="285750" indent="-285750">
              <a:buFont typeface="Arial" panose="020B0604020202020204" pitchFamily="34" charset="0"/>
              <a:buChar char="•"/>
            </a:pPr>
            <a:r>
              <a:rPr lang="en-US" dirty="0" err="1">
                <a:solidFill>
                  <a:schemeClr val="bg1"/>
                </a:solidFill>
              </a:rPr>
              <a:t>Jumlah</a:t>
            </a:r>
            <a:r>
              <a:rPr lang="en-US" dirty="0">
                <a:solidFill>
                  <a:schemeClr val="bg1"/>
                </a:solidFill>
              </a:rPr>
              <a:t> </a:t>
            </a:r>
            <a:r>
              <a:rPr lang="en-US" dirty="0" err="1">
                <a:solidFill>
                  <a:schemeClr val="bg1"/>
                </a:solidFill>
              </a:rPr>
              <a:t>tenaga</a:t>
            </a:r>
            <a:r>
              <a:rPr lang="en-US" dirty="0">
                <a:solidFill>
                  <a:schemeClr val="bg1"/>
                </a:solidFill>
              </a:rPr>
              <a:t> </a:t>
            </a:r>
            <a:r>
              <a:rPr lang="en-US" dirty="0" err="1">
                <a:solidFill>
                  <a:schemeClr val="bg1"/>
                </a:solidFill>
              </a:rPr>
              <a:t>kerja</a:t>
            </a:r>
            <a:endParaRPr lang="en-US" dirty="0">
              <a:solidFill>
                <a:schemeClr val="bg1"/>
              </a:solidFill>
            </a:endParaRPr>
          </a:p>
          <a:p>
            <a:pPr marL="285750" indent="-285750">
              <a:buFont typeface="Arial" panose="020B0604020202020204" pitchFamily="34" charset="0"/>
              <a:buChar char="•"/>
            </a:pPr>
            <a:r>
              <a:rPr lang="en-US" dirty="0" err="1">
                <a:solidFill>
                  <a:schemeClr val="bg1"/>
                </a:solidFill>
              </a:rPr>
              <a:t>Kualitas</a:t>
            </a:r>
            <a:r>
              <a:rPr lang="en-US" dirty="0">
                <a:solidFill>
                  <a:schemeClr val="bg1"/>
                </a:solidFill>
              </a:rPr>
              <a:t> </a:t>
            </a:r>
            <a:r>
              <a:rPr lang="en-US" dirty="0" err="1">
                <a:solidFill>
                  <a:schemeClr val="bg1"/>
                </a:solidFill>
              </a:rPr>
              <a:t>tenaga</a:t>
            </a:r>
            <a:r>
              <a:rPr lang="en-US" dirty="0">
                <a:solidFill>
                  <a:schemeClr val="bg1"/>
                </a:solidFill>
              </a:rPr>
              <a:t> </a:t>
            </a:r>
            <a:r>
              <a:rPr lang="en-US" dirty="0" err="1">
                <a:solidFill>
                  <a:schemeClr val="bg1"/>
                </a:solidFill>
              </a:rPr>
              <a:t>kerja</a:t>
            </a:r>
            <a:endParaRPr lang="en-US" dirty="0">
              <a:solidFill>
                <a:schemeClr val="bg1"/>
              </a:solidFill>
            </a:endParaRPr>
          </a:p>
        </p:txBody>
      </p:sp>
      <p:sp>
        <p:nvSpPr>
          <p:cNvPr id="5" name="Rectangle 4">
            <a:extLst>
              <a:ext uri="{FF2B5EF4-FFF2-40B4-BE49-F238E27FC236}">
                <a16:creationId xmlns:a16="http://schemas.microsoft.com/office/drawing/2014/main" xmlns="" id="{AB61D00F-07D5-C04D-B784-6A112B537F1C}"/>
              </a:ext>
            </a:extLst>
          </p:cNvPr>
          <p:cNvSpPr/>
          <p:nvPr/>
        </p:nvSpPr>
        <p:spPr>
          <a:xfrm>
            <a:off x="366431" y="4506679"/>
            <a:ext cx="1756523" cy="202378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err="1">
                <a:solidFill>
                  <a:schemeClr val="bg1"/>
                </a:solidFill>
              </a:rPr>
              <a:t>Analisis</a:t>
            </a:r>
            <a:r>
              <a:rPr lang="en-US" b="1" dirty="0">
                <a:solidFill>
                  <a:schemeClr val="bg1"/>
                </a:solidFill>
              </a:rPr>
              <a:t> </a:t>
            </a:r>
            <a:r>
              <a:rPr lang="en-US" b="1" dirty="0" err="1">
                <a:solidFill>
                  <a:schemeClr val="bg1"/>
                </a:solidFill>
              </a:rPr>
              <a:t>Pekerjaan</a:t>
            </a:r>
            <a:endParaRPr lang="en-US" b="1" dirty="0">
              <a:solidFill>
                <a:schemeClr val="bg1"/>
              </a:solidFill>
            </a:endParaRPr>
          </a:p>
          <a:p>
            <a:pPr algn="ctr"/>
            <a:endParaRPr lang="en-US" dirty="0">
              <a:solidFill>
                <a:schemeClr val="bg1"/>
              </a:solidFill>
            </a:endParaRPr>
          </a:p>
          <a:p>
            <a:pPr marL="285750" indent="-285750">
              <a:buFont typeface="Arial" panose="020B0604020202020204" pitchFamily="34" charset="0"/>
              <a:buChar char="•"/>
            </a:pPr>
            <a:r>
              <a:rPr lang="en-US" dirty="0" err="1">
                <a:solidFill>
                  <a:schemeClr val="bg1"/>
                </a:solidFill>
              </a:rPr>
              <a:t>Deskripsi</a:t>
            </a:r>
            <a:r>
              <a:rPr lang="en-US" dirty="0">
                <a:solidFill>
                  <a:schemeClr val="bg1"/>
                </a:solidFill>
              </a:rPr>
              <a:t> </a:t>
            </a:r>
            <a:r>
              <a:rPr lang="en-US" dirty="0" err="1">
                <a:solidFill>
                  <a:schemeClr val="bg1"/>
                </a:solidFill>
              </a:rPr>
              <a:t>Pekerjaan</a:t>
            </a:r>
            <a:endParaRPr lang="en-US" dirty="0">
              <a:solidFill>
                <a:schemeClr val="bg1"/>
              </a:solidFill>
            </a:endParaRPr>
          </a:p>
          <a:p>
            <a:pPr marL="285750" indent="-285750">
              <a:buFont typeface="Arial" panose="020B0604020202020204" pitchFamily="34" charset="0"/>
              <a:buChar char="•"/>
            </a:pPr>
            <a:r>
              <a:rPr lang="en-US" dirty="0" err="1">
                <a:solidFill>
                  <a:schemeClr val="bg1"/>
                </a:solidFill>
              </a:rPr>
              <a:t>Spesifikasi</a:t>
            </a:r>
            <a:r>
              <a:rPr lang="en-US" dirty="0">
                <a:solidFill>
                  <a:schemeClr val="bg1"/>
                </a:solidFill>
              </a:rPr>
              <a:t> </a:t>
            </a:r>
            <a:r>
              <a:rPr lang="en-US" dirty="0" err="1">
                <a:solidFill>
                  <a:schemeClr val="bg1"/>
                </a:solidFill>
              </a:rPr>
              <a:t>Pekerjaan</a:t>
            </a:r>
            <a:endParaRPr lang="en-US" dirty="0">
              <a:solidFill>
                <a:schemeClr val="bg1"/>
              </a:solidFill>
            </a:endParaRPr>
          </a:p>
        </p:txBody>
      </p:sp>
      <p:sp>
        <p:nvSpPr>
          <p:cNvPr id="6" name="Rectangle 5">
            <a:extLst>
              <a:ext uri="{FF2B5EF4-FFF2-40B4-BE49-F238E27FC236}">
                <a16:creationId xmlns:a16="http://schemas.microsoft.com/office/drawing/2014/main" xmlns="" id="{546A688B-58B8-BF46-AA45-F2AF586E6EFC}"/>
              </a:ext>
            </a:extLst>
          </p:cNvPr>
          <p:cNvSpPr/>
          <p:nvPr/>
        </p:nvSpPr>
        <p:spPr>
          <a:xfrm>
            <a:off x="2743200" y="3079376"/>
            <a:ext cx="1815353" cy="10085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err="1">
                <a:solidFill>
                  <a:sysClr val="windowText" lastClr="000000"/>
                </a:solidFill>
              </a:rPr>
              <a:t>Lowongan</a:t>
            </a:r>
            <a:r>
              <a:rPr lang="en-US" dirty="0">
                <a:solidFill>
                  <a:sysClr val="windowText" lastClr="000000"/>
                </a:solidFill>
              </a:rPr>
              <a:t> </a:t>
            </a:r>
            <a:r>
              <a:rPr lang="en-US" dirty="0" err="1">
                <a:solidFill>
                  <a:sysClr val="windowText" lastClr="000000"/>
                </a:solidFill>
              </a:rPr>
              <a:t>Pekerjaan</a:t>
            </a:r>
            <a:endParaRPr lang="en-US" dirty="0">
              <a:solidFill>
                <a:sysClr val="windowText" lastClr="000000"/>
              </a:solidFill>
            </a:endParaRPr>
          </a:p>
        </p:txBody>
      </p:sp>
      <p:sp>
        <p:nvSpPr>
          <p:cNvPr id="7" name="Rectangle 6">
            <a:extLst>
              <a:ext uri="{FF2B5EF4-FFF2-40B4-BE49-F238E27FC236}">
                <a16:creationId xmlns:a16="http://schemas.microsoft.com/office/drawing/2014/main" xmlns="" id="{3792EE7C-34F8-624B-BF9C-FC077F9412C2}"/>
              </a:ext>
            </a:extLst>
          </p:cNvPr>
          <p:cNvSpPr/>
          <p:nvPr/>
        </p:nvSpPr>
        <p:spPr>
          <a:xfrm>
            <a:off x="5233147" y="3079376"/>
            <a:ext cx="1815353" cy="1008530"/>
          </a:xfrm>
          <a:prstGeom prst="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err="1"/>
              <a:t>Penarikan</a:t>
            </a:r>
            <a:r>
              <a:rPr lang="en-US" b="1" dirty="0"/>
              <a:t> Tenaga </a:t>
            </a:r>
            <a:r>
              <a:rPr lang="en-US" b="1" dirty="0" err="1"/>
              <a:t>Kerja</a:t>
            </a:r>
            <a:endParaRPr lang="en-US" b="1" dirty="0"/>
          </a:p>
        </p:txBody>
      </p:sp>
      <p:sp>
        <p:nvSpPr>
          <p:cNvPr id="8" name="Rectangle 7">
            <a:extLst>
              <a:ext uri="{FF2B5EF4-FFF2-40B4-BE49-F238E27FC236}">
                <a16:creationId xmlns:a16="http://schemas.microsoft.com/office/drawing/2014/main" xmlns="" id="{060CEE73-6DD5-E245-B424-37FB263F5062}"/>
              </a:ext>
            </a:extLst>
          </p:cNvPr>
          <p:cNvSpPr/>
          <p:nvPr/>
        </p:nvSpPr>
        <p:spPr>
          <a:xfrm>
            <a:off x="5233147" y="4700027"/>
            <a:ext cx="1815353" cy="100853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ysClr val="windowText" lastClr="000000"/>
                </a:solidFill>
              </a:rPr>
              <a:t>Tersedia</a:t>
            </a:r>
            <a:r>
              <a:rPr lang="en-US" dirty="0">
                <a:solidFill>
                  <a:sysClr val="windowText" lastClr="000000"/>
                </a:solidFill>
              </a:rPr>
              <a:t> Calon </a:t>
            </a:r>
            <a:r>
              <a:rPr lang="en-US" dirty="0" err="1">
                <a:solidFill>
                  <a:sysClr val="windowText" lastClr="000000"/>
                </a:solidFill>
              </a:rPr>
              <a:t>Pelamar</a:t>
            </a:r>
            <a:endParaRPr lang="en-US" dirty="0">
              <a:solidFill>
                <a:sysClr val="windowText" lastClr="000000"/>
              </a:solidFill>
            </a:endParaRPr>
          </a:p>
        </p:txBody>
      </p:sp>
      <p:sp>
        <p:nvSpPr>
          <p:cNvPr id="9" name="Rectangle 8">
            <a:extLst>
              <a:ext uri="{FF2B5EF4-FFF2-40B4-BE49-F238E27FC236}">
                <a16:creationId xmlns:a16="http://schemas.microsoft.com/office/drawing/2014/main" xmlns="" id="{7900BA13-51AE-D244-AF25-BBA19433E417}"/>
              </a:ext>
            </a:extLst>
          </p:cNvPr>
          <p:cNvSpPr/>
          <p:nvPr/>
        </p:nvSpPr>
        <p:spPr>
          <a:xfrm>
            <a:off x="2777939" y="4700027"/>
            <a:ext cx="1815353" cy="10085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ysClr val="windowText" lastClr="000000"/>
                </a:solidFill>
              </a:rPr>
              <a:t>Pasar Tenaga </a:t>
            </a:r>
            <a:r>
              <a:rPr lang="en-US" dirty="0" err="1">
                <a:solidFill>
                  <a:sysClr val="windowText" lastClr="000000"/>
                </a:solidFill>
              </a:rPr>
              <a:t>Kerja</a:t>
            </a:r>
            <a:endParaRPr lang="en-US" dirty="0">
              <a:solidFill>
                <a:sysClr val="windowText" lastClr="000000"/>
              </a:solidFill>
            </a:endParaRPr>
          </a:p>
        </p:txBody>
      </p:sp>
      <p:sp>
        <p:nvSpPr>
          <p:cNvPr id="11" name="Rectangle 10">
            <a:extLst>
              <a:ext uri="{FF2B5EF4-FFF2-40B4-BE49-F238E27FC236}">
                <a16:creationId xmlns:a16="http://schemas.microsoft.com/office/drawing/2014/main" xmlns="" id="{B0F33233-8736-2542-AFA5-525DAF7D4442}"/>
              </a:ext>
            </a:extLst>
          </p:cNvPr>
          <p:cNvSpPr/>
          <p:nvPr/>
        </p:nvSpPr>
        <p:spPr>
          <a:xfrm>
            <a:off x="7825067" y="3919817"/>
            <a:ext cx="1815353" cy="100853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Sumber</a:t>
            </a:r>
            <a:r>
              <a:rPr lang="en-US" dirty="0"/>
              <a:t> </a:t>
            </a:r>
            <a:r>
              <a:rPr lang="en-US" dirty="0" err="1"/>
              <a:t>dari</a:t>
            </a:r>
            <a:r>
              <a:rPr lang="en-US" dirty="0"/>
              <a:t> </a:t>
            </a:r>
            <a:r>
              <a:rPr lang="en-US" dirty="0" err="1"/>
              <a:t>luar</a:t>
            </a:r>
            <a:r>
              <a:rPr lang="en-US" dirty="0"/>
              <a:t> </a:t>
            </a:r>
            <a:r>
              <a:rPr lang="en-US" dirty="0" err="1"/>
              <a:t>perusahaan</a:t>
            </a:r>
            <a:endParaRPr lang="en-US" dirty="0"/>
          </a:p>
        </p:txBody>
      </p:sp>
      <p:sp>
        <p:nvSpPr>
          <p:cNvPr id="12" name="Rectangle 11">
            <a:extLst>
              <a:ext uri="{FF2B5EF4-FFF2-40B4-BE49-F238E27FC236}">
                <a16:creationId xmlns:a16="http://schemas.microsoft.com/office/drawing/2014/main" xmlns="" id="{CA45A258-9610-394B-957C-F919D9B99781}"/>
              </a:ext>
            </a:extLst>
          </p:cNvPr>
          <p:cNvSpPr/>
          <p:nvPr/>
        </p:nvSpPr>
        <p:spPr>
          <a:xfrm>
            <a:off x="7804111" y="1862277"/>
            <a:ext cx="1815353" cy="100853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Sumber</a:t>
            </a:r>
            <a:r>
              <a:rPr lang="en-US" dirty="0"/>
              <a:t> </a:t>
            </a:r>
            <a:r>
              <a:rPr lang="en-US" dirty="0" err="1"/>
              <a:t>dari</a:t>
            </a:r>
            <a:r>
              <a:rPr lang="en-US" dirty="0"/>
              <a:t> </a:t>
            </a:r>
            <a:r>
              <a:rPr lang="en-US" dirty="0" err="1"/>
              <a:t>dalam</a:t>
            </a:r>
            <a:r>
              <a:rPr lang="en-US" dirty="0"/>
              <a:t> </a:t>
            </a:r>
            <a:r>
              <a:rPr lang="en-US" dirty="0" err="1"/>
              <a:t>perusahaan</a:t>
            </a:r>
            <a:endParaRPr lang="en-US" dirty="0"/>
          </a:p>
        </p:txBody>
      </p:sp>
      <p:sp>
        <p:nvSpPr>
          <p:cNvPr id="13" name="Rectangle 12">
            <a:extLst>
              <a:ext uri="{FF2B5EF4-FFF2-40B4-BE49-F238E27FC236}">
                <a16:creationId xmlns:a16="http://schemas.microsoft.com/office/drawing/2014/main" xmlns="" id="{F622506A-20E4-F04B-903C-1F1E492EFF90}"/>
              </a:ext>
            </a:extLst>
          </p:cNvPr>
          <p:cNvSpPr/>
          <p:nvPr/>
        </p:nvSpPr>
        <p:spPr>
          <a:xfrm>
            <a:off x="10007975" y="2696135"/>
            <a:ext cx="1557949" cy="149280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Pelamar</a:t>
            </a:r>
            <a:r>
              <a:rPr lang="en-US" dirty="0"/>
              <a:t> yang </a:t>
            </a:r>
            <a:r>
              <a:rPr lang="en-US" dirty="0" err="1"/>
              <a:t>Memenuhi</a:t>
            </a:r>
            <a:r>
              <a:rPr lang="en-US" dirty="0"/>
              <a:t> </a:t>
            </a:r>
            <a:r>
              <a:rPr lang="en-US" dirty="0" err="1"/>
              <a:t>Syarat</a:t>
            </a:r>
            <a:endParaRPr lang="en-US" dirty="0"/>
          </a:p>
        </p:txBody>
      </p:sp>
      <p:cxnSp>
        <p:nvCxnSpPr>
          <p:cNvPr id="14" name="Straight Connector 13">
            <a:extLst>
              <a:ext uri="{FF2B5EF4-FFF2-40B4-BE49-F238E27FC236}">
                <a16:creationId xmlns:a16="http://schemas.microsoft.com/office/drawing/2014/main" xmlns="" id="{D98EBBF1-E9A5-2B43-9024-C876B3F842C3}"/>
              </a:ext>
            </a:extLst>
          </p:cNvPr>
          <p:cNvCxnSpPr/>
          <p:nvPr/>
        </p:nvCxnSpPr>
        <p:spPr>
          <a:xfrm>
            <a:off x="2122954" y="2554941"/>
            <a:ext cx="230281" cy="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xmlns="" id="{FD52AFB4-EE08-FC43-8DFB-059FAFCF38B3}"/>
              </a:ext>
            </a:extLst>
          </p:cNvPr>
          <p:cNvCxnSpPr/>
          <p:nvPr/>
        </p:nvCxnSpPr>
        <p:spPr>
          <a:xfrm>
            <a:off x="2122954" y="5708557"/>
            <a:ext cx="230281"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xmlns="" id="{5438F2FE-2E52-E74D-9E06-B4D9E350374F}"/>
              </a:ext>
            </a:extLst>
          </p:cNvPr>
          <p:cNvCxnSpPr/>
          <p:nvPr/>
        </p:nvCxnSpPr>
        <p:spPr>
          <a:xfrm>
            <a:off x="2353235" y="2554941"/>
            <a:ext cx="0" cy="3153616"/>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xmlns="" id="{0D371806-2B55-B84F-93C5-4ADDE6D1AA49}"/>
              </a:ext>
            </a:extLst>
          </p:cNvPr>
          <p:cNvCxnSpPr/>
          <p:nvPr/>
        </p:nvCxnSpPr>
        <p:spPr>
          <a:xfrm>
            <a:off x="2353235" y="3744097"/>
            <a:ext cx="38996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xmlns="" id="{885F672C-58B8-BF40-9B24-448EBADE790B}"/>
              </a:ext>
            </a:extLst>
          </p:cNvPr>
          <p:cNvCxnSpPr/>
          <p:nvPr/>
        </p:nvCxnSpPr>
        <p:spPr>
          <a:xfrm>
            <a:off x="3617259" y="4087906"/>
            <a:ext cx="0" cy="612121"/>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xmlns="" id="{21BD9BB2-30E4-214F-883A-E212DC2FD497}"/>
              </a:ext>
            </a:extLst>
          </p:cNvPr>
          <p:cNvCxnSpPr/>
          <p:nvPr/>
        </p:nvCxnSpPr>
        <p:spPr>
          <a:xfrm>
            <a:off x="4593292" y="3590365"/>
            <a:ext cx="54348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xmlns="" id="{5CC5FBD5-5BE3-8644-B0A1-9579CCDFABC6}"/>
              </a:ext>
            </a:extLst>
          </p:cNvPr>
          <p:cNvCxnSpPr/>
          <p:nvPr/>
        </p:nvCxnSpPr>
        <p:spPr>
          <a:xfrm>
            <a:off x="4593292" y="5248836"/>
            <a:ext cx="54348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a:extLst>
              <a:ext uri="{FF2B5EF4-FFF2-40B4-BE49-F238E27FC236}">
                <a16:creationId xmlns:a16="http://schemas.microsoft.com/office/drawing/2014/main" xmlns="" id="{0CD254AE-0639-4B46-AC83-1B8B4941E687}"/>
              </a:ext>
            </a:extLst>
          </p:cNvPr>
          <p:cNvCxnSpPr/>
          <p:nvPr/>
        </p:nvCxnSpPr>
        <p:spPr>
          <a:xfrm flipV="1">
            <a:off x="6140823" y="4131749"/>
            <a:ext cx="0" cy="56827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xmlns="" id="{985B1C5D-E7DC-8C4A-AC00-F108D76F495D}"/>
              </a:ext>
            </a:extLst>
          </p:cNvPr>
          <p:cNvCxnSpPr/>
          <p:nvPr/>
        </p:nvCxnSpPr>
        <p:spPr>
          <a:xfrm>
            <a:off x="7048500" y="3583641"/>
            <a:ext cx="360829" cy="0"/>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a:extLst>
              <a:ext uri="{FF2B5EF4-FFF2-40B4-BE49-F238E27FC236}">
                <a16:creationId xmlns:a16="http://schemas.microsoft.com/office/drawing/2014/main" xmlns="" id="{14D86065-EF2F-E84A-B4E3-3D666C249B9E}"/>
              </a:ext>
            </a:extLst>
          </p:cNvPr>
          <p:cNvCxnSpPr/>
          <p:nvPr/>
        </p:nvCxnSpPr>
        <p:spPr>
          <a:xfrm>
            <a:off x="7409329" y="2138082"/>
            <a:ext cx="0" cy="2561945"/>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Arrow Connector 31">
            <a:extLst>
              <a:ext uri="{FF2B5EF4-FFF2-40B4-BE49-F238E27FC236}">
                <a16:creationId xmlns:a16="http://schemas.microsoft.com/office/drawing/2014/main" xmlns="" id="{AA4DEDEB-DF84-7646-BD6A-5B499D1AC4B2}"/>
              </a:ext>
            </a:extLst>
          </p:cNvPr>
          <p:cNvCxnSpPr/>
          <p:nvPr/>
        </p:nvCxnSpPr>
        <p:spPr>
          <a:xfrm>
            <a:off x="7409329" y="4700027"/>
            <a:ext cx="32048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Straight Arrow Connector 32">
            <a:extLst>
              <a:ext uri="{FF2B5EF4-FFF2-40B4-BE49-F238E27FC236}">
                <a16:creationId xmlns:a16="http://schemas.microsoft.com/office/drawing/2014/main" xmlns="" id="{77F5DC1D-7C25-654E-8111-AF0A815AFFB4}"/>
              </a:ext>
            </a:extLst>
          </p:cNvPr>
          <p:cNvCxnSpPr/>
          <p:nvPr/>
        </p:nvCxnSpPr>
        <p:spPr>
          <a:xfrm>
            <a:off x="7409328" y="2138082"/>
            <a:ext cx="32048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xmlns="" id="{AF0B9D86-22F9-8941-A8F6-E69C06FCCB79}"/>
              </a:ext>
            </a:extLst>
          </p:cNvPr>
          <p:cNvCxnSpPr/>
          <p:nvPr/>
        </p:nvCxnSpPr>
        <p:spPr>
          <a:xfrm>
            <a:off x="9647145" y="2366542"/>
            <a:ext cx="1205358" cy="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xmlns="" id="{16148427-9EE1-6145-BFC5-E735BF57F0BA}"/>
              </a:ext>
            </a:extLst>
          </p:cNvPr>
          <p:cNvCxnSpPr/>
          <p:nvPr/>
        </p:nvCxnSpPr>
        <p:spPr>
          <a:xfrm>
            <a:off x="9640420" y="4506679"/>
            <a:ext cx="1318933" cy="0"/>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Arrow Connector 38">
            <a:extLst>
              <a:ext uri="{FF2B5EF4-FFF2-40B4-BE49-F238E27FC236}">
                <a16:creationId xmlns:a16="http://schemas.microsoft.com/office/drawing/2014/main" xmlns="" id="{BA498A60-5FC7-2B4D-93DC-7965FEE39A4E}"/>
              </a:ext>
            </a:extLst>
          </p:cNvPr>
          <p:cNvCxnSpPr>
            <a:cxnSpLocks/>
          </p:cNvCxnSpPr>
          <p:nvPr/>
        </p:nvCxnSpPr>
        <p:spPr>
          <a:xfrm>
            <a:off x="10852503" y="2366542"/>
            <a:ext cx="0" cy="3295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xmlns="" id="{F51116F5-69F7-1F48-8C7C-8D91FF394AE5}"/>
              </a:ext>
            </a:extLst>
          </p:cNvPr>
          <p:cNvCxnSpPr/>
          <p:nvPr/>
        </p:nvCxnSpPr>
        <p:spPr>
          <a:xfrm flipV="1">
            <a:off x="10959353" y="4188941"/>
            <a:ext cx="0" cy="31773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1528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DBE583-B39D-3245-B461-47B550B67DFB}"/>
              </a:ext>
            </a:extLst>
          </p:cNvPr>
          <p:cNvSpPr>
            <a:spLocks noGrp="1"/>
          </p:cNvSpPr>
          <p:nvPr>
            <p:ph type="title" idx="4294967295"/>
          </p:nvPr>
        </p:nvSpPr>
        <p:spPr>
          <a:xfrm>
            <a:off x="503238" y="462243"/>
            <a:ext cx="6065838" cy="726141"/>
          </a:xfrm>
        </p:spPr>
        <p:txBody>
          <a:bodyPr/>
          <a:lstStyle/>
          <a:p>
            <a:pPr>
              <a:buClr>
                <a:srgbClr val="C00000"/>
              </a:buClr>
            </a:pPr>
            <a:r>
              <a:rPr lang="en-US" b="1" dirty="0" smtClean="0">
                <a:solidFill>
                  <a:srgbClr val="C00000"/>
                </a:solidFill>
                <a:latin typeface="Berlin Sans FB Demi" panose="020E0802020502020306" pitchFamily="34" charset="0"/>
              </a:rPr>
              <a:t>PASAR TENAGA KERJA</a:t>
            </a:r>
            <a:endParaRPr lang="en-US" b="1"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5D622912-2947-E949-B122-1339C0F4BEE6}"/>
              </a:ext>
            </a:extLst>
          </p:cNvPr>
          <p:cNvSpPr>
            <a:spLocks noGrp="1"/>
          </p:cNvSpPr>
          <p:nvPr>
            <p:ph idx="4294967295"/>
          </p:nvPr>
        </p:nvSpPr>
        <p:spPr>
          <a:xfrm>
            <a:off x="971550" y="1358900"/>
            <a:ext cx="9101138" cy="4956175"/>
          </a:xfrm>
        </p:spPr>
        <p:txBody>
          <a:bodyPr>
            <a:normAutofit/>
          </a:bodyPr>
          <a:lstStyle/>
          <a:p>
            <a:pPr marL="0" indent="0" algn="just">
              <a:lnSpc>
                <a:spcPct val="100000"/>
              </a:lnSpc>
              <a:spcBef>
                <a:spcPts val="0"/>
              </a:spcBef>
              <a:buNone/>
            </a:pPr>
            <a:r>
              <a:rPr lang="en-US" sz="2400" dirty="0" err="1">
                <a:solidFill>
                  <a:schemeClr val="tx1"/>
                </a:solidFill>
                <a:latin typeface="Berlin Sans FB Demi" panose="020E0802020502020306" pitchFamily="34" charset="0"/>
              </a:rPr>
              <a:t>M</a:t>
            </a:r>
            <a:r>
              <a:rPr lang="en-US" sz="2400" dirty="0" err="1" smtClean="0">
                <a:solidFill>
                  <a:schemeClr val="tx1"/>
                </a:solidFill>
                <a:latin typeface="Berlin Sans FB Demi" panose="020E0802020502020306" pitchFamily="34" charset="0"/>
              </a:rPr>
              <a:t>erupakan</a:t>
            </a:r>
            <a:r>
              <a:rPr lang="en-US" sz="2400" dirty="0" smtClean="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kelompok</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masyarakat</a:t>
            </a:r>
            <a:r>
              <a:rPr lang="en-US" sz="2400" dirty="0">
                <a:solidFill>
                  <a:schemeClr val="tx1"/>
                </a:solidFill>
                <a:latin typeface="Berlin Sans FB Demi" panose="020E0802020502020306" pitchFamily="34" charset="0"/>
              </a:rPr>
              <a:t> yang </a:t>
            </a:r>
            <a:r>
              <a:rPr lang="en-US" sz="2400" dirty="0" err="1">
                <a:solidFill>
                  <a:schemeClr val="tx1"/>
                </a:solidFill>
                <a:latin typeface="Berlin Sans FB Demi" panose="020E0802020502020306" pitchFamily="34" charset="0"/>
              </a:rPr>
              <a:t>memiliki</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pengetahuan</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keterampilan</a:t>
            </a:r>
            <a:r>
              <a:rPr lang="en-US" sz="2400" dirty="0">
                <a:solidFill>
                  <a:schemeClr val="tx1"/>
                </a:solidFill>
                <a:latin typeface="Berlin Sans FB Demi" panose="020E0802020502020306" pitchFamily="34" charset="0"/>
              </a:rPr>
              <a:t> dan </a:t>
            </a:r>
            <a:r>
              <a:rPr lang="en-US" sz="2400" dirty="0" err="1">
                <a:solidFill>
                  <a:schemeClr val="tx1"/>
                </a:solidFill>
                <a:latin typeface="Berlin Sans FB Demi" panose="020E0802020502020306" pitchFamily="34" charset="0"/>
              </a:rPr>
              <a:t>kemampuan</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untuk</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dapat</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memenuhi</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kebutuhan</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pekerjaan</a:t>
            </a:r>
            <a:endParaRPr lang="en-US" sz="2400" dirty="0">
              <a:solidFill>
                <a:schemeClr val="tx1"/>
              </a:solidFill>
              <a:latin typeface="Berlin Sans FB Demi" panose="020E0802020502020306" pitchFamily="34" charset="0"/>
            </a:endParaRPr>
          </a:p>
          <a:p>
            <a:pPr>
              <a:lnSpc>
                <a:spcPct val="100000"/>
              </a:lnSpc>
              <a:spcBef>
                <a:spcPts val="0"/>
              </a:spcBef>
            </a:pPr>
            <a:r>
              <a:rPr lang="en-US" sz="2400" b="1" dirty="0" err="1">
                <a:solidFill>
                  <a:schemeClr val="tx1"/>
                </a:solidFill>
                <a:latin typeface="Berlin Sans FB Demi" panose="020E0802020502020306" pitchFamily="34" charset="0"/>
              </a:rPr>
              <a:t>Populasi</a:t>
            </a:r>
            <a:r>
              <a:rPr lang="en-US" sz="2400" b="1" dirty="0">
                <a:solidFill>
                  <a:schemeClr val="tx1"/>
                </a:solidFill>
                <a:latin typeface="Berlin Sans FB Demi" panose="020E0802020502020306" pitchFamily="34" charset="0"/>
              </a:rPr>
              <a:t> </a:t>
            </a:r>
            <a:r>
              <a:rPr lang="en-US" sz="2400" b="1" dirty="0" err="1">
                <a:solidFill>
                  <a:schemeClr val="tx1"/>
                </a:solidFill>
                <a:latin typeface="Berlin Sans FB Demi" panose="020E0802020502020306" pitchFamily="34" charset="0"/>
              </a:rPr>
              <a:t>angkatan</a:t>
            </a:r>
            <a:r>
              <a:rPr lang="en-US" sz="2400" b="1" dirty="0">
                <a:solidFill>
                  <a:schemeClr val="tx1"/>
                </a:solidFill>
                <a:latin typeface="Berlin Sans FB Demi" panose="020E0802020502020306" pitchFamily="34" charset="0"/>
              </a:rPr>
              <a:t> </a:t>
            </a:r>
            <a:r>
              <a:rPr lang="en-US" sz="2400" b="1" dirty="0" err="1">
                <a:solidFill>
                  <a:schemeClr val="tx1"/>
                </a:solidFill>
                <a:latin typeface="Berlin Sans FB Demi" panose="020E0802020502020306" pitchFamily="34" charset="0"/>
              </a:rPr>
              <a:t>kerja</a:t>
            </a:r>
            <a:endParaRPr lang="en-US" sz="2400" b="1" dirty="0">
              <a:solidFill>
                <a:schemeClr val="tx1"/>
              </a:solidFill>
              <a:latin typeface="Berlin Sans FB Demi" panose="020E0802020502020306" pitchFamily="34" charset="0"/>
            </a:endParaRPr>
          </a:p>
          <a:p>
            <a:pPr marL="0" indent="0">
              <a:lnSpc>
                <a:spcPct val="100000"/>
              </a:lnSpc>
              <a:spcBef>
                <a:spcPts val="0"/>
              </a:spcBef>
              <a:buNone/>
            </a:pPr>
            <a:r>
              <a:rPr lang="en-US" sz="2400" dirty="0">
                <a:solidFill>
                  <a:schemeClr val="tx1"/>
                </a:solidFill>
                <a:latin typeface="Berlin Sans FB Demi" panose="020E0802020502020306" pitchFamily="34" charset="0"/>
              </a:rPr>
              <a:t>pasar </a:t>
            </a:r>
            <a:r>
              <a:rPr lang="en-US" sz="2400" dirty="0" err="1">
                <a:solidFill>
                  <a:schemeClr val="tx1"/>
                </a:solidFill>
                <a:latin typeface="Berlin Sans FB Demi" panose="020E0802020502020306" pitchFamily="34" charset="0"/>
              </a:rPr>
              <a:t>tenaga</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kerja</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luas</a:t>
            </a:r>
            <a:r>
              <a:rPr lang="en-US" sz="2400" dirty="0">
                <a:solidFill>
                  <a:schemeClr val="tx1"/>
                </a:solidFill>
                <a:latin typeface="Berlin Sans FB Demi" panose="020E0802020502020306" pitchFamily="34" charset="0"/>
              </a:rPr>
              <a:t> yang </a:t>
            </a:r>
            <a:r>
              <a:rPr lang="en-US" sz="2400" dirty="0" err="1">
                <a:solidFill>
                  <a:schemeClr val="tx1"/>
                </a:solidFill>
                <a:latin typeface="Berlin Sans FB Demi" panose="020E0802020502020306" pitchFamily="34" charset="0"/>
              </a:rPr>
              <a:t>memiliki</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potensi</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besar</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dalam</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sumber</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penarikan</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tenaga</a:t>
            </a:r>
            <a:r>
              <a:rPr lang="en-US" sz="2400" dirty="0">
                <a:solidFill>
                  <a:schemeClr val="tx1"/>
                </a:solidFill>
                <a:latin typeface="Berlin Sans FB Demi" panose="020E0802020502020306" pitchFamily="34" charset="0"/>
              </a:rPr>
              <a:t> </a:t>
            </a:r>
            <a:r>
              <a:rPr lang="en-US" sz="2400" dirty="0" err="1" smtClean="0">
                <a:solidFill>
                  <a:schemeClr val="tx1"/>
                </a:solidFill>
                <a:latin typeface="Berlin Sans FB Demi" panose="020E0802020502020306" pitchFamily="34" charset="0"/>
              </a:rPr>
              <a:t>kerja</a:t>
            </a:r>
            <a:endParaRPr lang="en-US" sz="2400" dirty="0">
              <a:solidFill>
                <a:schemeClr val="tx1"/>
              </a:solidFill>
              <a:latin typeface="Berlin Sans FB Demi" panose="020E0802020502020306" pitchFamily="34" charset="0"/>
            </a:endParaRPr>
          </a:p>
          <a:p>
            <a:pPr>
              <a:lnSpc>
                <a:spcPct val="100000"/>
              </a:lnSpc>
              <a:spcBef>
                <a:spcPts val="0"/>
              </a:spcBef>
            </a:pPr>
            <a:r>
              <a:rPr lang="en-US" sz="2400" b="1" dirty="0">
                <a:solidFill>
                  <a:schemeClr val="tx1"/>
                </a:solidFill>
                <a:latin typeface="Berlin Sans FB Demi" panose="020E0802020502020306" pitchFamily="34" charset="0"/>
              </a:rPr>
              <a:t>Angkatan </a:t>
            </a:r>
            <a:r>
              <a:rPr lang="en-US" sz="2400" b="1" dirty="0" err="1">
                <a:solidFill>
                  <a:schemeClr val="tx1"/>
                </a:solidFill>
                <a:latin typeface="Berlin Sans FB Demi" panose="020E0802020502020306" pitchFamily="34" charset="0"/>
              </a:rPr>
              <a:t>Kerja</a:t>
            </a:r>
            <a:r>
              <a:rPr lang="en-US" sz="2400" b="1" dirty="0">
                <a:solidFill>
                  <a:schemeClr val="tx1"/>
                </a:solidFill>
                <a:latin typeface="Berlin Sans FB Demi" panose="020E0802020502020306" pitchFamily="34" charset="0"/>
              </a:rPr>
              <a:t> yang </a:t>
            </a:r>
            <a:r>
              <a:rPr lang="en-US" sz="2400" b="1" dirty="0" err="1">
                <a:solidFill>
                  <a:schemeClr val="tx1"/>
                </a:solidFill>
                <a:latin typeface="Berlin Sans FB Demi" panose="020E0802020502020306" pitchFamily="34" charset="0"/>
              </a:rPr>
              <a:t>Memenuhi</a:t>
            </a:r>
            <a:r>
              <a:rPr lang="en-US" sz="2400" b="1" dirty="0">
                <a:solidFill>
                  <a:schemeClr val="tx1"/>
                </a:solidFill>
                <a:latin typeface="Berlin Sans FB Demi" panose="020E0802020502020306" pitchFamily="34" charset="0"/>
              </a:rPr>
              <a:t> </a:t>
            </a:r>
            <a:r>
              <a:rPr lang="en-US" sz="2400" b="1" dirty="0" err="1">
                <a:solidFill>
                  <a:schemeClr val="tx1"/>
                </a:solidFill>
                <a:latin typeface="Berlin Sans FB Demi" panose="020E0802020502020306" pitchFamily="34" charset="0"/>
              </a:rPr>
              <a:t>Syarat</a:t>
            </a:r>
            <a:r>
              <a:rPr lang="en-US" sz="2400" b="1" dirty="0">
                <a:solidFill>
                  <a:schemeClr val="tx1"/>
                </a:solidFill>
                <a:latin typeface="Berlin Sans FB Demi" panose="020E0802020502020306" pitchFamily="34" charset="0"/>
              </a:rPr>
              <a:t> </a:t>
            </a:r>
            <a:r>
              <a:rPr lang="en-US" sz="2400" b="1" dirty="0" err="1">
                <a:solidFill>
                  <a:schemeClr val="tx1"/>
                </a:solidFill>
                <a:latin typeface="Berlin Sans FB Demi" panose="020E0802020502020306" pitchFamily="34" charset="0"/>
              </a:rPr>
              <a:t>sebagai</a:t>
            </a:r>
            <a:r>
              <a:rPr lang="en-US" sz="2400" b="1" dirty="0">
                <a:solidFill>
                  <a:schemeClr val="tx1"/>
                </a:solidFill>
                <a:latin typeface="Berlin Sans FB Demi" panose="020E0802020502020306" pitchFamily="34" charset="0"/>
              </a:rPr>
              <a:t> </a:t>
            </a:r>
            <a:r>
              <a:rPr lang="en-US" sz="2400" b="1" dirty="0" err="1">
                <a:solidFill>
                  <a:schemeClr val="tx1"/>
                </a:solidFill>
                <a:latin typeface="Berlin Sans FB Demi" panose="020E0802020502020306" pitchFamily="34" charset="0"/>
              </a:rPr>
              <a:t>Pelamar</a:t>
            </a:r>
            <a:endParaRPr lang="en-US" sz="2400" b="1" dirty="0">
              <a:solidFill>
                <a:schemeClr val="tx1"/>
              </a:solidFill>
              <a:latin typeface="Berlin Sans FB Demi" panose="020E0802020502020306" pitchFamily="34" charset="0"/>
            </a:endParaRPr>
          </a:p>
          <a:p>
            <a:pPr marL="0" indent="0">
              <a:lnSpc>
                <a:spcPct val="100000"/>
              </a:lnSpc>
              <a:spcBef>
                <a:spcPts val="0"/>
              </a:spcBef>
              <a:buNone/>
            </a:pPr>
            <a:r>
              <a:rPr lang="en-US" sz="2400" dirty="0" err="1">
                <a:solidFill>
                  <a:schemeClr val="tx1"/>
                </a:solidFill>
                <a:latin typeface="Berlin Sans FB Demi" panose="020E0802020502020306" pitchFamily="34" charset="0"/>
              </a:rPr>
              <a:t>semua</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pelamar</a:t>
            </a:r>
            <a:r>
              <a:rPr lang="en-US" sz="2400" dirty="0">
                <a:solidFill>
                  <a:schemeClr val="tx1"/>
                </a:solidFill>
                <a:latin typeface="Berlin Sans FB Demi" panose="020E0802020502020306" pitchFamily="34" charset="0"/>
              </a:rPr>
              <a:t> yang </a:t>
            </a:r>
            <a:r>
              <a:rPr lang="en-US" sz="2400" dirty="0" err="1">
                <a:solidFill>
                  <a:schemeClr val="tx1"/>
                </a:solidFill>
                <a:latin typeface="Berlin Sans FB Demi" panose="020E0802020502020306" pitchFamily="34" charset="0"/>
              </a:rPr>
              <a:t>memenuhi</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syarat</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untuk</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ditarik</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sebagai</a:t>
            </a:r>
            <a:r>
              <a:rPr lang="en-US" sz="2400" dirty="0">
                <a:solidFill>
                  <a:schemeClr val="tx1"/>
                </a:solidFill>
                <a:latin typeface="Berlin Sans FB Demi" panose="020E0802020502020306" pitchFamily="34" charset="0"/>
              </a:rPr>
              <a:t> </a:t>
            </a:r>
            <a:r>
              <a:rPr lang="en-US" sz="2400" dirty="0" err="1" smtClean="0">
                <a:solidFill>
                  <a:schemeClr val="tx1"/>
                </a:solidFill>
                <a:latin typeface="Berlin Sans FB Demi" panose="020E0802020502020306" pitchFamily="34" charset="0"/>
              </a:rPr>
              <a:t>pelamar</a:t>
            </a:r>
            <a:endParaRPr lang="en-US" sz="2400" dirty="0">
              <a:solidFill>
                <a:schemeClr val="tx1"/>
              </a:solidFill>
              <a:latin typeface="Berlin Sans FB Demi" panose="020E0802020502020306" pitchFamily="34" charset="0"/>
            </a:endParaRPr>
          </a:p>
          <a:p>
            <a:pPr lvl="0">
              <a:lnSpc>
                <a:spcPct val="100000"/>
              </a:lnSpc>
              <a:spcBef>
                <a:spcPts val="0"/>
              </a:spcBef>
            </a:pPr>
            <a:r>
              <a:rPr lang="en-US" sz="2400" b="1" dirty="0" err="1">
                <a:solidFill>
                  <a:schemeClr val="tx1"/>
                </a:solidFill>
                <a:latin typeface="Berlin Sans FB Demi" panose="020E0802020502020306" pitchFamily="34" charset="0"/>
              </a:rPr>
              <a:t>Pelamar</a:t>
            </a:r>
            <a:r>
              <a:rPr lang="en-US" sz="2400" b="1" dirty="0">
                <a:solidFill>
                  <a:schemeClr val="tx1"/>
                </a:solidFill>
                <a:latin typeface="Berlin Sans FB Demi" panose="020E0802020502020306" pitchFamily="34" charset="0"/>
              </a:rPr>
              <a:t> yang </a:t>
            </a:r>
            <a:r>
              <a:rPr lang="en-US" sz="2400" b="1" dirty="0" err="1">
                <a:solidFill>
                  <a:schemeClr val="tx1"/>
                </a:solidFill>
                <a:latin typeface="Berlin Sans FB Demi" panose="020E0802020502020306" pitchFamily="34" charset="0"/>
              </a:rPr>
              <a:t>Diterima</a:t>
            </a:r>
            <a:r>
              <a:rPr lang="en-US" sz="2400" b="1" dirty="0">
                <a:solidFill>
                  <a:schemeClr val="tx1"/>
                </a:solidFill>
                <a:latin typeface="Berlin Sans FB Demi" panose="020E0802020502020306" pitchFamily="34" charset="0"/>
              </a:rPr>
              <a:t> </a:t>
            </a:r>
            <a:r>
              <a:rPr lang="en-US" sz="2400" b="1" dirty="0" err="1">
                <a:solidFill>
                  <a:schemeClr val="tx1"/>
                </a:solidFill>
                <a:latin typeface="Berlin Sans FB Demi" panose="020E0802020502020306" pitchFamily="34" charset="0"/>
              </a:rPr>
              <a:t>sebagai</a:t>
            </a:r>
            <a:r>
              <a:rPr lang="en-US" sz="2400" b="1" dirty="0">
                <a:solidFill>
                  <a:schemeClr val="tx1"/>
                </a:solidFill>
                <a:latin typeface="Berlin Sans FB Demi" panose="020E0802020502020306" pitchFamily="34" charset="0"/>
              </a:rPr>
              <a:t>  Calon </a:t>
            </a:r>
            <a:r>
              <a:rPr lang="en-US" sz="2400" b="1" dirty="0" err="1">
                <a:solidFill>
                  <a:schemeClr val="tx1"/>
                </a:solidFill>
                <a:latin typeface="Berlin Sans FB Demi" panose="020E0802020502020306" pitchFamily="34" charset="0"/>
              </a:rPr>
              <a:t>Karyawan</a:t>
            </a:r>
            <a:endParaRPr lang="en-US" sz="2400" b="1" dirty="0">
              <a:solidFill>
                <a:schemeClr val="tx1"/>
              </a:solidFill>
              <a:latin typeface="Berlin Sans FB Demi" panose="020E0802020502020306" pitchFamily="34" charset="0"/>
            </a:endParaRPr>
          </a:p>
          <a:p>
            <a:pPr marL="0" lvl="0" indent="0">
              <a:lnSpc>
                <a:spcPct val="100000"/>
              </a:lnSpc>
              <a:spcBef>
                <a:spcPts val="0"/>
              </a:spcBef>
              <a:buNone/>
            </a:pPr>
            <a:r>
              <a:rPr lang="en-US" sz="2400" dirty="0">
                <a:solidFill>
                  <a:schemeClr val="tx1"/>
                </a:solidFill>
                <a:latin typeface="Berlin Sans FB Demi" panose="020E0802020502020306" pitchFamily="34" charset="0"/>
              </a:rPr>
              <a:t>para </a:t>
            </a:r>
            <a:r>
              <a:rPr lang="en-US" sz="2400" dirty="0" err="1">
                <a:solidFill>
                  <a:schemeClr val="tx1"/>
                </a:solidFill>
                <a:latin typeface="Berlin Sans FB Demi" panose="020E0802020502020306" pitchFamily="34" charset="0"/>
              </a:rPr>
              <a:t>pelamar</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ayng</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diterima</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menjadi</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calon</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karyawan</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setelah</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melewati</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tahap</a:t>
            </a:r>
            <a:r>
              <a:rPr lang="en-US" sz="2400" dirty="0">
                <a:solidFill>
                  <a:schemeClr val="tx1"/>
                </a:solidFill>
                <a:latin typeface="Berlin Sans FB Demi" panose="020E0802020502020306" pitchFamily="34" charset="0"/>
              </a:rPr>
              <a:t> </a:t>
            </a:r>
            <a:r>
              <a:rPr lang="en-US" sz="2400" dirty="0" err="1">
                <a:solidFill>
                  <a:schemeClr val="tx1"/>
                </a:solidFill>
                <a:latin typeface="Berlin Sans FB Demi" panose="020E0802020502020306" pitchFamily="34" charset="0"/>
              </a:rPr>
              <a:t>seleksi</a:t>
            </a:r>
            <a:endParaRPr lang="en-US" sz="2400" dirty="0">
              <a:solidFill>
                <a:schemeClr val="tx1"/>
              </a:solidFill>
              <a:latin typeface="Berlin Sans FB Demi" panose="020E0802020502020306" pitchFamily="34" charset="0"/>
            </a:endParaRPr>
          </a:p>
          <a:p>
            <a:pPr marL="0" lvl="0" indent="0" algn="ctr">
              <a:buNone/>
            </a:pPr>
            <a:endParaRPr lang="en-US" b="1" dirty="0"/>
          </a:p>
          <a:p>
            <a:endParaRPr lang="en-US" dirty="0"/>
          </a:p>
          <a:p>
            <a:endParaRPr lang="en-US" dirty="0"/>
          </a:p>
          <a:p>
            <a:endParaRPr lang="en-US" dirty="0"/>
          </a:p>
        </p:txBody>
      </p:sp>
    </p:spTree>
    <p:extLst>
      <p:ext uri="{BB962C8B-B14F-4D97-AF65-F5344CB8AC3E}">
        <p14:creationId xmlns:p14="http://schemas.microsoft.com/office/powerpoint/2010/main" val="170369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F0EEC758-E97B-1945-8155-A1911F52B78F}"/>
              </a:ext>
            </a:extLst>
          </p:cNvPr>
          <p:cNvSpPr>
            <a:spLocks noGrp="1"/>
          </p:cNvSpPr>
          <p:nvPr>
            <p:ph type="title" idx="4294967295"/>
          </p:nvPr>
        </p:nvSpPr>
        <p:spPr>
          <a:xfrm>
            <a:off x="1035424" y="904409"/>
            <a:ext cx="10313894" cy="649287"/>
          </a:xfrm>
        </p:spPr>
        <p:txBody>
          <a:bodyPr>
            <a:noAutofit/>
          </a:bodyPr>
          <a:lstStyle/>
          <a:p>
            <a:pPr marL="0" lvl="0" indent="0" algn="ctr"/>
            <a:r>
              <a:rPr lang="en-US" b="1" dirty="0" smtClean="0">
                <a:solidFill>
                  <a:srgbClr val="C00000"/>
                </a:solidFill>
                <a:latin typeface="Berlin Sans FB Demi" panose="020E0802020502020306" pitchFamily="34" charset="0"/>
              </a:rPr>
              <a:t>PASAR TENAGA KERJA PIRAMIDA TERBALIK</a:t>
            </a:r>
            <a:br>
              <a:rPr lang="en-US" b="1" dirty="0" smtClean="0">
                <a:solidFill>
                  <a:srgbClr val="C00000"/>
                </a:solidFill>
                <a:latin typeface="Berlin Sans FB Demi" panose="020E0802020502020306" pitchFamily="34" charset="0"/>
              </a:rPr>
            </a:br>
            <a:r>
              <a:rPr lang="en-US" b="1" dirty="0" smtClean="0">
                <a:solidFill>
                  <a:srgbClr val="C00000"/>
                </a:solidFill>
                <a:latin typeface="Berlin Sans FB Demi" panose="020E0802020502020306" pitchFamily="34" charset="0"/>
              </a:rPr>
              <a:t/>
            </a:r>
            <a:br>
              <a:rPr lang="en-US" b="1" dirty="0" smtClean="0">
                <a:solidFill>
                  <a:srgbClr val="C00000"/>
                </a:solidFill>
                <a:latin typeface="Berlin Sans FB Demi" panose="020E0802020502020306" pitchFamily="34" charset="0"/>
              </a:rPr>
            </a:br>
            <a:r>
              <a:rPr lang="en-US" sz="2200" dirty="0" err="1" smtClean="0">
                <a:latin typeface="Berlin Sans FB Demi" panose="020E0802020502020306" pitchFamily="34" charset="0"/>
              </a:rPr>
              <a:t>Pasar</a:t>
            </a:r>
            <a:r>
              <a:rPr lang="en-US" sz="2200" dirty="0" smtClean="0">
                <a:latin typeface="Berlin Sans FB Demi" panose="020E0802020502020306" pitchFamily="34" charset="0"/>
              </a:rPr>
              <a:t> </a:t>
            </a:r>
            <a:r>
              <a:rPr lang="en-US" sz="2200" dirty="0" err="1">
                <a:latin typeface="Berlin Sans FB Demi" panose="020E0802020502020306" pitchFamily="34" charset="0"/>
              </a:rPr>
              <a:t>tenaga</a:t>
            </a:r>
            <a:r>
              <a:rPr lang="en-US" sz="2200" dirty="0">
                <a:latin typeface="Berlin Sans FB Demi" panose="020E0802020502020306" pitchFamily="34" charset="0"/>
              </a:rPr>
              <a:t> </a:t>
            </a:r>
            <a:r>
              <a:rPr lang="en-US" sz="2200" dirty="0" err="1">
                <a:latin typeface="Berlin Sans FB Demi" panose="020E0802020502020306" pitchFamily="34" charset="0"/>
              </a:rPr>
              <a:t>kerja</a:t>
            </a:r>
            <a:r>
              <a:rPr lang="en-US" sz="2200" dirty="0">
                <a:latin typeface="Berlin Sans FB Demi" panose="020E0802020502020306" pitchFamily="34" charset="0"/>
              </a:rPr>
              <a:t> yang </a:t>
            </a:r>
            <a:r>
              <a:rPr lang="en-US" sz="2200" dirty="0" err="1">
                <a:latin typeface="Berlin Sans FB Demi" panose="020E0802020502020306" pitchFamily="34" charset="0"/>
              </a:rPr>
              <a:t>dimulai</a:t>
            </a:r>
            <a:r>
              <a:rPr lang="en-US" sz="2200" dirty="0">
                <a:latin typeface="Berlin Sans FB Demi" panose="020E0802020502020306" pitchFamily="34" charset="0"/>
              </a:rPr>
              <a:t> </a:t>
            </a:r>
            <a:r>
              <a:rPr lang="en-US" sz="2200" dirty="0" err="1">
                <a:latin typeface="Berlin Sans FB Demi" panose="020E0802020502020306" pitchFamily="34" charset="0"/>
              </a:rPr>
              <a:t>dari</a:t>
            </a:r>
            <a:r>
              <a:rPr lang="en-US" sz="2200" dirty="0">
                <a:latin typeface="Berlin Sans FB Demi" panose="020E0802020502020306" pitchFamily="34" charset="0"/>
              </a:rPr>
              <a:t> </a:t>
            </a:r>
            <a:r>
              <a:rPr lang="en-US" sz="2200" dirty="0" err="1">
                <a:latin typeface="Berlin Sans FB Demi" panose="020E0802020502020306" pitchFamily="34" charset="0"/>
              </a:rPr>
              <a:t>populasi</a:t>
            </a:r>
            <a:r>
              <a:rPr lang="en-US" sz="2200" dirty="0">
                <a:latin typeface="Berlin Sans FB Demi" panose="020E0802020502020306" pitchFamily="34" charset="0"/>
              </a:rPr>
              <a:t> Angkatan </a:t>
            </a:r>
            <a:r>
              <a:rPr lang="en-US" sz="2200" dirty="0" err="1">
                <a:latin typeface="Berlin Sans FB Demi" panose="020E0802020502020306" pitchFamily="34" charset="0"/>
              </a:rPr>
              <a:t>kerja</a:t>
            </a:r>
            <a:r>
              <a:rPr lang="en-US" sz="2200" dirty="0">
                <a:latin typeface="Berlin Sans FB Demi" panose="020E0802020502020306" pitchFamily="34" charset="0"/>
              </a:rPr>
              <a:t> yang </a:t>
            </a:r>
            <a:r>
              <a:rPr lang="en-US" sz="2200" dirty="0" err="1">
                <a:latin typeface="Berlin Sans FB Demi" panose="020E0802020502020306" pitchFamily="34" charset="0"/>
              </a:rPr>
              <a:t>luas</a:t>
            </a:r>
            <a:r>
              <a:rPr lang="en-US" sz="2200" dirty="0">
                <a:latin typeface="Berlin Sans FB Demi" panose="020E0802020502020306" pitchFamily="34" charset="0"/>
              </a:rPr>
              <a:t>, </a:t>
            </a:r>
            <a:r>
              <a:rPr lang="en-US" sz="2200" dirty="0" err="1">
                <a:latin typeface="Berlin Sans FB Demi" panose="020E0802020502020306" pitchFamily="34" charset="0"/>
              </a:rPr>
              <a:t>mengecil</a:t>
            </a:r>
            <a:r>
              <a:rPr lang="en-US" sz="2200" dirty="0">
                <a:latin typeface="Berlin Sans FB Demi" panose="020E0802020502020306" pitchFamily="34" charset="0"/>
              </a:rPr>
              <a:t> pada Angkatan </a:t>
            </a:r>
            <a:r>
              <a:rPr lang="en-US" sz="2200" dirty="0" err="1">
                <a:latin typeface="Berlin Sans FB Demi" panose="020E0802020502020306" pitchFamily="34" charset="0"/>
              </a:rPr>
              <a:t>kerja</a:t>
            </a:r>
            <a:r>
              <a:rPr lang="en-US" sz="2200" dirty="0">
                <a:latin typeface="Berlin Sans FB Demi" panose="020E0802020502020306" pitchFamily="34" charset="0"/>
              </a:rPr>
              <a:t> </a:t>
            </a:r>
            <a:r>
              <a:rPr lang="en-US" sz="2200" dirty="0" err="1">
                <a:latin typeface="Berlin Sans FB Demi" panose="020E0802020502020306" pitchFamily="34" charset="0"/>
              </a:rPr>
              <a:t>memenuhi</a:t>
            </a:r>
            <a:r>
              <a:rPr lang="en-US" sz="2200" dirty="0">
                <a:latin typeface="Berlin Sans FB Demi" panose="020E0802020502020306" pitchFamily="34" charset="0"/>
              </a:rPr>
              <a:t> </a:t>
            </a:r>
            <a:r>
              <a:rPr lang="en-US" sz="2200" dirty="0" err="1">
                <a:latin typeface="Berlin Sans FB Demi" panose="020E0802020502020306" pitchFamily="34" charset="0"/>
              </a:rPr>
              <a:t>syarat</a:t>
            </a:r>
            <a:r>
              <a:rPr lang="en-US" sz="2200" dirty="0">
                <a:latin typeface="Berlin Sans FB Demi" panose="020E0802020502020306" pitchFamily="34" charset="0"/>
              </a:rPr>
              <a:t> </a:t>
            </a:r>
            <a:r>
              <a:rPr lang="en-US" sz="2200" dirty="0" err="1">
                <a:latin typeface="Berlin Sans FB Demi" panose="020E0802020502020306" pitchFamily="34" charset="0"/>
              </a:rPr>
              <a:t>kemudian</a:t>
            </a:r>
            <a:r>
              <a:rPr lang="en-US" sz="2200" dirty="0">
                <a:latin typeface="Berlin Sans FB Demi" panose="020E0802020502020306" pitchFamily="34" charset="0"/>
              </a:rPr>
              <a:t> </a:t>
            </a:r>
            <a:r>
              <a:rPr lang="en-US" sz="2200" dirty="0" err="1">
                <a:latin typeface="Berlin Sans FB Demi" panose="020E0802020502020306" pitchFamily="34" charset="0"/>
              </a:rPr>
              <a:t>mengecil</a:t>
            </a:r>
            <a:r>
              <a:rPr lang="en-US" sz="2200" dirty="0">
                <a:latin typeface="Berlin Sans FB Demi" panose="020E0802020502020306" pitchFamily="34" charset="0"/>
              </a:rPr>
              <a:t> </a:t>
            </a:r>
            <a:r>
              <a:rPr lang="en-US" sz="2200" dirty="0" err="1">
                <a:latin typeface="Berlin Sans FB Demi" panose="020E0802020502020306" pitchFamily="34" charset="0"/>
              </a:rPr>
              <a:t>lagi</a:t>
            </a:r>
            <a:r>
              <a:rPr lang="en-US" sz="2200" dirty="0">
                <a:latin typeface="Berlin Sans FB Demi" panose="020E0802020502020306" pitchFamily="34" charset="0"/>
              </a:rPr>
              <a:t> pada </a:t>
            </a:r>
            <a:r>
              <a:rPr lang="en-US" sz="2200" dirty="0" err="1">
                <a:latin typeface="Berlin Sans FB Demi" panose="020E0802020502020306" pitchFamily="34" charset="0"/>
              </a:rPr>
              <a:t>pelamar</a:t>
            </a:r>
            <a:r>
              <a:rPr lang="en-US" sz="2200" dirty="0">
                <a:latin typeface="Berlin Sans FB Demi" panose="020E0802020502020306" pitchFamily="34" charset="0"/>
              </a:rPr>
              <a:t> yang </a:t>
            </a:r>
            <a:r>
              <a:rPr lang="en-US" sz="2200" dirty="0" err="1">
                <a:latin typeface="Berlin Sans FB Demi" panose="020E0802020502020306" pitchFamily="34" charset="0"/>
              </a:rPr>
              <a:t>diterima</a:t>
            </a:r>
            <a:r>
              <a:rPr lang="en-US" sz="2200" dirty="0">
                <a:latin typeface="Berlin Sans FB Demi" panose="020E0802020502020306" pitchFamily="34" charset="0"/>
              </a:rPr>
              <a:t> </a:t>
            </a:r>
            <a:r>
              <a:rPr lang="en-US" sz="2200" dirty="0" err="1">
                <a:latin typeface="Berlin Sans FB Demi" panose="020E0802020502020306" pitchFamily="34" charset="0"/>
              </a:rPr>
              <a:t>sebagai</a:t>
            </a:r>
            <a:r>
              <a:rPr lang="en-US" sz="2200" dirty="0">
                <a:latin typeface="Berlin Sans FB Demi" panose="020E0802020502020306" pitchFamily="34" charset="0"/>
              </a:rPr>
              <a:t> </a:t>
            </a:r>
            <a:r>
              <a:rPr lang="en-US" sz="2200" dirty="0" err="1">
                <a:latin typeface="Berlin Sans FB Demi" panose="020E0802020502020306" pitchFamily="34" charset="0"/>
              </a:rPr>
              <a:t>calon</a:t>
            </a:r>
            <a:r>
              <a:rPr lang="en-US" sz="2200" dirty="0">
                <a:latin typeface="Berlin Sans FB Demi" panose="020E0802020502020306" pitchFamily="34" charset="0"/>
              </a:rPr>
              <a:t> </a:t>
            </a:r>
            <a:r>
              <a:rPr lang="en-US" sz="2200" dirty="0" err="1">
                <a:latin typeface="Berlin Sans FB Demi" panose="020E0802020502020306" pitchFamily="34" charset="0"/>
              </a:rPr>
              <a:t>karyawan</a:t>
            </a:r>
            <a:r>
              <a:rPr lang="en-US" sz="2200" dirty="0">
                <a:latin typeface="Berlin Sans FB Demi" panose="020E0802020502020306" pitchFamily="34" charset="0"/>
              </a:rPr>
              <a:t/>
            </a:r>
            <a:br>
              <a:rPr lang="en-US" sz="2200" dirty="0">
                <a:latin typeface="Berlin Sans FB Demi" panose="020E0802020502020306" pitchFamily="34" charset="0"/>
              </a:rPr>
            </a:br>
            <a:endParaRPr lang="en-US" sz="2200" dirty="0">
              <a:latin typeface="Berlin Sans FB Demi" panose="020E0802020502020306" pitchFamily="34" charset="0"/>
            </a:endParaRPr>
          </a:p>
        </p:txBody>
      </p:sp>
      <p:graphicFrame>
        <p:nvGraphicFramePr>
          <p:cNvPr id="7" name="Content Placeholder 6">
            <a:extLst>
              <a:ext uri="{FF2B5EF4-FFF2-40B4-BE49-F238E27FC236}">
                <a16:creationId xmlns:a16="http://schemas.microsoft.com/office/drawing/2014/main" xmlns="" id="{EA0A226E-9153-4644-B6AF-607EA7B70F69}"/>
              </a:ext>
            </a:extLst>
          </p:cNvPr>
          <p:cNvGraphicFramePr>
            <a:graphicFrameLocks noGrp="1"/>
          </p:cNvGraphicFramePr>
          <p:nvPr>
            <p:ph idx="4294967295"/>
            <p:extLst>
              <p:ext uri="{D42A27DB-BD31-4B8C-83A1-F6EECF244321}">
                <p14:modId xmlns:p14="http://schemas.microsoft.com/office/powerpoint/2010/main" val="2670232000"/>
              </p:ext>
            </p:extLst>
          </p:nvPr>
        </p:nvGraphicFramePr>
        <p:xfrm>
          <a:off x="1196788" y="2083547"/>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3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98E32-9B26-CB45-8650-6B7BF5241C4D}"/>
              </a:ext>
            </a:extLst>
          </p:cNvPr>
          <p:cNvSpPr>
            <a:spLocks noGrp="1"/>
          </p:cNvSpPr>
          <p:nvPr>
            <p:ph type="title" idx="4294967295"/>
          </p:nvPr>
        </p:nvSpPr>
        <p:spPr>
          <a:xfrm>
            <a:off x="510987" y="931303"/>
            <a:ext cx="7153835" cy="649287"/>
          </a:xfrm>
        </p:spPr>
        <p:txBody>
          <a:bodyPr/>
          <a:lstStyle/>
          <a:p>
            <a:pPr>
              <a:buClr>
                <a:srgbClr val="C00000"/>
              </a:buClr>
            </a:pPr>
            <a:r>
              <a:rPr lang="en-US" dirty="0" smtClean="0">
                <a:solidFill>
                  <a:srgbClr val="C00000"/>
                </a:solidFill>
                <a:latin typeface="Berlin Sans FB Demi" panose="020E0802020502020306" pitchFamily="34" charset="0"/>
              </a:rPr>
              <a:t>PANDANGAN TENTANG PASAR TENAGA KERJA</a:t>
            </a:r>
            <a:endParaRPr lang="en-US"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6FCDA4D6-52D4-1A4C-8BFD-C0D4A29DA437}"/>
              </a:ext>
            </a:extLst>
          </p:cNvPr>
          <p:cNvSpPr>
            <a:spLocks noGrp="1"/>
          </p:cNvSpPr>
          <p:nvPr>
            <p:ph idx="4294967295"/>
          </p:nvPr>
        </p:nvSpPr>
        <p:spPr>
          <a:xfrm>
            <a:off x="941293" y="2021635"/>
            <a:ext cx="7159719" cy="4044950"/>
          </a:xfrm>
        </p:spPr>
        <p:txBody>
          <a:bodyPr/>
          <a:lstStyle/>
          <a:p>
            <a:pPr algn="just">
              <a:lnSpc>
                <a:spcPct val="100000"/>
              </a:lnSpc>
              <a:spcBef>
                <a:spcPts val="0"/>
              </a:spcBef>
            </a:pPr>
            <a:r>
              <a:rPr lang="en-US" sz="2400" dirty="0">
                <a:latin typeface="Berlin Sans FB Demi" panose="020E0802020502020306" pitchFamily="34" charset="0"/>
              </a:rPr>
              <a:t>Pasar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a:t>
            </a:r>
            <a:r>
              <a:rPr lang="en-US" sz="2400" dirty="0" err="1">
                <a:latin typeface="Berlin Sans FB Demi" panose="020E0802020502020306" pitchFamily="34" charset="0"/>
              </a:rPr>
              <a:t>geografis</a:t>
            </a:r>
            <a:endParaRPr lang="en-US" sz="2400" dirty="0">
              <a:latin typeface="Berlin Sans FB Demi" panose="020E0802020502020306" pitchFamily="34" charset="0"/>
            </a:endParaRPr>
          </a:p>
          <a:p>
            <a:pPr marL="0" indent="0" algn="just">
              <a:lnSpc>
                <a:spcPct val="100000"/>
              </a:lnSpc>
              <a:spcBef>
                <a:spcPts val="0"/>
              </a:spcBef>
              <a:buNone/>
            </a:pPr>
            <a:r>
              <a:rPr lang="en-US" sz="2400" dirty="0">
                <a:latin typeface="Berlin Sans FB Demi" panose="020E0802020502020306" pitchFamily="34" charset="0"/>
              </a:rPr>
              <a:t>Pasar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a:t>
            </a:r>
            <a:r>
              <a:rPr lang="en-US" sz="2400" dirty="0" err="1">
                <a:latin typeface="Berlin Sans FB Demi" panose="020E0802020502020306" pitchFamily="34" charset="0"/>
              </a:rPr>
              <a:t>dilihat</a:t>
            </a:r>
            <a:r>
              <a:rPr lang="en-US" sz="2400" dirty="0">
                <a:latin typeface="Berlin Sans FB Demi" panose="020E0802020502020306" pitchFamily="34" charset="0"/>
              </a:rPr>
              <a:t> </a:t>
            </a:r>
            <a:r>
              <a:rPr lang="en-US" sz="2400" dirty="0" err="1">
                <a:latin typeface="Berlin Sans FB Demi" panose="020E0802020502020306" pitchFamily="34" charset="0"/>
              </a:rPr>
              <a:t>dari</a:t>
            </a:r>
            <a:r>
              <a:rPr lang="en-US" sz="2400" dirty="0">
                <a:latin typeface="Berlin Sans FB Demi" panose="020E0802020502020306" pitchFamily="34" charset="0"/>
              </a:rPr>
              <a:t> </a:t>
            </a:r>
            <a:r>
              <a:rPr lang="en-US" sz="2400" dirty="0" err="1">
                <a:latin typeface="Berlin Sans FB Demi" panose="020E0802020502020306" pitchFamily="34" charset="0"/>
              </a:rPr>
              <a:t>segi</a:t>
            </a:r>
            <a:r>
              <a:rPr lang="en-US" sz="2400" dirty="0">
                <a:latin typeface="Berlin Sans FB Demi" panose="020E0802020502020306" pitchFamily="34" charset="0"/>
              </a:rPr>
              <a:t> </a:t>
            </a:r>
            <a:r>
              <a:rPr lang="en-US" sz="2400" dirty="0" err="1">
                <a:latin typeface="Berlin Sans FB Demi" panose="020E0802020502020306" pitchFamily="34" charset="0"/>
              </a:rPr>
              <a:t>geografis</a:t>
            </a:r>
            <a:r>
              <a:rPr lang="en-US" sz="2400" dirty="0">
                <a:latin typeface="Berlin Sans FB Demi" panose="020E0802020502020306" pitchFamily="34" charset="0"/>
              </a:rPr>
              <a:t> </a:t>
            </a:r>
            <a:r>
              <a:rPr lang="en-US" sz="2400" dirty="0" err="1">
                <a:latin typeface="Berlin Sans FB Demi" panose="020E0802020502020306" pitchFamily="34" charset="0"/>
              </a:rPr>
              <a:t>mencakup</a:t>
            </a:r>
            <a:r>
              <a:rPr lang="en-US" sz="2400" dirty="0">
                <a:latin typeface="Berlin Sans FB Demi" panose="020E0802020502020306" pitchFamily="34" charset="0"/>
              </a:rPr>
              <a:t> </a:t>
            </a:r>
            <a:r>
              <a:rPr lang="en-US" sz="2400" dirty="0" err="1">
                <a:latin typeface="Berlin Sans FB Demi" panose="020E0802020502020306" pitchFamily="34" charset="0"/>
              </a:rPr>
              <a:t>suatu</a:t>
            </a:r>
            <a:r>
              <a:rPr lang="en-US" sz="2400" dirty="0">
                <a:latin typeface="Berlin Sans FB Demi" panose="020E0802020502020306" pitchFamily="34" charset="0"/>
              </a:rPr>
              <a:t> wilayah </a:t>
            </a:r>
            <a:r>
              <a:rPr lang="en-US" sz="2400" dirty="0" err="1">
                <a:latin typeface="Berlin Sans FB Demi" panose="020E0802020502020306" pitchFamily="34" charset="0"/>
              </a:rPr>
              <a:t>tertentu</a:t>
            </a:r>
            <a:endParaRPr lang="en-US" sz="2400" dirty="0">
              <a:latin typeface="Berlin Sans FB Demi" panose="020E0802020502020306" pitchFamily="34" charset="0"/>
            </a:endParaRPr>
          </a:p>
          <a:p>
            <a:pPr algn="just">
              <a:lnSpc>
                <a:spcPct val="100000"/>
              </a:lnSpc>
              <a:spcBef>
                <a:spcPts val="0"/>
              </a:spcBef>
            </a:pPr>
            <a:r>
              <a:rPr lang="en-US" sz="2400" dirty="0">
                <a:latin typeface="Berlin Sans FB Demi" panose="020E0802020502020306" pitchFamily="34" charset="0"/>
              </a:rPr>
              <a:t>Pasar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a:t>
            </a:r>
            <a:r>
              <a:rPr lang="en-US" sz="2400" dirty="0" err="1">
                <a:latin typeface="Berlin Sans FB Demi" panose="020E0802020502020306" pitchFamily="34" charset="0"/>
              </a:rPr>
              <a:t>profesi</a:t>
            </a:r>
            <a:endParaRPr lang="en-US" sz="2400" dirty="0">
              <a:latin typeface="Berlin Sans FB Demi" panose="020E0802020502020306" pitchFamily="34" charset="0"/>
            </a:endParaRPr>
          </a:p>
          <a:p>
            <a:pPr marL="0" indent="0" algn="just">
              <a:lnSpc>
                <a:spcPct val="100000"/>
              </a:lnSpc>
              <a:spcBef>
                <a:spcPts val="0"/>
              </a:spcBef>
              <a:buNone/>
            </a:pPr>
            <a:r>
              <a:rPr lang="en-US" sz="2400" dirty="0">
                <a:latin typeface="Berlin Sans FB Demi" panose="020E0802020502020306" pitchFamily="34" charset="0"/>
              </a:rPr>
              <a:t>Pasar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yang </a:t>
            </a:r>
            <a:r>
              <a:rPr lang="en-US" sz="2400" dirty="0" err="1">
                <a:latin typeface="Berlin Sans FB Demi" panose="020E0802020502020306" pitchFamily="34" charset="0"/>
              </a:rPr>
              <a:t>memiliki</a:t>
            </a:r>
            <a:r>
              <a:rPr lang="en-US" sz="2400" dirty="0">
                <a:latin typeface="Berlin Sans FB Demi" panose="020E0802020502020306" pitchFamily="34" charset="0"/>
              </a:rPr>
              <a:t> </a:t>
            </a:r>
            <a:r>
              <a:rPr lang="en-US" sz="2400" dirty="0" err="1">
                <a:latin typeface="Berlin Sans FB Demi" panose="020E0802020502020306" pitchFamily="34" charset="0"/>
              </a:rPr>
              <a:t>pengetahuan</a:t>
            </a:r>
            <a:r>
              <a:rPr lang="en-US" sz="2400" dirty="0">
                <a:latin typeface="Berlin Sans FB Demi" panose="020E0802020502020306" pitchFamily="34" charset="0"/>
              </a:rPr>
              <a:t>, </a:t>
            </a:r>
            <a:r>
              <a:rPr lang="en-US" sz="2400" dirty="0" err="1">
                <a:latin typeface="Berlin Sans FB Demi" panose="020E0802020502020306" pitchFamily="34" charset="0"/>
              </a:rPr>
              <a:t>keterampilan</a:t>
            </a:r>
            <a:r>
              <a:rPr lang="en-US" sz="2400" dirty="0">
                <a:latin typeface="Berlin Sans FB Demi" panose="020E0802020502020306" pitchFamily="34" charset="0"/>
              </a:rPr>
              <a:t> dan </a:t>
            </a:r>
            <a:r>
              <a:rPr lang="en-US" sz="2400" dirty="0" err="1">
                <a:latin typeface="Berlin Sans FB Demi" panose="020E0802020502020306" pitchFamily="34" charset="0"/>
              </a:rPr>
              <a:t>kemampuan</a:t>
            </a:r>
            <a:r>
              <a:rPr lang="en-US" sz="2400" dirty="0">
                <a:latin typeface="Berlin Sans FB Demi" panose="020E0802020502020306" pitchFamily="34" charset="0"/>
              </a:rPr>
              <a:t> </a:t>
            </a:r>
            <a:r>
              <a:rPr lang="en-US" sz="2400" dirty="0" err="1">
                <a:latin typeface="Berlin Sans FB Demi" panose="020E0802020502020306" pitchFamily="34" charset="0"/>
              </a:rPr>
              <a:t>sama</a:t>
            </a:r>
            <a:r>
              <a:rPr lang="en-US" sz="2400" dirty="0">
                <a:latin typeface="Berlin Sans FB Demi" panose="020E0802020502020306" pitchFamily="34" charset="0"/>
              </a:rPr>
              <a:t> pada </a:t>
            </a:r>
            <a:r>
              <a:rPr lang="en-US" sz="2400" dirty="0" err="1">
                <a:latin typeface="Berlin Sans FB Demi" panose="020E0802020502020306" pitchFamily="34" charset="0"/>
              </a:rPr>
              <a:t>bidang</a:t>
            </a:r>
            <a:r>
              <a:rPr lang="en-US" sz="2400" dirty="0">
                <a:latin typeface="Berlin Sans FB Demi" panose="020E0802020502020306" pitchFamily="34" charset="0"/>
              </a:rPr>
              <a:t> </a:t>
            </a:r>
            <a:r>
              <a:rPr lang="en-US" sz="2400" dirty="0" err="1">
                <a:latin typeface="Berlin Sans FB Demi" panose="020E0802020502020306" pitchFamily="34" charset="0"/>
              </a:rPr>
              <a:t>tertentu</a:t>
            </a:r>
            <a:endParaRPr lang="en-US" sz="2400" dirty="0">
              <a:latin typeface="Berlin Sans FB Demi" panose="020E0802020502020306" pitchFamily="34" charset="0"/>
            </a:endParaRPr>
          </a:p>
          <a:p>
            <a:pPr algn="just">
              <a:lnSpc>
                <a:spcPct val="100000"/>
              </a:lnSpc>
              <a:spcBef>
                <a:spcPts val="0"/>
              </a:spcBef>
            </a:pPr>
            <a:r>
              <a:rPr lang="en-US" sz="2400" dirty="0" err="1">
                <a:latin typeface="Berlin Sans FB Demi" panose="020E0802020502020306" pitchFamily="34" charset="0"/>
              </a:rPr>
              <a:t>Kualifikasi</a:t>
            </a:r>
            <a:r>
              <a:rPr lang="en-US" sz="2400" dirty="0">
                <a:latin typeface="Berlin Sans FB Demi" panose="020E0802020502020306" pitchFamily="34" charset="0"/>
              </a:rPr>
              <a:t> </a:t>
            </a:r>
            <a:r>
              <a:rPr lang="en-US" sz="2400" dirty="0" err="1">
                <a:latin typeface="Berlin Sans FB Demi" panose="020E0802020502020306" pitchFamily="34" charset="0"/>
              </a:rPr>
              <a:t>pendidikan</a:t>
            </a:r>
            <a:r>
              <a:rPr lang="en-US" sz="2400" dirty="0">
                <a:latin typeface="Berlin Sans FB Demi" panose="020E0802020502020306" pitchFamily="34" charset="0"/>
              </a:rPr>
              <a:t> dan </a:t>
            </a:r>
            <a:r>
              <a:rPr lang="en-US" sz="2400" dirty="0" err="1">
                <a:latin typeface="Berlin Sans FB Demi" panose="020E0802020502020306" pitchFamily="34" charset="0"/>
              </a:rPr>
              <a:t>teknis</a:t>
            </a:r>
            <a:endParaRPr lang="en-US" sz="2400" dirty="0">
              <a:latin typeface="Berlin Sans FB Demi" panose="020E0802020502020306" pitchFamily="34" charset="0"/>
            </a:endParaRPr>
          </a:p>
          <a:p>
            <a:pPr marL="0" indent="0" algn="just">
              <a:lnSpc>
                <a:spcPct val="100000"/>
              </a:lnSpc>
              <a:spcBef>
                <a:spcPts val="0"/>
              </a:spcBef>
              <a:buNone/>
            </a:pPr>
            <a:r>
              <a:rPr lang="en-US" sz="2400" dirty="0">
                <a:latin typeface="Berlin Sans FB Demi" panose="020E0802020502020306" pitchFamily="34" charset="0"/>
              </a:rPr>
              <a:t>Pasar </a:t>
            </a:r>
            <a:r>
              <a:rPr lang="en-US" sz="2400" dirty="0" err="1">
                <a:latin typeface="Berlin Sans FB Demi" panose="020E0802020502020306" pitchFamily="34" charset="0"/>
              </a:rPr>
              <a:t>tenaga</a:t>
            </a:r>
            <a:r>
              <a:rPr lang="en-US" sz="2400" dirty="0">
                <a:latin typeface="Berlin Sans FB Demi" panose="020E0802020502020306" pitchFamily="34" charset="0"/>
              </a:rPr>
              <a:t> </a:t>
            </a:r>
            <a:r>
              <a:rPr lang="en-US" sz="2400" dirty="0" err="1">
                <a:latin typeface="Berlin Sans FB Demi" panose="020E0802020502020306" pitchFamily="34" charset="0"/>
              </a:rPr>
              <a:t>kerja</a:t>
            </a:r>
            <a:r>
              <a:rPr lang="en-US" sz="2400" dirty="0">
                <a:latin typeface="Berlin Sans FB Demi" panose="020E0802020502020306" pitchFamily="34" charset="0"/>
              </a:rPr>
              <a:t> yang </a:t>
            </a:r>
            <a:r>
              <a:rPr lang="en-US" sz="2400" dirty="0" err="1">
                <a:latin typeface="Berlin Sans FB Demi" panose="020E0802020502020306" pitchFamily="34" charset="0"/>
              </a:rPr>
              <a:t>dapat</a:t>
            </a:r>
            <a:r>
              <a:rPr lang="en-US" sz="2400" dirty="0">
                <a:latin typeface="Berlin Sans FB Demi" panose="020E0802020502020306" pitchFamily="34" charset="0"/>
              </a:rPr>
              <a:t> </a:t>
            </a:r>
            <a:r>
              <a:rPr lang="en-US" sz="2400" dirty="0" err="1">
                <a:latin typeface="Berlin Sans FB Demi" panose="020E0802020502020306" pitchFamily="34" charset="0"/>
              </a:rPr>
              <a:t>diketahui</a:t>
            </a:r>
            <a:r>
              <a:rPr lang="en-US" sz="2400" dirty="0">
                <a:latin typeface="Berlin Sans FB Demi" panose="020E0802020502020306" pitchFamily="34" charset="0"/>
              </a:rPr>
              <a:t> </a:t>
            </a:r>
            <a:r>
              <a:rPr lang="en-US" sz="2400" dirty="0" err="1">
                <a:latin typeface="Berlin Sans FB Demi" panose="020E0802020502020306" pitchFamily="34" charset="0"/>
              </a:rPr>
              <a:t>melalui</a:t>
            </a:r>
            <a:r>
              <a:rPr lang="en-US" sz="2400" dirty="0">
                <a:latin typeface="Berlin Sans FB Demi" panose="020E0802020502020306" pitchFamily="34" charset="0"/>
              </a:rPr>
              <a:t> </a:t>
            </a:r>
            <a:r>
              <a:rPr lang="en-US" sz="2400" dirty="0" err="1">
                <a:latin typeface="Berlin Sans FB Demi" panose="020E0802020502020306" pitchFamily="34" charset="0"/>
              </a:rPr>
              <a:t>pendidikan</a:t>
            </a:r>
            <a:r>
              <a:rPr lang="en-US" sz="2400" dirty="0">
                <a:latin typeface="Berlin Sans FB Demi" panose="020E0802020502020306" pitchFamily="34" charset="0"/>
              </a:rPr>
              <a:t> dan </a:t>
            </a:r>
            <a:r>
              <a:rPr lang="en-US" sz="2400" dirty="0" err="1">
                <a:latin typeface="Berlin Sans FB Demi" panose="020E0802020502020306" pitchFamily="34" charset="0"/>
              </a:rPr>
              <a:t>keterampilan</a:t>
            </a:r>
            <a:r>
              <a:rPr lang="en-US" sz="2400" dirty="0">
                <a:latin typeface="Berlin Sans FB Demi" panose="020E0802020502020306" pitchFamily="34" charset="0"/>
              </a:rPr>
              <a:t> </a:t>
            </a:r>
            <a:r>
              <a:rPr lang="en-US" sz="2400" dirty="0" err="1">
                <a:latin typeface="Berlin Sans FB Demi" panose="020E0802020502020306" pitchFamily="34" charset="0"/>
              </a:rPr>
              <a:t>teknis</a:t>
            </a:r>
            <a:r>
              <a:rPr lang="en-US" sz="2400" dirty="0">
                <a:latin typeface="Berlin Sans FB Demi" panose="020E0802020502020306" pitchFamily="34" charset="0"/>
              </a:rPr>
              <a:t> pada </a:t>
            </a:r>
            <a:r>
              <a:rPr lang="en-US" sz="2400" dirty="0" err="1">
                <a:latin typeface="Berlin Sans FB Demi" panose="020E0802020502020306" pitchFamily="34" charset="0"/>
              </a:rPr>
              <a:t>bidang</a:t>
            </a:r>
            <a:r>
              <a:rPr lang="en-US" sz="2400" dirty="0">
                <a:latin typeface="Berlin Sans FB Demi" panose="020E0802020502020306" pitchFamily="34" charset="0"/>
              </a:rPr>
              <a:t> </a:t>
            </a:r>
            <a:r>
              <a:rPr lang="en-US" sz="2400" dirty="0" err="1">
                <a:latin typeface="Berlin Sans FB Demi" panose="020E0802020502020306" pitchFamily="34" charset="0"/>
              </a:rPr>
              <a:t>tertentu</a:t>
            </a:r>
            <a:endParaRPr lang="en-US" sz="2400" dirty="0">
              <a:latin typeface="Berlin Sans FB Demi" panose="020E0802020502020306" pitchFamily="34" charset="0"/>
            </a:endParaRPr>
          </a:p>
        </p:txBody>
      </p:sp>
    </p:spTree>
    <p:extLst>
      <p:ext uri="{BB962C8B-B14F-4D97-AF65-F5344CB8AC3E}">
        <p14:creationId xmlns:p14="http://schemas.microsoft.com/office/powerpoint/2010/main" val="333532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2EECF1-1907-8E4F-B89E-C4B2F12C6B33}"/>
              </a:ext>
            </a:extLst>
          </p:cNvPr>
          <p:cNvSpPr>
            <a:spLocks noGrp="1"/>
          </p:cNvSpPr>
          <p:nvPr>
            <p:ph type="title"/>
          </p:nvPr>
        </p:nvSpPr>
        <p:spPr>
          <a:xfrm>
            <a:off x="451237" y="425799"/>
            <a:ext cx="6066000" cy="650000"/>
          </a:xfrm>
        </p:spPr>
        <p:txBody>
          <a:bodyPr/>
          <a:lstStyle/>
          <a:p>
            <a:pPr>
              <a:buClr>
                <a:srgbClr val="C00000"/>
              </a:buClr>
            </a:pPr>
            <a:r>
              <a:rPr lang="en-US" dirty="0" smtClean="0">
                <a:solidFill>
                  <a:srgbClr val="C00000"/>
                </a:solidFill>
                <a:latin typeface="Berlin Sans FB Demi" panose="020E0802020502020306" pitchFamily="34" charset="0"/>
              </a:rPr>
              <a:t>TUJUAN PENARIKAN TENAGA KERJA</a:t>
            </a:r>
            <a:endParaRPr lang="en-US" dirty="0">
              <a:solidFill>
                <a:srgbClr val="C0000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0F55089B-3E77-0F4E-B137-7D3E4647596F}"/>
              </a:ext>
            </a:extLst>
          </p:cNvPr>
          <p:cNvSpPr>
            <a:spLocks noGrp="1"/>
          </p:cNvSpPr>
          <p:nvPr>
            <p:ph type="body" idx="1"/>
          </p:nvPr>
        </p:nvSpPr>
        <p:spPr>
          <a:xfrm>
            <a:off x="1014413" y="1218675"/>
            <a:ext cx="7429500" cy="5352736"/>
          </a:xfrm>
        </p:spPr>
        <p:txBody>
          <a:bodyPr>
            <a:noAutofit/>
          </a:bodyPr>
          <a:lstStyle/>
          <a:p>
            <a:pPr marL="514350" indent="-514350">
              <a:lnSpc>
                <a:spcPct val="100000"/>
              </a:lnSpc>
              <a:spcBef>
                <a:spcPts val="0"/>
              </a:spcBef>
              <a:buClrTx/>
              <a:buAutoNum type="arabicPeriod"/>
            </a:pPr>
            <a:r>
              <a:rPr lang="en-US" dirty="0">
                <a:solidFill>
                  <a:schemeClr val="tx1"/>
                </a:solidFill>
                <a:latin typeface="Berlin Sans FB Demi" panose="020E0802020502020306" pitchFamily="34" charset="0"/>
              </a:rPr>
              <a:t>Agar </a:t>
            </a:r>
            <a:r>
              <a:rPr lang="en-US" dirty="0" err="1">
                <a:solidFill>
                  <a:schemeClr val="tx1"/>
                </a:solidFill>
                <a:latin typeface="Berlin Sans FB Demi" panose="020E0802020502020306" pitchFamily="34" charset="0"/>
              </a:rPr>
              <a:t>sesuai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dengan</a:t>
            </a:r>
            <a:r>
              <a:rPr lang="en-US" dirty="0">
                <a:solidFill>
                  <a:schemeClr val="tx1"/>
                </a:solidFill>
                <a:latin typeface="Berlin Sans FB Demi" panose="020E0802020502020306" pitchFamily="34" charset="0"/>
              </a:rPr>
              <a:t> program dan strategi </a:t>
            </a:r>
            <a:r>
              <a:rPr lang="en-US" dirty="0" err="1">
                <a:solidFill>
                  <a:schemeClr val="tx1"/>
                </a:solidFill>
                <a:latin typeface="Berlin Sans FB Demi" panose="020E0802020502020306" pitchFamily="34" charset="0"/>
              </a:rPr>
              <a:t>perusahaan</a:t>
            </a:r>
            <a:endParaRPr lang="en-US" dirty="0">
              <a:solidFill>
                <a:schemeClr val="tx1"/>
              </a:solidFill>
              <a:latin typeface="Berlin Sans FB Demi" panose="020E0802020502020306" pitchFamily="34" charset="0"/>
            </a:endParaRPr>
          </a:p>
          <a:p>
            <a:pPr marL="514350" indent="-514350">
              <a:lnSpc>
                <a:spcPct val="100000"/>
              </a:lnSpc>
              <a:spcBef>
                <a:spcPts val="0"/>
              </a:spcBef>
              <a:buClrTx/>
              <a:buAutoNum type="arabicPeriod"/>
            </a:pPr>
            <a:r>
              <a:rPr lang="en-US" dirty="0" err="1">
                <a:solidFill>
                  <a:schemeClr val="tx1"/>
                </a:solidFill>
                <a:latin typeface="Berlin Sans FB Demi" panose="020E0802020502020306" pitchFamily="34" charset="0"/>
              </a:rPr>
              <a:t>Untuk</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menentukan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kebutuhan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dalam</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jangka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pendek</a:t>
            </a:r>
            <a:r>
              <a:rPr lang="en-US" dirty="0">
                <a:solidFill>
                  <a:schemeClr val="tx1"/>
                </a:solidFill>
                <a:latin typeface="Berlin Sans FB Demi" panose="020E0802020502020306" pitchFamily="34" charset="0"/>
              </a:rPr>
              <a:t> dan </a:t>
            </a:r>
            <a:r>
              <a:rPr lang="en-US" dirty="0" err="1">
                <a:solidFill>
                  <a:schemeClr val="tx1"/>
                </a:solidFill>
                <a:latin typeface="Berlin Sans FB Demi" panose="020E0802020502020306" pitchFamily="34" charset="0"/>
              </a:rPr>
              <a:t>panjang</a:t>
            </a:r>
            <a:endParaRPr lang="en-US" dirty="0">
              <a:solidFill>
                <a:schemeClr val="tx1"/>
              </a:solidFill>
              <a:latin typeface="Berlin Sans FB Demi" panose="020E0802020502020306" pitchFamily="34" charset="0"/>
            </a:endParaRPr>
          </a:p>
          <a:p>
            <a:pPr marL="514350" indent="-514350">
              <a:lnSpc>
                <a:spcPct val="100000"/>
              </a:lnSpc>
              <a:spcBef>
                <a:spcPts val="0"/>
              </a:spcBef>
              <a:buClrTx/>
              <a:buAutoNum type="arabicPeriod"/>
            </a:pPr>
            <a:r>
              <a:rPr lang="en-US" dirty="0" err="1">
                <a:solidFill>
                  <a:schemeClr val="tx1"/>
                </a:solidFill>
                <a:latin typeface="Berlin Sans FB Demi" panose="020E0802020502020306" pitchFamily="34" charset="0"/>
              </a:rPr>
              <a:t>Untuk</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mendukung</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kebijaksanaan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perusahaan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dalam</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mengelola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sumber</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daya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manusia</a:t>
            </a:r>
            <a:r>
              <a:rPr lang="en-US" dirty="0">
                <a:solidFill>
                  <a:schemeClr val="tx1"/>
                </a:solidFill>
                <a:latin typeface="Berlin Sans FB Demi" panose="020E0802020502020306" pitchFamily="34" charset="0"/>
              </a:rPr>
              <a:t> yang </a:t>
            </a:r>
            <a:r>
              <a:rPr lang="en-US" dirty="0" err="1">
                <a:solidFill>
                  <a:schemeClr val="tx1"/>
                </a:solidFill>
                <a:latin typeface="Berlin Sans FB Demi" panose="020E0802020502020306" pitchFamily="34" charset="0"/>
              </a:rPr>
              <a:t>beragam</a:t>
            </a:r>
            <a:endParaRPr lang="en-US" dirty="0">
              <a:solidFill>
                <a:schemeClr val="tx1"/>
              </a:solidFill>
              <a:latin typeface="Berlin Sans FB Demi" panose="020E0802020502020306" pitchFamily="34" charset="0"/>
            </a:endParaRPr>
          </a:p>
          <a:p>
            <a:pPr marL="514350" indent="-514350">
              <a:lnSpc>
                <a:spcPct val="100000"/>
              </a:lnSpc>
              <a:spcBef>
                <a:spcPts val="0"/>
              </a:spcBef>
              <a:buClrTx/>
              <a:buAutoNum type="arabicPeriod"/>
            </a:pPr>
            <a:r>
              <a:rPr lang="en-US" dirty="0" err="1">
                <a:solidFill>
                  <a:schemeClr val="tx1"/>
                </a:solidFill>
                <a:latin typeface="Berlin Sans FB Demi" panose="020E0802020502020306" pitchFamily="34" charset="0"/>
              </a:rPr>
              <a:t>Membantu</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dalam</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meningkatkan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keberhasilan</a:t>
            </a:r>
            <a:r>
              <a:rPr lang="en-US" dirty="0">
                <a:solidFill>
                  <a:schemeClr val="tx1"/>
                </a:solidFill>
                <a:latin typeface="Berlin Sans FB Demi" panose="020E0802020502020306" pitchFamily="34" charset="0"/>
              </a:rPr>
              <a:t> proses </a:t>
            </a:r>
            <a:r>
              <a:rPr lang="en-US" dirty="0" err="1">
                <a:solidFill>
                  <a:schemeClr val="tx1"/>
                </a:solidFill>
                <a:latin typeface="Berlin Sans FB Demi" panose="020E0802020502020306" pitchFamily="34" charset="0"/>
              </a:rPr>
              <a:t>pemilihan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dengan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mengurangi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calon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karyawan</a:t>
            </a:r>
            <a:r>
              <a:rPr lang="en-US" dirty="0">
                <a:solidFill>
                  <a:schemeClr val="tx1"/>
                </a:solidFill>
                <a:latin typeface="Berlin Sans FB Demi" panose="020E0802020502020306" pitchFamily="34" charset="0"/>
              </a:rPr>
              <a:t> yang </a:t>
            </a:r>
            <a:r>
              <a:rPr lang="en-US" dirty="0" err="1">
                <a:solidFill>
                  <a:schemeClr val="tx1"/>
                </a:solidFill>
                <a:latin typeface="Berlin Sans FB Demi" panose="020E0802020502020306" pitchFamily="34" charset="0"/>
              </a:rPr>
              <a:t>jelas</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tidak</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memenuhi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syarat</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menjadi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karyawan</a:t>
            </a:r>
            <a:endParaRPr lang="en-US" dirty="0">
              <a:solidFill>
                <a:schemeClr val="tx1"/>
              </a:solidFill>
              <a:latin typeface="Berlin Sans FB Demi" panose="020E0802020502020306" pitchFamily="34" charset="0"/>
            </a:endParaRPr>
          </a:p>
          <a:p>
            <a:pPr marL="514350" indent="-514350">
              <a:lnSpc>
                <a:spcPct val="100000"/>
              </a:lnSpc>
              <a:spcBef>
                <a:spcPts val="0"/>
              </a:spcBef>
              <a:buClrTx/>
              <a:buAutoNum type="arabicPeriod"/>
            </a:pPr>
            <a:r>
              <a:rPr lang="en-US" dirty="0" err="1">
                <a:solidFill>
                  <a:schemeClr val="tx1"/>
                </a:solidFill>
                <a:latin typeface="Berlin Sans FB Demi" panose="020E0802020502020306" pitchFamily="34" charset="0"/>
              </a:rPr>
              <a:t>Mengurangi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kemungkinan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keluarnya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karyawan</a:t>
            </a:r>
            <a:r>
              <a:rPr lang="en-US" dirty="0">
                <a:solidFill>
                  <a:schemeClr val="tx1"/>
                </a:solidFill>
                <a:latin typeface="Berlin Sans FB Demi" panose="020E0802020502020306" pitchFamily="34" charset="0"/>
              </a:rPr>
              <a:t> yang </a:t>
            </a:r>
            <a:r>
              <a:rPr lang="en-US" dirty="0" err="1">
                <a:solidFill>
                  <a:schemeClr val="tx1"/>
                </a:solidFill>
                <a:latin typeface="Berlin Sans FB Demi" panose="020E0802020502020306" pitchFamily="34" charset="0"/>
              </a:rPr>
              <a:t>baru</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bekerja</a:t>
            </a:r>
            <a:endParaRPr lang="en-US" dirty="0">
              <a:solidFill>
                <a:schemeClr val="tx1"/>
              </a:solidFill>
              <a:latin typeface="Berlin Sans FB Demi" panose="020E0802020502020306" pitchFamily="34" charset="0"/>
            </a:endParaRPr>
          </a:p>
          <a:p>
            <a:pPr marL="514350" indent="-514350">
              <a:lnSpc>
                <a:spcPct val="100000"/>
              </a:lnSpc>
              <a:spcBef>
                <a:spcPts val="0"/>
              </a:spcBef>
              <a:buClrTx/>
              <a:buAutoNum type="arabicPeriod"/>
            </a:pPr>
            <a:r>
              <a:rPr lang="en-US" dirty="0" err="1">
                <a:solidFill>
                  <a:schemeClr val="tx1"/>
                </a:solidFill>
                <a:latin typeface="Berlin Sans FB Demi" panose="020E0802020502020306" pitchFamily="34" charset="0"/>
              </a:rPr>
              <a:t>Sebgai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upaya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dalam</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mengoordinasikan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penarikan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dengan</a:t>
            </a:r>
            <a:r>
              <a:rPr lang="en-US" dirty="0">
                <a:solidFill>
                  <a:schemeClr val="tx1"/>
                </a:solidFill>
                <a:latin typeface="Berlin Sans FB Demi" panose="020E0802020502020306" pitchFamily="34" charset="0"/>
              </a:rPr>
              <a:t> program </a:t>
            </a:r>
            <a:r>
              <a:rPr lang="en-US" dirty="0" err="1">
                <a:solidFill>
                  <a:schemeClr val="tx1"/>
                </a:solidFill>
                <a:latin typeface="Berlin Sans FB Demi" panose="020E0802020502020306" pitchFamily="34" charset="0"/>
              </a:rPr>
              <a:t>pemilihan</a:t>
            </a:r>
            <a:r>
              <a:rPr lang="en-US" dirty="0">
                <a:solidFill>
                  <a:schemeClr val="tx1"/>
                </a:solidFill>
                <a:latin typeface="Berlin Sans FB Demi" panose="020E0802020502020306" pitchFamily="34" charset="0"/>
              </a:rPr>
              <a:t> dan </a:t>
            </a:r>
            <a:r>
              <a:rPr lang="en-US" dirty="0" err="1">
                <a:solidFill>
                  <a:schemeClr val="tx1"/>
                </a:solidFill>
                <a:latin typeface="Berlin Sans FB Demi" panose="020E0802020502020306" pitchFamily="34" charset="0"/>
              </a:rPr>
              <a:t>pengembangan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endParaRPr lang="en-US" dirty="0">
              <a:solidFill>
                <a:schemeClr val="tx1"/>
              </a:solidFill>
              <a:latin typeface="Berlin Sans FB Demi" panose="020E0802020502020306" pitchFamily="34" charset="0"/>
            </a:endParaRPr>
          </a:p>
          <a:p>
            <a:pPr marL="514350" indent="-514350">
              <a:lnSpc>
                <a:spcPct val="100000"/>
              </a:lnSpc>
              <a:spcBef>
                <a:spcPts val="0"/>
              </a:spcBef>
              <a:buClrTx/>
              <a:buAutoNum type="arabicPeriod"/>
            </a:pPr>
            <a:r>
              <a:rPr lang="en-US" dirty="0" err="1">
                <a:solidFill>
                  <a:schemeClr val="tx1"/>
                </a:solidFill>
                <a:latin typeface="Berlin Sans FB Demi" panose="020E0802020502020306" pitchFamily="34" charset="0"/>
              </a:rPr>
              <a:t>Melakukan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evaluasi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efektif</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tidakbya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berbagai</a:t>
            </a:r>
            <a:r>
              <a:rPr lang="en-US" dirty="0">
                <a:solidFill>
                  <a:schemeClr val="tx1"/>
                </a:solidFill>
                <a:latin typeface="Berlin Sans FB Demi" panose="020E0802020502020306" pitchFamily="34" charset="0"/>
              </a:rPr>
              <a:t> Teknik yang </a:t>
            </a:r>
            <a:r>
              <a:rPr lang="en-US" dirty="0" err="1">
                <a:solidFill>
                  <a:schemeClr val="tx1"/>
                </a:solidFill>
                <a:latin typeface="Berlin Sans FB Demi" panose="020E0802020502020306" pitchFamily="34" charset="0"/>
              </a:rPr>
              <a:t>dilakukan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dalam</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penarikan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tenaga</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kerja</a:t>
            </a:r>
            <a:endParaRPr lang="en-US" dirty="0">
              <a:solidFill>
                <a:schemeClr val="tx1"/>
              </a:solidFill>
              <a:latin typeface="Berlin Sans FB Demi" panose="020E0802020502020306" pitchFamily="34" charset="0"/>
            </a:endParaRPr>
          </a:p>
          <a:p>
            <a:pPr marL="514350" indent="-514350">
              <a:lnSpc>
                <a:spcPct val="100000"/>
              </a:lnSpc>
              <a:spcBef>
                <a:spcPts val="0"/>
              </a:spcBef>
              <a:buClrTx/>
              <a:buAutoNum type="arabicPeriod"/>
            </a:pPr>
            <a:r>
              <a:rPr lang="en-US" dirty="0" err="1">
                <a:solidFill>
                  <a:schemeClr val="tx1"/>
                </a:solidFill>
                <a:latin typeface="Berlin Sans FB Demi" panose="020E0802020502020306" pitchFamily="34" charset="0"/>
              </a:rPr>
              <a:t>Memenuhi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kegiatan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perusahaan</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untuk</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mendukung</a:t>
            </a:r>
            <a:r>
              <a:rPr lang="en-US" dirty="0">
                <a:solidFill>
                  <a:schemeClr val="tx1"/>
                </a:solidFill>
                <a:latin typeface="Berlin Sans FB Demi" panose="020E0802020502020306" pitchFamily="34" charset="0"/>
              </a:rPr>
              <a:t> program </a:t>
            </a:r>
            <a:r>
              <a:rPr lang="en-US" dirty="0" err="1">
                <a:solidFill>
                  <a:schemeClr val="tx1"/>
                </a:solidFill>
                <a:latin typeface="Berlin Sans FB Demi" panose="020E0802020502020306" pitchFamily="34" charset="0"/>
              </a:rPr>
              <a:t>pemerintah</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dalam</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hal</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mengurangi</a:t>
            </a:r>
            <a:r>
              <a:rPr lang="en-US" dirty="0">
                <a:solidFill>
                  <a:schemeClr val="tx1"/>
                </a:solidFill>
                <a:latin typeface="Berlin Sans FB Demi" panose="020E0802020502020306" pitchFamily="34" charset="0"/>
              </a:rPr>
              <a:t> </a:t>
            </a:r>
            <a:r>
              <a:rPr lang="en-US" dirty="0" err="1">
                <a:solidFill>
                  <a:schemeClr val="tx1"/>
                </a:solidFill>
                <a:latin typeface="Berlin Sans FB Demi" panose="020E0802020502020306" pitchFamily="34" charset="0"/>
              </a:rPr>
              <a:t>pengangguran</a:t>
            </a:r>
            <a:endParaRPr lang="en-US" dirty="0">
              <a:solidFill>
                <a:schemeClr val="tx1"/>
              </a:solidFill>
              <a:latin typeface="Berlin Sans FB Demi" panose="020E0802020502020306" pitchFamily="34" charset="0"/>
            </a:endParaRPr>
          </a:p>
        </p:txBody>
      </p:sp>
    </p:spTree>
    <p:extLst>
      <p:ext uri="{BB962C8B-B14F-4D97-AF65-F5344CB8AC3E}">
        <p14:creationId xmlns:p14="http://schemas.microsoft.com/office/powerpoint/2010/main" val="879797017"/>
      </p:ext>
    </p:extLst>
  </p:cSld>
  <p:clrMapOvr>
    <a:masterClrMapping/>
  </p:clrMapOvr>
</p:sld>
</file>

<file path=ppt/theme/theme1.xml><?xml version="1.0" encoding="utf-8"?>
<a:theme xmlns:a="http://schemas.openxmlformats.org/drawingml/2006/main" name="Feeble template">
  <a:themeElements>
    <a:clrScheme name="Custom 347">
      <a:dk1>
        <a:srgbClr val="333A47"/>
      </a:dk1>
      <a:lt1>
        <a:srgbClr val="FFFFFF"/>
      </a:lt1>
      <a:dk2>
        <a:srgbClr val="707379"/>
      </a:dk2>
      <a:lt2>
        <a:srgbClr val="FFF0ED"/>
      </a:lt2>
      <a:accent1>
        <a:srgbClr val="FFB9A7"/>
      </a:accent1>
      <a:accent2>
        <a:srgbClr val="D26A50"/>
      </a:accent2>
      <a:accent3>
        <a:srgbClr val="8BB0C4"/>
      </a:accent3>
      <a:accent4>
        <a:srgbClr val="5F759B"/>
      </a:accent4>
      <a:accent5>
        <a:srgbClr val="E2C7A1"/>
      </a:accent5>
      <a:accent6>
        <a:srgbClr val="B28F64"/>
      </a:accent6>
      <a:hlink>
        <a:srgbClr val="425C8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Feeble · SlidesCarnival</Template>
  <TotalTime>2025</TotalTime>
  <Words>672</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Berlin Sans FB Demi</vt:lpstr>
      <vt:lpstr>Inter-Regular</vt:lpstr>
      <vt:lpstr>Playfair Display</vt:lpstr>
      <vt:lpstr>Playfair Display Regular</vt:lpstr>
      <vt:lpstr>Feeble template</vt:lpstr>
      <vt:lpstr>Manajemen Sumber Daya Manusia</vt:lpstr>
      <vt:lpstr>TUJUAN PEMBELAJARAN</vt:lpstr>
      <vt:lpstr>PENGERTIAN PENARIKAN TENAGA KERJA</vt:lpstr>
      <vt:lpstr>KEGIATAN POKOK DALAM PENARIKAN TENAGA KERJA</vt:lpstr>
      <vt:lpstr>PROSES PENARIKAN TENAGA KERJA</vt:lpstr>
      <vt:lpstr>PASAR TENAGA KERJA</vt:lpstr>
      <vt:lpstr>PASAR TENAGA KERJA PIRAMIDA TERBALIK  Pasar tenaga kerja yang dimulai dari populasi Angkatan kerja yang luas, mengecil pada Angkatan kerja memenuhi syarat kemudian mengecil lagi pada pelamar yang diterima sebagai calon karyawan </vt:lpstr>
      <vt:lpstr>PANDANGAN TENTANG PASAR TENAGA KERJA</vt:lpstr>
      <vt:lpstr>TUJUAN PENARIKAN TENAGA KERJA</vt:lpstr>
      <vt:lpstr>SUMBER PENARIKAN TENAGA KERJA</vt:lpstr>
      <vt:lpstr>PowerPoint Presentation</vt:lpstr>
      <vt:lpstr>Faktor yang Mempengaruhi Penarikan Tenaga Kerja</vt:lpstr>
      <vt:lpstr>7. Penarikan Tenaga Kerja yang Efektif</vt:lpstr>
      <vt:lpstr>8. Pengorganisasian Fungsi Penarikan Tenaga Kerja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Sumber Daya Manusia</dc:title>
  <dc:creator>Almira Santi Samasta</dc:creator>
  <cp:lastModifiedBy>ordneh.18@gmail.com</cp:lastModifiedBy>
  <cp:revision>29</cp:revision>
  <dcterms:created xsi:type="dcterms:W3CDTF">2020-09-11T05:15:08Z</dcterms:created>
  <dcterms:modified xsi:type="dcterms:W3CDTF">2021-10-06T14:48:44Z</dcterms:modified>
</cp:coreProperties>
</file>