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03CD0B-1404-4CEE-88C3-FEB40F373D2D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0660FFF-98AA-45AC-ABAE-8B7A717EB49E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22B6EBF7-8614-4E8E-94F2-CDF142D8D28D}" type="parTrans" cxnId="{BAF18168-D8D0-4AC4-8919-4DAA8989ACBC}">
      <dgm:prSet/>
      <dgm:spPr/>
      <dgm:t>
        <a:bodyPr/>
        <a:lstStyle/>
        <a:p>
          <a:endParaRPr lang="en-US"/>
        </a:p>
      </dgm:t>
    </dgm:pt>
    <dgm:pt modelId="{81219F2B-131E-4BC4-BA3D-0E2FEE8E9E26}" type="sibTrans" cxnId="{BAF18168-D8D0-4AC4-8919-4DAA8989ACBC}">
      <dgm:prSet/>
      <dgm:spPr/>
      <dgm:t>
        <a:bodyPr/>
        <a:lstStyle/>
        <a:p>
          <a:endParaRPr lang="en-US"/>
        </a:p>
      </dgm:t>
    </dgm:pt>
    <dgm:pt modelId="{4F228D2A-7F55-4FCE-82E6-795B8C136CB0}">
      <dgm:prSet phldrT="[Text]"/>
      <dgm:spPr/>
      <dgm:t>
        <a:bodyPr/>
        <a:lstStyle/>
        <a:p>
          <a:r>
            <a:rPr lang="en-US" b="1" dirty="0" smtClean="0"/>
            <a:t> </a:t>
          </a:r>
          <a:r>
            <a:rPr lang="en-US" b="1" dirty="0" err="1" smtClean="0"/>
            <a:t>Komunikasi</a:t>
          </a:r>
          <a:r>
            <a:rPr lang="en-US" b="1" dirty="0" smtClean="0"/>
            <a:t> </a:t>
          </a:r>
          <a:r>
            <a:rPr lang="en-US" b="1" dirty="0" err="1" smtClean="0"/>
            <a:t>antarpribadi</a:t>
          </a:r>
          <a:r>
            <a:rPr lang="en-US" b="1" dirty="0" smtClean="0"/>
            <a:t> (</a:t>
          </a:r>
          <a:r>
            <a:rPr lang="en-US" b="1" i="1" dirty="0" smtClean="0"/>
            <a:t>Interpersonal communication</a:t>
          </a:r>
          <a:r>
            <a:rPr lang="en-US" b="1" dirty="0" smtClean="0"/>
            <a:t>)</a:t>
          </a:r>
          <a:endParaRPr lang="en-US" b="1" dirty="0"/>
        </a:p>
      </dgm:t>
    </dgm:pt>
    <dgm:pt modelId="{A26A193B-CC30-4346-B4D5-8FE6CD3AAC00}" type="parTrans" cxnId="{CBA388C0-E3C9-4C19-9783-E87DBD6BC6CC}">
      <dgm:prSet/>
      <dgm:spPr/>
      <dgm:t>
        <a:bodyPr/>
        <a:lstStyle/>
        <a:p>
          <a:endParaRPr lang="en-US"/>
        </a:p>
      </dgm:t>
    </dgm:pt>
    <dgm:pt modelId="{7EEE55B7-23C0-453E-B258-892D2016B7E2}" type="sibTrans" cxnId="{CBA388C0-E3C9-4C19-9783-E87DBD6BC6CC}">
      <dgm:prSet/>
      <dgm:spPr/>
      <dgm:t>
        <a:bodyPr/>
        <a:lstStyle/>
        <a:p>
          <a:endParaRPr lang="en-US"/>
        </a:p>
      </dgm:t>
    </dgm:pt>
    <dgm:pt modelId="{37968DF0-3832-4365-8506-69AD216D0508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2FADE370-0E1C-44DC-97C5-0D24804AE9B3}" type="parTrans" cxnId="{C9B4876E-D25E-40BE-A696-8353BCF7F6F8}">
      <dgm:prSet/>
      <dgm:spPr/>
      <dgm:t>
        <a:bodyPr/>
        <a:lstStyle/>
        <a:p>
          <a:endParaRPr lang="en-US"/>
        </a:p>
      </dgm:t>
    </dgm:pt>
    <dgm:pt modelId="{47278DF6-B2F8-4D89-8738-8DAEE21CD0A8}" type="sibTrans" cxnId="{C9B4876E-D25E-40BE-A696-8353BCF7F6F8}">
      <dgm:prSet/>
      <dgm:spPr/>
      <dgm:t>
        <a:bodyPr/>
        <a:lstStyle/>
        <a:p>
          <a:endParaRPr lang="en-US"/>
        </a:p>
      </dgm:t>
    </dgm:pt>
    <dgm:pt modelId="{236697CC-1C10-4916-AEEF-2B5F8F1083E0}">
      <dgm:prSet phldrT="[Text]"/>
      <dgm:spPr/>
      <dgm:t>
        <a:bodyPr/>
        <a:lstStyle/>
        <a:p>
          <a:r>
            <a:rPr lang="en-US" b="1" dirty="0" err="1" smtClean="0"/>
            <a:t>Komunikasi</a:t>
          </a:r>
          <a:r>
            <a:rPr lang="en-US" b="1" dirty="0" smtClean="0"/>
            <a:t> </a:t>
          </a:r>
          <a:r>
            <a:rPr lang="en-US" b="1" dirty="0" err="1" smtClean="0"/>
            <a:t>kelompok</a:t>
          </a:r>
          <a:r>
            <a:rPr lang="en-US" b="1" dirty="0" smtClean="0"/>
            <a:t> </a:t>
          </a:r>
          <a:endParaRPr lang="en-US" b="1" dirty="0"/>
        </a:p>
      </dgm:t>
    </dgm:pt>
    <dgm:pt modelId="{89572703-F11D-4E19-A211-915CE44AB5FE}" type="parTrans" cxnId="{A2A4A638-103A-4A64-8A07-D944C03458F0}">
      <dgm:prSet/>
      <dgm:spPr/>
      <dgm:t>
        <a:bodyPr/>
        <a:lstStyle/>
        <a:p>
          <a:endParaRPr lang="en-US"/>
        </a:p>
      </dgm:t>
    </dgm:pt>
    <dgm:pt modelId="{4F7E61F1-DF47-43A5-AF0A-4D526883A026}" type="sibTrans" cxnId="{A2A4A638-103A-4A64-8A07-D944C03458F0}">
      <dgm:prSet/>
      <dgm:spPr/>
      <dgm:t>
        <a:bodyPr/>
        <a:lstStyle/>
        <a:p>
          <a:endParaRPr lang="en-US"/>
        </a:p>
      </dgm:t>
    </dgm:pt>
    <dgm:pt modelId="{81DC5562-1F74-47B6-8123-26086BD6D774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583D53E8-6920-49D2-91A5-80F0AC1DB20B}" type="parTrans" cxnId="{B356B3AE-38BB-475B-BA3C-F4BB6D916BAD}">
      <dgm:prSet/>
      <dgm:spPr/>
      <dgm:t>
        <a:bodyPr/>
        <a:lstStyle/>
        <a:p>
          <a:endParaRPr lang="en-US"/>
        </a:p>
      </dgm:t>
    </dgm:pt>
    <dgm:pt modelId="{877B1680-C6E3-433F-A12E-822F36C9AC93}" type="sibTrans" cxnId="{B356B3AE-38BB-475B-BA3C-F4BB6D916BAD}">
      <dgm:prSet/>
      <dgm:spPr/>
      <dgm:t>
        <a:bodyPr/>
        <a:lstStyle/>
        <a:p>
          <a:endParaRPr lang="en-US"/>
        </a:p>
      </dgm:t>
    </dgm:pt>
    <dgm:pt modelId="{CD20CB5C-B0D7-4A36-92A3-CCB504BD009D}">
      <dgm:prSet phldrT="[Text]"/>
      <dgm:spPr/>
      <dgm:t>
        <a:bodyPr/>
        <a:lstStyle/>
        <a:p>
          <a:r>
            <a:rPr lang="en-US" b="1" dirty="0" err="1" smtClean="0"/>
            <a:t>Komunikasi</a:t>
          </a:r>
          <a:r>
            <a:rPr lang="en-US" b="1" dirty="0" smtClean="0"/>
            <a:t> </a:t>
          </a:r>
          <a:r>
            <a:rPr lang="en-US" b="1" dirty="0" err="1" smtClean="0"/>
            <a:t>massa</a:t>
          </a:r>
          <a:r>
            <a:rPr lang="en-US" b="1" dirty="0" smtClean="0"/>
            <a:t> (</a:t>
          </a:r>
          <a:r>
            <a:rPr lang="en-US" b="1" i="1" dirty="0" smtClean="0"/>
            <a:t>Mass communication</a:t>
          </a:r>
          <a:r>
            <a:rPr lang="en-US" b="1" dirty="0" smtClean="0"/>
            <a:t>)</a:t>
          </a:r>
          <a:endParaRPr lang="en-US" b="1" dirty="0"/>
        </a:p>
      </dgm:t>
    </dgm:pt>
    <dgm:pt modelId="{3B53A9F2-D80D-4F8A-8B9F-6B717C79A7E0}" type="parTrans" cxnId="{9ED6D8E8-263F-4C2E-99A4-9853FCC9712B}">
      <dgm:prSet/>
      <dgm:spPr/>
      <dgm:t>
        <a:bodyPr/>
        <a:lstStyle/>
        <a:p>
          <a:endParaRPr lang="en-US"/>
        </a:p>
      </dgm:t>
    </dgm:pt>
    <dgm:pt modelId="{05BEF430-BC2A-4D36-9A55-AAE7187F6A79}" type="sibTrans" cxnId="{9ED6D8E8-263F-4C2E-99A4-9853FCC9712B}">
      <dgm:prSet/>
      <dgm:spPr/>
      <dgm:t>
        <a:bodyPr/>
        <a:lstStyle/>
        <a:p>
          <a:endParaRPr lang="en-US"/>
        </a:p>
      </dgm:t>
    </dgm:pt>
    <dgm:pt modelId="{C3F54024-C55A-4121-9347-36D6BE6ADD82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6DC281B1-2BB9-4B0E-9DCE-49552976D972}" type="parTrans" cxnId="{31733619-0A69-48C4-A9FC-FD2A13BD6D47}">
      <dgm:prSet/>
      <dgm:spPr/>
      <dgm:t>
        <a:bodyPr/>
        <a:lstStyle/>
        <a:p>
          <a:endParaRPr lang="en-US"/>
        </a:p>
      </dgm:t>
    </dgm:pt>
    <dgm:pt modelId="{4D36330F-A3DE-4535-A5CD-A29B3AEC62FB}" type="sibTrans" cxnId="{31733619-0A69-48C4-A9FC-FD2A13BD6D47}">
      <dgm:prSet/>
      <dgm:spPr/>
      <dgm:t>
        <a:bodyPr/>
        <a:lstStyle/>
        <a:p>
          <a:endParaRPr lang="en-US"/>
        </a:p>
      </dgm:t>
    </dgm:pt>
    <dgm:pt modelId="{7130B435-E4FB-4826-BB16-220789A0248F}">
      <dgm:prSet/>
      <dgm:spPr/>
      <dgm:t>
        <a:bodyPr/>
        <a:lstStyle/>
        <a:p>
          <a:r>
            <a:rPr lang="en-US" b="1" dirty="0" err="1" smtClean="0"/>
            <a:t>Komunikasi</a:t>
          </a:r>
          <a:r>
            <a:rPr lang="en-US" b="1" dirty="0" smtClean="0"/>
            <a:t> public (</a:t>
          </a:r>
          <a:r>
            <a:rPr lang="en-US" b="1" i="1" dirty="0" smtClean="0"/>
            <a:t>Public communication</a:t>
          </a:r>
          <a:r>
            <a:rPr lang="en-US" b="1" dirty="0" smtClean="0"/>
            <a:t>)</a:t>
          </a:r>
          <a:endParaRPr lang="en-US" b="1" dirty="0"/>
        </a:p>
      </dgm:t>
    </dgm:pt>
    <dgm:pt modelId="{1BE83A3F-9D7D-4971-B273-EB8BB3A62361}" type="parTrans" cxnId="{2BA74CFC-6414-45C4-8C4A-C5EEC5413D56}">
      <dgm:prSet/>
      <dgm:spPr/>
      <dgm:t>
        <a:bodyPr/>
        <a:lstStyle/>
        <a:p>
          <a:endParaRPr lang="en-US"/>
        </a:p>
      </dgm:t>
    </dgm:pt>
    <dgm:pt modelId="{2BC24F42-72A3-44B5-BBA5-50B845FB31DA}" type="sibTrans" cxnId="{2BA74CFC-6414-45C4-8C4A-C5EEC5413D56}">
      <dgm:prSet/>
      <dgm:spPr/>
      <dgm:t>
        <a:bodyPr/>
        <a:lstStyle/>
        <a:p>
          <a:endParaRPr lang="en-US"/>
        </a:p>
      </dgm:t>
    </dgm:pt>
    <dgm:pt modelId="{A7B038B5-2510-4CF8-9B2A-0E49C8366FF6}">
      <dgm:prSet phldrT="[Text]"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CD51D353-4C9F-49EB-9B0F-4801B439C5EB}" type="parTrans" cxnId="{9D39D060-D47E-492E-B99E-7FCC66FBFC95}">
      <dgm:prSet/>
      <dgm:spPr/>
      <dgm:t>
        <a:bodyPr/>
        <a:lstStyle/>
        <a:p>
          <a:endParaRPr lang="en-US"/>
        </a:p>
      </dgm:t>
    </dgm:pt>
    <dgm:pt modelId="{A1D316FC-2827-4C8F-AFD5-79525F124B53}" type="sibTrans" cxnId="{9D39D060-D47E-492E-B99E-7FCC66FBFC95}">
      <dgm:prSet/>
      <dgm:spPr/>
      <dgm:t>
        <a:bodyPr/>
        <a:lstStyle/>
        <a:p>
          <a:endParaRPr lang="en-US"/>
        </a:p>
      </dgm:t>
    </dgm:pt>
    <dgm:pt modelId="{6F0793EE-9A07-4B7B-9AB0-60CC8E70BBA7}">
      <dgm:prSet/>
      <dgm:spPr/>
      <dgm:t>
        <a:bodyPr/>
        <a:lstStyle/>
        <a:p>
          <a:r>
            <a:rPr lang="en-US" b="1" dirty="0" err="1" smtClean="0"/>
            <a:t>Komunikasi</a:t>
          </a:r>
          <a:r>
            <a:rPr lang="en-US" b="1" dirty="0" smtClean="0"/>
            <a:t> </a:t>
          </a:r>
          <a:r>
            <a:rPr lang="en-US" b="1" dirty="0" err="1" smtClean="0"/>
            <a:t>organisasi</a:t>
          </a:r>
          <a:r>
            <a:rPr lang="en-US" b="1" dirty="0" smtClean="0"/>
            <a:t> (</a:t>
          </a:r>
          <a:r>
            <a:rPr lang="en-US" b="1" i="1" dirty="0" smtClean="0"/>
            <a:t>organizational communication</a:t>
          </a:r>
          <a:r>
            <a:rPr lang="en-US" b="1" dirty="0" smtClean="0"/>
            <a:t>)</a:t>
          </a:r>
          <a:endParaRPr lang="en-US" b="1" dirty="0"/>
        </a:p>
      </dgm:t>
    </dgm:pt>
    <dgm:pt modelId="{19180313-3289-47D5-AC7A-9EC8C5E746A5}" type="parTrans" cxnId="{94EF8AB5-B687-4F13-9697-F44EB7D9A955}">
      <dgm:prSet/>
      <dgm:spPr/>
      <dgm:t>
        <a:bodyPr/>
        <a:lstStyle/>
        <a:p>
          <a:endParaRPr lang="en-US"/>
        </a:p>
      </dgm:t>
    </dgm:pt>
    <dgm:pt modelId="{F07A6E67-5318-4D5E-BD68-F4C539C02302}" type="sibTrans" cxnId="{94EF8AB5-B687-4F13-9697-F44EB7D9A955}">
      <dgm:prSet/>
      <dgm:spPr/>
      <dgm:t>
        <a:bodyPr/>
        <a:lstStyle/>
        <a:p>
          <a:endParaRPr lang="en-US"/>
        </a:p>
      </dgm:t>
    </dgm:pt>
    <dgm:pt modelId="{B3FA6F1B-36DA-4B0C-BC07-3B8FB463E719}">
      <dgm:prSet phldrT="[Text]"/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D5E01E6C-3BAB-4378-BD7C-7BE5E8869A15}" type="parTrans" cxnId="{43C73FAA-2DA7-476E-94F3-18D4A6E21280}">
      <dgm:prSet/>
      <dgm:spPr/>
      <dgm:t>
        <a:bodyPr/>
        <a:lstStyle/>
        <a:p>
          <a:endParaRPr lang="en-US"/>
        </a:p>
      </dgm:t>
    </dgm:pt>
    <dgm:pt modelId="{CEE6E054-4C0D-40E4-BE1B-8666628FC6F4}" type="sibTrans" cxnId="{43C73FAA-2DA7-476E-94F3-18D4A6E21280}">
      <dgm:prSet/>
      <dgm:spPr/>
      <dgm:t>
        <a:bodyPr/>
        <a:lstStyle/>
        <a:p>
          <a:endParaRPr lang="en-US"/>
        </a:p>
      </dgm:t>
    </dgm:pt>
    <dgm:pt modelId="{4358F1E9-2913-4BFE-BC08-426F3846E2FB}">
      <dgm:prSet/>
      <dgm:spPr/>
      <dgm:t>
        <a:bodyPr/>
        <a:lstStyle/>
        <a:p>
          <a:r>
            <a:rPr lang="en-US" b="1" dirty="0" err="1" smtClean="0"/>
            <a:t>Komunikasi</a:t>
          </a:r>
          <a:r>
            <a:rPr lang="en-US" b="1" dirty="0" smtClean="0"/>
            <a:t> </a:t>
          </a:r>
          <a:r>
            <a:rPr lang="en-US" b="1" dirty="0" err="1" smtClean="0"/>
            <a:t>dengan</a:t>
          </a:r>
          <a:r>
            <a:rPr lang="en-US" b="1" dirty="0" smtClean="0"/>
            <a:t> </a:t>
          </a:r>
          <a:r>
            <a:rPr lang="en-US" b="1" dirty="0" err="1" smtClean="0"/>
            <a:t>diri</a:t>
          </a:r>
          <a:r>
            <a:rPr lang="en-US" b="1" dirty="0" smtClean="0"/>
            <a:t> </a:t>
          </a:r>
          <a:r>
            <a:rPr lang="en-US" b="1" dirty="0" err="1" smtClean="0"/>
            <a:t>sendiri</a:t>
          </a:r>
          <a:r>
            <a:rPr lang="en-US" b="1" dirty="0" smtClean="0"/>
            <a:t> (</a:t>
          </a:r>
          <a:r>
            <a:rPr lang="en-US" b="1" i="1" dirty="0" smtClean="0"/>
            <a:t>Intrapersonal communication</a:t>
          </a:r>
          <a:r>
            <a:rPr lang="en-US" b="1" dirty="0" smtClean="0"/>
            <a:t>)</a:t>
          </a:r>
          <a:endParaRPr lang="en-US" b="1" dirty="0"/>
        </a:p>
      </dgm:t>
    </dgm:pt>
    <dgm:pt modelId="{E3695F4F-85C0-4420-A592-4618A814143F}" type="parTrans" cxnId="{CF5F4417-69AC-4A81-B399-310389854EA8}">
      <dgm:prSet/>
      <dgm:spPr/>
      <dgm:t>
        <a:bodyPr/>
        <a:lstStyle/>
        <a:p>
          <a:endParaRPr lang="en-US"/>
        </a:p>
      </dgm:t>
    </dgm:pt>
    <dgm:pt modelId="{03DA0910-7E15-40E5-BEDA-A37EEFE6EA2B}" type="sibTrans" cxnId="{CF5F4417-69AC-4A81-B399-310389854EA8}">
      <dgm:prSet/>
      <dgm:spPr/>
      <dgm:t>
        <a:bodyPr/>
        <a:lstStyle/>
        <a:p>
          <a:endParaRPr lang="en-US"/>
        </a:p>
      </dgm:t>
    </dgm:pt>
    <dgm:pt modelId="{BDE104AE-41B7-486D-8136-98E345724005}" type="pres">
      <dgm:prSet presAssocID="{CE03CD0B-1404-4CEE-88C3-FEB40F373D2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EC19F5-AE2E-45E5-A75B-77FDFBF3CAD4}" type="pres">
      <dgm:prSet presAssocID="{E0660FFF-98AA-45AC-ABAE-8B7A717EB49E}" presName="composite" presStyleCnt="0"/>
      <dgm:spPr/>
      <dgm:t>
        <a:bodyPr/>
        <a:lstStyle/>
        <a:p>
          <a:endParaRPr lang="en-US"/>
        </a:p>
      </dgm:t>
    </dgm:pt>
    <dgm:pt modelId="{BDDD4B67-4A37-44BC-93B1-93C1CF36EE30}" type="pres">
      <dgm:prSet presAssocID="{E0660FFF-98AA-45AC-ABAE-8B7A717EB49E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E2BEAB-90E1-46B5-B0D0-A915AA3C8FC5}" type="pres">
      <dgm:prSet presAssocID="{E0660FFF-98AA-45AC-ABAE-8B7A717EB49E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58F3B-5367-405F-A0B3-900E38EAD7C9}" type="pres">
      <dgm:prSet presAssocID="{81219F2B-131E-4BC4-BA3D-0E2FEE8E9E26}" presName="sp" presStyleCnt="0"/>
      <dgm:spPr/>
      <dgm:t>
        <a:bodyPr/>
        <a:lstStyle/>
        <a:p>
          <a:endParaRPr lang="en-US"/>
        </a:p>
      </dgm:t>
    </dgm:pt>
    <dgm:pt modelId="{36F39F41-6535-4A27-BC26-1751111FB768}" type="pres">
      <dgm:prSet presAssocID="{37968DF0-3832-4365-8506-69AD216D0508}" presName="composite" presStyleCnt="0"/>
      <dgm:spPr/>
      <dgm:t>
        <a:bodyPr/>
        <a:lstStyle/>
        <a:p>
          <a:endParaRPr lang="en-US"/>
        </a:p>
      </dgm:t>
    </dgm:pt>
    <dgm:pt modelId="{F86FF441-E4EC-4C36-A022-2D3ABA306757}" type="pres">
      <dgm:prSet presAssocID="{37968DF0-3832-4365-8506-69AD216D0508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A2DC4-6AD8-4264-BB33-6B5270908055}" type="pres">
      <dgm:prSet presAssocID="{37968DF0-3832-4365-8506-69AD216D0508}" presName="descendantText" presStyleLbl="alignAcc1" presStyleIdx="1" presStyleCnt="6" custLinFactNeighborX="834" custLinFactNeighborY="48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78D5C-79EF-48D6-9CC8-D82B7F80A027}" type="pres">
      <dgm:prSet presAssocID="{47278DF6-B2F8-4D89-8738-8DAEE21CD0A8}" presName="sp" presStyleCnt="0"/>
      <dgm:spPr/>
      <dgm:t>
        <a:bodyPr/>
        <a:lstStyle/>
        <a:p>
          <a:endParaRPr lang="en-US"/>
        </a:p>
      </dgm:t>
    </dgm:pt>
    <dgm:pt modelId="{DEE573A7-F61E-47F9-BF5B-02AD61926396}" type="pres">
      <dgm:prSet presAssocID="{81DC5562-1F74-47B6-8123-26086BD6D774}" presName="composite" presStyleCnt="0"/>
      <dgm:spPr/>
      <dgm:t>
        <a:bodyPr/>
        <a:lstStyle/>
        <a:p>
          <a:endParaRPr lang="en-US"/>
        </a:p>
      </dgm:t>
    </dgm:pt>
    <dgm:pt modelId="{12827227-5964-4AA5-B745-153D7994F9DD}" type="pres">
      <dgm:prSet presAssocID="{81DC5562-1F74-47B6-8123-26086BD6D774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272B13-9C9F-42FA-BA2E-2A301C3D2DBB}" type="pres">
      <dgm:prSet presAssocID="{81DC5562-1F74-47B6-8123-26086BD6D774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F4EE38-FBF1-4A05-B1DC-553ECC5E962D}" type="pres">
      <dgm:prSet presAssocID="{877B1680-C6E3-433F-A12E-822F36C9AC93}" presName="sp" presStyleCnt="0"/>
      <dgm:spPr/>
      <dgm:t>
        <a:bodyPr/>
        <a:lstStyle/>
        <a:p>
          <a:endParaRPr lang="en-US"/>
        </a:p>
      </dgm:t>
    </dgm:pt>
    <dgm:pt modelId="{2F4DD792-044B-4347-965C-B88F69FE6584}" type="pres">
      <dgm:prSet presAssocID="{C3F54024-C55A-4121-9347-36D6BE6ADD82}" presName="composite" presStyleCnt="0"/>
      <dgm:spPr/>
      <dgm:t>
        <a:bodyPr/>
        <a:lstStyle/>
        <a:p>
          <a:endParaRPr lang="en-US"/>
        </a:p>
      </dgm:t>
    </dgm:pt>
    <dgm:pt modelId="{6A56B4A1-F33E-4BD8-AFC2-A037AB87CCAA}" type="pres">
      <dgm:prSet presAssocID="{C3F54024-C55A-4121-9347-36D6BE6ADD82}" presName="parentText" presStyleLbl="alignNode1" presStyleIdx="3" presStyleCnt="6" custLinFactNeighborY="-4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F9472B-7C25-47E6-83AC-3760B599C854}" type="pres">
      <dgm:prSet presAssocID="{C3F54024-C55A-4121-9347-36D6BE6ADD82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1A3AE7-F361-4888-A766-5EF2587C5E93}" type="pres">
      <dgm:prSet presAssocID="{4D36330F-A3DE-4535-A5CD-A29B3AEC62FB}" presName="sp" presStyleCnt="0"/>
      <dgm:spPr/>
      <dgm:t>
        <a:bodyPr/>
        <a:lstStyle/>
        <a:p>
          <a:endParaRPr lang="en-US"/>
        </a:p>
      </dgm:t>
    </dgm:pt>
    <dgm:pt modelId="{ED7612BA-022D-443C-BA2C-5318EAB81356}" type="pres">
      <dgm:prSet presAssocID="{A7B038B5-2510-4CF8-9B2A-0E49C8366FF6}" presName="composite" presStyleCnt="0"/>
      <dgm:spPr/>
      <dgm:t>
        <a:bodyPr/>
        <a:lstStyle/>
        <a:p>
          <a:endParaRPr lang="en-US"/>
        </a:p>
      </dgm:t>
    </dgm:pt>
    <dgm:pt modelId="{3D584242-00F5-4B00-BBFE-E8BB302D1CB3}" type="pres">
      <dgm:prSet presAssocID="{A7B038B5-2510-4CF8-9B2A-0E49C8366FF6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1E914C-984A-430B-9C91-631A62603C05}" type="pres">
      <dgm:prSet presAssocID="{A7B038B5-2510-4CF8-9B2A-0E49C8366FF6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3AA5CF-FCD6-4610-B9BE-CF67EAAFD161}" type="pres">
      <dgm:prSet presAssocID="{A1D316FC-2827-4C8F-AFD5-79525F124B53}" presName="sp" presStyleCnt="0"/>
      <dgm:spPr/>
      <dgm:t>
        <a:bodyPr/>
        <a:lstStyle/>
        <a:p>
          <a:endParaRPr lang="en-US"/>
        </a:p>
      </dgm:t>
    </dgm:pt>
    <dgm:pt modelId="{C3FAB15C-BD38-4DD8-BE2F-DD953F35B105}" type="pres">
      <dgm:prSet presAssocID="{B3FA6F1B-36DA-4B0C-BC07-3B8FB463E719}" presName="composite" presStyleCnt="0"/>
      <dgm:spPr/>
      <dgm:t>
        <a:bodyPr/>
        <a:lstStyle/>
        <a:p>
          <a:endParaRPr lang="en-US"/>
        </a:p>
      </dgm:t>
    </dgm:pt>
    <dgm:pt modelId="{50B66FA2-8D4D-4AFB-8292-E4C7FB351614}" type="pres">
      <dgm:prSet presAssocID="{B3FA6F1B-36DA-4B0C-BC07-3B8FB463E719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EEF807-0F56-409C-875A-AD20DDA4273F}" type="pres">
      <dgm:prSet presAssocID="{B3FA6F1B-36DA-4B0C-BC07-3B8FB463E719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8C4DC9-3D21-41E0-B6AF-50C4E2B771E2}" type="presOf" srcId="{236697CC-1C10-4916-AEEF-2B5F8F1083E0}" destId="{9C3A2DC4-6AD8-4264-BB33-6B5270908055}" srcOrd="0" destOrd="0" presId="urn:microsoft.com/office/officeart/2005/8/layout/chevron2"/>
    <dgm:cxn modelId="{43C73FAA-2DA7-476E-94F3-18D4A6E21280}" srcId="{CE03CD0B-1404-4CEE-88C3-FEB40F373D2D}" destId="{B3FA6F1B-36DA-4B0C-BC07-3B8FB463E719}" srcOrd="5" destOrd="0" parTransId="{D5E01E6C-3BAB-4378-BD7C-7BE5E8869A15}" sibTransId="{CEE6E054-4C0D-40E4-BE1B-8666628FC6F4}"/>
    <dgm:cxn modelId="{A2A4A638-103A-4A64-8A07-D944C03458F0}" srcId="{37968DF0-3832-4365-8506-69AD216D0508}" destId="{236697CC-1C10-4916-AEEF-2B5F8F1083E0}" srcOrd="0" destOrd="0" parTransId="{89572703-F11D-4E19-A211-915CE44AB5FE}" sibTransId="{4F7E61F1-DF47-43A5-AF0A-4D526883A026}"/>
    <dgm:cxn modelId="{79F14208-8FB3-4C60-9672-979E44BFC111}" type="presOf" srcId="{81DC5562-1F74-47B6-8123-26086BD6D774}" destId="{12827227-5964-4AA5-B745-153D7994F9DD}" srcOrd="0" destOrd="0" presId="urn:microsoft.com/office/officeart/2005/8/layout/chevron2"/>
    <dgm:cxn modelId="{C9B4876E-D25E-40BE-A696-8353BCF7F6F8}" srcId="{CE03CD0B-1404-4CEE-88C3-FEB40F373D2D}" destId="{37968DF0-3832-4365-8506-69AD216D0508}" srcOrd="1" destOrd="0" parTransId="{2FADE370-0E1C-44DC-97C5-0D24804AE9B3}" sibTransId="{47278DF6-B2F8-4D89-8738-8DAEE21CD0A8}"/>
    <dgm:cxn modelId="{CF5F4417-69AC-4A81-B399-310389854EA8}" srcId="{B3FA6F1B-36DA-4B0C-BC07-3B8FB463E719}" destId="{4358F1E9-2913-4BFE-BC08-426F3846E2FB}" srcOrd="0" destOrd="0" parTransId="{E3695F4F-85C0-4420-A592-4618A814143F}" sibTransId="{03DA0910-7E15-40E5-BEDA-A37EEFE6EA2B}"/>
    <dgm:cxn modelId="{60857663-A45A-4CA7-88A1-1067A586638B}" type="presOf" srcId="{4F228D2A-7F55-4FCE-82E6-795B8C136CB0}" destId="{F1E2BEAB-90E1-46B5-B0D0-A915AA3C8FC5}" srcOrd="0" destOrd="0" presId="urn:microsoft.com/office/officeart/2005/8/layout/chevron2"/>
    <dgm:cxn modelId="{1215004C-F0F7-45A7-8607-724D71ABD3E0}" type="presOf" srcId="{B3FA6F1B-36DA-4B0C-BC07-3B8FB463E719}" destId="{50B66FA2-8D4D-4AFB-8292-E4C7FB351614}" srcOrd="0" destOrd="0" presId="urn:microsoft.com/office/officeart/2005/8/layout/chevron2"/>
    <dgm:cxn modelId="{C830E776-886E-4964-A4B8-13D5AA2AC28D}" type="presOf" srcId="{CD20CB5C-B0D7-4A36-92A3-CCB504BD009D}" destId="{69272B13-9C9F-42FA-BA2E-2A301C3D2DBB}" srcOrd="0" destOrd="0" presId="urn:microsoft.com/office/officeart/2005/8/layout/chevron2"/>
    <dgm:cxn modelId="{C998800F-9AA2-4AB0-82D0-597B89388CB8}" type="presOf" srcId="{7130B435-E4FB-4826-BB16-220789A0248F}" destId="{63F9472B-7C25-47E6-83AC-3760B599C854}" srcOrd="0" destOrd="0" presId="urn:microsoft.com/office/officeart/2005/8/layout/chevron2"/>
    <dgm:cxn modelId="{516F3396-D096-468F-BDCA-6B2DDA35CF86}" type="presOf" srcId="{4358F1E9-2913-4BFE-BC08-426F3846E2FB}" destId="{2DEEF807-0F56-409C-875A-AD20DDA4273F}" srcOrd="0" destOrd="0" presId="urn:microsoft.com/office/officeart/2005/8/layout/chevron2"/>
    <dgm:cxn modelId="{31733619-0A69-48C4-A9FC-FD2A13BD6D47}" srcId="{CE03CD0B-1404-4CEE-88C3-FEB40F373D2D}" destId="{C3F54024-C55A-4121-9347-36D6BE6ADD82}" srcOrd="3" destOrd="0" parTransId="{6DC281B1-2BB9-4B0E-9DCE-49552976D972}" sibTransId="{4D36330F-A3DE-4535-A5CD-A29B3AEC62FB}"/>
    <dgm:cxn modelId="{FC21F427-7BA8-4BFF-9797-3EE93CEDA30E}" type="presOf" srcId="{6F0793EE-9A07-4B7B-9AB0-60CC8E70BBA7}" destId="{9B1E914C-984A-430B-9C91-631A62603C05}" srcOrd="0" destOrd="0" presId="urn:microsoft.com/office/officeart/2005/8/layout/chevron2"/>
    <dgm:cxn modelId="{D1B409C3-D206-4667-B7FB-E096DDFE189D}" type="presOf" srcId="{37968DF0-3832-4365-8506-69AD216D0508}" destId="{F86FF441-E4EC-4C36-A022-2D3ABA306757}" srcOrd="0" destOrd="0" presId="urn:microsoft.com/office/officeart/2005/8/layout/chevron2"/>
    <dgm:cxn modelId="{0A49BC06-1FA1-4A67-8FE8-842E9C88544E}" type="presOf" srcId="{A7B038B5-2510-4CF8-9B2A-0E49C8366FF6}" destId="{3D584242-00F5-4B00-BBFE-E8BB302D1CB3}" srcOrd="0" destOrd="0" presId="urn:microsoft.com/office/officeart/2005/8/layout/chevron2"/>
    <dgm:cxn modelId="{9D39D060-D47E-492E-B99E-7FCC66FBFC95}" srcId="{CE03CD0B-1404-4CEE-88C3-FEB40F373D2D}" destId="{A7B038B5-2510-4CF8-9B2A-0E49C8366FF6}" srcOrd="4" destOrd="0" parTransId="{CD51D353-4C9F-49EB-9B0F-4801B439C5EB}" sibTransId="{A1D316FC-2827-4C8F-AFD5-79525F124B53}"/>
    <dgm:cxn modelId="{BAF18168-D8D0-4AC4-8919-4DAA8989ACBC}" srcId="{CE03CD0B-1404-4CEE-88C3-FEB40F373D2D}" destId="{E0660FFF-98AA-45AC-ABAE-8B7A717EB49E}" srcOrd="0" destOrd="0" parTransId="{22B6EBF7-8614-4E8E-94F2-CDF142D8D28D}" sibTransId="{81219F2B-131E-4BC4-BA3D-0E2FEE8E9E26}"/>
    <dgm:cxn modelId="{9ED6D8E8-263F-4C2E-99A4-9853FCC9712B}" srcId="{81DC5562-1F74-47B6-8123-26086BD6D774}" destId="{CD20CB5C-B0D7-4A36-92A3-CCB504BD009D}" srcOrd="0" destOrd="0" parTransId="{3B53A9F2-D80D-4F8A-8B9F-6B717C79A7E0}" sibTransId="{05BEF430-BC2A-4D36-9A55-AAE7187F6A79}"/>
    <dgm:cxn modelId="{2BA74CFC-6414-45C4-8C4A-C5EEC5413D56}" srcId="{C3F54024-C55A-4121-9347-36D6BE6ADD82}" destId="{7130B435-E4FB-4826-BB16-220789A0248F}" srcOrd="0" destOrd="0" parTransId="{1BE83A3F-9D7D-4971-B273-EB8BB3A62361}" sibTransId="{2BC24F42-72A3-44B5-BBA5-50B845FB31DA}"/>
    <dgm:cxn modelId="{6385B663-75F2-4066-8855-D3741B24BFDD}" type="presOf" srcId="{E0660FFF-98AA-45AC-ABAE-8B7A717EB49E}" destId="{BDDD4B67-4A37-44BC-93B1-93C1CF36EE30}" srcOrd="0" destOrd="0" presId="urn:microsoft.com/office/officeart/2005/8/layout/chevron2"/>
    <dgm:cxn modelId="{C6689A7A-7981-41B6-898D-B4B1BD6E581E}" type="presOf" srcId="{CE03CD0B-1404-4CEE-88C3-FEB40F373D2D}" destId="{BDE104AE-41B7-486D-8136-98E345724005}" srcOrd="0" destOrd="0" presId="urn:microsoft.com/office/officeart/2005/8/layout/chevron2"/>
    <dgm:cxn modelId="{CBA388C0-E3C9-4C19-9783-E87DBD6BC6CC}" srcId="{E0660FFF-98AA-45AC-ABAE-8B7A717EB49E}" destId="{4F228D2A-7F55-4FCE-82E6-795B8C136CB0}" srcOrd="0" destOrd="0" parTransId="{A26A193B-CC30-4346-B4D5-8FE6CD3AAC00}" sibTransId="{7EEE55B7-23C0-453E-B258-892D2016B7E2}"/>
    <dgm:cxn modelId="{B356B3AE-38BB-475B-BA3C-F4BB6D916BAD}" srcId="{CE03CD0B-1404-4CEE-88C3-FEB40F373D2D}" destId="{81DC5562-1F74-47B6-8123-26086BD6D774}" srcOrd="2" destOrd="0" parTransId="{583D53E8-6920-49D2-91A5-80F0AC1DB20B}" sibTransId="{877B1680-C6E3-433F-A12E-822F36C9AC93}"/>
    <dgm:cxn modelId="{2530DF35-4C3E-45DF-BA81-B2E6586A4702}" type="presOf" srcId="{C3F54024-C55A-4121-9347-36D6BE6ADD82}" destId="{6A56B4A1-F33E-4BD8-AFC2-A037AB87CCAA}" srcOrd="0" destOrd="0" presId="urn:microsoft.com/office/officeart/2005/8/layout/chevron2"/>
    <dgm:cxn modelId="{94EF8AB5-B687-4F13-9697-F44EB7D9A955}" srcId="{A7B038B5-2510-4CF8-9B2A-0E49C8366FF6}" destId="{6F0793EE-9A07-4B7B-9AB0-60CC8E70BBA7}" srcOrd="0" destOrd="0" parTransId="{19180313-3289-47D5-AC7A-9EC8C5E746A5}" sibTransId="{F07A6E67-5318-4D5E-BD68-F4C539C02302}"/>
    <dgm:cxn modelId="{86854E7B-3E89-4F72-AA3B-1620004422E4}" type="presParOf" srcId="{BDE104AE-41B7-486D-8136-98E345724005}" destId="{C3EC19F5-AE2E-45E5-A75B-77FDFBF3CAD4}" srcOrd="0" destOrd="0" presId="urn:microsoft.com/office/officeart/2005/8/layout/chevron2"/>
    <dgm:cxn modelId="{DBF069BD-6949-4179-A44C-C0102A8147C5}" type="presParOf" srcId="{C3EC19F5-AE2E-45E5-A75B-77FDFBF3CAD4}" destId="{BDDD4B67-4A37-44BC-93B1-93C1CF36EE30}" srcOrd="0" destOrd="0" presId="urn:microsoft.com/office/officeart/2005/8/layout/chevron2"/>
    <dgm:cxn modelId="{BCD9E04F-957F-4D2A-A9D5-71AF48ACFB25}" type="presParOf" srcId="{C3EC19F5-AE2E-45E5-A75B-77FDFBF3CAD4}" destId="{F1E2BEAB-90E1-46B5-B0D0-A915AA3C8FC5}" srcOrd="1" destOrd="0" presId="urn:microsoft.com/office/officeart/2005/8/layout/chevron2"/>
    <dgm:cxn modelId="{CF4FB1F1-B527-49EA-BE4D-579CD9C465F7}" type="presParOf" srcId="{BDE104AE-41B7-486D-8136-98E345724005}" destId="{26E58F3B-5367-405F-A0B3-900E38EAD7C9}" srcOrd="1" destOrd="0" presId="urn:microsoft.com/office/officeart/2005/8/layout/chevron2"/>
    <dgm:cxn modelId="{BC8961A6-4CD3-42EC-9A3C-EE2362CBDF68}" type="presParOf" srcId="{BDE104AE-41B7-486D-8136-98E345724005}" destId="{36F39F41-6535-4A27-BC26-1751111FB768}" srcOrd="2" destOrd="0" presId="urn:microsoft.com/office/officeart/2005/8/layout/chevron2"/>
    <dgm:cxn modelId="{65F0ACD9-72EA-42D3-9AF5-404CBA2CF3FC}" type="presParOf" srcId="{36F39F41-6535-4A27-BC26-1751111FB768}" destId="{F86FF441-E4EC-4C36-A022-2D3ABA306757}" srcOrd="0" destOrd="0" presId="urn:microsoft.com/office/officeart/2005/8/layout/chevron2"/>
    <dgm:cxn modelId="{9C8DF495-520F-4D9B-9F0A-6C3A62282943}" type="presParOf" srcId="{36F39F41-6535-4A27-BC26-1751111FB768}" destId="{9C3A2DC4-6AD8-4264-BB33-6B5270908055}" srcOrd="1" destOrd="0" presId="urn:microsoft.com/office/officeart/2005/8/layout/chevron2"/>
    <dgm:cxn modelId="{ACCB97F6-5810-4FE4-AA3F-139BB96E74CA}" type="presParOf" srcId="{BDE104AE-41B7-486D-8136-98E345724005}" destId="{30578D5C-79EF-48D6-9CC8-D82B7F80A027}" srcOrd="3" destOrd="0" presId="urn:microsoft.com/office/officeart/2005/8/layout/chevron2"/>
    <dgm:cxn modelId="{4C0220C2-863A-4D44-816A-E4E8CD7311AB}" type="presParOf" srcId="{BDE104AE-41B7-486D-8136-98E345724005}" destId="{DEE573A7-F61E-47F9-BF5B-02AD61926396}" srcOrd="4" destOrd="0" presId="urn:microsoft.com/office/officeart/2005/8/layout/chevron2"/>
    <dgm:cxn modelId="{BED9DE6E-0A63-47AF-AF3F-5A70F5AA72A2}" type="presParOf" srcId="{DEE573A7-F61E-47F9-BF5B-02AD61926396}" destId="{12827227-5964-4AA5-B745-153D7994F9DD}" srcOrd="0" destOrd="0" presId="urn:microsoft.com/office/officeart/2005/8/layout/chevron2"/>
    <dgm:cxn modelId="{67E8961C-E2F3-4BB7-BBA3-9DD07889A6D1}" type="presParOf" srcId="{DEE573A7-F61E-47F9-BF5B-02AD61926396}" destId="{69272B13-9C9F-42FA-BA2E-2A301C3D2DBB}" srcOrd="1" destOrd="0" presId="urn:microsoft.com/office/officeart/2005/8/layout/chevron2"/>
    <dgm:cxn modelId="{8FEA0945-EA25-4718-8111-53B345D97292}" type="presParOf" srcId="{BDE104AE-41B7-486D-8136-98E345724005}" destId="{2AF4EE38-FBF1-4A05-B1DC-553ECC5E962D}" srcOrd="5" destOrd="0" presId="urn:microsoft.com/office/officeart/2005/8/layout/chevron2"/>
    <dgm:cxn modelId="{9CFD6653-9C30-45CE-9704-875B4B5A1E2E}" type="presParOf" srcId="{BDE104AE-41B7-486D-8136-98E345724005}" destId="{2F4DD792-044B-4347-965C-B88F69FE6584}" srcOrd="6" destOrd="0" presId="urn:microsoft.com/office/officeart/2005/8/layout/chevron2"/>
    <dgm:cxn modelId="{C173D849-1B62-4C49-8ADC-EC01D52C77DB}" type="presParOf" srcId="{2F4DD792-044B-4347-965C-B88F69FE6584}" destId="{6A56B4A1-F33E-4BD8-AFC2-A037AB87CCAA}" srcOrd="0" destOrd="0" presId="urn:microsoft.com/office/officeart/2005/8/layout/chevron2"/>
    <dgm:cxn modelId="{DA65668F-338A-4BE5-A422-208BD9380909}" type="presParOf" srcId="{2F4DD792-044B-4347-965C-B88F69FE6584}" destId="{63F9472B-7C25-47E6-83AC-3760B599C854}" srcOrd="1" destOrd="0" presId="urn:microsoft.com/office/officeart/2005/8/layout/chevron2"/>
    <dgm:cxn modelId="{1888B5A0-67B3-49AF-8387-EB81CF0A5537}" type="presParOf" srcId="{BDE104AE-41B7-486D-8136-98E345724005}" destId="{F91A3AE7-F361-4888-A766-5EF2587C5E93}" srcOrd="7" destOrd="0" presId="urn:microsoft.com/office/officeart/2005/8/layout/chevron2"/>
    <dgm:cxn modelId="{E8BB5611-58C4-45B8-BE83-56D66A110BD5}" type="presParOf" srcId="{BDE104AE-41B7-486D-8136-98E345724005}" destId="{ED7612BA-022D-443C-BA2C-5318EAB81356}" srcOrd="8" destOrd="0" presId="urn:microsoft.com/office/officeart/2005/8/layout/chevron2"/>
    <dgm:cxn modelId="{2985BBB8-5CD0-425E-BAF0-9D8254025522}" type="presParOf" srcId="{ED7612BA-022D-443C-BA2C-5318EAB81356}" destId="{3D584242-00F5-4B00-BBFE-E8BB302D1CB3}" srcOrd="0" destOrd="0" presId="urn:microsoft.com/office/officeart/2005/8/layout/chevron2"/>
    <dgm:cxn modelId="{27EA24C8-FD81-4885-BD77-023C681D2DDD}" type="presParOf" srcId="{ED7612BA-022D-443C-BA2C-5318EAB81356}" destId="{9B1E914C-984A-430B-9C91-631A62603C05}" srcOrd="1" destOrd="0" presId="urn:microsoft.com/office/officeart/2005/8/layout/chevron2"/>
    <dgm:cxn modelId="{7435F04D-3AC7-4E50-950C-0A2F45FE4932}" type="presParOf" srcId="{BDE104AE-41B7-486D-8136-98E345724005}" destId="{843AA5CF-FCD6-4610-B9BE-CF67EAAFD161}" srcOrd="9" destOrd="0" presId="urn:microsoft.com/office/officeart/2005/8/layout/chevron2"/>
    <dgm:cxn modelId="{2525686B-D4C7-47F7-B950-DDB638B3891D}" type="presParOf" srcId="{BDE104AE-41B7-486D-8136-98E345724005}" destId="{C3FAB15C-BD38-4DD8-BE2F-DD953F35B105}" srcOrd="10" destOrd="0" presId="urn:microsoft.com/office/officeart/2005/8/layout/chevron2"/>
    <dgm:cxn modelId="{3F6310B6-2151-4DBB-8339-2F6EE5511181}" type="presParOf" srcId="{C3FAB15C-BD38-4DD8-BE2F-DD953F35B105}" destId="{50B66FA2-8D4D-4AFB-8292-E4C7FB351614}" srcOrd="0" destOrd="0" presId="urn:microsoft.com/office/officeart/2005/8/layout/chevron2"/>
    <dgm:cxn modelId="{CAAAAC9C-3927-4DC2-8ECB-4EB427BBA6C0}" type="presParOf" srcId="{C3FAB15C-BD38-4DD8-BE2F-DD953F35B105}" destId="{2DEEF807-0F56-409C-875A-AD20DDA4273F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EB00ACD-9F2D-4D63-9D12-ABD3BFF8DEE2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05AD772-889E-49A8-9044-034B85D38F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0ACD-9F2D-4D63-9D12-ABD3BFF8DEE2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D772-889E-49A8-9044-034B85D38F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0ACD-9F2D-4D63-9D12-ABD3BFF8DEE2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D772-889E-49A8-9044-034B85D38F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B00ACD-9F2D-4D63-9D12-ABD3BFF8DEE2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5AD772-889E-49A8-9044-034B85D38F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EB00ACD-9F2D-4D63-9D12-ABD3BFF8DEE2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05AD772-889E-49A8-9044-034B85D38F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0ACD-9F2D-4D63-9D12-ABD3BFF8DEE2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D772-889E-49A8-9044-034B85D38F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0ACD-9F2D-4D63-9D12-ABD3BFF8DEE2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D772-889E-49A8-9044-034B85D38F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B00ACD-9F2D-4D63-9D12-ABD3BFF8DEE2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5AD772-889E-49A8-9044-034B85D38F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0ACD-9F2D-4D63-9D12-ABD3BFF8DEE2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D772-889E-49A8-9044-034B85D38F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B00ACD-9F2D-4D63-9D12-ABD3BFF8DEE2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5AD772-889E-49A8-9044-034B85D38F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B00ACD-9F2D-4D63-9D12-ABD3BFF8DEE2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5AD772-889E-49A8-9044-034B85D38F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B00ACD-9F2D-4D63-9D12-ABD3BFF8DEE2}" type="datetimeFigureOut">
              <a:rPr lang="id-ID" smtClean="0"/>
              <a:pPr/>
              <a:t>07/03/2017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5AD772-889E-49A8-9044-034B85D38FE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Efek,sifat dan fungsi komunikasi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mtClean="0"/>
              <a:t>Muhammad Noor Hidayat MIKom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2) </a:t>
            </a:r>
            <a:r>
              <a:rPr lang="en-US" dirty="0" err="1" smtClean="0"/>
              <a:t>Mendidik</a:t>
            </a:r>
            <a:r>
              <a:rPr lang="en-US" dirty="0" smtClean="0"/>
              <a:t> (</a:t>
            </a:r>
            <a:r>
              <a:rPr lang="en-US" i="1" dirty="0" smtClean="0"/>
              <a:t>to educate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" name="Content Placeholder 9" descr="JalanSesama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295400" y="2514600"/>
            <a:ext cx="7146938" cy="35789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….</a:t>
            </a:r>
            <a:endParaRPr lang="en-US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3) </a:t>
            </a:r>
            <a:r>
              <a:rPr lang="en-US" dirty="0" err="1" smtClean="0"/>
              <a:t>Menghibur</a:t>
            </a:r>
            <a:r>
              <a:rPr lang="en-US" dirty="0" smtClean="0"/>
              <a:t> (</a:t>
            </a:r>
            <a:r>
              <a:rPr lang="en-US" i="1" dirty="0" smtClean="0"/>
              <a:t>to entertain</a:t>
            </a:r>
            <a:r>
              <a:rPr lang="en-US" dirty="0" smtClean="0"/>
              <a:t>)</a:t>
            </a:r>
          </a:p>
          <a:p>
            <a:pPr algn="just">
              <a:buNone/>
            </a:pPr>
            <a:endParaRPr lang="en-US" dirty="0" smtClean="0"/>
          </a:p>
        </p:txBody>
      </p:sp>
      <p:pic>
        <p:nvPicPr>
          <p:cNvPr id="7" name="Picture 6" descr="250px-Anak-AnakManus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209800"/>
            <a:ext cx="3048000" cy="430377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dirty="0" err="1" smtClean="0"/>
              <a:t>teman</a:t>
            </a:r>
            <a:r>
              <a:rPr lang="en-US" dirty="0" smtClean="0"/>
              <a:t>”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, </a:t>
            </a:r>
            <a:r>
              <a:rPr lang="en-US" dirty="0" err="1" smtClean="0"/>
              <a:t>kantor</a:t>
            </a:r>
            <a:r>
              <a:rPr lang="en-US" dirty="0" smtClean="0"/>
              <a:t>, </a:t>
            </a:r>
            <a:r>
              <a:rPr lang="en-US" dirty="0" err="1" smtClean="0"/>
              <a:t>kemacetan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menghibur</a:t>
            </a:r>
            <a:r>
              <a:rPr lang="en-US" dirty="0" smtClean="0"/>
              <a:t> </a:t>
            </a:r>
            <a:r>
              <a:rPr lang="en-US" dirty="0" err="1" smtClean="0"/>
              <a:t>dikemas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“</a:t>
            </a:r>
            <a:r>
              <a:rPr lang="en-US" dirty="0" err="1" smtClean="0"/>
              <a:t>kemasan</a:t>
            </a:r>
            <a:r>
              <a:rPr lang="en-US" dirty="0" smtClean="0"/>
              <a:t> </a:t>
            </a:r>
            <a:r>
              <a:rPr lang="en-US" dirty="0" err="1" smtClean="0"/>
              <a:t>hiburannya</a:t>
            </a:r>
            <a:r>
              <a:rPr lang="en-US" dirty="0" smtClean="0"/>
              <a:t>”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921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36637"/>
            <a:ext cx="8382000" cy="51355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4) </a:t>
            </a:r>
            <a:r>
              <a:rPr lang="en-US" dirty="0" err="1" smtClean="0"/>
              <a:t>Pengawasan</a:t>
            </a:r>
            <a:r>
              <a:rPr lang="en-US" dirty="0" smtClean="0"/>
              <a:t> (</a:t>
            </a:r>
            <a:r>
              <a:rPr lang="en-US" i="1" dirty="0" smtClean="0"/>
              <a:t>surveillance</a:t>
            </a:r>
            <a:r>
              <a:rPr lang="en-US" dirty="0" smtClean="0"/>
              <a:t>)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Peringatan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(</a:t>
            </a:r>
            <a:r>
              <a:rPr lang="en-US" dirty="0" err="1" smtClean="0"/>
              <a:t>massa</a:t>
            </a:r>
            <a:r>
              <a:rPr lang="en-US" dirty="0" smtClean="0"/>
              <a:t>)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gempa</a:t>
            </a:r>
            <a:r>
              <a:rPr lang="en-US" dirty="0" smtClean="0"/>
              <a:t>, </a:t>
            </a:r>
            <a:r>
              <a:rPr lang="en-US" dirty="0" err="1" smtClean="0"/>
              <a:t>angin</a:t>
            </a:r>
            <a:r>
              <a:rPr lang="en-US" dirty="0" smtClean="0"/>
              <a:t> </a:t>
            </a:r>
            <a:r>
              <a:rPr lang="en-US" dirty="0" err="1" smtClean="0"/>
              <a:t>topan</a:t>
            </a:r>
            <a:r>
              <a:rPr lang="en-US" dirty="0" smtClean="0"/>
              <a:t>, </a:t>
            </a:r>
            <a:r>
              <a:rPr lang="en-US" dirty="0" err="1" smtClean="0"/>
              <a:t>pencurian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33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5) </a:t>
            </a:r>
            <a:r>
              <a:rPr lang="en-US" dirty="0" err="1" smtClean="0"/>
              <a:t>Mempengaruhi</a:t>
            </a:r>
            <a:r>
              <a:rPr lang="en-US" dirty="0" smtClean="0"/>
              <a:t> (</a:t>
            </a:r>
            <a:r>
              <a:rPr lang="en-US" i="1" dirty="0" smtClean="0"/>
              <a:t>to influence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Co: </a:t>
            </a:r>
            <a:r>
              <a:rPr lang="en-US" dirty="0" err="1" smtClean="0"/>
              <a:t>Rayuan</a:t>
            </a:r>
            <a:r>
              <a:rPr lang="en-US" dirty="0" smtClean="0"/>
              <a:t> “MLM”.</a:t>
            </a:r>
          </a:p>
          <a:p>
            <a:pPr>
              <a:buFont typeface="Wingdings" pitchFamily="2" charset="2"/>
              <a:buChar char="§"/>
            </a:pPr>
            <a:endParaRPr lang="en-US" sz="3000" dirty="0" smtClean="0"/>
          </a:p>
          <a:p>
            <a:pPr>
              <a:buNone/>
            </a:pPr>
            <a:endParaRPr lang="en-US" sz="3000" dirty="0"/>
          </a:p>
        </p:txBody>
      </p:sp>
      <p:pic>
        <p:nvPicPr>
          <p:cNvPr id="5" name="Content Placeholder 4" descr="teori-komunikasi-kelompok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038600" y="1"/>
            <a:ext cx="5105400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pendapat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“</a:t>
            </a:r>
            <a:r>
              <a:rPr lang="en-US" dirty="0" err="1" smtClean="0"/>
              <a:t>Isu</a:t>
            </a:r>
            <a:r>
              <a:rPr lang="en-US" dirty="0" smtClean="0"/>
              <a:t>” </a:t>
            </a:r>
            <a:r>
              <a:rPr lang="en-US" dirty="0" err="1" smtClean="0"/>
              <a:t>menyenangkan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mengecewakan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i="1" dirty="0" err="1" smtClean="0"/>
              <a:t>misscommunication</a:t>
            </a:r>
            <a:r>
              <a:rPr lang="en-US" i="1" dirty="0" smtClean="0"/>
              <a:t>, </a:t>
            </a:r>
            <a:r>
              <a:rPr lang="en-US" i="1" dirty="0" err="1" smtClean="0"/>
              <a:t>missunderstanding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i="1" dirty="0" err="1" smtClean="0"/>
              <a:t>misscommunication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“mediator”.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6) </a:t>
            </a:r>
            <a:r>
              <a:rPr lang="en-US" dirty="0" err="1" smtClean="0"/>
              <a:t>Penerusan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(</a:t>
            </a:r>
            <a:r>
              <a:rPr lang="en-US" i="1" dirty="0" smtClean="0"/>
              <a:t>Transmission of values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go_green_campus_by_madarian-d4h97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2286000"/>
            <a:ext cx="6339839" cy="3962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sosialisasi</a:t>
            </a:r>
            <a:r>
              <a:rPr lang="en-US" dirty="0" smtClean="0"/>
              <a:t> (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).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Peter L. Berger: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penanaman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nilai-nilai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kebiasaan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Co: Dari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Thomas M. </a:t>
            </a:r>
            <a:r>
              <a:rPr lang="en-US" dirty="0" err="1" smtClean="0"/>
              <a:t>Scheidel</a:t>
            </a:r>
            <a:r>
              <a:rPr lang="en-US" dirty="0" smtClean="0"/>
              <a:t>, Gordon L </a:t>
            </a:r>
            <a:r>
              <a:rPr lang="en-US" dirty="0" err="1" smtClean="0"/>
              <a:t>dan</a:t>
            </a:r>
            <a:r>
              <a:rPr lang="en-US" dirty="0" smtClean="0"/>
              <a:t> Rudolph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persaudaraan</a:t>
            </a:r>
            <a:endParaRPr lang="en-US" dirty="0" smtClean="0"/>
          </a:p>
          <a:p>
            <a:pPr marL="514350" indent="-514350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persaudaraan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smtClean="0"/>
              <a:t>Co: </a:t>
            </a:r>
            <a:r>
              <a:rPr lang="en-US" dirty="0" err="1" smtClean="0"/>
              <a:t>perkenalan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berjabat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,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kenal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menyapa</a:t>
            </a:r>
            <a:r>
              <a:rPr lang="en-US" dirty="0" smtClean="0"/>
              <a:t>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basa-basi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077200" cy="5059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2) </a:t>
            </a:r>
            <a:r>
              <a:rPr lang="en-US" dirty="0" err="1" smtClean="0"/>
              <a:t>Memperteguh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menguatkan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memperteguh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menguatkan</a:t>
            </a:r>
            <a:r>
              <a:rPr lang="en-US" dirty="0" smtClean="0"/>
              <a:t> (</a:t>
            </a:r>
            <a:r>
              <a:rPr lang="en-US" dirty="0" err="1" smtClean="0"/>
              <a:t>memupuk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) </a:t>
            </a:r>
            <a:r>
              <a:rPr lang="en-US" dirty="0" err="1" smtClean="0"/>
              <a:t>hubungan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Co: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lama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Co: </a:t>
            </a:r>
            <a:r>
              <a:rPr lang="en-US" dirty="0" err="1" smtClean="0"/>
              <a:t>ikatan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primodial</a:t>
            </a:r>
            <a:r>
              <a:rPr lang="en-US" dirty="0" smtClean="0"/>
              <a:t> (</a:t>
            </a:r>
            <a:r>
              <a:rPr lang="en-US" dirty="0" err="1" smtClean="0"/>
              <a:t>suku</a:t>
            </a:r>
            <a:r>
              <a:rPr lang="en-US" dirty="0" smtClean="0"/>
              <a:t>, agama,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), </a:t>
            </a:r>
            <a:r>
              <a:rPr lang="en-US" dirty="0" err="1" smtClean="0"/>
              <a:t>fenomena</a:t>
            </a:r>
            <a:r>
              <a:rPr lang="en-US" dirty="0" smtClean="0"/>
              <a:t> “</a:t>
            </a:r>
            <a:r>
              <a:rPr lang="en-US" dirty="0" err="1" smtClean="0"/>
              <a:t>mudik</a:t>
            </a:r>
            <a:r>
              <a:rPr lang="en-US" dirty="0" smtClean="0"/>
              <a:t>”.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jalannya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:</a:t>
            </a:r>
          </a:p>
          <a:p>
            <a:pPr marL="514350" indent="-514350" algn="just">
              <a:buAutoNum type="alphaLcParenR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 marL="514350" indent="-514350" algn="just">
              <a:buAutoNum type="alphaLcParenR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pPr marL="514350" indent="-514350" algn="just">
              <a:buAutoNum type="alphaLcParenR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endParaRPr lang="en-US" dirty="0" smtClean="0"/>
          </a:p>
          <a:p>
            <a:pPr marL="514350" indent="-514350" algn="just">
              <a:buAutoNum type="alphaLcParenR"/>
            </a:pP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mtClean="0"/>
              <a:t>Tugas </a:t>
            </a:r>
            <a:br>
              <a:rPr lang="id-ID" smtClean="0"/>
            </a:br>
            <a:r>
              <a:rPr lang="id-ID" smtClean="0"/>
              <a:t>Buat review tentang : (pilih salah satu)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279525" y="1600200"/>
          <a:ext cx="5257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rintangan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Co: </a:t>
            </a:r>
            <a:r>
              <a:rPr lang="en-US" dirty="0" err="1" smtClean="0"/>
              <a:t>geografis</a:t>
            </a:r>
            <a:endParaRPr lang="en-US" dirty="0" smtClean="0"/>
          </a:p>
          <a:p>
            <a:pPr algn="just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yang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, </a:t>
            </a:r>
            <a:r>
              <a:rPr lang="en-US" dirty="0" err="1" smtClean="0"/>
              <a:t>kantor</a:t>
            </a:r>
            <a:r>
              <a:rPr lang="en-US" dirty="0" smtClean="0"/>
              <a:t> pos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raya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Co: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istiadat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status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kejiwaan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Co: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yang </a:t>
            </a:r>
            <a:r>
              <a:rPr lang="en-US" dirty="0" err="1" smtClean="0"/>
              <a:t>menyinggung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internal.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000" dirty="0" err="1" smtClean="0"/>
              <a:t>Situasi</a:t>
            </a:r>
            <a:r>
              <a:rPr lang="en-US" sz="3000" dirty="0" smtClean="0"/>
              <a:t> yang </a:t>
            </a:r>
            <a:r>
              <a:rPr lang="en-US" sz="3000" dirty="0" err="1" smtClean="0"/>
              <a:t>tepat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melakukan</a:t>
            </a:r>
            <a:r>
              <a:rPr lang="en-US" sz="3000" dirty="0" smtClean="0"/>
              <a:t> </a:t>
            </a:r>
            <a:r>
              <a:rPr lang="en-US" sz="3000" dirty="0" err="1" smtClean="0"/>
              <a:t>kegiatan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.</a:t>
            </a:r>
          </a:p>
          <a:p>
            <a:pPr algn="just"/>
            <a:r>
              <a:rPr lang="en-US" sz="3000" dirty="0" err="1" smtClean="0"/>
              <a:t>Banyak</a:t>
            </a:r>
            <a:r>
              <a:rPr lang="en-US" sz="3000" dirty="0" smtClean="0"/>
              <a:t> </a:t>
            </a:r>
            <a:r>
              <a:rPr lang="en-US" sz="3000" dirty="0" err="1" smtClean="0"/>
              <a:t>proses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</a:t>
            </a:r>
            <a:r>
              <a:rPr lang="en-US" sz="3000" dirty="0" err="1" smtClean="0"/>
              <a:t>tertunda</a:t>
            </a:r>
            <a:r>
              <a:rPr lang="en-US" sz="3000" dirty="0" smtClean="0"/>
              <a:t>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perhitungan</a:t>
            </a:r>
            <a:r>
              <a:rPr lang="en-US" sz="3000" dirty="0" smtClean="0"/>
              <a:t> </a:t>
            </a:r>
            <a:r>
              <a:rPr lang="en-US" sz="3000" dirty="0" err="1" smtClean="0"/>
              <a:t>waktu</a:t>
            </a:r>
            <a:r>
              <a:rPr lang="en-US" sz="3000" dirty="0" smtClean="0"/>
              <a:t>, </a:t>
            </a:r>
            <a:r>
              <a:rPr lang="en-US" sz="3000" dirty="0" err="1" smtClean="0"/>
              <a:t>misalnya</a:t>
            </a:r>
            <a:r>
              <a:rPr lang="en-US" sz="3000" dirty="0" smtClean="0"/>
              <a:t> </a:t>
            </a:r>
            <a:r>
              <a:rPr lang="en-US" sz="3000" dirty="0" err="1" smtClean="0"/>
              <a:t>musim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Efek</a:t>
            </a:r>
            <a:r>
              <a:rPr lang="en-US" sz="4000" dirty="0" smtClean="0"/>
              <a:t> </a:t>
            </a:r>
            <a:r>
              <a:rPr lang="en-US" sz="4000" dirty="0" err="1" smtClean="0"/>
              <a:t>komunikasi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2971800"/>
            <a:ext cx="15240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Efek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2590800"/>
            <a:ext cx="19050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Kognitif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3429000" y="3581400"/>
            <a:ext cx="16764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Afektif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3124200" y="4872054"/>
            <a:ext cx="1752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Konatif</a:t>
            </a:r>
            <a:endParaRPr lang="en-US" sz="3200" dirty="0"/>
          </a:p>
        </p:txBody>
      </p:sp>
      <p:sp>
        <p:nvSpPr>
          <p:cNvPr id="14" name="Rounded Rectangle 13"/>
          <p:cNvSpPr/>
          <p:nvPr/>
        </p:nvSpPr>
        <p:spPr>
          <a:xfrm>
            <a:off x="6019800" y="2438400"/>
            <a:ext cx="1600200" cy="6858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Tahu</a:t>
            </a:r>
            <a:endParaRPr lang="en-US" sz="36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5867400" y="3429000"/>
            <a:ext cx="2362200" cy="1219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Sikap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setuju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setuju</a:t>
            </a:r>
            <a:endParaRPr lang="en-US" sz="24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5791200" y="4953000"/>
            <a:ext cx="2286000" cy="838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Tingkah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laku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nyata</a:t>
            </a:r>
            <a:endParaRPr lang="en-US" sz="2400" b="1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209800" y="2743200"/>
            <a:ext cx="838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2171700" y="3162300"/>
            <a:ext cx="10668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1714500" y="3771900"/>
            <a:ext cx="1905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105400" y="2819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181600" y="3886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029200" y="5334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just">
              <a:buAutoNum type="arabicParenR"/>
            </a:pP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endParaRPr lang="en-US" dirty="0" smtClean="0"/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(</a:t>
            </a:r>
            <a:r>
              <a:rPr lang="en-US" i="1" dirty="0" smtClean="0"/>
              <a:t>face to face):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berhadapan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.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dirty="0" err="1" smtClean="0"/>
              <a:t>Rapat</a:t>
            </a:r>
            <a:r>
              <a:rPr lang="en-US" dirty="0" smtClean="0"/>
              <a:t>, </a:t>
            </a:r>
            <a:r>
              <a:rPr lang="en-US" dirty="0" err="1" smtClean="0"/>
              <a:t>kuliah</a:t>
            </a:r>
            <a:r>
              <a:rPr lang="en-US" dirty="0" smtClean="0"/>
              <a:t>, seminar,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pPr marL="514350" indent="-514350" algn="just">
              <a:buNone/>
            </a:pPr>
            <a:r>
              <a:rPr lang="en-US" dirty="0" smtClean="0"/>
              <a:t>2) </a:t>
            </a:r>
            <a:r>
              <a:rPr lang="en-US" dirty="0" err="1" smtClean="0"/>
              <a:t>Bermedia</a:t>
            </a:r>
            <a:r>
              <a:rPr lang="en-US" dirty="0" smtClean="0"/>
              <a:t> (</a:t>
            </a:r>
            <a:r>
              <a:rPr lang="en-US" i="1" dirty="0" smtClean="0"/>
              <a:t>mediated</a:t>
            </a:r>
            <a:r>
              <a:rPr lang="en-US" dirty="0" smtClean="0"/>
              <a:t>)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tekhnologi</a:t>
            </a:r>
            <a:r>
              <a:rPr lang="en-US" dirty="0" smtClean="0"/>
              <a:t> (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US" sz="3000" dirty="0" err="1" smtClean="0"/>
              <a:t>Menyampaikan</a:t>
            </a:r>
            <a:r>
              <a:rPr lang="en-US" sz="3000" dirty="0" smtClean="0"/>
              <a:t> </a:t>
            </a:r>
            <a:r>
              <a:rPr lang="en-US" sz="3000" dirty="0" err="1" smtClean="0"/>
              <a:t>informasi</a:t>
            </a:r>
            <a:r>
              <a:rPr lang="en-US" sz="3000" dirty="0" smtClean="0"/>
              <a:t> (</a:t>
            </a:r>
            <a:r>
              <a:rPr lang="en-US" sz="3000" i="1" dirty="0" smtClean="0"/>
              <a:t>to inform</a:t>
            </a:r>
            <a:r>
              <a:rPr lang="en-US" sz="3000" dirty="0" smtClean="0"/>
              <a:t>)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000" dirty="0" err="1" smtClean="0"/>
              <a:t>Pesan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informasi</a:t>
            </a:r>
            <a:r>
              <a:rPr lang="en-US" sz="3000" dirty="0" smtClean="0"/>
              <a:t>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000" dirty="0" err="1" smtClean="0"/>
              <a:t>Ungkapan</a:t>
            </a:r>
            <a:r>
              <a:rPr lang="en-US" sz="3000" dirty="0" smtClean="0"/>
              <a:t> </a:t>
            </a:r>
            <a:r>
              <a:rPr lang="en-US" sz="3000" dirty="0" err="1" smtClean="0"/>
              <a:t>perasaan</a:t>
            </a:r>
            <a:r>
              <a:rPr lang="en-US" sz="3000" dirty="0" smtClean="0"/>
              <a:t>: </a:t>
            </a:r>
            <a:r>
              <a:rPr lang="en-US" sz="3000" dirty="0" err="1" smtClean="0"/>
              <a:t>marah</a:t>
            </a:r>
            <a:r>
              <a:rPr lang="en-US" sz="3000" dirty="0" smtClean="0"/>
              <a:t>, </a:t>
            </a:r>
            <a:r>
              <a:rPr lang="en-US" sz="3000" dirty="0" err="1" smtClean="0"/>
              <a:t>kesal</a:t>
            </a:r>
            <a:r>
              <a:rPr lang="en-US" sz="3000" dirty="0" smtClean="0"/>
              <a:t>, </a:t>
            </a:r>
            <a:r>
              <a:rPr lang="en-US" sz="3000" dirty="0" err="1" smtClean="0"/>
              <a:t>senang</a:t>
            </a:r>
            <a:r>
              <a:rPr lang="en-US" sz="3000" dirty="0" smtClean="0"/>
              <a:t>, </a:t>
            </a:r>
            <a:r>
              <a:rPr lang="en-US" sz="3000" dirty="0" err="1" smtClean="0"/>
              <a:t>dsb</a:t>
            </a:r>
            <a:r>
              <a:rPr lang="en-US" sz="3000" dirty="0" smtClean="0"/>
              <a:t>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000" dirty="0" smtClean="0"/>
              <a:t>“</a:t>
            </a:r>
            <a:r>
              <a:rPr lang="en-US" sz="3000" dirty="0" err="1" smtClean="0"/>
              <a:t>Hai</a:t>
            </a:r>
            <a:r>
              <a:rPr lang="en-US" sz="3000" dirty="0" smtClean="0"/>
              <a:t>.. </a:t>
            </a:r>
            <a:r>
              <a:rPr lang="en-US" sz="3000" dirty="0" err="1" smtClean="0"/>
              <a:t>Sudah</a:t>
            </a:r>
            <a:r>
              <a:rPr lang="en-US" sz="3000" dirty="0" smtClean="0"/>
              <a:t> </a:t>
            </a:r>
            <a:r>
              <a:rPr lang="en-US" sz="3000" dirty="0" err="1" smtClean="0"/>
              <a:t>tahu</a:t>
            </a:r>
            <a:r>
              <a:rPr lang="en-US" sz="3000" dirty="0" smtClean="0"/>
              <a:t> </a:t>
            </a:r>
            <a:r>
              <a:rPr lang="en-US" sz="3000" dirty="0" err="1" smtClean="0"/>
              <a:t>belum</a:t>
            </a:r>
            <a:r>
              <a:rPr lang="en-US" sz="3000" dirty="0" smtClean="0"/>
              <a:t>, </a:t>
            </a:r>
            <a:r>
              <a:rPr lang="en-US" sz="3000" dirty="0" err="1" smtClean="0"/>
              <a:t>kalau</a:t>
            </a:r>
            <a:r>
              <a:rPr lang="en-US" sz="3000" dirty="0" smtClean="0"/>
              <a:t> </a:t>
            </a:r>
            <a:r>
              <a:rPr lang="en-US" sz="3000" dirty="0" err="1" smtClean="0"/>
              <a:t>besok</a:t>
            </a:r>
            <a:r>
              <a:rPr lang="en-US" sz="3000" dirty="0" smtClean="0"/>
              <a:t> </a:t>
            </a:r>
            <a:r>
              <a:rPr lang="en-US" sz="3000" dirty="0" err="1" smtClean="0"/>
              <a:t>ada</a:t>
            </a:r>
            <a:r>
              <a:rPr lang="en-US" sz="3000" dirty="0" smtClean="0"/>
              <a:t> Merry Riana </a:t>
            </a:r>
            <a:r>
              <a:rPr lang="en-US" sz="3000" dirty="0" err="1" smtClean="0"/>
              <a:t>di</a:t>
            </a:r>
            <a:r>
              <a:rPr lang="en-US" sz="3000" dirty="0" smtClean="0"/>
              <a:t> </a:t>
            </a:r>
            <a:r>
              <a:rPr lang="en-US" sz="3000" dirty="0" err="1" smtClean="0"/>
              <a:t>Udinus</a:t>
            </a:r>
            <a:r>
              <a:rPr lang="en-US" sz="3000" dirty="0" smtClean="0"/>
              <a:t>?”</a:t>
            </a:r>
          </a:p>
          <a:p>
            <a:pPr marL="514350" indent="-514350">
              <a:buNone/>
            </a:pPr>
            <a:endParaRPr lang="en-US" sz="3000" dirty="0"/>
          </a:p>
        </p:txBody>
      </p:sp>
      <p:pic>
        <p:nvPicPr>
          <p:cNvPr id="5" name="Content Placeholder 4" descr="Cara-Menyampaikan-Informasi-yang-Benar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29200" y="1676400"/>
            <a:ext cx="3691731" cy="36917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</TotalTime>
  <Words>600</Words>
  <Application>Microsoft Office PowerPoint</Application>
  <PresentationFormat>On-screen Show 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Efek,sifat dan fungsi komunikasi</vt:lpstr>
      <vt:lpstr>Lingkungan</vt:lpstr>
      <vt:lpstr>A. Lingkungan fisik</vt:lpstr>
      <vt:lpstr>B. Lingkungan sosial</vt:lpstr>
      <vt:lpstr>C. Dimensi psikologis</vt:lpstr>
      <vt:lpstr>D. Dimensi waktu</vt:lpstr>
      <vt:lpstr>Efek komunikasi</vt:lpstr>
      <vt:lpstr>Sifat komunikasi</vt:lpstr>
      <vt:lpstr>Fungsi komunikasi</vt:lpstr>
      <vt:lpstr>Lanjutan…</vt:lpstr>
      <vt:lpstr>Lanjutan….</vt:lpstr>
      <vt:lpstr>Slide 12</vt:lpstr>
      <vt:lpstr>Lanjutan…</vt:lpstr>
      <vt:lpstr>Lanjutan…</vt:lpstr>
      <vt:lpstr>Slide 15</vt:lpstr>
      <vt:lpstr>Slide 16</vt:lpstr>
      <vt:lpstr>Slide 17</vt:lpstr>
      <vt:lpstr>Fungsi komunikasi menurut Thomas M. Scheidel, Gordon L dan Rudolph</vt:lpstr>
      <vt:lpstr>Lanjutan…</vt:lpstr>
      <vt:lpstr>Tugas  Buat review tentang : (pilih salah satu)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dayat</dc:creator>
  <cp:lastModifiedBy>dayat</cp:lastModifiedBy>
  <cp:revision>4</cp:revision>
  <dcterms:created xsi:type="dcterms:W3CDTF">2017-02-17T03:25:47Z</dcterms:created>
  <dcterms:modified xsi:type="dcterms:W3CDTF">2017-03-07T06:34:32Z</dcterms:modified>
</cp:coreProperties>
</file>