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62" r:id="rId5"/>
    <p:sldId id="263" r:id="rId6"/>
    <p:sldId id="282" r:id="rId7"/>
    <p:sldId id="264" r:id="rId8"/>
    <p:sldId id="283" r:id="rId9"/>
    <p:sldId id="265" r:id="rId10"/>
    <p:sldId id="266" r:id="rId11"/>
    <p:sldId id="267" r:id="rId12"/>
    <p:sldId id="289" r:id="rId13"/>
    <p:sldId id="268" r:id="rId14"/>
    <p:sldId id="284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86" r:id="rId23"/>
    <p:sldId id="275" r:id="rId24"/>
    <p:sldId id="287" r:id="rId25"/>
    <p:sldId id="281" r:id="rId26"/>
    <p:sldId id="276" r:id="rId27"/>
    <p:sldId id="277" r:id="rId28"/>
    <p:sldId id="280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549" y="2672593"/>
            <a:ext cx="5907741" cy="942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FUNGSI 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770" y="4865950"/>
            <a:ext cx="4778189" cy="699248"/>
          </a:xfrm>
        </p:spPr>
        <p:txBody>
          <a:bodyPr/>
          <a:lstStyle/>
          <a:p>
            <a:pPr lvl="0"/>
            <a:r>
              <a:rPr lang="en-ID" sz="1300" dirty="0">
                <a:solidFill>
                  <a:prstClr val="black"/>
                </a:solidFill>
              </a:rPr>
              <a:t>Tim </a:t>
            </a:r>
            <a:r>
              <a:rPr lang="en-ID" sz="1300" dirty="0" err="1">
                <a:solidFill>
                  <a:prstClr val="black"/>
                </a:solidFill>
              </a:rPr>
              <a:t>Dosen</a:t>
            </a:r>
            <a:r>
              <a:rPr lang="en-ID" sz="1300" dirty="0">
                <a:solidFill>
                  <a:prstClr val="black"/>
                </a:solidFill>
              </a:rPr>
              <a:t> </a:t>
            </a:r>
            <a:r>
              <a:rPr lang="en-ID" sz="1300" dirty="0" err="1">
                <a:solidFill>
                  <a:prstClr val="black"/>
                </a:solidFill>
              </a:rPr>
              <a:t>Pengampu</a:t>
            </a:r>
            <a:r>
              <a:rPr lang="en-ID" sz="1300" dirty="0">
                <a:solidFill>
                  <a:prstClr val="black"/>
                </a:solidFill>
              </a:rPr>
              <a:t> Mata </a:t>
            </a:r>
            <a:r>
              <a:rPr lang="en-ID" sz="1300" dirty="0" err="1">
                <a:solidFill>
                  <a:prstClr val="black"/>
                </a:solidFill>
              </a:rPr>
              <a:t>Kuliah</a:t>
            </a:r>
            <a:r>
              <a:rPr lang="en-ID" sz="1300" dirty="0">
                <a:solidFill>
                  <a:prstClr val="black"/>
                </a:solidFill>
              </a:rPr>
              <a:t> Basis Data </a:t>
            </a:r>
            <a:r>
              <a:rPr lang="en-ID" sz="1300" dirty="0" err="1">
                <a:solidFill>
                  <a:prstClr val="black"/>
                </a:solidFill>
              </a:rPr>
              <a:t>Lanjutan</a:t>
            </a:r>
            <a:endParaRPr lang="en-ID" sz="1300" dirty="0">
              <a:solidFill>
                <a:prstClr val="black"/>
              </a:solidFill>
            </a:endParaRPr>
          </a:p>
          <a:p>
            <a:pPr lvl="0"/>
            <a:r>
              <a:rPr lang="en-ID" sz="1500" dirty="0">
                <a:solidFill>
                  <a:prstClr val="black"/>
                </a:solidFill>
              </a:rPr>
              <a:t>2020</a:t>
            </a:r>
          </a:p>
          <a:p>
            <a:endParaRPr lang="en-US" sz="140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et started with SQL Server on MacOS, complete with a native GUI. — Adam  Wilb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48" y="2863661"/>
            <a:ext cx="3824477" cy="25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6535" y="880378"/>
            <a:ext cx="1102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Menentukan Kondisi pada GROUP BY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 memberikan kondisi pada saat mengelompokkan data, 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 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kita dapat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 HAVING.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6207" y="1575755"/>
            <a:ext cx="10965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  1 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dikelompokkan data mahasiswa berdasarkan agama yang 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agamanya 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 selain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Budha (kode=5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5214" y="2247152"/>
            <a:ext cx="7076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agama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agama Having agama  &lt;&gt; ‘5’;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191" y="3695296"/>
            <a:ext cx="9928932" cy="25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1041" y="2969128"/>
            <a:ext cx="10965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  2 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Mencari daftar kota dari data 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 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yang kotanya selain Kendal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84628" y="1572708"/>
            <a:ext cx="76594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Agregasi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agregasi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disedidkan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MySQL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menghasilkan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Adapun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agregasi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MySQL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574" t="42708" r="44143" b="37500"/>
          <a:stretch/>
        </p:blipFill>
        <p:spPr>
          <a:xfrm>
            <a:off x="1722728" y="3187697"/>
            <a:ext cx="6438900" cy="24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2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97" y="763156"/>
            <a:ext cx="9744637" cy="809251"/>
          </a:xfrm>
        </p:spPr>
        <p:txBody>
          <a:bodyPr/>
          <a:lstStyle/>
          <a:p>
            <a:r>
              <a:rPr lang="en-US" smtClean="0"/>
              <a:t>Tabel pegawai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996" y="1457868"/>
            <a:ext cx="5758951" cy="22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6821" y="3788229"/>
            <a:ext cx="6707648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3355" y="837605"/>
            <a:ext cx="429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AVG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 untuk memperoleh nilai rata-rata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3356" y="1519483"/>
            <a:ext cx="5363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 nilai rata gaji 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3152" y="2194795"/>
            <a:ext cx="3980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AVG(gaji) From pegawai;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09" y="2810962"/>
            <a:ext cx="7190694" cy="23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5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56235" y="811479"/>
            <a:ext cx="429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AVG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 untuk memperoleh nilai rata-rata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4986" y="1457860"/>
            <a:ext cx="55331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rata-rata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8526" y="2158605"/>
            <a:ext cx="6403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Depart, AVG(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depart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601" y="2658563"/>
            <a:ext cx="9789275" cy="26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6902" t="14286" r="19669"/>
          <a:stretch>
            <a:fillRect/>
          </a:stretch>
        </p:blipFill>
        <p:spPr bwMode="auto">
          <a:xfrm>
            <a:off x="6648994" y="4023360"/>
            <a:ext cx="2913017" cy="22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5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7328" y="882827"/>
            <a:ext cx="7196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3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Menghtiung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Akunting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7836" y="1537287"/>
            <a:ext cx="7891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Having depart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Akunting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77" y="2199459"/>
            <a:ext cx="1017133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63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1100" y="821595"/>
            <a:ext cx="53816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COUNT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pencacahan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terhadap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4163" y="1414553"/>
            <a:ext cx="46966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6576" y="2059705"/>
            <a:ext cx="3815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Count(*)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33" y="2932203"/>
            <a:ext cx="6533878" cy="199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819632" y="4572000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93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4004" y="890589"/>
            <a:ext cx="626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9678" y="1551974"/>
            <a:ext cx="6149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depart, count(*)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depart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70" y="2373630"/>
            <a:ext cx="10150537" cy="27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832694" y="4127862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59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9754" y="2866488"/>
            <a:ext cx="7918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khusus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lebih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4363" y="3551019"/>
            <a:ext cx="9862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depart, count(*)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Having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Count(depart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&gt; 1;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33" y="4303553"/>
            <a:ext cx="10191058" cy="19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3" y="1005024"/>
            <a:ext cx="3132500" cy="1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59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6483" y="868680"/>
            <a:ext cx="47216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terbesar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6483" y="1518557"/>
            <a:ext cx="4507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terbesar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0430" y="1867207"/>
            <a:ext cx="3997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Max(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" y="2887028"/>
            <a:ext cx="7581356" cy="23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6002512" y="4232365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61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1371431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SQL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1928" y="329299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41928" y="4290229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Mahasiswa mampu menerapkan fungsi-fungsi SQL pada sebuah 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9821" y="760933"/>
            <a:ext cx="589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terbesar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6149" y="1402681"/>
            <a:ext cx="56529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Max(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depart;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90" y="2434182"/>
            <a:ext cx="10134734" cy="30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884946" y="4454434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98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39925" y="860764"/>
            <a:ext cx="409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3791" y="1522266"/>
            <a:ext cx="43708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5637" y="2154556"/>
            <a:ext cx="3907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024" y="2941592"/>
            <a:ext cx="6967071" cy="22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649815" y="4349932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75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6863" y="808512"/>
            <a:ext cx="409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7664" y="1408705"/>
            <a:ext cx="3962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9511" y="1970863"/>
            <a:ext cx="55631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depart;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01" y="2691902"/>
            <a:ext cx="8905875" cy="260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754317" y="4428309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75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92177" y="860763"/>
            <a:ext cx="457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penjumlahan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05823" y="1522469"/>
            <a:ext cx="529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99341" y="1853786"/>
            <a:ext cx="3917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175" y="2528344"/>
            <a:ext cx="7893289" cy="243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29064" r="19475"/>
          <a:stretch>
            <a:fillRect/>
          </a:stretch>
        </p:blipFill>
        <p:spPr bwMode="auto">
          <a:xfrm>
            <a:off x="5819632" y="4376057"/>
            <a:ext cx="5401362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83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92177" y="860763"/>
            <a:ext cx="457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penjumlahan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8887" y="1491926"/>
            <a:ext cx="5641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Menghitung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total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departemen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2572" y="1800608"/>
            <a:ext cx="6263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depart, sum(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depart;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87" y="2561273"/>
            <a:ext cx="10319793" cy="271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985" y="3831772"/>
            <a:ext cx="2581003" cy="270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83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 smtClean="0"/>
              <a:t>FUNGSI SQL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59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24143" y="1670661"/>
            <a:ext cx="80177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Latihan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!!!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Buatlah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database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sudah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miliki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mkuliah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45" t="36459" r="38287" b="28125"/>
          <a:stretch/>
        </p:blipFill>
        <p:spPr>
          <a:xfrm>
            <a:off x="2038656" y="2667000"/>
            <a:ext cx="5562600" cy="32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6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80415" y="1670661"/>
            <a:ext cx="72215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Isikan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–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A21-101’,’Pancasila’, 2, ‘1’, ‘1’,’1’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A21-102’,’Logika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Algoritma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4, ‘1’, ‘2’,’1’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A21-103’,’Pemrograman Basic’, 2, ‘1’, ‘2’,’1’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A21-201’,’Sistem Basis Data I’, 2, ‘2’, ‘2’,’1’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A21-202’,’Pemrograman Pascal’, 4, ‘2’, ‘2’,’1’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A21-203’,’Ilmu Sosial Dasar’, 2, ‘2’, ‘1’,’1’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A21-501’,’Bimbingan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Karier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2, ‘5’, ‘3’,’1’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A21-601’,’Proyek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Akhir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4, ‘6’, ‘3’,’1’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ditawarkan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disemester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lebih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huruf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depannya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dimulai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‘P’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Gantilah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Pancasila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Pendidikan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Pancasila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xmlns="" val="17969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81939" y="1670661"/>
            <a:ext cx="7914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Gantilah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Pemrograman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Basic’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Pemrograman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(Basic)’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Tambahkan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record-record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A12-202’,’Pemrograman Pascal’, 4, ‘2’, ‘2’,’2’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A12-203’,’Kewiraan’, 2, ‘2’, ‘1’,’2’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A12-501’,’Bimbingan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Karier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2, ‘5’, ‘3’,’2’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‘A12-601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’,’Tugas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Akhir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6, ‘6’, ‘3’,’2’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10. Gantilah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 mata kuliah ‘Kewiraan’ menjadi ‘Pendidikan Kewarganegaraan’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Hitunglah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tersimpan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tersebut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ascending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kuliah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semester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tawar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telah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semester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tawar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ascending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descending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14. Kelompokkan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mata kuliah berdasarkan kelompok mata kuliah.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6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96007" y="1670661"/>
            <a:ext cx="89282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15. Tampilkan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kelompok mata kuliah dan  hitung jumlah sks berdasarkan </a:t>
            </a:r>
            <a:endParaRPr kumimoji="0" lang="fi-FI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kelompok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 kuliah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kode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hitung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kelompok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MI-D3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terbesar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MI-D3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terkecil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program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SI-S1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20. Tampilkan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 rata-rata untuk mata kuliah kelompok MKP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21. Tampilkan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sks rata-rata untuk mata kuliah kelompok MKB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22. Hitung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 sks untuk mata kuliah kelompok MPK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23. Hitung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 sks untuk mata kuliah kelompok MKK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24. Berapa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 mata kuliah yang termasuk dalam kelompok MPK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231" y="1429364"/>
            <a:ext cx="9744637" cy="809251"/>
          </a:xfrm>
        </p:spPr>
        <p:txBody>
          <a:bodyPr/>
          <a:lstStyle/>
          <a:p>
            <a:r>
              <a:rPr lang="en-US" smtClean="0"/>
              <a:t>tabel mhs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992" y="2177415"/>
            <a:ext cx="9110413" cy="30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0064" y="866911"/>
            <a:ext cx="9471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dg ORDER BY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Pengurutan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ascending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aik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maupun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menurun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(descending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781" y="1554480"/>
            <a:ext cx="109100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 (field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yang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dijadikan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 field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2844" y="2198739"/>
            <a:ext cx="4194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40" y="3189107"/>
            <a:ext cx="8870786" cy="310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4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7717" y="928498"/>
            <a:ext cx="10890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 (field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dijadikan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urutan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menurun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(descending).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416" y="1820063"/>
            <a:ext cx="4678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28" y="2266270"/>
            <a:ext cx="9322530" cy="33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7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8022" y="847595"/>
            <a:ext cx="109519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(field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dijadikan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 field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sex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5611" y="1286678"/>
            <a:ext cx="4611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 sex,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36" y="2247493"/>
            <a:ext cx="8736058" cy="28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7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4006" y="801598"/>
            <a:ext cx="110527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4: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(field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dijadikan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kunci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 field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sex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ascending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descending).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344" y="1712645"/>
            <a:ext cx="5463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 sex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62" y="2446835"/>
            <a:ext cx="9263471" cy="32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8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5628" y="857794"/>
            <a:ext cx="111572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nomor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kolom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tertentu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diurutkan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 kolom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kedua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967" y="1501170"/>
            <a:ext cx="5126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Order by 2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56" y="2499224"/>
            <a:ext cx="8683316" cy="310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8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3535" y="827724"/>
            <a:ext cx="7097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Mengelompokkan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mengelompokkan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9661" y="1499192"/>
            <a:ext cx="5318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dikelompokkan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8871" y="2103738"/>
            <a:ext cx="48303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sex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 by sex;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921" y="2897641"/>
            <a:ext cx="8550949" cy="23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200" y="4315506"/>
            <a:ext cx="6653486" cy="17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788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314</TotalTime>
  <Words>1179</Words>
  <Application>Microsoft Office PowerPoint</Application>
  <PresentationFormat>Custom</PresentationFormat>
  <Paragraphs>165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1_Custom Design</vt:lpstr>
      <vt:lpstr>   FUNGSI SQL</vt:lpstr>
      <vt:lpstr>Capaian Pembelajaran</vt:lpstr>
      <vt:lpstr>tabel mhs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Tabel pegawai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Praktikum Mandiri 6 FUNGSI SQL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27</cp:revision>
  <dcterms:created xsi:type="dcterms:W3CDTF">2020-08-18T00:38:33Z</dcterms:created>
  <dcterms:modified xsi:type="dcterms:W3CDTF">2020-10-30T14:14:25Z</dcterms:modified>
</cp:coreProperties>
</file>