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6"/>
  </p:notesMasterIdLst>
  <p:sldIdLst>
    <p:sldId id="256" r:id="rId2"/>
    <p:sldId id="448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4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9858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68DAB-7320-458B-B939-EF809874232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B307-1DB8-4B2E-B6B2-1E20563C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4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CB5D86-C893-4966-9211-771754B3E3A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336E96B-F38E-44AB-8C93-BAB3189C01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42900"/>
            <a:ext cx="7543800" cy="9144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Informatika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S1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95600"/>
            <a:ext cx="89154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Modeling (2)</a:t>
            </a:r>
          </a:p>
        </p:txBody>
      </p:sp>
      <p:pic>
        <p:nvPicPr>
          <p:cNvPr id="5" name="Picture 6" descr="world_connected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94" y="3200400"/>
            <a:ext cx="2223651" cy="14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133600"/>
            <a:ext cx="88392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en-US" sz="36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Rekayasa</a:t>
            </a:r>
            <a:r>
              <a:rPr lang="en-US" sz="36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Perangkat</a:t>
            </a:r>
            <a:r>
              <a:rPr lang="en-US" sz="36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Lunak</a:t>
            </a:r>
            <a:endParaRPr lang="en-US" sz="36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4" y="168121"/>
            <a:ext cx="1358596" cy="1355879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6A182039-8878-4709-BC58-1430B08BD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0668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Keras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*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Komputer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VGA dedicated 1 GB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* Monitor LCD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resolusi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1366x768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Kesimpulan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Hasil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perbandingan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Dibutuhkan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pengadaan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keras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berupa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VGA dedicated 1 GB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kode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SKPL-NF-002</a:t>
            </a:r>
          </a:p>
        </p:txBody>
      </p:sp>
    </p:spTree>
    <p:extLst>
      <p:ext uri="{BB962C8B-B14F-4D97-AF65-F5344CB8AC3E}">
        <p14:creationId xmlns:p14="http://schemas.microsoft.com/office/powerpoint/2010/main" val="18184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Pikir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786" y="12192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Penguraian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kebutuhan-kebutuhan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berhubungan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spesifikasi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pengguna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berhubungan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pembangunan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lunak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.”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8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Pikir</a:t>
            </a:r>
            <a:r>
              <a:rPr lang="en-US" sz="3200" dirty="0"/>
              <a:t>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55448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SKPL-NF-003 – Admin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minimal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kemampuan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mengatasi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permasalahan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Pikir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(Yang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di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lingkungan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):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70065" r="11597" b="8882"/>
          <a:stretch/>
        </p:blipFill>
        <p:spPr bwMode="auto">
          <a:xfrm>
            <a:off x="152400" y="5004622"/>
            <a:ext cx="8835189" cy="139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30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40368" y="12192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Pikir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Kesimpulan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Hasil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perbandingan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Diisi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pikir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apabila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terdapat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ketidakcocokan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spesifikasi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pengguna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39803" r="11412" b="38486"/>
          <a:stretch/>
        </p:blipFill>
        <p:spPr bwMode="auto">
          <a:xfrm>
            <a:off x="0" y="1981200"/>
            <a:ext cx="88913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8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0668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Identifikasi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spesifikasi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Lokal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maupun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dibutuhkan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pembangunan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lunak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Analisis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hanya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apabila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dibangun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lokal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terbatas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.”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2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2192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SKPL-NF-004 -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dijalankan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LAN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subnet mask 24 bit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(Yang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di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lingkungan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):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mempunyai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subnet mask 25 bit (126 host) 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&lt;&lt;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lengkapi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gambar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arsitektur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perhitungan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subnetting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tersebut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&gt;&gt;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3553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1430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dibutuhkan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mempunyai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subnet mask 24 bit (254 host) 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&lt;&lt;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lengkapi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gambar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arsitektur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perhitungan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subnetting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sesuai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&gt;&gt;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Kesimpulan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Hasil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perbandingan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Diperlukan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pengubahan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arsitektur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subnetting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jaringan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kode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SKPL-NF-004.</a:t>
            </a:r>
          </a:p>
        </p:txBody>
      </p:sp>
    </p:spTree>
    <p:extLst>
      <p:ext uri="{BB962C8B-B14F-4D97-AF65-F5344CB8AC3E}">
        <p14:creationId xmlns:p14="http://schemas.microsoft.com/office/powerpoint/2010/main" val="302808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Pengkodean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2192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Identifikasi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pengkodean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digunakan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berjalan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maksud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mengetahui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format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pengkodean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.”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7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Pengkodean</a:t>
            </a:r>
            <a:r>
              <a:rPr lang="en-US" sz="3200" dirty="0"/>
              <a:t>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0668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SKPL-NF-005 – NIM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Mahasiswa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format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standar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UDINUS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Pengkodean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(Yang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di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lingkungan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):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NIM : A11.2013.00001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A11 =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Kode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fakultas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jurusan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2013 =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Masuk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00001 = No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urut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Mahasiswa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94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Pengkodean</a:t>
            </a:r>
            <a:r>
              <a:rPr lang="en-US" sz="3200" dirty="0"/>
              <a:t> (2)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01564"/>
              </p:ext>
            </p:extLst>
          </p:nvPr>
        </p:nvGraphicFramePr>
        <p:xfrm>
          <a:off x="901366" y="1524000"/>
          <a:ext cx="56796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3" imgW="3639073" imgH="1562106" progId="Visio.Drawing.11">
                  <p:embed/>
                </p:oleObj>
              </mc:Choice>
              <mc:Fallback>
                <p:oleObj r:id="rId3" imgW="3639073" imgH="15621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366" y="1524000"/>
                        <a:ext cx="5679688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4495800"/>
            <a:ext cx="8534400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400" dirty="0">
                <a:latin typeface="Comic Sans MS" pitchFamily="66" charset="0"/>
              </a:rPr>
              <a:t>Contoh Kode Produk : 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BJ</a:t>
            </a:r>
            <a:r>
              <a:rPr lang="id-ID" sz="2400" dirty="0">
                <a:solidFill>
                  <a:srgbClr val="0070C0"/>
                </a:solidFill>
                <a:latin typeface="Comic Sans MS" pitchFamily="66" charset="0"/>
              </a:rPr>
              <a:t> 00008 </a:t>
            </a:r>
            <a:r>
              <a:rPr lang="id-ID" sz="2400" dirty="0">
                <a:latin typeface="Comic Sans MS" pitchFamily="66" charset="0"/>
              </a:rPr>
              <a:t>berarti produk ini adalah B</a:t>
            </a:r>
            <a:r>
              <a:rPr lang="en-US" sz="2400" dirty="0" err="1">
                <a:latin typeface="Comic Sans MS" pitchFamily="66" charset="0"/>
              </a:rPr>
              <a:t>aju</a:t>
            </a:r>
            <a:r>
              <a:rPr lang="id-ID" sz="2400" dirty="0">
                <a:latin typeface="Comic Sans MS" pitchFamily="66" charset="0"/>
              </a:rPr>
              <a:t> dengan urutan 00008.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7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SILABUS MATA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447800"/>
            <a:ext cx="83058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1. Introduction to Software Engineering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2. Software Process (1)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3. Software Process (2)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4. System Engineering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5. Requirement Engineering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6. Analysis Modeling (1)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7. Analysis Modeling (2)</a:t>
            </a:r>
          </a:p>
          <a:p>
            <a:pPr>
              <a:lnSpc>
                <a:spcPct val="150000"/>
              </a:lnSpc>
            </a:pPr>
            <a:endParaRPr lang="en-US" dirty="0">
              <a:latin typeface="Comic Sans MS" pitchFamily="66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95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0" y="3124200"/>
            <a:ext cx="4953000" cy="1066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ANALISIS DATA</a:t>
            </a:r>
            <a:endParaRPr lang="id-ID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06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LANGKAH-LANGKAH ANALISIS DATA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31251" r="9562" b="6250"/>
          <a:stretch/>
        </p:blipFill>
        <p:spPr bwMode="auto">
          <a:xfrm>
            <a:off x="304800" y="1619969"/>
            <a:ext cx="8458200" cy="379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6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/>
              <a:t>Aturan-aturan</a:t>
            </a:r>
            <a:r>
              <a:rPr lang="en-US" sz="2800" dirty="0"/>
              <a:t> ERD (Entity Relationship Diagram)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9906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Memodelkan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bentuk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entitas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beserta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relasi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2.Kardinalitas/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Modalitas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diberikan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mempengaruhi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peletakan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pemberian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atribut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kunci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relasi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3.Entitas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relasi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kardinalitas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many to many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menggambarkan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data store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digunakan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DFD.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4.Jangan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mempergunakan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agregasi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genspec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syarat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penggunaanya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80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SIMBOL ERD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31250" r="9193" b="8882"/>
          <a:stretch/>
        </p:blipFill>
        <p:spPr bwMode="auto">
          <a:xfrm>
            <a:off x="152400" y="1676400"/>
            <a:ext cx="8839200" cy="384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219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KARDINALITAS DAN MODALITAS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30921" r="12337" b="6250"/>
          <a:stretch/>
        </p:blipFill>
        <p:spPr bwMode="auto">
          <a:xfrm>
            <a:off x="152400" y="1752599"/>
            <a:ext cx="8839200" cy="421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26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CONTOH ERD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636540"/>
              </p:ext>
            </p:extLst>
          </p:nvPr>
        </p:nvGraphicFramePr>
        <p:xfrm>
          <a:off x="76200" y="1295400"/>
          <a:ext cx="9107905" cy="535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3" imgW="10689659" imgH="6908140" progId="Visio.Drawing.11">
                  <p:embed/>
                </p:oleObj>
              </mc:Choice>
              <mc:Fallback>
                <p:oleObj r:id="rId3" imgW="10689659" imgH="69081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95400"/>
                        <a:ext cx="9107905" cy="5355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932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9" y="6096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LANGKAH-LANGKAH ANALISIS KEBUTUHAN FUNGSIONAL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47697" r="9933" b="27632"/>
          <a:stretch/>
        </p:blipFill>
        <p:spPr bwMode="auto">
          <a:xfrm>
            <a:off x="152400" y="2895601"/>
            <a:ext cx="8839200" cy="15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159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/>
              <a:t>SIMBOL DIAGRAM KONTEKS DFD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34869" r="20475" b="11184"/>
          <a:stretch/>
        </p:blipFill>
        <p:spPr bwMode="auto">
          <a:xfrm>
            <a:off x="152401" y="1828800"/>
            <a:ext cx="8915399" cy="37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545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Diagram </a:t>
            </a:r>
            <a:r>
              <a:rPr lang="en-US" sz="3000" dirty="0" err="1"/>
              <a:t>Konteks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8903" y="11430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1.Memodelkan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aliran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entitas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luar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2.Sistem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masih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dianggap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kesatuan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utuh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3.Entitas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luar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berupa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pengguna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mesin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ataupun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database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berada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luar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tapi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berhubungan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4.Garis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masuk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entitas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luar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menggambarkan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input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sedangkan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garis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keluar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entitas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luar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menggambarkan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20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CONTOH Diagram </a:t>
            </a:r>
            <a:r>
              <a:rPr lang="en-US" sz="3200" dirty="0" err="1"/>
              <a:t>Konteks</a:t>
            </a:r>
            <a:endParaRPr lang="en-US" sz="3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46612"/>
              </p:ext>
            </p:extLst>
          </p:nvPr>
        </p:nvGraphicFramePr>
        <p:xfrm>
          <a:off x="2421324" y="1109293"/>
          <a:ext cx="4512876" cy="5596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3" imgW="7736505" imgH="7992193" progId="Visio.Drawing.11">
                  <p:embed/>
                </p:oleObj>
              </mc:Choice>
              <mc:Fallback>
                <p:oleObj r:id="rId3" imgW="7736505" imgH="79921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324" y="1109293"/>
                        <a:ext cx="4512876" cy="5596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54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Analysis Modeling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554480"/>
            <a:ext cx="8153400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2920" indent="-45720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Penjelasan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Analisis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502920" indent="-45720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Penjelasan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Analisis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Data</a:t>
            </a:r>
          </a:p>
          <a:p>
            <a:pPr marL="502920" indent="-45720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Penjelasan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Analisis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502920" indent="-457200">
              <a:lnSpc>
                <a:spcPct val="150000"/>
              </a:lnSpc>
              <a:buAutoNum type="arabicPeriod"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72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Data Flow Diagram(1)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2192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1.Memodelkan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proses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beserta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aliran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prosesnya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2.DFD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breakdown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diagram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konteks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3.Peletakan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entitas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luar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konsisten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supaya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mudah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dibaca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nn-NO" sz="2400" dirty="0">
                <a:solidFill>
                  <a:schemeClr val="tx1"/>
                </a:solidFill>
                <a:latin typeface="Comic Sans MS" pitchFamily="66" charset="0"/>
              </a:rPr>
              <a:t>4.Data store yang ada pada sistem dimunculkan.</a:t>
            </a:r>
          </a:p>
        </p:txBody>
      </p:sp>
    </p:spTree>
    <p:extLst>
      <p:ext uri="{BB962C8B-B14F-4D97-AF65-F5344CB8AC3E}">
        <p14:creationId xmlns:p14="http://schemas.microsoft.com/office/powerpoint/2010/main" val="767744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Data Flow Diagram(2)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1430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5.Garis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aliran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entitas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luar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proses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konsisten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baik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secara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jumlah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maupun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penamaan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6.DFD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dibreakdown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sampai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level yang “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cukup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”.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7.DFD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mempunyai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level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besar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turunan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DFD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level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lebih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kecil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8.Konsistensi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jumlah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penamaan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aliran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harap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diperhatikan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DFD level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sebelumnya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958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Data Flow Diagram(3)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38487" r="21029" b="13158"/>
          <a:stretch/>
        </p:blipFill>
        <p:spPr bwMode="auto">
          <a:xfrm>
            <a:off x="304800" y="2438401"/>
            <a:ext cx="857794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14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Data Flow Diagram(4)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34210" r="21029" b="9540"/>
          <a:stretch/>
        </p:blipFill>
        <p:spPr bwMode="auto">
          <a:xfrm>
            <a:off x="228600" y="1905000"/>
            <a:ext cx="877859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645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Data Flow Diagram(5)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35526" r="19550" b="10856"/>
          <a:stretch/>
        </p:blipFill>
        <p:spPr bwMode="auto">
          <a:xfrm>
            <a:off x="152400" y="1981201"/>
            <a:ext cx="883265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277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Data Flow Diagram(6)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31250" r="21030" b="10526"/>
          <a:stretch/>
        </p:blipFill>
        <p:spPr bwMode="auto">
          <a:xfrm>
            <a:off x="108284" y="1981200"/>
            <a:ext cx="8883316" cy="39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031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Data Flow Diagram(7)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33552" r="21029" b="10856"/>
          <a:stretch/>
        </p:blipFill>
        <p:spPr bwMode="auto">
          <a:xfrm>
            <a:off x="228600" y="2057400"/>
            <a:ext cx="8763000" cy="375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786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Data Flow Diagram(8)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31250" r="21030" b="10856"/>
          <a:stretch/>
        </p:blipFill>
        <p:spPr bwMode="auto">
          <a:xfrm>
            <a:off x="76200" y="1981200"/>
            <a:ext cx="8903368" cy="396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129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Data Flow Diagram(9)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31250" r="21029" b="10856"/>
          <a:stretch/>
        </p:blipFill>
        <p:spPr bwMode="auto">
          <a:xfrm>
            <a:off x="152400" y="1828800"/>
            <a:ext cx="8839200" cy="39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113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/>
              <a:t>ANALISIS KEBUTUHAN FUNGSIONAL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36514" r="34345" b="11512"/>
          <a:stretch/>
        </p:blipFill>
        <p:spPr bwMode="auto">
          <a:xfrm>
            <a:off x="838200" y="1524000"/>
            <a:ext cx="7467600" cy="471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1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Definisi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Non </a:t>
            </a:r>
            <a:r>
              <a:rPr lang="en-US" sz="3200" dirty="0" err="1"/>
              <a:t>Fungsional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55448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Penguraian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batasan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detail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.”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70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</a:t>
            </a:r>
            <a:r>
              <a:rPr lang="en-US" sz="3000" dirty="0" err="1"/>
              <a:t>Spesifikasi</a:t>
            </a:r>
            <a:r>
              <a:rPr lang="en-US" sz="3000" dirty="0"/>
              <a:t> Proses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2192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1.Tabel yang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berisi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keterangan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deskripsi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semua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proses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terdapat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di DFD.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2.Logika proses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dituliskan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jelas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baik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bahasa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deskriptif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pseudo code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boleh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campuran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).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3.Perhatikan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aksi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reaksi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input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pengguna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902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/>
              <a:t>Format </a:t>
            </a:r>
            <a:r>
              <a:rPr lang="en-US" sz="3000" dirty="0" err="1"/>
              <a:t>Spesifikasi</a:t>
            </a:r>
            <a:r>
              <a:rPr lang="en-US" sz="3000" dirty="0"/>
              <a:t> Proses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33553" r="28427" b="10526"/>
          <a:stretch/>
        </p:blipFill>
        <p:spPr bwMode="auto">
          <a:xfrm>
            <a:off x="76200" y="1600200"/>
            <a:ext cx="8915400" cy="46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979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err="1"/>
              <a:t>Aturan-aturan</a:t>
            </a:r>
            <a:r>
              <a:rPr lang="en-US" sz="3000" dirty="0"/>
              <a:t> </a:t>
            </a:r>
            <a:r>
              <a:rPr lang="en-US" sz="3000" dirty="0" err="1"/>
              <a:t>Kamus</a:t>
            </a:r>
            <a:r>
              <a:rPr lang="en-US" sz="3000" dirty="0"/>
              <a:t> Data DFD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55448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1.Tabel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berisi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deskripsi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data yang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mengalir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DFD.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2.Penjelasan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struktur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data (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berupa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field)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tiap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data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harus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sama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sudah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dimodelkan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di ERD.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3.Tipe data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tiap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struktur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digambarkan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sejelas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mungkin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agar input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diberikan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11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/>
              <a:t>Format </a:t>
            </a:r>
            <a:r>
              <a:rPr lang="en-US" sz="3000" dirty="0" err="1"/>
              <a:t>Kamus</a:t>
            </a:r>
            <a:r>
              <a:rPr lang="en-US" sz="3000" dirty="0"/>
              <a:t> Data DFD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36842" r="23804" b="14145"/>
          <a:stretch/>
        </p:blipFill>
        <p:spPr bwMode="auto">
          <a:xfrm>
            <a:off x="76200" y="1828800"/>
            <a:ext cx="8915400" cy="37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621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90800" y="2133600"/>
            <a:ext cx="4495800" cy="1066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TERIMA KASIH</a:t>
            </a:r>
            <a:endParaRPr lang="id-ID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id-ID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3505200"/>
            <a:ext cx="79248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Menempuh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UTS</a:t>
            </a:r>
            <a:b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Semoga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Sukses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id-ID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1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55448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Penguraian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kebutuhan-kebutuhan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berhubungan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spesifikasi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perangkat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lunak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berhubungan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pembangunan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lunak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7259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0668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SKPL-NF-001 -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dibangun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berbasis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web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dinamis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Lunak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(Yang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di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lingkungan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):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*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operasi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platform windows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*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Belum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web server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* Code editor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berupa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notepad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1531" y="9906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Lunak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*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operasi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platform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bebas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* Web server WAMP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versi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2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web server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* Code editor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berupa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Adobe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Dreamwaver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CS6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Kesimpulan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Hasil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perbandingan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Dibutuhkan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pengadaan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lunak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berupa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WAMP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versi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2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Adobe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Dreamwaver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CS6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kode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SKPL-NF-001</a:t>
            </a:r>
          </a:p>
        </p:txBody>
      </p:sp>
    </p:spTree>
    <p:extLst>
      <p:ext uri="{BB962C8B-B14F-4D97-AF65-F5344CB8AC3E}">
        <p14:creationId xmlns:p14="http://schemas.microsoft.com/office/powerpoint/2010/main" val="353201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Keras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6276" y="13716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Penguraian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kebutuhan-kebutuhan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berhubungan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spesifikasi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perangkat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keras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berhubungan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pembangunan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lunak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.”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066800"/>
            <a:ext cx="8763000" cy="5074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Non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Fungsional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SKPL-NF-002 -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dibangun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spesifikasi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grafis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tinggi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Fakta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Perangkat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Keras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(Yang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di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lingkungan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):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*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Komputer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VGA on board 128 MB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* Monitor LCD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resolusi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1366x768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73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11327</TotalTime>
  <Words>984</Words>
  <Application>Microsoft Office PowerPoint</Application>
  <PresentationFormat>On-screen Show (4:3)</PresentationFormat>
  <Paragraphs>141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Century Gothic</vt:lpstr>
      <vt:lpstr>Comic Sans MS</vt:lpstr>
      <vt:lpstr>Courier New</vt:lpstr>
      <vt:lpstr>Georgia</vt:lpstr>
      <vt:lpstr>Palatino Linotype</vt:lpstr>
      <vt:lpstr>Times New Roman</vt:lpstr>
      <vt:lpstr>Wingdings</vt:lpstr>
      <vt:lpstr>Executive</vt:lpstr>
      <vt:lpstr>Visio.Drawing.11</vt:lpstr>
      <vt:lpstr>Teknik Informatika S1</vt:lpstr>
      <vt:lpstr>SILABUS MATA KULIAH</vt:lpstr>
      <vt:lpstr>Analysis Modeling</vt:lpstr>
      <vt:lpstr>Definisi Analisis Kebutuhan Non Fungsional</vt:lpstr>
      <vt:lpstr>Analisis Kebutuhan Perangkat Lunak</vt:lpstr>
      <vt:lpstr>Contoh Analisis Kebutuhan Perangkat Lunak(1)</vt:lpstr>
      <vt:lpstr>Contoh Analisis Kebutuhan Perangkat Lunak(2)</vt:lpstr>
      <vt:lpstr>Analisis Kebutuhan Perangkat Keras</vt:lpstr>
      <vt:lpstr>Contoh Analisis Kebutuhan Perangkat Keras(1)</vt:lpstr>
      <vt:lpstr>Contoh Analisis Kebutuhan Perangkat Keras(2)</vt:lpstr>
      <vt:lpstr>Analisis Kebutuhan Perangkat Pikir</vt:lpstr>
      <vt:lpstr>Contoh Analisis Kebutuhan Perangkat Pikir(1)</vt:lpstr>
      <vt:lpstr>Contoh Analisis Kebutuhan Perangkat Keras(2)</vt:lpstr>
      <vt:lpstr>Analisis Jaringan</vt:lpstr>
      <vt:lpstr>Contoh Analisis Jaringan(1)</vt:lpstr>
      <vt:lpstr>Contoh Analisis Jaringan (2)</vt:lpstr>
      <vt:lpstr>Analisis Pengkodean</vt:lpstr>
      <vt:lpstr>Contoh Analisis Pengkodean (1)</vt:lpstr>
      <vt:lpstr>Contoh Analisis Pengkodean (2)</vt:lpstr>
      <vt:lpstr>PowerPoint Presentation</vt:lpstr>
      <vt:lpstr>LANGKAH-LANGKAH ANALISIS DATA</vt:lpstr>
      <vt:lpstr>Aturan-aturan ERD (Entity Relationship Diagram)</vt:lpstr>
      <vt:lpstr>SIMBOL ERD</vt:lpstr>
      <vt:lpstr>KARDINALITAS DAN MODALITAS</vt:lpstr>
      <vt:lpstr>CONTOH ERD</vt:lpstr>
      <vt:lpstr>LANGKAH-LANGKAH ANALISIS KEBUTUHAN FUNGSIONAL</vt:lpstr>
      <vt:lpstr>SIMBOL DIAGRAM KONTEKS DFD</vt:lpstr>
      <vt:lpstr>Aturan-aturan Diagram Konteks</vt:lpstr>
      <vt:lpstr>CONTOH Diagram Konteks</vt:lpstr>
      <vt:lpstr>Aturan-aturan Data Flow Diagram(1)</vt:lpstr>
      <vt:lpstr>Aturan-aturan Data Flow Diagram(2)</vt:lpstr>
      <vt:lpstr>Aturan-aturan Data Flow Diagram(3)</vt:lpstr>
      <vt:lpstr>Aturan-aturan Data Flow Diagram(4)</vt:lpstr>
      <vt:lpstr>Aturan-aturan Data Flow Diagram(5)</vt:lpstr>
      <vt:lpstr>Aturan-aturan Data Flow Diagram(6)</vt:lpstr>
      <vt:lpstr>Aturan-aturan Data Flow Diagram(7)</vt:lpstr>
      <vt:lpstr>Aturan-aturan Data Flow Diagram(8)</vt:lpstr>
      <vt:lpstr>Aturan-aturan Data Flow Diagram(9)</vt:lpstr>
      <vt:lpstr>ANALISIS KEBUTUHAN FUNGSIONAL</vt:lpstr>
      <vt:lpstr>Aturan-aturan Spesifikasi Proses</vt:lpstr>
      <vt:lpstr>Format Spesifikasi Proses</vt:lpstr>
      <vt:lpstr>Aturan-aturan Kamus Data DFD</vt:lpstr>
      <vt:lpstr>Format Kamus Data DFD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Informatika S1</dc:title>
  <dc:creator>Egi</dc:creator>
  <cp:lastModifiedBy>Ayu Pertiwi</cp:lastModifiedBy>
  <cp:revision>276</cp:revision>
  <dcterms:created xsi:type="dcterms:W3CDTF">2014-02-27T04:21:26Z</dcterms:created>
  <dcterms:modified xsi:type="dcterms:W3CDTF">2019-04-10T04:09:18Z</dcterms:modified>
</cp:coreProperties>
</file>