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9" r:id="rId2"/>
    <p:sldId id="257" r:id="rId3"/>
    <p:sldId id="262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8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434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16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0390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235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842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118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5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7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9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4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5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3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2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4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86B75A-687E-405C-8A0B-8D00578BA2C3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74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/>
              <a:t>Sexual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                Abuse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236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Sexual abuse is </a:t>
            </a:r>
            <a:r>
              <a:rPr lang="en-US" sz="2800" dirty="0"/>
              <a:t>u</a:t>
            </a:r>
            <a:r>
              <a:rPr lang="en-US" sz="2800" dirty="0" smtClean="0"/>
              <a:t>nwanted sexual activity, with perpetrators using force, making threats or taking advantages of victims not able to give consent. </a:t>
            </a:r>
            <a:r>
              <a:rPr lang="en-US" sz="2400" dirty="0" smtClean="0"/>
              <a:t>(American Psychological Association)</a:t>
            </a:r>
            <a:endParaRPr lang="en-US" sz="2800" dirty="0" smtClean="0"/>
          </a:p>
          <a:p>
            <a:r>
              <a:rPr lang="en-US" sz="2800" dirty="0" smtClean="0"/>
              <a:t>Immediate reactions to sexual abuse include shock, fear or disbelief.</a:t>
            </a:r>
          </a:p>
          <a:p>
            <a:r>
              <a:rPr lang="en-US" sz="2800" dirty="0" smtClean="0"/>
              <a:t>Long-term symptoms include anxiety, fear or post traumatic stress disorder.</a:t>
            </a:r>
          </a:p>
          <a:p>
            <a:r>
              <a:rPr lang="en-US" sz="2800" dirty="0" smtClean="0"/>
              <a:t>Effort to treat sex offenders remain unpromising, psychological interventions of survivors- especially group therapy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53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43" t="18023" r="26102" b="26263"/>
          <a:stretch/>
        </p:blipFill>
        <p:spPr>
          <a:xfrm>
            <a:off x="1471309" y="273424"/>
            <a:ext cx="9238734" cy="62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Sexual harassment : </a:t>
            </a:r>
            <a:r>
              <a:rPr lang="en-US" sz="2800" dirty="0" err="1" smtClean="0"/>
              <a:t>Pelecehan</a:t>
            </a:r>
            <a:r>
              <a:rPr lang="en-US" sz="2800" dirty="0" smtClean="0"/>
              <a:t> Sexual</a:t>
            </a:r>
          </a:p>
          <a:p>
            <a:r>
              <a:rPr lang="en-US" sz="2800" dirty="0" smtClean="0"/>
              <a:t>Sexual assault : </a:t>
            </a:r>
            <a:r>
              <a:rPr lang="en-US" sz="2800" dirty="0" err="1" smtClean="0"/>
              <a:t>Kekerasan</a:t>
            </a:r>
            <a:r>
              <a:rPr lang="en-US" sz="2800" dirty="0" smtClean="0"/>
              <a:t> (</a:t>
            </a:r>
            <a:r>
              <a:rPr lang="en-US" sz="2800" dirty="0" err="1" smtClean="0"/>
              <a:t>serangan</a:t>
            </a:r>
            <a:r>
              <a:rPr lang="en-US" sz="2800" dirty="0" smtClean="0"/>
              <a:t>) </a:t>
            </a:r>
            <a:r>
              <a:rPr lang="en-US" sz="2800" dirty="0" err="1" smtClean="0"/>
              <a:t>seksual</a:t>
            </a:r>
            <a:endParaRPr lang="en-US" sz="2800" dirty="0" smtClean="0"/>
          </a:p>
          <a:p>
            <a:r>
              <a:rPr lang="en-US" sz="2800" dirty="0" smtClean="0"/>
              <a:t>Sexual offending : </a:t>
            </a:r>
            <a:r>
              <a:rPr lang="en-US" sz="2800" dirty="0" err="1" smtClean="0"/>
              <a:t>Pelanggaran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58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r>
              <a:rPr lang="en-US" sz="2800" dirty="0" smtClean="0"/>
              <a:t> 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pencegahan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aspek</a:t>
            </a:r>
            <a:r>
              <a:rPr lang="en-US" sz="2800" dirty="0" smtClean="0"/>
              <a:t> </a:t>
            </a:r>
          </a:p>
          <a:p>
            <a:pPr marL="494100" indent="-457200">
              <a:buAutoNum type="arabicPeriod"/>
            </a:pPr>
            <a:r>
              <a:rPr lang="en-US" sz="2800" dirty="0" smtClean="0"/>
              <a:t>Agama</a:t>
            </a:r>
          </a:p>
          <a:p>
            <a:pPr marL="494100" indent="-457200">
              <a:buAutoNum type="arabicPeriod"/>
            </a:pPr>
            <a:r>
              <a:rPr lang="en-US" sz="2800" dirty="0" err="1" smtClean="0"/>
              <a:t>Psikologi</a:t>
            </a:r>
            <a:endParaRPr lang="en-US" sz="2800" dirty="0" smtClean="0"/>
          </a:p>
          <a:p>
            <a:pPr marL="494100" indent="-457200">
              <a:buAutoNum type="arabicPeriod"/>
            </a:pPr>
            <a:r>
              <a:rPr lang="en-US" sz="2800" dirty="0" err="1" smtClean="0"/>
              <a:t>Pendidikan</a:t>
            </a:r>
            <a:endParaRPr lang="en-US" sz="2800" dirty="0" smtClean="0"/>
          </a:p>
          <a:p>
            <a:pPr marL="494100" indent="-45720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02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669</TotalTime>
  <Words>103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Calisto MT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Terminology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 PELAYANAN DASAR PERAWATAN KESEHATAN    DI LAPAS, RUTAN, BAPAS, LPKA DAN LPAS</dc:title>
  <dc:creator>MYWINDOWS</dc:creator>
  <cp:lastModifiedBy>MYWINDOWS</cp:lastModifiedBy>
  <cp:revision>20</cp:revision>
  <dcterms:created xsi:type="dcterms:W3CDTF">2018-11-21T04:50:12Z</dcterms:created>
  <dcterms:modified xsi:type="dcterms:W3CDTF">2019-10-24T07:30:08Z</dcterms:modified>
</cp:coreProperties>
</file>