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handoutMasterIdLst>
    <p:handoutMasterId r:id="rId11"/>
  </p:handoutMasterIdLst>
  <p:sldIdLst>
    <p:sldId id="256" r:id="rId3"/>
    <p:sldId id="257" r:id="rId4"/>
    <p:sldId id="344" r:id="rId5"/>
    <p:sldId id="345" r:id="rId6"/>
    <p:sldId id="346" r:id="rId7"/>
    <p:sldId id="347" r:id="rId8"/>
    <p:sldId id="348" r:id="rId9"/>
    <p:sldId id="35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 Binham" initials="RB" lastIdx="1" clrIdx="0">
    <p:extLst>
      <p:ext uri="{19B8F6BF-5375-455C-9EA6-DF929625EA0E}">
        <p15:presenceInfo xmlns:p15="http://schemas.microsoft.com/office/powerpoint/2012/main" userId="S::binham@ronapresentasi.onmicrosoft.com::44588a0e-8b50-4580-b170-8cc04e9ac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4A3"/>
    <a:srgbClr val="E9724F"/>
    <a:srgbClr val="274E6B"/>
    <a:srgbClr val="44556B"/>
    <a:srgbClr val="F2AC96"/>
    <a:srgbClr val="FE6267"/>
    <a:srgbClr val="D33637"/>
    <a:srgbClr val="F26C46"/>
    <a:srgbClr val="FFC83A"/>
    <a:srgbClr val="EF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92" y="320"/>
      </p:cViewPr>
      <p:guideLst>
        <p:guide orient="horz" pos="13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DDD38-EBBA-D042-AF40-F3E0B20ED6D9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A33DF7-00F3-894C-B692-5BDA2A4C538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000" b="0" i="0" u="none" dirty="0" err="1"/>
            <a:t>Memungkinkan</a:t>
          </a:r>
          <a:r>
            <a:rPr lang="en-ID" sz="2000" b="0" i="0" u="none" dirty="0"/>
            <a:t> </a:t>
          </a:r>
          <a:r>
            <a:rPr lang="en-ID" sz="2000" b="0" i="0" u="none" dirty="0" err="1"/>
            <a:t>kita</a:t>
          </a:r>
          <a:r>
            <a:rPr lang="en-ID" sz="2000" b="0" i="0" u="none" dirty="0"/>
            <a:t> </a:t>
          </a:r>
          <a:r>
            <a:rPr lang="en-ID" sz="2000" b="0" i="0" u="none" dirty="0" err="1"/>
            <a:t>menunjukkan</a:t>
          </a:r>
          <a:r>
            <a:rPr lang="en-ID" sz="2000" b="0" i="0" u="none" dirty="0"/>
            <a:t> </a:t>
          </a:r>
          <a:r>
            <a:rPr lang="en-ID" sz="2000" b="0" i="0" u="none" dirty="0" err="1"/>
            <a:t>keahlian</a:t>
          </a:r>
          <a:r>
            <a:rPr lang="en-ID" sz="2000" b="0" i="0" u="none" dirty="0"/>
            <a:t> </a:t>
          </a:r>
          <a:r>
            <a:rPr lang="en-ID" sz="2000" b="0" i="0" u="none" dirty="0" err="1"/>
            <a:t>dalam</a:t>
          </a:r>
          <a:r>
            <a:rPr lang="en-ID" sz="2000" b="0" i="0" u="none" dirty="0"/>
            <a:t> </a:t>
          </a:r>
          <a:r>
            <a:rPr lang="en-ID" sz="2000" b="0" i="0" u="none" dirty="0" err="1"/>
            <a:t>topik</a:t>
          </a:r>
          <a:r>
            <a:rPr lang="en-ID" sz="2000" b="0" i="0" u="none" dirty="0"/>
            <a:t> yang </a:t>
          </a:r>
          <a:r>
            <a:rPr lang="en-ID" sz="2000" b="0" i="0" u="none" dirty="0" err="1"/>
            <a:t>kita</a:t>
          </a:r>
          <a:r>
            <a:rPr lang="en-ID" sz="2000" b="0" i="0" u="none" dirty="0"/>
            <a:t> </a:t>
          </a:r>
          <a:r>
            <a:rPr lang="en-ID" sz="2000" b="0" i="0" u="none" dirty="0" err="1"/>
            <a:t>bahas</a:t>
          </a:r>
          <a:r>
            <a:rPr lang="en-ID" sz="2000" b="0" i="0" u="none" dirty="0"/>
            <a:t>.</a:t>
          </a:r>
          <a:endParaRPr lang="en-US" sz="2000" dirty="0"/>
        </a:p>
      </dgm:t>
    </dgm:pt>
    <dgm:pt modelId="{7DE7A46B-2500-CA43-8A39-47B458C2299B}" type="parTrans" cxnId="{7E546FEE-45F8-6544-BA4D-09AF0379838B}">
      <dgm:prSet/>
      <dgm:spPr/>
      <dgm:t>
        <a:bodyPr/>
        <a:lstStyle/>
        <a:p>
          <a:endParaRPr lang="en-US" sz="2000"/>
        </a:p>
      </dgm:t>
    </dgm:pt>
    <dgm:pt modelId="{9FF02366-45B4-C745-B27A-5D07ED7EFEA6}" type="sibTrans" cxnId="{7E546FEE-45F8-6544-BA4D-09AF0379838B}">
      <dgm:prSet/>
      <dgm:spPr/>
      <dgm:t>
        <a:bodyPr/>
        <a:lstStyle/>
        <a:p>
          <a:endParaRPr lang="en-US" sz="2000"/>
        </a:p>
      </dgm:t>
    </dgm:pt>
    <dgm:pt modelId="{2E8CF356-16D6-8B46-8A3B-65776B144BF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000" b="0" i="0" u="none"/>
            <a:t>Menyediakan kesempatan tambahan untuk berinteraksi dan membangun hubungan dengan audiens.</a:t>
          </a:r>
        </a:p>
      </dgm:t>
    </dgm:pt>
    <dgm:pt modelId="{91869578-D021-E24D-A305-CB8E2BD54047}" type="parTrans" cxnId="{346D4D66-62CD-D547-9D46-7505AFC3AF26}">
      <dgm:prSet/>
      <dgm:spPr/>
      <dgm:t>
        <a:bodyPr/>
        <a:lstStyle/>
        <a:p>
          <a:endParaRPr lang="en-US" sz="2000"/>
        </a:p>
      </dgm:t>
    </dgm:pt>
    <dgm:pt modelId="{5F4366CA-97E4-194F-A8E2-621EC536495F}" type="sibTrans" cxnId="{346D4D66-62CD-D547-9D46-7505AFC3AF26}">
      <dgm:prSet/>
      <dgm:spPr/>
      <dgm:t>
        <a:bodyPr/>
        <a:lstStyle/>
        <a:p>
          <a:endParaRPr lang="en-US" sz="2000"/>
        </a:p>
      </dgm:t>
    </dgm:pt>
    <dgm:pt modelId="{5CA33974-C024-5F43-9D1A-D056467A236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000" b="0" i="0" u="none"/>
            <a:t>Membantu kita mengukur pemahaman audiens.</a:t>
          </a:r>
        </a:p>
      </dgm:t>
    </dgm:pt>
    <dgm:pt modelId="{DF4A31E7-4430-0542-94E4-4B83E7FDC6E0}" type="parTrans" cxnId="{A3F1A44A-F5B2-434A-BA28-3ABF526779D1}">
      <dgm:prSet/>
      <dgm:spPr/>
      <dgm:t>
        <a:bodyPr/>
        <a:lstStyle/>
        <a:p>
          <a:endParaRPr lang="en-US" sz="2000"/>
        </a:p>
      </dgm:t>
    </dgm:pt>
    <dgm:pt modelId="{56B45D38-1BAA-5340-83D8-6B7C6E9359D0}" type="sibTrans" cxnId="{A3F1A44A-F5B2-434A-BA28-3ABF526779D1}">
      <dgm:prSet/>
      <dgm:spPr/>
      <dgm:t>
        <a:bodyPr/>
        <a:lstStyle/>
        <a:p>
          <a:endParaRPr lang="en-US" sz="2000"/>
        </a:p>
      </dgm:t>
    </dgm:pt>
    <dgm:pt modelId="{F4A978EE-F736-A044-ABFE-F46F8E52D73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ID" sz="2000" b="0" i="0" u="none" dirty="0" err="1"/>
            <a:t>Memberikan</a:t>
          </a:r>
          <a:r>
            <a:rPr lang="en-ID" sz="2000" b="0" i="0" u="none" dirty="0"/>
            <a:t> </a:t>
          </a:r>
          <a:r>
            <a:rPr lang="en-ID" sz="2000" b="0" i="0" u="none" dirty="0" err="1"/>
            <a:t>umpan</a:t>
          </a:r>
          <a:r>
            <a:rPr lang="en-ID" sz="2000" b="0" i="0" u="none" dirty="0"/>
            <a:t> </a:t>
          </a:r>
          <a:r>
            <a:rPr lang="en-ID" sz="2000" b="0" i="0" u="none" dirty="0" err="1"/>
            <a:t>balik</a:t>
          </a:r>
          <a:r>
            <a:rPr lang="en-ID" sz="2000" b="0" i="0" u="none" dirty="0"/>
            <a:t> yang </a:t>
          </a:r>
          <a:r>
            <a:rPr lang="en-ID" sz="2000" b="0" i="0" u="none" dirty="0" err="1"/>
            <a:t>membantu</a:t>
          </a:r>
          <a:r>
            <a:rPr lang="en-ID" sz="2000" b="0" i="0" u="none" dirty="0"/>
            <a:t> </a:t>
          </a:r>
          <a:r>
            <a:rPr lang="en-ID" sz="2000" b="0" i="0" u="none" dirty="0" err="1"/>
            <a:t>kita</a:t>
          </a:r>
          <a:r>
            <a:rPr lang="en-ID" sz="2000" b="0" i="0" u="none" dirty="0"/>
            <a:t> </a:t>
          </a:r>
          <a:r>
            <a:rPr lang="en-ID" sz="2000" b="0" i="0" u="none" dirty="0" err="1"/>
            <a:t>memperkuat</a:t>
          </a:r>
          <a:r>
            <a:rPr lang="en-ID" sz="2000" b="0" i="0" u="none" dirty="0"/>
            <a:t> </a:t>
          </a:r>
          <a:r>
            <a:rPr lang="en-ID" sz="2000" b="0" i="0" u="none" dirty="0" err="1"/>
            <a:t>presentasi</a:t>
          </a:r>
          <a:r>
            <a:rPr lang="en-ID" sz="2000" b="0" i="0" u="none" dirty="0"/>
            <a:t> di masa yang </a:t>
          </a:r>
          <a:r>
            <a:rPr lang="en-ID" sz="2000" b="0" i="0" u="none" dirty="0" err="1"/>
            <a:t>akan</a:t>
          </a:r>
          <a:r>
            <a:rPr lang="en-ID" sz="2000" b="0" i="0" u="none" dirty="0"/>
            <a:t> </a:t>
          </a:r>
          <a:r>
            <a:rPr lang="en-ID" sz="2000" b="0" i="0" u="none" dirty="0" err="1"/>
            <a:t>datang</a:t>
          </a:r>
          <a:r>
            <a:rPr lang="en-ID" sz="2000" b="0" i="0" u="none" dirty="0"/>
            <a:t>.</a:t>
          </a:r>
        </a:p>
      </dgm:t>
    </dgm:pt>
    <dgm:pt modelId="{6DBDD768-53D7-0D4D-82EF-02773BCDFE96}" type="parTrans" cxnId="{45A3E3A6-06FE-9D41-A2A9-CF246C25BAC6}">
      <dgm:prSet/>
      <dgm:spPr/>
      <dgm:t>
        <a:bodyPr/>
        <a:lstStyle/>
        <a:p>
          <a:endParaRPr lang="en-US" sz="2000"/>
        </a:p>
      </dgm:t>
    </dgm:pt>
    <dgm:pt modelId="{DF851426-FEF2-8841-A99B-220936DBA3C7}" type="sibTrans" cxnId="{45A3E3A6-06FE-9D41-A2A9-CF246C25BAC6}">
      <dgm:prSet/>
      <dgm:spPr/>
      <dgm:t>
        <a:bodyPr/>
        <a:lstStyle/>
        <a:p>
          <a:endParaRPr lang="en-US" sz="2000"/>
        </a:p>
      </dgm:t>
    </dgm:pt>
    <dgm:pt modelId="{19662FD3-FFBF-9F42-874D-C0F1D3ED33C7}" type="pres">
      <dgm:prSet presAssocID="{DAEDDD38-EBBA-D042-AF40-F3E0B20ED6D9}" presName="linear" presStyleCnt="0">
        <dgm:presLayoutVars>
          <dgm:dir/>
          <dgm:animLvl val="lvl"/>
          <dgm:resizeHandles val="exact"/>
        </dgm:presLayoutVars>
      </dgm:prSet>
      <dgm:spPr/>
    </dgm:pt>
    <dgm:pt modelId="{4F64D7EF-2822-CC44-8F19-45E12CA377D9}" type="pres">
      <dgm:prSet presAssocID="{7CA33DF7-00F3-894C-B692-5BDA2A4C5385}" presName="parentLin" presStyleCnt="0"/>
      <dgm:spPr/>
    </dgm:pt>
    <dgm:pt modelId="{8D138E9A-481A-8646-82B1-8E9456121E50}" type="pres">
      <dgm:prSet presAssocID="{7CA33DF7-00F3-894C-B692-5BDA2A4C5385}" presName="parentLeftMargin" presStyleLbl="node1" presStyleIdx="0" presStyleCnt="4"/>
      <dgm:spPr/>
    </dgm:pt>
    <dgm:pt modelId="{4F8A1EE6-88C9-FE4E-9B94-29F0ADA3D2E1}" type="pres">
      <dgm:prSet presAssocID="{7CA33DF7-00F3-894C-B692-5BDA2A4C53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EA1F11-898C-ED4E-95B6-247133263EAB}" type="pres">
      <dgm:prSet presAssocID="{7CA33DF7-00F3-894C-B692-5BDA2A4C5385}" presName="negativeSpace" presStyleCnt="0"/>
      <dgm:spPr/>
    </dgm:pt>
    <dgm:pt modelId="{9ED16EAC-9A43-FE4C-8E96-AA740D1902CF}" type="pres">
      <dgm:prSet presAssocID="{7CA33DF7-00F3-894C-B692-5BDA2A4C5385}" presName="childText" presStyleLbl="conFgAcc1" presStyleIdx="0" presStyleCnt="4">
        <dgm:presLayoutVars>
          <dgm:bulletEnabled val="1"/>
        </dgm:presLayoutVars>
      </dgm:prSet>
      <dgm:spPr/>
    </dgm:pt>
    <dgm:pt modelId="{C69DE144-ED5E-DD47-B619-8488B28CC452}" type="pres">
      <dgm:prSet presAssocID="{9FF02366-45B4-C745-B27A-5D07ED7EFEA6}" presName="spaceBetweenRectangles" presStyleCnt="0"/>
      <dgm:spPr/>
    </dgm:pt>
    <dgm:pt modelId="{2B7DECAE-89E2-5846-904D-D0599234C1F8}" type="pres">
      <dgm:prSet presAssocID="{2E8CF356-16D6-8B46-8A3B-65776B144BF3}" presName="parentLin" presStyleCnt="0"/>
      <dgm:spPr/>
    </dgm:pt>
    <dgm:pt modelId="{58C82BCD-F4C9-AB48-A2DC-219CDB1BF7BB}" type="pres">
      <dgm:prSet presAssocID="{2E8CF356-16D6-8B46-8A3B-65776B144BF3}" presName="parentLeftMargin" presStyleLbl="node1" presStyleIdx="0" presStyleCnt="4"/>
      <dgm:spPr/>
    </dgm:pt>
    <dgm:pt modelId="{C0B5B117-2488-CB4A-A4EE-ADDF69AC989D}" type="pres">
      <dgm:prSet presAssocID="{2E8CF356-16D6-8B46-8A3B-65776B144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95A6CF-481E-2E40-BEF1-A08A7D2BEAC4}" type="pres">
      <dgm:prSet presAssocID="{2E8CF356-16D6-8B46-8A3B-65776B144BF3}" presName="negativeSpace" presStyleCnt="0"/>
      <dgm:spPr/>
    </dgm:pt>
    <dgm:pt modelId="{D670816D-B3E7-1441-AE9C-69CAFC44B0DE}" type="pres">
      <dgm:prSet presAssocID="{2E8CF356-16D6-8B46-8A3B-65776B144BF3}" presName="childText" presStyleLbl="conFgAcc1" presStyleIdx="1" presStyleCnt="4">
        <dgm:presLayoutVars>
          <dgm:bulletEnabled val="1"/>
        </dgm:presLayoutVars>
      </dgm:prSet>
      <dgm:spPr/>
    </dgm:pt>
    <dgm:pt modelId="{3B27E25B-CBDF-FC42-9484-D7B1C7B7F0BF}" type="pres">
      <dgm:prSet presAssocID="{5F4366CA-97E4-194F-A8E2-621EC536495F}" presName="spaceBetweenRectangles" presStyleCnt="0"/>
      <dgm:spPr/>
    </dgm:pt>
    <dgm:pt modelId="{9CC58F89-0CA5-DB4A-84B6-841FCF915FB7}" type="pres">
      <dgm:prSet presAssocID="{5CA33974-C024-5F43-9D1A-D056467A236E}" presName="parentLin" presStyleCnt="0"/>
      <dgm:spPr/>
    </dgm:pt>
    <dgm:pt modelId="{6118D265-F688-0647-958E-CF5DB2258147}" type="pres">
      <dgm:prSet presAssocID="{5CA33974-C024-5F43-9D1A-D056467A236E}" presName="parentLeftMargin" presStyleLbl="node1" presStyleIdx="1" presStyleCnt="4"/>
      <dgm:spPr/>
    </dgm:pt>
    <dgm:pt modelId="{03F00B0C-0B3B-A241-B210-56599BA8989E}" type="pres">
      <dgm:prSet presAssocID="{5CA33974-C024-5F43-9D1A-D056467A23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2262DC-1197-944A-BFE4-DE57A8B4F3E7}" type="pres">
      <dgm:prSet presAssocID="{5CA33974-C024-5F43-9D1A-D056467A236E}" presName="negativeSpace" presStyleCnt="0"/>
      <dgm:spPr/>
    </dgm:pt>
    <dgm:pt modelId="{65416914-E8E4-1941-A6E1-2705DE1AF45C}" type="pres">
      <dgm:prSet presAssocID="{5CA33974-C024-5F43-9D1A-D056467A236E}" presName="childText" presStyleLbl="conFgAcc1" presStyleIdx="2" presStyleCnt="4">
        <dgm:presLayoutVars>
          <dgm:bulletEnabled val="1"/>
        </dgm:presLayoutVars>
      </dgm:prSet>
      <dgm:spPr/>
    </dgm:pt>
    <dgm:pt modelId="{F8DEA70B-D798-C348-842A-9CA21C353097}" type="pres">
      <dgm:prSet presAssocID="{56B45D38-1BAA-5340-83D8-6B7C6E9359D0}" presName="spaceBetweenRectangles" presStyleCnt="0"/>
      <dgm:spPr/>
    </dgm:pt>
    <dgm:pt modelId="{B67A8F44-3269-FB48-87CA-DC19CF164107}" type="pres">
      <dgm:prSet presAssocID="{F4A978EE-F736-A044-ABFE-F46F8E52D732}" presName="parentLin" presStyleCnt="0"/>
      <dgm:spPr/>
    </dgm:pt>
    <dgm:pt modelId="{A6421C3A-2620-FF42-A5BB-B5F55A7971C7}" type="pres">
      <dgm:prSet presAssocID="{F4A978EE-F736-A044-ABFE-F46F8E52D732}" presName="parentLeftMargin" presStyleLbl="node1" presStyleIdx="2" presStyleCnt="4"/>
      <dgm:spPr/>
    </dgm:pt>
    <dgm:pt modelId="{A3DB94EF-91AF-3D4A-B145-FBBCD76EE829}" type="pres">
      <dgm:prSet presAssocID="{F4A978EE-F736-A044-ABFE-F46F8E52D73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D3084C-E80C-D348-A723-DAFFE63F413F}" type="pres">
      <dgm:prSet presAssocID="{F4A978EE-F736-A044-ABFE-F46F8E52D732}" presName="negativeSpace" presStyleCnt="0"/>
      <dgm:spPr/>
    </dgm:pt>
    <dgm:pt modelId="{4CFDAABD-C6A5-164A-BD67-48E192D147E4}" type="pres">
      <dgm:prSet presAssocID="{F4A978EE-F736-A044-ABFE-F46F8E52D7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91FDC11-4ED4-CA44-8104-693423BE4139}" type="presOf" srcId="{7CA33DF7-00F3-894C-B692-5BDA2A4C5385}" destId="{8D138E9A-481A-8646-82B1-8E9456121E50}" srcOrd="0" destOrd="0" presId="urn:microsoft.com/office/officeart/2005/8/layout/list1"/>
    <dgm:cxn modelId="{A3F1A44A-F5B2-434A-BA28-3ABF526779D1}" srcId="{DAEDDD38-EBBA-D042-AF40-F3E0B20ED6D9}" destId="{5CA33974-C024-5F43-9D1A-D056467A236E}" srcOrd="2" destOrd="0" parTransId="{DF4A31E7-4430-0542-94E4-4B83E7FDC6E0}" sibTransId="{56B45D38-1BAA-5340-83D8-6B7C6E9359D0}"/>
    <dgm:cxn modelId="{346D4D66-62CD-D547-9D46-7505AFC3AF26}" srcId="{DAEDDD38-EBBA-D042-AF40-F3E0B20ED6D9}" destId="{2E8CF356-16D6-8B46-8A3B-65776B144BF3}" srcOrd="1" destOrd="0" parTransId="{91869578-D021-E24D-A305-CB8E2BD54047}" sibTransId="{5F4366CA-97E4-194F-A8E2-621EC536495F}"/>
    <dgm:cxn modelId="{9B80116D-C552-4745-86B0-15F20A4A8316}" type="presOf" srcId="{F4A978EE-F736-A044-ABFE-F46F8E52D732}" destId="{A3DB94EF-91AF-3D4A-B145-FBBCD76EE829}" srcOrd="1" destOrd="0" presId="urn:microsoft.com/office/officeart/2005/8/layout/list1"/>
    <dgm:cxn modelId="{2D5E7E82-10B4-7146-9821-504A5FDC41FA}" type="presOf" srcId="{DAEDDD38-EBBA-D042-AF40-F3E0B20ED6D9}" destId="{19662FD3-FFBF-9F42-874D-C0F1D3ED33C7}" srcOrd="0" destOrd="0" presId="urn:microsoft.com/office/officeart/2005/8/layout/list1"/>
    <dgm:cxn modelId="{45A3E3A6-06FE-9D41-A2A9-CF246C25BAC6}" srcId="{DAEDDD38-EBBA-D042-AF40-F3E0B20ED6D9}" destId="{F4A978EE-F736-A044-ABFE-F46F8E52D732}" srcOrd="3" destOrd="0" parTransId="{6DBDD768-53D7-0D4D-82EF-02773BCDFE96}" sibTransId="{DF851426-FEF2-8841-A99B-220936DBA3C7}"/>
    <dgm:cxn modelId="{53394BCA-F6C6-1E40-9E8E-6DA82471A70D}" type="presOf" srcId="{F4A978EE-F736-A044-ABFE-F46F8E52D732}" destId="{A6421C3A-2620-FF42-A5BB-B5F55A7971C7}" srcOrd="0" destOrd="0" presId="urn:microsoft.com/office/officeart/2005/8/layout/list1"/>
    <dgm:cxn modelId="{62C269CB-0F2C-BB45-9DC7-F1C83907821A}" type="presOf" srcId="{5CA33974-C024-5F43-9D1A-D056467A236E}" destId="{03F00B0C-0B3B-A241-B210-56599BA8989E}" srcOrd="1" destOrd="0" presId="urn:microsoft.com/office/officeart/2005/8/layout/list1"/>
    <dgm:cxn modelId="{055510CC-E673-CC44-A935-81DAE41F1D9C}" type="presOf" srcId="{7CA33DF7-00F3-894C-B692-5BDA2A4C5385}" destId="{4F8A1EE6-88C9-FE4E-9B94-29F0ADA3D2E1}" srcOrd="1" destOrd="0" presId="urn:microsoft.com/office/officeart/2005/8/layout/list1"/>
    <dgm:cxn modelId="{5D9434CC-E4E0-DE4A-AE04-02921669C2D2}" type="presOf" srcId="{5CA33974-C024-5F43-9D1A-D056467A236E}" destId="{6118D265-F688-0647-958E-CF5DB2258147}" srcOrd="0" destOrd="0" presId="urn:microsoft.com/office/officeart/2005/8/layout/list1"/>
    <dgm:cxn modelId="{D76E3ACF-2931-344B-9D8D-5813C90A9458}" type="presOf" srcId="{2E8CF356-16D6-8B46-8A3B-65776B144BF3}" destId="{C0B5B117-2488-CB4A-A4EE-ADDF69AC989D}" srcOrd="1" destOrd="0" presId="urn:microsoft.com/office/officeart/2005/8/layout/list1"/>
    <dgm:cxn modelId="{7E546FEE-45F8-6544-BA4D-09AF0379838B}" srcId="{DAEDDD38-EBBA-D042-AF40-F3E0B20ED6D9}" destId="{7CA33DF7-00F3-894C-B692-5BDA2A4C5385}" srcOrd="0" destOrd="0" parTransId="{7DE7A46B-2500-CA43-8A39-47B458C2299B}" sibTransId="{9FF02366-45B4-C745-B27A-5D07ED7EFEA6}"/>
    <dgm:cxn modelId="{322214F0-5C73-5A48-B23D-14A21E8477C3}" type="presOf" srcId="{2E8CF356-16D6-8B46-8A3B-65776B144BF3}" destId="{58C82BCD-F4C9-AB48-A2DC-219CDB1BF7BB}" srcOrd="0" destOrd="0" presId="urn:microsoft.com/office/officeart/2005/8/layout/list1"/>
    <dgm:cxn modelId="{F4B0A0DD-1107-8640-BB06-32B27FBC3417}" type="presParOf" srcId="{19662FD3-FFBF-9F42-874D-C0F1D3ED33C7}" destId="{4F64D7EF-2822-CC44-8F19-45E12CA377D9}" srcOrd="0" destOrd="0" presId="urn:microsoft.com/office/officeart/2005/8/layout/list1"/>
    <dgm:cxn modelId="{7698A35A-2812-F547-918D-4C0736E145FF}" type="presParOf" srcId="{4F64D7EF-2822-CC44-8F19-45E12CA377D9}" destId="{8D138E9A-481A-8646-82B1-8E9456121E50}" srcOrd="0" destOrd="0" presId="urn:microsoft.com/office/officeart/2005/8/layout/list1"/>
    <dgm:cxn modelId="{406253A7-CBEE-DF47-94A6-7C66238B87D2}" type="presParOf" srcId="{4F64D7EF-2822-CC44-8F19-45E12CA377D9}" destId="{4F8A1EE6-88C9-FE4E-9B94-29F0ADA3D2E1}" srcOrd="1" destOrd="0" presId="urn:microsoft.com/office/officeart/2005/8/layout/list1"/>
    <dgm:cxn modelId="{1C76BF08-4382-A745-B951-7AFB8EE399EF}" type="presParOf" srcId="{19662FD3-FFBF-9F42-874D-C0F1D3ED33C7}" destId="{62EA1F11-898C-ED4E-95B6-247133263EAB}" srcOrd="1" destOrd="0" presId="urn:microsoft.com/office/officeart/2005/8/layout/list1"/>
    <dgm:cxn modelId="{35B1E8CA-D8B8-1444-BEE9-B95D378E3B32}" type="presParOf" srcId="{19662FD3-FFBF-9F42-874D-C0F1D3ED33C7}" destId="{9ED16EAC-9A43-FE4C-8E96-AA740D1902CF}" srcOrd="2" destOrd="0" presId="urn:microsoft.com/office/officeart/2005/8/layout/list1"/>
    <dgm:cxn modelId="{DDFEF192-120A-564C-9EF7-F3EC7B703F09}" type="presParOf" srcId="{19662FD3-FFBF-9F42-874D-C0F1D3ED33C7}" destId="{C69DE144-ED5E-DD47-B619-8488B28CC452}" srcOrd="3" destOrd="0" presId="urn:microsoft.com/office/officeart/2005/8/layout/list1"/>
    <dgm:cxn modelId="{F1F01886-339F-EF43-BC9B-95D98E9AB016}" type="presParOf" srcId="{19662FD3-FFBF-9F42-874D-C0F1D3ED33C7}" destId="{2B7DECAE-89E2-5846-904D-D0599234C1F8}" srcOrd="4" destOrd="0" presId="urn:microsoft.com/office/officeart/2005/8/layout/list1"/>
    <dgm:cxn modelId="{382924C3-8D9C-6D4F-BEB0-60F81B62612C}" type="presParOf" srcId="{2B7DECAE-89E2-5846-904D-D0599234C1F8}" destId="{58C82BCD-F4C9-AB48-A2DC-219CDB1BF7BB}" srcOrd="0" destOrd="0" presId="urn:microsoft.com/office/officeart/2005/8/layout/list1"/>
    <dgm:cxn modelId="{132097AE-E69F-F942-90F0-A36609EEC519}" type="presParOf" srcId="{2B7DECAE-89E2-5846-904D-D0599234C1F8}" destId="{C0B5B117-2488-CB4A-A4EE-ADDF69AC989D}" srcOrd="1" destOrd="0" presId="urn:microsoft.com/office/officeart/2005/8/layout/list1"/>
    <dgm:cxn modelId="{946E1AB9-62CC-7E41-9A22-D0FCDC512E71}" type="presParOf" srcId="{19662FD3-FFBF-9F42-874D-C0F1D3ED33C7}" destId="{2B95A6CF-481E-2E40-BEF1-A08A7D2BEAC4}" srcOrd="5" destOrd="0" presId="urn:microsoft.com/office/officeart/2005/8/layout/list1"/>
    <dgm:cxn modelId="{E67F2C78-4A8E-E34A-A46D-91422F35D14D}" type="presParOf" srcId="{19662FD3-FFBF-9F42-874D-C0F1D3ED33C7}" destId="{D670816D-B3E7-1441-AE9C-69CAFC44B0DE}" srcOrd="6" destOrd="0" presId="urn:microsoft.com/office/officeart/2005/8/layout/list1"/>
    <dgm:cxn modelId="{8E035804-68EE-B84D-964C-24077D72C8F1}" type="presParOf" srcId="{19662FD3-FFBF-9F42-874D-C0F1D3ED33C7}" destId="{3B27E25B-CBDF-FC42-9484-D7B1C7B7F0BF}" srcOrd="7" destOrd="0" presId="urn:microsoft.com/office/officeart/2005/8/layout/list1"/>
    <dgm:cxn modelId="{1786FA25-7221-704F-9C40-A64A1BA7C2A8}" type="presParOf" srcId="{19662FD3-FFBF-9F42-874D-C0F1D3ED33C7}" destId="{9CC58F89-0CA5-DB4A-84B6-841FCF915FB7}" srcOrd="8" destOrd="0" presId="urn:microsoft.com/office/officeart/2005/8/layout/list1"/>
    <dgm:cxn modelId="{088F12CD-8553-4D4C-86B1-31FE55347D8D}" type="presParOf" srcId="{9CC58F89-0CA5-DB4A-84B6-841FCF915FB7}" destId="{6118D265-F688-0647-958E-CF5DB2258147}" srcOrd="0" destOrd="0" presId="urn:microsoft.com/office/officeart/2005/8/layout/list1"/>
    <dgm:cxn modelId="{CD6A7FE2-EBF3-464F-B678-0D223CC2FF3A}" type="presParOf" srcId="{9CC58F89-0CA5-DB4A-84B6-841FCF915FB7}" destId="{03F00B0C-0B3B-A241-B210-56599BA8989E}" srcOrd="1" destOrd="0" presId="urn:microsoft.com/office/officeart/2005/8/layout/list1"/>
    <dgm:cxn modelId="{3A6831FD-3E9A-1542-A2A1-5900BC69B113}" type="presParOf" srcId="{19662FD3-FFBF-9F42-874D-C0F1D3ED33C7}" destId="{D02262DC-1197-944A-BFE4-DE57A8B4F3E7}" srcOrd="9" destOrd="0" presId="urn:microsoft.com/office/officeart/2005/8/layout/list1"/>
    <dgm:cxn modelId="{24CFAA00-6CE5-EA44-9E43-A937F7D9F68F}" type="presParOf" srcId="{19662FD3-FFBF-9F42-874D-C0F1D3ED33C7}" destId="{65416914-E8E4-1941-A6E1-2705DE1AF45C}" srcOrd="10" destOrd="0" presId="urn:microsoft.com/office/officeart/2005/8/layout/list1"/>
    <dgm:cxn modelId="{B3194976-AA54-4E42-AE9A-836FDCAC12CF}" type="presParOf" srcId="{19662FD3-FFBF-9F42-874D-C0F1D3ED33C7}" destId="{F8DEA70B-D798-C348-842A-9CA21C353097}" srcOrd="11" destOrd="0" presId="urn:microsoft.com/office/officeart/2005/8/layout/list1"/>
    <dgm:cxn modelId="{DD87534E-A047-D04A-B79D-33F5DB92F0A0}" type="presParOf" srcId="{19662FD3-FFBF-9F42-874D-C0F1D3ED33C7}" destId="{B67A8F44-3269-FB48-87CA-DC19CF164107}" srcOrd="12" destOrd="0" presId="urn:microsoft.com/office/officeart/2005/8/layout/list1"/>
    <dgm:cxn modelId="{182377F5-85CF-0D45-AFC2-8CDF00238AB9}" type="presParOf" srcId="{B67A8F44-3269-FB48-87CA-DC19CF164107}" destId="{A6421C3A-2620-FF42-A5BB-B5F55A7971C7}" srcOrd="0" destOrd="0" presId="urn:microsoft.com/office/officeart/2005/8/layout/list1"/>
    <dgm:cxn modelId="{FF296385-490C-2D48-A50C-969850CBFBCB}" type="presParOf" srcId="{B67A8F44-3269-FB48-87CA-DC19CF164107}" destId="{A3DB94EF-91AF-3D4A-B145-FBBCD76EE829}" srcOrd="1" destOrd="0" presId="urn:microsoft.com/office/officeart/2005/8/layout/list1"/>
    <dgm:cxn modelId="{7C9F649F-A3BF-5644-BA71-1D6A3EAC98FC}" type="presParOf" srcId="{19662FD3-FFBF-9F42-874D-C0F1D3ED33C7}" destId="{0DD3084C-E80C-D348-A723-DAFFE63F413F}" srcOrd="13" destOrd="0" presId="urn:microsoft.com/office/officeart/2005/8/layout/list1"/>
    <dgm:cxn modelId="{DEAA26EC-8823-2441-AB2E-BAE62BB5719A}" type="presParOf" srcId="{19662FD3-FFBF-9F42-874D-C0F1D3ED33C7}" destId="{4CFDAABD-C6A5-164A-BD67-48E192D147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24002-2C38-6749-83C9-79784EDA43AD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6D6E9A-B186-AB4A-9313-58A9419ED0C3}">
      <dgm:prSet phldrT="[Text]"/>
      <dgm:spPr/>
      <dgm:t>
        <a:bodyPr/>
        <a:lstStyle/>
        <a:p>
          <a:r>
            <a:rPr lang="en-US" dirty="0" err="1"/>
            <a:t>Memalingkan</a:t>
          </a:r>
          <a:r>
            <a:rPr lang="en-US" dirty="0"/>
            <a:t> </a:t>
          </a:r>
          <a:r>
            <a:rPr lang="en-US" dirty="0" err="1"/>
            <a:t>perhatian</a:t>
          </a:r>
          <a:endParaRPr lang="en-US" dirty="0"/>
        </a:p>
      </dgm:t>
    </dgm:pt>
    <dgm:pt modelId="{7CAD5CFA-9D38-534B-941E-681B2BA1F657}" type="parTrans" cxnId="{077D6023-E8E0-EA42-9FDB-D9C18299205A}">
      <dgm:prSet/>
      <dgm:spPr/>
      <dgm:t>
        <a:bodyPr/>
        <a:lstStyle/>
        <a:p>
          <a:endParaRPr lang="en-US"/>
        </a:p>
      </dgm:t>
    </dgm:pt>
    <dgm:pt modelId="{A03BC16C-7A23-7F49-95ED-013FB26E960B}" type="sibTrans" cxnId="{077D6023-E8E0-EA42-9FDB-D9C18299205A}">
      <dgm:prSet/>
      <dgm:spPr/>
      <dgm:t>
        <a:bodyPr/>
        <a:lstStyle/>
        <a:p>
          <a:endParaRPr lang="en-US"/>
        </a:p>
      </dgm:t>
    </dgm:pt>
    <dgm:pt modelId="{2764B8D8-9B99-D041-AFD1-A32D879B8182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jawaban</a:t>
          </a:r>
          <a:endParaRPr lang="en-US" dirty="0"/>
        </a:p>
      </dgm:t>
    </dgm:pt>
    <dgm:pt modelId="{FFEAFD0E-4BB3-F24D-AAEC-A2BEE00B4AA5}" type="parTrans" cxnId="{A244976E-441A-7B46-8ABE-E6649ECF811A}">
      <dgm:prSet/>
      <dgm:spPr/>
      <dgm:t>
        <a:bodyPr/>
        <a:lstStyle/>
        <a:p>
          <a:endParaRPr lang="en-US"/>
        </a:p>
      </dgm:t>
    </dgm:pt>
    <dgm:pt modelId="{151143F5-2D8B-C946-80CF-BDEA025D412B}" type="sibTrans" cxnId="{A244976E-441A-7B46-8ABE-E6649ECF811A}">
      <dgm:prSet/>
      <dgm:spPr/>
      <dgm:t>
        <a:bodyPr/>
        <a:lstStyle/>
        <a:p>
          <a:endParaRPr lang="en-US"/>
        </a:p>
      </dgm:t>
    </dgm:pt>
    <dgm:pt modelId="{1C6D4A9E-0B82-6748-BBC9-D2C1B50ABB43}">
      <dgm:prSet phldrT="[Text]"/>
      <dgm:spPr/>
      <dgm:t>
        <a:bodyPr/>
        <a:lstStyle/>
        <a:p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jawaban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sesuai</a:t>
          </a:r>
          <a:endParaRPr lang="en-US" dirty="0"/>
        </a:p>
      </dgm:t>
    </dgm:pt>
    <dgm:pt modelId="{1C0988EA-85C8-1B41-A105-04248A324FAE}" type="parTrans" cxnId="{E473C579-7B73-6E46-85BF-1A59E3B5BCD7}">
      <dgm:prSet/>
      <dgm:spPr/>
      <dgm:t>
        <a:bodyPr/>
        <a:lstStyle/>
        <a:p>
          <a:endParaRPr lang="en-US"/>
        </a:p>
      </dgm:t>
    </dgm:pt>
    <dgm:pt modelId="{8F96FD74-F996-E646-A5C7-B48E3463011E}" type="sibTrans" cxnId="{E473C579-7B73-6E46-85BF-1A59E3B5BCD7}">
      <dgm:prSet/>
      <dgm:spPr/>
      <dgm:t>
        <a:bodyPr/>
        <a:lstStyle/>
        <a:p>
          <a:endParaRPr lang="en-US"/>
        </a:p>
      </dgm:t>
    </dgm:pt>
    <dgm:pt modelId="{389A4C31-CDB2-E64C-8815-8516DEF72012}" type="pres">
      <dgm:prSet presAssocID="{D9924002-2C38-6749-83C9-79784EDA43AD}" presName="Name0" presStyleCnt="0">
        <dgm:presLayoutVars>
          <dgm:chMax val="7"/>
          <dgm:chPref val="7"/>
          <dgm:dir/>
        </dgm:presLayoutVars>
      </dgm:prSet>
      <dgm:spPr/>
    </dgm:pt>
    <dgm:pt modelId="{02EB4483-1B51-FE47-9E32-ADACB753B261}" type="pres">
      <dgm:prSet presAssocID="{D9924002-2C38-6749-83C9-79784EDA43AD}" presName="Name1" presStyleCnt="0"/>
      <dgm:spPr/>
    </dgm:pt>
    <dgm:pt modelId="{AA4F15E2-D410-0047-9549-3CE79DA4EC56}" type="pres">
      <dgm:prSet presAssocID="{D9924002-2C38-6749-83C9-79784EDA43AD}" presName="cycle" presStyleCnt="0"/>
      <dgm:spPr/>
    </dgm:pt>
    <dgm:pt modelId="{C1F93D77-47EF-C540-ACB8-337E8B3CBA21}" type="pres">
      <dgm:prSet presAssocID="{D9924002-2C38-6749-83C9-79784EDA43AD}" presName="srcNode" presStyleLbl="node1" presStyleIdx="0" presStyleCnt="3"/>
      <dgm:spPr/>
    </dgm:pt>
    <dgm:pt modelId="{CF131CBD-5E76-BD45-BC9A-B5307CCDC860}" type="pres">
      <dgm:prSet presAssocID="{D9924002-2C38-6749-83C9-79784EDA43AD}" presName="conn" presStyleLbl="parChTrans1D2" presStyleIdx="0" presStyleCnt="1"/>
      <dgm:spPr/>
    </dgm:pt>
    <dgm:pt modelId="{74F5A7B0-A88A-AE4C-A4AA-55EB428C8FEC}" type="pres">
      <dgm:prSet presAssocID="{D9924002-2C38-6749-83C9-79784EDA43AD}" presName="extraNode" presStyleLbl="node1" presStyleIdx="0" presStyleCnt="3"/>
      <dgm:spPr/>
    </dgm:pt>
    <dgm:pt modelId="{510B8C36-68BC-C346-B8BF-6F5CEEB89BD1}" type="pres">
      <dgm:prSet presAssocID="{D9924002-2C38-6749-83C9-79784EDA43AD}" presName="dstNode" presStyleLbl="node1" presStyleIdx="0" presStyleCnt="3"/>
      <dgm:spPr/>
    </dgm:pt>
    <dgm:pt modelId="{A04DD5D1-0CED-7246-A1A6-59C66E2F54DF}" type="pres">
      <dgm:prSet presAssocID="{406D6E9A-B186-AB4A-9313-58A9419ED0C3}" presName="text_1" presStyleLbl="node1" presStyleIdx="0" presStyleCnt="3">
        <dgm:presLayoutVars>
          <dgm:bulletEnabled val="1"/>
        </dgm:presLayoutVars>
      </dgm:prSet>
      <dgm:spPr/>
    </dgm:pt>
    <dgm:pt modelId="{6AE6A572-9091-CA48-B3A9-F8E365E67DA3}" type="pres">
      <dgm:prSet presAssocID="{406D6E9A-B186-AB4A-9313-58A9419ED0C3}" presName="accent_1" presStyleCnt="0"/>
      <dgm:spPr/>
    </dgm:pt>
    <dgm:pt modelId="{100902E2-E6EC-DC4C-9222-038AC2BCAB4A}" type="pres">
      <dgm:prSet presAssocID="{406D6E9A-B186-AB4A-9313-58A9419ED0C3}" presName="accentRepeatNode" presStyleLbl="solidFgAcc1" presStyleIdx="0" presStyleCnt="3"/>
      <dgm:spPr/>
    </dgm:pt>
    <dgm:pt modelId="{CF5002B1-11E8-D24A-92CA-AE7E1535A949}" type="pres">
      <dgm:prSet presAssocID="{2764B8D8-9B99-D041-AFD1-A32D879B8182}" presName="text_2" presStyleLbl="node1" presStyleIdx="1" presStyleCnt="3">
        <dgm:presLayoutVars>
          <dgm:bulletEnabled val="1"/>
        </dgm:presLayoutVars>
      </dgm:prSet>
      <dgm:spPr/>
    </dgm:pt>
    <dgm:pt modelId="{619200A5-4385-774D-881C-69AD6E5410DE}" type="pres">
      <dgm:prSet presAssocID="{2764B8D8-9B99-D041-AFD1-A32D879B8182}" presName="accent_2" presStyleCnt="0"/>
      <dgm:spPr/>
    </dgm:pt>
    <dgm:pt modelId="{B401D770-F0D6-5044-A6A5-37EB2F49F785}" type="pres">
      <dgm:prSet presAssocID="{2764B8D8-9B99-D041-AFD1-A32D879B8182}" presName="accentRepeatNode" presStyleLbl="solidFgAcc1" presStyleIdx="1" presStyleCnt="3"/>
      <dgm:spPr/>
    </dgm:pt>
    <dgm:pt modelId="{7F3FDB50-0061-5F48-8E50-609B819F8467}" type="pres">
      <dgm:prSet presAssocID="{1C6D4A9E-0B82-6748-BBC9-D2C1B50ABB43}" presName="text_3" presStyleLbl="node1" presStyleIdx="2" presStyleCnt="3">
        <dgm:presLayoutVars>
          <dgm:bulletEnabled val="1"/>
        </dgm:presLayoutVars>
      </dgm:prSet>
      <dgm:spPr/>
    </dgm:pt>
    <dgm:pt modelId="{8087F909-032D-4A4E-930F-5A79A4A26106}" type="pres">
      <dgm:prSet presAssocID="{1C6D4A9E-0B82-6748-BBC9-D2C1B50ABB43}" presName="accent_3" presStyleCnt="0"/>
      <dgm:spPr/>
    </dgm:pt>
    <dgm:pt modelId="{04761906-C6E1-1A42-B900-C6B2096B214C}" type="pres">
      <dgm:prSet presAssocID="{1C6D4A9E-0B82-6748-BBC9-D2C1B50ABB43}" presName="accentRepeatNode" presStyleLbl="solidFgAcc1" presStyleIdx="2" presStyleCnt="3"/>
      <dgm:spPr/>
    </dgm:pt>
  </dgm:ptLst>
  <dgm:cxnLst>
    <dgm:cxn modelId="{48D51021-0BB3-9B44-AABE-443A73D28004}" type="presOf" srcId="{1C6D4A9E-0B82-6748-BBC9-D2C1B50ABB43}" destId="{7F3FDB50-0061-5F48-8E50-609B819F8467}" srcOrd="0" destOrd="0" presId="urn:microsoft.com/office/officeart/2008/layout/VerticalCurvedList"/>
    <dgm:cxn modelId="{077D6023-E8E0-EA42-9FDB-D9C18299205A}" srcId="{D9924002-2C38-6749-83C9-79784EDA43AD}" destId="{406D6E9A-B186-AB4A-9313-58A9419ED0C3}" srcOrd="0" destOrd="0" parTransId="{7CAD5CFA-9D38-534B-941E-681B2BA1F657}" sibTransId="{A03BC16C-7A23-7F49-95ED-013FB26E960B}"/>
    <dgm:cxn modelId="{71C95A2B-8D68-CB4C-8EC4-D620C853EA1F}" type="presOf" srcId="{2764B8D8-9B99-D041-AFD1-A32D879B8182}" destId="{CF5002B1-11E8-D24A-92CA-AE7E1535A949}" srcOrd="0" destOrd="0" presId="urn:microsoft.com/office/officeart/2008/layout/VerticalCurvedList"/>
    <dgm:cxn modelId="{358C7361-A802-3940-BAE4-F64A87E5A64B}" type="presOf" srcId="{406D6E9A-B186-AB4A-9313-58A9419ED0C3}" destId="{A04DD5D1-0CED-7246-A1A6-59C66E2F54DF}" srcOrd="0" destOrd="0" presId="urn:microsoft.com/office/officeart/2008/layout/VerticalCurvedList"/>
    <dgm:cxn modelId="{8DE11E69-59C1-EF43-9AA3-3069D6395E2C}" type="presOf" srcId="{A03BC16C-7A23-7F49-95ED-013FB26E960B}" destId="{CF131CBD-5E76-BD45-BC9A-B5307CCDC860}" srcOrd="0" destOrd="0" presId="urn:microsoft.com/office/officeart/2008/layout/VerticalCurvedList"/>
    <dgm:cxn modelId="{A244976E-441A-7B46-8ABE-E6649ECF811A}" srcId="{D9924002-2C38-6749-83C9-79784EDA43AD}" destId="{2764B8D8-9B99-D041-AFD1-A32D879B8182}" srcOrd="1" destOrd="0" parTransId="{FFEAFD0E-4BB3-F24D-AAEC-A2BEE00B4AA5}" sibTransId="{151143F5-2D8B-C946-80CF-BDEA025D412B}"/>
    <dgm:cxn modelId="{E473C579-7B73-6E46-85BF-1A59E3B5BCD7}" srcId="{D9924002-2C38-6749-83C9-79784EDA43AD}" destId="{1C6D4A9E-0B82-6748-BBC9-D2C1B50ABB43}" srcOrd="2" destOrd="0" parTransId="{1C0988EA-85C8-1B41-A105-04248A324FAE}" sibTransId="{8F96FD74-F996-E646-A5C7-B48E3463011E}"/>
    <dgm:cxn modelId="{018A3AD9-5084-DC4E-AF62-CD8C2CC5437B}" type="presOf" srcId="{D9924002-2C38-6749-83C9-79784EDA43AD}" destId="{389A4C31-CDB2-E64C-8815-8516DEF72012}" srcOrd="0" destOrd="0" presId="urn:microsoft.com/office/officeart/2008/layout/VerticalCurvedList"/>
    <dgm:cxn modelId="{675862F0-28A2-DC47-88D0-B21C63320F60}" type="presParOf" srcId="{389A4C31-CDB2-E64C-8815-8516DEF72012}" destId="{02EB4483-1B51-FE47-9E32-ADACB753B261}" srcOrd="0" destOrd="0" presId="urn:microsoft.com/office/officeart/2008/layout/VerticalCurvedList"/>
    <dgm:cxn modelId="{3C97F141-194E-3246-BD31-A9193A0CF83F}" type="presParOf" srcId="{02EB4483-1B51-FE47-9E32-ADACB753B261}" destId="{AA4F15E2-D410-0047-9549-3CE79DA4EC56}" srcOrd="0" destOrd="0" presId="urn:microsoft.com/office/officeart/2008/layout/VerticalCurvedList"/>
    <dgm:cxn modelId="{939BF7BE-2B46-CB47-A0E0-0DBB7686F487}" type="presParOf" srcId="{AA4F15E2-D410-0047-9549-3CE79DA4EC56}" destId="{C1F93D77-47EF-C540-ACB8-337E8B3CBA21}" srcOrd="0" destOrd="0" presId="urn:microsoft.com/office/officeart/2008/layout/VerticalCurvedList"/>
    <dgm:cxn modelId="{13504118-604E-9A44-A5B9-FD3239D0FB0A}" type="presParOf" srcId="{AA4F15E2-D410-0047-9549-3CE79DA4EC56}" destId="{CF131CBD-5E76-BD45-BC9A-B5307CCDC860}" srcOrd="1" destOrd="0" presId="urn:microsoft.com/office/officeart/2008/layout/VerticalCurvedList"/>
    <dgm:cxn modelId="{858C0AE7-D09D-2948-AA55-9C346B671EF9}" type="presParOf" srcId="{AA4F15E2-D410-0047-9549-3CE79DA4EC56}" destId="{74F5A7B0-A88A-AE4C-A4AA-55EB428C8FEC}" srcOrd="2" destOrd="0" presId="urn:microsoft.com/office/officeart/2008/layout/VerticalCurvedList"/>
    <dgm:cxn modelId="{0866DA8B-640F-8A42-86A5-3CDA19B1A939}" type="presParOf" srcId="{AA4F15E2-D410-0047-9549-3CE79DA4EC56}" destId="{510B8C36-68BC-C346-B8BF-6F5CEEB89BD1}" srcOrd="3" destOrd="0" presId="urn:microsoft.com/office/officeart/2008/layout/VerticalCurvedList"/>
    <dgm:cxn modelId="{BF4986F1-0204-A843-BCBD-C1B609D58421}" type="presParOf" srcId="{02EB4483-1B51-FE47-9E32-ADACB753B261}" destId="{A04DD5D1-0CED-7246-A1A6-59C66E2F54DF}" srcOrd="1" destOrd="0" presId="urn:microsoft.com/office/officeart/2008/layout/VerticalCurvedList"/>
    <dgm:cxn modelId="{690777F3-28E7-2049-B81D-A2AB369E6A0B}" type="presParOf" srcId="{02EB4483-1B51-FE47-9E32-ADACB753B261}" destId="{6AE6A572-9091-CA48-B3A9-F8E365E67DA3}" srcOrd="2" destOrd="0" presId="urn:microsoft.com/office/officeart/2008/layout/VerticalCurvedList"/>
    <dgm:cxn modelId="{665F1CE7-1A9E-DE41-8270-A851D941A5A5}" type="presParOf" srcId="{6AE6A572-9091-CA48-B3A9-F8E365E67DA3}" destId="{100902E2-E6EC-DC4C-9222-038AC2BCAB4A}" srcOrd="0" destOrd="0" presId="urn:microsoft.com/office/officeart/2008/layout/VerticalCurvedList"/>
    <dgm:cxn modelId="{86394985-BA0D-1B41-B590-B2FF141022D1}" type="presParOf" srcId="{02EB4483-1B51-FE47-9E32-ADACB753B261}" destId="{CF5002B1-11E8-D24A-92CA-AE7E1535A949}" srcOrd="3" destOrd="0" presId="urn:microsoft.com/office/officeart/2008/layout/VerticalCurvedList"/>
    <dgm:cxn modelId="{87D013F0-460A-B74C-981C-5A8C72070E77}" type="presParOf" srcId="{02EB4483-1B51-FE47-9E32-ADACB753B261}" destId="{619200A5-4385-774D-881C-69AD6E5410DE}" srcOrd="4" destOrd="0" presId="urn:microsoft.com/office/officeart/2008/layout/VerticalCurvedList"/>
    <dgm:cxn modelId="{4366EAFE-85F0-0B44-BF15-7D15D8048CFF}" type="presParOf" srcId="{619200A5-4385-774D-881C-69AD6E5410DE}" destId="{B401D770-F0D6-5044-A6A5-37EB2F49F785}" srcOrd="0" destOrd="0" presId="urn:microsoft.com/office/officeart/2008/layout/VerticalCurvedList"/>
    <dgm:cxn modelId="{4A00E703-6999-A447-A362-5B04F3AD1C57}" type="presParOf" srcId="{02EB4483-1B51-FE47-9E32-ADACB753B261}" destId="{7F3FDB50-0061-5F48-8E50-609B819F8467}" srcOrd="5" destOrd="0" presId="urn:microsoft.com/office/officeart/2008/layout/VerticalCurvedList"/>
    <dgm:cxn modelId="{BCFDFB31-4CF7-2142-ADBC-3E6C174495FB}" type="presParOf" srcId="{02EB4483-1B51-FE47-9E32-ADACB753B261}" destId="{8087F909-032D-4A4E-930F-5A79A4A26106}" srcOrd="6" destOrd="0" presId="urn:microsoft.com/office/officeart/2008/layout/VerticalCurvedList"/>
    <dgm:cxn modelId="{E55AF73F-731D-E44C-A1A6-7139C4508952}" type="presParOf" srcId="{8087F909-032D-4A4E-930F-5A79A4A26106}" destId="{04761906-C6E1-1A42-B900-C6B2096B21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36D470-394C-4E4A-B430-B23D1CC2F529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0E3E96-8471-D343-B89B-DF2FB74D0274}">
      <dgm:prSet phldrT="[Text]"/>
      <dgm:spPr/>
      <dgm:t>
        <a:bodyPr/>
        <a:lstStyle/>
        <a:p>
          <a:r>
            <a:rPr lang="en-US" dirty="0" err="1"/>
            <a:t>Mendengarkan</a:t>
          </a:r>
          <a:endParaRPr lang="en-US" dirty="0"/>
        </a:p>
      </dgm:t>
    </dgm:pt>
    <dgm:pt modelId="{176FEBC1-3B02-4342-8201-E7D9EFEAA8F7}" type="parTrans" cxnId="{E142F2BF-A553-7746-8D2D-2EEB8FB53A2C}">
      <dgm:prSet/>
      <dgm:spPr/>
      <dgm:t>
        <a:bodyPr/>
        <a:lstStyle/>
        <a:p>
          <a:endParaRPr lang="en-US"/>
        </a:p>
      </dgm:t>
    </dgm:pt>
    <dgm:pt modelId="{0E32348D-D3AA-3F41-A359-BF2B2D6F495B}" type="sibTrans" cxnId="{E142F2BF-A553-7746-8D2D-2EEB8FB53A2C}">
      <dgm:prSet/>
      <dgm:spPr/>
      <dgm:t>
        <a:bodyPr/>
        <a:lstStyle/>
        <a:p>
          <a:endParaRPr lang="en-US"/>
        </a:p>
      </dgm:t>
    </dgm:pt>
    <dgm:pt modelId="{0816F563-A5EE-454E-957C-2EEFC6308CEE}">
      <dgm:prSet phldrT="[Text]"/>
      <dgm:spPr/>
      <dgm:t>
        <a:bodyPr/>
        <a:lstStyle/>
        <a:p>
          <a:r>
            <a:rPr lang="en-US" dirty="0"/>
            <a:t>Jeda </a:t>
          </a:r>
          <a:r>
            <a:rPr lang="en-US" dirty="0" err="1"/>
            <a:t>sejenak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berpikir</a:t>
          </a:r>
          <a:endParaRPr lang="en-US" dirty="0"/>
        </a:p>
      </dgm:t>
    </dgm:pt>
    <dgm:pt modelId="{B5C8F9DA-23C2-B040-A0CC-6356202A4C46}" type="parTrans" cxnId="{67A9B524-99FD-AD4C-B09B-F7116D6A2E68}">
      <dgm:prSet/>
      <dgm:spPr/>
      <dgm:t>
        <a:bodyPr/>
        <a:lstStyle/>
        <a:p>
          <a:endParaRPr lang="en-US"/>
        </a:p>
      </dgm:t>
    </dgm:pt>
    <dgm:pt modelId="{5B27A1CF-657F-4D43-BBBB-A001237EC802}" type="sibTrans" cxnId="{67A9B524-99FD-AD4C-B09B-F7116D6A2E68}">
      <dgm:prSet/>
      <dgm:spPr/>
      <dgm:t>
        <a:bodyPr/>
        <a:lstStyle/>
        <a:p>
          <a:endParaRPr lang="en-US"/>
        </a:p>
      </dgm:t>
    </dgm:pt>
    <dgm:pt modelId="{297E3CDE-766A-9946-A4F2-EC3ACFCCD175}">
      <dgm:prSet phldrT="[Text]"/>
      <dgm:spPr/>
      <dgm:t>
        <a:bodyPr/>
        <a:lstStyle/>
        <a:p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pertanyaan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tepat</a:t>
          </a:r>
          <a:endParaRPr lang="en-US" dirty="0"/>
        </a:p>
      </dgm:t>
    </dgm:pt>
    <dgm:pt modelId="{33DA999C-A082-4A45-9BB8-7C1B53094770}" type="parTrans" cxnId="{9E10457A-7D9F-2A44-8902-9DD1370CC587}">
      <dgm:prSet/>
      <dgm:spPr/>
      <dgm:t>
        <a:bodyPr/>
        <a:lstStyle/>
        <a:p>
          <a:endParaRPr lang="en-US"/>
        </a:p>
      </dgm:t>
    </dgm:pt>
    <dgm:pt modelId="{129C0662-3F73-3C41-BD0E-23148A0C2333}" type="sibTrans" cxnId="{9E10457A-7D9F-2A44-8902-9DD1370CC587}">
      <dgm:prSet/>
      <dgm:spPr/>
      <dgm:t>
        <a:bodyPr/>
        <a:lstStyle/>
        <a:p>
          <a:endParaRPr lang="en-US"/>
        </a:p>
      </dgm:t>
    </dgm:pt>
    <dgm:pt modelId="{D27B0EFD-4709-CC48-BCA6-918318CF6D1D}" type="pres">
      <dgm:prSet presAssocID="{B436D470-394C-4E4A-B430-B23D1CC2F529}" presName="linear" presStyleCnt="0">
        <dgm:presLayoutVars>
          <dgm:animLvl val="lvl"/>
          <dgm:resizeHandles val="exact"/>
        </dgm:presLayoutVars>
      </dgm:prSet>
      <dgm:spPr/>
    </dgm:pt>
    <dgm:pt modelId="{1237A8ED-7F0A-F047-9061-2E4FD666247C}" type="pres">
      <dgm:prSet presAssocID="{490E3E96-8471-D343-B89B-DF2FB74D02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239676-0301-D846-B872-B005898C4AE8}" type="pres">
      <dgm:prSet presAssocID="{0E32348D-D3AA-3F41-A359-BF2B2D6F495B}" presName="spacer" presStyleCnt="0"/>
      <dgm:spPr/>
    </dgm:pt>
    <dgm:pt modelId="{972F2E40-CD2C-4448-97D2-383D0EE46EC5}" type="pres">
      <dgm:prSet presAssocID="{0816F563-A5EE-454E-957C-2EEFC6308C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58B23E-DD82-7B4F-8401-A11F523978F7}" type="pres">
      <dgm:prSet presAssocID="{5B27A1CF-657F-4D43-BBBB-A001237EC802}" presName="spacer" presStyleCnt="0"/>
      <dgm:spPr/>
    </dgm:pt>
    <dgm:pt modelId="{6B59D165-FD0D-2644-8BE9-1908A3BF85C1}" type="pres">
      <dgm:prSet presAssocID="{297E3CDE-766A-9946-A4F2-EC3ACFCCD1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06F701-4233-2A4C-A52A-1E30F69CB997}" type="presOf" srcId="{297E3CDE-766A-9946-A4F2-EC3ACFCCD175}" destId="{6B59D165-FD0D-2644-8BE9-1908A3BF85C1}" srcOrd="0" destOrd="0" presId="urn:microsoft.com/office/officeart/2005/8/layout/vList2"/>
    <dgm:cxn modelId="{67A9B524-99FD-AD4C-B09B-F7116D6A2E68}" srcId="{B436D470-394C-4E4A-B430-B23D1CC2F529}" destId="{0816F563-A5EE-454E-957C-2EEFC6308CEE}" srcOrd="1" destOrd="0" parTransId="{B5C8F9DA-23C2-B040-A0CC-6356202A4C46}" sibTransId="{5B27A1CF-657F-4D43-BBBB-A001237EC802}"/>
    <dgm:cxn modelId="{9E10457A-7D9F-2A44-8902-9DD1370CC587}" srcId="{B436D470-394C-4E4A-B430-B23D1CC2F529}" destId="{297E3CDE-766A-9946-A4F2-EC3ACFCCD175}" srcOrd="2" destOrd="0" parTransId="{33DA999C-A082-4A45-9BB8-7C1B53094770}" sibTransId="{129C0662-3F73-3C41-BD0E-23148A0C2333}"/>
    <dgm:cxn modelId="{B441897E-9298-634E-B965-5E96C14E5075}" type="presOf" srcId="{490E3E96-8471-D343-B89B-DF2FB74D0274}" destId="{1237A8ED-7F0A-F047-9061-2E4FD666247C}" srcOrd="0" destOrd="0" presId="urn:microsoft.com/office/officeart/2005/8/layout/vList2"/>
    <dgm:cxn modelId="{7F8FDC7E-3333-6545-8B20-CD5E0DD6C399}" type="presOf" srcId="{0816F563-A5EE-454E-957C-2EEFC6308CEE}" destId="{972F2E40-CD2C-4448-97D2-383D0EE46EC5}" srcOrd="0" destOrd="0" presId="urn:microsoft.com/office/officeart/2005/8/layout/vList2"/>
    <dgm:cxn modelId="{3B1A619A-977A-FD4B-A08D-3B6C53A506D6}" type="presOf" srcId="{B436D470-394C-4E4A-B430-B23D1CC2F529}" destId="{D27B0EFD-4709-CC48-BCA6-918318CF6D1D}" srcOrd="0" destOrd="0" presId="urn:microsoft.com/office/officeart/2005/8/layout/vList2"/>
    <dgm:cxn modelId="{E142F2BF-A553-7746-8D2D-2EEB8FB53A2C}" srcId="{B436D470-394C-4E4A-B430-B23D1CC2F529}" destId="{490E3E96-8471-D343-B89B-DF2FB74D0274}" srcOrd="0" destOrd="0" parTransId="{176FEBC1-3B02-4342-8201-E7D9EFEAA8F7}" sibTransId="{0E32348D-D3AA-3F41-A359-BF2B2D6F495B}"/>
    <dgm:cxn modelId="{A5A75827-107E-5B4B-9EC4-635DBB28CC33}" type="presParOf" srcId="{D27B0EFD-4709-CC48-BCA6-918318CF6D1D}" destId="{1237A8ED-7F0A-F047-9061-2E4FD666247C}" srcOrd="0" destOrd="0" presId="urn:microsoft.com/office/officeart/2005/8/layout/vList2"/>
    <dgm:cxn modelId="{3BB2F932-B39C-DD49-BE90-730F8D7FE988}" type="presParOf" srcId="{D27B0EFD-4709-CC48-BCA6-918318CF6D1D}" destId="{99239676-0301-D846-B872-B005898C4AE8}" srcOrd="1" destOrd="0" presId="urn:microsoft.com/office/officeart/2005/8/layout/vList2"/>
    <dgm:cxn modelId="{4EF58E49-BB3F-C54D-8CF4-9C5D3A8344CF}" type="presParOf" srcId="{D27B0EFD-4709-CC48-BCA6-918318CF6D1D}" destId="{972F2E40-CD2C-4448-97D2-383D0EE46EC5}" srcOrd="2" destOrd="0" presId="urn:microsoft.com/office/officeart/2005/8/layout/vList2"/>
    <dgm:cxn modelId="{DD42AC49-2EBA-B74F-9429-F124FF445ABF}" type="presParOf" srcId="{D27B0EFD-4709-CC48-BCA6-918318CF6D1D}" destId="{1558B23E-DD82-7B4F-8401-A11F523978F7}" srcOrd="3" destOrd="0" presId="urn:microsoft.com/office/officeart/2005/8/layout/vList2"/>
    <dgm:cxn modelId="{F5BF8F9B-7DF1-A54D-A7E6-1BA2374600E9}" type="presParOf" srcId="{D27B0EFD-4709-CC48-BCA6-918318CF6D1D}" destId="{6B59D165-FD0D-2644-8BE9-1908A3BF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6D470-394C-4E4A-B430-B23D1CC2F529}" type="doc">
      <dgm:prSet loTypeId="urn:microsoft.com/office/officeart/2005/8/layout/vList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0E3E96-8471-D343-B89B-DF2FB74D0274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menjawab</a:t>
          </a:r>
          <a:r>
            <a:rPr lang="en-US" dirty="0"/>
            <a:t> </a:t>
          </a:r>
        </a:p>
      </dgm:t>
    </dgm:pt>
    <dgm:pt modelId="{176FEBC1-3B02-4342-8201-E7D9EFEAA8F7}" type="parTrans" cxnId="{E142F2BF-A553-7746-8D2D-2EEB8FB53A2C}">
      <dgm:prSet/>
      <dgm:spPr/>
      <dgm:t>
        <a:bodyPr/>
        <a:lstStyle/>
        <a:p>
          <a:endParaRPr lang="en-US"/>
        </a:p>
      </dgm:t>
    </dgm:pt>
    <dgm:pt modelId="{0E32348D-D3AA-3F41-A359-BF2B2D6F495B}" type="sibTrans" cxnId="{E142F2BF-A553-7746-8D2D-2EEB8FB53A2C}">
      <dgm:prSet/>
      <dgm:spPr/>
      <dgm:t>
        <a:bodyPr/>
        <a:lstStyle/>
        <a:p>
          <a:endParaRPr lang="en-US"/>
        </a:p>
      </dgm:t>
    </dgm:pt>
    <dgm:pt modelId="{0816F563-A5EE-454E-957C-2EEFC6308CEE}">
      <dgm:prSet phldrT="[Text]"/>
      <dgm:spPr/>
      <dgm:t>
        <a:bodyPr/>
        <a:lstStyle/>
        <a:p>
          <a:r>
            <a:rPr lang="en-US" dirty="0" err="1"/>
            <a:t>Pertanyaan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topik</a:t>
          </a:r>
          <a:endParaRPr lang="en-US" dirty="0"/>
        </a:p>
      </dgm:t>
    </dgm:pt>
    <dgm:pt modelId="{B5C8F9DA-23C2-B040-A0CC-6356202A4C46}" type="parTrans" cxnId="{67A9B524-99FD-AD4C-B09B-F7116D6A2E68}">
      <dgm:prSet/>
      <dgm:spPr/>
      <dgm:t>
        <a:bodyPr/>
        <a:lstStyle/>
        <a:p>
          <a:endParaRPr lang="en-US"/>
        </a:p>
      </dgm:t>
    </dgm:pt>
    <dgm:pt modelId="{5B27A1CF-657F-4D43-BBBB-A001237EC802}" type="sibTrans" cxnId="{67A9B524-99FD-AD4C-B09B-F7116D6A2E68}">
      <dgm:prSet/>
      <dgm:spPr/>
      <dgm:t>
        <a:bodyPr/>
        <a:lstStyle/>
        <a:p>
          <a:endParaRPr lang="en-US"/>
        </a:p>
      </dgm:t>
    </dgm:pt>
    <dgm:pt modelId="{297E3CDE-766A-9946-A4F2-EC3ACFCCD175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bertanya</a:t>
          </a:r>
          <a:r>
            <a:rPr lang="en-US" dirty="0"/>
            <a:t>, </a:t>
          </a:r>
          <a:r>
            <a:rPr lang="en-US" dirty="0" err="1"/>
            <a:t>malah</a:t>
          </a:r>
          <a:r>
            <a:rPr lang="en-US" dirty="0"/>
            <a:t> </a:t>
          </a:r>
          <a:r>
            <a:rPr lang="en-US" dirty="0" err="1"/>
            <a:t>bercerita</a:t>
          </a:r>
          <a:endParaRPr lang="en-US" dirty="0"/>
        </a:p>
      </dgm:t>
    </dgm:pt>
    <dgm:pt modelId="{33DA999C-A082-4A45-9BB8-7C1B53094770}" type="parTrans" cxnId="{9E10457A-7D9F-2A44-8902-9DD1370CC587}">
      <dgm:prSet/>
      <dgm:spPr/>
      <dgm:t>
        <a:bodyPr/>
        <a:lstStyle/>
        <a:p>
          <a:endParaRPr lang="en-US"/>
        </a:p>
      </dgm:t>
    </dgm:pt>
    <dgm:pt modelId="{129C0662-3F73-3C41-BD0E-23148A0C2333}" type="sibTrans" cxnId="{9E10457A-7D9F-2A44-8902-9DD1370CC587}">
      <dgm:prSet/>
      <dgm:spPr/>
      <dgm:t>
        <a:bodyPr/>
        <a:lstStyle/>
        <a:p>
          <a:endParaRPr lang="en-US"/>
        </a:p>
      </dgm:t>
    </dgm:pt>
    <dgm:pt modelId="{D27B0EFD-4709-CC48-BCA6-918318CF6D1D}" type="pres">
      <dgm:prSet presAssocID="{B436D470-394C-4E4A-B430-B23D1CC2F529}" presName="linear" presStyleCnt="0">
        <dgm:presLayoutVars>
          <dgm:animLvl val="lvl"/>
          <dgm:resizeHandles val="exact"/>
        </dgm:presLayoutVars>
      </dgm:prSet>
      <dgm:spPr/>
    </dgm:pt>
    <dgm:pt modelId="{1237A8ED-7F0A-F047-9061-2E4FD666247C}" type="pres">
      <dgm:prSet presAssocID="{490E3E96-8471-D343-B89B-DF2FB74D02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239676-0301-D846-B872-B005898C4AE8}" type="pres">
      <dgm:prSet presAssocID="{0E32348D-D3AA-3F41-A359-BF2B2D6F495B}" presName="spacer" presStyleCnt="0"/>
      <dgm:spPr/>
    </dgm:pt>
    <dgm:pt modelId="{972F2E40-CD2C-4448-97D2-383D0EE46EC5}" type="pres">
      <dgm:prSet presAssocID="{0816F563-A5EE-454E-957C-2EEFC6308C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58B23E-DD82-7B4F-8401-A11F523978F7}" type="pres">
      <dgm:prSet presAssocID="{5B27A1CF-657F-4D43-BBBB-A001237EC802}" presName="spacer" presStyleCnt="0"/>
      <dgm:spPr/>
    </dgm:pt>
    <dgm:pt modelId="{6B59D165-FD0D-2644-8BE9-1908A3BF85C1}" type="pres">
      <dgm:prSet presAssocID="{297E3CDE-766A-9946-A4F2-EC3ACFCCD1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06F701-4233-2A4C-A52A-1E30F69CB997}" type="presOf" srcId="{297E3CDE-766A-9946-A4F2-EC3ACFCCD175}" destId="{6B59D165-FD0D-2644-8BE9-1908A3BF85C1}" srcOrd="0" destOrd="0" presId="urn:microsoft.com/office/officeart/2005/8/layout/vList2"/>
    <dgm:cxn modelId="{67A9B524-99FD-AD4C-B09B-F7116D6A2E68}" srcId="{B436D470-394C-4E4A-B430-B23D1CC2F529}" destId="{0816F563-A5EE-454E-957C-2EEFC6308CEE}" srcOrd="1" destOrd="0" parTransId="{B5C8F9DA-23C2-B040-A0CC-6356202A4C46}" sibTransId="{5B27A1CF-657F-4D43-BBBB-A001237EC802}"/>
    <dgm:cxn modelId="{9E10457A-7D9F-2A44-8902-9DD1370CC587}" srcId="{B436D470-394C-4E4A-B430-B23D1CC2F529}" destId="{297E3CDE-766A-9946-A4F2-EC3ACFCCD175}" srcOrd="2" destOrd="0" parTransId="{33DA999C-A082-4A45-9BB8-7C1B53094770}" sibTransId="{129C0662-3F73-3C41-BD0E-23148A0C2333}"/>
    <dgm:cxn modelId="{B441897E-9298-634E-B965-5E96C14E5075}" type="presOf" srcId="{490E3E96-8471-D343-B89B-DF2FB74D0274}" destId="{1237A8ED-7F0A-F047-9061-2E4FD666247C}" srcOrd="0" destOrd="0" presId="urn:microsoft.com/office/officeart/2005/8/layout/vList2"/>
    <dgm:cxn modelId="{7F8FDC7E-3333-6545-8B20-CD5E0DD6C399}" type="presOf" srcId="{0816F563-A5EE-454E-957C-2EEFC6308CEE}" destId="{972F2E40-CD2C-4448-97D2-383D0EE46EC5}" srcOrd="0" destOrd="0" presId="urn:microsoft.com/office/officeart/2005/8/layout/vList2"/>
    <dgm:cxn modelId="{3B1A619A-977A-FD4B-A08D-3B6C53A506D6}" type="presOf" srcId="{B436D470-394C-4E4A-B430-B23D1CC2F529}" destId="{D27B0EFD-4709-CC48-BCA6-918318CF6D1D}" srcOrd="0" destOrd="0" presId="urn:microsoft.com/office/officeart/2005/8/layout/vList2"/>
    <dgm:cxn modelId="{E142F2BF-A553-7746-8D2D-2EEB8FB53A2C}" srcId="{B436D470-394C-4E4A-B430-B23D1CC2F529}" destId="{490E3E96-8471-D343-B89B-DF2FB74D0274}" srcOrd="0" destOrd="0" parTransId="{176FEBC1-3B02-4342-8201-E7D9EFEAA8F7}" sibTransId="{0E32348D-D3AA-3F41-A359-BF2B2D6F495B}"/>
    <dgm:cxn modelId="{A5A75827-107E-5B4B-9EC4-635DBB28CC33}" type="presParOf" srcId="{D27B0EFD-4709-CC48-BCA6-918318CF6D1D}" destId="{1237A8ED-7F0A-F047-9061-2E4FD666247C}" srcOrd="0" destOrd="0" presId="urn:microsoft.com/office/officeart/2005/8/layout/vList2"/>
    <dgm:cxn modelId="{3BB2F932-B39C-DD49-BE90-730F8D7FE988}" type="presParOf" srcId="{D27B0EFD-4709-CC48-BCA6-918318CF6D1D}" destId="{99239676-0301-D846-B872-B005898C4AE8}" srcOrd="1" destOrd="0" presId="urn:microsoft.com/office/officeart/2005/8/layout/vList2"/>
    <dgm:cxn modelId="{4EF58E49-BB3F-C54D-8CF4-9C5D3A8344CF}" type="presParOf" srcId="{D27B0EFD-4709-CC48-BCA6-918318CF6D1D}" destId="{972F2E40-CD2C-4448-97D2-383D0EE46EC5}" srcOrd="2" destOrd="0" presId="urn:microsoft.com/office/officeart/2005/8/layout/vList2"/>
    <dgm:cxn modelId="{DD42AC49-2EBA-B74F-9429-F124FF445ABF}" type="presParOf" srcId="{D27B0EFD-4709-CC48-BCA6-918318CF6D1D}" destId="{1558B23E-DD82-7B4F-8401-A11F523978F7}" srcOrd="3" destOrd="0" presId="urn:microsoft.com/office/officeart/2005/8/layout/vList2"/>
    <dgm:cxn modelId="{F5BF8F9B-7DF1-A54D-A7E6-1BA2374600E9}" type="presParOf" srcId="{D27B0EFD-4709-CC48-BCA6-918318CF6D1D}" destId="{6B59D165-FD0D-2644-8BE9-1908A3BF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36D470-394C-4E4A-B430-B23D1CC2F529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0E3E96-8471-D343-B89B-DF2FB74D0274}">
      <dgm:prSet phldrT="[Text]" custT="1"/>
      <dgm:spPr/>
      <dgm:t>
        <a:bodyPr/>
        <a:lstStyle/>
        <a:p>
          <a:r>
            <a:rPr lang="en-US" sz="2800" dirty="0"/>
            <a:t>Beri </a:t>
          </a:r>
          <a:r>
            <a:rPr lang="en-US" sz="2800" dirty="0" err="1"/>
            <a:t>apresiasi</a:t>
          </a:r>
          <a:r>
            <a:rPr lang="en-US" sz="2800" dirty="0"/>
            <a:t>, </a:t>
          </a:r>
          <a:r>
            <a:rPr lang="en-US" sz="2800" dirty="0" err="1"/>
            <a:t>ucapkan</a:t>
          </a:r>
          <a:r>
            <a:rPr lang="en-US" sz="2800" dirty="0"/>
            <a:t> </a:t>
          </a:r>
          <a:r>
            <a:rPr lang="en-US" sz="2800" dirty="0" err="1"/>
            <a:t>terimakasih</a:t>
          </a:r>
          <a:endParaRPr lang="en-US" sz="2800" dirty="0"/>
        </a:p>
      </dgm:t>
    </dgm:pt>
    <dgm:pt modelId="{176FEBC1-3B02-4342-8201-E7D9EFEAA8F7}" type="parTrans" cxnId="{E142F2BF-A553-7746-8D2D-2EEB8FB53A2C}">
      <dgm:prSet/>
      <dgm:spPr/>
      <dgm:t>
        <a:bodyPr/>
        <a:lstStyle/>
        <a:p>
          <a:endParaRPr lang="en-US" sz="2000"/>
        </a:p>
      </dgm:t>
    </dgm:pt>
    <dgm:pt modelId="{0E32348D-D3AA-3F41-A359-BF2B2D6F495B}" type="sibTrans" cxnId="{E142F2BF-A553-7746-8D2D-2EEB8FB53A2C}">
      <dgm:prSet/>
      <dgm:spPr/>
      <dgm:t>
        <a:bodyPr/>
        <a:lstStyle/>
        <a:p>
          <a:endParaRPr lang="en-US" sz="2000"/>
        </a:p>
      </dgm:t>
    </dgm:pt>
    <dgm:pt modelId="{0816F563-A5EE-454E-957C-2EEFC6308CEE}">
      <dgm:prSet phldrT="[Text]" custT="1"/>
      <dgm:spPr/>
      <dgm:t>
        <a:bodyPr/>
        <a:lstStyle/>
        <a:p>
          <a:r>
            <a:rPr lang="en-US" sz="2800" dirty="0" err="1"/>
            <a:t>Fokus</a:t>
          </a:r>
          <a:r>
            <a:rPr lang="en-US" sz="2800" dirty="0"/>
            <a:t> </a:t>
          </a:r>
          <a:r>
            <a:rPr lang="en-US" sz="2800" dirty="0" err="1"/>
            <a:t>pada</a:t>
          </a:r>
          <a:r>
            <a:rPr lang="en-US" sz="2800" dirty="0"/>
            <a:t> </a:t>
          </a:r>
          <a:r>
            <a:rPr lang="en-US" sz="2800" dirty="0" err="1"/>
            <a:t>pertanyaan</a:t>
          </a:r>
          <a:r>
            <a:rPr lang="en-US" sz="2800" dirty="0"/>
            <a:t> (</a:t>
          </a:r>
          <a:r>
            <a:rPr lang="en-US" sz="2800" dirty="0" err="1"/>
            <a:t>catat</a:t>
          </a:r>
          <a:r>
            <a:rPr lang="en-US" sz="2800" dirty="0"/>
            <a:t> </a:t>
          </a:r>
          <a:r>
            <a:rPr lang="en-US" sz="2800" dirty="0" err="1"/>
            <a:t>supaya</a:t>
          </a:r>
          <a:r>
            <a:rPr lang="en-US" sz="2800" dirty="0"/>
            <a:t> </a:t>
          </a:r>
          <a:r>
            <a:rPr lang="en-US" sz="2800" dirty="0" err="1"/>
            <a:t>tidak</a:t>
          </a:r>
          <a:r>
            <a:rPr lang="en-US" sz="2800" dirty="0"/>
            <a:t> </a:t>
          </a:r>
          <a:r>
            <a:rPr lang="en-US" sz="2800" dirty="0" err="1"/>
            <a:t>terlewat</a:t>
          </a:r>
          <a:r>
            <a:rPr lang="en-US" sz="2800" dirty="0"/>
            <a:t>)</a:t>
          </a:r>
        </a:p>
      </dgm:t>
    </dgm:pt>
    <dgm:pt modelId="{B5C8F9DA-23C2-B040-A0CC-6356202A4C46}" type="parTrans" cxnId="{67A9B524-99FD-AD4C-B09B-F7116D6A2E68}">
      <dgm:prSet/>
      <dgm:spPr/>
      <dgm:t>
        <a:bodyPr/>
        <a:lstStyle/>
        <a:p>
          <a:endParaRPr lang="en-US" sz="2000"/>
        </a:p>
      </dgm:t>
    </dgm:pt>
    <dgm:pt modelId="{5B27A1CF-657F-4D43-BBBB-A001237EC802}" type="sibTrans" cxnId="{67A9B524-99FD-AD4C-B09B-F7116D6A2E68}">
      <dgm:prSet/>
      <dgm:spPr/>
      <dgm:t>
        <a:bodyPr/>
        <a:lstStyle/>
        <a:p>
          <a:endParaRPr lang="en-US" sz="2000"/>
        </a:p>
      </dgm:t>
    </dgm:pt>
    <dgm:pt modelId="{297E3CDE-766A-9946-A4F2-EC3ACFCCD175}">
      <dgm:prSet phldrT="[Text]" custT="1"/>
      <dgm:spPr/>
      <dgm:t>
        <a:bodyPr/>
        <a:lstStyle/>
        <a:p>
          <a:r>
            <a:rPr lang="en-US" sz="2800" dirty="0"/>
            <a:t>Beri </a:t>
          </a:r>
          <a:r>
            <a:rPr lang="en-US" sz="2800" dirty="0" err="1"/>
            <a:t>kesempatan</a:t>
          </a:r>
          <a:r>
            <a:rPr lang="en-US" sz="2800" dirty="0"/>
            <a:t> </a:t>
          </a:r>
          <a:r>
            <a:rPr lang="en-US" sz="2800" dirty="0" err="1"/>
            <a:t>untuk</a:t>
          </a:r>
          <a:r>
            <a:rPr lang="en-US" sz="2800" dirty="0"/>
            <a:t> </a:t>
          </a:r>
          <a:r>
            <a:rPr lang="en-US" sz="2800" dirty="0" err="1"/>
            <a:t>menyampaikan</a:t>
          </a:r>
          <a:r>
            <a:rPr lang="en-US" sz="2800" dirty="0"/>
            <a:t> </a:t>
          </a:r>
          <a:r>
            <a:rPr lang="en-US" sz="2800" dirty="0" err="1"/>
            <a:t>umpan</a:t>
          </a:r>
          <a:r>
            <a:rPr lang="en-US" sz="2800" dirty="0"/>
            <a:t> </a:t>
          </a:r>
          <a:r>
            <a:rPr lang="en-US" sz="2800" dirty="0" err="1"/>
            <a:t>balik</a:t>
          </a:r>
          <a:r>
            <a:rPr lang="en-US" sz="2800" dirty="0"/>
            <a:t>, </a:t>
          </a:r>
          <a:r>
            <a:rPr lang="en-US" sz="2800" dirty="0" err="1"/>
            <a:t>tapi</a:t>
          </a:r>
          <a:r>
            <a:rPr lang="en-US" sz="2800" dirty="0"/>
            <a:t> </a:t>
          </a:r>
          <a:r>
            <a:rPr lang="en-US" sz="2800" dirty="0" err="1"/>
            <a:t>batasi</a:t>
          </a:r>
          <a:r>
            <a:rPr lang="en-US" sz="2800" dirty="0"/>
            <a:t> </a:t>
          </a:r>
          <a:r>
            <a:rPr lang="en-US" sz="2800" dirty="0" err="1"/>
            <a:t>supaya</a:t>
          </a:r>
          <a:r>
            <a:rPr lang="en-US" sz="2800" dirty="0"/>
            <a:t> </a:t>
          </a:r>
          <a:r>
            <a:rPr lang="en-US" sz="2800" dirty="0" err="1"/>
            <a:t>tidak</a:t>
          </a:r>
          <a:r>
            <a:rPr lang="en-US" sz="2800" dirty="0"/>
            <a:t> </a:t>
          </a:r>
          <a:r>
            <a:rPr lang="en-US" sz="2800" dirty="0" err="1"/>
            <a:t>melebar</a:t>
          </a:r>
          <a:endParaRPr lang="en-US" sz="2800" dirty="0"/>
        </a:p>
      </dgm:t>
    </dgm:pt>
    <dgm:pt modelId="{33DA999C-A082-4A45-9BB8-7C1B53094770}" type="parTrans" cxnId="{9E10457A-7D9F-2A44-8902-9DD1370CC587}">
      <dgm:prSet/>
      <dgm:spPr/>
      <dgm:t>
        <a:bodyPr/>
        <a:lstStyle/>
        <a:p>
          <a:endParaRPr lang="en-US" sz="2000"/>
        </a:p>
      </dgm:t>
    </dgm:pt>
    <dgm:pt modelId="{129C0662-3F73-3C41-BD0E-23148A0C2333}" type="sibTrans" cxnId="{9E10457A-7D9F-2A44-8902-9DD1370CC587}">
      <dgm:prSet/>
      <dgm:spPr/>
      <dgm:t>
        <a:bodyPr/>
        <a:lstStyle/>
        <a:p>
          <a:endParaRPr lang="en-US" sz="2000"/>
        </a:p>
      </dgm:t>
    </dgm:pt>
    <dgm:pt modelId="{6416796D-E5C6-0D41-9616-125C35F0B890}">
      <dgm:prSet phldrT="[Text]" custT="1"/>
      <dgm:spPr/>
      <dgm:t>
        <a:bodyPr/>
        <a:lstStyle/>
        <a:p>
          <a:r>
            <a:rPr lang="en-US" sz="2800" dirty="0" err="1"/>
            <a:t>Jawab</a:t>
          </a:r>
          <a:r>
            <a:rPr lang="en-US" sz="2800" dirty="0"/>
            <a:t> </a:t>
          </a:r>
          <a:r>
            <a:rPr lang="en-US" sz="2800" dirty="0" err="1"/>
            <a:t>dengan</a:t>
          </a:r>
          <a:r>
            <a:rPr lang="en-US" sz="2800" dirty="0"/>
            <a:t> </a:t>
          </a:r>
          <a:r>
            <a:rPr lang="en-US" sz="2800" dirty="0" err="1"/>
            <a:t>sopan</a:t>
          </a:r>
          <a:endParaRPr lang="en-US" sz="2800" dirty="0"/>
        </a:p>
      </dgm:t>
    </dgm:pt>
    <dgm:pt modelId="{EBAAF173-3A03-0F49-8A1A-32EDA2DCDB85}" type="parTrans" cxnId="{5E205521-6799-874A-8E88-B7CEEA25C109}">
      <dgm:prSet/>
      <dgm:spPr/>
      <dgm:t>
        <a:bodyPr/>
        <a:lstStyle/>
        <a:p>
          <a:endParaRPr lang="en-US" sz="2000"/>
        </a:p>
      </dgm:t>
    </dgm:pt>
    <dgm:pt modelId="{F18B8C07-9601-CC4E-B95F-C2919B7EF1AA}" type="sibTrans" cxnId="{5E205521-6799-874A-8E88-B7CEEA25C109}">
      <dgm:prSet/>
      <dgm:spPr/>
      <dgm:t>
        <a:bodyPr/>
        <a:lstStyle/>
        <a:p>
          <a:endParaRPr lang="en-US" sz="2000"/>
        </a:p>
      </dgm:t>
    </dgm:pt>
    <dgm:pt modelId="{D27B0EFD-4709-CC48-BCA6-918318CF6D1D}" type="pres">
      <dgm:prSet presAssocID="{B436D470-394C-4E4A-B430-B23D1CC2F529}" presName="linear" presStyleCnt="0">
        <dgm:presLayoutVars>
          <dgm:animLvl val="lvl"/>
          <dgm:resizeHandles val="exact"/>
        </dgm:presLayoutVars>
      </dgm:prSet>
      <dgm:spPr/>
    </dgm:pt>
    <dgm:pt modelId="{1237A8ED-7F0A-F047-9061-2E4FD666247C}" type="pres">
      <dgm:prSet presAssocID="{490E3E96-8471-D343-B89B-DF2FB74D02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9239676-0301-D846-B872-B005898C4AE8}" type="pres">
      <dgm:prSet presAssocID="{0E32348D-D3AA-3F41-A359-BF2B2D6F495B}" presName="spacer" presStyleCnt="0"/>
      <dgm:spPr/>
    </dgm:pt>
    <dgm:pt modelId="{972F2E40-CD2C-4448-97D2-383D0EE46EC5}" type="pres">
      <dgm:prSet presAssocID="{0816F563-A5EE-454E-957C-2EEFC6308C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58B23E-DD82-7B4F-8401-A11F523978F7}" type="pres">
      <dgm:prSet presAssocID="{5B27A1CF-657F-4D43-BBBB-A001237EC802}" presName="spacer" presStyleCnt="0"/>
      <dgm:spPr/>
    </dgm:pt>
    <dgm:pt modelId="{6B59D165-FD0D-2644-8BE9-1908A3BF85C1}" type="pres">
      <dgm:prSet presAssocID="{297E3CDE-766A-9946-A4F2-EC3ACFCCD1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FF41DC-C5AC-3C40-A29E-D399CA962A2E}" type="pres">
      <dgm:prSet presAssocID="{129C0662-3F73-3C41-BD0E-23148A0C2333}" presName="spacer" presStyleCnt="0"/>
      <dgm:spPr/>
    </dgm:pt>
    <dgm:pt modelId="{E0843A04-9403-C54F-806F-C8C7545076D8}" type="pres">
      <dgm:prSet presAssocID="{6416796D-E5C6-0D41-9616-125C35F0B8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906F701-4233-2A4C-A52A-1E30F69CB997}" type="presOf" srcId="{297E3CDE-766A-9946-A4F2-EC3ACFCCD175}" destId="{6B59D165-FD0D-2644-8BE9-1908A3BF85C1}" srcOrd="0" destOrd="0" presId="urn:microsoft.com/office/officeart/2005/8/layout/vList2"/>
    <dgm:cxn modelId="{5E205521-6799-874A-8E88-B7CEEA25C109}" srcId="{B436D470-394C-4E4A-B430-B23D1CC2F529}" destId="{6416796D-E5C6-0D41-9616-125C35F0B890}" srcOrd="3" destOrd="0" parTransId="{EBAAF173-3A03-0F49-8A1A-32EDA2DCDB85}" sibTransId="{F18B8C07-9601-CC4E-B95F-C2919B7EF1AA}"/>
    <dgm:cxn modelId="{67A9B524-99FD-AD4C-B09B-F7116D6A2E68}" srcId="{B436D470-394C-4E4A-B430-B23D1CC2F529}" destId="{0816F563-A5EE-454E-957C-2EEFC6308CEE}" srcOrd="1" destOrd="0" parTransId="{B5C8F9DA-23C2-B040-A0CC-6356202A4C46}" sibTransId="{5B27A1CF-657F-4D43-BBBB-A001237EC802}"/>
    <dgm:cxn modelId="{9E10457A-7D9F-2A44-8902-9DD1370CC587}" srcId="{B436D470-394C-4E4A-B430-B23D1CC2F529}" destId="{297E3CDE-766A-9946-A4F2-EC3ACFCCD175}" srcOrd="2" destOrd="0" parTransId="{33DA999C-A082-4A45-9BB8-7C1B53094770}" sibTransId="{129C0662-3F73-3C41-BD0E-23148A0C2333}"/>
    <dgm:cxn modelId="{B441897E-9298-634E-B965-5E96C14E5075}" type="presOf" srcId="{490E3E96-8471-D343-B89B-DF2FB74D0274}" destId="{1237A8ED-7F0A-F047-9061-2E4FD666247C}" srcOrd="0" destOrd="0" presId="urn:microsoft.com/office/officeart/2005/8/layout/vList2"/>
    <dgm:cxn modelId="{7F8FDC7E-3333-6545-8B20-CD5E0DD6C399}" type="presOf" srcId="{0816F563-A5EE-454E-957C-2EEFC6308CEE}" destId="{972F2E40-CD2C-4448-97D2-383D0EE46EC5}" srcOrd="0" destOrd="0" presId="urn:microsoft.com/office/officeart/2005/8/layout/vList2"/>
    <dgm:cxn modelId="{3B1A619A-977A-FD4B-A08D-3B6C53A506D6}" type="presOf" srcId="{B436D470-394C-4E4A-B430-B23D1CC2F529}" destId="{D27B0EFD-4709-CC48-BCA6-918318CF6D1D}" srcOrd="0" destOrd="0" presId="urn:microsoft.com/office/officeart/2005/8/layout/vList2"/>
    <dgm:cxn modelId="{B7CA86BD-C336-CC47-A22A-D97C87BC9C01}" type="presOf" srcId="{6416796D-E5C6-0D41-9616-125C35F0B890}" destId="{E0843A04-9403-C54F-806F-C8C7545076D8}" srcOrd="0" destOrd="0" presId="urn:microsoft.com/office/officeart/2005/8/layout/vList2"/>
    <dgm:cxn modelId="{E142F2BF-A553-7746-8D2D-2EEB8FB53A2C}" srcId="{B436D470-394C-4E4A-B430-B23D1CC2F529}" destId="{490E3E96-8471-D343-B89B-DF2FB74D0274}" srcOrd="0" destOrd="0" parTransId="{176FEBC1-3B02-4342-8201-E7D9EFEAA8F7}" sibTransId="{0E32348D-D3AA-3F41-A359-BF2B2D6F495B}"/>
    <dgm:cxn modelId="{A5A75827-107E-5B4B-9EC4-635DBB28CC33}" type="presParOf" srcId="{D27B0EFD-4709-CC48-BCA6-918318CF6D1D}" destId="{1237A8ED-7F0A-F047-9061-2E4FD666247C}" srcOrd="0" destOrd="0" presId="urn:microsoft.com/office/officeart/2005/8/layout/vList2"/>
    <dgm:cxn modelId="{3BB2F932-B39C-DD49-BE90-730F8D7FE988}" type="presParOf" srcId="{D27B0EFD-4709-CC48-BCA6-918318CF6D1D}" destId="{99239676-0301-D846-B872-B005898C4AE8}" srcOrd="1" destOrd="0" presId="urn:microsoft.com/office/officeart/2005/8/layout/vList2"/>
    <dgm:cxn modelId="{4EF58E49-BB3F-C54D-8CF4-9C5D3A8344CF}" type="presParOf" srcId="{D27B0EFD-4709-CC48-BCA6-918318CF6D1D}" destId="{972F2E40-CD2C-4448-97D2-383D0EE46EC5}" srcOrd="2" destOrd="0" presId="urn:microsoft.com/office/officeart/2005/8/layout/vList2"/>
    <dgm:cxn modelId="{DD42AC49-2EBA-B74F-9429-F124FF445ABF}" type="presParOf" srcId="{D27B0EFD-4709-CC48-BCA6-918318CF6D1D}" destId="{1558B23E-DD82-7B4F-8401-A11F523978F7}" srcOrd="3" destOrd="0" presId="urn:microsoft.com/office/officeart/2005/8/layout/vList2"/>
    <dgm:cxn modelId="{F5BF8F9B-7DF1-A54D-A7E6-1BA2374600E9}" type="presParOf" srcId="{D27B0EFD-4709-CC48-BCA6-918318CF6D1D}" destId="{6B59D165-FD0D-2644-8BE9-1908A3BF85C1}" srcOrd="4" destOrd="0" presId="urn:microsoft.com/office/officeart/2005/8/layout/vList2"/>
    <dgm:cxn modelId="{891B6FA4-6C07-5549-9757-D5ADCFE0D3B4}" type="presParOf" srcId="{D27B0EFD-4709-CC48-BCA6-918318CF6D1D}" destId="{DDFF41DC-C5AC-3C40-A29E-D399CA962A2E}" srcOrd="5" destOrd="0" presId="urn:microsoft.com/office/officeart/2005/8/layout/vList2"/>
    <dgm:cxn modelId="{06C63368-2086-3447-BD9C-D3526B61B3C2}" type="presParOf" srcId="{D27B0EFD-4709-CC48-BCA6-918318CF6D1D}" destId="{E0843A04-9403-C54F-806F-C8C7545076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16EAC-9A43-FE4C-8E96-AA740D1902CF}">
      <dsp:nvSpPr>
        <dsp:cNvPr id="0" name=""/>
        <dsp:cNvSpPr/>
      </dsp:nvSpPr>
      <dsp:spPr>
        <a:xfrm>
          <a:off x="0" y="463319"/>
          <a:ext cx="1014112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A1EE6-88C9-FE4E-9B94-29F0ADA3D2E1}">
      <dsp:nvSpPr>
        <dsp:cNvPr id="0" name=""/>
        <dsp:cNvSpPr/>
      </dsp:nvSpPr>
      <dsp:spPr>
        <a:xfrm>
          <a:off x="507056" y="50039"/>
          <a:ext cx="7098786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17" tIns="0" rIns="2683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000" b="0" i="0" u="none" kern="1200" dirty="0" err="1"/>
            <a:t>Memungkinkan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kita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menunjukkan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keahlian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dalam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topik</a:t>
          </a:r>
          <a:r>
            <a:rPr lang="en-ID" sz="2000" b="0" i="0" u="none" kern="1200" dirty="0"/>
            <a:t> yang </a:t>
          </a:r>
          <a:r>
            <a:rPr lang="en-ID" sz="2000" b="0" i="0" u="none" kern="1200" dirty="0" err="1"/>
            <a:t>kita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bahas</a:t>
          </a:r>
          <a:r>
            <a:rPr lang="en-ID" sz="2000" b="0" i="0" u="none" kern="1200" dirty="0"/>
            <a:t>.</a:t>
          </a:r>
          <a:endParaRPr lang="en-US" sz="2000" kern="1200" dirty="0"/>
        </a:p>
      </dsp:txBody>
      <dsp:txXfrm>
        <a:off x="547405" y="90388"/>
        <a:ext cx="7018088" cy="745862"/>
      </dsp:txXfrm>
    </dsp:sp>
    <dsp:sp modelId="{D670816D-B3E7-1441-AE9C-69CAFC44B0DE}">
      <dsp:nvSpPr>
        <dsp:cNvPr id="0" name=""/>
        <dsp:cNvSpPr/>
      </dsp:nvSpPr>
      <dsp:spPr>
        <a:xfrm>
          <a:off x="0" y="1733399"/>
          <a:ext cx="1014112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5B117-2488-CB4A-A4EE-ADDF69AC989D}">
      <dsp:nvSpPr>
        <dsp:cNvPr id="0" name=""/>
        <dsp:cNvSpPr/>
      </dsp:nvSpPr>
      <dsp:spPr>
        <a:xfrm>
          <a:off x="507056" y="1320119"/>
          <a:ext cx="7098786" cy="8265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17" tIns="0" rIns="2683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000" b="0" i="0" u="none" kern="1200"/>
            <a:t>Menyediakan kesempatan tambahan untuk berinteraksi dan membangun hubungan dengan audiens.</a:t>
          </a:r>
        </a:p>
      </dsp:txBody>
      <dsp:txXfrm>
        <a:off x="547405" y="1360468"/>
        <a:ext cx="7018088" cy="745862"/>
      </dsp:txXfrm>
    </dsp:sp>
    <dsp:sp modelId="{65416914-E8E4-1941-A6E1-2705DE1AF45C}">
      <dsp:nvSpPr>
        <dsp:cNvPr id="0" name=""/>
        <dsp:cNvSpPr/>
      </dsp:nvSpPr>
      <dsp:spPr>
        <a:xfrm>
          <a:off x="0" y="3003479"/>
          <a:ext cx="1014112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00B0C-0B3B-A241-B210-56599BA8989E}">
      <dsp:nvSpPr>
        <dsp:cNvPr id="0" name=""/>
        <dsp:cNvSpPr/>
      </dsp:nvSpPr>
      <dsp:spPr>
        <a:xfrm>
          <a:off x="507056" y="2590200"/>
          <a:ext cx="7098786" cy="8265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17" tIns="0" rIns="2683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000" b="0" i="0" u="none" kern="1200"/>
            <a:t>Membantu kita mengukur pemahaman audiens.</a:t>
          </a:r>
        </a:p>
      </dsp:txBody>
      <dsp:txXfrm>
        <a:off x="547405" y="2630549"/>
        <a:ext cx="7018088" cy="745862"/>
      </dsp:txXfrm>
    </dsp:sp>
    <dsp:sp modelId="{4CFDAABD-C6A5-164A-BD67-48E192D147E4}">
      <dsp:nvSpPr>
        <dsp:cNvPr id="0" name=""/>
        <dsp:cNvSpPr/>
      </dsp:nvSpPr>
      <dsp:spPr>
        <a:xfrm>
          <a:off x="0" y="4273560"/>
          <a:ext cx="1014112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94EF-91AF-3D4A-B145-FBBCD76EE829}">
      <dsp:nvSpPr>
        <dsp:cNvPr id="0" name=""/>
        <dsp:cNvSpPr/>
      </dsp:nvSpPr>
      <dsp:spPr>
        <a:xfrm>
          <a:off x="507056" y="3860280"/>
          <a:ext cx="7098786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17" tIns="0" rIns="26831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D" sz="2000" b="0" i="0" u="none" kern="1200" dirty="0" err="1"/>
            <a:t>Memberikan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umpan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balik</a:t>
          </a:r>
          <a:r>
            <a:rPr lang="en-ID" sz="2000" b="0" i="0" u="none" kern="1200" dirty="0"/>
            <a:t> yang </a:t>
          </a:r>
          <a:r>
            <a:rPr lang="en-ID" sz="2000" b="0" i="0" u="none" kern="1200" dirty="0" err="1"/>
            <a:t>membantu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kita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memperkuat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presentasi</a:t>
          </a:r>
          <a:r>
            <a:rPr lang="en-ID" sz="2000" b="0" i="0" u="none" kern="1200" dirty="0"/>
            <a:t> di masa yang </a:t>
          </a:r>
          <a:r>
            <a:rPr lang="en-ID" sz="2000" b="0" i="0" u="none" kern="1200" dirty="0" err="1"/>
            <a:t>akan</a:t>
          </a:r>
          <a:r>
            <a:rPr lang="en-ID" sz="2000" b="0" i="0" u="none" kern="1200" dirty="0"/>
            <a:t> </a:t>
          </a:r>
          <a:r>
            <a:rPr lang="en-ID" sz="2000" b="0" i="0" u="none" kern="1200" dirty="0" err="1"/>
            <a:t>datang</a:t>
          </a:r>
          <a:r>
            <a:rPr lang="en-ID" sz="2000" b="0" i="0" u="none" kern="1200" dirty="0"/>
            <a:t>.</a:t>
          </a:r>
        </a:p>
      </dsp:txBody>
      <dsp:txXfrm>
        <a:off x="547405" y="3900629"/>
        <a:ext cx="7018088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31CBD-5E76-BD45-BC9A-B5307CCDC860}">
      <dsp:nvSpPr>
        <dsp:cNvPr id="0" name=""/>
        <dsp:cNvSpPr/>
      </dsp:nvSpPr>
      <dsp:spPr>
        <a:xfrm>
          <a:off x="-6679780" y="-1021874"/>
          <a:ext cx="7953481" cy="795348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DD5D1-0CED-7246-A1A6-59C66E2F54DF}">
      <dsp:nvSpPr>
        <dsp:cNvPr id="0" name=""/>
        <dsp:cNvSpPr/>
      </dsp:nvSpPr>
      <dsp:spPr>
        <a:xfrm>
          <a:off x="820270" y="590973"/>
          <a:ext cx="7772274" cy="1181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Memalingkan</a:t>
          </a:r>
          <a:r>
            <a:rPr lang="en-US" sz="3500" kern="1200" dirty="0"/>
            <a:t> </a:t>
          </a:r>
          <a:r>
            <a:rPr lang="en-US" sz="3500" kern="1200" dirty="0" err="1"/>
            <a:t>perhatian</a:t>
          </a:r>
          <a:endParaRPr lang="en-US" sz="3500" kern="1200" dirty="0"/>
        </a:p>
      </dsp:txBody>
      <dsp:txXfrm>
        <a:off x="820270" y="590973"/>
        <a:ext cx="7772274" cy="1181946"/>
      </dsp:txXfrm>
    </dsp:sp>
    <dsp:sp modelId="{100902E2-E6EC-DC4C-9222-038AC2BCAB4A}">
      <dsp:nvSpPr>
        <dsp:cNvPr id="0" name=""/>
        <dsp:cNvSpPr/>
      </dsp:nvSpPr>
      <dsp:spPr>
        <a:xfrm>
          <a:off x="81554" y="443229"/>
          <a:ext cx="1477433" cy="14774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002B1-11E8-D24A-92CA-AE7E1535A949}">
      <dsp:nvSpPr>
        <dsp:cNvPr id="0" name=""/>
        <dsp:cNvSpPr/>
      </dsp:nvSpPr>
      <dsp:spPr>
        <a:xfrm>
          <a:off x="1249908" y="2363893"/>
          <a:ext cx="7342637" cy="118194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Tidak</a:t>
          </a:r>
          <a:r>
            <a:rPr lang="en-US" sz="3500" kern="1200" dirty="0"/>
            <a:t> </a:t>
          </a:r>
          <a:r>
            <a:rPr lang="en-US" sz="3500" kern="1200" dirty="0" err="1"/>
            <a:t>memberikan</a:t>
          </a:r>
          <a:r>
            <a:rPr lang="en-US" sz="3500" kern="1200" dirty="0"/>
            <a:t> </a:t>
          </a:r>
          <a:r>
            <a:rPr lang="en-US" sz="3500" kern="1200" dirty="0" err="1"/>
            <a:t>jawaban</a:t>
          </a:r>
          <a:endParaRPr lang="en-US" sz="3500" kern="1200" dirty="0"/>
        </a:p>
      </dsp:txBody>
      <dsp:txXfrm>
        <a:off x="1249908" y="2363893"/>
        <a:ext cx="7342637" cy="1181946"/>
      </dsp:txXfrm>
    </dsp:sp>
    <dsp:sp modelId="{B401D770-F0D6-5044-A6A5-37EB2F49F785}">
      <dsp:nvSpPr>
        <dsp:cNvPr id="0" name=""/>
        <dsp:cNvSpPr/>
      </dsp:nvSpPr>
      <dsp:spPr>
        <a:xfrm>
          <a:off x="511191" y="2216149"/>
          <a:ext cx="1477433" cy="14774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DB50-0061-5F48-8E50-609B819F8467}">
      <dsp:nvSpPr>
        <dsp:cNvPr id="0" name=""/>
        <dsp:cNvSpPr/>
      </dsp:nvSpPr>
      <dsp:spPr>
        <a:xfrm>
          <a:off x="820270" y="4136813"/>
          <a:ext cx="7772274" cy="118194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Memberikan</a:t>
          </a:r>
          <a:r>
            <a:rPr lang="en-US" sz="3500" kern="1200" dirty="0"/>
            <a:t> </a:t>
          </a:r>
          <a:r>
            <a:rPr lang="en-US" sz="3500" kern="1200" dirty="0" err="1"/>
            <a:t>jawaban</a:t>
          </a:r>
          <a:r>
            <a:rPr lang="en-US" sz="3500" kern="1200" dirty="0"/>
            <a:t> yang </a:t>
          </a:r>
          <a:r>
            <a:rPr lang="en-US" sz="3500" kern="1200" dirty="0" err="1"/>
            <a:t>tidak</a:t>
          </a:r>
          <a:r>
            <a:rPr lang="en-US" sz="3500" kern="1200" dirty="0"/>
            <a:t> </a:t>
          </a:r>
          <a:r>
            <a:rPr lang="en-US" sz="3500" kern="1200" dirty="0" err="1"/>
            <a:t>sesuai</a:t>
          </a:r>
          <a:endParaRPr lang="en-US" sz="3500" kern="1200" dirty="0"/>
        </a:p>
      </dsp:txBody>
      <dsp:txXfrm>
        <a:off x="820270" y="4136813"/>
        <a:ext cx="7772274" cy="1181946"/>
      </dsp:txXfrm>
    </dsp:sp>
    <dsp:sp modelId="{04761906-C6E1-1A42-B900-C6B2096B214C}">
      <dsp:nvSpPr>
        <dsp:cNvPr id="0" name=""/>
        <dsp:cNvSpPr/>
      </dsp:nvSpPr>
      <dsp:spPr>
        <a:xfrm>
          <a:off x="81554" y="3989069"/>
          <a:ext cx="1477433" cy="14774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7A8ED-7F0A-F047-9061-2E4FD666247C}">
      <dsp:nvSpPr>
        <dsp:cNvPr id="0" name=""/>
        <dsp:cNvSpPr/>
      </dsp:nvSpPr>
      <dsp:spPr>
        <a:xfrm>
          <a:off x="0" y="214164"/>
          <a:ext cx="8275721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Mendengarkan</a:t>
          </a:r>
          <a:endParaRPr lang="en-US" sz="4700" kern="1200" dirty="0"/>
        </a:p>
      </dsp:txBody>
      <dsp:txXfrm>
        <a:off x="55030" y="269194"/>
        <a:ext cx="8165661" cy="1017235"/>
      </dsp:txXfrm>
    </dsp:sp>
    <dsp:sp modelId="{972F2E40-CD2C-4448-97D2-383D0EE46EC5}">
      <dsp:nvSpPr>
        <dsp:cNvPr id="0" name=""/>
        <dsp:cNvSpPr/>
      </dsp:nvSpPr>
      <dsp:spPr>
        <a:xfrm>
          <a:off x="0" y="1476819"/>
          <a:ext cx="8275721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Jeda </a:t>
          </a:r>
          <a:r>
            <a:rPr lang="en-US" sz="4700" kern="1200" dirty="0" err="1"/>
            <a:t>sejenak</a:t>
          </a:r>
          <a:r>
            <a:rPr lang="en-US" sz="4700" kern="1200" dirty="0"/>
            <a:t> </a:t>
          </a:r>
          <a:r>
            <a:rPr lang="en-US" sz="4700" kern="1200" dirty="0" err="1"/>
            <a:t>untuk</a:t>
          </a:r>
          <a:r>
            <a:rPr lang="en-US" sz="4700" kern="1200" dirty="0"/>
            <a:t> </a:t>
          </a:r>
          <a:r>
            <a:rPr lang="en-US" sz="4700" kern="1200" dirty="0" err="1"/>
            <a:t>berpikir</a:t>
          </a:r>
          <a:endParaRPr lang="en-US" sz="4700" kern="1200" dirty="0"/>
        </a:p>
      </dsp:txBody>
      <dsp:txXfrm>
        <a:off x="55030" y="1531849"/>
        <a:ext cx="8165661" cy="1017235"/>
      </dsp:txXfrm>
    </dsp:sp>
    <dsp:sp modelId="{6B59D165-FD0D-2644-8BE9-1908A3BF85C1}">
      <dsp:nvSpPr>
        <dsp:cNvPr id="0" name=""/>
        <dsp:cNvSpPr/>
      </dsp:nvSpPr>
      <dsp:spPr>
        <a:xfrm>
          <a:off x="0" y="2739473"/>
          <a:ext cx="8275721" cy="1127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Jawab</a:t>
          </a:r>
          <a:r>
            <a:rPr lang="en-US" sz="4700" kern="1200" dirty="0"/>
            <a:t> </a:t>
          </a:r>
          <a:r>
            <a:rPr lang="en-US" sz="4700" kern="1200" dirty="0" err="1"/>
            <a:t>pertanyaan</a:t>
          </a:r>
          <a:r>
            <a:rPr lang="en-US" sz="4700" kern="1200" dirty="0"/>
            <a:t> </a:t>
          </a:r>
          <a:r>
            <a:rPr lang="en-US" sz="4700" kern="1200" dirty="0" err="1"/>
            <a:t>dengan</a:t>
          </a:r>
          <a:r>
            <a:rPr lang="en-US" sz="4700" kern="1200" dirty="0"/>
            <a:t> </a:t>
          </a:r>
          <a:r>
            <a:rPr lang="en-US" sz="4700" kern="1200" dirty="0" err="1"/>
            <a:t>tepat</a:t>
          </a:r>
          <a:endParaRPr lang="en-US" sz="4700" kern="1200" dirty="0"/>
        </a:p>
      </dsp:txBody>
      <dsp:txXfrm>
        <a:off x="55030" y="2794503"/>
        <a:ext cx="8165661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7A8ED-7F0A-F047-9061-2E4FD666247C}">
      <dsp:nvSpPr>
        <dsp:cNvPr id="0" name=""/>
        <dsp:cNvSpPr/>
      </dsp:nvSpPr>
      <dsp:spPr>
        <a:xfrm>
          <a:off x="0" y="214164"/>
          <a:ext cx="8275721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Tidak</a:t>
          </a:r>
          <a:r>
            <a:rPr lang="en-US" sz="4700" kern="1200" dirty="0"/>
            <a:t> </a:t>
          </a:r>
          <a:r>
            <a:rPr lang="en-US" sz="4700" kern="1200" dirty="0" err="1"/>
            <a:t>bisa</a:t>
          </a:r>
          <a:r>
            <a:rPr lang="en-US" sz="4700" kern="1200" dirty="0"/>
            <a:t> </a:t>
          </a:r>
          <a:r>
            <a:rPr lang="en-US" sz="4700" kern="1200" dirty="0" err="1"/>
            <a:t>menjawab</a:t>
          </a:r>
          <a:r>
            <a:rPr lang="en-US" sz="4700" kern="1200" dirty="0"/>
            <a:t> </a:t>
          </a:r>
        </a:p>
      </dsp:txBody>
      <dsp:txXfrm>
        <a:off x="55030" y="269194"/>
        <a:ext cx="8165661" cy="1017235"/>
      </dsp:txXfrm>
    </dsp:sp>
    <dsp:sp modelId="{972F2E40-CD2C-4448-97D2-383D0EE46EC5}">
      <dsp:nvSpPr>
        <dsp:cNvPr id="0" name=""/>
        <dsp:cNvSpPr/>
      </dsp:nvSpPr>
      <dsp:spPr>
        <a:xfrm>
          <a:off x="0" y="1476819"/>
          <a:ext cx="8275721" cy="112729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Pertanyaan</a:t>
          </a:r>
          <a:r>
            <a:rPr lang="en-US" sz="4700" kern="1200" dirty="0"/>
            <a:t> </a:t>
          </a:r>
          <a:r>
            <a:rPr lang="en-US" sz="4700" kern="1200" dirty="0" err="1"/>
            <a:t>tidak</a:t>
          </a:r>
          <a:r>
            <a:rPr lang="en-US" sz="4700" kern="1200" dirty="0"/>
            <a:t> </a:t>
          </a:r>
          <a:r>
            <a:rPr lang="en-US" sz="4700" kern="1200" dirty="0" err="1"/>
            <a:t>sesuai</a:t>
          </a:r>
          <a:r>
            <a:rPr lang="en-US" sz="4700" kern="1200" dirty="0"/>
            <a:t> </a:t>
          </a:r>
          <a:r>
            <a:rPr lang="en-US" sz="4700" kern="1200" dirty="0" err="1"/>
            <a:t>topik</a:t>
          </a:r>
          <a:endParaRPr lang="en-US" sz="4700" kern="1200" dirty="0"/>
        </a:p>
      </dsp:txBody>
      <dsp:txXfrm>
        <a:off x="55030" y="1531849"/>
        <a:ext cx="8165661" cy="1017235"/>
      </dsp:txXfrm>
    </dsp:sp>
    <dsp:sp modelId="{6B59D165-FD0D-2644-8BE9-1908A3BF85C1}">
      <dsp:nvSpPr>
        <dsp:cNvPr id="0" name=""/>
        <dsp:cNvSpPr/>
      </dsp:nvSpPr>
      <dsp:spPr>
        <a:xfrm>
          <a:off x="0" y="2739473"/>
          <a:ext cx="8275721" cy="112729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Tidak</a:t>
          </a:r>
          <a:r>
            <a:rPr lang="en-US" sz="4700" kern="1200" dirty="0"/>
            <a:t> </a:t>
          </a:r>
          <a:r>
            <a:rPr lang="en-US" sz="4700" kern="1200" dirty="0" err="1"/>
            <a:t>bertanya</a:t>
          </a:r>
          <a:r>
            <a:rPr lang="en-US" sz="4700" kern="1200" dirty="0"/>
            <a:t>, </a:t>
          </a:r>
          <a:r>
            <a:rPr lang="en-US" sz="4700" kern="1200" dirty="0" err="1"/>
            <a:t>malah</a:t>
          </a:r>
          <a:r>
            <a:rPr lang="en-US" sz="4700" kern="1200" dirty="0"/>
            <a:t> </a:t>
          </a:r>
          <a:r>
            <a:rPr lang="en-US" sz="4700" kern="1200" dirty="0" err="1"/>
            <a:t>bercerita</a:t>
          </a:r>
          <a:endParaRPr lang="en-US" sz="4700" kern="1200" dirty="0"/>
        </a:p>
      </dsp:txBody>
      <dsp:txXfrm>
        <a:off x="55030" y="2794503"/>
        <a:ext cx="8165661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7A8ED-7F0A-F047-9061-2E4FD666247C}">
      <dsp:nvSpPr>
        <dsp:cNvPr id="0" name=""/>
        <dsp:cNvSpPr/>
      </dsp:nvSpPr>
      <dsp:spPr>
        <a:xfrm>
          <a:off x="0" y="2026"/>
          <a:ext cx="11187363" cy="1112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Beri </a:t>
          </a:r>
          <a:r>
            <a:rPr lang="en-US" sz="2800" kern="1200" dirty="0" err="1"/>
            <a:t>apresiasi</a:t>
          </a:r>
          <a:r>
            <a:rPr lang="en-US" sz="2800" kern="1200" dirty="0"/>
            <a:t>, </a:t>
          </a:r>
          <a:r>
            <a:rPr lang="en-US" sz="2800" kern="1200" dirty="0" err="1"/>
            <a:t>ucapkan</a:t>
          </a:r>
          <a:r>
            <a:rPr lang="en-US" sz="2800" kern="1200" dirty="0"/>
            <a:t> </a:t>
          </a:r>
          <a:r>
            <a:rPr lang="en-US" sz="2800" kern="1200" dirty="0" err="1"/>
            <a:t>terimakasih</a:t>
          </a:r>
          <a:endParaRPr lang="en-US" sz="2800" kern="1200" dirty="0"/>
        </a:p>
      </dsp:txBody>
      <dsp:txXfrm>
        <a:off x="54295" y="56321"/>
        <a:ext cx="11078773" cy="1003641"/>
      </dsp:txXfrm>
    </dsp:sp>
    <dsp:sp modelId="{972F2E40-CD2C-4448-97D2-383D0EE46EC5}">
      <dsp:nvSpPr>
        <dsp:cNvPr id="0" name=""/>
        <dsp:cNvSpPr/>
      </dsp:nvSpPr>
      <dsp:spPr>
        <a:xfrm>
          <a:off x="0" y="1151698"/>
          <a:ext cx="11187363" cy="11122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Fokus</a:t>
          </a:r>
          <a:r>
            <a:rPr lang="en-US" sz="2800" kern="1200" dirty="0"/>
            <a:t> </a:t>
          </a:r>
          <a:r>
            <a:rPr lang="en-US" sz="2800" kern="1200" dirty="0" err="1"/>
            <a:t>pada</a:t>
          </a:r>
          <a:r>
            <a:rPr lang="en-US" sz="2800" kern="1200" dirty="0"/>
            <a:t> </a:t>
          </a:r>
          <a:r>
            <a:rPr lang="en-US" sz="2800" kern="1200" dirty="0" err="1"/>
            <a:t>pertanyaan</a:t>
          </a:r>
          <a:r>
            <a:rPr lang="en-US" sz="2800" kern="1200" dirty="0"/>
            <a:t> (</a:t>
          </a:r>
          <a:r>
            <a:rPr lang="en-US" sz="2800" kern="1200" dirty="0" err="1"/>
            <a:t>catat</a:t>
          </a:r>
          <a:r>
            <a:rPr lang="en-US" sz="2800" kern="1200" dirty="0"/>
            <a:t> </a:t>
          </a:r>
          <a:r>
            <a:rPr lang="en-US" sz="2800" kern="1200" dirty="0" err="1"/>
            <a:t>supaya</a:t>
          </a:r>
          <a:r>
            <a:rPr lang="en-US" sz="2800" kern="1200" dirty="0"/>
            <a:t> </a:t>
          </a:r>
          <a:r>
            <a:rPr lang="en-US" sz="2800" kern="1200" dirty="0" err="1"/>
            <a:t>tidak</a:t>
          </a:r>
          <a:r>
            <a:rPr lang="en-US" sz="2800" kern="1200" dirty="0"/>
            <a:t> </a:t>
          </a:r>
          <a:r>
            <a:rPr lang="en-US" sz="2800" kern="1200" dirty="0" err="1"/>
            <a:t>terlewat</a:t>
          </a:r>
          <a:r>
            <a:rPr lang="en-US" sz="2800" kern="1200" dirty="0"/>
            <a:t>)</a:t>
          </a:r>
        </a:p>
      </dsp:txBody>
      <dsp:txXfrm>
        <a:off x="54295" y="1205993"/>
        <a:ext cx="11078773" cy="1003641"/>
      </dsp:txXfrm>
    </dsp:sp>
    <dsp:sp modelId="{6B59D165-FD0D-2644-8BE9-1908A3BF85C1}">
      <dsp:nvSpPr>
        <dsp:cNvPr id="0" name=""/>
        <dsp:cNvSpPr/>
      </dsp:nvSpPr>
      <dsp:spPr>
        <a:xfrm>
          <a:off x="0" y="2301369"/>
          <a:ext cx="11187363" cy="11122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Beri </a:t>
          </a:r>
          <a:r>
            <a:rPr lang="en-US" sz="2800" kern="1200" dirty="0" err="1"/>
            <a:t>kesempatan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menyampaikan</a:t>
          </a:r>
          <a:r>
            <a:rPr lang="en-US" sz="2800" kern="1200" dirty="0"/>
            <a:t> </a:t>
          </a:r>
          <a:r>
            <a:rPr lang="en-US" sz="2800" kern="1200" dirty="0" err="1"/>
            <a:t>umpan</a:t>
          </a:r>
          <a:r>
            <a:rPr lang="en-US" sz="2800" kern="1200" dirty="0"/>
            <a:t> </a:t>
          </a:r>
          <a:r>
            <a:rPr lang="en-US" sz="2800" kern="1200" dirty="0" err="1"/>
            <a:t>balik</a:t>
          </a:r>
          <a:r>
            <a:rPr lang="en-US" sz="2800" kern="1200" dirty="0"/>
            <a:t>, </a:t>
          </a:r>
          <a:r>
            <a:rPr lang="en-US" sz="2800" kern="1200" dirty="0" err="1"/>
            <a:t>tapi</a:t>
          </a:r>
          <a:r>
            <a:rPr lang="en-US" sz="2800" kern="1200" dirty="0"/>
            <a:t> </a:t>
          </a:r>
          <a:r>
            <a:rPr lang="en-US" sz="2800" kern="1200" dirty="0" err="1"/>
            <a:t>batasi</a:t>
          </a:r>
          <a:r>
            <a:rPr lang="en-US" sz="2800" kern="1200" dirty="0"/>
            <a:t> </a:t>
          </a:r>
          <a:r>
            <a:rPr lang="en-US" sz="2800" kern="1200" dirty="0" err="1"/>
            <a:t>supaya</a:t>
          </a:r>
          <a:r>
            <a:rPr lang="en-US" sz="2800" kern="1200" dirty="0"/>
            <a:t> </a:t>
          </a:r>
          <a:r>
            <a:rPr lang="en-US" sz="2800" kern="1200" dirty="0" err="1"/>
            <a:t>tidak</a:t>
          </a:r>
          <a:r>
            <a:rPr lang="en-US" sz="2800" kern="1200" dirty="0"/>
            <a:t> </a:t>
          </a:r>
          <a:r>
            <a:rPr lang="en-US" sz="2800" kern="1200" dirty="0" err="1"/>
            <a:t>melebar</a:t>
          </a:r>
          <a:endParaRPr lang="en-US" sz="2800" kern="1200" dirty="0"/>
        </a:p>
      </dsp:txBody>
      <dsp:txXfrm>
        <a:off x="54295" y="2355664"/>
        <a:ext cx="11078773" cy="1003641"/>
      </dsp:txXfrm>
    </dsp:sp>
    <dsp:sp modelId="{E0843A04-9403-C54F-806F-C8C7545076D8}">
      <dsp:nvSpPr>
        <dsp:cNvPr id="0" name=""/>
        <dsp:cNvSpPr/>
      </dsp:nvSpPr>
      <dsp:spPr>
        <a:xfrm>
          <a:off x="0" y="3451040"/>
          <a:ext cx="11187363" cy="11122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Jawab</a:t>
          </a:r>
          <a:r>
            <a:rPr lang="en-US" sz="2800" kern="1200" dirty="0"/>
            <a:t> </a:t>
          </a:r>
          <a:r>
            <a:rPr lang="en-US" sz="2800" kern="1200" dirty="0" err="1"/>
            <a:t>dengan</a:t>
          </a:r>
          <a:r>
            <a:rPr lang="en-US" sz="2800" kern="1200" dirty="0"/>
            <a:t> </a:t>
          </a:r>
          <a:r>
            <a:rPr lang="en-US" sz="2800" kern="1200" dirty="0" err="1"/>
            <a:t>sopan</a:t>
          </a:r>
          <a:endParaRPr lang="en-US" sz="2800" kern="1200" dirty="0"/>
        </a:p>
      </dsp:txBody>
      <dsp:txXfrm>
        <a:off x="54295" y="3505335"/>
        <a:ext cx="11078773" cy="1003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792B9-94DC-455F-B26F-64B251B32B0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F458F-43CB-421E-8A92-9C3DB9076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1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7216CA-BB0E-4E58-B8F0-1835625534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6702" y="529389"/>
            <a:ext cx="7675299" cy="5943601"/>
          </a:xfrm>
          <a:custGeom>
            <a:avLst/>
            <a:gdLst>
              <a:gd name="connsiteX0" fmla="*/ 0 w 7675299"/>
              <a:gd name="connsiteY0" fmla="*/ 4772385 h 5943601"/>
              <a:gd name="connsiteX1" fmla="*/ 7675299 w 7675299"/>
              <a:gd name="connsiteY1" fmla="*/ 4772385 h 5943601"/>
              <a:gd name="connsiteX2" fmla="*/ 7675299 w 7675299"/>
              <a:gd name="connsiteY2" fmla="*/ 5943601 h 5943601"/>
              <a:gd name="connsiteX3" fmla="*/ 0 w 7675299"/>
              <a:gd name="connsiteY3" fmla="*/ 5943601 h 5943601"/>
              <a:gd name="connsiteX4" fmla="*/ 0 w 7675299"/>
              <a:gd name="connsiteY4" fmla="*/ 2007445 h 5943601"/>
              <a:gd name="connsiteX5" fmla="*/ 7675299 w 7675299"/>
              <a:gd name="connsiteY5" fmla="*/ 2007445 h 5943601"/>
              <a:gd name="connsiteX6" fmla="*/ 7675299 w 7675299"/>
              <a:gd name="connsiteY6" fmla="*/ 4572000 h 5943601"/>
              <a:gd name="connsiteX7" fmla="*/ 0 w 7675299"/>
              <a:gd name="connsiteY7" fmla="*/ 4572000 h 5943601"/>
              <a:gd name="connsiteX8" fmla="*/ 0 w 7675299"/>
              <a:gd name="connsiteY8" fmla="*/ 0 h 5943601"/>
              <a:gd name="connsiteX9" fmla="*/ 7675299 w 7675299"/>
              <a:gd name="connsiteY9" fmla="*/ 0 h 5943601"/>
              <a:gd name="connsiteX10" fmla="*/ 7675299 w 7675299"/>
              <a:gd name="connsiteY10" fmla="*/ 1824875 h 5943601"/>
              <a:gd name="connsiteX11" fmla="*/ 0 w 7675299"/>
              <a:gd name="connsiteY11" fmla="*/ 1824875 h 59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5299" h="5943601">
                <a:moveTo>
                  <a:pt x="0" y="4772385"/>
                </a:moveTo>
                <a:lnTo>
                  <a:pt x="7675299" y="4772385"/>
                </a:lnTo>
                <a:lnTo>
                  <a:pt x="7675299" y="5943601"/>
                </a:lnTo>
                <a:lnTo>
                  <a:pt x="0" y="5943601"/>
                </a:lnTo>
                <a:close/>
                <a:moveTo>
                  <a:pt x="0" y="2007445"/>
                </a:moveTo>
                <a:lnTo>
                  <a:pt x="7675299" y="2007445"/>
                </a:lnTo>
                <a:lnTo>
                  <a:pt x="7675299" y="4572000"/>
                </a:lnTo>
                <a:lnTo>
                  <a:pt x="0" y="4572000"/>
                </a:lnTo>
                <a:close/>
                <a:moveTo>
                  <a:pt x="0" y="0"/>
                </a:moveTo>
                <a:lnTo>
                  <a:pt x="7675299" y="0"/>
                </a:lnTo>
                <a:lnTo>
                  <a:pt x="7675299" y="1824875"/>
                </a:lnTo>
                <a:lnTo>
                  <a:pt x="0" y="1824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DC3279-0109-48BD-A6FC-235D264EE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63" y="0"/>
            <a:ext cx="12192000" cy="3922294"/>
          </a:xfrm>
          <a:custGeom>
            <a:avLst/>
            <a:gdLst>
              <a:gd name="connsiteX0" fmla="*/ 0 w 12192000"/>
              <a:gd name="connsiteY0" fmla="*/ 0 h 3922294"/>
              <a:gd name="connsiteX1" fmla="*/ 12192000 w 12192000"/>
              <a:gd name="connsiteY1" fmla="*/ 0 h 3922294"/>
              <a:gd name="connsiteX2" fmla="*/ 11139256 w 12192000"/>
              <a:gd name="connsiteY2" fmla="*/ 3922294 h 3922294"/>
              <a:gd name="connsiteX3" fmla="*/ 1052744 w 12192000"/>
              <a:gd name="connsiteY3" fmla="*/ 3922294 h 392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22294">
                <a:moveTo>
                  <a:pt x="0" y="0"/>
                </a:moveTo>
                <a:lnTo>
                  <a:pt x="12192000" y="0"/>
                </a:lnTo>
                <a:lnTo>
                  <a:pt x="11139256" y="3922294"/>
                </a:lnTo>
                <a:lnTo>
                  <a:pt x="1052744" y="392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-1167863" y="386358"/>
            <a:ext cx="14200247" cy="4559127"/>
          </a:xfrm>
          <a:custGeom>
            <a:avLst/>
            <a:gdLst>
              <a:gd name="connsiteX0" fmla="*/ 4529249 w 14200247"/>
              <a:gd name="connsiteY0" fmla="*/ 3065178 h 4559127"/>
              <a:gd name="connsiteX1" fmla="*/ 5515255 w 14200247"/>
              <a:gd name="connsiteY1" fmla="*/ 3065178 h 4559127"/>
              <a:gd name="connsiteX2" fmla="*/ 5888743 w 14200247"/>
              <a:gd name="connsiteY2" fmla="*/ 3812153 h 4559127"/>
              <a:gd name="connsiteX3" fmla="*/ 5515255 w 14200247"/>
              <a:gd name="connsiteY3" fmla="*/ 4559127 h 4559127"/>
              <a:gd name="connsiteX4" fmla="*/ 4529249 w 14200247"/>
              <a:gd name="connsiteY4" fmla="*/ 4559127 h 4559127"/>
              <a:gd name="connsiteX5" fmla="*/ 4155763 w 14200247"/>
              <a:gd name="connsiteY5" fmla="*/ 3812153 h 4559127"/>
              <a:gd name="connsiteX6" fmla="*/ 10070252 w 14200247"/>
              <a:gd name="connsiteY6" fmla="*/ 3065177 h 4559127"/>
              <a:gd name="connsiteX7" fmla="*/ 11056259 w 14200247"/>
              <a:gd name="connsiteY7" fmla="*/ 3065177 h 4559127"/>
              <a:gd name="connsiteX8" fmla="*/ 11429746 w 14200247"/>
              <a:gd name="connsiteY8" fmla="*/ 3812152 h 4559127"/>
              <a:gd name="connsiteX9" fmla="*/ 11056259 w 14200247"/>
              <a:gd name="connsiteY9" fmla="*/ 4559126 h 4559127"/>
              <a:gd name="connsiteX10" fmla="*/ 10070252 w 14200247"/>
              <a:gd name="connsiteY10" fmla="*/ 4559126 h 4559127"/>
              <a:gd name="connsiteX11" fmla="*/ 9696765 w 14200247"/>
              <a:gd name="connsiteY11" fmla="*/ 3812152 h 4559127"/>
              <a:gd name="connsiteX12" fmla="*/ 12840753 w 14200247"/>
              <a:gd name="connsiteY12" fmla="*/ 3065176 h 4559127"/>
              <a:gd name="connsiteX13" fmla="*/ 13826760 w 14200247"/>
              <a:gd name="connsiteY13" fmla="*/ 3065176 h 4559127"/>
              <a:gd name="connsiteX14" fmla="*/ 14200247 w 14200247"/>
              <a:gd name="connsiteY14" fmla="*/ 3812151 h 4559127"/>
              <a:gd name="connsiteX15" fmla="*/ 13826760 w 14200247"/>
              <a:gd name="connsiteY15" fmla="*/ 4559125 h 4559127"/>
              <a:gd name="connsiteX16" fmla="*/ 12840753 w 14200247"/>
              <a:gd name="connsiteY16" fmla="*/ 4559125 h 4559127"/>
              <a:gd name="connsiteX17" fmla="*/ 12467266 w 14200247"/>
              <a:gd name="connsiteY17" fmla="*/ 3812151 h 4559127"/>
              <a:gd name="connsiteX18" fmla="*/ 7299749 w 14200247"/>
              <a:gd name="connsiteY18" fmla="*/ 3065176 h 4559127"/>
              <a:gd name="connsiteX19" fmla="*/ 8285755 w 14200247"/>
              <a:gd name="connsiteY19" fmla="*/ 3065176 h 4559127"/>
              <a:gd name="connsiteX20" fmla="*/ 8659242 w 14200247"/>
              <a:gd name="connsiteY20" fmla="*/ 3812151 h 4559127"/>
              <a:gd name="connsiteX21" fmla="*/ 8285755 w 14200247"/>
              <a:gd name="connsiteY21" fmla="*/ 4559125 h 4559127"/>
              <a:gd name="connsiteX22" fmla="*/ 7299749 w 14200247"/>
              <a:gd name="connsiteY22" fmla="*/ 4559125 h 4559127"/>
              <a:gd name="connsiteX23" fmla="*/ 6926261 w 14200247"/>
              <a:gd name="connsiteY23" fmla="*/ 3812151 h 4559127"/>
              <a:gd name="connsiteX24" fmla="*/ 11455503 w 14200247"/>
              <a:gd name="connsiteY24" fmla="*/ 2318202 h 4559127"/>
              <a:gd name="connsiteX25" fmla="*/ 12441510 w 14200247"/>
              <a:gd name="connsiteY25" fmla="*/ 2318202 h 4559127"/>
              <a:gd name="connsiteX26" fmla="*/ 12814997 w 14200247"/>
              <a:gd name="connsiteY26" fmla="*/ 3065177 h 4559127"/>
              <a:gd name="connsiteX27" fmla="*/ 12441510 w 14200247"/>
              <a:gd name="connsiteY27" fmla="*/ 3812151 h 4559127"/>
              <a:gd name="connsiteX28" fmla="*/ 11455503 w 14200247"/>
              <a:gd name="connsiteY28" fmla="*/ 3812151 h 4559127"/>
              <a:gd name="connsiteX29" fmla="*/ 11082016 w 14200247"/>
              <a:gd name="connsiteY29" fmla="*/ 3065177 h 4559127"/>
              <a:gd name="connsiteX30" fmla="*/ 5914501 w 14200247"/>
              <a:gd name="connsiteY30" fmla="*/ 2305325 h 4559127"/>
              <a:gd name="connsiteX31" fmla="*/ 6900508 w 14200247"/>
              <a:gd name="connsiteY31" fmla="*/ 2305325 h 4559127"/>
              <a:gd name="connsiteX32" fmla="*/ 7273993 w 14200247"/>
              <a:gd name="connsiteY32" fmla="*/ 3052300 h 4559127"/>
              <a:gd name="connsiteX33" fmla="*/ 6900508 w 14200247"/>
              <a:gd name="connsiteY33" fmla="*/ 3799274 h 4559127"/>
              <a:gd name="connsiteX34" fmla="*/ 5914501 w 14200247"/>
              <a:gd name="connsiteY34" fmla="*/ 3799274 h 4559127"/>
              <a:gd name="connsiteX35" fmla="*/ 5541012 w 14200247"/>
              <a:gd name="connsiteY35" fmla="*/ 3052300 h 4559127"/>
              <a:gd name="connsiteX36" fmla="*/ 8685001 w 14200247"/>
              <a:gd name="connsiteY36" fmla="*/ 2305324 h 4559127"/>
              <a:gd name="connsiteX37" fmla="*/ 9671008 w 14200247"/>
              <a:gd name="connsiteY37" fmla="*/ 2305324 h 4559127"/>
              <a:gd name="connsiteX38" fmla="*/ 10044495 w 14200247"/>
              <a:gd name="connsiteY38" fmla="*/ 3052299 h 4559127"/>
              <a:gd name="connsiteX39" fmla="*/ 9671008 w 14200247"/>
              <a:gd name="connsiteY39" fmla="*/ 3799273 h 4559127"/>
              <a:gd name="connsiteX40" fmla="*/ 8685001 w 14200247"/>
              <a:gd name="connsiteY40" fmla="*/ 3799273 h 4559127"/>
              <a:gd name="connsiteX41" fmla="*/ 8311514 w 14200247"/>
              <a:gd name="connsiteY41" fmla="*/ 3052299 h 4559127"/>
              <a:gd name="connsiteX42" fmla="*/ 3143997 w 14200247"/>
              <a:gd name="connsiteY42" fmla="*/ 2292445 h 4559127"/>
              <a:gd name="connsiteX43" fmla="*/ 4130004 w 14200247"/>
              <a:gd name="connsiteY43" fmla="*/ 2292445 h 4559127"/>
              <a:gd name="connsiteX44" fmla="*/ 4503491 w 14200247"/>
              <a:gd name="connsiteY44" fmla="*/ 3039420 h 4559127"/>
              <a:gd name="connsiteX45" fmla="*/ 4130004 w 14200247"/>
              <a:gd name="connsiteY45" fmla="*/ 3786394 h 4559127"/>
              <a:gd name="connsiteX46" fmla="*/ 3143997 w 14200247"/>
              <a:gd name="connsiteY46" fmla="*/ 3786394 h 4559127"/>
              <a:gd name="connsiteX47" fmla="*/ 2770510 w 14200247"/>
              <a:gd name="connsiteY47" fmla="*/ 3039420 h 4559127"/>
              <a:gd name="connsiteX48" fmla="*/ 4529250 w 14200247"/>
              <a:gd name="connsiteY48" fmla="*/ 1545473 h 4559127"/>
              <a:gd name="connsiteX49" fmla="*/ 5515255 w 14200247"/>
              <a:gd name="connsiteY49" fmla="*/ 1545473 h 4559127"/>
              <a:gd name="connsiteX50" fmla="*/ 5888744 w 14200247"/>
              <a:gd name="connsiteY50" fmla="*/ 2292447 h 4559127"/>
              <a:gd name="connsiteX51" fmla="*/ 5515255 w 14200247"/>
              <a:gd name="connsiteY51" fmla="*/ 3039421 h 4559127"/>
              <a:gd name="connsiteX52" fmla="*/ 4529250 w 14200247"/>
              <a:gd name="connsiteY52" fmla="*/ 3039421 h 4559127"/>
              <a:gd name="connsiteX53" fmla="*/ 4155764 w 14200247"/>
              <a:gd name="connsiteY53" fmla="*/ 2292447 h 4559127"/>
              <a:gd name="connsiteX54" fmla="*/ 7299750 w 14200247"/>
              <a:gd name="connsiteY54" fmla="*/ 1545472 h 4559127"/>
              <a:gd name="connsiteX55" fmla="*/ 8285757 w 14200247"/>
              <a:gd name="connsiteY55" fmla="*/ 1545472 h 4559127"/>
              <a:gd name="connsiteX56" fmla="*/ 8659244 w 14200247"/>
              <a:gd name="connsiteY56" fmla="*/ 2292446 h 4559127"/>
              <a:gd name="connsiteX57" fmla="*/ 8285757 w 14200247"/>
              <a:gd name="connsiteY57" fmla="*/ 3039420 h 4559127"/>
              <a:gd name="connsiteX58" fmla="*/ 7299750 w 14200247"/>
              <a:gd name="connsiteY58" fmla="*/ 3039420 h 4559127"/>
              <a:gd name="connsiteX59" fmla="*/ 6926264 w 14200247"/>
              <a:gd name="connsiteY59" fmla="*/ 2292446 h 4559127"/>
              <a:gd name="connsiteX60" fmla="*/ 10070252 w 14200247"/>
              <a:gd name="connsiteY60" fmla="*/ 1545470 h 4559127"/>
              <a:gd name="connsiteX61" fmla="*/ 11056259 w 14200247"/>
              <a:gd name="connsiteY61" fmla="*/ 1545470 h 4559127"/>
              <a:gd name="connsiteX62" fmla="*/ 11429746 w 14200247"/>
              <a:gd name="connsiteY62" fmla="*/ 2292445 h 4559127"/>
              <a:gd name="connsiteX63" fmla="*/ 11056259 w 14200247"/>
              <a:gd name="connsiteY63" fmla="*/ 3039419 h 4559127"/>
              <a:gd name="connsiteX64" fmla="*/ 10070252 w 14200247"/>
              <a:gd name="connsiteY64" fmla="*/ 3039419 h 4559127"/>
              <a:gd name="connsiteX65" fmla="*/ 9696765 w 14200247"/>
              <a:gd name="connsiteY65" fmla="*/ 2292445 h 4559127"/>
              <a:gd name="connsiteX66" fmla="*/ 1758742 w 14200247"/>
              <a:gd name="connsiteY66" fmla="*/ 1519710 h 4559127"/>
              <a:gd name="connsiteX67" fmla="*/ 2744749 w 14200247"/>
              <a:gd name="connsiteY67" fmla="*/ 1519710 h 4559127"/>
              <a:gd name="connsiteX68" fmla="*/ 3118236 w 14200247"/>
              <a:gd name="connsiteY68" fmla="*/ 2266685 h 4559127"/>
              <a:gd name="connsiteX69" fmla="*/ 2744749 w 14200247"/>
              <a:gd name="connsiteY69" fmla="*/ 3013659 h 4559127"/>
              <a:gd name="connsiteX70" fmla="*/ 1758742 w 14200247"/>
              <a:gd name="connsiteY70" fmla="*/ 3013659 h 4559127"/>
              <a:gd name="connsiteX71" fmla="*/ 1385255 w 14200247"/>
              <a:gd name="connsiteY71" fmla="*/ 2266685 h 4559127"/>
              <a:gd name="connsiteX72" fmla="*/ 5914501 w 14200247"/>
              <a:gd name="connsiteY72" fmla="*/ 785618 h 4559127"/>
              <a:gd name="connsiteX73" fmla="*/ 6900508 w 14200247"/>
              <a:gd name="connsiteY73" fmla="*/ 785618 h 4559127"/>
              <a:gd name="connsiteX74" fmla="*/ 7273993 w 14200247"/>
              <a:gd name="connsiteY74" fmla="*/ 1532594 h 4559127"/>
              <a:gd name="connsiteX75" fmla="*/ 6900508 w 14200247"/>
              <a:gd name="connsiteY75" fmla="*/ 2279567 h 4559127"/>
              <a:gd name="connsiteX76" fmla="*/ 5914501 w 14200247"/>
              <a:gd name="connsiteY76" fmla="*/ 2279567 h 4559127"/>
              <a:gd name="connsiteX77" fmla="*/ 5541012 w 14200247"/>
              <a:gd name="connsiteY77" fmla="*/ 1532594 h 4559127"/>
              <a:gd name="connsiteX78" fmla="*/ 8685001 w 14200247"/>
              <a:gd name="connsiteY78" fmla="*/ 785616 h 4559127"/>
              <a:gd name="connsiteX79" fmla="*/ 9671008 w 14200247"/>
              <a:gd name="connsiteY79" fmla="*/ 785616 h 4559127"/>
              <a:gd name="connsiteX80" fmla="*/ 10044495 w 14200247"/>
              <a:gd name="connsiteY80" fmla="*/ 1532591 h 4559127"/>
              <a:gd name="connsiteX81" fmla="*/ 9671008 w 14200247"/>
              <a:gd name="connsiteY81" fmla="*/ 2279564 h 4559127"/>
              <a:gd name="connsiteX82" fmla="*/ 8685001 w 14200247"/>
              <a:gd name="connsiteY82" fmla="*/ 2279564 h 4559127"/>
              <a:gd name="connsiteX83" fmla="*/ 8311514 w 14200247"/>
              <a:gd name="connsiteY83" fmla="*/ 1532591 h 4559127"/>
              <a:gd name="connsiteX84" fmla="*/ 3143995 w 14200247"/>
              <a:gd name="connsiteY84" fmla="*/ 772737 h 4559127"/>
              <a:gd name="connsiteX85" fmla="*/ 4130003 w 14200247"/>
              <a:gd name="connsiteY85" fmla="*/ 772737 h 4559127"/>
              <a:gd name="connsiteX86" fmla="*/ 4503490 w 14200247"/>
              <a:gd name="connsiteY86" fmla="*/ 1519713 h 4559127"/>
              <a:gd name="connsiteX87" fmla="*/ 4130003 w 14200247"/>
              <a:gd name="connsiteY87" fmla="*/ 2266686 h 4559127"/>
              <a:gd name="connsiteX88" fmla="*/ 3143995 w 14200247"/>
              <a:gd name="connsiteY88" fmla="*/ 2266686 h 4559127"/>
              <a:gd name="connsiteX89" fmla="*/ 2770509 w 14200247"/>
              <a:gd name="connsiteY89" fmla="*/ 1519713 h 4559127"/>
              <a:gd name="connsiteX90" fmla="*/ 373487 w 14200247"/>
              <a:gd name="connsiteY90" fmla="*/ 772730 h 4559127"/>
              <a:gd name="connsiteX91" fmla="*/ 1359494 w 14200247"/>
              <a:gd name="connsiteY91" fmla="*/ 772730 h 4559127"/>
              <a:gd name="connsiteX92" fmla="*/ 1732981 w 14200247"/>
              <a:gd name="connsiteY92" fmla="*/ 1519705 h 4559127"/>
              <a:gd name="connsiteX93" fmla="*/ 1359494 w 14200247"/>
              <a:gd name="connsiteY93" fmla="*/ 2266679 h 4559127"/>
              <a:gd name="connsiteX94" fmla="*/ 373487 w 14200247"/>
              <a:gd name="connsiteY94" fmla="*/ 2266679 h 4559127"/>
              <a:gd name="connsiteX95" fmla="*/ 0 w 14200247"/>
              <a:gd name="connsiteY95" fmla="*/ 1519705 h 4559127"/>
              <a:gd name="connsiteX96" fmla="*/ 7299747 w 14200247"/>
              <a:gd name="connsiteY96" fmla="*/ 38640 h 4559127"/>
              <a:gd name="connsiteX97" fmla="*/ 8285754 w 14200247"/>
              <a:gd name="connsiteY97" fmla="*/ 38640 h 4559127"/>
              <a:gd name="connsiteX98" fmla="*/ 8659241 w 14200247"/>
              <a:gd name="connsiteY98" fmla="*/ 785615 h 4559127"/>
              <a:gd name="connsiteX99" fmla="*/ 8285754 w 14200247"/>
              <a:gd name="connsiteY99" fmla="*/ 1532589 h 4559127"/>
              <a:gd name="connsiteX100" fmla="*/ 7299747 w 14200247"/>
              <a:gd name="connsiteY100" fmla="*/ 1532589 h 4559127"/>
              <a:gd name="connsiteX101" fmla="*/ 6926261 w 14200247"/>
              <a:gd name="connsiteY101" fmla="*/ 785615 h 4559127"/>
              <a:gd name="connsiteX102" fmla="*/ 4529247 w 14200247"/>
              <a:gd name="connsiteY102" fmla="*/ 25761 h 4559127"/>
              <a:gd name="connsiteX103" fmla="*/ 5515254 w 14200247"/>
              <a:gd name="connsiteY103" fmla="*/ 25761 h 4559127"/>
              <a:gd name="connsiteX104" fmla="*/ 5888741 w 14200247"/>
              <a:gd name="connsiteY104" fmla="*/ 772737 h 4559127"/>
              <a:gd name="connsiteX105" fmla="*/ 5515254 w 14200247"/>
              <a:gd name="connsiteY105" fmla="*/ 1519710 h 4559127"/>
              <a:gd name="connsiteX106" fmla="*/ 4529247 w 14200247"/>
              <a:gd name="connsiteY106" fmla="*/ 1519710 h 4559127"/>
              <a:gd name="connsiteX107" fmla="*/ 4155760 w 14200247"/>
              <a:gd name="connsiteY107" fmla="*/ 772737 h 4559127"/>
              <a:gd name="connsiteX108" fmla="*/ 1758741 w 14200247"/>
              <a:gd name="connsiteY108" fmla="*/ 0 h 4559127"/>
              <a:gd name="connsiteX109" fmla="*/ 2744748 w 14200247"/>
              <a:gd name="connsiteY109" fmla="*/ 0 h 4559127"/>
              <a:gd name="connsiteX110" fmla="*/ 3118235 w 14200247"/>
              <a:gd name="connsiteY110" fmla="*/ 746975 h 4559127"/>
              <a:gd name="connsiteX111" fmla="*/ 2744748 w 14200247"/>
              <a:gd name="connsiteY111" fmla="*/ 1493949 h 4559127"/>
              <a:gd name="connsiteX112" fmla="*/ 1758741 w 14200247"/>
              <a:gd name="connsiteY112" fmla="*/ 1493949 h 4559127"/>
              <a:gd name="connsiteX113" fmla="*/ 1385254 w 14200247"/>
              <a:gd name="connsiteY113" fmla="*/ 746975 h 455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4200247" h="4559127">
                <a:moveTo>
                  <a:pt x="4529249" y="3065178"/>
                </a:moveTo>
                <a:lnTo>
                  <a:pt x="5515255" y="3065178"/>
                </a:lnTo>
                <a:lnTo>
                  <a:pt x="5888743" y="3812153"/>
                </a:lnTo>
                <a:lnTo>
                  <a:pt x="5515255" y="4559127"/>
                </a:lnTo>
                <a:lnTo>
                  <a:pt x="4529249" y="4559127"/>
                </a:lnTo>
                <a:lnTo>
                  <a:pt x="4155763" y="3812153"/>
                </a:lnTo>
                <a:close/>
                <a:moveTo>
                  <a:pt x="10070252" y="3065177"/>
                </a:moveTo>
                <a:lnTo>
                  <a:pt x="11056259" y="3065177"/>
                </a:lnTo>
                <a:lnTo>
                  <a:pt x="11429746" y="3812152"/>
                </a:lnTo>
                <a:lnTo>
                  <a:pt x="11056259" y="4559126"/>
                </a:lnTo>
                <a:lnTo>
                  <a:pt x="10070252" y="4559126"/>
                </a:lnTo>
                <a:lnTo>
                  <a:pt x="9696765" y="3812152"/>
                </a:lnTo>
                <a:close/>
                <a:moveTo>
                  <a:pt x="12840753" y="3065176"/>
                </a:moveTo>
                <a:lnTo>
                  <a:pt x="13826760" y="3065176"/>
                </a:lnTo>
                <a:lnTo>
                  <a:pt x="14200247" y="3812151"/>
                </a:lnTo>
                <a:lnTo>
                  <a:pt x="13826760" y="4559125"/>
                </a:lnTo>
                <a:lnTo>
                  <a:pt x="12840753" y="4559125"/>
                </a:lnTo>
                <a:lnTo>
                  <a:pt x="12467266" y="3812151"/>
                </a:lnTo>
                <a:close/>
                <a:moveTo>
                  <a:pt x="7299749" y="3065176"/>
                </a:moveTo>
                <a:lnTo>
                  <a:pt x="8285755" y="3065176"/>
                </a:lnTo>
                <a:lnTo>
                  <a:pt x="8659242" y="3812151"/>
                </a:lnTo>
                <a:lnTo>
                  <a:pt x="8285755" y="4559125"/>
                </a:lnTo>
                <a:lnTo>
                  <a:pt x="7299749" y="4559125"/>
                </a:lnTo>
                <a:lnTo>
                  <a:pt x="6926261" y="3812151"/>
                </a:lnTo>
                <a:close/>
                <a:moveTo>
                  <a:pt x="11455503" y="2318202"/>
                </a:moveTo>
                <a:lnTo>
                  <a:pt x="12441510" y="2318202"/>
                </a:lnTo>
                <a:lnTo>
                  <a:pt x="12814997" y="3065177"/>
                </a:lnTo>
                <a:lnTo>
                  <a:pt x="12441510" y="3812151"/>
                </a:lnTo>
                <a:lnTo>
                  <a:pt x="11455503" y="3812151"/>
                </a:lnTo>
                <a:lnTo>
                  <a:pt x="11082016" y="3065177"/>
                </a:lnTo>
                <a:close/>
                <a:moveTo>
                  <a:pt x="5914501" y="2305325"/>
                </a:moveTo>
                <a:lnTo>
                  <a:pt x="6900508" y="2305325"/>
                </a:lnTo>
                <a:lnTo>
                  <a:pt x="7273993" y="3052300"/>
                </a:lnTo>
                <a:lnTo>
                  <a:pt x="6900508" y="3799274"/>
                </a:lnTo>
                <a:lnTo>
                  <a:pt x="5914501" y="3799274"/>
                </a:lnTo>
                <a:lnTo>
                  <a:pt x="5541012" y="3052300"/>
                </a:lnTo>
                <a:close/>
                <a:moveTo>
                  <a:pt x="8685001" y="2305324"/>
                </a:moveTo>
                <a:lnTo>
                  <a:pt x="9671008" y="2305324"/>
                </a:lnTo>
                <a:lnTo>
                  <a:pt x="10044495" y="3052299"/>
                </a:lnTo>
                <a:lnTo>
                  <a:pt x="9671008" y="3799273"/>
                </a:lnTo>
                <a:lnTo>
                  <a:pt x="8685001" y="3799273"/>
                </a:lnTo>
                <a:lnTo>
                  <a:pt x="8311514" y="3052299"/>
                </a:lnTo>
                <a:close/>
                <a:moveTo>
                  <a:pt x="3143997" y="2292445"/>
                </a:moveTo>
                <a:lnTo>
                  <a:pt x="4130004" y="2292445"/>
                </a:lnTo>
                <a:lnTo>
                  <a:pt x="4503491" y="3039420"/>
                </a:lnTo>
                <a:lnTo>
                  <a:pt x="4130004" y="3786394"/>
                </a:lnTo>
                <a:lnTo>
                  <a:pt x="3143997" y="3786394"/>
                </a:lnTo>
                <a:lnTo>
                  <a:pt x="2770510" y="3039420"/>
                </a:lnTo>
                <a:close/>
                <a:moveTo>
                  <a:pt x="4529250" y="1545473"/>
                </a:moveTo>
                <a:lnTo>
                  <a:pt x="5515255" y="1545473"/>
                </a:lnTo>
                <a:lnTo>
                  <a:pt x="5888744" y="2292447"/>
                </a:lnTo>
                <a:lnTo>
                  <a:pt x="5515255" y="3039421"/>
                </a:lnTo>
                <a:lnTo>
                  <a:pt x="4529250" y="3039421"/>
                </a:lnTo>
                <a:lnTo>
                  <a:pt x="4155764" y="2292447"/>
                </a:lnTo>
                <a:close/>
                <a:moveTo>
                  <a:pt x="7299750" y="1545472"/>
                </a:moveTo>
                <a:lnTo>
                  <a:pt x="8285757" y="1545472"/>
                </a:lnTo>
                <a:lnTo>
                  <a:pt x="8659244" y="2292446"/>
                </a:lnTo>
                <a:lnTo>
                  <a:pt x="8285757" y="3039420"/>
                </a:lnTo>
                <a:lnTo>
                  <a:pt x="7299750" y="3039420"/>
                </a:lnTo>
                <a:lnTo>
                  <a:pt x="6926264" y="2292446"/>
                </a:lnTo>
                <a:close/>
                <a:moveTo>
                  <a:pt x="10070252" y="1545470"/>
                </a:moveTo>
                <a:lnTo>
                  <a:pt x="11056259" y="1545470"/>
                </a:lnTo>
                <a:lnTo>
                  <a:pt x="11429746" y="2292445"/>
                </a:lnTo>
                <a:lnTo>
                  <a:pt x="11056259" y="3039419"/>
                </a:lnTo>
                <a:lnTo>
                  <a:pt x="10070252" y="3039419"/>
                </a:lnTo>
                <a:lnTo>
                  <a:pt x="9696765" y="2292445"/>
                </a:lnTo>
                <a:close/>
                <a:moveTo>
                  <a:pt x="1758742" y="1519710"/>
                </a:moveTo>
                <a:lnTo>
                  <a:pt x="2744749" y="1519710"/>
                </a:lnTo>
                <a:lnTo>
                  <a:pt x="3118236" y="2266685"/>
                </a:lnTo>
                <a:lnTo>
                  <a:pt x="2744749" y="3013659"/>
                </a:lnTo>
                <a:lnTo>
                  <a:pt x="1758742" y="3013659"/>
                </a:lnTo>
                <a:lnTo>
                  <a:pt x="1385255" y="2266685"/>
                </a:lnTo>
                <a:close/>
                <a:moveTo>
                  <a:pt x="5914501" y="785618"/>
                </a:moveTo>
                <a:lnTo>
                  <a:pt x="6900508" y="785618"/>
                </a:lnTo>
                <a:lnTo>
                  <a:pt x="7273993" y="1532594"/>
                </a:lnTo>
                <a:lnTo>
                  <a:pt x="6900508" y="2279567"/>
                </a:lnTo>
                <a:lnTo>
                  <a:pt x="5914501" y="2279567"/>
                </a:lnTo>
                <a:lnTo>
                  <a:pt x="5541012" y="1532594"/>
                </a:lnTo>
                <a:close/>
                <a:moveTo>
                  <a:pt x="8685001" y="785616"/>
                </a:moveTo>
                <a:lnTo>
                  <a:pt x="9671008" y="785616"/>
                </a:lnTo>
                <a:lnTo>
                  <a:pt x="10044495" y="1532591"/>
                </a:lnTo>
                <a:lnTo>
                  <a:pt x="9671008" y="2279564"/>
                </a:lnTo>
                <a:lnTo>
                  <a:pt x="8685001" y="2279564"/>
                </a:lnTo>
                <a:lnTo>
                  <a:pt x="8311514" y="1532591"/>
                </a:lnTo>
                <a:close/>
                <a:moveTo>
                  <a:pt x="3143995" y="772737"/>
                </a:moveTo>
                <a:lnTo>
                  <a:pt x="4130003" y="772737"/>
                </a:lnTo>
                <a:lnTo>
                  <a:pt x="4503490" y="1519713"/>
                </a:lnTo>
                <a:lnTo>
                  <a:pt x="4130003" y="2266686"/>
                </a:lnTo>
                <a:lnTo>
                  <a:pt x="3143995" y="2266686"/>
                </a:lnTo>
                <a:lnTo>
                  <a:pt x="2770509" y="1519713"/>
                </a:lnTo>
                <a:close/>
                <a:moveTo>
                  <a:pt x="373487" y="772730"/>
                </a:moveTo>
                <a:lnTo>
                  <a:pt x="1359494" y="772730"/>
                </a:lnTo>
                <a:lnTo>
                  <a:pt x="1732981" y="1519705"/>
                </a:lnTo>
                <a:lnTo>
                  <a:pt x="1359494" y="2266679"/>
                </a:lnTo>
                <a:lnTo>
                  <a:pt x="373487" y="2266679"/>
                </a:lnTo>
                <a:lnTo>
                  <a:pt x="0" y="1519705"/>
                </a:lnTo>
                <a:close/>
                <a:moveTo>
                  <a:pt x="7299747" y="38640"/>
                </a:moveTo>
                <a:lnTo>
                  <a:pt x="8285754" y="38640"/>
                </a:lnTo>
                <a:lnTo>
                  <a:pt x="8659241" y="785615"/>
                </a:lnTo>
                <a:lnTo>
                  <a:pt x="8285754" y="1532589"/>
                </a:lnTo>
                <a:lnTo>
                  <a:pt x="7299747" y="1532589"/>
                </a:lnTo>
                <a:lnTo>
                  <a:pt x="6926261" y="785615"/>
                </a:lnTo>
                <a:close/>
                <a:moveTo>
                  <a:pt x="4529247" y="25761"/>
                </a:moveTo>
                <a:lnTo>
                  <a:pt x="5515254" y="25761"/>
                </a:lnTo>
                <a:lnTo>
                  <a:pt x="5888741" y="772737"/>
                </a:lnTo>
                <a:lnTo>
                  <a:pt x="5515254" y="1519710"/>
                </a:lnTo>
                <a:lnTo>
                  <a:pt x="4529247" y="1519710"/>
                </a:lnTo>
                <a:lnTo>
                  <a:pt x="4155760" y="772737"/>
                </a:lnTo>
                <a:close/>
                <a:moveTo>
                  <a:pt x="1758741" y="0"/>
                </a:moveTo>
                <a:lnTo>
                  <a:pt x="2744748" y="0"/>
                </a:lnTo>
                <a:lnTo>
                  <a:pt x="3118235" y="746975"/>
                </a:lnTo>
                <a:lnTo>
                  <a:pt x="2744748" y="1493949"/>
                </a:lnTo>
                <a:lnTo>
                  <a:pt x="1758741" y="1493949"/>
                </a:lnTo>
                <a:lnTo>
                  <a:pt x="1385254" y="746975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-1199951" y="-334854"/>
            <a:ext cx="11469564" cy="7563055"/>
          </a:xfrm>
          <a:custGeom>
            <a:avLst/>
            <a:gdLst>
              <a:gd name="connsiteX0" fmla="*/ 3168059 w 11469564"/>
              <a:gd name="connsiteY0" fmla="*/ 6069106 h 7563055"/>
              <a:gd name="connsiteX1" fmla="*/ 4154066 w 11469564"/>
              <a:gd name="connsiteY1" fmla="*/ 6069106 h 7563055"/>
              <a:gd name="connsiteX2" fmla="*/ 4527553 w 11469564"/>
              <a:gd name="connsiteY2" fmla="*/ 6816081 h 7563055"/>
              <a:gd name="connsiteX3" fmla="*/ 4154066 w 11469564"/>
              <a:gd name="connsiteY3" fmla="*/ 7563055 h 7563055"/>
              <a:gd name="connsiteX4" fmla="*/ 3168059 w 11469564"/>
              <a:gd name="connsiteY4" fmla="*/ 7563055 h 7563055"/>
              <a:gd name="connsiteX5" fmla="*/ 2794572 w 11469564"/>
              <a:gd name="connsiteY5" fmla="*/ 6816081 h 7563055"/>
              <a:gd name="connsiteX6" fmla="*/ 373487 w 11469564"/>
              <a:gd name="connsiteY6" fmla="*/ 6027312 h 7563055"/>
              <a:gd name="connsiteX7" fmla="*/ 1359494 w 11469564"/>
              <a:gd name="connsiteY7" fmla="*/ 6027312 h 7563055"/>
              <a:gd name="connsiteX8" fmla="*/ 1732981 w 11469564"/>
              <a:gd name="connsiteY8" fmla="*/ 6774287 h 7563055"/>
              <a:gd name="connsiteX9" fmla="*/ 1359494 w 11469564"/>
              <a:gd name="connsiteY9" fmla="*/ 7521261 h 7563055"/>
              <a:gd name="connsiteX10" fmla="*/ 373487 w 11469564"/>
              <a:gd name="connsiteY10" fmla="*/ 7521261 h 7563055"/>
              <a:gd name="connsiteX11" fmla="*/ 0 w 11469564"/>
              <a:gd name="connsiteY11" fmla="*/ 6774287 h 7563055"/>
              <a:gd name="connsiteX12" fmla="*/ 4561335 w 11469564"/>
              <a:gd name="connsiteY12" fmla="*/ 5306093 h 7563055"/>
              <a:gd name="connsiteX13" fmla="*/ 5547340 w 11469564"/>
              <a:gd name="connsiteY13" fmla="*/ 5306093 h 7563055"/>
              <a:gd name="connsiteX14" fmla="*/ 5920826 w 11469564"/>
              <a:gd name="connsiteY14" fmla="*/ 6053068 h 7563055"/>
              <a:gd name="connsiteX15" fmla="*/ 5547340 w 11469564"/>
              <a:gd name="connsiteY15" fmla="*/ 6800042 h 7563055"/>
              <a:gd name="connsiteX16" fmla="*/ 4561335 w 11469564"/>
              <a:gd name="connsiteY16" fmla="*/ 6800042 h 7563055"/>
              <a:gd name="connsiteX17" fmla="*/ 4187848 w 11469564"/>
              <a:gd name="connsiteY17" fmla="*/ 6053068 h 7563055"/>
              <a:gd name="connsiteX18" fmla="*/ 1774785 w 11469564"/>
              <a:gd name="connsiteY18" fmla="*/ 5296379 h 7563055"/>
              <a:gd name="connsiteX19" fmla="*/ 2760792 w 11469564"/>
              <a:gd name="connsiteY19" fmla="*/ 5296379 h 7563055"/>
              <a:gd name="connsiteX20" fmla="*/ 3134279 w 11469564"/>
              <a:gd name="connsiteY20" fmla="*/ 6043354 h 7563055"/>
              <a:gd name="connsiteX21" fmla="*/ 2760792 w 11469564"/>
              <a:gd name="connsiteY21" fmla="*/ 6790328 h 7563055"/>
              <a:gd name="connsiteX22" fmla="*/ 1774785 w 11469564"/>
              <a:gd name="connsiteY22" fmla="*/ 6790328 h 7563055"/>
              <a:gd name="connsiteX23" fmla="*/ 1401298 w 11469564"/>
              <a:gd name="connsiteY23" fmla="*/ 6043354 h 7563055"/>
              <a:gd name="connsiteX24" fmla="*/ 5946585 w 11469564"/>
              <a:gd name="connsiteY24" fmla="*/ 4559122 h 7563055"/>
              <a:gd name="connsiteX25" fmla="*/ 6932592 w 11469564"/>
              <a:gd name="connsiteY25" fmla="*/ 4559122 h 7563055"/>
              <a:gd name="connsiteX26" fmla="*/ 7306079 w 11469564"/>
              <a:gd name="connsiteY26" fmla="*/ 5306097 h 7563055"/>
              <a:gd name="connsiteX27" fmla="*/ 6932592 w 11469564"/>
              <a:gd name="connsiteY27" fmla="*/ 6053071 h 7563055"/>
              <a:gd name="connsiteX28" fmla="*/ 5946585 w 11469564"/>
              <a:gd name="connsiteY28" fmla="*/ 6053071 h 7563055"/>
              <a:gd name="connsiteX29" fmla="*/ 5573099 w 11469564"/>
              <a:gd name="connsiteY29" fmla="*/ 5306097 h 7563055"/>
              <a:gd name="connsiteX30" fmla="*/ 3176080 w 11469564"/>
              <a:gd name="connsiteY30" fmla="*/ 4533363 h 7563055"/>
              <a:gd name="connsiteX31" fmla="*/ 4162087 w 11469564"/>
              <a:gd name="connsiteY31" fmla="*/ 4533363 h 7563055"/>
              <a:gd name="connsiteX32" fmla="*/ 4535574 w 11469564"/>
              <a:gd name="connsiteY32" fmla="*/ 5280338 h 7563055"/>
              <a:gd name="connsiteX33" fmla="*/ 4162087 w 11469564"/>
              <a:gd name="connsiteY33" fmla="*/ 6027312 h 7563055"/>
              <a:gd name="connsiteX34" fmla="*/ 3176080 w 11469564"/>
              <a:gd name="connsiteY34" fmla="*/ 6027312 h 7563055"/>
              <a:gd name="connsiteX35" fmla="*/ 2802593 w 11469564"/>
              <a:gd name="connsiteY35" fmla="*/ 5280338 h 7563055"/>
              <a:gd name="connsiteX36" fmla="*/ 4561337 w 11469564"/>
              <a:gd name="connsiteY36" fmla="*/ 3786391 h 7563055"/>
              <a:gd name="connsiteX37" fmla="*/ 5547342 w 11469564"/>
              <a:gd name="connsiteY37" fmla="*/ 3786391 h 7563055"/>
              <a:gd name="connsiteX38" fmla="*/ 5920828 w 11469564"/>
              <a:gd name="connsiteY38" fmla="*/ 4533366 h 7563055"/>
              <a:gd name="connsiteX39" fmla="*/ 5547342 w 11469564"/>
              <a:gd name="connsiteY39" fmla="*/ 5280340 h 7563055"/>
              <a:gd name="connsiteX40" fmla="*/ 4561337 w 11469564"/>
              <a:gd name="connsiteY40" fmla="*/ 5280340 h 7563055"/>
              <a:gd name="connsiteX41" fmla="*/ 4187850 w 11469564"/>
              <a:gd name="connsiteY41" fmla="*/ 4533366 h 7563055"/>
              <a:gd name="connsiteX42" fmla="*/ 1790828 w 11469564"/>
              <a:gd name="connsiteY42" fmla="*/ 3773512 h 7563055"/>
              <a:gd name="connsiteX43" fmla="*/ 2776835 w 11469564"/>
              <a:gd name="connsiteY43" fmla="*/ 3773512 h 7563055"/>
              <a:gd name="connsiteX44" fmla="*/ 3150321 w 11469564"/>
              <a:gd name="connsiteY44" fmla="*/ 4520486 h 7563055"/>
              <a:gd name="connsiteX45" fmla="*/ 2776835 w 11469564"/>
              <a:gd name="connsiteY45" fmla="*/ 5267460 h 7563055"/>
              <a:gd name="connsiteX46" fmla="*/ 1790828 w 11469564"/>
              <a:gd name="connsiteY46" fmla="*/ 5267460 h 7563055"/>
              <a:gd name="connsiteX47" fmla="*/ 1417341 w 11469564"/>
              <a:gd name="connsiteY47" fmla="*/ 4520486 h 7563055"/>
              <a:gd name="connsiteX48" fmla="*/ 5946586 w 11469564"/>
              <a:gd name="connsiteY48" fmla="*/ 3026539 h 7563055"/>
              <a:gd name="connsiteX49" fmla="*/ 6932593 w 11469564"/>
              <a:gd name="connsiteY49" fmla="*/ 3026539 h 7563055"/>
              <a:gd name="connsiteX50" fmla="*/ 7306080 w 11469564"/>
              <a:gd name="connsiteY50" fmla="*/ 3773513 h 7563055"/>
              <a:gd name="connsiteX51" fmla="*/ 6932593 w 11469564"/>
              <a:gd name="connsiteY51" fmla="*/ 4520487 h 7563055"/>
              <a:gd name="connsiteX52" fmla="*/ 5946586 w 11469564"/>
              <a:gd name="connsiteY52" fmla="*/ 4520487 h 7563055"/>
              <a:gd name="connsiteX53" fmla="*/ 5573099 w 11469564"/>
              <a:gd name="connsiteY53" fmla="*/ 3773513 h 7563055"/>
              <a:gd name="connsiteX54" fmla="*/ 3176084 w 11469564"/>
              <a:gd name="connsiteY54" fmla="*/ 3013659 h 7563055"/>
              <a:gd name="connsiteX55" fmla="*/ 4162091 w 11469564"/>
              <a:gd name="connsiteY55" fmla="*/ 3013659 h 7563055"/>
              <a:gd name="connsiteX56" fmla="*/ 4535579 w 11469564"/>
              <a:gd name="connsiteY56" fmla="*/ 3760633 h 7563055"/>
              <a:gd name="connsiteX57" fmla="*/ 4162091 w 11469564"/>
              <a:gd name="connsiteY57" fmla="*/ 4507607 h 7563055"/>
              <a:gd name="connsiteX58" fmla="*/ 3176084 w 11469564"/>
              <a:gd name="connsiteY58" fmla="*/ 4507607 h 7563055"/>
              <a:gd name="connsiteX59" fmla="*/ 2802597 w 11469564"/>
              <a:gd name="connsiteY59" fmla="*/ 3760633 h 7563055"/>
              <a:gd name="connsiteX60" fmla="*/ 4561339 w 11469564"/>
              <a:gd name="connsiteY60" fmla="*/ 2266687 h 7563055"/>
              <a:gd name="connsiteX61" fmla="*/ 5547342 w 11469564"/>
              <a:gd name="connsiteY61" fmla="*/ 2266687 h 7563055"/>
              <a:gd name="connsiteX62" fmla="*/ 5920829 w 11469564"/>
              <a:gd name="connsiteY62" fmla="*/ 3013661 h 7563055"/>
              <a:gd name="connsiteX63" fmla="*/ 5547342 w 11469564"/>
              <a:gd name="connsiteY63" fmla="*/ 3760635 h 7563055"/>
              <a:gd name="connsiteX64" fmla="*/ 4561339 w 11469564"/>
              <a:gd name="connsiteY64" fmla="*/ 3760635 h 7563055"/>
              <a:gd name="connsiteX65" fmla="*/ 4187851 w 11469564"/>
              <a:gd name="connsiteY65" fmla="*/ 3013661 h 7563055"/>
              <a:gd name="connsiteX66" fmla="*/ 7331837 w 11469564"/>
              <a:gd name="connsiteY66" fmla="*/ 2266686 h 7563055"/>
              <a:gd name="connsiteX67" fmla="*/ 8317844 w 11469564"/>
              <a:gd name="connsiteY67" fmla="*/ 2266686 h 7563055"/>
              <a:gd name="connsiteX68" fmla="*/ 8691331 w 11469564"/>
              <a:gd name="connsiteY68" fmla="*/ 3013660 h 7563055"/>
              <a:gd name="connsiteX69" fmla="*/ 8317844 w 11469564"/>
              <a:gd name="connsiteY69" fmla="*/ 3760633 h 7563055"/>
              <a:gd name="connsiteX70" fmla="*/ 7331837 w 11469564"/>
              <a:gd name="connsiteY70" fmla="*/ 3760633 h 7563055"/>
              <a:gd name="connsiteX71" fmla="*/ 6958350 w 11469564"/>
              <a:gd name="connsiteY71" fmla="*/ 3013660 h 7563055"/>
              <a:gd name="connsiteX72" fmla="*/ 1790830 w 11469564"/>
              <a:gd name="connsiteY72" fmla="*/ 2240924 h 7563055"/>
              <a:gd name="connsiteX73" fmla="*/ 2776836 w 11469564"/>
              <a:gd name="connsiteY73" fmla="*/ 2240924 h 7563055"/>
              <a:gd name="connsiteX74" fmla="*/ 3150323 w 11469564"/>
              <a:gd name="connsiteY74" fmla="*/ 2987899 h 7563055"/>
              <a:gd name="connsiteX75" fmla="*/ 2776836 w 11469564"/>
              <a:gd name="connsiteY75" fmla="*/ 3734872 h 7563055"/>
              <a:gd name="connsiteX76" fmla="*/ 1790830 w 11469564"/>
              <a:gd name="connsiteY76" fmla="*/ 3734872 h 7563055"/>
              <a:gd name="connsiteX77" fmla="*/ 1417342 w 11469564"/>
              <a:gd name="connsiteY77" fmla="*/ 2987899 h 7563055"/>
              <a:gd name="connsiteX78" fmla="*/ 5946586 w 11469564"/>
              <a:gd name="connsiteY78" fmla="*/ 1506833 h 7563055"/>
              <a:gd name="connsiteX79" fmla="*/ 6932593 w 11469564"/>
              <a:gd name="connsiteY79" fmla="*/ 1506833 h 7563055"/>
              <a:gd name="connsiteX80" fmla="*/ 7306080 w 11469564"/>
              <a:gd name="connsiteY80" fmla="*/ 2253808 h 7563055"/>
              <a:gd name="connsiteX81" fmla="*/ 6932593 w 11469564"/>
              <a:gd name="connsiteY81" fmla="*/ 3000781 h 7563055"/>
              <a:gd name="connsiteX82" fmla="*/ 5946586 w 11469564"/>
              <a:gd name="connsiteY82" fmla="*/ 3000781 h 7563055"/>
              <a:gd name="connsiteX83" fmla="*/ 5573099 w 11469564"/>
              <a:gd name="connsiteY83" fmla="*/ 2253808 h 7563055"/>
              <a:gd name="connsiteX84" fmla="*/ 8717088 w 11469564"/>
              <a:gd name="connsiteY84" fmla="*/ 1506829 h 7563055"/>
              <a:gd name="connsiteX85" fmla="*/ 9703095 w 11469564"/>
              <a:gd name="connsiteY85" fmla="*/ 1506829 h 7563055"/>
              <a:gd name="connsiteX86" fmla="*/ 10076582 w 11469564"/>
              <a:gd name="connsiteY86" fmla="*/ 2253804 h 7563055"/>
              <a:gd name="connsiteX87" fmla="*/ 9703095 w 11469564"/>
              <a:gd name="connsiteY87" fmla="*/ 3000778 h 7563055"/>
              <a:gd name="connsiteX88" fmla="*/ 8717088 w 11469564"/>
              <a:gd name="connsiteY88" fmla="*/ 3000778 h 7563055"/>
              <a:gd name="connsiteX89" fmla="*/ 8343601 w 11469564"/>
              <a:gd name="connsiteY89" fmla="*/ 2253804 h 7563055"/>
              <a:gd name="connsiteX90" fmla="*/ 3176083 w 11469564"/>
              <a:gd name="connsiteY90" fmla="*/ 1493951 h 7563055"/>
              <a:gd name="connsiteX91" fmla="*/ 4162091 w 11469564"/>
              <a:gd name="connsiteY91" fmla="*/ 1493951 h 7563055"/>
              <a:gd name="connsiteX92" fmla="*/ 4535578 w 11469564"/>
              <a:gd name="connsiteY92" fmla="*/ 2240926 h 7563055"/>
              <a:gd name="connsiteX93" fmla="*/ 4162091 w 11469564"/>
              <a:gd name="connsiteY93" fmla="*/ 2987900 h 7563055"/>
              <a:gd name="connsiteX94" fmla="*/ 3176083 w 11469564"/>
              <a:gd name="connsiteY94" fmla="*/ 2987900 h 7563055"/>
              <a:gd name="connsiteX95" fmla="*/ 2802596 w 11469564"/>
              <a:gd name="connsiteY95" fmla="*/ 2240926 h 7563055"/>
              <a:gd name="connsiteX96" fmla="*/ 405574 w 11469564"/>
              <a:gd name="connsiteY96" fmla="*/ 1493943 h 7563055"/>
              <a:gd name="connsiteX97" fmla="*/ 1391581 w 11469564"/>
              <a:gd name="connsiteY97" fmla="*/ 1493943 h 7563055"/>
              <a:gd name="connsiteX98" fmla="*/ 1765068 w 11469564"/>
              <a:gd name="connsiteY98" fmla="*/ 2240918 h 7563055"/>
              <a:gd name="connsiteX99" fmla="*/ 1391581 w 11469564"/>
              <a:gd name="connsiteY99" fmla="*/ 2987892 h 7563055"/>
              <a:gd name="connsiteX100" fmla="*/ 405574 w 11469564"/>
              <a:gd name="connsiteY100" fmla="*/ 2987892 h 7563055"/>
              <a:gd name="connsiteX101" fmla="*/ 32087 w 11469564"/>
              <a:gd name="connsiteY101" fmla="*/ 2240918 h 7563055"/>
              <a:gd name="connsiteX102" fmla="*/ 10110070 w 11469564"/>
              <a:gd name="connsiteY102" fmla="*/ 765504 h 7563055"/>
              <a:gd name="connsiteX103" fmla="*/ 11096077 w 11469564"/>
              <a:gd name="connsiteY103" fmla="*/ 765504 h 7563055"/>
              <a:gd name="connsiteX104" fmla="*/ 11469564 w 11469564"/>
              <a:gd name="connsiteY104" fmla="*/ 1512479 h 7563055"/>
              <a:gd name="connsiteX105" fmla="*/ 11096077 w 11469564"/>
              <a:gd name="connsiteY105" fmla="*/ 2259453 h 7563055"/>
              <a:gd name="connsiteX106" fmla="*/ 10110070 w 11469564"/>
              <a:gd name="connsiteY106" fmla="*/ 2259453 h 7563055"/>
              <a:gd name="connsiteX107" fmla="*/ 9736583 w 11469564"/>
              <a:gd name="connsiteY107" fmla="*/ 1512479 h 7563055"/>
              <a:gd name="connsiteX108" fmla="*/ 4561335 w 11469564"/>
              <a:gd name="connsiteY108" fmla="*/ 746975 h 7563055"/>
              <a:gd name="connsiteX109" fmla="*/ 5547340 w 11469564"/>
              <a:gd name="connsiteY109" fmla="*/ 746975 h 7563055"/>
              <a:gd name="connsiteX110" fmla="*/ 5920828 w 11469564"/>
              <a:gd name="connsiteY110" fmla="*/ 1493950 h 7563055"/>
              <a:gd name="connsiteX111" fmla="*/ 5547340 w 11469564"/>
              <a:gd name="connsiteY111" fmla="*/ 2240924 h 7563055"/>
              <a:gd name="connsiteX112" fmla="*/ 4561335 w 11469564"/>
              <a:gd name="connsiteY112" fmla="*/ 2240924 h 7563055"/>
              <a:gd name="connsiteX113" fmla="*/ 4187847 w 11469564"/>
              <a:gd name="connsiteY113" fmla="*/ 1493950 h 7563055"/>
              <a:gd name="connsiteX114" fmla="*/ 7331834 w 11469564"/>
              <a:gd name="connsiteY114" fmla="*/ 727770 h 7563055"/>
              <a:gd name="connsiteX115" fmla="*/ 8317841 w 11469564"/>
              <a:gd name="connsiteY115" fmla="*/ 727770 h 7563055"/>
              <a:gd name="connsiteX116" fmla="*/ 8691328 w 11469564"/>
              <a:gd name="connsiteY116" fmla="*/ 1474745 h 7563055"/>
              <a:gd name="connsiteX117" fmla="*/ 8317841 w 11469564"/>
              <a:gd name="connsiteY117" fmla="*/ 2221719 h 7563055"/>
              <a:gd name="connsiteX118" fmla="*/ 7331834 w 11469564"/>
              <a:gd name="connsiteY118" fmla="*/ 2221719 h 7563055"/>
              <a:gd name="connsiteX119" fmla="*/ 6958347 w 11469564"/>
              <a:gd name="connsiteY119" fmla="*/ 1474745 h 7563055"/>
              <a:gd name="connsiteX120" fmla="*/ 1790829 w 11469564"/>
              <a:gd name="connsiteY120" fmla="*/ 721213 h 7563055"/>
              <a:gd name="connsiteX121" fmla="*/ 2776836 w 11469564"/>
              <a:gd name="connsiteY121" fmla="*/ 721213 h 7563055"/>
              <a:gd name="connsiteX122" fmla="*/ 3150323 w 11469564"/>
              <a:gd name="connsiteY122" fmla="*/ 1468188 h 7563055"/>
              <a:gd name="connsiteX123" fmla="*/ 2776836 w 11469564"/>
              <a:gd name="connsiteY123" fmla="*/ 2215162 h 7563055"/>
              <a:gd name="connsiteX124" fmla="*/ 1790829 w 11469564"/>
              <a:gd name="connsiteY124" fmla="*/ 2215162 h 7563055"/>
              <a:gd name="connsiteX125" fmla="*/ 1417342 w 11469564"/>
              <a:gd name="connsiteY125" fmla="*/ 1468188 h 7563055"/>
              <a:gd name="connsiteX126" fmla="*/ 8733129 w 11469564"/>
              <a:gd name="connsiteY126" fmla="*/ 0 h 7563055"/>
              <a:gd name="connsiteX127" fmla="*/ 9719136 w 11469564"/>
              <a:gd name="connsiteY127" fmla="*/ 0 h 7563055"/>
              <a:gd name="connsiteX128" fmla="*/ 10092623 w 11469564"/>
              <a:gd name="connsiteY128" fmla="*/ 746975 h 7563055"/>
              <a:gd name="connsiteX129" fmla="*/ 9719136 w 11469564"/>
              <a:gd name="connsiteY129" fmla="*/ 1493949 h 7563055"/>
              <a:gd name="connsiteX130" fmla="*/ 8733129 w 11469564"/>
              <a:gd name="connsiteY130" fmla="*/ 1493949 h 7563055"/>
              <a:gd name="connsiteX131" fmla="*/ 8359642 w 11469564"/>
              <a:gd name="connsiteY131" fmla="*/ 746975 h 75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469564" h="7563055">
                <a:moveTo>
                  <a:pt x="3168059" y="6069106"/>
                </a:moveTo>
                <a:lnTo>
                  <a:pt x="4154066" y="6069106"/>
                </a:lnTo>
                <a:lnTo>
                  <a:pt x="4527553" y="6816081"/>
                </a:lnTo>
                <a:lnTo>
                  <a:pt x="4154066" y="7563055"/>
                </a:lnTo>
                <a:lnTo>
                  <a:pt x="3168059" y="7563055"/>
                </a:lnTo>
                <a:lnTo>
                  <a:pt x="2794572" y="6816081"/>
                </a:lnTo>
                <a:close/>
                <a:moveTo>
                  <a:pt x="373487" y="6027312"/>
                </a:moveTo>
                <a:lnTo>
                  <a:pt x="1359494" y="6027312"/>
                </a:lnTo>
                <a:lnTo>
                  <a:pt x="1732981" y="6774287"/>
                </a:lnTo>
                <a:lnTo>
                  <a:pt x="1359494" y="7521261"/>
                </a:lnTo>
                <a:lnTo>
                  <a:pt x="373487" y="7521261"/>
                </a:lnTo>
                <a:lnTo>
                  <a:pt x="0" y="6774287"/>
                </a:lnTo>
                <a:close/>
                <a:moveTo>
                  <a:pt x="4561335" y="5306093"/>
                </a:moveTo>
                <a:lnTo>
                  <a:pt x="5547340" y="5306093"/>
                </a:lnTo>
                <a:lnTo>
                  <a:pt x="5920826" y="6053068"/>
                </a:lnTo>
                <a:lnTo>
                  <a:pt x="5547340" y="6800042"/>
                </a:lnTo>
                <a:lnTo>
                  <a:pt x="4561335" y="6800042"/>
                </a:lnTo>
                <a:lnTo>
                  <a:pt x="4187848" y="6053068"/>
                </a:lnTo>
                <a:close/>
                <a:moveTo>
                  <a:pt x="1774785" y="5296379"/>
                </a:moveTo>
                <a:lnTo>
                  <a:pt x="2760792" y="5296379"/>
                </a:lnTo>
                <a:lnTo>
                  <a:pt x="3134279" y="6043354"/>
                </a:lnTo>
                <a:lnTo>
                  <a:pt x="2760792" y="6790328"/>
                </a:lnTo>
                <a:lnTo>
                  <a:pt x="1774785" y="6790328"/>
                </a:lnTo>
                <a:lnTo>
                  <a:pt x="1401298" y="6043354"/>
                </a:lnTo>
                <a:close/>
                <a:moveTo>
                  <a:pt x="5946585" y="4559122"/>
                </a:moveTo>
                <a:lnTo>
                  <a:pt x="6932592" y="4559122"/>
                </a:lnTo>
                <a:lnTo>
                  <a:pt x="7306079" y="5306097"/>
                </a:lnTo>
                <a:lnTo>
                  <a:pt x="6932592" y="6053071"/>
                </a:lnTo>
                <a:lnTo>
                  <a:pt x="5946585" y="6053071"/>
                </a:lnTo>
                <a:lnTo>
                  <a:pt x="5573099" y="5306097"/>
                </a:lnTo>
                <a:close/>
                <a:moveTo>
                  <a:pt x="3176080" y="4533363"/>
                </a:moveTo>
                <a:lnTo>
                  <a:pt x="4162087" y="4533363"/>
                </a:lnTo>
                <a:lnTo>
                  <a:pt x="4535574" y="5280338"/>
                </a:lnTo>
                <a:lnTo>
                  <a:pt x="4162087" y="6027312"/>
                </a:lnTo>
                <a:lnTo>
                  <a:pt x="3176080" y="6027312"/>
                </a:lnTo>
                <a:lnTo>
                  <a:pt x="2802593" y="5280338"/>
                </a:lnTo>
                <a:close/>
                <a:moveTo>
                  <a:pt x="4561337" y="3786391"/>
                </a:moveTo>
                <a:lnTo>
                  <a:pt x="5547342" y="3786391"/>
                </a:lnTo>
                <a:lnTo>
                  <a:pt x="5920828" y="4533366"/>
                </a:lnTo>
                <a:lnTo>
                  <a:pt x="5547342" y="5280340"/>
                </a:lnTo>
                <a:lnTo>
                  <a:pt x="4561337" y="5280340"/>
                </a:lnTo>
                <a:lnTo>
                  <a:pt x="4187850" y="4533366"/>
                </a:lnTo>
                <a:close/>
                <a:moveTo>
                  <a:pt x="1790828" y="3773512"/>
                </a:moveTo>
                <a:lnTo>
                  <a:pt x="2776835" y="3773512"/>
                </a:lnTo>
                <a:lnTo>
                  <a:pt x="3150321" y="4520486"/>
                </a:lnTo>
                <a:lnTo>
                  <a:pt x="2776835" y="5267460"/>
                </a:lnTo>
                <a:lnTo>
                  <a:pt x="1790828" y="5267460"/>
                </a:lnTo>
                <a:lnTo>
                  <a:pt x="1417341" y="4520486"/>
                </a:lnTo>
                <a:close/>
                <a:moveTo>
                  <a:pt x="5946586" y="3026539"/>
                </a:moveTo>
                <a:lnTo>
                  <a:pt x="6932593" y="3026539"/>
                </a:lnTo>
                <a:lnTo>
                  <a:pt x="7306080" y="3773513"/>
                </a:lnTo>
                <a:lnTo>
                  <a:pt x="6932593" y="4520487"/>
                </a:lnTo>
                <a:lnTo>
                  <a:pt x="5946586" y="4520487"/>
                </a:lnTo>
                <a:lnTo>
                  <a:pt x="5573099" y="3773513"/>
                </a:lnTo>
                <a:close/>
                <a:moveTo>
                  <a:pt x="3176084" y="3013659"/>
                </a:moveTo>
                <a:lnTo>
                  <a:pt x="4162091" y="3013659"/>
                </a:lnTo>
                <a:lnTo>
                  <a:pt x="4535579" y="3760633"/>
                </a:lnTo>
                <a:lnTo>
                  <a:pt x="4162091" y="4507607"/>
                </a:lnTo>
                <a:lnTo>
                  <a:pt x="3176084" y="4507607"/>
                </a:lnTo>
                <a:lnTo>
                  <a:pt x="2802597" y="3760633"/>
                </a:lnTo>
                <a:close/>
                <a:moveTo>
                  <a:pt x="4561339" y="2266687"/>
                </a:moveTo>
                <a:lnTo>
                  <a:pt x="5547342" y="2266687"/>
                </a:lnTo>
                <a:lnTo>
                  <a:pt x="5920829" y="3013661"/>
                </a:lnTo>
                <a:lnTo>
                  <a:pt x="5547342" y="3760635"/>
                </a:lnTo>
                <a:lnTo>
                  <a:pt x="4561339" y="3760635"/>
                </a:lnTo>
                <a:lnTo>
                  <a:pt x="4187851" y="3013661"/>
                </a:lnTo>
                <a:close/>
                <a:moveTo>
                  <a:pt x="7331837" y="2266686"/>
                </a:moveTo>
                <a:lnTo>
                  <a:pt x="8317844" y="2266686"/>
                </a:lnTo>
                <a:lnTo>
                  <a:pt x="8691331" y="3013660"/>
                </a:lnTo>
                <a:lnTo>
                  <a:pt x="8317844" y="3760633"/>
                </a:lnTo>
                <a:lnTo>
                  <a:pt x="7331837" y="3760633"/>
                </a:lnTo>
                <a:lnTo>
                  <a:pt x="6958350" y="3013660"/>
                </a:lnTo>
                <a:close/>
                <a:moveTo>
                  <a:pt x="1790830" y="2240924"/>
                </a:moveTo>
                <a:lnTo>
                  <a:pt x="2776836" y="2240924"/>
                </a:lnTo>
                <a:lnTo>
                  <a:pt x="3150323" y="2987899"/>
                </a:lnTo>
                <a:lnTo>
                  <a:pt x="2776836" y="3734872"/>
                </a:lnTo>
                <a:lnTo>
                  <a:pt x="1790830" y="3734872"/>
                </a:lnTo>
                <a:lnTo>
                  <a:pt x="1417342" y="2987899"/>
                </a:lnTo>
                <a:close/>
                <a:moveTo>
                  <a:pt x="5946586" y="1506833"/>
                </a:moveTo>
                <a:lnTo>
                  <a:pt x="6932593" y="1506833"/>
                </a:lnTo>
                <a:lnTo>
                  <a:pt x="7306080" y="2253808"/>
                </a:lnTo>
                <a:lnTo>
                  <a:pt x="6932593" y="3000781"/>
                </a:lnTo>
                <a:lnTo>
                  <a:pt x="5946586" y="3000781"/>
                </a:lnTo>
                <a:lnTo>
                  <a:pt x="5573099" y="2253808"/>
                </a:lnTo>
                <a:close/>
                <a:moveTo>
                  <a:pt x="8717088" y="1506829"/>
                </a:moveTo>
                <a:lnTo>
                  <a:pt x="9703095" y="1506829"/>
                </a:lnTo>
                <a:lnTo>
                  <a:pt x="10076582" y="2253804"/>
                </a:lnTo>
                <a:lnTo>
                  <a:pt x="9703095" y="3000778"/>
                </a:lnTo>
                <a:lnTo>
                  <a:pt x="8717088" y="3000778"/>
                </a:lnTo>
                <a:lnTo>
                  <a:pt x="8343601" y="2253804"/>
                </a:lnTo>
                <a:close/>
                <a:moveTo>
                  <a:pt x="3176083" y="1493951"/>
                </a:moveTo>
                <a:lnTo>
                  <a:pt x="4162091" y="1493951"/>
                </a:lnTo>
                <a:lnTo>
                  <a:pt x="4535578" y="2240926"/>
                </a:lnTo>
                <a:lnTo>
                  <a:pt x="4162091" y="2987900"/>
                </a:lnTo>
                <a:lnTo>
                  <a:pt x="3176083" y="2987900"/>
                </a:lnTo>
                <a:lnTo>
                  <a:pt x="2802596" y="2240926"/>
                </a:lnTo>
                <a:close/>
                <a:moveTo>
                  <a:pt x="405574" y="1493943"/>
                </a:moveTo>
                <a:lnTo>
                  <a:pt x="1391581" y="1493943"/>
                </a:lnTo>
                <a:lnTo>
                  <a:pt x="1765068" y="2240918"/>
                </a:lnTo>
                <a:lnTo>
                  <a:pt x="1391581" y="2987892"/>
                </a:lnTo>
                <a:lnTo>
                  <a:pt x="405574" y="2987892"/>
                </a:lnTo>
                <a:lnTo>
                  <a:pt x="32087" y="2240918"/>
                </a:lnTo>
                <a:close/>
                <a:moveTo>
                  <a:pt x="10110070" y="765504"/>
                </a:moveTo>
                <a:lnTo>
                  <a:pt x="11096077" y="765504"/>
                </a:lnTo>
                <a:lnTo>
                  <a:pt x="11469564" y="1512479"/>
                </a:lnTo>
                <a:lnTo>
                  <a:pt x="11096077" y="2259453"/>
                </a:lnTo>
                <a:lnTo>
                  <a:pt x="10110070" y="2259453"/>
                </a:lnTo>
                <a:lnTo>
                  <a:pt x="9736583" y="1512479"/>
                </a:lnTo>
                <a:close/>
                <a:moveTo>
                  <a:pt x="4561335" y="746975"/>
                </a:moveTo>
                <a:lnTo>
                  <a:pt x="5547340" y="746975"/>
                </a:lnTo>
                <a:lnTo>
                  <a:pt x="5920828" y="1493950"/>
                </a:lnTo>
                <a:lnTo>
                  <a:pt x="5547340" y="2240924"/>
                </a:lnTo>
                <a:lnTo>
                  <a:pt x="4561335" y="2240924"/>
                </a:lnTo>
                <a:lnTo>
                  <a:pt x="4187847" y="1493950"/>
                </a:lnTo>
                <a:close/>
                <a:moveTo>
                  <a:pt x="7331834" y="727770"/>
                </a:moveTo>
                <a:lnTo>
                  <a:pt x="8317841" y="727770"/>
                </a:lnTo>
                <a:lnTo>
                  <a:pt x="8691328" y="1474745"/>
                </a:lnTo>
                <a:lnTo>
                  <a:pt x="8317841" y="2221719"/>
                </a:lnTo>
                <a:lnTo>
                  <a:pt x="7331834" y="2221719"/>
                </a:lnTo>
                <a:lnTo>
                  <a:pt x="6958347" y="1474745"/>
                </a:lnTo>
                <a:close/>
                <a:moveTo>
                  <a:pt x="1790829" y="721213"/>
                </a:moveTo>
                <a:lnTo>
                  <a:pt x="2776836" y="721213"/>
                </a:lnTo>
                <a:lnTo>
                  <a:pt x="3150323" y="1468188"/>
                </a:lnTo>
                <a:lnTo>
                  <a:pt x="2776836" y="2215162"/>
                </a:lnTo>
                <a:lnTo>
                  <a:pt x="1790829" y="2215162"/>
                </a:lnTo>
                <a:lnTo>
                  <a:pt x="1417342" y="1468188"/>
                </a:lnTo>
                <a:close/>
                <a:moveTo>
                  <a:pt x="8733129" y="0"/>
                </a:moveTo>
                <a:lnTo>
                  <a:pt x="9719136" y="0"/>
                </a:lnTo>
                <a:lnTo>
                  <a:pt x="10092623" y="746975"/>
                </a:lnTo>
                <a:lnTo>
                  <a:pt x="9719136" y="1493949"/>
                </a:lnTo>
                <a:lnTo>
                  <a:pt x="8733129" y="1493949"/>
                </a:lnTo>
                <a:lnTo>
                  <a:pt x="8359642" y="746975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-1186910" y="-1076703"/>
            <a:ext cx="14227027" cy="8304902"/>
          </a:xfrm>
          <a:custGeom>
            <a:avLst/>
            <a:gdLst>
              <a:gd name="connsiteX0" fmla="*/ 3155021 w 14227027"/>
              <a:gd name="connsiteY0" fmla="*/ 6810953 h 8304902"/>
              <a:gd name="connsiteX1" fmla="*/ 4141028 w 14227027"/>
              <a:gd name="connsiteY1" fmla="*/ 6810953 h 8304902"/>
              <a:gd name="connsiteX2" fmla="*/ 4514516 w 14227027"/>
              <a:gd name="connsiteY2" fmla="*/ 7557928 h 8304902"/>
              <a:gd name="connsiteX3" fmla="*/ 4141028 w 14227027"/>
              <a:gd name="connsiteY3" fmla="*/ 8304902 h 8304902"/>
              <a:gd name="connsiteX4" fmla="*/ 3155021 w 14227027"/>
              <a:gd name="connsiteY4" fmla="*/ 8304902 h 8304902"/>
              <a:gd name="connsiteX5" fmla="*/ 2781534 w 14227027"/>
              <a:gd name="connsiteY5" fmla="*/ 7557928 h 8304902"/>
              <a:gd name="connsiteX6" fmla="*/ 4548294 w 14227027"/>
              <a:gd name="connsiteY6" fmla="*/ 6047940 h 8304902"/>
              <a:gd name="connsiteX7" fmla="*/ 5534302 w 14227027"/>
              <a:gd name="connsiteY7" fmla="*/ 6047940 h 8304902"/>
              <a:gd name="connsiteX8" fmla="*/ 5907789 w 14227027"/>
              <a:gd name="connsiteY8" fmla="*/ 6794915 h 8304902"/>
              <a:gd name="connsiteX9" fmla="*/ 5534302 w 14227027"/>
              <a:gd name="connsiteY9" fmla="*/ 7541889 h 8304902"/>
              <a:gd name="connsiteX10" fmla="*/ 4548294 w 14227027"/>
              <a:gd name="connsiteY10" fmla="*/ 7541889 h 8304902"/>
              <a:gd name="connsiteX11" fmla="*/ 4174807 w 14227027"/>
              <a:gd name="connsiteY11" fmla="*/ 6794915 h 8304902"/>
              <a:gd name="connsiteX12" fmla="*/ 1761747 w 14227027"/>
              <a:gd name="connsiteY12" fmla="*/ 6038226 h 8304902"/>
              <a:gd name="connsiteX13" fmla="*/ 2747754 w 14227027"/>
              <a:gd name="connsiteY13" fmla="*/ 6038226 h 8304902"/>
              <a:gd name="connsiteX14" fmla="*/ 3121242 w 14227027"/>
              <a:gd name="connsiteY14" fmla="*/ 6785201 h 8304902"/>
              <a:gd name="connsiteX15" fmla="*/ 2747754 w 14227027"/>
              <a:gd name="connsiteY15" fmla="*/ 7532175 h 8304902"/>
              <a:gd name="connsiteX16" fmla="*/ 1761747 w 14227027"/>
              <a:gd name="connsiteY16" fmla="*/ 7532175 h 8304902"/>
              <a:gd name="connsiteX17" fmla="*/ 1388261 w 14227027"/>
              <a:gd name="connsiteY17" fmla="*/ 6785201 h 8304902"/>
              <a:gd name="connsiteX18" fmla="*/ 3163042 w 14227027"/>
              <a:gd name="connsiteY18" fmla="*/ 5275210 h 8304902"/>
              <a:gd name="connsiteX19" fmla="*/ 4149049 w 14227027"/>
              <a:gd name="connsiteY19" fmla="*/ 5275210 h 8304902"/>
              <a:gd name="connsiteX20" fmla="*/ 4522537 w 14227027"/>
              <a:gd name="connsiteY20" fmla="*/ 6022185 h 8304902"/>
              <a:gd name="connsiteX21" fmla="*/ 4149049 w 14227027"/>
              <a:gd name="connsiteY21" fmla="*/ 6769159 h 8304902"/>
              <a:gd name="connsiteX22" fmla="*/ 3163042 w 14227027"/>
              <a:gd name="connsiteY22" fmla="*/ 6769159 h 8304902"/>
              <a:gd name="connsiteX23" fmla="*/ 2789555 w 14227027"/>
              <a:gd name="connsiteY23" fmla="*/ 6022185 h 8304902"/>
              <a:gd name="connsiteX24" fmla="*/ 376490 w 14227027"/>
              <a:gd name="connsiteY24" fmla="*/ 5275210 h 8304902"/>
              <a:gd name="connsiteX25" fmla="*/ 1362497 w 14227027"/>
              <a:gd name="connsiteY25" fmla="*/ 5275210 h 8304902"/>
              <a:gd name="connsiteX26" fmla="*/ 1735984 w 14227027"/>
              <a:gd name="connsiteY26" fmla="*/ 6022185 h 8304902"/>
              <a:gd name="connsiteX27" fmla="*/ 1362497 w 14227027"/>
              <a:gd name="connsiteY27" fmla="*/ 6769159 h 8304902"/>
              <a:gd name="connsiteX28" fmla="*/ 376490 w 14227027"/>
              <a:gd name="connsiteY28" fmla="*/ 6769159 h 8304902"/>
              <a:gd name="connsiteX29" fmla="*/ 3003 w 14227027"/>
              <a:gd name="connsiteY29" fmla="*/ 6022185 h 8304902"/>
              <a:gd name="connsiteX30" fmla="*/ 12867533 w 14227027"/>
              <a:gd name="connsiteY30" fmla="*/ 4581086 h 8304902"/>
              <a:gd name="connsiteX31" fmla="*/ 13853540 w 14227027"/>
              <a:gd name="connsiteY31" fmla="*/ 4581086 h 8304902"/>
              <a:gd name="connsiteX32" fmla="*/ 14227027 w 14227027"/>
              <a:gd name="connsiteY32" fmla="*/ 5328061 h 8304902"/>
              <a:gd name="connsiteX33" fmla="*/ 13853540 w 14227027"/>
              <a:gd name="connsiteY33" fmla="*/ 6075035 h 8304902"/>
              <a:gd name="connsiteX34" fmla="*/ 12867533 w 14227027"/>
              <a:gd name="connsiteY34" fmla="*/ 6075035 h 8304902"/>
              <a:gd name="connsiteX35" fmla="*/ 12494046 w 14227027"/>
              <a:gd name="connsiteY35" fmla="*/ 5328061 h 8304902"/>
              <a:gd name="connsiteX36" fmla="*/ 4548300 w 14227027"/>
              <a:gd name="connsiteY36" fmla="*/ 4528238 h 8304902"/>
              <a:gd name="connsiteX37" fmla="*/ 5534305 w 14227027"/>
              <a:gd name="connsiteY37" fmla="*/ 4528238 h 8304902"/>
              <a:gd name="connsiteX38" fmla="*/ 5907792 w 14227027"/>
              <a:gd name="connsiteY38" fmla="*/ 5275213 h 8304902"/>
              <a:gd name="connsiteX39" fmla="*/ 5534305 w 14227027"/>
              <a:gd name="connsiteY39" fmla="*/ 6022187 h 8304902"/>
              <a:gd name="connsiteX40" fmla="*/ 4548300 w 14227027"/>
              <a:gd name="connsiteY40" fmla="*/ 6022187 h 8304902"/>
              <a:gd name="connsiteX41" fmla="*/ 4174813 w 14227027"/>
              <a:gd name="connsiteY41" fmla="*/ 5275213 h 8304902"/>
              <a:gd name="connsiteX42" fmla="*/ 1777791 w 14227027"/>
              <a:gd name="connsiteY42" fmla="*/ 4492766 h 8304902"/>
              <a:gd name="connsiteX43" fmla="*/ 2763798 w 14227027"/>
              <a:gd name="connsiteY43" fmla="*/ 4492766 h 8304902"/>
              <a:gd name="connsiteX44" fmla="*/ 3137285 w 14227027"/>
              <a:gd name="connsiteY44" fmla="*/ 5239741 h 8304902"/>
              <a:gd name="connsiteX45" fmla="*/ 2763798 w 14227027"/>
              <a:gd name="connsiteY45" fmla="*/ 5986715 h 8304902"/>
              <a:gd name="connsiteX46" fmla="*/ 1777791 w 14227027"/>
              <a:gd name="connsiteY46" fmla="*/ 5986715 h 8304902"/>
              <a:gd name="connsiteX47" fmla="*/ 1404304 w 14227027"/>
              <a:gd name="connsiteY47" fmla="*/ 5239741 h 8304902"/>
              <a:gd name="connsiteX48" fmla="*/ 11482281 w 14227027"/>
              <a:gd name="connsiteY48" fmla="*/ 3807021 h 8304902"/>
              <a:gd name="connsiteX49" fmla="*/ 12468288 w 14227027"/>
              <a:gd name="connsiteY49" fmla="*/ 3807021 h 8304902"/>
              <a:gd name="connsiteX50" fmla="*/ 12841775 w 14227027"/>
              <a:gd name="connsiteY50" fmla="*/ 4553995 h 8304902"/>
              <a:gd name="connsiteX51" fmla="*/ 12468288 w 14227027"/>
              <a:gd name="connsiteY51" fmla="*/ 5300969 h 8304902"/>
              <a:gd name="connsiteX52" fmla="*/ 11482281 w 14227027"/>
              <a:gd name="connsiteY52" fmla="*/ 5300969 h 8304902"/>
              <a:gd name="connsiteX53" fmla="*/ 11108794 w 14227027"/>
              <a:gd name="connsiteY53" fmla="*/ 4553995 h 8304902"/>
              <a:gd name="connsiteX54" fmla="*/ 5933550 w 14227027"/>
              <a:gd name="connsiteY54" fmla="*/ 3768387 h 8304902"/>
              <a:gd name="connsiteX55" fmla="*/ 6919554 w 14227027"/>
              <a:gd name="connsiteY55" fmla="*/ 3768387 h 8304902"/>
              <a:gd name="connsiteX56" fmla="*/ 7293041 w 14227027"/>
              <a:gd name="connsiteY56" fmla="*/ 4515360 h 8304902"/>
              <a:gd name="connsiteX57" fmla="*/ 6919554 w 14227027"/>
              <a:gd name="connsiteY57" fmla="*/ 5262334 h 8304902"/>
              <a:gd name="connsiteX58" fmla="*/ 5933550 w 14227027"/>
              <a:gd name="connsiteY58" fmla="*/ 5262334 h 8304902"/>
              <a:gd name="connsiteX59" fmla="*/ 5560062 w 14227027"/>
              <a:gd name="connsiteY59" fmla="*/ 4515360 h 8304902"/>
              <a:gd name="connsiteX60" fmla="*/ 3163042 w 14227027"/>
              <a:gd name="connsiteY60" fmla="*/ 3736444 h 8304902"/>
              <a:gd name="connsiteX61" fmla="*/ 4149050 w 14227027"/>
              <a:gd name="connsiteY61" fmla="*/ 3736444 h 8304902"/>
              <a:gd name="connsiteX62" fmla="*/ 4522537 w 14227027"/>
              <a:gd name="connsiteY62" fmla="*/ 4483416 h 8304902"/>
              <a:gd name="connsiteX63" fmla="*/ 4149050 w 14227027"/>
              <a:gd name="connsiteY63" fmla="*/ 5230390 h 8304902"/>
              <a:gd name="connsiteX64" fmla="*/ 3163042 w 14227027"/>
              <a:gd name="connsiteY64" fmla="*/ 5230390 h 8304902"/>
              <a:gd name="connsiteX65" fmla="*/ 2789555 w 14227027"/>
              <a:gd name="connsiteY65" fmla="*/ 4483416 h 8304902"/>
              <a:gd name="connsiteX66" fmla="*/ 10097031 w 14227027"/>
              <a:gd name="connsiteY66" fmla="*/ 3021410 h 8304902"/>
              <a:gd name="connsiteX67" fmla="*/ 11083038 w 14227027"/>
              <a:gd name="connsiteY67" fmla="*/ 3021410 h 8304902"/>
              <a:gd name="connsiteX68" fmla="*/ 11456525 w 14227027"/>
              <a:gd name="connsiteY68" fmla="*/ 3768385 h 8304902"/>
              <a:gd name="connsiteX69" fmla="*/ 11083038 w 14227027"/>
              <a:gd name="connsiteY69" fmla="*/ 4515358 h 8304902"/>
              <a:gd name="connsiteX70" fmla="*/ 10097031 w 14227027"/>
              <a:gd name="connsiteY70" fmla="*/ 4515358 h 8304902"/>
              <a:gd name="connsiteX71" fmla="*/ 9723544 w 14227027"/>
              <a:gd name="connsiteY71" fmla="*/ 3768385 h 8304902"/>
              <a:gd name="connsiteX72" fmla="*/ 4548301 w 14227027"/>
              <a:gd name="connsiteY72" fmla="*/ 3008535 h 8304902"/>
              <a:gd name="connsiteX73" fmla="*/ 5534306 w 14227027"/>
              <a:gd name="connsiteY73" fmla="*/ 3008535 h 8304902"/>
              <a:gd name="connsiteX74" fmla="*/ 5907792 w 14227027"/>
              <a:gd name="connsiteY74" fmla="*/ 3755510 h 8304902"/>
              <a:gd name="connsiteX75" fmla="*/ 5534306 w 14227027"/>
              <a:gd name="connsiteY75" fmla="*/ 4502481 h 8304902"/>
              <a:gd name="connsiteX76" fmla="*/ 4548301 w 14227027"/>
              <a:gd name="connsiteY76" fmla="*/ 4502481 h 8304902"/>
              <a:gd name="connsiteX77" fmla="*/ 4174813 w 14227027"/>
              <a:gd name="connsiteY77" fmla="*/ 3755510 h 8304902"/>
              <a:gd name="connsiteX78" fmla="*/ 7318798 w 14227027"/>
              <a:gd name="connsiteY78" fmla="*/ 3008534 h 8304902"/>
              <a:gd name="connsiteX79" fmla="*/ 8304805 w 14227027"/>
              <a:gd name="connsiteY79" fmla="*/ 3008534 h 8304902"/>
              <a:gd name="connsiteX80" fmla="*/ 8678292 w 14227027"/>
              <a:gd name="connsiteY80" fmla="*/ 3755508 h 8304902"/>
              <a:gd name="connsiteX81" fmla="*/ 8304805 w 14227027"/>
              <a:gd name="connsiteY81" fmla="*/ 4502481 h 8304902"/>
              <a:gd name="connsiteX82" fmla="*/ 7318798 w 14227027"/>
              <a:gd name="connsiteY82" fmla="*/ 4502481 h 8304902"/>
              <a:gd name="connsiteX83" fmla="*/ 6945313 w 14227027"/>
              <a:gd name="connsiteY83" fmla="*/ 3755508 h 8304902"/>
              <a:gd name="connsiteX84" fmla="*/ 1777792 w 14227027"/>
              <a:gd name="connsiteY84" fmla="*/ 2982772 h 8304902"/>
              <a:gd name="connsiteX85" fmla="*/ 2763799 w 14227027"/>
              <a:gd name="connsiteY85" fmla="*/ 2982772 h 8304902"/>
              <a:gd name="connsiteX86" fmla="*/ 3137286 w 14227027"/>
              <a:gd name="connsiteY86" fmla="*/ 3729747 h 8304902"/>
              <a:gd name="connsiteX87" fmla="*/ 2763799 w 14227027"/>
              <a:gd name="connsiteY87" fmla="*/ 4476719 h 8304902"/>
              <a:gd name="connsiteX88" fmla="*/ 1777792 w 14227027"/>
              <a:gd name="connsiteY88" fmla="*/ 4476719 h 8304902"/>
              <a:gd name="connsiteX89" fmla="*/ 1404305 w 14227027"/>
              <a:gd name="connsiteY89" fmla="*/ 3729747 h 8304902"/>
              <a:gd name="connsiteX90" fmla="*/ 11482282 w 14227027"/>
              <a:gd name="connsiteY90" fmla="*/ 2259452 h 8304902"/>
              <a:gd name="connsiteX91" fmla="*/ 12468289 w 14227027"/>
              <a:gd name="connsiteY91" fmla="*/ 2259452 h 8304902"/>
              <a:gd name="connsiteX92" fmla="*/ 12841776 w 14227027"/>
              <a:gd name="connsiteY92" fmla="*/ 3006427 h 8304902"/>
              <a:gd name="connsiteX93" fmla="*/ 12468289 w 14227027"/>
              <a:gd name="connsiteY93" fmla="*/ 3753401 h 8304902"/>
              <a:gd name="connsiteX94" fmla="*/ 11482282 w 14227027"/>
              <a:gd name="connsiteY94" fmla="*/ 3753401 h 8304902"/>
              <a:gd name="connsiteX95" fmla="*/ 11108795 w 14227027"/>
              <a:gd name="connsiteY95" fmla="*/ 3006427 h 8304902"/>
              <a:gd name="connsiteX96" fmla="*/ 5933550 w 14227027"/>
              <a:gd name="connsiteY96" fmla="*/ 2248680 h 8304902"/>
              <a:gd name="connsiteX97" fmla="*/ 6919554 w 14227027"/>
              <a:gd name="connsiteY97" fmla="*/ 2248680 h 8304902"/>
              <a:gd name="connsiteX98" fmla="*/ 7293041 w 14227027"/>
              <a:gd name="connsiteY98" fmla="*/ 2995655 h 8304902"/>
              <a:gd name="connsiteX99" fmla="*/ 6919554 w 14227027"/>
              <a:gd name="connsiteY99" fmla="*/ 3742629 h 8304902"/>
              <a:gd name="connsiteX100" fmla="*/ 5933550 w 14227027"/>
              <a:gd name="connsiteY100" fmla="*/ 3742629 h 8304902"/>
              <a:gd name="connsiteX101" fmla="*/ 5560062 w 14227027"/>
              <a:gd name="connsiteY101" fmla="*/ 2995655 h 8304902"/>
              <a:gd name="connsiteX102" fmla="*/ 8704049 w 14227027"/>
              <a:gd name="connsiteY102" fmla="*/ 2248677 h 8304902"/>
              <a:gd name="connsiteX103" fmla="*/ 9690056 w 14227027"/>
              <a:gd name="connsiteY103" fmla="*/ 2248677 h 8304902"/>
              <a:gd name="connsiteX104" fmla="*/ 10063543 w 14227027"/>
              <a:gd name="connsiteY104" fmla="*/ 2995652 h 8304902"/>
              <a:gd name="connsiteX105" fmla="*/ 9690056 w 14227027"/>
              <a:gd name="connsiteY105" fmla="*/ 3742625 h 8304902"/>
              <a:gd name="connsiteX106" fmla="*/ 8704049 w 14227027"/>
              <a:gd name="connsiteY106" fmla="*/ 3742625 h 8304902"/>
              <a:gd name="connsiteX107" fmla="*/ 8330562 w 14227027"/>
              <a:gd name="connsiteY107" fmla="*/ 2995652 h 8304902"/>
              <a:gd name="connsiteX108" fmla="*/ 3163043 w 14227027"/>
              <a:gd name="connsiteY108" fmla="*/ 2216742 h 8304902"/>
              <a:gd name="connsiteX109" fmla="*/ 4149051 w 14227027"/>
              <a:gd name="connsiteY109" fmla="*/ 2216742 h 8304902"/>
              <a:gd name="connsiteX110" fmla="*/ 4522538 w 14227027"/>
              <a:gd name="connsiteY110" fmla="*/ 2963717 h 8304902"/>
              <a:gd name="connsiteX111" fmla="*/ 4149051 w 14227027"/>
              <a:gd name="connsiteY111" fmla="*/ 3710690 h 8304902"/>
              <a:gd name="connsiteX112" fmla="*/ 3163043 w 14227027"/>
              <a:gd name="connsiteY112" fmla="*/ 3710690 h 8304902"/>
              <a:gd name="connsiteX113" fmla="*/ 2789556 w 14227027"/>
              <a:gd name="connsiteY113" fmla="*/ 2963717 h 8304902"/>
              <a:gd name="connsiteX114" fmla="*/ 373487 w 14227027"/>
              <a:gd name="connsiteY114" fmla="*/ 2216741 h 8304902"/>
              <a:gd name="connsiteX115" fmla="*/ 1359494 w 14227027"/>
              <a:gd name="connsiteY115" fmla="*/ 2216741 h 8304902"/>
              <a:gd name="connsiteX116" fmla="*/ 1732980 w 14227027"/>
              <a:gd name="connsiteY116" fmla="*/ 2963716 h 8304902"/>
              <a:gd name="connsiteX117" fmla="*/ 1359494 w 14227027"/>
              <a:gd name="connsiteY117" fmla="*/ 3710690 h 8304902"/>
              <a:gd name="connsiteX118" fmla="*/ 373487 w 14227027"/>
              <a:gd name="connsiteY118" fmla="*/ 3710690 h 8304902"/>
              <a:gd name="connsiteX119" fmla="*/ 0 w 14227027"/>
              <a:gd name="connsiteY119" fmla="*/ 2963716 h 8304902"/>
              <a:gd name="connsiteX120" fmla="*/ 10097031 w 14227027"/>
              <a:gd name="connsiteY120" fmla="*/ 1507351 h 8304902"/>
              <a:gd name="connsiteX121" fmla="*/ 11083038 w 14227027"/>
              <a:gd name="connsiteY121" fmla="*/ 1507351 h 8304902"/>
              <a:gd name="connsiteX122" fmla="*/ 11456525 w 14227027"/>
              <a:gd name="connsiteY122" fmla="*/ 2254326 h 8304902"/>
              <a:gd name="connsiteX123" fmla="*/ 11083038 w 14227027"/>
              <a:gd name="connsiteY123" fmla="*/ 3001300 h 8304902"/>
              <a:gd name="connsiteX124" fmla="*/ 10097031 w 14227027"/>
              <a:gd name="connsiteY124" fmla="*/ 3001300 h 8304902"/>
              <a:gd name="connsiteX125" fmla="*/ 9723544 w 14227027"/>
              <a:gd name="connsiteY125" fmla="*/ 2254326 h 8304902"/>
              <a:gd name="connsiteX126" fmla="*/ 4559616 w 14227027"/>
              <a:gd name="connsiteY126" fmla="*/ 1469765 h 8304902"/>
              <a:gd name="connsiteX127" fmla="*/ 5545623 w 14227027"/>
              <a:gd name="connsiteY127" fmla="*/ 1469765 h 8304902"/>
              <a:gd name="connsiteX128" fmla="*/ 5919111 w 14227027"/>
              <a:gd name="connsiteY128" fmla="*/ 2216740 h 8304902"/>
              <a:gd name="connsiteX129" fmla="*/ 5545623 w 14227027"/>
              <a:gd name="connsiteY129" fmla="*/ 2963714 h 8304902"/>
              <a:gd name="connsiteX130" fmla="*/ 4559616 w 14227027"/>
              <a:gd name="connsiteY130" fmla="*/ 2963714 h 8304902"/>
              <a:gd name="connsiteX131" fmla="*/ 4186129 w 14227027"/>
              <a:gd name="connsiteY131" fmla="*/ 2216740 h 8304902"/>
              <a:gd name="connsiteX132" fmla="*/ 1762717 w 14227027"/>
              <a:gd name="connsiteY132" fmla="*/ 1453351 h 8304902"/>
              <a:gd name="connsiteX133" fmla="*/ 2748724 w 14227027"/>
              <a:gd name="connsiteY133" fmla="*/ 1453351 h 8304902"/>
              <a:gd name="connsiteX134" fmla="*/ 3122211 w 14227027"/>
              <a:gd name="connsiteY134" fmla="*/ 2200326 h 8304902"/>
              <a:gd name="connsiteX135" fmla="*/ 2748724 w 14227027"/>
              <a:gd name="connsiteY135" fmla="*/ 2947300 h 8304902"/>
              <a:gd name="connsiteX136" fmla="*/ 1762717 w 14227027"/>
              <a:gd name="connsiteY136" fmla="*/ 2947300 h 8304902"/>
              <a:gd name="connsiteX137" fmla="*/ 1389230 w 14227027"/>
              <a:gd name="connsiteY137" fmla="*/ 2200326 h 8304902"/>
              <a:gd name="connsiteX138" fmla="*/ 8720090 w 14227027"/>
              <a:gd name="connsiteY138" fmla="*/ 741848 h 8304902"/>
              <a:gd name="connsiteX139" fmla="*/ 9706097 w 14227027"/>
              <a:gd name="connsiteY139" fmla="*/ 741848 h 8304902"/>
              <a:gd name="connsiteX140" fmla="*/ 10079584 w 14227027"/>
              <a:gd name="connsiteY140" fmla="*/ 1488822 h 8304902"/>
              <a:gd name="connsiteX141" fmla="*/ 9706097 w 14227027"/>
              <a:gd name="connsiteY141" fmla="*/ 2235796 h 8304902"/>
              <a:gd name="connsiteX142" fmla="*/ 8720090 w 14227027"/>
              <a:gd name="connsiteY142" fmla="*/ 2235796 h 8304902"/>
              <a:gd name="connsiteX143" fmla="*/ 8346603 w 14227027"/>
              <a:gd name="connsiteY143" fmla="*/ 1488822 h 8304902"/>
              <a:gd name="connsiteX144" fmla="*/ 3153078 w 14227027"/>
              <a:gd name="connsiteY144" fmla="*/ 687321 h 8304902"/>
              <a:gd name="connsiteX145" fmla="*/ 4139085 w 14227027"/>
              <a:gd name="connsiteY145" fmla="*/ 687321 h 8304902"/>
              <a:gd name="connsiteX146" fmla="*/ 4512572 w 14227027"/>
              <a:gd name="connsiteY146" fmla="*/ 1434296 h 8304902"/>
              <a:gd name="connsiteX147" fmla="*/ 4139085 w 14227027"/>
              <a:gd name="connsiteY147" fmla="*/ 2181270 h 8304902"/>
              <a:gd name="connsiteX148" fmla="*/ 3153078 w 14227027"/>
              <a:gd name="connsiteY148" fmla="*/ 2181270 h 8304902"/>
              <a:gd name="connsiteX149" fmla="*/ 2779591 w 14227027"/>
              <a:gd name="connsiteY149" fmla="*/ 1434296 h 8304902"/>
              <a:gd name="connsiteX150" fmla="*/ 10121385 w 14227027"/>
              <a:gd name="connsiteY150" fmla="*/ 0 h 8304902"/>
              <a:gd name="connsiteX151" fmla="*/ 11107392 w 14227027"/>
              <a:gd name="connsiteY151" fmla="*/ 0 h 8304902"/>
              <a:gd name="connsiteX152" fmla="*/ 11480879 w 14227027"/>
              <a:gd name="connsiteY152" fmla="*/ 746975 h 8304902"/>
              <a:gd name="connsiteX153" fmla="*/ 11107392 w 14227027"/>
              <a:gd name="connsiteY153" fmla="*/ 1493949 h 8304902"/>
              <a:gd name="connsiteX154" fmla="*/ 10121385 w 14227027"/>
              <a:gd name="connsiteY154" fmla="*/ 1493949 h 8304902"/>
              <a:gd name="connsiteX155" fmla="*/ 9747898 w 14227027"/>
              <a:gd name="connsiteY155" fmla="*/ 746975 h 83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227027" h="8304902">
                <a:moveTo>
                  <a:pt x="3155021" y="6810953"/>
                </a:moveTo>
                <a:lnTo>
                  <a:pt x="4141028" y="6810953"/>
                </a:lnTo>
                <a:lnTo>
                  <a:pt x="4514516" y="7557928"/>
                </a:lnTo>
                <a:lnTo>
                  <a:pt x="4141028" y="8304902"/>
                </a:lnTo>
                <a:lnTo>
                  <a:pt x="3155021" y="8304902"/>
                </a:lnTo>
                <a:lnTo>
                  <a:pt x="2781534" y="7557928"/>
                </a:lnTo>
                <a:close/>
                <a:moveTo>
                  <a:pt x="4548294" y="6047940"/>
                </a:moveTo>
                <a:lnTo>
                  <a:pt x="5534302" y="6047940"/>
                </a:lnTo>
                <a:lnTo>
                  <a:pt x="5907789" y="6794915"/>
                </a:lnTo>
                <a:lnTo>
                  <a:pt x="5534302" y="7541889"/>
                </a:lnTo>
                <a:lnTo>
                  <a:pt x="4548294" y="7541889"/>
                </a:lnTo>
                <a:lnTo>
                  <a:pt x="4174807" y="6794915"/>
                </a:lnTo>
                <a:close/>
                <a:moveTo>
                  <a:pt x="1761747" y="6038226"/>
                </a:moveTo>
                <a:lnTo>
                  <a:pt x="2747754" y="6038226"/>
                </a:lnTo>
                <a:lnTo>
                  <a:pt x="3121242" y="6785201"/>
                </a:lnTo>
                <a:lnTo>
                  <a:pt x="2747754" y="7532175"/>
                </a:lnTo>
                <a:lnTo>
                  <a:pt x="1761747" y="7532175"/>
                </a:lnTo>
                <a:lnTo>
                  <a:pt x="1388261" y="6785201"/>
                </a:lnTo>
                <a:close/>
                <a:moveTo>
                  <a:pt x="3163042" y="5275210"/>
                </a:moveTo>
                <a:lnTo>
                  <a:pt x="4149049" y="5275210"/>
                </a:lnTo>
                <a:lnTo>
                  <a:pt x="4522537" y="6022185"/>
                </a:lnTo>
                <a:lnTo>
                  <a:pt x="4149049" y="6769159"/>
                </a:lnTo>
                <a:lnTo>
                  <a:pt x="3163042" y="6769159"/>
                </a:lnTo>
                <a:lnTo>
                  <a:pt x="2789555" y="6022185"/>
                </a:lnTo>
                <a:close/>
                <a:moveTo>
                  <a:pt x="376490" y="5275210"/>
                </a:moveTo>
                <a:lnTo>
                  <a:pt x="1362497" y="5275210"/>
                </a:lnTo>
                <a:lnTo>
                  <a:pt x="1735984" y="6022185"/>
                </a:lnTo>
                <a:lnTo>
                  <a:pt x="1362497" y="6769159"/>
                </a:lnTo>
                <a:lnTo>
                  <a:pt x="376490" y="6769159"/>
                </a:lnTo>
                <a:lnTo>
                  <a:pt x="3003" y="6022185"/>
                </a:lnTo>
                <a:close/>
                <a:moveTo>
                  <a:pt x="12867533" y="4581086"/>
                </a:moveTo>
                <a:lnTo>
                  <a:pt x="13853540" y="4581086"/>
                </a:lnTo>
                <a:lnTo>
                  <a:pt x="14227027" y="5328061"/>
                </a:lnTo>
                <a:lnTo>
                  <a:pt x="13853540" y="6075035"/>
                </a:lnTo>
                <a:lnTo>
                  <a:pt x="12867533" y="6075035"/>
                </a:lnTo>
                <a:lnTo>
                  <a:pt x="12494046" y="5328061"/>
                </a:lnTo>
                <a:close/>
                <a:moveTo>
                  <a:pt x="4548300" y="4528238"/>
                </a:moveTo>
                <a:lnTo>
                  <a:pt x="5534305" y="4528238"/>
                </a:lnTo>
                <a:lnTo>
                  <a:pt x="5907792" y="5275213"/>
                </a:lnTo>
                <a:lnTo>
                  <a:pt x="5534305" y="6022187"/>
                </a:lnTo>
                <a:lnTo>
                  <a:pt x="4548300" y="6022187"/>
                </a:lnTo>
                <a:lnTo>
                  <a:pt x="4174813" y="5275213"/>
                </a:lnTo>
                <a:close/>
                <a:moveTo>
                  <a:pt x="1777791" y="4492766"/>
                </a:moveTo>
                <a:lnTo>
                  <a:pt x="2763798" y="4492766"/>
                </a:lnTo>
                <a:lnTo>
                  <a:pt x="3137285" y="5239741"/>
                </a:lnTo>
                <a:lnTo>
                  <a:pt x="2763798" y="5986715"/>
                </a:lnTo>
                <a:lnTo>
                  <a:pt x="1777791" y="5986715"/>
                </a:lnTo>
                <a:lnTo>
                  <a:pt x="1404304" y="5239741"/>
                </a:lnTo>
                <a:close/>
                <a:moveTo>
                  <a:pt x="11482281" y="3807021"/>
                </a:moveTo>
                <a:lnTo>
                  <a:pt x="12468288" y="3807021"/>
                </a:lnTo>
                <a:lnTo>
                  <a:pt x="12841775" y="4553995"/>
                </a:lnTo>
                <a:lnTo>
                  <a:pt x="12468288" y="5300969"/>
                </a:lnTo>
                <a:lnTo>
                  <a:pt x="11482281" y="5300969"/>
                </a:lnTo>
                <a:lnTo>
                  <a:pt x="11108794" y="4553995"/>
                </a:lnTo>
                <a:close/>
                <a:moveTo>
                  <a:pt x="5933550" y="3768387"/>
                </a:moveTo>
                <a:lnTo>
                  <a:pt x="6919554" y="3768387"/>
                </a:lnTo>
                <a:lnTo>
                  <a:pt x="7293041" y="4515360"/>
                </a:lnTo>
                <a:lnTo>
                  <a:pt x="6919554" y="5262334"/>
                </a:lnTo>
                <a:lnTo>
                  <a:pt x="5933550" y="5262334"/>
                </a:lnTo>
                <a:lnTo>
                  <a:pt x="5560062" y="4515360"/>
                </a:lnTo>
                <a:close/>
                <a:moveTo>
                  <a:pt x="3163042" y="3736444"/>
                </a:moveTo>
                <a:lnTo>
                  <a:pt x="4149050" y="3736444"/>
                </a:lnTo>
                <a:lnTo>
                  <a:pt x="4522537" y="4483416"/>
                </a:lnTo>
                <a:lnTo>
                  <a:pt x="4149050" y="5230390"/>
                </a:lnTo>
                <a:lnTo>
                  <a:pt x="3163042" y="5230390"/>
                </a:lnTo>
                <a:lnTo>
                  <a:pt x="2789555" y="4483416"/>
                </a:lnTo>
                <a:close/>
                <a:moveTo>
                  <a:pt x="10097031" y="3021410"/>
                </a:moveTo>
                <a:lnTo>
                  <a:pt x="11083038" y="3021410"/>
                </a:lnTo>
                <a:lnTo>
                  <a:pt x="11456525" y="3768385"/>
                </a:lnTo>
                <a:lnTo>
                  <a:pt x="11083038" y="4515358"/>
                </a:lnTo>
                <a:lnTo>
                  <a:pt x="10097031" y="4515358"/>
                </a:lnTo>
                <a:lnTo>
                  <a:pt x="9723544" y="3768385"/>
                </a:lnTo>
                <a:close/>
                <a:moveTo>
                  <a:pt x="4548301" y="3008535"/>
                </a:moveTo>
                <a:lnTo>
                  <a:pt x="5534306" y="3008535"/>
                </a:lnTo>
                <a:lnTo>
                  <a:pt x="5907792" y="3755510"/>
                </a:lnTo>
                <a:lnTo>
                  <a:pt x="5534306" y="4502481"/>
                </a:lnTo>
                <a:lnTo>
                  <a:pt x="4548301" y="4502481"/>
                </a:lnTo>
                <a:lnTo>
                  <a:pt x="4174813" y="3755510"/>
                </a:lnTo>
                <a:close/>
                <a:moveTo>
                  <a:pt x="7318798" y="3008534"/>
                </a:moveTo>
                <a:lnTo>
                  <a:pt x="8304805" y="3008534"/>
                </a:lnTo>
                <a:lnTo>
                  <a:pt x="8678292" y="3755508"/>
                </a:lnTo>
                <a:lnTo>
                  <a:pt x="8304805" y="4502481"/>
                </a:lnTo>
                <a:lnTo>
                  <a:pt x="7318798" y="4502481"/>
                </a:lnTo>
                <a:lnTo>
                  <a:pt x="6945313" y="3755508"/>
                </a:lnTo>
                <a:close/>
                <a:moveTo>
                  <a:pt x="1777792" y="2982772"/>
                </a:moveTo>
                <a:lnTo>
                  <a:pt x="2763799" y="2982772"/>
                </a:lnTo>
                <a:lnTo>
                  <a:pt x="3137286" y="3729747"/>
                </a:lnTo>
                <a:lnTo>
                  <a:pt x="2763799" y="4476719"/>
                </a:lnTo>
                <a:lnTo>
                  <a:pt x="1777792" y="4476719"/>
                </a:lnTo>
                <a:lnTo>
                  <a:pt x="1404305" y="3729747"/>
                </a:lnTo>
                <a:close/>
                <a:moveTo>
                  <a:pt x="11482282" y="2259452"/>
                </a:moveTo>
                <a:lnTo>
                  <a:pt x="12468289" y="2259452"/>
                </a:lnTo>
                <a:lnTo>
                  <a:pt x="12841776" y="3006427"/>
                </a:lnTo>
                <a:lnTo>
                  <a:pt x="12468289" y="3753401"/>
                </a:lnTo>
                <a:lnTo>
                  <a:pt x="11482282" y="3753401"/>
                </a:lnTo>
                <a:lnTo>
                  <a:pt x="11108795" y="3006427"/>
                </a:lnTo>
                <a:close/>
                <a:moveTo>
                  <a:pt x="5933550" y="2248680"/>
                </a:moveTo>
                <a:lnTo>
                  <a:pt x="6919554" y="2248680"/>
                </a:lnTo>
                <a:lnTo>
                  <a:pt x="7293041" y="2995655"/>
                </a:lnTo>
                <a:lnTo>
                  <a:pt x="6919554" y="3742629"/>
                </a:lnTo>
                <a:lnTo>
                  <a:pt x="5933550" y="3742629"/>
                </a:lnTo>
                <a:lnTo>
                  <a:pt x="5560062" y="2995655"/>
                </a:lnTo>
                <a:close/>
                <a:moveTo>
                  <a:pt x="8704049" y="2248677"/>
                </a:moveTo>
                <a:lnTo>
                  <a:pt x="9690056" y="2248677"/>
                </a:lnTo>
                <a:lnTo>
                  <a:pt x="10063543" y="2995652"/>
                </a:lnTo>
                <a:lnTo>
                  <a:pt x="9690056" y="3742625"/>
                </a:lnTo>
                <a:lnTo>
                  <a:pt x="8704049" y="3742625"/>
                </a:lnTo>
                <a:lnTo>
                  <a:pt x="8330562" y="2995652"/>
                </a:lnTo>
                <a:close/>
                <a:moveTo>
                  <a:pt x="3163043" y="2216742"/>
                </a:moveTo>
                <a:lnTo>
                  <a:pt x="4149051" y="2216742"/>
                </a:lnTo>
                <a:lnTo>
                  <a:pt x="4522538" y="2963717"/>
                </a:lnTo>
                <a:lnTo>
                  <a:pt x="4149051" y="3710690"/>
                </a:lnTo>
                <a:lnTo>
                  <a:pt x="3163043" y="3710690"/>
                </a:lnTo>
                <a:lnTo>
                  <a:pt x="2789556" y="2963717"/>
                </a:lnTo>
                <a:close/>
                <a:moveTo>
                  <a:pt x="373487" y="2216741"/>
                </a:moveTo>
                <a:lnTo>
                  <a:pt x="1359494" y="2216741"/>
                </a:lnTo>
                <a:lnTo>
                  <a:pt x="1732980" y="2963716"/>
                </a:lnTo>
                <a:lnTo>
                  <a:pt x="1359494" y="3710690"/>
                </a:lnTo>
                <a:lnTo>
                  <a:pt x="373487" y="3710690"/>
                </a:lnTo>
                <a:lnTo>
                  <a:pt x="0" y="2963716"/>
                </a:lnTo>
                <a:close/>
                <a:moveTo>
                  <a:pt x="10097031" y="1507351"/>
                </a:moveTo>
                <a:lnTo>
                  <a:pt x="11083038" y="1507351"/>
                </a:lnTo>
                <a:lnTo>
                  <a:pt x="11456525" y="2254326"/>
                </a:lnTo>
                <a:lnTo>
                  <a:pt x="11083038" y="3001300"/>
                </a:lnTo>
                <a:lnTo>
                  <a:pt x="10097031" y="3001300"/>
                </a:lnTo>
                <a:lnTo>
                  <a:pt x="9723544" y="2254326"/>
                </a:lnTo>
                <a:close/>
                <a:moveTo>
                  <a:pt x="4559616" y="1469765"/>
                </a:moveTo>
                <a:lnTo>
                  <a:pt x="5545623" y="1469765"/>
                </a:lnTo>
                <a:lnTo>
                  <a:pt x="5919111" y="2216740"/>
                </a:lnTo>
                <a:lnTo>
                  <a:pt x="5545623" y="2963714"/>
                </a:lnTo>
                <a:lnTo>
                  <a:pt x="4559616" y="2963714"/>
                </a:lnTo>
                <a:lnTo>
                  <a:pt x="4186129" y="2216740"/>
                </a:lnTo>
                <a:close/>
                <a:moveTo>
                  <a:pt x="1762717" y="1453351"/>
                </a:moveTo>
                <a:lnTo>
                  <a:pt x="2748724" y="1453351"/>
                </a:lnTo>
                <a:lnTo>
                  <a:pt x="3122211" y="2200326"/>
                </a:lnTo>
                <a:lnTo>
                  <a:pt x="2748724" y="2947300"/>
                </a:lnTo>
                <a:lnTo>
                  <a:pt x="1762717" y="2947300"/>
                </a:lnTo>
                <a:lnTo>
                  <a:pt x="1389230" y="2200326"/>
                </a:lnTo>
                <a:close/>
                <a:moveTo>
                  <a:pt x="8720090" y="741848"/>
                </a:moveTo>
                <a:lnTo>
                  <a:pt x="9706097" y="741848"/>
                </a:lnTo>
                <a:lnTo>
                  <a:pt x="10079584" y="1488822"/>
                </a:lnTo>
                <a:lnTo>
                  <a:pt x="9706097" y="2235796"/>
                </a:lnTo>
                <a:lnTo>
                  <a:pt x="8720090" y="2235796"/>
                </a:lnTo>
                <a:lnTo>
                  <a:pt x="8346603" y="1488822"/>
                </a:lnTo>
                <a:close/>
                <a:moveTo>
                  <a:pt x="3153078" y="687321"/>
                </a:moveTo>
                <a:lnTo>
                  <a:pt x="4139085" y="687321"/>
                </a:lnTo>
                <a:lnTo>
                  <a:pt x="4512572" y="1434296"/>
                </a:lnTo>
                <a:lnTo>
                  <a:pt x="4139085" y="2181270"/>
                </a:lnTo>
                <a:lnTo>
                  <a:pt x="3153078" y="2181270"/>
                </a:lnTo>
                <a:lnTo>
                  <a:pt x="2779591" y="1434296"/>
                </a:lnTo>
                <a:close/>
                <a:moveTo>
                  <a:pt x="10121385" y="0"/>
                </a:moveTo>
                <a:lnTo>
                  <a:pt x="11107392" y="0"/>
                </a:lnTo>
                <a:lnTo>
                  <a:pt x="11480879" y="746975"/>
                </a:lnTo>
                <a:lnTo>
                  <a:pt x="11107392" y="1493949"/>
                </a:lnTo>
                <a:lnTo>
                  <a:pt x="10121385" y="1493949"/>
                </a:lnTo>
                <a:lnTo>
                  <a:pt x="9747898" y="746975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-362979" y="-867154"/>
            <a:ext cx="12917958" cy="8350566"/>
          </a:xfrm>
          <a:custGeom>
            <a:avLst/>
            <a:gdLst>
              <a:gd name="connsiteX0" fmla="*/ 7372063 w 12917958"/>
              <a:gd name="connsiteY0" fmla="*/ 6856617 h 8350566"/>
              <a:gd name="connsiteX1" fmla="*/ 8358070 w 12917958"/>
              <a:gd name="connsiteY1" fmla="*/ 6856617 h 8350566"/>
              <a:gd name="connsiteX2" fmla="*/ 8731557 w 12917958"/>
              <a:gd name="connsiteY2" fmla="*/ 7603592 h 8350566"/>
              <a:gd name="connsiteX3" fmla="*/ 8358070 w 12917958"/>
              <a:gd name="connsiteY3" fmla="*/ 8350566 h 8350566"/>
              <a:gd name="connsiteX4" fmla="*/ 7372063 w 12917958"/>
              <a:gd name="connsiteY4" fmla="*/ 8350566 h 8350566"/>
              <a:gd name="connsiteX5" fmla="*/ 6998576 w 12917958"/>
              <a:gd name="connsiteY5" fmla="*/ 7603592 h 8350566"/>
              <a:gd name="connsiteX6" fmla="*/ 373487 w 12917958"/>
              <a:gd name="connsiteY6" fmla="*/ 6143718 h 8350566"/>
              <a:gd name="connsiteX7" fmla="*/ 1359494 w 12917958"/>
              <a:gd name="connsiteY7" fmla="*/ 6143718 h 8350566"/>
              <a:gd name="connsiteX8" fmla="*/ 1732981 w 12917958"/>
              <a:gd name="connsiteY8" fmla="*/ 6890693 h 8350566"/>
              <a:gd name="connsiteX9" fmla="*/ 1359494 w 12917958"/>
              <a:gd name="connsiteY9" fmla="*/ 7637667 h 8350566"/>
              <a:gd name="connsiteX10" fmla="*/ 373487 w 12917958"/>
              <a:gd name="connsiteY10" fmla="*/ 7637667 h 8350566"/>
              <a:gd name="connsiteX11" fmla="*/ 0 w 12917958"/>
              <a:gd name="connsiteY11" fmla="*/ 6890693 h 8350566"/>
              <a:gd name="connsiteX12" fmla="*/ 5949006 w 12917958"/>
              <a:gd name="connsiteY12" fmla="*/ 6124121 h 8350566"/>
              <a:gd name="connsiteX13" fmla="*/ 6935013 w 12917958"/>
              <a:gd name="connsiteY13" fmla="*/ 6124121 h 8350566"/>
              <a:gd name="connsiteX14" fmla="*/ 7308500 w 12917958"/>
              <a:gd name="connsiteY14" fmla="*/ 6871096 h 8350566"/>
              <a:gd name="connsiteX15" fmla="*/ 6935013 w 12917958"/>
              <a:gd name="connsiteY15" fmla="*/ 7618070 h 8350566"/>
              <a:gd name="connsiteX16" fmla="*/ 5949006 w 12917958"/>
              <a:gd name="connsiteY16" fmla="*/ 7618070 h 8350566"/>
              <a:gd name="connsiteX17" fmla="*/ 5575520 w 12917958"/>
              <a:gd name="connsiteY17" fmla="*/ 6871096 h 8350566"/>
              <a:gd name="connsiteX18" fmla="*/ 11558463 w 12917958"/>
              <a:gd name="connsiteY18" fmla="*/ 6123509 h 8350566"/>
              <a:gd name="connsiteX19" fmla="*/ 12544470 w 12917958"/>
              <a:gd name="connsiteY19" fmla="*/ 6123509 h 8350566"/>
              <a:gd name="connsiteX20" fmla="*/ 12917957 w 12917958"/>
              <a:gd name="connsiteY20" fmla="*/ 6870484 h 8350566"/>
              <a:gd name="connsiteX21" fmla="*/ 12544470 w 12917958"/>
              <a:gd name="connsiteY21" fmla="*/ 7617458 h 8350566"/>
              <a:gd name="connsiteX22" fmla="*/ 11558463 w 12917958"/>
              <a:gd name="connsiteY22" fmla="*/ 7617458 h 8350566"/>
              <a:gd name="connsiteX23" fmla="*/ 11184976 w 12917958"/>
              <a:gd name="connsiteY23" fmla="*/ 6870484 h 8350566"/>
              <a:gd name="connsiteX24" fmla="*/ 3162753 w 12917958"/>
              <a:gd name="connsiteY24" fmla="*/ 6109643 h 8350566"/>
              <a:gd name="connsiteX25" fmla="*/ 4148757 w 12917958"/>
              <a:gd name="connsiteY25" fmla="*/ 6109643 h 8350566"/>
              <a:gd name="connsiteX26" fmla="*/ 4522244 w 12917958"/>
              <a:gd name="connsiteY26" fmla="*/ 6856618 h 8350566"/>
              <a:gd name="connsiteX27" fmla="*/ 4148757 w 12917958"/>
              <a:gd name="connsiteY27" fmla="*/ 7603592 h 8350566"/>
              <a:gd name="connsiteX28" fmla="*/ 3162753 w 12917958"/>
              <a:gd name="connsiteY28" fmla="*/ 7603592 h 8350566"/>
              <a:gd name="connsiteX29" fmla="*/ 2789266 w 12917958"/>
              <a:gd name="connsiteY29" fmla="*/ 6856618 h 8350566"/>
              <a:gd name="connsiteX30" fmla="*/ 8757319 w 12917958"/>
              <a:gd name="connsiteY30" fmla="*/ 6096436 h 8350566"/>
              <a:gd name="connsiteX31" fmla="*/ 9743326 w 12917958"/>
              <a:gd name="connsiteY31" fmla="*/ 6096436 h 8350566"/>
              <a:gd name="connsiteX32" fmla="*/ 10116813 w 12917958"/>
              <a:gd name="connsiteY32" fmla="*/ 6843411 h 8350566"/>
              <a:gd name="connsiteX33" fmla="*/ 9743326 w 12917958"/>
              <a:gd name="connsiteY33" fmla="*/ 7590385 h 8350566"/>
              <a:gd name="connsiteX34" fmla="*/ 8757319 w 12917958"/>
              <a:gd name="connsiteY34" fmla="*/ 7590385 h 8350566"/>
              <a:gd name="connsiteX35" fmla="*/ 8383832 w 12917958"/>
              <a:gd name="connsiteY35" fmla="*/ 6843411 h 8350566"/>
              <a:gd name="connsiteX36" fmla="*/ 1758745 w 12917958"/>
              <a:gd name="connsiteY36" fmla="*/ 5372837 h 8350566"/>
              <a:gd name="connsiteX37" fmla="*/ 2744752 w 12917958"/>
              <a:gd name="connsiteY37" fmla="*/ 5372837 h 8350566"/>
              <a:gd name="connsiteX38" fmla="*/ 3118240 w 12917958"/>
              <a:gd name="connsiteY38" fmla="*/ 6119812 h 8350566"/>
              <a:gd name="connsiteX39" fmla="*/ 2744752 w 12917958"/>
              <a:gd name="connsiteY39" fmla="*/ 6866786 h 8350566"/>
              <a:gd name="connsiteX40" fmla="*/ 1758745 w 12917958"/>
              <a:gd name="connsiteY40" fmla="*/ 6866786 h 8350566"/>
              <a:gd name="connsiteX41" fmla="*/ 1385258 w 12917958"/>
              <a:gd name="connsiteY41" fmla="*/ 6119812 h 8350566"/>
              <a:gd name="connsiteX42" fmla="*/ 10161326 w 12917958"/>
              <a:gd name="connsiteY42" fmla="*/ 5351657 h 8350566"/>
              <a:gd name="connsiteX43" fmla="*/ 11147333 w 12917958"/>
              <a:gd name="connsiteY43" fmla="*/ 5351657 h 8350566"/>
              <a:gd name="connsiteX44" fmla="*/ 11520820 w 12917958"/>
              <a:gd name="connsiteY44" fmla="*/ 6098632 h 8350566"/>
              <a:gd name="connsiteX45" fmla="*/ 11147333 w 12917958"/>
              <a:gd name="connsiteY45" fmla="*/ 6845606 h 8350566"/>
              <a:gd name="connsiteX46" fmla="*/ 10161326 w 12917958"/>
              <a:gd name="connsiteY46" fmla="*/ 6845606 h 8350566"/>
              <a:gd name="connsiteX47" fmla="*/ 9787839 w 12917958"/>
              <a:gd name="connsiteY47" fmla="*/ 6098632 h 8350566"/>
              <a:gd name="connsiteX48" fmla="*/ 4566757 w 12917958"/>
              <a:gd name="connsiteY48" fmla="*/ 5349462 h 8350566"/>
              <a:gd name="connsiteX49" fmla="*/ 5552764 w 12917958"/>
              <a:gd name="connsiteY49" fmla="*/ 5349462 h 8350566"/>
              <a:gd name="connsiteX50" fmla="*/ 5926251 w 12917958"/>
              <a:gd name="connsiteY50" fmla="*/ 6096437 h 8350566"/>
              <a:gd name="connsiteX51" fmla="*/ 5552764 w 12917958"/>
              <a:gd name="connsiteY51" fmla="*/ 6843411 h 8350566"/>
              <a:gd name="connsiteX52" fmla="*/ 4566757 w 12917958"/>
              <a:gd name="connsiteY52" fmla="*/ 6843411 h 8350566"/>
              <a:gd name="connsiteX53" fmla="*/ 4193270 w 12917958"/>
              <a:gd name="connsiteY53" fmla="*/ 6096437 h 8350566"/>
              <a:gd name="connsiteX54" fmla="*/ 7372063 w 12917958"/>
              <a:gd name="connsiteY54" fmla="*/ 5324217 h 8350566"/>
              <a:gd name="connsiteX55" fmla="*/ 8358070 w 12917958"/>
              <a:gd name="connsiteY55" fmla="*/ 5324217 h 8350566"/>
              <a:gd name="connsiteX56" fmla="*/ 8731557 w 12917958"/>
              <a:gd name="connsiteY56" fmla="*/ 6071192 h 8350566"/>
              <a:gd name="connsiteX57" fmla="*/ 8358070 w 12917958"/>
              <a:gd name="connsiteY57" fmla="*/ 6818166 h 8350566"/>
              <a:gd name="connsiteX58" fmla="*/ 7372063 w 12917958"/>
              <a:gd name="connsiteY58" fmla="*/ 6818166 h 8350566"/>
              <a:gd name="connsiteX59" fmla="*/ 6998576 w 12917958"/>
              <a:gd name="connsiteY59" fmla="*/ 6071192 h 8350566"/>
              <a:gd name="connsiteX60" fmla="*/ 11546577 w 12917958"/>
              <a:gd name="connsiteY60" fmla="*/ 4581087 h 8350566"/>
              <a:gd name="connsiteX61" fmla="*/ 12532584 w 12917958"/>
              <a:gd name="connsiteY61" fmla="*/ 4581087 h 8350566"/>
              <a:gd name="connsiteX62" fmla="*/ 12906071 w 12917958"/>
              <a:gd name="connsiteY62" fmla="*/ 5328062 h 8350566"/>
              <a:gd name="connsiteX63" fmla="*/ 12532584 w 12917958"/>
              <a:gd name="connsiteY63" fmla="*/ 6075036 h 8350566"/>
              <a:gd name="connsiteX64" fmla="*/ 11546577 w 12917958"/>
              <a:gd name="connsiteY64" fmla="*/ 6075036 h 8350566"/>
              <a:gd name="connsiteX65" fmla="*/ 11173090 w 12917958"/>
              <a:gd name="connsiteY65" fmla="*/ 5328062 h 8350566"/>
              <a:gd name="connsiteX66" fmla="*/ 8776070 w 12917958"/>
              <a:gd name="connsiteY66" fmla="*/ 4571423 h 8350566"/>
              <a:gd name="connsiteX67" fmla="*/ 9762077 w 12917958"/>
              <a:gd name="connsiteY67" fmla="*/ 4571423 h 8350566"/>
              <a:gd name="connsiteX68" fmla="*/ 10135564 w 12917958"/>
              <a:gd name="connsiteY68" fmla="*/ 5318398 h 8350566"/>
              <a:gd name="connsiteX69" fmla="*/ 9762077 w 12917958"/>
              <a:gd name="connsiteY69" fmla="*/ 6065372 h 8350566"/>
              <a:gd name="connsiteX70" fmla="*/ 8776070 w 12917958"/>
              <a:gd name="connsiteY70" fmla="*/ 6065372 h 8350566"/>
              <a:gd name="connsiteX71" fmla="*/ 8402583 w 12917958"/>
              <a:gd name="connsiteY71" fmla="*/ 5318398 h 8350566"/>
              <a:gd name="connsiteX72" fmla="*/ 5951714 w 12917958"/>
              <a:gd name="connsiteY72" fmla="*/ 4571422 h 8350566"/>
              <a:gd name="connsiteX73" fmla="*/ 6937721 w 12917958"/>
              <a:gd name="connsiteY73" fmla="*/ 4571422 h 8350566"/>
              <a:gd name="connsiteX74" fmla="*/ 7311208 w 12917958"/>
              <a:gd name="connsiteY74" fmla="*/ 5318397 h 8350566"/>
              <a:gd name="connsiteX75" fmla="*/ 6937721 w 12917958"/>
              <a:gd name="connsiteY75" fmla="*/ 6065371 h 8350566"/>
              <a:gd name="connsiteX76" fmla="*/ 5951714 w 12917958"/>
              <a:gd name="connsiteY76" fmla="*/ 6065371 h 8350566"/>
              <a:gd name="connsiteX77" fmla="*/ 5578228 w 12917958"/>
              <a:gd name="connsiteY77" fmla="*/ 5318397 h 8350566"/>
              <a:gd name="connsiteX78" fmla="*/ 10161326 w 12917958"/>
              <a:gd name="connsiteY78" fmla="*/ 3807022 h 8350566"/>
              <a:gd name="connsiteX79" fmla="*/ 11147333 w 12917958"/>
              <a:gd name="connsiteY79" fmla="*/ 3807022 h 8350566"/>
              <a:gd name="connsiteX80" fmla="*/ 11520820 w 12917958"/>
              <a:gd name="connsiteY80" fmla="*/ 4553996 h 8350566"/>
              <a:gd name="connsiteX81" fmla="*/ 11147333 w 12917958"/>
              <a:gd name="connsiteY81" fmla="*/ 5300970 h 8350566"/>
              <a:gd name="connsiteX82" fmla="*/ 10161326 w 12917958"/>
              <a:gd name="connsiteY82" fmla="*/ 5300970 h 8350566"/>
              <a:gd name="connsiteX83" fmla="*/ 9787839 w 12917958"/>
              <a:gd name="connsiteY83" fmla="*/ 4553996 h 8350566"/>
              <a:gd name="connsiteX84" fmla="*/ 7372063 w 12917958"/>
              <a:gd name="connsiteY84" fmla="*/ 3788497 h 8350566"/>
              <a:gd name="connsiteX85" fmla="*/ 8358070 w 12917958"/>
              <a:gd name="connsiteY85" fmla="*/ 3788497 h 8350566"/>
              <a:gd name="connsiteX86" fmla="*/ 8731557 w 12917958"/>
              <a:gd name="connsiteY86" fmla="*/ 4535470 h 8350566"/>
              <a:gd name="connsiteX87" fmla="*/ 8358070 w 12917958"/>
              <a:gd name="connsiteY87" fmla="*/ 5282444 h 8350566"/>
              <a:gd name="connsiteX88" fmla="*/ 7372063 w 12917958"/>
              <a:gd name="connsiteY88" fmla="*/ 5282444 h 8350566"/>
              <a:gd name="connsiteX89" fmla="*/ 6998576 w 12917958"/>
              <a:gd name="connsiteY89" fmla="*/ 4535470 h 8350566"/>
              <a:gd name="connsiteX90" fmla="*/ 8769202 w 12917958"/>
              <a:gd name="connsiteY90" fmla="*/ 3021411 h 8350566"/>
              <a:gd name="connsiteX91" fmla="*/ 9755209 w 12917958"/>
              <a:gd name="connsiteY91" fmla="*/ 3021411 h 8350566"/>
              <a:gd name="connsiteX92" fmla="*/ 10128696 w 12917958"/>
              <a:gd name="connsiteY92" fmla="*/ 3768386 h 8350566"/>
              <a:gd name="connsiteX93" fmla="*/ 9755209 w 12917958"/>
              <a:gd name="connsiteY93" fmla="*/ 4515359 h 8350566"/>
              <a:gd name="connsiteX94" fmla="*/ 8769202 w 12917958"/>
              <a:gd name="connsiteY94" fmla="*/ 4515359 h 8350566"/>
              <a:gd name="connsiteX95" fmla="*/ 8395715 w 12917958"/>
              <a:gd name="connsiteY95" fmla="*/ 3768386 h 8350566"/>
              <a:gd name="connsiteX96" fmla="*/ 11558464 w 12917958"/>
              <a:gd name="connsiteY96" fmla="*/ 3011554 h 8350566"/>
              <a:gd name="connsiteX97" fmla="*/ 12544471 w 12917958"/>
              <a:gd name="connsiteY97" fmla="*/ 3011554 h 8350566"/>
              <a:gd name="connsiteX98" fmla="*/ 12917958 w 12917958"/>
              <a:gd name="connsiteY98" fmla="*/ 3758528 h 8350566"/>
              <a:gd name="connsiteX99" fmla="*/ 12544471 w 12917958"/>
              <a:gd name="connsiteY99" fmla="*/ 4505501 h 8350566"/>
              <a:gd name="connsiteX100" fmla="*/ 11558464 w 12917958"/>
              <a:gd name="connsiteY100" fmla="*/ 4505501 h 8350566"/>
              <a:gd name="connsiteX101" fmla="*/ 11184977 w 12917958"/>
              <a:gd name="connsiteY101" fmla="*/ 3758528 h 8350566"/>
              <a:gd name="connsiteX102" fmla="*/ 10161326 w 12917958"/>
              <a:gd name="connsiteY102" fmla="*/ 2259452 h 8350566"/>
              <a:gd name="connsiteX103" fmla="*/ 11147333 w 12917958"/>
              <a:gd name="connsiteY103" fmla="*/ 2259452 h 8350566"/>
              <a:gd name="connsiteX104" fmla="*/ 11520820 w 12917958"/>
              <a:gd name="connsiteY104" fmla="*/ 3006427 h 8350566"/>
              <a:gd name="connsiteX105" fmla="*/ 11147333 w 12917958"/>
              <a:gd name="connsiteY105" fmla="*/ 3753401 h 8350566"/>
              <a:gd name="connsiteX106" fmla="*/ 10161326 w 12917958"/>
              <a:gd name="connsiteY106" fmla="*/ 3753401 h 8350566"/>
              <a:gd name="connsiteX107" fmla="*/ 9787839 w 12917958"/>
              <a:gd name="connsiteY107" fmla="*/ 3006427 h 8350566"/>
              <a:gd name="connsiteX108" fmla="*/ 7372064 w 12917958"/>
              <a:gd name="connsiteY108" fmla="*/ 2248678 h 8350566"/>
              <a:gd name="connsiteX109" fmla="*/ 8358071 w 12917958"/>
              <a:gd name="connsiteY109" fmla="*/ 2248678 h 8350566"/>
              <a:gd name="connsiteX110" fmla="*/ 8731558 w 12917958"/>
              <a:gd name="connsiteY110" fmla="*/ 2995653 h 8350566"/>
              <a:gd name="connsiteX111" fmla="*/ 8358071 w 12917958"/>
              <a:gd name="connsiteY111" fmla="*/ 3742626 h 8350566"/>
              <a:gd name="connsiteX112" fmla="*/ 7372064 w 12917958"/>
              <a:gd name="connsiteY112" fmla="*/ 3742626 h 8350566"/>
              <a:gd name="connsiteX113" fmla="*/ 6998577 w 12917958"/>
              <a:gd name="connsiteY113" fmla="*/ 2995653 h 8350566"/>
              <a:gd name="connsiteX114" fmla="*/ 8769202 w 12917958"/>
              <a:gd name="connsiteY114" fmla="*/ 1507352 h 8350566"/>
              <a:gd name="connsiteX115" fmla="*/ 9755209 w 12917958"/>
              <a:gd name="connsiteY115" fmla="*/ 1507352 h 8350566"/>
              <a:gd name="connsiteX116" fmla="*/ 10128696 w 12917958"/>
              <a:gd name="connsiteY116" fmla="*/ 2254327 h 8350566"/>
              <a:gd name="connsiteX117" fmla="*/ 9755209 w 12917958"/>
              <a:gd name="connsiteY117" fmla="*/ 3001301 h 8350566"/>
              <a:gd name="connsiteX118" fmla="*/ 8769202 w 12917958"/>
              <a:gd name="connsiteY118" fmla="*/ 3001301 h 8350566"/>
              <a:gd name="connsiteX119" fmla="*/ 8395715 w 12917958"/>
              <a:gd name="connsiteY119" fmla="*/ 2254327 h 8350566"/>
              <a:gd name="connsiteX120" fmla="*/ 5948710 w 12917958"/>
              <a:gd name="connsiteY120" fmla="*/ 1469766 h 8350566"/>
              <a:gd name="connsiteX121" fmla="*/ 6934717 w 12917958"/>
              <a:gd name="connsiteY121" fmla="*/ 1469766 h 8350566"/>
              <a:gd name="connsiteX122" fmla="*/ 7308204 w 12917958"/>
              <a:gd name="connsiteY122" fmla="*/ 2216741 h 8350566"/>
              <a:gd name="connsiteX123" fmla="*/ 6934717 w 12917958"/>
              <a:gd name="connsiteY123" fmla="*/ 2963715 h 8350566"/>
              <a:gd name="connsiteX124" fmla="*/ 5948710 w 12917958"/>
              <a:gd name="connsiteY124" fmla="*/ 2963715 h 8350566"/>
              <a:gd name="connsiteX125" fmla="*/ 5575224 w 12917958"/>
              <a:gd name="connsiteY125" fmla="*/ 2216741 h 8350566"/>
              <a:gd name="connsiteX126" fmla="*/ 7372064 w 12917958"/>
              <a:gd name="connsiteY126" fmla="*/ 722798 h 8350566"/>
              <a:gd name="connsiteX127" fmla="*/ 8358071 w 12917958"/>
              <a:gd name="connsiteY127" fmla="*/ 722798 h 8350566"/>
              <a:gd name="connsiteX128" fmla="*/ 8731558 w 12917958"/>
              <a:gd name="connsiteY128" fmla="*/ 1469773 h 8350566"/>
              <a:gd name="connsiteX129" fmla="*/ 8358071 w 12917958"/>
              <a:gd name="connsiteY129" fmla="*/ 2216747 h 8350566"/>
              <a:gd name="connsiteX130" fmla="*/ 7372064 w 12917958"/>
              <a:gd name="connsiteY130" fmla="*/ 2216747 h 8350566"/>
              <a:gd name="connsiteX131" fmla="*/ 6998577 w 12917958"/>
              <a:gd name="connsiteY131" fmla="*/ 1469773 h 8350566"/>
              <a:gd name="connsiteX132" fmla="*/ 8769202 w 12917958"/>
              <a:gd name="connsiteY132" fmla="*/ 0 h 8350566"/>
              <a:gd name="connsiteX133" fmla="*/ 9755209 w 12917958"/>
              <a:gd name="connsiteY133" fmla="*/ 0 h 8350566"/>
              <a:gd name="connsiteX134" fmla="*/ 10128696 w 12917958"/>
              <a:gd name="connsiteY134" fmla="*/ 746975 h 8350566"/>
              <a:gd name="connsiteX135" fmla="*/ 9755209 w 12917958"/>
              <a:gd name="connsiteY135" fmla="*/ 1493949 h 8350566"/>
              <a:gd name="connsiteX136" fmla="*/ 8769202 w 12917958"/>
              <a:gd name="connsiteY136" fmla="*/ 1493949 h 8350566"/>
              <a:gd name="connsiteX137" fmla="*/ 8395715 w 12917958"/>
              <a:gd name="connsiteY137" fmla="*/ 746975 h 835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2917958" h="8350566">
                <a:moveTo>
                  <a:pt x="7372063" y="6856617"/>
                </a:moveTo>
                <a:lnTo>
                  <a:pt x="8358070" y="6856617"/>
                </a:lnTo>
                <a:lnTo>
                  <a:pt x="8731557" y="7603592"/>
                </a:lnTo>
                <a:lnTo>
                  <a:pt x="8358070" y="8350566"/>
                </a:lnTo>
                <a:lnTo>
                  <a:pt x="7372063" y="8350566"/>
                </a:lnTo>
                <a:lnTo>
                  <a:pt x="6998576" y="7603592"/>
                </a:lnTo>
                <a:close/>
                <a:moveTo>
                  <a:pt x="373487" y="6143718"/>
                </a:moveTo>
                <a:lnTo>
                  <a:pt x="1359494" y="6143718"/>
                </a:lnTo>
                <a:lnTo>
                  <a:pt x="1732981" y="6890693"/>
                </a:lnTo>
                <a:lnTo>
                  <a:pt x="1359494" y="7637667"/>
                </a:lnTo>
                <a:lnTo>
                  <a:pt x="373487" y="7637667"/>
                </a:lnTo>
                <a:lnTo>
                  <a:pt x="0" y="6890693"/>
                </a:lnTo>
                <a:close/>
                <a:moveTo>
                  <a:pt x="5949006" y="6124121"/>
                </a:moveTo>
                <a:lnTo>
                  <a:pt x="6935013" y="6124121"/>
                </a:lnTo>
                <a:lnTo>
                  <a:pt x="7308500" y="6871096"/>
                </a:lnTo>
                <a:lnTo>
                  <a:pt x="6935013" y="7618070"/>
                </a:lnTo>
                <a:lnTo>
                  <a:pt x="5949006" y="7618070"/>
                </a:lnTo>
                <a:lnTo>
                  <a:pt x="5575520" y="6871096"/>
                </a:lnTo>
                <a:close/>
                <a:moveTo>
                  <a:pt x="11558463" y="6123509"/>
                </a:moveTo>
                <a:lnTo>
                  <a:pt x="12544470" y="6123509"/>
                </a:lnTo>
                <a:lnTo>
                  <a:pt x="12917957" y="6870484"/>
                </a:lnTo>
                <a:lnTo>
                  <a:pt x="12544470" y="7617458"/>
                </a:lnTo>
                <a:lnTo>
                  <a:pt x="11558463" y="7617458"/>
                </a:lnTo>
                <a:lnTo>
                  <a:pt x="11184976" y="6870484"/>
                </a:lnTo>
                <a:close/>
                <a:moveTo>
                  <a:pt x="3162753" y="6109643"/>
                </a:moveTo>
                <a:lnTo>
                  <a:pt x="4148757" y="6109643"/>
                </a:lnTo>
                <a:lnTo>
                  <a:pt x="4522244" y="6856618"/>
                </a:lnTo>
                <a:lnTo>
                  <a:pt x="4148757" y="7603592"/>
                </a:lnTo>
                <a:lnTo>
                  <a:pt x="3162753" y="7603592"/>
                </a:lnTo>
                <a:lnTo>
                  <a:pt x="2789266" y="6856618"/>
                </a:lnTo>
                <a:close/>
                <a:moveTo>
                  <a:pt x="8757319" y="6096436"/>
                </a:moveTo>
                <a:lnTo>
                  <a:pt x="9743326" y="6096436"/>
                </a:lnTo>
                <a:lnTo>
                  <a:pt x="10116813" y="6843411"/>
                </a:lnTo>
                <a:lnTo>
                  <a:pt x="9743326" y="7590385"/>
                </a:lnTo>
                <a:lnTo>
                  <a:pt x="8757319" y="7590385"/>
                </a:lnTo>
                <a:lnTo>
                  <a:pt x="8383832" y="6843411"/>
                </a:lnTo>
                <a:close/>
                <a:moveTo>
                  <a:pt x="1758745" y="5372837"/>
                </a:moveTo>
                <a:lnTo>
                  <a:pt x="2744752" y="5372837"/>
                </a:lnTo>
                <a:lnTo>
                  <a:pt x="3118240" y="6119812"/>
                </a:lnTo>
                <a:lnTo>
                  <a:pt x="2744752" y="6866786"/>
                </a:lnTo>
                <a:lnTo>
                  <a:pt x="1758745" y="6866786"/>
                </a:lnTo>
                <a:lnTo>
                  <a:pt x="1385258" y="6119812"/>
                </a:lnTo>
                <a:close/>
                <a:moveTo>
                  <a:pt x="10161326" y="5351657"/>
                </a:moveTo>
                <a:lnTo>
                  <a:pt x="11147333" y="5351657"/>
                </a:lnTo>
                <a:lnTo>
                  <a:pt x="11520820" y="6098632"/>
                </a:lnTo>
                <a:lnTo>
                  <a:pt x="11147333" y="6845606"/>
                </a:lnTo>
                <a:lnTo>
                  <a:pt x="10161326" y="6845606"/>
                </a:lnTo>
                <a:lnTo>
                  <a:pt x="9787839" y="6098632"/>
                </a:lnTo>
                <a:close/>
                <a:moveTo>
                  <a:pt x="4566757" y="5349462"/>
                </a:moveTo>
                <a:lnTo>
                  <a:pt x="5552764" y="5349462"/>
                </a:lnTo>
                <a:lnTo>
                  <a:pt x="5926251" y="6096437"/>
                </a:lnTo>
                <a:lnTo>
                  <a:pt x="5552764" y="6843411"/>
                </a:lnTo>
                <a:lnTo>
                  <a:pt x="4566757" y="6843411"/>
                </a:lnTo>
                <a:lnTo>
                  <a:pt x="4193270" y="6096437"/>
                </a:lnTo>
                <a:close/>
                <a:moveTo>
                  <a:pt x="7372063" y="5324217"/>
                </a:moveTo>
                <a:lnTo>
                  <a:pt x="8358070" y="5324217"/>
                </a:lnTo>
                <a:lnTo>
                  <a:pt x="8731557" y="6071192"/>
                </a:lnTo>
                <a:lnTo>
                  <a:pt x="8358070" y="6818166"/>
                </a:lnTo>
                <a:lnTo>
                  <a:pt x="7372063" y="6818166"/>
                </a:lnTo>
                <a:lnTo>
                  <a:pt x="6998576" y="6071192"/>
                </a:lnTo>
                <a:close/>
                <a:moveTo>
                  <a:pt x="11546577" y="4581087"/>
                </a:moveTo>
                <a:lnTo>
                  <a:pt x="12532584" y="4581087"/>
                </a:lnTo>
                <a:lnTo>
                  <a:pt x="12906071" y="5328062"/>
                </a:lnTo>
                <a:lnTo>
                  <a:pt x="12532584" y="6075036"/>
                </a:lnTo>
                <a:lnTo>
                  <a:pt x="11546577" y="6075036"/>
                </a:lnTo>
                <a:lnTo>
                  <a:pt x="11173090" y="5328062"/>
                </a:lnTo>
                <a:close/>
                <a:moveTo>
                  <a:pt x="8776070" y="4571423"/>
                </a:moveTo>
                <a:lnTo>
                  <a:pt x="9762077" y="4571423"/>
                </a:lnTo>
                <a:lnTo>
                  <a:pt x="10135564" y="5318398"/>
                </a:lnTo>
                <a:lnTo>
                  <a:pt x="9762077" y="6065372"/>
                </a:lnTo>
                <a:lnTo>
                  <a:pt x="8776070" y="6065372"/>
                </a:lnTo>
                <a:lnTo>
                  <a:pt x="8402583" y="5318398"/>
                </a:lnTo>
                <a:close/>
                <a:moveTo>
                  <a:pt x="5951714" y="4571422"/>
                </a:moveTo>
                <a:lnTo>
                  <a:pt x="6937721" y="4571422"/>
                </a:lnTo>
                <a:lnTo>
                  <a:pt x="7311208" y="5318397"/>
                </a:lnTo>
                <a:lnTo>
                  <a:pt x="6937721" y="6065371"/>
                </a:lnTo>
                <a:lnTo>
                  <a:pt x="5951714" y="6065371"/>
                </a:lnTo>
                <a:lnTo>
                  <a:pt x="5578228" y="5318397"/>
                </a:lnTo>
                <a:close/>
                <a:moveTo>
                  <a:pt x="10161326" y="3807022"/>
                </a:moveTo>
                <a:lnTo>
                  <a:pt x="11147333" y="3807022"/>
                </a:lnTo>
                <a:lnTo>
                  <a:pt x="11520820" y="4553996"/>
                </a:lnTo>
                <a:lnTo>
                  <a:pt x="11147333" y="5300970"/>
                </a:lnTo>
                <a:lnTo>
                  <a:pt x="10161326" y="5300970"/>
                </a:lnTo>
                <a:lnTo>
                  <a:pt x="9787839" y="4553996"/>
                </a:lnTo>
                <a:close/>
                <a:moveTo>
                  <a:pt x="7372063" y="3788497"/>
                </a:moveTo>
                <a:lnTo>
                  <a:pt x="8358070" y="3788497"/>
                </a:lnTo>
                <a:lnTo>
                  <a:pt x="8731557" y="4535470"/>
                </a:lnTo>
                <a:lnTo>
                  <a:pt x="8358070" y="5282444"/>
                </a:lnTo>
                <a:lnTo>
                  <a:pt x="7372063" y="5282444"/>
                </a:lnTo>
                <a:lnTo>
                  <a:pt x="6998576" y="4535470"/>
                </a:lnTo>
                <a:close/>
                <a:moveTo>
                  <a:pt x="8769202" y="3021411"/>
                </a:moveTo>
                <a:lnTo>
                  <a:pt x="9755209" y="3021411"/>
                </a:lnTo>
                <a:lnTo>
                  <a:pt x="10128696" y="3768386"/>
                </a:lnTo>
                <a:lnTo>
                  <a:pt x="9755209" y="4515359"/>
                </a:lnTo>
                <a:lnTo>
                  <a:pt x="8769202" y="4515359"/>
                </a:lnTo>
                <a:lnTo>
                  <a:pt x="8395715" y="3768386"/>
                </a:lnTo>
                <a:close/>
                <a:moveTo>
                  <a:pt x="11558464" y="3011554"/>
                </a:moveTo>
                <a:lnTo>
                  <a:pt x="12544471" y="3011554"/>
                </a:lnTo>
                <a:lnTo>
                  <a:pt x="12917958" y="3758528"/>
                </a:lnTo>
                <a:lnTo>
                  <a:pt x="12544471" y="4505501"/>
                </a:lnTo>
                <a:lnTo>
                  <a:pt x="11558464" y="4505501"/>
                </a:lnTo>
                <a:lnTo>
                  <a:pt x="11184977" y="3758528"/>
                </a:lnTo>
                <a:close/>
                <a:moveTo>
                  <a:pt x="10161326" y="2259452"/>
                </a:moveTo>
                <a:lnTo>
                  <a:pt x="11147333" y="2259452"/>
                </a:lnTo>
                <a:lnTo>
                  <a:pt x="11520820" y="3006427"/>
                </a:lnTo>
                <a:lnTo>
                  <a:pt x="11147333" y="3753401"/>
                </a:lnTo>
                <a:lnTo>
                  <a:pt x="10161326" y="3753401"/>
                </a:lnTo>
                <a:lnTo>
                  <a:pt x="9787839" y="3006427"/>
                </a:lnTo>
                <a:close/>
                <a:moveTo>
                  <a:pt x="7372064" y="2248678"/>
                </a:moveTo>
                <a:lnTo>
                  <a:pt x="8358071" y="2248678"/>
                </a:lnTo>
                <a:lnTo>
                  <a:pt x="8731558" y="2995653"/>
                </a:lnTo>
                <a:lnTo>
                  <a:pt x="8358071" y="3742626"/>
                </a:lnTo>
                <a:lnTo>
                  <a:pt x="7372064" y="3742626"/>
                </a:lnTo>
                <a:lnTo>
                  <a:pt x="6998577" y="2995653"/>
                </a:lnTo>
                <a:close/>
                <a:moveTo>
                  <a:pt x="8769202" y="1507352"/>
                </a:moveTo>
                <a:lnTo>
                  <a:pt x="9755209" y="1507352"/>
                </a:lnTo>
                <a:lnTo>
                  <a:pt x="10128696" y="2254327"/>
                </a:lnTo>
                <a:lnTo>
                  <a:pt x="9755209" y="3001301"/>
                </a:lnTo>
                <a:lnTo>
                  <a:pt x="8769202" y="3001301"/>
                </a:lnTo>
                <a:lnTo>
                  <a:pt x="8395715" y="2254327"/>
                </a:lnTo>
                <a:close/>
                <a:moveTo>
                  <a:pt x="5948710" y="1469766"/>
                </a:moveTo>
                <a:lnTo>
                  <a:pt x="6934717" y="1469766"/>
                </a:lnTo>
                <a:lnTo>
                  <a:pt x="7308204" y="2216741"/>
                </a:lnTo>
                <a:lnTo>
                  <a:pt x="6934717" y="2963715"/>
                </a:lnTo>
                <a:lnTo>
                  <a:pt x="5948710" y="2963715"/>
                </a:lnTo>
                <a:lnTo>
                  <a:pt x="5575224" y="2216741"/>
                </a:lnTo>
                <a:close/>
                <a:moveTo>
                  <a:pt x="7372064" y="722798"/>
                </a:moveTo>
                <a:lnTo>
                  <a:pt x="8358071" y="722798"/>
                </a:lnTo>
                <a:lnTo>
                  <a:pt x="8731558" y="1469773"/>
                </a:lnTo>
                <a:lnTo>
                  <a:pt x="8358071" y="2216747"/>
                </a:lnTo>
                <a:lnTo>
                  <a:pt x="7372064" y="2216747"/>
                </a:lnTo>
                <a:lnTo>
                  <a:pt x="6998577" y="1469773"/>
                </a:lnTo>
                <a:close/>
                <a:moveTo>
                  <a:pt x="8769202" y="0"/>
                </a:moveTo>
                <a:lnTo>
                  <a:pt x="9755209" y="0"/>
                </a:lnTo>
                <a:lnTo>
                  <a:pt x="10128696" y="746975"/>
                </a:lnTo>
                <a:lnTo>
                  <a:pt x="9755209" y="1493949"/>
                </a:lnTo>
                <a:lnTo>
                  <a:pt x="8769202" y="1493949"/>
                </a:lnTo>
                <a:lnTo>
                  <a:pt x="8395715" y="74697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bldLvl="5" advAuto="50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-152556" y="-411053"/>
            <a:ext cx="12956909" cy="8382941"/>
          </a:xfrm>
          <a:custGeom>
            <a:avLst/>
            <a:gdLst>
              <a:gd name="connsiteX0" fmla="*/ 3140187 w 12956909"/>
              <a:gd name="connsiteY0" fmla="*/ 6888992 h 8382941"/>
              <a:gd name="connsiteX1" fmla="*/ 4126193 w 12956909"/>
              <a:gd name="connsiteY1" fmla="*/ 6888992 h 8382941"/>
              <a:gd name="connsiteX2" fmla="*/ 4499680 w 12956909"/>
              <a:gd name="connsiteY2" fmla="*/ 7635967 h 8382941"/>
              <a:gd name="connsiteX3" fmla="*/ 4126193 w 12956909"/>
              <a:gd name="connsiteY3" fmla="*/ 8382941 h 8382941"/>
              <a:gd name="connsiteX4" fmla="*/ 3140187 w 12956909"/>
              <a:gd name="connsiteY4" fmla="*/ 8382941 h 8382941"/>
              <a:gd name="connsiteX5" fmla="*/ 2766700 w 12956909"/>
              <a:gd name="connsiteY5" fmla="*/ 7635967 h 8382941"/>
              <a:gd name="connsiteX6" fmla="*/ 10212159 w 12956909"/>
              <a:gd name="connsiteY6" fmla="*/ 6166229 h 8382941"/>
              <a:gd name="connsiteX7" fmla="*/ 11198166 w 12956909"/>
              <a:gd name="connsiteY7" fmla="*/ 6166229 h 8382941"/>
              <a:gd name="connsiteX8" fmla="*/ 11571653 w 12956909"/>
              <a:gd name="connsiteY8" fmla="*/ 6913204 h 8382941"/>
              <a:gd name="connsiteX9" fmla="*/ 11198166 w 12956909"/>
              <a:gd name="connsiteY9" fmla="*/ 7660178 h 8382941"/>
              <a:gd name="connsiteX10" fmla="*/ 10212159 w 12956909"/>
              <a:gd name="connsiteY10" fmla="*/ 7660178 h 8382941"/>
              <a:gd name="connsiteX11" fmla="*/ 9838672 w 12956909"/>
              <a:gd name="connsiteY11" fmla="*/ 6913204 h 8382941"/>
              <a:gd name="connsiteX12" fmla="*/ 4583802 w 12956909"/>
              <a:gd name="connsiteY12" fmla="*/ 6166229 h 8382941"/>
              <a:gd name="connsiteX13" fmla="*/ 5569809 w 12956909"/>
              <a:gd name="connsiteY13" fmla="*/ 6166229 h 8382941"/>
              <a:gd name="connsiteX14" fmla="*/ 5943297 w 12956909"/>
              <a:gd name="connsiteY14" fmla="*/ 6913204 h 8382941"/>
              <a:gd name="connsiteX15" fmla="*/ 5569809 w 12956909"/>
              <a:gd name="connsiteY15" fmla="*/ 7660178 h 8382941"/>
              <a:gd name="connsiteX16" fmla="*/ 4583802 w 12956909"/>
              <a:gd name="connsiteY16" fmla="*/ 7660178 h 8382941"/>
              <a:gd name="connsiteX17" fmla="*/ 4210315 w 12956909"/>
              <a:gd name="connsiteY17" fmla="*/ 6913204 h 8382941"/>
              <a:gd name="connsiteX18" fmla="*/ 7411015 w 12956909"/>
              <a:gd name="connsiteY18" fmla="*/ 6133818 h 8382941"/>
              <a:gd name="connsiteX19" fmla="*/ 8397022 w 12956909"/>
              <a:gd name="connsiteY19" fmla="*/ 6133818 h 8382941"/>
              <a:gd name="connsiteX20" fmla="*/ 8770509 w 12956909"/>
              <a:gd name="connsiteY20" fmla="*/ 6880793 h 8382941"/>
              <a:gd name="connsiteX21" fmla="*/ 8397022 w 12956909"/>
              <a:gd name="connsiteY21" fmla="*/ 7627767 h 8382941"/>
              <a:gd name="connsiteX22" fmla="*/ 7411015 w 12956909"/>
              <a:gd name="connsiteY22" fmla="*/ 7627767 h 8382941"/>
              <a:gd name="connsiteX23" fmla="*/ 7037528 w 12956909"/>
              <a:gd name="connsiteY23" fmla="*/ 6880793 h 8382941"/>
              <a:gd name="connsiteX24" fmla="*/ 11597415 w 12956909"/>
              <a:gd name="connsiteY24" fmla="*/ 5400710 h 8382941"/>
              <a:gd name="connsiteX25" fmla="*/ 12583422 w 12956909"/>
              <a:gd name="connsiteY25" fmla="*/ 5400710 h 8382941"/>
              <a:gd name="connsiteX26" fmla="*/ 12956909 w 12956909"/>
              <a:gd name="connsiteY26" fmla="*/ 6147685 h 8382941"/>
              <a:gd name="connsiteX27" fmla="*/ 12583422 w 12956909"/>
              <a:gd name="connsiteY27" fmla="*/ 6894659 h 8382941"/>
              <a:gd name="connsiteX28" fmla="*/ 11597415 w 12956909"/>
              <a:gd name="connsiteY28" fmla="*/ 6894659 h 8382941"/>
              <a:gd name="connsiteX29" fmla="*/ 11223928 w 12956909"/>
              <a:gd name="connsiteY29" fmla="*/ 6147685 h 8382941"/>
              <a:gd name="connsiteX30" fmla="*/ 8796271 w 12956909"/>
              <a:gd name="connsiteY30" fmla="*/ 5373637 h 8382941"/>
              <a:gd name="connsiteX31" fmla="*/ 9782278 w 12956909"/>
              <a:gd name="connsiteY31" fmla="*/ 5373637 h 8382941"/>
              <a:gd name="connsiteX32" fmla="*/ 10155765 w 12956909"/>
              <a:gd name="connsiteY32" fmla="*/ 6120612 h 8382941"/>
              <a:gd name="connsiteX33" fmla="*/ 9782278 w 12956909"/>
              <a:gd name="connsiteY33" fmla="*/ 6867586 h 8382941"/>
              <a:gd name="connsiteX34" fmla="*/ 8796271 w 12956909"/>
              <a:gd name="connsiteY34" fmla="*/ 6867586 h 8382941"/>
              <a:gd name="connsiteX35" fmla="*/ 8422784 w 12956909"/>
              <a:gd name="connsiteY35" fmla="*/ 6120612 h 8382941"/>
              <a:gd name="connsiteX36" fmla="*/ 5994679 w 12956909"/>
              <a:gd name="connsiteY36" fmla="*/ 5370093 h 8382941"/>
              <a:gd name="connsiteX37" fmla="*/ 6980686 w 12956909"/>
              <a:gd name="connsiteY37" fmla="*/ 5370093 h 8382941"/>
              <a:gd name="connsiteX38" fmla="*/ 7354173 w 12956909"/>
              <a:gd name="connsiteY38" fmla="*/ 6117068 h 8382941"/>
              <a:gd name="connsiteX39" fmla="*/ 6980686 w 12956909"/>
              <a:gd name="connsiteY39" fmla="*/ 6864042 h 8382941"/>
              <a:gd name="connsiteX40" fmla="*/ 5994679 w 12956909"/>
              <a:gd name="connsiteY40" fmla="*/ 6864042 h 8382941"/>
              <a:gd name="connsiteX41" fmla="*/ 5621192 w 12956909"/>
              <a:gd name="connsiteY41" fmla="*/ 6117068 h 8382941"/>
              <a:gd name="connsiteX42" fmla="*/ 10200278 w 12956909"/>
              <a:gd name="connsiteY42" fmla="*/ 4628858 h 8382941"/>
              <a:gd name="connsiteX43" fmla="*/ 11186285 w 12956909"/>
              <a:gd name="connsiteY43" fmla="*/ 4628858 h 8382941"/>
              <a:gd name="connsiteX44" fmla="*/ 11559772 w 12956909"/>
              <a:gd name="connsiteY44" fmla="*/ 5375833 h 8382941"/>
              <a:gd name="connsiteX45" fmla="*/ 11186285 w 12956909"/>
              <a:gd name="connsiteY45" fmla="*/ 6122807 h 8382941"/>
              <a:gd name="connsiteX46" fmla="*/ 10200278 w 12956909"/>
              <a:gd name="connsiteY46" fmla="*/ 6122807 h 8382941"/>
              <a:gd name="connsiteX47" fmla="*/ 9826791 w 12956909"/>
              <a:gd name="connsiteY47" fmla="*/ 5375833 h 8382941"/>
              <a:gd name="connsiteX48" fmla="*/ 11585529 w 12956909"/>
              <a:gd name="connsiteY48" fmla="*/ 3858289 h 8382941"/>
              <a:gd name="connsiteX49" fmla="*/ 12571536 w 12956909"/>
              <a:gd name="connsiteY49" fmla="*/ 3858289 h 8382941"/>
              <a:gd name="connsiteX50" fmla="*/ 12945023 w 12956909"/>
              <a:gd name="connsiteY50" fmla="*/ 4605263 h 8382941"/>
              <a:gd name="connsiteX51" fmla="*/ 12571536 w 12956909"/>
              <a:gd name="connsiteY51" fmla="*/ 5352237 h 8382941"/>
              <a:gd name="connsiteX52" fmla="*/ 11585529 w 12956909"/>
              <a:gd name="connsiteY52" fmla="*/ 5352237 h 8382941"/>
              <a:gd name="connsiteX53" fmla="*/ 11212042 w 12956909"/>
              <a:gd name="connsiteY53" fmla="*/ 4605263 h 8382941"/>
              <a:gd name="connsiteX54" fmla="*/ 8815022 w 12956909"/>
              <a:gd name="connsiteY54" fmla="*/ 3848626 h 8382941"/>
              <a:gd name="connsiteX55" fmla="*/ 9801029 w 12956909"/>
              <a:gd name="connsiteY55" fmla="*/ 3848626 h 8382941"/>
              <a:gd name="connsiteX56" fmla="*/ 10174516 w 12956909"/>
              <a:gd name="connsiteY56" fmla="*/ 4595599 h 8382941"/>
              <a:gd name="connsiteX57" fmla="*/ 9801029 w 12956909"/>
              <a:gd name="connsiteY57" fmla="*/ 5342573 h 8382941"/>
              <a:gd name="connsiteX58" fmla="*/ 8815022 w 12956909"/>
              <a:gd name="connsiteY58" fmla="*/ 5342573 h 8382941"/>
              <a:gd name="connsiteX59" fmla="*/ 8441535 w 12956909"/>
              <a:gd name="connsiteY59" fmla="*/ 4595599 h 8382941"/>
              <a:gd name="connsiteX60" fmla="*/ 5994679 w 12956909"/>
              <a:gd name="connsiteY60" fmla="*/ 3806137 h 8382941"/>
              <a:gd name="connsiteX61" fmla="*/ 6980686 w 12956909"/>
              <a:gd name="connsiteY61" fmla="*/ 3806137 h 8382941"/>
              <a:gd name="connsiteX62" fmla="*/ 7354173 w 12956909"/>
              <a:gd name="connsiteY62" fmla="*/ 4553112 h 8382941"/>
              <a:gd name="connsiteX63" fmla="*/ 6980686 w 12956909"/>
              <a:gd name="connsiteY63" fmla="*/ 5300086 h 8382941"/>
              <a:gd name="connsiteX64" fmla="*/ 5994679 w 12956909"/>
              <a:gd name="connsiteY64" fmla="*/ 5300086 h 8382941"/>
              <a:gd name="connsiteX65" fmla="*/ 5621192 w 12956909"/>
              <a:gd name="connsiteY65" fmla="*/ 4553112 h 8382941"/>
              <a:gd name="connsiteX66" fmla="*/ 10212158 w 12956909"/>
              <a:gd name="connsiteY66" fmla="*/ 3070587 h 8382941"/>
              <a:gd name="connsiteX67" fmla="*/ 11198165 w 12956909"/>
              <a:gd name="connsiteY67" fmla="*/ 3070587 h 8382941"/>
              <a:gd name="connsiteX68" fmla="*/ 11571652 w 12956909"/>
              <a:gd name="connsiteY68" fmla="*/ 3817562 h 8382941"/>
              <a:gd name="connsiteX69" fmla="*/ 11198165 w 12956909"/>
              <a:gd name="connsiteY69" fmla="*/ 4564534 h 8382941"/>
              <a:gd name="connsiteX70" fmla="*/ 10212158 w 12956909"/>
              <a:gd name="connsiteY70" fmla="*/ 4564534 h 8382941"/>
              <a:gd name="connsiteX71" fmla="*/ 9838671 w 12956909"/>
              <a:gd name="connsiteY71" fmla="*/ 3817562 h 8382941"/>
              <a:gd name="connsiteX72" fmla="*/ 7411015 w 12956909"/>
              <a:gd name="connsiteY72" fmla="*/ 3065699 h 8382941"/>
              <a:gd name="connsiteX73" fmla="*/ 8397022 w 12956909"/>
              <a:gd name="connsiteY73" fmla="*/ 3065699 h 8382941"/>
              <a:gd name="connsiteX74" fmla="*/ 8770509 w 12956909"/>
              <a:gd name="connsiteY74" fmla="*/ 3812674 h 8382941"/>
              <a:gd name="connsiteX75" fmla="*/ 8397022 w 12956909"/>
              <a:gd name="connsiteY75" fmla="*/ 4559645 h 8382941"/>
              <a:gd name="connsiteX76" fmla="*/ 7411015 w 12956909"/>
              <a:gd name="connsiteY76" fmla="*/ 4559645 h 8382941"/>
              <a:gd name="connsiteX77" fmla="*/ 7037528 w 12956909"/>
              <a:gd name="connsiteY77" fmla="*/ 3812674 h 8382941"/>
              <a:gd name="connsiteX78" fmla="*/ 3200553 w 12956909"/>
              <a:gd name="connsiteY78" fmla="*/ 2354684 h 8382941"/>
              <a:gd name="connsiteX79" fmla="*/ 4186560 w 12956909"/>
              <a:gd name="connsiteY79" fmla="*/ 2354684 h 8382941"/>
              <a:gd name="connsiteX80" fmla="*/ 4560047 w 12956909"/>
              <a:gd name="connsiteY80" fmla="*/ 3101658 h 8382941"/>
              <a:gd name="connsiteX81" fmla="*/ 4186560 w 12956909"/>
              <a:gd name="connsiteY81" fmla="*/ 3848633 h 8382941"/>
              <a:gd name="connsiteX82" fmla="*/ 3200553 w 12956909"/>
              <a:gd name="connsiteY82" fmla="*/ 3848633 h 8382941"/>
              <a:gd name="connsiteX83" fmla="*/ 2827066 w 12956909"/>
              <a:gd name="connsiteY83" fmla="*/ 3101658 h 8382941"/>
              <a:gd name="connsiteX84" fmla="*/ 8808154 w 12956909"/>
              <a:gd name="connsiteY84" fmla="*/ 2298613 h 8382941"/>
              <a:gd name="connsiteX85" fmla="*/ 9794161 w 12956909"/>
              <a:gd name="connsiteY85" fmla="*/ 2298613 h 8382941"/>
              <a:gd name="connsiteX86" fmla="*/ 10167648 w 12956909"/>
              <a:gd name="connsiteY86" fmla="*/ 3045588 h 8382941"/>
              <a:gd name="connsiteX87" fmla="*/ 9794161 w 12956909"/>
              <a:gd name="connsiteY87" fmla="*/ 3792562 h 8382941"/>
              <a:gd name="connsiteX88" fmla="*/ 8808154 w 12956909"/>
              <a:gd name="connsiteY88" fmla="*/ 3792562 h 8382941"/>
              <a:gd name="connsiteX89" fmla="*/ 8434667 w 12956909"/>
              <a:gd name="connsiteY89" fmla="*/ 3045588 h 8382941"/>
              <a:gd name="connsiteX90" fmla="*/ 5994679 w 12956909"/>
              <a:gd name="connsiteY90" fmla="*/ 2275913 h 8382941"/>
              <a:gd name="connsiteX91" fmla="*/ 6980686 w 12956909"/>
              <a:gd name="connsiteY91" fmla="*/ 2275913 h 8382941"/>
              <a:gd name="connsiteX92" fmla="*/ 7354173 w 12956909"/>
              <a:gd name="connsiteY92" fmla="*/ 3022888 h 8382941"/>
              <a:gd name="connsiteX93" fmla="*/ 6980686 w 12956909"/>
              <a:gd name="connsiteY93" fmla="*/ 3769862 h 8382941"/>
              <a:gd name="connsiteX94" fmla="*/ 5994679 w 12956909"/>
              <a:gd name="connsiteY94" fmla="*/ 3769862 h 8382941"/>
              <a:gd name="connsiteX95" fmla="*/ 5621192 w 12956909"/>
              <a:gd name="connsiteY95" fmla="*/ 3022888 h 8382941"/>
              <a:gd name="connsiteX96" fmla="*/ 1783733 w 12956909"/>
              <a:gd name="connsiteY96" fmla="*/ 1589507 h 8382941"/>
              <a:gd name="connsiteX97" fmla="*/ 2769740 w 12956909"/>
              <a:gd name="connsiteY97" fmla="*/ 1589507 h 8382941"/>
              <a:gd name="connsiteX98" fmla="*/ 3143227 w 12956909"/>
              <a:gd name="connsiteY98" fmla="*/ 2336482 h 8382941"/>
              <a:gd name="connsiteX99" fmla="*/ 2769740 w 12956909"/>
              <a:gd name="connsiteY99" fmla="*/ 3083455 h 8382941"/>
              <a:gd name="connsiteX100" fmla="*/ 1783733 w 12956909"/>
              <a:gd name="connsiteY100" fmla="*/ 3083455 h 8382941"/>
              <a:gd name="connsiteX101" fmla="*/ 1410246 w 12956909"/>
              <a:gd name="connsiteY101" fmla="*/ 2336482 h 8382941"/>
              <a:gd name="connsiteX102" fmla="*/ 4583801 w 12956909"/>
              <a:gd name="connsiteY102" fmla="*/ 1543106 h 8382941"/>
              <a:gd name="connsiteX103" fmla="*/ 5569809 w 12956909"/>
              <a:gd name="connsiteY103" fmla="*/ 1543106 h 8382941"/>
              <a:gd name="connsiteX104" fmla="*/ 5943296 w 12956909"/>
              <a:gd name="connsiteY104" fmla="*/ 2290081 h 8382941"/>
              <a:gd name="connsiteX105" fmla="*/ 5569809 w 12956909"/>
              <a:gd name="connsiteY105" fmla="*/ 3037054 h 8382941"/>
              <a:gd name="connsiteX106" fmla="*/ 4583801 w 12956909"/>
              <a:gd name="connsiteY106" fmla="*/ 3037054 h 8382941"/>
              <a:gd name="connsiteX107" fmla="*/ 4210315 w 12956909"/>
              <a:gd name="connsiteY107" fmla="*/ 2290081 h 8382941"/>
              <a:gd name="connsiteX108" fmla="*/ 10200278 w 12956909"/>
              <a:gd name="connsiteY108" fmla="*/ 1536654 h 8382941"/>
              <a:gd name="connsiteX109" fmla="*/ 11186285 w 12956909"/>
              <a:gd name="connsiteY109" fmla="*/ 1536654 h 8382941"/>
              <a:gd name="connsiteX110" fmla="*/ 11559772 w 12956909"/>
              <a:gd name="connsiteY110" fmla="*/ 2283629 h 8382941"/>
              <a:gd name="connsiteX111" fmla="*/ 11186285 w 12956909"/>
              <a:gd name="connsiteY111" fmla="*/ 3030603 h 8382941"/>
              <a:gd name="connsiteX112" fmla="*/ 10200278 w 12956909"/>
              <a:gd name="connsiteY112" fmla="*/ 3030603 h 8382941"/>
              <a:gd name="connsiteX113" fmla="*/ 9826791 w 12956909"/>
              <a:gd name="connsiteY113" fmla="*/ 2283629 h 8382941"/>
              <a:gd name="connsiteX114" fmla="*/ 7411016 w 12956909"/>
              <a:gd name="connsiteY114" fmla="*/ 1525879 h 8382941"/>
              <a:gd name="connsiteX115" fmla="*/ 8397023 w 12956909"/>
              <a:gd name="connsiteY115" fmla="*/ 1525879 h 8382941"/>
              <a:gd name="connsiteX116" fmla="*/ 8770510 w 12956909"/>
              <a:gd name="connsiteY116" fmla="*/ 2272854 h 8382941"/>
              <a:gd name="connsiteX117" fmla="*/ 8397023 w 12956909"/>
              <a:gd name="connsiteY117" fmla="*/ 3019828 h 8382941"/>
              <a:gd name="connsiteX118" fmla="*/ 7411016 w 12956909"/>
              <a:gd name="connsiteY118" fmla="*/ 3019828 h 8382941"/>
              <a:gd name="connsiteX119" fmla="*/ 7037529 w 12956909"/>
              <a:gd name="connsiteY119" fmla="*/ 2272854 h 8382941"/>
              <a:gd name="connsiteX120" fmla="*/ 373487 w 12956909"/>
              <a:gd name="connsiteY120" fmla="*/ 860734 h 8382941"/>
              <a:gd name="connsiteX121" fmla="*/ 1359494 w 12956909"/>
              <a:gd name="connsiteY121" fmla="*/ 860734 h 8382941"/>
              <a:gd name="connsiteX122" fmla="*/ 1732981 w 12956909"/>
              <a:gd name="connsiteY122" fmla="*/ 1607709 h 8382941"/>
              <a:gd name="connsiteX123" fmla="*/ 1359494 w 12956909"/>
              <a:gd name="connsiteY123" fmla="*/ 2354683 h 8382941"/>
              <a:gd name="connsiteX124" fmla="*/ 373487 w 12956909"/>
              <a:gd name="connsiteY124" fmla="*/ 2354683 h 8382941"/>
              <a:gd name="connsiteX125" fmla="*/ 0 w 12956909"/>
              <a:gd name="connsiteY125" fmla="*/ 1607709 h 8382941"/>
              <a:gd name="connsiteX126" fmla="*/ 3174337 w 12956909"/>
              <a:gd name="connsiteY126" fmla="*/ 814375 h 8382941"/>
              <a:gd name="connsiteX127" fmla="*/ 4160343 w 12956909"/>
              <a:gd name="connsiteY127" fmla="*/ 814375 h 8382941"/>
              <a:gd name="connsiteX128" fmla="*/ 4533831 w 12956909"/>
              <a:gd name="connsiteY128" fmla="*/ 1561350 h 8382941"/>
              <a:gd name="connsiteX129" fmla="*/ 4160343 w 12956909"/>
              <a:gd name="connsiteY129" fmla="*/ 2308324 h 8382941"/>
              <a:gd name="connsiteX130" fmla="*/ 3174337 w 12956909"/>
              <a:gd name="connsiteY130" fmla="*/ 2308324 h 8382941"/>
              <a:gd name="connsiteX131" fmla="*/ 2800850 w 12956909"/>
              <a:gd name="connsiteY131" fmla="*/ 1561350 h 8382941"/>
              <a:gd name="connsiteX132" fmla="*/ 11597415 w 12956909"/>
              <a:gd name="connsiteY132" fmla="*/ 791873 h 8382941"/>
              <a:gd name="connsiteX133" fmla="*/ 12583422 w 12956909"/>
              <a:gd name="connsiteY133" fmla="*/ 791873 h 8382941"/>
              <a:gd name="connsiteX134" fmla="*/ 12956909 w 12956909"/>
              <a:gd name="connsiteY134" fmla="*/ 1538848 h 8382941"/>
              <a:gd name="connsiteX135" fmla="*/ 12583422 w 12956909"/>
              <a:gd name="connsiteY135" fmla="*/ 2285822 h 8382941"/>
              <a:gd name="connsiteX136" fmla="*/ 11597415 w 12956909"/>
              <a:gd name="connsiteY136" fmla="*/ 2285822 h 8382941"/>
              <a:gd name="connsiteX137" fmla="*/ 11223928 w 12956909"/>
              <a:gd name="connsiteY137" fmla="*/ 1538848 h 8382941"/>
              <a:gd name="connsiteX138" fmla="*/ 8808154 w 12956909"/>
              <a:gd name="connsiteY138" fmla="*/ 784554 h 8382941"/>
              <a:gd name="connsiteX139" fmla="*/ 9794161 w 12956909"/>
              <a:gd name="connsiteY139" fmla="*/ 784554 h 8382941"/>
              <a:gd name="connsiteX140" fmla="*/ 10167648 w 12956909"/>
              <a:gd name="connsiteY140" fmla="*/ 1531529 h 8382941"/>
              <a:gd name="connsiteX141" fmla="*/ 9794161 w 12956909"/>
              <a:gd name="connsiteY141" fmla="*/ 2278503 h 8382941"/>
              <a:gd name="connsiteX142" fmla="*/ 8808154 w 12956909"/>
              <a:gd name="connsiteY142" fmla="*/ 2278503 h 8382941"/>
              <a:gd name="connsiteX143" fmla="*/ 8434667 w 12956909"/>
              <a:gd name="connsiteY143" fmla="*/ 1531529 h 8382941"/>
              <a:gd name="connsiteX144" fmla="*/ 5994679 w 12956909"/>
              <a:gd name="connsiteY144" fmla="*/ 746968 h 8382941"/>
              <a:gd name="connsiteX145" fmla="*/ 6980686 w 12956909"/>
              <a:gd name="connsiteY145" fmla="*/ 746968 h 8382941"/>
              <a:gd name="connsiteX146" fmla="*/ 7354173 w 12956909"/>
              <a:gd name="connsiteY146" fmla="*/ 1493943 h 8382941"/>
              <a:gd name="connsiteX147" fmla="*/ 6980686 w 12956909"/>
              <a:gd name="connsiteY147" fmla="*/ 2240917 h 8382941"/>
              <a:gd name="connsiteX148" fmla="*/ 5994679 w 12956909"/>
              <a:gd name="connsiteY148" fmla="*/ 2240917 h 8382941"/>
              <a:gd name="connsiteX149" fmla="*/ 5621192 w 12956909"/>
              <a:gd name="connsiteY149" fmla="*/ 1493943 h 8382941"/>
              <a:gd name="connsiteX150" fmla="*/ 1763309 w 12956909"/>
              <a:gd name="connsiteY150" fmla="*/ 77354 h 8382941"/>
              <a:gd name="connsiteX151" fmla="*/ 2749316 w 12956909"/>
              <a:gd name="connsiteY151" fmla="*/ 77354 h 8382941"/>
              <a:gd name="connsiteX152" fmla="*/ 3122803 w 12956909"/>
              <a:gd name="connsiteY152" fmla="*/ 824329 h 8382941"/>
              <a:gd name="connsiteX153" fmla="*/ 2749316 w 12956909"/>
              <a:gd name="connsiteY153" fmla="*/ 1571303 h 8382941"/>
              <a:gd name="connsiteX154" fmla="*/ 1763309 w 12956909"/>
              <a:gd name="connsiteY154" fmla="*/ 1571303 h 8382941"/>
              <a:gd name="connsiteX155" fmla="*/ 1389822 w 12956909"/>
              <a:gd name="connsiteY155" fmla="*/ 824329 h 8382941"/>
              <a:gd name="connsiteX156" fmla="*/ 4590525 w 12956909"/>
              <a:gd name="connsiteY156" fmla="*/ 14474 h 8382941"/>
              <a:gd name="connsiteX157" fmla="*/ 5576532 w 12956909"/>
              <a:gd name="connsiteY157" fmla="*/ 14474 h 8382941"/>
              <a:gd name="connsiteX158" fmla="*/ 5950019 w 12956909"/>
              <a:gd name="connsiteY158" fmla="*/ 761448 h 8382941"/>
              <a:gd name="connsiteX159" fmla="*/ 5576532 w 12956909"/>
              <a:gd name="connsiteY159" fmla="*/ 1508423 h 8382941"/>
              <a:gd name="connsiteX160" fmla="*/ 4590525 w 12956909"/>
              <a:gd name="connsiteY160" fmla="*/ 1508423 h 8382941"/>
              <a:gd name="connsiteX161" fmla="*/ 4217039 w 12956909"/>
              <a:gd name="connsiteY161" fmla="*/ 761448 h 8382941"/>
              <a:gd name="connsiteX162" fmla="*/ 7411016 w 12956909"/>
              <a:gd name="connsiteY162" fmla="*/ 0 h 8382941"/>
              <a:gd name="connsiteX163" fmla="*/ 8397023 w 12956909"/>
              <a:gd name="connsiteY163" fmla="*/ 0 h 8382941"/>
              <a:gd name="connsiteX164" fmla="*/ 8770510 w 12956909"/>
              <a:gd name="connsiteY164" fmla="*/ 746975 h 8382941"/>
              <a:gd name="connsiteX165" fmla="*/ 8397023 w 12956909"/>
              <a:gd name="connsiteY165" fmla="*/ 1493949 h 8382941"/>
              <a:gd name="connsiteX166" fmla="*/ 7411016 w 12956909"/>
              <a:gd name="connsiteY166" fmla="*/ 1493949 h 8382941"/>
              <a:gd name="connsiteX167" fmla="*/ 7037529 w 12956909"/>
              <a:gd name="connsiteY167" fmla="*/ 746975 h 838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956909" h="8382941">
                <a:moveTo>
                  <a:pt x="3140187" y="6888992"/>
                </a:moveTo>
                <a:lnTo>
                  <a:pt x="4126193" y="6888992"/>
                </a:lnTo>
                <a:lnTo>
                  <a:pt x="4499680" y="7635967"/>
                </a:lnTo>
                <a:lnTo>
                  <a:pt x="4126193" y="8382941"/>
                </a:lnTo>
                <a:lnTo>
                  <a:pt x="3140187" y="8382941"/>
                </a:lnTo>
                <a:lnTo>
                  <a:pt x="2766700" y="7635967"/>
                </a:lnTo>
                <a:close/>
                <a:moveTo>
                  <a:pt x="10212159" y="6166229"/>
                </a:moveTo>
                <a:lnTo>
                  <a:pt x="11198166" y="6166229"/>
                </a:lnTo>
                <a:lnTo>
                  <a:pt x="11571653" y="6913204"/>
                </a:lnTo>
                <a:lnTo>
                  <a:pt x="11198166" y="7660178"/>
                </a:lnTo>
                <a:lnTo>
                  <a:pt x="10212159" y="7660178"/>
                </a:lnTo>
                <a:lnTo>
                  <a:pt x="9838672" y="6913204"/>
                </a:lnTo>
                <a:close/>
                <a:moveTo>
                  <a:pt x="4583802" y="6166229"/>
                </a:moveTo>
                <a:lnTo>
                  <a:pt x="5569809" y="6166229"/>
                </a:lnTo>
                <a:lnTo>
                  <a:pt x="5943297" y="6913204"/>
                </a:lnTo>
                <a:lnTo>
                  <a:pt x="5569809" y="7660178"/>
                </a:lnTo>
                <a:lnTo>
                  <a:pt x="4583802" y="7660178"/>
                </a:lnTo>
                <a:lnTo>
                  <a:pt x="4210315" y="6913204"/>
                </a:lnTo>
                <a:close/>
                <a:moveTo>
                  <a:pt x="7411015" y="6133818"/>
                </a:moveTo>
                <a:lnTo>
                  <a:pt x="8397022" y="6133818"/>
                </a:lnTo>
                <a:lnTo>
                  <a:pt x="8770509" y="6880793"/>
                </a:lnTo>
                <a:lnTo>
                  <a:pt x="8397022" y="7627767"/>
                </a:lnTo>
                <a:lnTo>
                  <a:pt x="7411015" y="7627767"/>
                </a:lnTo>
                <a:lnTo>
                  <a:pt x="7037528" y="6880793"/>
                </a:lnTo>
                <a:close/>
                <a:moveTo>
                  <a:pt x="11597415" y="5400710"/>
                </a:moveTo>
                <a:lnTo>
                  <a:pt x="12583422" y="5400710"/>
                </a:lnTo>
                <a:lnTo>
                  <a:pt x="12956909" y="6147685"/>
                </a:lnTo>
                <a:lnTo>
                  <a:pt x="12583422" y="6894659"/>
                </a:lnTo>
                <a:lnTo>
                  <a:pt x="11597415" y="6894659"/>
                </a:lnTo>
                <a:lnTo>
                  <a:pt x="11223928" y="6147685"/>
                </a:lnTo>
                <a:close/>
                <a:moveTo>
                  <a:pt x="8796271" y="5373637"/>
                </a:moveTo>
                <a:lnTo>
                  <a:pt x="9782278" y="5373637"/>
                </a:lnTo>
                <a:lnTo>
                  <a:pt x="10155765" y="6120612"/>
                </a:lnTo>
                <a:lnTo>
                  <a:pt x="9782278" y="6867586"/>
                </a:lnTo>
                <a:lnTo>
                  <a:pt x="8796271" y="6867586"/>
                </a:lnTo>
                <a:lnTo>
                  <a:pt x="8422784" y="6120612"/>
                </a:lnTo>
                <a:close/>
                <a:moveTo>
                  <a:pt x="5994679" y="5370093"/>
                </a:moveTo>
                <a:lnTo>
                  <a:pt x="6980686" y="5370093"/>
                </a:lnTo>
                <a:lnTo>
                  <a:pt x="7354173" y="6117068"/>
                </a:lnTo>
                <a:lnTo>
                  <a:pt x="6980686" y="6864042"/>
                </a:lnTo>
                <a:lnTo>
                  <a:pt x="5994679" y="6864042"/>
                </a:lnTo>
                <a:lnTo>
                  <a:pt x="5621192" y="6117068"/>
                </a:lnTo>
                <a:close/>
                <a:moveTo>
                  <a:pt x="10200278" y="4628858"/>
                </a:moveTo>
                <a:lnTo>
                  <a:pt x="11186285" y="4628858"/>
                </a:lnTo>
                <a:lnTo>
                  <a:pt x="11559772" y="5375833"/>
                </a:lnTo>
                <a:lnTo>
                  <a:pt x="11186285" y="6122807"/>
                </a:lnTo>
                <a:lnTo>
                  <a:pt x="10200278" y="6122807"/>
                </a:lnTo>
                <a:lnTo>
                  <a:pt x="9826791" y="5375833"/>
                </a:lnTo>
                <a:close/>
                <a:moveTo>
                  <a:pt x="11585529" y="3858289"/>
                </a:moveTo>
                <a:lnTo>
                  <a:pt x="12571536" y="3858289"/>
                </a:lnTo>
                <a:lnTo>
                  <a:pt x="12945023" y="4605263"/>
                </a:lnTo>
                <a:lnTo>
                  <a:pt x="12571536" y="5352237"/>
                </a:lnTo>
                <a:lnTo>
                  <a:pt x="11585529" y="5352237"/>
                </a:lnTo>
                <a:lnTo>
                  <a:pt x="11212042" y="4605263"/>
                </a:lnTo>
                <a:close/>
                <a:moveTo>
                  <a:pt x="8815022" y="3848626"/>
                </a:moveTo>
                <a:lnTo>
                  <a:pt x="9801029" y="3848626"/>
                </a:lnTo>
                <a:lnTo>
                  <a:pt x="10174516" y="4595599"/>
                </a:lnTo>
                <a:lnTo>
                  <a:pt x="9801029" y="5342573"/>
                </a:lnTo>
                <a:lnTo>
                  <a:pt x="8815022" y="5342573"/>
                </a:lnTo>
                <a:lnTo>
                  <a:pt x="8441535" y="4595599"/>
                </a:lnTo>
                <a:close/>
                <a:moveTo>
                  <a:pt x="5994679" y="3806137"/>
                </a:moveTo>
                <a:lnTo>
                  <a:pt x="6980686" y="3806137"/>
                </a:lnTo>
                <a:lnTo>
                  <a:pt x="7354173" y="4553112"/>
                </a:lnTo>
                <a:lnTo>
                  <a:pt x="6980686" y="5300086"/>
                </a:lnTo>
                <a:lnTo>
                  <a:pt x="5994679" y="5300086"/>
                </a:lnTo>
                <a:lnTo>
                  <a:pt x="5621192" y="4553112"/>
                </a:lnTo>
                <a:close/>
                <a:moveTo>
                  <a:pt x="10212158" y="3070587"/>
                </a:moveTo>
                <a:lnTo>
                  <a:pt x="11198165" y="3070587"/>
                </a:lnTo>
                <a:lnTo>
                  <a:pt x="11571652" y="3817562"/>
                </a:lnTo>
                <a:lnTo>
                  <a:pt x="11198165" y="4564534"/>
                </a:lnTo>
                <a:lnTo>
                  <a:pt x="10212158" y="4564534"/>
                </a:lnTo>
                <a:lnTo>
                  <a:pt x="9838671" y="3817562"/>
                </a:lnTo>
                <a:close/>
                <a:moveTo>
                  <a:pt x="7411015" y="3065699"/>
                </a:moveTo>
                <a:lnTo>
                  <a:pt x="8397022" y="3065699"/>
                </a:lnTo>
                <a:lnTo>
                  <a:pt x="8770509" y="3812674"/>
                </a:lnTo>
                <a:lnTo>
                  <a:pt x="8397022" y="4559645"/>
                </a:lnTo>
                <a:lnTo>
                  <a:pt x="7411015" y="4559645"/>
                </a:lnTo>
                <a:lnTo>
                  <a:pt x="7037528" y="3812674"/>
                </a:lnTo>
                <a:close/>
                <a:moveTo>
                  <a:pt x="3200553" y="2354684"/>
                </a:moveTo>
                <a:lnTo>
                  <a:pt x="4186560" y="2354684"/>
                </a:lnTo>
                <a:lnTo>
                  <a:pt x="4560047" y="3101658"/>
                </a:lnTo>
                <a:lnTo>
                  <a:pt x="4186560" y="3848633"/>
                </a:lnTo>
                <a:lnTo>
                  <a:pt x="3200553" y="3848633"/>
                </a:lnTo>
                <a:lnTo>
                  <a:pt x="2827066" y="3101658"/>
                </a:lnTo>
                <a:close/>
                <a:moveTo>
                  <a:pt x="8808154" y="2298613"/>
                </a:moveTo>
                <a:lnTo>
                  <a:pt x="9794161" y="2298613"/>
                </a:lnTo>
                <a:lnTo>
                  <a:pt x="10167648" y="3045588"/>
                </a:lnTo>
                <a:lnTo>
                  <a:pt x="9794161" y="3792562"/>
                </a:lnTo>
                <a:lnTo>
                  <a:pt x="8808154" y="3792562"/>
                </a:lnTo>
                <a:lnTo>
                  <a:pt x="8434667" y="3045588"/>
                </a:lnTo>
                <a:close/>
                <a:moveTo>
                  <a:pt x="5994679" y="2275913"/>
                </a:moveTo>
                <a:lnTo>
                  <a:pt x="6980686" y="2275913"/>
                </a:lnTo>
                <a:lnTo>
                  <a:pt x="7354173" y="3022888"/>
                </a:lnTo>
                <a:lnTo>
                  <a:pt x="6980686" y="3769862"/>
                </a:lnTo>
                <a:lnTo>
                  <a:pt x="5994679" y="3769862"/>
                </a:lnTo>
                <a:lnTo>
                  <a:pt x="5621192" y="3022888"/>
                </a:lnTo>
                <a:close/>
                <a:moveTo>
                  <a:pt x="1783733" y="1589507"/>
                </a:moveTo>
                <a:lnTo>
                  <a:pt x="2769740" y="1589507"/>
                </a:lnTo>
                <a:lnTo>
                  <a:pt x="3143227" y="2336482"/>
                </a:lnTo>
                <a:lnTo>
                  <a:pt x="2769740" y="3083455"/>
                </a:lnTo>
                <a:lnTo>
                  <a:pt x="1783733" y="3083455"/>
                </a:lnTo>
                <a:lnTo>
                  <a:pt x="1410246" y="2336482"/>
                </a:lnTo>
                <a:close/>
                <a:moveTo>
                  <a:pt x="4583801" y="1543106"/>
                </a:moveTo>
                <a:lnTo>
                  <a:pt x="5569809" y="1543106"/>
                </a:lnTo>
                <a:lnTo>
                  <a:pt x="5943296" y="2290081"/>
                </a:lnTo>
                <a:lnTo>
                  <a:pt x="5569809" y="3037054"/>
                </a:lnTo>
                <a:lnTo>
                  <a:pt x="4583801" y="3037054"/>
                </a:lnTo>
                <a:lnTo>
                  <a:pt x="4210315" y="2290081"/>
                </a:lnTo>
                <a:close/>
                <a:moveTo>
                  <a:pt x="10200278" y="1536654"/>
                </a:moveTo>
                <a:lnTo>
                  <a:pt x="11186285" y="1536654"/>
                </a:lnTo>
                <a:lnTo>
                  <a:pt x="11559772" y="2283629"/>
                </a:lnTo>
                <a:lnTo>
                  <a:pt x="11186285" y="3030603"/>
                </a:lnTo>
                <a:lnTo>
                  <a:pt x="10200278" y="3030603"/>
                </a:lnTo>
                <a:lnTo>
                  <a:pt x="9826791" y="2283629"/>
                </a:lnTo>
                <a:close/>
                <a:moveTo>
                  <a:pt x="7411016" y="1525879"/>
                </a:moveTo>
                <a:lnTo>
                  <a:pt x="8397023" y="1525879"/>
                </a:lnTo>
                <a:lnTo>
                  <a:pt x="8770510" y="2272854"/>
                </a:lnTo>
                <a:lnTo>
                  <a:pt x="8397023" y="3019828"/>
                </a:lnTo>
                <a:lnTo>
                  <a:pt x="7411016" y="3019828"/>
                </a:lnTo>
                <a:lnTo>
                  <a:pt x="7037529" y="2272854"/>
                </a:lnTo>
                <a:close/>
                <a:moveTo>
                  <a:pt x="373487" y="860734"/>
                </a:moveTo>
                <a:lnTo>
                  <a:pt x="1359494" y="860734"/>
                </a:lnTo>
                <a:lnTo>
                  <a:pt x="1732981" y="1607709"/>
                </a:lnTo>
                <a:lnTo>
                  <a:pt x="1359494" y="2354683"/>
                </a:lnTo>
                <a:lnTo>
                  <a:pt x="373487" y="2354683"/>
                </a:lnTo>
                <a:lnTo>
                  <a:pt x="0" y="1607709"/>
                </a:lnTo>
                <a:close/>
                <a:moveTo>
                  <a:pt x="3174337" y="814375"/>
                </a:moveTo>
                <a:lnTo>
                  <a:pt x="4160343" y="814375"/>
                </a:lnTo>
                <a:lnTo>
                  <a:pt x="4533831" y="1561350"/>
                </a:lnTo>
                <a:lnTo>
                  <a:pt x="4160343" y="2308324"/>
                </a:lnTo>
                <a:lnTo>
                  <a:pt x="3174337" y="2308324"/>
                </a:lnTo>
                <a:lnTo>
                  <a:pt x="2800850" y="1561350"/>
                </a:lnTo>
                <a:close/>
                <a:moveTo>
                  <a:pt x="11597415" y="791873"/>
                </a:moveTo>
                <a:lnTo>
                  <a:pt x="12583422" y="791873"/>
                </a:lnTo>
                <a:lnTo>
                  <a:pt x="12956909" y="1538848"/>
                </a:lnTo>
                <a:lnTo>
                  <a:pt x="12583422" y="2285822"/>
                </a:lnTo>
                <a:lnTo>
                  <a:pt x="11597415" y="2285822"/>
                </a:lnTo>
                <a:lnTo>
                  <a:pt x="11223928" y="1538848"/>
                </a:lnTo>
                <a:close/>
                <a:moveTo>
                  <a:pt x="8808154" y="784554"/>
                </a:moveTo>
                <a:lnTo>
                  <a:pt x="9794161" y="784554"/>
                </a:lnTo>
                <a:lnTo>
                  <a:pt x="10167648" y="1531529"/>
                </a:lnTo>
                <a:lnTo>
                  <a:pt x="9794161" y="2278503"/>
                </a:lnTo>
                <a:lnTo>
                  <a:pt x="8808154" y="2278503"/>
                </a:lnTo>
                <a:lnTo>
                  <a:pt x="8434667" y="1531529"/>
                </a:lnTo>
                <a:close/>
                <a:moveTo>
                  <a:pt x="5994679" y="746968"/>
                </a:moveTo>
                <a:lnTo>
                  <a:pt x="6980686" y="746968"/>
                </a:lnTo>
                <a:lnTo>
                  <a:pt x="7354173" y="1493943"/>
                </a:lnTo>
                <a:lnTo>
                  <a:pt x="6980686" y="2240917"/>
                </a:lnTo>
                <a:lnTo>
                  <a:pt x="5994679" y="2240917"/>
                </a:lnTo>
                <a:lnTo>
                  <a:pt x="5621192" y="1493943"/>
                </a:lnTo>
                <a:close/>
                <a:moveTo>
                  <a:pt x="1763309" y="77354"/>
                </a:moveTo>
                <a:lnTo>
                  <a:pt x="2749316" y="77354"/>
                </a:lnTo>
                <a:lnTo>
                  <a:pt x="3122803" y="824329"/>
                </a:lnTo>
                <a:lnTo>
                  <a:pt x="2749316" y="1571303"/>
                </a:lnTo>
                <a:lnTo>
                  <a:pt x="1763309" y="1571303"/>
                </a:lnTo>
                <a:lnTo>
                  <a:pt x="1389822" y="824329"/>
                </a:lnTo>
                <a:close/>
                <a:moveTo>
                  <a:pt x="4590525" y="14474"/>
                </a:moveTo>
                <a:lnTo>
                  <a:pt x="5576532" y="14474"/>
                </a:lnTo>
                <a:lnTo>
                  <a:pt x="5950019" y="761448"/>
                </a:lnTo>
                <a:lnTo>
                  <a:pt x="5576532" y="1508423"/>
                </a:lnTo>
                <a:lnTo>
                  <a:pt x="4590525" y="1508423"/>
                </a:lnTo>
                <a:lnTo>
                  <a:pt x="4217039" y="761448"/>
                </a:lnTo>
                <a:close/>
                <a:moveTo>
                  <a:pt x="7411016" y="0"/>
                </a:moveTo>
                <a:lnTo>
                  <a:pt x="8397023" y="0"/>
                </a:lnTo>
                <a:lnTo>
                  <a:pt x="8770510" y="746975"/>
                </a:lnTo>
                <a:lnTo>
                  <a:pt x="8397023" y="1493949"/>
                </a:lnTo>
                <a:lnTo>
                  <a:pt x="7411016" y="1493949"/>
                </a:lnTo>
                <a:lnTo>
                  <a:pt x="7037529" y="746975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-474732" y="1825486"/>
            <a:ext cx="13191758" cy="5428630"/>
          </a:xfrm>
          <a:custGeom>
            <a:avLst/>
            <a:gdLst>
              <a:gd name="connsiteX0" fmla="*/ 4659411 w 13191758"/>
              <a:gd name="connsiteY0" fmla="*/ 3908564 h 5428630"/>
              <a:gd name="connsiteX1" fmla="*/ 5662656 w 13191758"/>
              <a:gd name="connsiteY1" fmla="*/ 3908564 h 5428630"/>
              <a:gd name="connsiteX2" fmla="*/ 6042672 w 13191758"/>
              <a:gd name="connsiteY2" fmla="*/ 4668597 h 5428630"/>
              <a:gd name="connsiteX3" fmla="*/ 5662656 w 13191758"/>
              <a:gd name="connsiteY3" fmla="*/ 5428630 h 5428630"/>
              <a:gd name="connsiteX4" fmla="*/ 4659411 w 13191758"/>
              <a:gd name="connsiteY4" fmla="*/ 5428630 h 5428630"/>
              <a:gd name="connsiteX5" fmla="*/ 4279394 w 13191758"/>
              <a:gd name="connsiteY5" fmla="*/ 4668597 h 5428630"/>
              <a:gd name="connsiteX6" fmla="*/ 7511571 w 13191758"/>
              <a:gd name="connsiteY6" fmla="*/ 3888167 h 5428630"/>
              <a:gd name="connsiteX7" fmla="*/ 8514815 w 13191758"/>
              <a:gd name="connsiteY7" fmla="*/ 3888167 h 5428630"/>
              <a:gd name="connsiteX8" fmla="*/ 8894831 w 13191758"/>
              <a:gd name="connsiteY8" fmla="*/ 4648200 h 5428630"/>
              <a:gd name="connsiteX9" fmla="*/ 8514815 w 13191758"/>
              <a:gd name="connsiteY9" fmla="*/ 5408233 h 5428630"/>
              <a:gd name="connsiteX10" fmla="*/ 7511571 w 13191758"/>
              <a:gd name="connsiteY10" fmla="*/ 5408233 h 5428630"/>
              <a:gd name="connsiteX11" fmla="*/ 7131554 w 13191758"/>
              <a:gd name="connsiteY11" fmla="*/ 4648200 h 5428630"/>
              <a:gd name="connsiteX12" fmla="*/ 3230661 w 13191758"/>
              <a:gd name="connsiteY12" fmla="*/ 3148531 h 5428630"/>
              <a:gd name="connsiteX13" fmla="*/ 4233905 w 13191758"/>
              <a:gd name="connsiteY13" fmla="*/ 3148531 h 5428630"/>
              <a:gd name="connsiteX14" fmla="*/ 4613921 w 13191758"/>
              <a:gd name="connsiteY14" fmla="*/ 3908564 h 5428630"/>
              <a:gd name="connsiteX15" fmla="*/ 4233905 w 13191758"/>
              <a:gd name="connsiteY15" fmla="*/ 4668597 h 5428630"/>
              <a:gd name="connsiteX16" fmla="*/ 3230661 w 13191758"/>
              <a:gd name="connsiteY16" fmla="*/ 4668597 h 5428630"/>
              <a:gd name="connsiteX17" fmla="*/ 2850644 w 13191758"/>
              <a:gd name="connsiteY17" fmla="*/ 3908564 h 5428630"/>
              <a:gd name="connsiteX18" fmla="*/ 6088163 w 13191758"/>
              <a:gd name="connsiteY18" fmla="*/ 3112398 h 5428630"/>
              <a:gd name="connsiteX19" fmla="*/ 7091404 w 13191758"/>
              <a:gd name="connsiteY19" fmla="*/ 3112398 h 5428630"/>
              <a:gd name="connsiteX20" fmla="*/ 7471420 w 13191758"/>
              <a:gd name="connsiteY20" fmla="*/ 3872431 h 5428630"/>
              <a:gd name="connsiteX21" fmla="*/ 7091404 w 13191758"/>
              <a:gd name="connsiteY21" fmla="*/ 4632464 h 5428630"/>
              <a:gd name="connsiteX22" fmla="*/ 6088163 w 13191758"/>
              <a:gd name="connsiteY22" fmla="*/ 4632464 h 5428630"/>
              <a:gd name="connsiteX23" fmla="*/ 5708145 w 13191758"/>
              <a:gd name="connsiteY23" fmla="*/ 3872431 h 5428630"/>
              <a:gd name="connsiteX24" fmla="*/ 8945659 w 13191758"/>
              <a:gd name="connsiteY24" fmla="*/ 3107117 h 5428630"/>
              <a:gd name="connsiteX25" fmla="*/ 9948903 w 13191758"/>
              <a:gd name="connsiteY25" fmla="*/ 3107117 h 5428630"/>
              <a:gd name="connsiteX26" fmla="*/ 10328919 w 13191758"/>
              <a:gd name="connsiteY26" fmla="*/ 3867150 h 5428630"/>
              <a:gd name="connsiteX27" fmla="*/ 9948903 w 13191758"/>
              <a:gd name="connsiteY27" fmla="*/ 4627183 h 5428630"/>
              <a:gd name="connsiteX28" fmla="*/ 8945659 w 13191758"/>
              <a:gd name="connsiteY28" fmla="*/ 4627183 h 5428630"/>
              <a:gd name="connsiteX29" fmla="*/ 8565642 w 13191758"/>
              <a:gd name="connsiteY29" fmla="*/ 3867150 h 5428630"/>
              <a:gd name="connsiteX30" fmla="*/ 4659413 w 13191758"/>
              <a:gd name="connsiteY30" fmla="*/ 2352365 h 5428630"/>
              <a:gd name="connsiteX31" fmla="*/ 5662656 w 13191758"/>
              <a:gd name="connsiteY31" fmla="*/ 2352365 h 5428630"/>
              <a:gd name="connsiteX32" fmla="*/ 6042672 w 13191758"/>
              <a:gd name="connsiteY32" fmla="*/ 3112398 h 5428630"/>
              <a:gd name="connsiteX33" fmla="*/ 5662656 w 13191758"/>
              <a:gd name="connsiteY33" fmla="*/ 3872431 h 5428630"/>
              <a:gd name="connsiteX34" fmla="*/ 4659413 w 13191758"/>
              <a:gd name="connsiteY34" fmla="*/ 3872431 h 5428630"/>
              <a:gd name="connsiteX35" fmla="*/ 4279396 w 13191758"/>
              <a:gd name="connsiteY35" fmla="*/ 3112398 h 5428630"/>
              <a:gd name="connsiteX36" fmla="*/ 10374409 w 13191758"/>
              <a:gd name="connsiteY36" fmla="*/ 2347084 h 5428630"/>
              <a:gd name="connsiteX37" fmla="*/ 11377653 w 13191758"/>
              <a:gd name="connsiteY37" fmla="*/ 2347084 h 5428630"/>
              <a:gd name="connsiteX38" fmla="*/ 11757669 w 13191758"/>
              <a:gd name="connsiteY38" fmla="*/ 3107117 h 5428630"/>
              <a:gd name="connsiteX39" fmla="*/ 11377653 w 13191758"/>
              <a:gd name="connsiteY39" fmla="*/ 3867150 h 5428630"/>
              <a:gd name="connsiteX40" fmla="*/ 10374409 w 13191758"/>
              <a:gd name="connsiteY40" fmla="*/ 3867150 h 5428630"/>
              <a:gd name="connsiteX41" fmla="*/ 9994392 w 13191758"/>
              <a:gd name="connsiteY41" fmla="*/ 3107117 h 5428630"/>
              <a:gd name="connsiteX42" fmla="*/ 1796572 w 13191758"/>
              <a:gd name="connsiteY42" fmla="*/ 2347084 h 5428630"/>
              <a:gd name="connsiteX43" fmla="*/ 2799816 w 13191758"/>
              <a:gd name="connsiteY43" fmla="*/ 2347084 h 5428630"/>
              <a:gd name="connsiteX44" fmla="*/ 3179832 w 13191758"/>
              <a:gd name="connsiteY44" fmla="*/ 3107117 h 5428630"/>
              <a:gd name="connsiteX45" fmla="*/ 2799816 w 13191758"/>
              <a:gd name="connsiteY45" fmla="*/ 3867150 h 5428630"/>
              <a:gd name="connsiteX46" fmla="*/ 1796572 w 13191758"/>
              <a:gd name="connsiteY46" fmla="*/ 3867150 h 5428630"/>
              <a:gd name="connsiteX47" fmla="*/ 1416555 w 13191758"/>
              <a:gd name="connsiteY47" fmla="*/ 3107117 h 5428630"/>
              <a:gd name="connsiteX48" fmla="*/ 7516910 w 13191758"/>
              <a:gd name="connsiteY48" fmla="*/ 2334299 h 5428630"/>
              <a:gd name="connsiteX49" fmla="*/ 8520154 w 13191758"/>
              <a:gd name="connsiteY49" fmla="*/ 2334299 h 5428630"/>
              <a:gd name="connsiteX50" fmla="*/ 8900170 w 13191758"/>
              <a:gd name="connsiteY50" fmla="*/ 3094332 h 5428630"/>
              <a:gd name="connsiteX51" fmla="*/ 8520154 w 13191758"/>
              <a:gd name="connsiteY51" fmla="*/ 3854365 h 5428630"/>
              <a:gd name="connsiteX52" fmla="*/ 7516910 w 13191758"/>
              <a:gd name="connsiteY52" fmla="*/ 3854365 h 5428630"/>
              <a:gd name="connsiteX53" fmla="*/ 7136893 w 13191758"/>
              <a:gd name="connsiteY53" fmla="*/ 3094332 h 5428630"/>
              <a:gd name="connsiteX54" fmla="*/ 3230662 w 13191758"/>
              <a:gd name="connsiteY54" fmla="*/ 1592332 h 5428630"/>
              <a:gd name="connsiteX55" fmla="*/ 4233907 w 13191758"/>
              <a:gd name="connsiteY55" fmla="*/ 1592332 h 5428630"/>
              <a:gd name="connsiteX56" fmla="*/ 4613923 w 13191758"/>
              <a:gd name="connsiteY56" fmla="*/ 2352365 h 5428630"/>
              <a:gd name="connsiteX57" fmla="*/ 4233907 w 13191758"/>
              <a:gd name="connsiteY57" fmla="*/ 3112398 h 5428630"/>
              <a:gd name="connsiteX58" fmla="*/ 3230662 w 13191758"/>
              <a:gd name="connsiteY58" fmla="*/ 3112398 h 5428630"/>
              <a:gd name="connsiteX59" fmla="*/ 2850645 w 13191758"/>
              <a:gd name="connsiteY59" fmla="*/ 2352365 h 5428630"/>
              <a:gd name="connsiteX60" fmla="*/ 8945660 w 13191758"/>
              <a:gd name="connsiteY60" fmla="*/ 1556199 h 5428630"/>
              <a:gd name="connsiteX61" fmla="*/ 9948904 w 13191758"/>
              <a:gd name="connsiteY61" fmla="*/ 1556199 h 5428630"/>
              <a:gd name="connsiteX62" fmla="*/ 10328920 w 13191758"/>
              <a:gd name="connsiteY62" fmla="*/ 2316232 h 5428630"/>
              <a:gd name="connsiteX63" fmla="*/ 9948904 w 13191758"/>
              <a:gd name="connsiteY63" fmla="*/ 3076265 h 5428630"/>
              <a:gd name="connsiteX64" fmla="*/ 8945660 w 13191758"/>
              <a:gd name="connsiteY64" fmla="*/ 3076265 h 5428630"/>
              <a:gd name="connsiteX65" fmla="*/ 8565643 w 13191758"/>
              <a:gd name="connsiteY65" fmla="*/ 2316232 h 5428630"/>
              <a:gd name="connsiteX66" fmla="*/ 6088163 w 13191758"/>
              <a:gd name="connsiteY66" fmla="*/ 1556199 h 5428630"/>
              <a:gd name="connsiteX67" fmla="*/ 7091404 w 13191758"/>
              <a:gd name="connsiteY67" fmla="*/ 1556199 h 5428630"/>
              <a:gd name="connsiteX68" fmla="*/ 7471420 w 13191758"/>
              <a:gd name="connsiteY68" fmla="*/ 2316232 h 5428630"/>
              <a:gd name="connsiteX69" fmla="*/ 7091404 w 13191758"/>
              <a:gd name="connsiteY69" fmla="*/ 3076265 h 5428630"/>
              <a:gd name="connsiteX70" fmla="*/ 6088163 w 13191758"/>
              <a:gd name="connsiteY70" fmla="*/ 3076265 h 5428630"/>
              <a:gd name="connsiteX71" fmla="*/ 5708145 w 13191758"/>
              <a:gd name="connsiteY71" fmla="*/ 2316232 h 5428630"/>
              <a:gd name="connsiteX72" fmla="*/ 10374410 w 13191758"/>
              <a:gd name="connsiteY72" fmla="*/ 796166 h 5428630"/>
              <a:gd name="connsiteX73" fmla="*/ 11377654 w 13191758"/>
              <a:gd name="connsiteY73" fmla="*/ 796166 h 5428630"/>
              <a:gd name="connsiteX74" fmla="*/ 11757670 w 13191758"/>
              <a:gd name="connsiteY74" fmla="*/ 1556199 h 5428630"/>
              <a:gd name="connsiteX75" fmla="*/ 11377654 w 13191758"/>
              <a:gd name="connsiteY75" fmla="*/ 2316232 h 5428630"/>
              <a:gd name="connsiteX76" fmla="*/ 10374410 w 13191758"/>
              <a:gd name="connsiteY76" fmla="*/ 2316232 h 5428630"/>
              <a:gd name="connsiteX77" fmla="*/ 9994393 w 13191758"/>
              <a:gd name="connsiteY77" fmla="*/ 1556199 h 5428630"/>
              <a:gd name="connsiteX78" fmla="*/ 4645700 w 13191758"/>
              <a:gd name="connsiteY78" fmla="*/ 796166 h 5428630"/>
              <a:gd name="connsiteX79" fmla="*/ 5648944 w 13191758"/>
              <a:gd name="connsiteY79" fmla="*/ 796166 h 5428630"/>
              <a:gd name="connsiteX80" fmla="*/ 6028960 w 13191758"/>
              <a:gd name="connsiteY80" fmla="*/ 1556199 h 5428630"/>
              <a:gd name="connsiteX81" fmla="*/ 5648944 w 13191758"/>
              <a:gd name="connsiteY81" fmla="*/ 2316232 h 5428630"/>
              <a:gd name="connsiteX82" fmla="*/ 4645700 w 13191758"/>
              <a:gd name="connsiteY82" fmla="*/ 2316232 h 5428630"/>
              <a:gd name="connsiteX83" fmla="*/ 4265683 w 13191758"/>
              <a:gd name="connsiteY83" fmla="*/ 1556199 h 5428630"/>
              <a:gd name="connsiteX84" fmla="*/ 1801912 w 13191758"/>
              <a:gd name="connsiteY84" fmla="*/ 796166 h 5428630"/>
              <a:gd name="connsiteX85" fmla="*/ 2805156 w 13191758"/>
              <a:gd name="connsiteY85" fmla="*/ 796166 h 5428630"/>
              <a:gd name="connsiteX86" fmla="*/ 3185172 w 13191758"/>
              <a:gd name="connsiteY86" fmla="*/ 1556199 h 5428630"/>
              <a:gd name="connsiteX87" fmla="*/ 2805156 w 13191758"/>
              <a:gd name="connsiteY87" fmla="*/ 2316232 h 5428630"/>
              <a:gd name="connsiteX88" fmla="*/ 1801912 w 13191758"/>
              <a:gd name="connsiteY88" fmla="*/ 2316232 h 5428630"/>
              <a:gd name="connsiteX89" fmla="*/ 1421895 w 13191758"/>
              <a:gd name="connsiteY89" fmla="*/ 1556199 h 5428630"/>
              <a:gd name="connsiteX90" fmla="*/ 7511572 w 13191758"/>
              <a:gd name="connsiteY90" fmla="*/ 778099 h 5428630"/>
              <a:gd name="connsiteX91" fmla="*/ 8514816 w 13191758"/>
              <a:gd name="connsiteY91" fmla="*/ 778099 h 5428630"/>
              <a:gd name="connsiteX92" fmla="*/ 8894832 w 13191758"/>
              <a:gd name="connsiteY92" fmla="*/ 1538132 h 5428630"/>
              <a:gd name="connsiteX93" fmla="*/ 8514816 w 13191758"/>
              <a:gd name="connsiteY93" fmla="*/ 2298165 h 5428630"/>
              <a:gd name="connsiteX94" fmla="*/ 7511572 w 13191758"/>
              <a:gd name="connsiteY94" fmla="*/ 2298165 h 5428630"/>
              <a:gd name="connsiteX95" fmla="*/ 7131555 w 13191758"/>
              <a:gd name="connsiteY95" fmla="*/ 1538132 h 5428630"/>
              <a:gd name="connsiteX96" fmla="*/ 11808498 w 13191758"/>
              <a:gd name="connsiteY96" fmla="*/ 36133 h 5428630"/>
              <a:gd name="connsiteX97" fmla="*/ 12811742 w 13191758"/>
              <a:gd name="connsiteY97" fmla="*/ 36133 h 5428630"/>
              <a:gd name="connsiteX98" fmla="*/ 13191758 w 13191758"/>
              <a:gd name="connsiteY98" fmla="*/ 796166 h 5428630"/>
              <a:gd name="connsiteX99" fmla="*/ 12811742 w 13191758"/>
              <a:gd name="connsiteY99" fmla="*/ 1556199 h 5428630"/>
              <a:gd name="connsiteX100" fmla="*/ 11808498 w 13191758"/>
              <a:gd name="connsiteY100" fmla="*/ 1556199 h 5428630"/>
              <a:gd name="connsiteX101" fmla="*/ 11428481 w 13191758"/>
              <a:gd name="connsiteY101" fmla="*/ 796166 h 5428630"/>
              <a:gd name="connsiteX102" fmla="*/ 380017 w 13191758"/>
              <a:gd name="connsiteY102" fmla="*/ 0 h 5428630"/>
              <a:gd name="connsiteX103" fmla="*/ 1383261 w 13191758"/>
              <a:gd name="connsiteY103" fmla="*/ 0 h 5428630"/>
              <a:gd name="connsiteX104" fmla="*/ 1763277 w 13191758"/>
              <a:gd name="connsiteY104" fmla="*/ 760033 h 5428630"/>
              <a:gd name="connsiteX105" fmla="*/ 1383261 w 13191758"/>
              <a:gd name="connsiteY105" fmla="*/ 1520066 h 5428630"/>
              <a:gd name="connsiteX106" fmla="*/ 380017 w 13191758"/>
              <a:gd name="connsiteY106" fmla="*/ 1520066 h 5428630"/>
              <a:gd name="connsiteX107" fmla="*/ 0 w 13191758"/>
              <a:gd name="connsiteY107" fmla="*/ 760033 h 542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3191758" h="5428630">
                <a:moveTo>
                  <a:pt x="4659411" y="3908564"/>
                </a:moveTo>
                <a:lnTo>
                  <a:pt x="5662656" y="3908564"/>
                </a:lnTo>
                <a:lnTo>
                  <a:pt x="6042672" y="4668597"/>
                </a:lnTo>
                <a:lnTo>
                  <a:pt x="5662656" y="5428630"/>
                </a:lnTo>
                <a:lnTo>
                  <a:pt x="4659411" y="5428630"/>
                </a:lnTo>
                <a:lnTo>
                  <a:pt x="4279394" y="4668597"/>
                </a:lnTo>
                <a:close/>
                <a:moveTo>
                  <a:pt x="7511571" y="3888167"/>
                </a:moveTo>
                <a:lnTo>
                  <a:pt x="8514815" y="3888167"/>
                </a:lnTo>
                <a:lnTo>
                  <a:pt x="8894831" y="4648200"/>
                </a:lnTo>
                <a:lnTo>
                  <a:pt x="8514815" y="5408233"/>
                </a:lnTo>
                <a:lnTo>
                  <a:pt x="7511571" y="5408233"/>
                </a:lnTo>
                <a:lnTo>
                  <a:pt x="7131554" y="4648200"/>
                </a:lnTo>
                <a:close/>
                <a:moveTo>
                  <a:pt x="3230661" y="3148531"/>
                </a:moveTo>
                <a:lnTo>
                  <a:pt x="4233905" y="3148531"/>
                </a:lnTo>
                <a:lnTo>
                  <a:pt x="4613921" y="3908564"/>
                </a:lnTo>
                <a:lnTo>
                  <a:pt x="4233905" y="4668597"/>
                </a:lnTo>
                <a:lnTo>
                  <a:pt x="3230661" y="4668597"/>
                </a:lnTo>
                <a:lnTo>
                  <a:pt x="2850644" y="3908564"/>
                </a:lnTo>
                <a:close/>
                <a:moveTo>
                  <a:pt x="6088163" y="3112398"/>
                </a:moveTo>
                <a:lnTo>
                  <a:pt x="7091404" y="3112398"/>
                </a:lnTo>
                <a:lnTo>
                  <a:pt x="7471420" y="3872431"/>
                </a:lnTo>
                <a:lnTo>
                  <a:pt x="7091404" y="4632464"/>
                </a:lnTo>
                <a:lnTo>
                  <a:pt x="6088163" y="4632464"/>
                </a:lnTo>
                <a:lnTo>
                  <a:pt x="5708145" y="3872431"/>
                </a:lnTo>
                <a:close/>
                <a:moveTo>
                  <a:pt x="8945659" y="3107117"/>
                </a:moveTo>
                <a:lnTo>
                  <a:pt x="9948903" y="3107117"/>
                </a:lnTo>
                <a:lnTo>
                  <a:pt x="10328919" y="3867150"/>
                </a:lnTo>
                <a:lnTo>
                  <a:pt x="9948903" y="4627183"/>
                </a:lnTo>
                <a:lnTo>
                  <a:pt x="8945659" y="4627183"/>
                </a:lnTo>
                <a:lnTo>
                  <a:pt x="8565642" y="3867150"/>
                </a:lnTo>
                <a:close/>
                <a:moveTo>
                  <a:pt x="4659413" y="2352365"/>
                </a:moveTo>
                <a:lnTo>
                  <a:pt x="5662656" y="2352365"/>
                </a:lnTo>
                <a:lnTo>
                  <a:pt x="6042672" y="3112398"/>
                </a:lnTo>
                <a:lnTo>
                  <a:pt x="5662656" y="3872431"/>
                </a:lnTo>
                <a:lnTo>
                  <a:pt x="4659413" y="3872431"/>
                </a:lnTo>
                <a:lnTo>
                  <a:pt x="4279396" y="3112398"/>
                </a:lnTo>
                <a:close/>
                <a:moveTo>
                  <a:pt x="10374409" y="2347084"/>
                </a:moveTo>
                <a:lnTo>
                  <a:pt x="11377653" y="2347084"/>
                </a:lnTo>
                <a:lnTo>
                  <a:pt x="11757669" y="3107117"/>
                </a:lnTo>
                <a:lnTo>
                  <a:pt x="11377653" y="3867150"/>
                </a:lnTo>
                <a:lnTo>
                  <a:pt x="10374409" y="3867150"/>
                </a:lnTo>
                <a:lnTo>
                  <a:pt x="9994392" y="3107117"/>
                </a:lnTo>
                <a:close/>
                <a:moveTo>
                  <a:pt x="1796572" y="2347084"/>
                </a:moveTo>
                <a:lnTo>
                  <a:pt x="2799816" y="2347084"/>
                </a:lnTo>
                <a:lnTo>
                  <a:pt x="3179832" y="3107117"/>
                </a:lnTo>
                <a:lnTo>
                  <a:pt x="2799816" y="3867150"/>
                </a:lnTo>
                <a:lnTo>
                  <a:pt x="1796572" y="3867150"/>
                </a:lnTo>
                <a:lnTo>
                  <a:pt x="1416555" y="3107117"/>
                </a:lnTo>
                <a:close/>
                <a:moveTo>
                  <a:pt x="7516910" y="2334299"/>
                </a:moveTo>
                <a:lnTo>
                  <a:pt x="8520154" y="2334299"/>
                </a:lnTo>
                <a:lnTo>
                  <a:pt x="8900170" y="3094332"/>
                </a:lnTo>
                <a:lnTo>
                  <a:pt x="8520154" y="3854365"/>
                </a:lnTo>
                <a:lnTo>
                  <a:pt x="7516910" y="3854365"/>
                </a:lnTo>
                <a:lnTo>
                  <a:pt x="7136893" y="3094332"/>
                </a:lnTo>
                <a:close/>
                <a:moveTo>
                  <a:pt x="3230662" y="1592332"/>
                </a:moveTo>
                <a:lnTo>
                  <a:pt x="4233907" y="1592332"/>
                </a:lnTo>
                <a:lnTo>
                  <a:pt x="4613923" y="2352365"/>
                </a:lnTo>
                <a:lnTo>
                  <a:pt x="4233907" y="3112398"/>
                </a:lnTo>
                <a:lnTo>
                  <a:pt x="3230662" y="3112398"/>
                </a:lnTo>
                <a:lnTo>
                  <a:pt x="2850645" y="2352365"/>
                </a:lnTo>
                <a:close/>
                <a:moveTo>
                  <a:pt x="8945660" y="1556199"/>
                </a:moveTo>
                <a:lnTo>
                  <a:pt x="9948904" y="1556199"/>
                </a:lnTo>
                <a:lnTo>
                  <a:pt x="10328920" y="2316232"/>
                </a:lnTo>
                <a:lnTo>
                  <a:pt x="9948904" y="3076265"/>
                </a:lnTo>
                <a:lnTo>
                  <a:pt x="8945660" y="3076265"/>
                </a:lnTo>
                <a:lnTo>
                  <a:pt x="8565643" y="2316232"/>
                </a:lnTo>
                <a:close/>
                <a:moveTo>
                  <a:pt x="6088163" y="1556199"/>
                </a:moveTo>
                <a:lnTo>
                  <a:pt x="7091404" y="1556199"/>
                </a:lnTo>
                <a:lnTo>
                  <a:pt x="7471420" y="2316232"/>
                </a:lnTo>
                <a:lnTo>
                  <a:pt x="7091404" y="3076265"/>
                </a:lnTo>
                <a:lnTo>
                  <a:pt x="6088163" y="3076265"/>
                </a:lnTo>
                <a:lnTo>
                  <a:pt x="5708145" y="2316232"/>
                </a:lnTo>
                <a:close/>
                <a:moveTo>
                  <a:pt x="10374410" y="796166"/>
                </a:moveTo>
                <a:lnTo>
                  <a:pt x="11377654" y="796166"/>
                </a:lnTo>
                <a:lnTo>
                  <a:pt x="11757670" y="1556199"/>
                </a:lnTo>
                <a:lnTo>
                  <a:pt x="11377654" y="2316232"/>
                </a:lnTo>
                <a:lnTo>
                  <a:pt x="10374410" y="2316232"/>
                </a:lnTo>
                <a:lnTo>
                  <a:pt x="9994393" y="1556199"/>
                </a:lnTo>
                <a:close/>
                <a:moveTo>
                  <a:pt x="4645700" y="796166"/>
                </a:moveTo>
                <a:lnTo>
                  <a:pt x="5648944" y="796166"/>
                </a:lnTo>
                <a:lnTo>
                  <a:pt x="6028960" y="1556199"/>
                </a:lnTo>
                <a:lnTo>
                  <a:pt x="5648944" y="2316232"/>
                </a:lnTo>
                <a:lnTo>
                  <a:pt x="4645700" y="2316232"/>
                </a:lnTo>
                <a:lnTo>
                  <a:pt x="4265683" y="1556199"/>
                </a:lnTo>
                <a:close/>
                <a:moveTo>
                  <a:pt x="1801912" y="796166"/>
                </a:moveTo>
                <a:lnTo>
                  <a:pt x="2805156" y="796166"/>
                </a:lnTo>
                <a:lnTo>
                  <a:pt x="3185172" y="1556199"/>
                </a:lnTo>
                <a:lnTo>
                  <a:pt x="2805156" y="2316232"/>
                </a:lnTo>
                <a:lnTo>
                  <a:pt x="1801912" y="2316232"/>
                </a:lnTo>
                <a:lnTo>
                  <a:pt x="1421895" y="1556199"/>
                </a:lnTo>
                <a:close/>
                <a:moveTo>
                  <a:pt x="7511572" y="778099"/>
                </a:moveTo>
                <a:lnTo>
                  <a:pt x="8514816" y="778099"/>
                </a:lnTo>
                <a:lnTo>
                  <a:pt x="8894832" y="1538132"/>
                </a:lnTo>
                <a:lnTo>
                  <a:pt x="8514816" y="2298165"/>
                </a:lnTo>
                <a:lnTo>
                  <a:pt x="7511572" y="2298165"/>
                </a:lnTo>
                <a:lnTo>
                  <a:pt x="7131555" y="1538132"/>
                </a:lnTo>
                <a:close/>
                <a:moveTo>
                  <a:pt x="11808498" y="36133"/>
                </a:moveTo>
                <a:lnTo>
                  <a:pt x="12811742" y="36133"/>
                </a:lnTo>
                <a:lnTo>
                  <a:pt x="13191758" y="796166"/>
                </a:lnTo>
                <a:lnTo>
                  <a:pt x="12811742" y="1556199"/>
                </a:lnTo>
                <a:lnTo>
                  <a:pt x="11808498" y="1556199"/>
                </a:lnTo>
                <a:lnTo>
                  <a:pt x="11428481" y="796166"/>
                </a:lnTo>
                <a:close/>
                <a:moveTo>
                  <a:pt x="380017" y="0"/>
                </a:moveTo>
                <a:lnTo>
                  <a:pt x="1383261" y="0"/>
                </a:lnTo>
                <a:lnTo>
                  <a:pt x="1763277" y="760033"/>
                </a:lnTo>
                <a:lnTo>
                  <a:pt x="1383261" y="1520066"/>
                </a:lnTo>
                <a:lnTo>
                  <a:pt x="380017" y="1520066"/>
                </a:lnTo>
                <a:lnTo>
                  <a:pt x="0" y="760033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C4D0445-788D-436E-BDB7-930B02D036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09810" y="1891232"/>
            <a:ext cx="2468737" cy="3566075"/>
          </a:xfrm>
          <a:custGeom>
            <a:avLst/>
            <a:gdLst>
              <a:gd name="connsiteX0" fmla="*/ 137033 w 2468737"/>
              <a:gd name="connsiteY0" fmla="*/ 1371671 h 3566075"/>
              <a:gd name="connsiteX1" fmla="*/ 233652 w 2468737"/>
              <a:gd name="connsiteY1" fmla="*/ 1412124 h 3566075"/>
              <a:gd name="connsiteX2" fmla="*/ 274065 w 2468737"/>
              <a:gd name="connsiteY2" fmla="*/ 1508838 h 3566075"/>
              <a:gd name="connsiteX3" fmla="*/ 274065 w 2468737"/>
              <a:gd name="connsiteY3" fmla="*/ 1783172 h 3566075"/>
              <a:gd name="connsiteX4" fmla="*/ 405394 w 2468737"/>
              <a:gd name="connsiteY4" fmla="*/ 2267384 h 3566075"/>
              <a:gd name="connsiteX5" fmla="*/ 750123 w 2468737"/>
              <a:gd name="connsiteY5" fmla="*/ 2612048 h 3566075"/>
              <a:gd name="connsiteX6" fmla="*/ 1234368 w 2468737"/>
              <a:gd name="connsiteY6" fmla="*/ 2743341 h 3566075"/>
              <a:gd name="connsiteX7" fmla="*/ 1718611 w 2468737"/>
              <a:gd name="connsiteY7" fmla="*/ 2612048 h 3566075"/>
              <a:gd name="connsiteX8" fmla="*/ 2063342 w 2468737"/>
              <a:gd name="connsiteY8" fmla="*/ 2267384 h 3566075"/>
              <a:gd name="connsiteX9" fmla="*/ 2194672 w 2468737"/>
              <a:gd name="connsiteY9" fmla="*/ 1783172 h 3566075"/>
              <a:gd name="connsiteX10" fmla="*/ 2194672 w 2468737"/>
              <a:gd name="connsiteY10" fmla="*/ 1508838 h 3566075"/>
              <a:gd name="connsiteX11" fmla="*/ 2235085 w 2468737"/>
              <a:gd name="connsiteY11" fmla="*/ 1412124 h 3566075"/>
              <a:gd name="connsiteX12" fmla="*/ 2331705 w 2468737"/>
              <a:gd name="connsiteY12" fmla="*/ 1371671 h 3566075"/>
              <a:gd name="connsiteX13" fmla="*/ 2428324 w 2468737"/>
              <a:gd name="connsiteY13" fmla="*/ 1412124 h 3566075"/>
              <a:gd name="connsiteX14" fmla="*/ 2468737 w 2468737"/>
              <a:gd name="connsiteY14" fmla="*/ 1508838 h 3566075"/>
              <a:gd name="connsiteX15" fmla="*/ 2468737 w 2468737"/>
              <a:gd name="connsiteY15" fmla="*/ 1783172 h 3566075"/>
              <a:gd name="connsiteX16" fmla="*/ 2321453 w 2468737"/>
              <a:gd name="connsiteY16" fmla="*/ 2367719 h 3566075"/>
              <a:gd name="connsiteX17" fmla="*/ 1930317 w 2468737"/>
              <a:gd name="connsiteY17" fmla="*/ 2801764 h 3566075"/>
              <a:gd name="connsiteX18" fmla="*/ 1371402 w 2468737"/>
              <a:gd name="connsiteY18" fmla="*/ 3009101 h 3566075"/>
              <a:gd name="connsiteX19" fmla="*/ 1371402 w 2468737"/>
              <a:gd name="connsiteY19" fmla="*/ 3292008 h 3566075"/>
              <a:gd name="connsiteX20" fmla="*/ 1920244 w 2468737"/>
              <a:gd name="connsiteY20" fmla="*/ 3292008 h 3566075"/>
              <a:gd name="connsiteX21" fmla="*/ 2016990 w 2468737"/>
              <a:gd name="connsiteY21" fmla="*/ 3332423 h 3566075"/>
              <a:gd name="connsiteX22" fmla="*/ 2057457 w 2468737"/>
              <a:gd name="connsiteY22" fmla="*/ 3429041 h 3566075"/>
              <a:gd name="connsiteX23" fmla="*/ 2016990 w 2468737"/>
              <a:gd name="connsiteY23" fmla="*/ 3525660 h 3566075"/>
              <a:gd name="connsiteX24" fmla="*/ 1920244 w 2468737"/>
              <a:gd name="connsiteY24" fmla="*/ 3566075 h 3566075"/>
              <a:gd name="connsiteX25" fmla="*/ 548488 w 2468737"/>
              <a:gd name="connsiteY25" fmla="*/ 3566075 h 3566075"/>
              <a:gd name="connsiteX26" fmla="*/ 451743 w 2468737"/>
              <a:gd name="connsiteY26" fmla="*/ 3525660 h 3566075"/>
              <a:gd name="connsiteX27" fmla="*/ 411276 w 2468737"/>
              <a:gd name="connsiteY27" fmla="*/ 3429041 h 3566075"/>
              <a:gd name="connsiteX28" fmla="*/ 451743 w 2468737"/>
              <a:gd name="connsiteY28" fmla="*/ 3332423 h 3566075"/>
              <a:gd name="connsiteX29" fmla="*/ 548488 w 2468737"/>
              <a:gd name="connsiteY29" fmla="*/ 3292008 h 3566075"/>
              <a:gd name="connsiteX30" fmla="*/ 1097335 w 2468737"/>
              <a:gd name="connsiteY30" fmla="*/ 3292008 h 3566075"/>
              <a:gd name="connsiteX31" fmla="*/ 1097335 w 2468737"/>
              <a:gd name="connsiteY31" fmla="*/ 3009101 h 3566075"/>
              <a:gd name="connsiteX32" fmla="*/ 538417 w 2468737"/>
              <a:gd name="connsiteY32" fmla="*/ 2801764 h 3566075"/>
              <a:gd name="connsiteX33" fmla="*/ 147282 w 2468737"/>
              <a:gd name="connsiteY33" fmla="*/ 2367719 h 3566075"/>
              <a:gd name="connsiteX34" fmla="*/ 0 w 2468737"/>
              <a:gd name="connsiteY34" fmla="*/ 1783172 h 3566075"/>
              <a:gd name="connsiteX35" fmla="*/ 0 w 2468737"/>
              <a:gd name="connsiteY35" fmla="*/ 1508838 h 3566075"/>
              <a:gd name="connsiteX36" fmla="*/ 40414 w 2468737"/>
              <a:gd name="connsiteY36" fmla="*/ 1412124 h 3566075"/>
              <a:gd name="connsiteX37" fmla="*/ 137033 w 2468737"/>
              <a:gd name="connsiteY37" fmla="*/ 1371671 h 3566075"/>
              <a:gd name="connsiteX38" fmla="*/ 1234368 w 2468737"/>
              <a:gd name="connsiteY38" fmla="*/ 0 h 3566075"/>
              <a:gd name="connsiteX39" fmla="*/ 1579811 w 2468737"/>
              <a:gd name="connsiteY39" fmla="*/ 93985 h 3566075"/>
              <a:gd name="connsiteX40" fmla="*/ 1826238 w 2468737"/>
              <a:gd name="connsiteY40" fmla="*/ 340378 h 3566075"/>
              <a:gd name="connsiteX41" fmla="*/ 1920244 w 2468737"/>
              <a:gd name="connsiteY41" fmla="*/ 685836 h 3566075"/>
              <a:gd name="connsiteX42" fmla="*/ 1920244 w 2468737"/>
              <a:gd name="connsiteY42" fmla="*/ 1783172 h 3566075"/>
              <a:gd name="connsiteX43" fmla="*/ 1826238 w 2468737"/>
              <a:gd name="connsiteY43" fmla="*/ 2128629 h 3566075"/>
              <a:gd name="connsiteX44" fmla="*/ 1579811 w 2468737"/>
              <a:gd name="connsiteY44" fmla="*/ 2375022 h 3566075"/>
              <a:gd name="connsiteX45" fmla="*/ 1234368 w 2468737"/>
              <a:gd name="connsiteY45" fmla="*/ 2469006 h 3566075"/>
              <a:gd name="connsiteX46" fmla="*/ 888922 w 2468737"/>
              <a:gd name="connsiteY46" fmla="*/ 2375022 h 3566075"/>
              <a:gd name="connsiteX47" fmla="*/ 642496 w 2468737"/>
              <a:gd name="connsiteY47" fmla="*/ 2128629 h 3566075"/>
              <a:gd name="connsiteX48" fmla="*/ 548488 w 2468737"/>
              <a:gd name="connsiteY48" fmla="*/ 1783172 h 3566075"/>
              <a:gd name="connsiteX49" fmla="*/ 548488 w 2468737"/>
              <a:gd name="connsiteY49" fmla="*/ 685836 h 3566075"/>
              <a:gd name="connsiteX50" fmla="*/ 642496 w 2468737"/>
              <a:gd name="connsiteY50" fmla="*/ 340378 h 3566075"/>
              <a:gd name="connsiteX51" fmla="*/ 888922 w 2468737"/>
              <a:gd name="connsiteY51" fmla="*/ 93985 h 3566075"/>
              <a:gd name="connsiteX52" fmla="*/ 1234368 w 2468737"/>
              <a:gd name="connsiteY52" fmla="*/ 0 h 35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68737" h="3566075">
                <a:moveTo>
                  <a:pt x="137033" y="1371671"/>
                </a:moveTo>
                <a:cubicBezTo>
                  <a:pt x="175529" y="1372698"/>
                  <a:pt x="207735" y="1386183"/>
                  <a:pt x="233652" y="1412124"/>
                </a:cubicBezTo>
                <a:cubicBezTo>
                  <a:pt x="259568" y="1438066"/>
                  <a:pt x="273040" y="1470304"/>
                  <a:pt x="274065" y="1508838"/>
                </a:cubicBezTo>
                <a:lnTo>
                  <a:pt x="274065" y="1783172"/>
                </a:lnTo>
                <a:cubicBezTo>
                  <a:pt x="276118" y="1961682"/>
                  <a:pt x="319894" y="2123086"/>
                  <a:pt x="405394" y="2267384"/>
                </a:cubicBezTo>
                <a:cubicBezTo>
                  <a:pt x="490895" y="2411682"/>
                  <a:pt x="605803" y="2526569"/>
                  <a:pt x="750123" y="2612048"/>
                </a:cubicBezTo>
                <a:cubicBezTo>
                  <a:pt x="894442" y="2697526"/>
                  <a:pt x="1055858" y="2741290"/>
                  <a:pt x="1234368" y="2743341"/>
                </a:cubicBezTo>
                <a:cubicBezTo>
                  <a:pt x="1412877" y="2741290"/>
                  <a:pt x="1574292" y="2697526"/>
                  <a:pt x="1718611" y="2612048"/>
                </a:cubicBezTo>
                <a:cubicBezTo>
                  <a:pt x="1862931" y="2526569"/>
                  <a:pt x="1977841" y="2411682"/>
                  <a:pt x="2063342" y="2267384"/>
                </a:cubicBezTo>
                <a:cubicBezTo>
                  <a:pt x="2148841" y="2123086"/>
                  <a:pt x="2192619" y="1961682"/>
                  <a:pt x="2194672" y="1783172"/>
                </a:cubicBezTo>
                <a:lnTo>
                  <a:pt x="2194672" y="1508838"/>
                </a:lnTo>
                <a:cubicBezTo>
                  <a:pt x="2195697" y="1470304"/>
                  <a:pt x="2209168" y="1438066"/>
                  <a:pt x="2235085" y="1412124"/>
                </a:cubicBezTo>
                <a:cubicBezTo>
                  <a:pt x="2261002" y="1386183"/>
                  <a:pt x="2293208" y="1372698"/>
                  <a:pt x="2331705" y="1371671"/>
                </a:cubicBezTo>
                <a:cubicBezTo>
                  <a:pt x="2370201" y="1372698"/>
                  <a:pt x="2402407" y="1386183"/>
                  <a:pt x="2428324" y="1412124"/>
                </a:cubicBezTo>
                <a:cubicBezTo>
                  <a:pt x="2454239" y="1438066"/>
                  <a:pt x="2467711" y="1470304"/>
                  <a:pt x="2468737" y="1508838"/>
                </a:cubicBezTo>
                <a:lnTo>
                  <a:pt x="2468737" y="1783172"/>
                </a:lnTo>
                <a:cubicBezTo>
                  <a:pt x="2466625" y="1996754"/>
                  <a:pt x="2417529" y="2191603"/>
                  <a:pt x="2321453" y="2367719"/>
                </a:cubicBezTo>
                <a:cubicBezTo>
                  <a:pt x="2225377" y="2543835"/>
                  <a:pt x="2094999" y="2688517"/>
                  <a:pt x="1930317" y="2801764"/>
                </a:cubicBezTo>
                <a:cubicBezTo>
                  <a:pt x="1765636" y="2915011"/>
                  <a:pt x="1579331" y="2984124"/>
                  <a:pt x="1371402" y="3009101"/>
                </a:cubicBezTo>
                <a:lnTo>
                  <a:pt x="1371402" y="3292008"/>
                </a:lnTo>
                <a:lnTo>
                  <a:pt x="1920244" y="3292008"/>
                </a:lnTo>
                <a:cubicBezTo>
                  <a:pt x="1958791" y="3293034"/>
                  <a:pt x="1991039" y="3306506"/>
                  <a:pt x="2016990" y="3332423"/>
                </a:cubicBezTo>
                <a:cubicBezTo>
                  <a:pt x="2042939" y="3358339"/>
                  <a:pt x="2056429" y="3390546"/>
                  <a:pt x="2057457" y="3429041"/>
                </a:cubicBezTo>
                <a:cubicBezTo>
                  <a:pt x="2056429" y="3467537"/>
                  <a:pt x="2042939" y="3499743"/>
                  <a:pt x="2016990" y="3525660"/>
                </a:cubicBezTo>
                <a:cubicBezTo>
                  <a:pt x="1991039" y="3551577"/>
                  <a:pt x="1958791" y="3565048"/>
                  <a:pt x="1920244" y="3566075"/>
                </a:cubicBezTo>
                <a:lnTo>
                  <a:pt x="548488" y="3566075"/>
                </a:lnTo>
                <a:cubicBezTo>
                  <a:pt x="509942" y="3565048"/>
                  <a:pt x="477693" y="3551577"/>
                  <a:pt x="451743" y="3525660"/>
                </a:cubicBezTo>
                <a:cubicBezTo>
                  <a:pt x="425792" y="3499743"/>
                  <a:pt x="412303" y="3467537"/>
                  <a:pt x="411276" y="3429041"/>
                </a:cubicBezTo>
                <a:cubicBezTo>
                  <a:pt x="412303" y="3390546"/>
                  <a:pt x="425792" y="3358339"/>
                  <a:pt x="451743" y="3332423"/>
                </a:cubicBezTo>
                <a:cubicBezTo>
                  <a:pt x="477693" y="3306506"/>
                  <a:pt x="509942" y="3293034"/>
                  <a:pt x="548488" y="3292008"/>
                </a:cubicBezTo>
                <a:lnTo>
                  <a:pt x="1097335" y="3292008"/>
                </a:lnTo>
                <a:lnTo>
                  <a:pt x="1097335" y="3009101"/>
                </a:lnTo>
                <a:cubicBezTo>
                  <a:pt x="889404" y="2984124"/>
                  <a:pt x="703098" y="2915011"/>
                  <a:pt x="538417" y="2801764"/>
                </a:cubicBezTo>
                <a:cubicBezTo>
                  <a:pt x="373735" y="2688517"/>
                  <a:pt x="243358" y="2543835"/>
                  <a:pt x="147282" y="2367719"/>
                </a:cubicBezTo>
                <a:cubicBezTo>
                  <a:pt x="51206" y="2191603"/>
                  <a:pt x="2112" y="1996754"/>
                  <a:pt x="0" y="1783172"/>
                </a:cubicBezTo>
                <a:lnTo>
                  <a:pt x="0" y="1508838"/>
                </a:lnTo>
                <a:cubicBezTo>
                  <a:pt x="1026" y="1470304"/>
                  <a:pt x="14496" y="1438066"/>
                  <a:pt x="40414" y="1412124"/>
                </a:cubicBezTo>
                <a:cubicBezTo>
                  <a:pt x="66331" y="1386183"/>
                  <a:pt x="98537" y="1372698"/>
                  <a:pt x="137033" y="1371671"/>
                </a:cubicBezTo>
                <a:close/>
                <a:moveTo>
                  <a:pt x="1234368" y="0"/>
                </a:moveTo>
                <a:cubicBezTo>
                  <a:pt x="1361569" y="1482"/>
                  <a:pt x="1476717" y="32810"/>
                  <a:pt x="1579811" y="93985"/>
                </a:cubicBezTo>
                <a:cubicBezTo>
                  <a:pt x="1682906" y="155161"/>
                  <a:pt x="1765049" y="237292"/>
                  <a:pt x="1826238" y="340378"/>
                </a:cubicBezTo>
                <a:cubicBezTo>
                  <a:pt x="1887425" y="443465"/>
                  <a:pt x="1918762" y="558617"/>
                  <a:pt x="1920244" y="685836"/>
                </a:cubicBezTo>
                <a:lnTo>
                  <a:pt x="1920244" y="1783172"/>
                </a:lnTo>
                <a:cubicBezTo>
                  <a:pt x="1918762" y="1910389"/>
                  <a:pt x="1887425" y="2025543"/>
                  <a:pt x="1826238" y="2128629"/>
                </a:cubicBezTo>
                <a:cubicBezTo>
                  <a:pt x="1765049" y="2231716"/>
                  <a:pt x="1682906" y="2313847"/>
                  <a:pt x="1579811" y="2375022"/>
                </a:cubicBezTo>
                <a:cubicBezTo>
                  <a:pt x="1476717" y="2436196"/>
                  <a:pt x="1361569" y="2467524"/>
                  <a:pt x="1234368" y="2469006"/>
                </a:cubicBezTo>
                <a:cubicBezTo>
                  <a:pt x="1107166" y="2467524"/>
                  <a:pt x="992017" y="2436196"/>
                  <a:pt x="888922" y="2375022"/>
                </a:cubicBezTo>
                <a:cubicBezTo>
                  <a:pt x="785827" y="2313847"/>
                  <a:pt x="703685" y="2231716"/>
                  <a:pt x="642496" y="2128629"/>
                </a:cubicBezTo>
                <a:cubicBezTo>
                  <a:pt x="581307" y="2025543"/>
                  <a:pt x="549970" y="1910389"/>
                  <a:pt x="548488" y="1783172"/>
                </a:cubicBezTo>
                <a:lnTo>
                  <a:pt x="548488" y="685836"/>
                </a:lnTo>
                <a:cubicBezTo>
                  <a:pt x="549970" y="558617"/>
                  <a:pt x="581307" y="443465"/>
                  <a:pt x="642496" y="340378"/>
                </a:cubicBezTo>
                <a:cubicBezTo>
                  <a:pt x="703685" y="237292"/>
                  <a:pt x="785827" y="155161"/>
                  <a:pt x="888922" y="93985"/>
                </a:cubicBezTo>
                <a:cubicBezTo>
                  <a:pt x="992017" y="32810"/>
                  <a:pt x="1107166" y="1482"/>
                  <a:pt x="1234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F4A4785-13D4-44BA-B05D-68DADB67A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56531" y="1891231"/>
            <a:ext cx="2468737" cy="3566075"/>
          </a:xfrm>
          <a:custGeom>
            <a:avLst/>
            <a:gdLst>
              <a:gd name="connsiteX0" fmla="*/ 137033 w 2468737"/>
              <a:gd name="connsiteY0" fmla="*/ 1371671 h 3566075"/>
              <a:gd name="connsiteX1" fmla="*/ 233652 w 2468737"/>
              <a:gd name="connsiteY1" fmla="*/ 1412124 h 3566075"/>
              <a:gd name="connsiteX2" fmla="*/ 274065 w 2468737"/>
              <a:gd name="connsiteY2" fmla="*/ 1508838 h 3566075"/>
              <a:gd name="connsiteX3" fmla="*/ 274065 w 2468737"/>
              <a:gd name="connsiteY3" fmla="*/ 1783172 h 3566075"/>
              <a:gd name="connsiteX4" fmla="*/ 405394 w 2468737"/>
              <a:gd name="connsiteY4" fmla="*/ 2267384 h 3566075"/>
              <a:gd name="connsiteX5" fmla="*/ 750123 w 2468737"/>
              <a:gd name="connsiteY5" fmla="*/ 2612048 h 3566075"/>
              <a:gd name="connsiteX6" fmla="*/ 1234368 w 2468737"/>
              <a:gd name="connsiteY6" fmla="*/ 2743341 h 3566075"/>
              <a:gd name="connsiteX7" fmla="*/ 1718611 w 2468737"/>
              <a:gd name="connsiteY7" fmla="*/ 2612048 h 3566075"/>
              <a:gd name="connsiteX8" fmla="*/ 2063342 w 2468737"/>
              <a:gd name="connsiteY8" fmla="*/ 2267384 h 3566075"/>
              <a:gd name="connsiteX9" fmla="*/ 2194672 w 2468737"/>
              <a:gd name="connsiteY9" fmla="*/ 1783172 h 3566075"/>
              <a:gd name="connsiteX10" fmla="*/ 2194672 w 2468737"/>
              <a:gd name="connsiteY10" fmla="*/ 1508838 h 3566075"/>
              <a:gd name="connsiteX11" fmla="*/ 2235085 w 2468737"/>
              <a:gd name="connsiteY11" fmla="*/ 1412124 h 3566075"/>
              <a:gd name="connsiteX12" fmla="*/ 2331705 w 2468737"/>
              <a:gd name="connsiteY12" fmla="*/ 1371671 h 3566075"/>
              <a:gd name="connsiteX13" fmla="*/ 2428324 w 2468737"/>
              <a:gd name="connsiteY13" fmla="*/ 1412124 h 3566075"/>
              <a:gd name="connsiteX14" fmla="*/ 2468737 w 2468737"/>
              <a:gd name="connsiteY14" fmla="*/ 1508838 h 3566075"/>
              <a:gd name="connsiteX15" fmla="*/ 2468737 w 2468737"/>
              <a:gd name="connsiteY15" fmla="*/ 1783172 h 3566075"/>
              <a:gd name="connsiteX16" fmla="*/ 2321454 w 2468737"/>
              <a:gd name="connsiteY16" fmla="*/ 2367719 h 3566075"/>
              <a:gd name="connsiteX17" fmla="*/ 1930318 w 2468737"/>
              <a:gd name="connsiteY17" fmla="*/ 2801764 h 3566075"/>
              <a:gd name="connsiteX18" fmla="*/ 1371402 w 2468737"/>
              <a:gd name="connsiteY18" fmla="*/ 3009101 h 3566075"/>
              <a:gd name="connsiteX19" fmla="*/ 1371402 w 2468737"/>
              <a:gd name="connsiteY19" fmla="*/ 3292008 h 3566075"/>
              <a:gd name="connsiteX20" fmla="*/ 1920245 w 2468737"/>
              <a:gd name="connsiteY20" fmla="*/ 3292008 h 3566075"/>
              <a:gd name="connsiteX21" fmla="*/ 2016990 w 2468737"/>
              <a:gd name="connsiteY21" fmla="*/ 3332423 h 3566075"/>
              <a:gd name="connsiteX22" fmla="*/ 2057457 w 2468737"/>
              <a:gd name="connsiteY22" fmla="*/ 3429041 h 3566075"/>
              <a:gd name="connsiteX23" fmla="*/ 2016990 w 2468737"/>
              <a:gd name="connsiteY23" fmla="*/ 3525660 h 3566075"/>
              <a:gd name="connsiteX24" fmla="*/ 1920245 w 2468737"/>
              <a:gd name="connsiteY24" fmla="*/ 3566075 h 3566075"/>
              <a:gd name="connsiteX25" fmla="*/ 548488 w 2468737"/>
              <a:gd name="connsiteY25" fmla="*/ 3566075 h 3566075"/>
              <a:gd name="connsiteX26" fmla="*/ 451743 w 2468737"/>
              <a:gd name="connsiteY26" fmla="*/ 3525660 h 3566075"/>
              <a:gd name="connsiteX27" fmla="*/ 411276 w 2468737"/>
              <a:gd name="connsiteY27" fmla="*/ 3429041 h 3566075"/>
              <a:gd name="connsiteX28" fmla="*/ 451743 w 2468737"/>
              <a:gd name="connsiteY28" fmla="*/ 3332423 h 3566075"/>
              <a:gd name="connsiteX29" fmla="*/ 548488 w 2468737"/>
              <a:gd name="connsiteY29" fmla="*/ 3292008 h 3566075"/>
              <a:gd name="connsiteX30" fmla="*/ 1097335 w 2468737"/>
              <a:gd name="connsiteY30" fmla="*/ 3292008 h 3566075"/>
              <a:gd name="connsiteX31" fmla="*/ 1097335 w 2468737"/>
              <a:gd name="connsiteY31" fmla="*/ 3009101 h 3566075"/>
              <a:gd name="connsiteX32" fmla="*/ 538417 w 2468737"/>
              <a:gd name="connsiteY32" fmla="*/ 2801764 h 3566075"/>
              <a:gd name="connsiteX33" fmla="*/ 147282 w 2468737"/>
              <a:gd name="connsiteY33" fmla="*/ 2367719 h 3566075"/>
              <a:gd name="connsiteX34" fmla="*/ 0 w 2468737"/>
              <a:gd name="connsiteY34" fmla="*/ 1783172 h 3566075"/>
              <a:gd name="connsiteX35" fmla="*/ 0 w 2468737"/>
              <a:gd name="connsiteY35" fmla="*/ 1508838 h 3566075"/>
              <a:gd name="connsiteX36" fmla="*/ 40413 w 2468737"/>
              <a:gd name="connsiteY36" fmla="*/ 1412124 h 3566075"/>
              <a:gd name="connsiteX37" fmla="*/ 137033 w 2468737"/>
              <a:gd name="connsiteY37" fmla="*/ 1371671 h 3566075"/>
              <a:gd name="connsiteX38" fmla="*/ 1234368 w 2468737"/>
              <a:gd name="connsiteY38" fmla="*/ 0 h 3566075"/>
              <a:gd name="connsiteX39" fmla="*/ 1579811 w 2468737"/>
              <a:gd name="connsiteY39" fmla="*/ 93986 h 3566075"/>
              <a:gd name="connsiteX40" fmla="*/ 1826238 w 2468737"/>
              <a:gd name="connsiteY40" fmla="*/ 340378 h 3566075"/>
              <a:gd name="connsiteX41" fmla="*/ 1920245 w 2468737"/>
              <a:gd name="connsiteY41" fmla="*/ 685836 h 3566075"/>
              <a:gd name="connsiteX42" fmla="*/ 1920245 w 2468737"/>
              <a:gd name="connsiteY42" fmla="*/ 1783172 h 3566075"/>
              <a:gd name="connsiteX43" fmla="*/ 1826238 w 2468737"/>
              <a:gd name="connsiteY43" fmla="*/ 2128629 h 3566075"/>
              <a:gd name="connsiteX44" fmla="*/ 1579811 w 2468737"/>
              <a:gd name="connsiteY44" fmla="*/ 2375022 h 3566075"/>
              <a:gd name="connsiteX45" fmla="*/ 1234368 w 2468737"/>
              <a:gd name="connsiteY45" fmla="*/ 2469006 h 3566075"/>
              <a:gd name="connsiteX46" fmla="*/ 888922 w 2468737"/>
              <a:gd name="connsiteY46" fmla="*/ 2375022 h 3566075"/>
              <a:gd name="connsiteX47" fmla="*/ 642496 w 2468737"/>
              <a:gd name="connsiteY47" fmla="*/ 2128629 h 3566075"/>
              <a:gd name="connsiteX48" fmla="*/ 548488 w 2468737"/>
              <a:gd name="connsiteY48" fmla="*/ 1783172 h 3566075"/>
              <a:gd name="connsiteX49" fmla="*/ 548488 w 2468737"/>
              <a:gd name="connsiteY49" fmla="*/ 685836 h 3566075"/>
              <a:gd name="connsiteX50" fmla="*/ 642496 w 2468737"/>
              <a:gd name="connsiteY50" fmla="*/ 340378 h 3566075"/>
              <a:gd name="connsiteX51" fmla="*/ 888922 w 2468737"/>
              <a:gd name="connsiteY51" fmla="*/ 93986 h 3566075"/>
              <a:gd name="connsiteX52" fmla="*/ 1234368 w 2468737"/>
              <a:gd name="connsiteY52" fmla="*/ 0 h 35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68737" h="3566075">
                <a:moveTo>
                  <a:pt x="137033" y="1371671"/>
                </a:moveTo>
                <a:cubicBezTo>
                  <a:pt x="175529" y="1372698"/>
                  <a:pt x="207735" y="1386183"/>
                  <a:pt x="233652" y="1412124"/>
                </a:cubicBezTo>
                <a:cubicBezTo>
                  <a:pt x="259568" y="1438066"/>
                  <a:pt x="273040" y="1470304"/>
                  <a:pt x="274065" y="1508838"/>
                </a:cubicBezTo>
                <a:lnTo>
                  <a:pt x="274065" y="1783172"/>
                </a:lnTo>
                <a:cubicBezTo>
                  <a:pt x="276118" y="1961682"/>
                  <a:pt x="319894" y="2123086"/>
                  <a:pt x="405394" y="2267384"/>
                </a:cubicBezTo>
                <a:cubicBezTo>
                  <a:pt x="490895" y="2411682"/>
                  <a:pt x="605803" y="2526569"/>
                  <a:pt x="750123" y="2612048"/>
                </a:cubicBezTo>
                <a:cubicBezTo>
                  <a:pt x="894442" y="2697526"/>
                  <a:pt x="1055858" y="2741290"/>
                  <a:pt x="1234368" y="2743341"/>
                </a:cubicBezTo>
                <a:cubicBezTo>
                  <a:pt x="1412877" y="2741290"/>
                  <a:pt x="1574292" y="2697526"/>
                  <a:pt x="1718611" y="2612048"/>
                </a:cubicBezTo>
                <a:cubicBezTo>
                  <a:pt x="1862931" y="2526569"/>
                  <a:pt x="1977841" y="2411682"/>
                  <a:pt x="2063342" y="2267384"/>
                </a:cubicBezTo>
                <a:cubicBezTo>
                  <a:pt x="2148842" y="2123086"/>
                  <a:pt x="2192619" y="1961682"/>
                  <a:pt x="2194672" y="1783172"/>
                </a:cubicBezTo>
                <a:lnTo>
                  <a:pt x="2194672" y="1508838"/>
                </a:lnTo>
                <a:cubicBezTo>
                  <a:pt x="2195697" y="1470304"/>
                  <a:pt x="2209168" y="1438066"/>
                  <a:pt x="2235085" y="1412124"/>
                </a:cubicBezTo>
                <a:cubicBezTo>
                  <a:pt x="2261002" y="1386183"/>
                  <a:pt x="2293208" y="1372698"/>
                  <a:pt x="2331705" y="1371671"/>
                </a:cubicBezTo>
                <a:cubicBezTo>
                  <a:pt x="2370201" y="1372698"/>
                  <a:pt x="2402407" y="1386183"/>
                  <a:pt x="2428324" y="1412124"/>
                </a:cubicBezTo>
                <a:cubicBezTo>
                  <a:pt x="2454239" y="1438066"/>
                  <a:pt x="2467712" y="1470304"/>
                  <a:pt x="2468737" y="1508838"/>
                </a:cubicBezTo>
                <a:lnTo>
                  <a:pt x="2468737" y="1783172"/>
                </a:lnTo>
                <a:cubicBezTo>
                  <a:pt x="2466625" y="1996754"/>
                  <a:pt x="2417530" y="2191603"/>
                  <a:pt x="2321454" y="2367719"/>
                </a:cubicBezTo>
                <a:cubicBezTo>
                  <a:pt x="2225378" y="2543835"/>
                  <a:pt x="2094999" y="2688517"/>
                  <a:pt x="1930318" y="2801764"/>
                </a:cubicBezTo>
                <a:cubicBezTo>
                  <a:pt x="1765636" y="2915011"/>
                  <a:pt x="1579331" y="2984124"/>
                  <a:pt x="1371402" y="3009101"/>
                </a:cubicBezTo>
                <a:lnTo>
                  <a:pt x="1371402" y="3292008"/>
                </a:lnTo>
                <a:lnTo>
                  <a:pt x="1920245" y="3292008"/>
                </a:lnTo>
                <a:cubicBezTo>
                  <a:pt x="1958791" y="3293034"/>
                  <a:pt x="1991039" y="3306506"/>
                  <a:pt x="2016990" y="3332423"/>
                </a:cubicBezTo>
                <a:cubicBezTo>
                  <a:pt x="2042939" y="3358339"/>
                  <a:pt x="2056430" y="3390546"/>
                  <a:pt x="2057457" y="3429041"/>
                </a:cubicBezTo>
                <a:cubicBezTo>
                  <a:pt x="2056430" y="3467537"/>
                  <a:pt x="2042939" y="3499743"/>
                  <a:pt x="2016990" y="3525660"/>
                </a:cubicBezTo>
                <a:cubicBezTo>
                  <a:pt x="1991039" y="3551577"/>
                  <a:pt x="1958791" y="3565048"/>
                  <a:pt x="1920245" y="3566075"/>
                </a:cubicBezTo>
                <a:lnTo>
                  <a:pt x="548488" y="3566075"/>
                </a:lnTo>
                <a:cubicBezTo>
                  <a:pt x="509942" y="3565048"/>
                  <a:pt x="477693" y="3551577"/>
                  <a:pt x="451743" y="3525660"/>
                </a:cubicBezTo>
                <a:cubicBezTo>
                  <a:pt x="425792" y="3499743"/>
                  <a:pt x="412303" y="3467537"/>
                  <a:pt x="411276" y="3429041"/>
                </a:cubicBezTo>
                <a:cubicBezTo>
                  <a:pt x="412303" y="3390546"/>
                  <a:pt x="425792" y="3358339"/>
                  <a:pt x="451743" y="3332423"/>
                </a:cubicBezTo>
                <a:cubicBezTo>
                  <a:pt x="477693" y="3306506"/>
                  <a:pt x="509942" y="3293034"/>
                  <a:pt x="548488" y="3292008"/>
                </a:cubicBezTo>
                <a:lnTo>
                  <a:pt x="1097335" y="3292008"/>
                </a:lnTo>
                <a:lnTo>
                  <a:pt x="1097335" y="3009101"/>
                </a:lnTo>
                <a:cubicBezTo>
                  <a:pt x="889404" y="2984124"/>
                  <a:pt x="703098" y="2915011"/>
                  <a:pt x="538417" y="2801764"/>
                </a:cubicBezTo>
                <a:cubicBezTo>
                  <a:pt x="373735" y="2688517"/>
                  <a:pt x="243358" y="2543835"/>
                  <a:pt x="147282" y="2367719"/>
                </a:cubicBezTo>
                <a:cubicBezTo>
                  <a:pt x="51206" y="2191603"/>
                  <a:pt x="2112" y="1996754"/>
                  <a:pt x="0" y="1783172"/>
                </a:cubicBezTo>
                <a:lnTo>
                  <a:pt x="0" y="1508838"/>
                </a:lnTo>
                <a:cubicBezTo>
                  <a:pt x="1026" y="1470304"/>
                  <a:pt x="14496" y="1438066"/>
                  <a:pt x="40413" y="1412124"/>
                </a:cubicBezTo>
                <a:cubicBezTo>
                  <a:pt x="66331" y="1386183"/>
                  <a:pt x="98537" y="1372698"/>
                  <a:pt x="137033" y="1371671"/>
                </a:cubicBezTo>
                <a:close/>
                <a:moveTo>
                  <a:pt x="1234368" y="0"/>
                </a:moveTo>
                <a:cubicBezTo>
                  <a:pt x="1361570" y="1482"/>
                  <a:pt x="1476717" y="32810"/>
                  <a:pt x="1579811" y="93986"/>
                </a:cubicBezTo>
                <a:cubicBezTo>
                  <a:pt x="1682906" y="155161"/>
                  <a:pt x="1765049" y="237292"/>
                  <a:pt x="1826238" y="340378"/>
                </a:cubicBezTo>
                <a:cubicBezTo>
                  <a:pt x="1887425" y="443465"/>
                  <a:pt x="1918763" y="558617"/>
                  <a:pt x="1920245" y="685836"/>
                </a:cubicBezTo>
                <a:lnTo>
                  <a:pt x="1920245" y="1783172"/>
                </a:lnTo>
                <a:cubicBezTo>
                  <a:pt x="1918763" y="1910389"/>
                  <a:pt x="1887425" y="2025543"/>
                  <a:pt x="1826238" y="2128629"/>
                </a:cubicBezTo>
                <a:cubicBezTo>
                  <a:pt x="1765049" y="2231716"/>
                  <a:pt x="1682906" y="2313847"/>
                  <a:pt x="1579811" y="2375022"/>
                </a:cubicBezTo>
                <a:cubicBezTo>
                  <a:pt x="1476717" y="2436196"/>
                  <a:pt x="1361570" y="2467524"/>
                  <a:pt x="1234368" y="2469006"/>
                </a:cubicBezTo>
                <a:cubicBezTo>
                  <a:pt x="1107166" y="2467524"/>
                  <a:pt x="992017" y="2436196"/>
                  <a:pt x="888922" y="2375022"/>
                </a:cubicBezTo>
                <a:cubicBezTo>
                  <a:pt x="785827" y="2313847"/>
                  <a:pt x="703685" y="2231716"/>
                  <a:pt x="642496" y="2128629"/>
                </a:cubicBezTo>
                <a:cubicBezTo>
                  <a:pt x="581307" y="2025543"/>
                  <a:pt x="549970" y="1910389"/>
                  <a:pt x="548488" y="1783172"/>
                </a:cubicBezTo>
                <a:lnTo>
                  <a:pt x="548488" y="685836"/>
                </a:lnTo>
                <a:cubicBezTo>
                  <a:pt x="549970" y="558617"/>
                  <a:pt x="581307" y="443465"/>
                  <a:pt x="642496" y="340378"/>
                </a:cubicBezTo>
                <a:cubicBezTo>
                  <a:pt x="703685" y="237292"/>
                  <a:pt x="785827" y="155161"/>
                  <a:pt x="888922" y="93986"/>
                </a:cubicBezTo>
                <a:cubicBezTo>
                  <a:pt x="992017" y="32810"/>
                  <a:pt x="1107166" y="1482"/>
                  <a:pt x="1234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38200" y="5657850"/>
            <a:ext cx="5105400" cy="53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91478" y="5657850"/>
            <a:ext cx="5105400" cy="53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3" grpId="0"/>
      <p:bldP spid="1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4D0F82-72F6-4898-8EDB-592A962F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32" y="365125"/>
            <a:ext cx="1138053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D1F5635-DEE2-42F9-8718-CB76608248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6882" y="2381250"/>
            <a:ext cx="1786616" cy="2580756"/>
          </a:xfrm>
          <a:custGeom>
            <a:avLst/>
            <a:gdLst>
              <a:gd name="connsiteX0" fmla="*/ 137033 w 2468737"/>
              <a:gd name="connsiteY0" fmla="*/ 1371671 h 3566075"/>
              <a:gd name="connsiteX1" fmla="*/ 233652 w 2468737"/>
              <a:gd name="connsiteY1" fmla="*/ 1412124 h 3566075"/>
              <a:gd name="connsiteX2" fmla="*/ 274065 w 2468737"/>
              <a:gd name="connsiteY2" fmla="*/ 1508838 h 3566075"/>
              <a:gd name="connsiteX3" fmla="*/ 274065 w 2468737"/>
              <a:gd name="connsiteY3" fmla="*/ 1783172 h 3566075"/>
              <a:gd name="connsiteX4" fmla="*/ 405394 w 2468737"/>
              <a:gd name="connsiteY4" fmla="*/ 2267384 h 3566075"/>
              <a:gd name="connsiteX5" fmla="*/ 750123 w 2468737"/>
              <a:gd name="connsiteY5" fmla="*/ 2612048 h 3566075"/>
              <a:gd name="connsiteX6" fmla="*/ 1234368 w 2468737"/>
              <a:gd name="connsiteY6" fmla="*/ 2743341 h 3566075"/>
              <a:gd name="connsiteX7" fmla="*/ 1718611 w 2468737"/>
              <a:gd name="connsiteY7" fmla="*/ 2612048 h 3566075"/>
              <a:gd name="connsiteX8" fmla="*/ 2063342 w 2468737"/>
              <a:gd name="connsiteY8" fmla="*/ 2267384 h 3566075"/>
              <a:gd name="connsiteX9" fmla="*/ 2194672 w 2468737"/>
              <a:gd name="connsiteY9" fmla="*/ 1783172 h 3566075"/>
              <a:gd name="connsiteX10" fmla="*/ 2194672 w 2468737"/>
              <a:gd name="connsiteY10" fmla="*/ 1508838 h 3566075"/>
              <a:gd name="connsiteX11" fmla="*/ 2235085 w 2468737"/>
              <a:gd name="connsiteY11" fmla="*/ 1412124 h 3566075"/>
              <a:gd name="connsiteX12" fmla="*/ 2331705 w 2468737"/>
              <a:gd name="connsiteY12" fmla="*/ 1371671 h 3566075"/>
              <a:gd name="connsiteX13" fmla="*/ 2428324 w 2468737"/>
              <a:gd name="connsiteY13" fmla="*/ 1412124 h 3566075"/>
              <a:gd name="connsiteX14" fmla="*/ 2468737 w 2468737"/>
              <a:gd name="connsiteY14" fmla="*/ 1508838 h 3566075"/>
              <a:gd name="connsiteX15" fmla="*/ 2468737 w 2468737"/>
              <a:gd name="connsiteY15" fmla="*/ 1783172 h 3566075"/>
              <a:gd name="connsiteX16" fmla="*/ 2321454 w 2468737"/>
              <a:gd name="connsiteY16" fmla="*/ 2367719 h 3566075"/>
              <a:gd name="connsiteX17" fmla="*/ 1930318 w 2468737"/>
              <a:gd name="connsiteY17" fmla="*/ 2801764 h 3566075"/>
              <a:gd name="connsiteX18" fmla="*/ 1371402 w 2468737"/>
              <a:gd name="connsiteY18" fmla="*/ 3009101 h 3566075"/>
              <a:gd name="connsiteX19" fmla="*/ 1371402 w 2468737"/>
              <a:gd name="connsiteY19" fmla="*/ 3292008 h 3566075"/>
              <a:gd name="connsiteX20" fmla="*/ 1920245 w 2468737"/>
              <a:gd name="connsiteY20" fmla="*/ 3292008 h 3566075"/>
              <a:gd name="connsiteX21" fmla="*/ 2016990 w 2468737"/>
              <a:gd name="connsiteY21" fmla="*/ 3332423 h 3566075"/>
              <a:gd name="connsiteX22" fmla="*/ 2057457 w 2468737"/>
              <a:gd name="connsiteY22" fmla="*/ 3429041 h 3566075"/>
              <a:gd name="connsiteX23" fmla="*/ 2016990 w 2468737"/>
              <a:gd name="connsiteY23" fmla="*/ 3525660 h 3566075"/>
              <a:gd name="connsiteX24" fmla="*/ 1920245 w 2468737"/>
              <a:gd name="connsiteY24" fmla="*/ 3566075 h 3566075"/>
              <a:gd name="connsiteX25" fmla="*/ 548488 w 2468737"/>
              <a:gd name="connsiteY25" fmla="*/ 3566075 h 3566075"/>
              <a:gd name="connsiteX26" fmla="*/ 451743 w 2468737"/>
              <a:gd name="connsiteY26" fmla="*/ 3525660 h 3566075"/>
              <a:gd name="connsiteX27" fmla="*/ 411276 w 2468737"/>
              <a:gd name="connsiteY27" fmla="*/ 3429041 h 3566075"/>
              <a:gd name="connsiteX28" fmla="*/ 451743 w 2468737"/>
              <a:gd name="connsiteY28" fmla="*/ 3332423 h 3566075"/>
              <a:gd name="connsiteX29" fmla="*/ 548488 w 2468737"/>
              <a:gd name="connsiteY29" fmla="*/ 3292008 h 3566075"/>
              <a:gd name="connsiteX30" fmla="*/ 1097335 w 2468737"/>
              <a:gd name="connsiteY30" fmla="*/ 3292008 h 3566075"/>
              <a:gd name="connsiteX31" fmla="*/ 1097335 w 2468737"/>
              <a:gd name="connsiteY31" fmla="*/ 3009101 h 3566075"/>
              <a:gd name="connsiteX32" fmla="*/ 538417 w 2468737"/>
              <a:gd name="connsiteY32" fmla="*/ 2801764 h 3566075"/>
              <a:gd name="connsiteX33" fmla="*/ 147282 w 2468737"/>
              <a:gd name="connsiteY33" fmla="*/ 2367719 h 3566075"/>
              <a:gd name="connsiteX34" fmla="*/ 0 w 2468737"/>
              <a:gd name="connsiteY34" fmla="*/ 1783172 h 3566075"/>
              <a:gd name="connsiteX35" fmla="*/ 0 w 2468737"/>
              <a:gd name="connsiteY35" fmla="*/ 1508838 h 3566075"/>
              <a:gd name="connsiteX36" fmla="*/ 40413 w 2468737"/>
              <a:gd name="connsiteY36" fmla="*/ 1412124 h 3566075"/>
              <a:gd name="connsiteX37" fmla="*/ 137033 w 2468737"/>
              <a:gd name="connsiteY37" fmla="*/ 1371671 h 3566075"/>
              <a:gd name="connsiteX38" fmla="*/ 1234368 w 2468737"/>
              <a:gd name="connsiteY38" fmla="*/ 0 h 3566075"/>
              <a:gd name="connsiteX39" fmla="*/ 1579811 w 2468737"/>
              <a:gd name="connsiteY39" fmla="*/ 93986 h 3566075"/>
              <a:gd name="connsiteX40" fmla="*/ 1826238 w 2468737"/>
              <a:gd name="connsiteY40" fmla="*/ 340378 h 3566075"/>
              <a:gd name="connsiteX41" fmla="*/ 1920245 w 2468737"/>
              <a:gd name="connsiteY41" fmla="*/ 685836 h 3566075"/>
              <a:gd name="connsiteX42" fmla="*/ 1920245 w 2468737"/>
              <a:gd name="connsiteY42" fmla="*/ 1783172 h 3566075"/>
              <a:gd name="connsiteX43" fmla="*/ 1826238 w 2468737"/>
              <a:gd name="connsiteY43" fmla="*/ 2128629 h 3566075"/>
              <a:gd name="connsiteX44" fmla="*/ 1579811 w 2468737"/>
              <a:gd name="connsiteY44" fmla="*/ 2375022 h 3566075"/>
              <a:gd name="connsiteX45" fmla="*/ 1234368 w 2468737"/>
              <a:gd name="connsiteY45" fmla="*/ 2469006 h 3566075"/>
              <a:gd name="connsiteX46" fmla="*/ 888922 w 2468737"/>
              <a:gd name="connsiteY46" fmla="*/ 2375022 h 3566075"/>
              <a:gd name="connsiteX47" fmla="*/ 642496 w 2468737"/>
              <a:gd name="connsiteY47" fmla="*/ 2128629 h 3566075"/>
              <a:gd name="connsiteX48" fmla="*/ 548488 w 2468737"/>
              <a:gd name="connsiteY48" fmla="*/ 1783172 h 3566075"/>
              <a:gd name="connsiteX49" fmla="*/ 548488 w 2468737"/>
              <a:gd name="connsiteY49" fmla="*/ 685836 h 3566075"/>
              <a:gd name="connsiteX50" fmla="*/ 642496 w 2468737"/>
              <a:gd name="connsiteY50" fmla="*/ 340378 h 3566075"/>
              <a:gd name="connsiteX51" fmla="*/ 888922 w 2468737"/>
              <a:gd name="connsiteY51" fmla="*/ 93986 h 3566075"/>
              <a:gd name="connsiteX52" fmla="*/ 1234368 w 2468737"/>
              <a:gd name="connsiteY52" fmla="*/ 0 h 35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68737" h="3566075">
                <a:moveTo>
                  <a:pt x="137033" y="1371671"/>
                </a:moveTo>
                <a:cubicBezTo>
                  <a:pt x="175529" y="1372698"/>
                  <a:pt x="207735" y="1386183"/>
                  <a:pt x="233652" y="1412124"/>
                </a:cubicBezTo>
                <a:cubicBezTo>
                  <a:pt x="259568" y="1438066"/>
                  <a:pt x="273040" y="1470304"/>
                  <a:pt x="274065" y="1508838"/>
                </a:cubicBezTo>
                <a:lnTo>
                  <a:pt x="274065" y="1783172"/>
                </a:lnTo>
                <a:cubicBezTo>
                  <a:pt x="276118" y="1961682"/>
                  <a:pt x="319894" y="2123086"/>
                  <a:pt x="405394" y="2267384"/>
                </a:cubicBezTo>
                <a:cubicBezTo>
                  <a:pt x="490895" y="2411682"/>
                  <a:pt x="605803" y="2526569"/>
                  <a:pt x="750123" y="2612048"/>
                </a:cubicBezTo>
                <a:cubicBezTo>
                  <a:pt x="894442" y="2697526"/>
                  <a:pt x="1055858" y="2741290"/>
                  <a:pt x="1234368" y="2743341"/>
                </a:cubicBezTo>
                <a:cubicBezTo>
                  <a:pt x="1412877" y="2741290"/>
                  <a:pt x="1574292" y="2697526"/>
                  <a:pt x="1718611" y="2612048"/>
                </a:cubicBezTo>
                <a:cubicBezTo>
                  <a:pt x="1862931" y="2526569"/>
                  <a:pt x="1977841" y="2411682"/>
                  <a:pt x="2063342" y="2267384"/>
                </a:cubicBezTo>
                <a:cubicBezTo>
                  <a:pt x="2148842" y="2123086"/>
                  <a:pt x="2192619" y="1961682"/>
                  <a:pt x="2194672" y="1783172"/>
                </a:cubicBezTo>
                <a:lnTo>
                  <a:pt x="2194672" y="1508838"/>
                </a:lnTo>
                <a:cubicBezTo>
                  <a:pt x="2195697" y="1470304"/>
                  <a:pt x="2209168" y="1438066"/>
                  <a:pt x="2235085" y="1412124"/>
                </a:cubicBezTo>
                <a:cubicBezTo>
                  <a:pt x="2261002" y="1386183"/>
                  <a:pt x="2293208" y="1372698"/>
                  <a:pt x="2331705" y="1371671"/>
                </a:cubicBezTo>
                <a:cubicBezTo>
                  <a:pt x="2370201" y="1372698"/>
                  <a:pt x="2402407" y="1386183"/>
                  <a:pt x="2428324" y="1412124"/>
                </a:cubicBezTo>
                <a:cubicBezTo>
                  <a:pt x="2454239" y="1438066"/>
                  <a:pt x="2467712" y="1470304"/>
                  <a:pt x="2468737" y="1508838"/>
                </a:cubicBezTo>
                <a:lnTo>
                  <a:pt x="2468737" y="1783172"/>
                </a:lnTo>
                <a:cubicBezTo>
                  <a:pt x="2466625" y="1996754"/>
                  <a:pt x="2417530" y="2191603"/>
                  <a:pt x="2321454" y="2367719"/>
                </a:cubicBezTo>
                <a:cubicBezTo>
                  <a:pt x="2225378" y="2543835"/>
                  <a:pt x="2094999" y="2688517"/>
                  <a:pt x="1930318" y="2801764"/>
                </a:cubicBezTo>
                <a:cubicBezTo>
                  <a:pt x="1765636" y="2915011"/>
                  <a:pt x="1579331" y="2984124"/>
                  <a:pt x="1371402" y="3009101"/>
                </a:cubicBezTo>
                <a:lnTo>
                  <a:pt x="1371402" y="3292008"/>
                </a:lnTo>
                <a:lnTo>
                  <a:pt x="1920245" y="3292008"/>
                </a:lnTo>
                <a:cubicBezTo>
                  <a:pt x="1958791" y="3293034"/>
                  <a:pt x="1991039" y="3306506"/>
                  <a:pt x="2016990" y="3332423"/>
                </a:cubicBezTo>
                <a:cubicBezTo>
                  <a:pt x="2042939" y="3358339"/>
                  <a:pt x="2056430" y="3390546"/>
                  <a:pt x="2057457" y="3429041"/>
                </a:cubicBezTo>
                <a:cubicBezTo>
                  <a:pt x="2056430" y="3467537"/>
                  <a:pt x="2042939" y="3499743"/>
                  <a:pt x="2016990" y="3525660"/>
                </a:cubicBezTo>
                <a:cubicBezTo>
                  <a:pt x="1991039" y="3551577"/>
                  <a:pt x="1958791" y="3565048"/>
                  <a:pt x="1920245" y="3566075"/>
                </a:cubicBezTo>
                <a:lnTo>
                  <a:pt x="548488" y="3566075"/>
                </a:lnTo>
                <a:cubicBezTo>
                  <a:pt x="509942" y="3565048"/>
                  <a:pt x="477693" y="3551577"/>
                  <a:pt x="451743" y="3525660"/>
                </a:cubicBezTo>
                <a:cubicBezTo>
                  <a:pt x="425792" y="3499743"/>
                  <a:pt x="412303" y="3467537"/>
                  <a:pt x="411276" y="3429041"/>
                </a:cubicBezTo>
                <a:cubicBezTo>
                  <a:pt x="412303" y="3390546"/>
                  <a:pt x="425792" y="3358339"/>
                  <a:pt x="451743" y="3332423"/>
                </a:cubicBezTo>
                <a:cubicBezTo>
                  <a:pt x="477693" y="3306506"/>
                  <a:pt x="509942" y="3293034"/>
                  <a:pt x="548488" y="3292008"/>
                </a:cubicBezTo>
                <a:lnTo>
                  <a:pt x="1097335" y="3292008"/>
                </a:lnTo>
                <a:lnTo>
                  <a:pt x="1097335" y="3009101"/>
                </a:lnTo>
                <a:cubicBezTo>
                  <a:pt x="889404" y="2984124"/>
                  <a:pt x="703098" y="2915011"/>
                  <a:pt x="538417" y="2801764"/>
                </a:cubicBezTo>
                <a:cubicBezTo>
                  <a:pt x="373735" y="2688517"/>
                  <a:pt x="243358" y="2543835"/>
                  <a:pt x="147282" y="2367719"/>
                </a:cubicBezTo>
                <a:cubicBezTo>
                  <a:pt x="51206" y="2191603"/>
                  <a:pt x="2112" y="1996754"/>
                  <a:pt x="0" y="1783172"/>
                </a:cubicBezTo>
                <a:lnTo>
                  <a:pt x="0" y="1508838"/>
                </a:lnTo>
                <a:cubicBezTo>
                  <a:pt x="1026" y="1470304"/>
                  <a:pt x="14496" y="1438066"/>
                  <a:pt x="40413" y="1412124"/>
                </a:cubicBezTo>
                <a:cubicBezTo>
                  <a:pt x="66331" y="1386183"/>
                  <a:pt x="98537" y="1372698"/>
                  <a:pt x="137033" y="1371671"/>
                </a:cubicBezTo>
                <a:close/>
                <a:moveTo>
                  <a:pt x="1234368" y="0"/>
                </a:moveTo>
                <a:cubicBezTo>
                  <a:pt x="1361570" y="1482"/>
                  <a:pt x="1476717" y="32810"/>
                  <a:pt x="1579811" y="93986"/>
                </a:cubicBezTo>
                <a:cubicBezTo>
                  <a:pt x="1682906" y="155161"/>
                  <a:pt x="1765049" y="237292"/>
                  <a:pt x="1826238" y="340378"/>
                </a:cubicBezTo>
                <a:cubicBezTo>
                  <a:pt x="1887425" y="443465"/>
                  <a:pt x="1918763" y="558617"/>
                  <a:pt x="1920245" y="685836"/>
                </a:cubicBezTo>
                <a:lnTo>
                  <a:pt x="1920245" y="1783172"/>
                </a:lnTo>
                <a:cubicBezTo>
                  <a:pt x="1918763" y="1910389"/>
                  <a:pt x="1887425" y="2025543"/>
                  <a:pt x="1826238" y="2128629"/>
                </a:cubicBezTo>
                <a:cubicBezTo>
                  <a:pt x="1765049" y="2231716"/>
                  <a:pt x="1682906" y="2313847"/>
                  <a:pt x="1579811" y="2375022"/>
                </a:cubicBezTo>
                <a:cubicBezTo>
                  <a:pt x="1476717" y="2436196"/>
                  <a:pt x="1361570" y="2467524"/>
                  <a:pt x="1234368" y="2469006"/>
                </a:cubicBezTo>
                <a:cubicBezTo>
                  <a:pt x="1107166" y="2467524"/>
                  <a:pt x="992017" y="2436196"/>
                  <a:pt x="888922" y="2375022"/>
                </a:cubicBezTo>
                <a:cubicBezTo>
                  <a:pt x="785827" y="2313847"/>
                  <a:pt x="703685" y="2231716"/>
                  <a:pt x="642496" y="2128629"/>
                </a:cubicBezTo>
                <a:cubicBezTo>
                  <a:pt x="581307" y="2025543"/>
                  <a:pt x="549970" y="1910389"/>
                  <a:pt x="548488" y="1783172"/>
                </a:cubicBezTo>
                <a:lnTo>
                  <a:pt x="548488" y="685836"/>
                </a:lnTo>
                <a:cubicBezTo>
                  <a:pt x="549970" y="558617"/>
                  <a:pt x="581307" y="443465"/>
                  <a:pt x="642496" y="340378"/>
                </a:cubicBezTo>
                <a:cubicBezTo>
                  <a:pt x="703685" y="237292"/>
                  <a:pt x="785827" y="155161"/>
                  <a:pt x="888922" y="93986"/>
                </a:cubicBezTo>
                <a:cubicBezTo>
                  <a:pt x="992017" y="32810"/>
                  <a:pt x="1107166" y="1482"/>
                  <a:pt x="1234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0C5E9E-7D39-4DE3-8498-0F6D80EF0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02692" y="2381250"/>
            <a:ext cx="1786616" cy="2580756"/>
          </a:xfrm>
          <a:custGeom>
            <a:avLst/>
            <a:gdLst>
              <a:gd name="connsiteX0" fmla="*/ 137033 w 2468737"/>
              <a:gd name="connsiteY0" fmla="*/ 1371671 h 3566075"/>
              <a:gd name="connsiteX1" fmla="*/ 233652 w 2468737"/>
              <a:gd name="connsiteY1" fmla="*/ 1412124 h 3566075"/>
              <a:gd name="connsiteX2" fmla="*/ 274065 w 2468737"/>
              <a:gd name="connsiteY2" fmla="*/ 1508838 h 3566075"/>
              <a:gd name="connsiteX3" fmla="*/ 274065 w 2468737"/>
              <a:gd name="connsiteY3" fmla="*/ 1783172 h 3566075"/>
              <a:gd name="connsiteX4" fmla="*/ 405394 w 2468737"/>
              <a:gd name="connsiteY4" fmla="*/ 2267384 h 3566075"/>
              <a:gd name="connsiteX5" fmla="*/ 750123 w 2468737"/>
              <a:gd name="connsiteY5" fmla="*/ 2612048 h 3566075"/>
              <a:gd name="connsiteX6" fmla="*/ 1234368 w 2468737"/>
              <a:gd name="connsiteY6" fmla="*/ 2743341 h 3566075"/>
              <a:gd name="connsiteX7" fmla="*/ 1718611 w 2468737"/>
              <a:gd name="connsiteY7" fmla="*/ 2612048 h 3566075"/>
              <a:gd name="connsiteX8" fmla="*/ 2063342 w 2468737"/>
              <a:gd name="connsiteY8" fmla="*/ 2267384 h 3566075"/>
              <a:gd name="connsiteX9" fmla="*/ 2194672 w 2468737"/>
              <a:gd name="connsiteY9" fmla="*/ 1783172 h 3566075"/>
              <a:gd name="connsiteX10" fmla="*/ 2194672 w 2468737"/>
              <a:gd name="connsiteY10" fmla="*/ 1508838 h 3566075"/>
              <a:gd name="connsiteX11" fmla="*/ 2235085 w 2468737"/>
              <a:gd name="connsiteY11" fmla="*/ 1412124 h 3566075"/>
              <a:gd name="connsiteX12" fmla="*/ 2331705 w 2468737"/>
              <a:gd name="connsiteY12" fmla="*/ 1371671 h 3566075"/>
              <a:gd name="connsiteX13" fmla="*/ 2428324 w 2468737"/>
              <a:gd name="connsiteY13" fmla="*/ 1412124 h 3566075"/>
              <a:gd name="connsiteX14" fmla="*/ 2468737 w 2468737"/>
              <a:gd name="connsiteY14" fmla="*/ 1508838 h 3566075"/>
              <a:gd name="connsiteX15" fmla="*/ 2468737 w 2468737"/>
              <a:gd name="connsiteY15" fmla="*/ 1783172 h 3566075"/>
              <a:gd name="connsiteX16" fmla="*/ 2321454 w 2468737"/>
              <a:gd name="connsiteY16" fmla="*/ 2367719 h 3566075"/>
              <a:gd name="connsiteX17" fmla="*/ 1930318 w 2468737"/>
              <a:gd name="connsiteY17" fmla="*/ 2801764 h 3566075"/>
              <a:gd name="connsiteX18" fmla="*/ 1371402 w 2468737"/>
              <a:gd name="connsiteY18" fmla="*/ 3009101 h 3566075"/>
              <a:gd name="connsiteX19" fmla="*/ 1371402 w 2468737"/>
              <a:gd name="connsiteY19" fmla="*/ 3292008 h 3566075"/>
              <a:gd name="connsiteX20" fmla="*/ 1920245 w 2468737"/>
              <a:gd name="connsiteY20" fmla="*/ 3292008 h 3566075"/>
              <a:gd name="connsiteX21" fmla="*/ 2016990 w 2468737"/>
              <a:gd name="connsiteY21" fmla="*/ 3332423 h 3566075"/>
              <a:gd name="connsiteX22" fmla="*/ 2057457 w 2468737"/>
              <a:gd name="connsiteY22" fmla="*/ 3429041 h 3566075"/>
              <a:gd name="connsiteX23" fmla="*/ 2016990 w 2468737"/>
              <a:gd name="connsiteY23" fmla="*/ 3525660 h 3566075"/>
              <a:gd name="connsiteX24" fmla="*/ 1920245 w 2468737"/>
              <a:gd name="connsiteY24" fmla="*/ 3566075 h 3566075"/>
              <a:gd name="connsiteX25" fmla="*/ 548488 w 2468737"/>
              <a:gd name="connsiteY25" fmla="*/ 3566075 h 3566075"/>
              <a:gd name="connsiteX26" fmla="*/ 451743 w 2468737"/>
              <a:gd name="connsiteY26" fmla="*/ 3525660 h 3566075"/>
              <a:gd name="connsiteX27" fmla="*/ 411276 w 2468737"/>
              <a:gd name="connsiteY27" fmla="*/ 3429041 h 3566075"/>
              <a:gd name="connsiteX28" fmla="*/ 451743 w 2468737"/>
              <a:gd name="connsiteY28" fmla="*/ 3332423 h 3566075"/>
              <a:gd name="connsiteX29" fmla="*/ 548488 w 2468737"/>
              <a:gd name="connsiteY29" fmla="*/ 3292008 h 3566075"/>
              <a:gd name="connsiteX30" fmla="*/ 1097335 w 2468737"/>
              <a:gd name="connsiteY30" fmla="*/ 3292008 h 3566075"/>
              <a:gd name="connsiteX31" fmla="*/ 1097335 w 2468737"/>
              <a:gd name="connsiteY31" fmla="*/ 3009101 h 3566075"/>
              <a:gd name="connsiteX32" fmla="*/ 538417 w 2468737"/>
              <a:gd name="connsiteY32" fmla="*/ 2801764 h 3566075"/>
              <a:gd name="connsiteX33" fmla="*/ 147282 w 2468737"/>
              <a:gd name="connsiteY33" fmla="*/ 2367719 h 3566075"/>
              <a:gd name="connsiteX34" fmla="*/ 0 w 2468737"/>
              <a:gd name="connsiteY34" fmla="*/ 1783172 h 3566075"/>
              <a:gd name="connsiteX35" fmla="*/ 0 w 2468737"/>
              <a:gd name="connsiteY35" fmla="*/ 1508838 h 3566075"/>
              <a:gd name="connsiteX36" fmla="*/ 40413 w 2468737"/>
              <a:gd name="connsiteY36" fmla="*/ 1412124 h 3566075"/>
              <a:gd name="connsiteX37" fmla="*/ 137033 w 2468737"/>
              <a:gd name="connsiteY37" fmla="*/ 1371671 h 3566075"/>
              <a:gd name="connsiteX38" fmla="*/ 1234368 w 2468737"/>
              <a:gd name="connsiteY38" fmla="*/ 0 h 3566075"/>
              <a:gd name="connsiteX39" fmla="*/ 1579811 w 2468737"/>
              <a:gd name="connsiteY39" fmla="*/ 93986 h 3566075"/>
              <a:gd name="connsiteX40" fmla="*/ 1826238 w 2468737"/>
              <a:gd name="connsiteY40" fmla="*/ 340378 h 3566075"/>
              <a:gd name="connsiteX41" fmla="*/ 1920245 w 2468737"/>
              <a:gd name="connsiteY41" fmla="*/ 685836 h 3566075"/>
              <a:gd name="connsiteX42" fmla="*/ 1920245 w 2468737"/>
              <a:gd name="connsiteY42" fmla="*/ 1783172 h 3566075"/>
              <a:gd name="connsiteX43" fmla="*/ 1826238 w 2468737"/>
              <a:gd name="connsiteY43" fmla="*/ 2128629 h 3566075"/>
              <a:gd name="connsiteX44" fmla="*/ 1579811 w 2468737"/>
              <a:gd name="connsiteY44" fmla="*/ 2375022 h 3566075"/>
              <a:gd name="connsiteX45" fmla="*/ 1234368 w 2468737"/>
              <a:gd name="connsiteY45" fmla="*/ 2469006 h 3566075"/>
              <a:gd name="connsiteX46" fmla="*/ 888922 w 2468737"/>
              <a:gd name="connsiteY46" fmla="*/ 2375022 h 3566075"/>
              <a:gd name="connsiteX47" fmla="*/ 642496 w 2468737"/>
              <a:gd name="connsiteY47" fmla="*/ 2128629 h 3566075"/>
              <a:gd name="connsiteX48" fmla="*/ 548488 w 2468737"/>
              <a:gd name="connsiteY48" fmla="*/ 1783172 h 3566075"/>
              <a:gd name="connsiteX49" fmla="*/ 548488 w 2468737"/>
              <a:gd name="connsiteY49" fmla="*/ 685836 h 3566075"/>
              <a:gd name="connsiteX50" fmla="*/ 642496 w 2468737"/>
              <a:gd name="connsiteY50" fmla="*/ 340378 h 3566075"/>
              <a:gd name="connsiteX51" fmla="*/ 888922 w 2468737"/>
              <a:gd name="connsiteY51" fmla="*/ 93986 h 3566075"/>
              <a:gd name="connsiteX52" fmla="*/ 1234368 w 2468737"/>
              <a:gd name="connsiteY52" fmla="*/ 0 h 35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68737" h="3566075">
                <a:moveTo>
                  <a:pt x="137033" y="1371671"/>
                </a:moveTo>
                <a:cubicBezTo>
                  <a:pt x="175529" y="1372698"/>
                  <a:pt x="207735" y="1386183"/>
                  <a:pt x="233652" y="1412124"/>
                </a:cubicBezTo>
                <a:cubicBezTo>
                  <a:pt x="259568" y="1438066"/>
                  <a:pt x="273040" y="1470304"/>
                  <a:pt x="274065" y="1508838"/>
                </a:cubicBezTo>
                <a:lnTo>
                  <a:pt x="274065" y="1783172"/>
                </a:lnTo>
                <a:cubicBezTo>
                  <a:pt x="276118" y="1961682"/>
                  <a:pt x="319894" y="2123086"/>
                  <a:pt x="405394" y="2267384"/>
                </a:cubicBezTo>
                <a:cubicBezTo>
                  <a:pt x="490895" y="2411682"/>
                  <a:pt x="605803" y="2526569"/>
                  <a:pt x="750123" y="2612048"/>
                </a:cubicBezTo>
                <a:cubicBezTo>
                  <a:pt x="894442" y="2697526"/>
                  <a:pt x="1055858" y="2741290"/>
                  <a:pt x="1234368" y="2743341"/>
                </a:cubicBezTo>
                <a:cubicBezTo>
                  <a:pt x="1412877" y="2741290"/>
                  <a:pt x="1574292" y="2697526"/>
                  <a:pt x="1718611" y="2612048"/>
                </a:cubicBezTo>
                <a:cubicBezTo>
                  <a:pt x="1862931" y="2526569"/>
                  <a:pt x="1977841" y="2411682"/>
                  <a:pt x="2063342" y="2267384"/>
                </a:cubicBezTo>
                <a:cubicBezTo>
                  <a:pt x="2148842" y="2123086"/>
                  <a:pt x="2192619" y="1961682"/>
                  <a:pt x="2194672" y="1783172"/>
                </a:cubicBezTo>
                <a:lnTo>
                  <a:pt x="2194672" y="1508838"/>
                </a:lnTo>
                <a:cubicBezTo>
                  <a:pt x="2195697" y="1470304"/>
                  <a:pt x="2209168" y="1438066"/>
                  <a:pt x="2235085" y="1412124"/>
                </a:cubicBezTo>
                <a:cubicBezTo>
                  <a:pt x="2261002" y="1386183"/>
                  <a:pt x="2293208" y="1372698"/>
                  <a:pt x="2331705" y="1371671"/>
                </a:cubicBezTo>
                <a:cubicBezTo>
                  <a:pt x="2370201" y="1372698"/>
                  <a:pt x="2402407" y="1386183"/>
                  <a:pt x="2428324" y="1412124"/>
                </a:cubicBezTo>
                <a:cubicBezTo>
                  <a:pt x="2454239" y="1438066"/>
                  <a:pt x="2467712" y="1470304"/>
                  <a:pt x="2468737" y="1508838"/>
                </a:cubicBezTo>
                <a:lnTo>
                  <a:pt x="2468737" y="1783172"/>
                </a:lnTo>
                <a:cubicBezTo>
                  <a:pt x="2466625" y="1996754"/>
                  <a:pt x="2417530" y="2191603"/>
                  <a:pt x="2321454" y="2367719"/>
                </a:cubicBezTo>
                <a:cubicBezTo>
                  <a:pt x="2225378" y="2543835"/>
                  <a:pt x="2094999" y="2688517"/>
                  <a:pt x="1930318" y="2801764"/>
                </a:cubicBezTo>
                <a:cubicBezTo>
                  <a:pt x="1765636" y="2915011"/>
                  <a:pt x="1579331" y="2984124"/>
                  <a:pt x="1371402" y="3009101"/>
                </a:cubicBezTo>
                <a:lnTo>
                  <a:pt x="1371402" y="3292008"/>
                </a:lnTo>
                <a:lnTo>
                  <a:pt x="1920245" y="3292008"/>
                </a:lnTo>
                <a:cubicBezTo>
                  <a:pt x="1958791" y="3293034"/>
                  <a:pt x="1991039" y="3306506"/>
                  <a:pt x="2016990" y="3332423"/>
                </a:cubicBezTo>
                <a:cubicBezTo>
                  <a:pt x="2042939" y="3358339"/>
                  <a:pt x="2056430" y="3390546"/>
                  <a:pt x="2057457" y="3429041"/>
                </a:cubicBezTo>
                <a:cubicBezTo>
                  <a:pt x="2056430" y="3467537"/>
                  <a:pt x="2042939" y="3499743"/>
                  <a:pt x="2016990" y="3525660"/>
                </a:cubicBezTo>
                <a:cubicBezTo>
                  <a:pt x="1991039" y="3551577"/>
                  <a:pt x="1958791" y="3565048"/>
                  <a:pt x="1920245" y="3566075"/>
                </a:cubicBezTo>
                <a:lnTo>
                  <a:pt x="548488" y="3566075"/>
                </a:lnTo>
                <a:cubicBezTo>
                  <a:pt x="509942" y="3565048"/>
                  <a:pt x="477693" y="3551577"/>
                  <a:pt x="451743" y="3525660"/>
                </a:cubicBezTo>
                <a:cubicBezTo>
                  <a:pt x="425792" y="3499743"/>
                  <a:pt x="412303" y="3467537"/>
                  <a:pt x="411276" y="3429041"/>
                </a:cubicBezTo>
                <a:cubicBezTo>
                  <a:pt x="412303" y="3390546"/>
                  <a:pt x="425792" y="3358339"/>
                  <a:pt x="451743" y="3332423"/>
                </a:cubicBezTo>
                <a:cubicBezTo>
                  <a:pt x="477693" y="3306506"/>
                  <a:pt x="509942" y="3293034"/>
                  <a:pt x="548488" y="3292008"/>
                </a:cubicBezTo>
                <a:lnTo>
                  <a:pt x="1097335" y="3292008"/>
                </a:lnTo>
                <a:lnTo>
                  <a:pt x="1097335" y="3009101"/>
                </a:lnTo>
                <a:cubicBezTo>
                  <a:pt x="889404" y="2984124"/>
                  <a:pt x="703098" y="2915011"/>
                  <a:pt x="538417" y="2801764"/>
                </a:cubicBezTo>
                <a:cubicBezTo>
                  <a:pt x="373735" y="2688517"/>
                  <a:pt x="243358" y="2543835"/>
                  <a:pt x="147282" y="2367719"/>
                </a:cubicBezTo>
                <a:cubicBezTo>
                  <a:pt x="51206" y="2191603"/>
                  <a:pt x="2112" y="1996754"/>
                  <a:pt x="0" y="1783172"/>
                </a:cubicBezTo>
                <a:lnTo>
                  <a:pt x="0" y="1508838"/>
                </a:lnTo>
                <a:cubicBezTo>
                  <a:pt x="1026" y="1470304"/>
                  <a:pt x="14496" y="1438066"/>
                  <a:pt x="40413" y="1412124"/>
                </a:cubicBezTo>
                <a:cubicBezTo>
                  <a:pt x="66331" y="1386183"/>
                  <a:pt x="98537" y="1372698"/>
                  <a:pt x="137033" y="1371671"/>
                </a:cubicBezTo>
                <a:close/>
                <a:moveTo>
                  <a:pt x="1234368" y="0"/>
                </a:moveTo>
                <a:cubicBezTo>
                  <a:pt x="1361570" y="1482"/>
                  <a:pt x="1476717" y="32810"/>
                  <a:pt x="1579811" y="93986"/>
                </a:cubicBezTo>
                <a:cubicBezTo>
                  <a:pt x="1682906" y="155161"/>
                  <a:pt x="1765049" y="237292"/>
                  <a:pt x="1826238" y="340378"/>
                </a:cubicBezTo>
                <a:cubicBezTo>
                  <a:pt x="1887425" y="443465"/>
                  <a:pt x="1918763" y="558617"/>
                  <a:pt x="1920245" y="685836"/>
                </a:cubicBezTo>
                <a:lnTo>
                  <a:pt x="1920245" y="1783172"/>
                </a:lnTo>
                <a:cubicBezTo>
                  <a:pt x="1918763" y="1910389"/>
                  <a:pt x="1887425" y="2025543"/>
                  <a:pt x="1826238" y="2128629"/>
                </a:cubicBezTo>
                <a:cubicBezTo>
                  <a:pt x="1765049" y="2231716"/>
                  <a:pt x="1682906" y="2313847"/>
                  <a:pt x="1579811" y="2375022"/>
                </a:cubicBezTo>
                <a:cubicBezTo>
                  <a:pt x="1476717" y="2436196"/>
                  <a:pt x="1361570" y="2467524"/>
                  <a:pt x="1234368" y="2469006"/>
                </a:cubicBezTo>
                <a:cubicBezTo>
                  <a:pt x="1107166" y="2467524"/>
                  <a:pt x="992017" y="2436196"/>
                  <a:pt x="888922" y="2375022"/>
                </a:cubicBezTo>
                <a:cubicBezTo>
                  <a:pt x="785827" y="2313847"/>
                  <a:pt x="703685" y="2231716"/>
                  <a:pt x="642496" y="2128629"/>
                </a:cubicBezTo>
                <a:cubicBezTo>
                  <a:pt x="581307" y="2025543"/>
                  <a:pt x="549970" y="1910389"/>
                  <a:pt x="548488" y="1783172"/>
                </a:cubicBezTo>
                <a:lnTo>
                  <a:pt x="548488" y="685836"/>
                </a:lnTo>
                <a:cubicBezTo>
                  <a:pt x="549970" y="558617"/>
                  <a:pt x="581307" y="443465"/>
                  <a:pt x="642496" y="340378"/>
                </a:cubicBezTo>
                <a:cubicBezTo>
                  <a:pt x="703685" y="237292"/>
                  <a:pt x="785827" y="155161"/>
                  <a:pt x="888922" y="93986"/>
                </a:cubicBezTo>
                <a:cubicBezTo>
                  <a:pt x="992017" y="32810"/>
                  <a:pt x="1107166" y="1482"/>
                  <a:pt x="1234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A9D6B9-77A7-4585-8D83-A4B031C851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8502" y="2381250"/>
            <a:ext cx="1786616" cy="2580756"/>
          </a:xfrm>
          <a:custGeom>
            <a:avLst/>
            <a:gdLst>
              <a:gd name="connsiteX0" fmla="*/ 137033 w 2468737"/>
              <a:gd name="connsiteY0" fmla="*/ 1371671 h 3566075"/>
              <a:gd name="connsiteX1" fmla="*/ 233652 w 2468737"/>
              <a:gd name="connsiteY1" fmla="*/ 1412124 h 3566075"/>
              <a:gd name="connsiteX2" fmla="*/ 274065 w 2468737"/>
              <a:gd name="connsiteY2" fmla="*/ 1508838 h 3566075"/>
              <a:gd name="connsiteX3" fmla="*/ 274065 w 2468737"/>
              <a:gd name="connsiteY3" fmla="*/ 1783172 h 3566075"/>
              <a:gd name="connsiteX4" fmla="*/ 405394 w 2468737"/>
              <a:gd name="connsiteY4" fmla="*/ 2267384 h 3566075"/>
              <a:gd name="connsiteX5" fmla="*/ 750123 w 2468737"/>
              <a:gd name="connsiteY5" fmla="*/ 2612048 h 3566075"/>
              <a:gd name="connsiteX6" fmla="*/ 1234368 w 2468737"/>
              <a:gd name="connsiteY6" fmla="*/ 2743341 h 3566075"/>
              <a:gd name="connsiteX7" fmla="*/ 1718611 w 2468737"/>
              <a:gd name="connsiteY7" fmla="*/ 2612048 h 3566075"/>
              <a:gd name="connsiteX8" fmla="*/ 2063342 w 2468737"/>
              <a:gd name="connsiteY8" fmla="*/ 2267384 h 3566075"/>
              <a:gd name="connsiteX9" fmla="*/ 2194672 w 2468737"/>
              <a:gd name="connsiteY9" fmla="*/ 1783172 h 3566075"/>
              <a:gd name="connsiteX10" fmla="*/ 2194672 w 2468737"/>
              <a:gd name="connsiteY10" fmla="*/ 1508838 h 3566075"/>
              <a:gd name="connsiteX11" fmla="*/ 2235085 w 2468737"/>
              <a:gd name="connsiteY11" fmla="*/ 1412124 h 3566075"/>
              <a:gd name="connsiteX12" fmla="*/ 2331705 w 2468737"/>
              <a:gd name="connsiteY12" fmla="*/ 1371671 h 3566075"/>
              <a:gd name="connsiteX13" fmla="*/ 2428324 w 2468737"/>
              <a:gd name="connsiteY13" fmla="*/ 1412124 h 3566075"/>
              <a:gd name="connsiteX14" fmla="*/ 2468737 w 2468737"/>
              <a:gd name="connsiteY14" fmla="*/ 1508838 h 3566075"/>
              <a:gd name="connsiteX15" fmla="*/ 2468737 w 2468737"/>
              <a:gd name="connsiteY15" fmla="*/ 1783172 h 3566075"/>
              <a:gd name="connsiteX16" fmla="*/ 2321454 w 2468737"/>
              <a:gd name="connsiteY16" fmla="*/ 2367719 h 3566075"/>
              <a:gd name="connsiteX17" fmla="*/ 1930318 w 2468737"/>
              <a:gd name="connsiteY17" fmla="*/ 2801764 h 3566075"/>
              <a:gd name="connsiteX18" fmla="*/ 1371402 w 2468737"/>
              <a:gd name="connsiteY18" fmla="*/ 3009101 h 3566075"/>
              <a:gd name="connsiteX19" fmla="*/ 1371402 w 2468737"/>
              <a:gd name="connsiteY19" fmla="*/ 3292008 h 3566075"/>
              <a:gd name="connsiteX20" fmla="*/ 1920245 w 2468737"/>
              <a:gd name="connsiteY20" fmla="*/ 3292008 h 3566075"/>
              <a:gd name="connsiteX21" fmla="*/ 2016990 w 2468737"/>
              <a:gd name="connsiteY21" fmla="*/ 3332423 h 3566075"/>
              <a:gd name="connsiteX22" fmla="*/ 2057457 w 2468737"/>
              <a:gd name="connsiteY22" fmla="*/ 3429041 h 3566075"/>
              <a:gd name="connsiteX23" fmla="*/ 2016990 w 2468737"/>
              <a:gd name="connsiteY23" fmla="*/ 3525660 h 3566075"/>
              <a:gd name="connsiteX24" fmla="*/ 1920245 w 2468737"/>
              <a:gd name="connsiteY24" fmla="*/ 3566075 h 3566075"/>
              <a:gd name="connsiteX25" fmla="*/ 548488 w 2468737"/>
              <a:gd name="connsiteY25" fmla="*/ 3566075 h 3566075"/>
              <a:gd name="connsiteX26" fmla="*/ 451743 w 2468737"/>
              <a:gd name="connsiteY26" fmla="*/ 3525660 h 3566075"/>
              <a:gd name="connsiteX27" fmla="*/ 411276 w 2468737"/>
              <a:gd name="connsiteY27" fmla="*/ 3429041 h 3566075"/>
              <a:gd name="connsiteX28" fmla="*/ 451743 w 2468737"/>
              <a:gd name="connsiteY28" fmla="*/ 3332423 h 3566075"/>
              <a:gd name="connsiteX29" fmla="*/ 548488 w 2468737"/>
              <a:gd name="connsiteY29" fmla="*/ 3292008 h 3566075"/>
              <a:gd name="connsiteX30" fmla="*/ 1097335 w 2468737"/>
              <a:gd name="connsiteY30" fmla="*/ 3292008 h 3566075"/>
              <a:gd name="connsiteX31" fmla="*/ 1097335 w 2468737"/>
              <a:gd name="connsiteY31" fmla="*/ 3009101 h 3566075"/>
              <a:gd name="connsiteX32" fmla="*/ 538417 w 2468737"/>
              <a:gd name="connsiteY32" fmla="*/ 2801764 h 3566075"/>
              <a:gd name="connsiteX33" fmla="*/ 147282 w 2468737"/>
              <a:gd name="connsiteY33" fmla="*/ 2367719 h 3566075"/>
              <a:gd name="connsiteX34" fmla="*/ 0 w 2468737"/>
              <a:gd name="connsiteY34" fmla="*/ 1783172 h 3566075"/>
              <a:gd name="connsiteX35" fmla="*/ 0 w 2468737"/>
              <a:gd name="connsiteY35" fmla="*/ 1508838 h 3566075"/>
              <a:gd name="connsiteX36" fmla="*/ 40413 w 2468737"/>
              <a:gd name="connsiteY36" fmla="*/ 1412124 h 3566075"/>
              <a:gd name="connsiteX37" fmla="*/ 137033 w 2468737"/>
              <a:gd name="connsiteY37" fmla="*/ 1371671 h 3566075"/>
              <a:gd name="connsiteX38" fmla="*/ 1234368 w 2468737"/>
              <a:gd name="connsiteY38" fmla="*/ 0 h 3566075"/>
              <a:gd name="connsiteX39" fmla="*/ 1579811 w 2468737"/>
              <a:gd name="connsiteY39" fmla="*/ 93986 h 3566075"/>
              <a:gd name="connsiteX40" fmla="*/ 1826238 w 2468737"/>
              <a:gd name="connsiteY40" fmla="*/ 340378 h 3566075"/>
              <a:gd name="connsiteX41" fmla="*/ 1920245 w 2468737"/>
              <a:gd name="connsiteY41" fmla="*/ 685836 h 3566075"/>
              <a:gd name="connsiteX42" fmla="*/ 1920245 w 2468737"/>
              <a:gd name="connsiteY42" fmla="*/ 1783172 h 3566075"/>
              <a:gd name="connsiteX43" fmla="*/ 1826238 w 2468737"/>
              <a:gd name="connsiteY43" fmla="*/ 2128629 h 3566075"/>
              <a:gd name="connsiteX44" fmla="*/ 1579811 w 2468737"/>
              <a:gd name="connsiteY44" fmla="*/ 2375022 h 3566075"/>
              <a:gd name="connsiteX45" fmla="*/ 1234368 w 2468737"/>
              <a:gd name="connsiteY45" fmla="*/ 2469006 h 3566075"/>
              <a:gd name="connsiteX46" fmla="*/ 888922 w 2468737"/>
              <a:gd name="connsiteY46" fmla="*/ 2375022 h 3566075"/>
              <a:gd name="connsiteX47" fmla="*/ 642496 w 2468737"/>
              <a:gd name="connsiteY47" fmla="*/ 2128629 h 3566075"/>
              <a:gd name="connsiteX48" fmla="*/ 548488 w 2468737"/>
              <a:gd name="connsiteY48" fmla="*/ 1783172 h 3566075"/>
              <a:gd name="connsiteX49" fmla="*/ 548488 w 2468737"/>
              <a:gd name="connsiteY49" fmla="*/ 685836 h 3566075"/>
              <a:gd name="connsiteX50" fmla="*/ 642496 w 2468737"/>
              <a:gd name="connsiteY50" fmla="*/ 340378 h 3566075"/>
              <a:gd name="connsiteX51" fmla="*/ 888922 w 2468737"/>
              <a:gd name="connsiteY51" fmla="*/ 93986 h 3566075"/>
              <a:gd name="connsiteX52" fmla="*/ 1234368 w 2468737"/>
              <a:gd name="connsiteY52" fmla="*/ 0 h 35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68737" h="3566075">
                <a:moveTo>
                  <a:pt x="137033" y="1371671"/>
                </a:moveTo>
                <a:cubicBezTo>
                  <a:pt x="175529" y="1372698"/>
                  <a:pt x="207735" y="1386183"/>
                  <a:pt x="233652" y="1412124"/>
                </a:cubicBezTo>
                <a:cubicBezTo>
                  <a:pt x="259568" y="1438066"/>
                  <a:pt x="273040" y="1470304"/>
                  <a:pt x="274065" y="1508838"/>
                </a:cubicBezTo>
                <a:lnTo>
                  <a:pt x="274065" y="1783172"/>
                </a:lnTo>
                <a:cubicBezTo>
                  <a:pt x="276118" y="1961682"/>
                  <a:pt x="319894" y="2123086"/>
                  <a:pt x="405394" y="2267384"/>
                </a:cubicBezTo>
                <a:cubicBezTo>
                  <a:pt x="490895" y="2411682"/>
                  <a:pt x="605803" y="2526569"/>
                  <a:pt x="750123" y="2612048"/>
                </a:cubicBezTo>
                <a:cubicBezTo>
                  <a:pt x="894442" y="2697526"/>
                  <a:pt x="1055858" y="2741290"/>
                  <a:pt x="1234368" y="2743341"/>
                </a:cubicBezTo>
                <a:cubicBezTo>
                  <a:pt x="1412877" y="2741290"/>
                  <a:pt x="1574292" y="2697526"/>
                  <a:pt x="1718611" y="2612048"/>
                </a:cubicBezTo>
                <a:cubicBezTo>
                  <a:pt x="1862931" y="2526569"/>
                  <a:pt x="1977841" y="2411682"/>
                  <a:pt x="2063342" y="2267384"/>
                </a:cubicBezTo>
                <a:cubicBezTo>
                  <a:pt x="2148842" y="2123086"/>
                  <a:pt x="2192619" y="1961682"/>
                  <a:pt x="2194672" y="1783172"/>
                </a:cubicBezTo>
                <a:lnTo>
                  <a:pt x="2194672" y="1508838"/>
                </a:lnTo>
                <a:cubicBezTo>
                  <a:pt x="2195697" y="1470304"/>
                  <a:pt x="2209168" y="1438066"/>
                  <a:pt x="2235085" y="1412124"/>
                </a:cubicBezTo>
                <a:cubicBezTo>
                  <a:pt x="2261002" y="1386183"/>
                  <a:pt x="2293208" y="1372698"/>
                  <a:pt x="2331705" y="1371671"/>
                </a:cubicBezTo>
                <a:cubicBezTo>
                  <a:pt x="2370201" y="1372698"/>
                  <a:pt x="2402407" y="1386183"/>
                  <a:pt x="2428324" y="1412124"/>
                </a:cubicBezTo>
                <a:cubicBezTo>
                  <a:pt x="2454239" y="1438066"/>
                  <a:pt x="2467712" y="1470304"/>
                  <a:pt x="2468737" y="1508838"/>
                </a:cubicBezTo>
                <a:lnTo>
                  <a:pt x="2468737" y="1783172"/>
                </a:lnTo>
                <a:cubicBezTo>
                  <a:pt x="2466625" y="1996754"/>
                  <a:pt x="2417530" y="2191603"/>
                  <a:pt x="2321454" y="2367719"/>
                </a:cubicBezTo>
                <a:cubicBezTo>
                  <a:pt x="2225378" y="2543835"/>
                  <a:pt x="2094999" y="2688517"/>
                  <a:pt x="1930318" y="2801764"/>
                </a:cubicBezTo>
                <a:cubicBezTo>
                  <a:pt x="1765636" y="2915011"/>
                  <a:pt x="1579331" y="2984124"/>
                  <a:pt x="1371402" y="3009101"/>
                </a:cubicBezTo>
                <a:lnTo>
                  <a:pt x="1371402" y="3292008"/>
                </a:lnTo>
                <a:lnTo>
                  <a:pt x="1920245" y="3292008"/>
                </a:lnTo>
                <a:cubicBezTo>
                  <a:pt x="1958791" y="3293034"/>
                  <a:pt x="1991039" y="3306506"/>
                  <a:pt x="2016990" y="3332423"/>
                </a:cubicBezTo>
                <a:cubicBezTo>
                  <a:pt x="2042939" y="3358339"/>
                  <a:pt x="2056430" y="3390546"/>
                  <a:pt x="2057457" y="3429041"/>
                </a:cubicBezTo>
                <a:cubicBezTo>
                  <a:pt x="2056430" y="3467537"/>
                  <a:pt x="2042939" y="3499743"/>
                  <a:pt x="2016990" y="3525660"/>
                </a:cubicBezTo>
                <a:cubicBezTo>
                  <a:pt x="1991039" y="3551577"/>
                  <a:pt x="1958791" y="3565048"/>
                  <a:pt x="1920245" y="3566075"/>
                </a:cubicBezTo>
                <a:lnTo>
                  <a:pt x="548488" y="3566075"/>
                </a:lnTo>
                <a:cubicBezTo>
                  <a:pt x="509942" y="3565048"/>
                  <a:pt x="477693" y="3551577"/>
                  <a:pt x="451743" y="3525660"/>
                </a:cubicBezTo>
                <a:cubicBezTo>
                  <a:pt x="425792" y="3499743"/>
                  <a:pt x="412303" y="3467537"/>
                  <a:pt x="411276" y="3429041"/>
                </a:cubicBezTo>
                <a:cubicBezTo>
                  <a:pt x="412303" y="3390546"/>
                  <a:pt x="425792" y="3358339"/>
                  <a:pt x="451743" y="3332423"/>
                </a:cubicBezTo>
                <a:cubicBezTo>
                  <a:pt x="477693" y="3306506"/>
                  <a:pt x="509942" y="3293034"/>
                  <a:pt x="548488" y="3292008"/>
                </a:cubicBezTo>
                <a:lnTo>
                  <a:pt x="1097335" y="3292008"/>
                </a:lnTo>
                <a:lnTo>
                  <a:pt x="1097335" y="3009101"/>
                </a:lnTo>
                <a:cubicBezTo>
                  <a:pt x="889404" y="2984124"/>
                  <a:pt x="703098" y="2915011"/>
                  <a:pt x="538417" y="2801764"/>
                </a:cubicBezTo>
                <a:cubicBezTo>
                  <a:pt x="373735" y="2688517"/>
                  <a:pt x="243358" y="2543835"/>
                  <a:pt x="147282" y="2367719"/>
                </a:cubicBezTo>
                <a:cubicBezTo>
                  <a:pt x="51206" y="2191603"/>
                  <a:pt x="2112" y="1996754"/>
                  <a:pt x="0" y="1783172"/>
                </a:cubicBezTo>
                <a:lnTo>
                  <a:pt x="0" y="1508838"/>
                </a:lnTo>
                <a:cubicBezTo>
                  <a:pt x="1026" y="1470304"/>
                  <a:pt x="14496" y="1438066"/>
                  <a:pt x="40413" y="1412124"/>
                </a:cubicBezTo>
                <a:cubicBezTo>
                  <a:pt x="66331" y="1386183"/>
                  <a:pt x="98537" y="1372698"/>
                  <a:pt x="137033" y="1371671"/>
                </a:cubicBezTo>
                <a:close/>
                <a:moveTo>
                  <a:pt x="1234368" y="0"/>
                </a:moveTo>
                <a:cubicBezTo>
                  <a:pt x="1361570" y="1482"/>
                  <a:pt x="1476717" y="32810"/>
                  <a:pt x="1579811" y="93986"/>
                </a:cubicBezTo>
                <a:cubicBezTo>
                  <a:pt x="1682906" y="155161"/>
                  <a:pt x="1765049" y="237292"/>
                  <a:pt x="1826238" y="340378"/>
                </a:cubicBezTo>
                <a:cubicBezTo>
                  <a:pt x="1887425" y="443465"/>
                  <a:pt x="1918763" y="558617"/>
                  <a:pt x="1920245" y="685836"/>
                </a:cubicBezTo>
                <a:lnTo>
                  <a:pt x="1920245" y="1783172"/>
                </a:lnTo>
                <a:cubicBezTo>
                  <a:pt x="1918763" y="1910389"/>
                  <a:pt x="1887425" y="2025543"/>
                  <a:pt x="1826238" y="2128629"/>
                </a:cubicBezTo>
                <a:cubicBezTo>
                  <a:pt x="1765049" y="2231716"/>
                  <a:pt x="1682906" y="2313847"/>
                  <a:pt x="1579811" y="2375022"/>
                </a:cubicBezTo>
                <a:cubicBezTo>
                  <a:pt x="1476717" y="2436196"/>
                  <a:pt x="1361570" y="2467524"/>
                  <a:pt x="1234368" y="2469006"/>
                </a:cubicBezTo>
                <a:cubicBezTo>
                  <a:pt x="1107166" y="2467524"/>
                  <a:pt x="992017" y="2436196"/>
                  <a:pt x="888922" y="2375022"/>
                </a:cubicBezTo>
                <a:cubicBezTo>
                  <a:pt x="785827" y="2313847"/>
                  <a:pt x="703685" y="2231716"/>
                  <a:pt x="642496" y="2128629"/>
                </a:cubicBezTo>
                <a:cubicBezTo>
                  <a:pt x="581307" y="2025543"/>
                  <a:pt x="549970" y="1910389"/>
                  <a:pt x="548488" y="1783172"/>
                </a:cubicBezTo>
                <a:lnTo>
                  <a:pt x="548488" y="685836"/>
                </a:lnTo>
                <a:cubicBezTo>
                  <a:pt x="549970" y="558617"/>
                  <a:pt x="581307" y="443465"/>
                  <a:pt x="642496" y="340378"/>
                </a:cubicBezTo>
                <a:cubicBezTo>
                  <a:pt x="703685" y="237292"/>
                  <a:pt x="785827" y="155161"/>
                  <a:pt x="888922" y="93986"/>
                </a:cubicBezTo>
                <a:cubicBezTo>
                  <a:pt x="992017" y="32810"/>
                  <a:pt x="1107166" y="1482"/>
                  <a:pt x="1234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C5C06C-D298-41E1-854C-6ED6580A0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732" y="5343471"/>
            <a:ext cx="3268915" cy="110070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959ED6B-9391-4466-A0B1-B881528F5C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1542" y="5343471"/>
            <a:ext cx="3268915" cy="110070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98260CD-D8A0-4113-8BBC-A33DC23CC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17353" y="5343471"/>
            <a:ext cx="3268915" cy="110070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0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/>
      <p:bldP spid="12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9496E4-A957-4E31-911B-8EEEFFA0C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5584371"/>
              <a:gd name="connsiteX1" fmla="*/ 12192000 w 12192000"/>
              <a:gd name="connsiteY1" fmla="*/ 0 h 5584371"/>
              <a:gd name="connsiteX2" fmla="*/ 12192000 w 12192000"/>
              <a:gd name="connsiteY2" fmla="*/ 5584371 h 5584371"/>
              <a:gd name="connsiteX3" fmla="*/ 0 w 12192000"/>
              <a:gd name="connsiteY3" fmla="*/ 5584371 h 55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84371">
                <a:moveTo>
                  <a:pt x="0" y="0"/>
                </a:moveTo>
                <a:lnTo>
                  <a:pt x="12192000" y="0"/>
                </a:lnTo>
                <a:lnTo>
                  <a:pt x="12192000" y="5584371"/>
                </a:lnTo>
                <a:lnTo>
                  <a:pt x="0" y="5584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710107" y="1907494"/>
            <a:ext cx="3439408" cy="3469619"/>
          </a:xfrm>
          <a:custGeom>
            <a:avLst/>
            <a:gdLst>
              <a:gd name="connsiteX0" fmla="*/ 1345835 w 3439408"/>
              <a:gd name="connsiteY0" fmla="*/ 2336682 h 3469619"/>
              <a:gd name="connsiteX1" fmla="*/ 2093574 w 3439408"/>
              <a:gd name="connsiteY1" fmla="*/ 2336682 h 3469619"/>
              <a:gd name="connsiteX2" fmla="*/ 2376808 w 3439408"/>
              <a:gd name="connsiteY2" fmla="*/ 2903151 h 3469619"/>
              <a:gd name="connsiteX3" fmla="*/ 2093574 w 3439408"/>
              <a:gd name="connsiteY3" fmla="*/ 3469619 h 3469619"/>
              <a:gd name="connsiteX4" fmla="*/ 1345835 w 3439408"/>
              <a:gd name="connsiteY4" fmla="*/ 3469619 h 3469619"/>
              <a:gd name="connsiteX5" fmla="*/ 1062601 w 3439408"/>
              <a:gd name="connsiteY5" fmla="*/ 2903151 h 3469619"/>
              <a:gd name="connsiteX6" fmla="*/ 2408435 w 3439408"/>
              <a:gd name="connsiteY6" fmla="*/ 1752512 h 3469619"/>
              <a:gd name="connsiteX7" fmla="*/ 3156174 w 3439408"/>
              <a:gd name="connsiteY7" fmla="*/ 1752512 h 3469619"/>
              <a:gd name="connsiteX8" fmla="*/ 3439408 w 3439408"/>
              <a:gd name="connsiteY8" fmla="*/ 2318981 h 3469619"/>
              <a:gd name="connsiteX9" fmla="*/ 3156174 w 3439408"/>
              <a:gd name="connsiteY9" fmla="*/ 2885449 h 3469619"/>
              <a:gd name="connsiteX10" fmla="*/ 2408435 w 3439408"/>
              <a:gd name="connsiteY10" fmla="*/ 2885449 h 3469619"/>
              <a:gd name="connsiteX11" fmla="*/ 2125201 w 3439408"/>
              <a:gd name="connsiteY11" fmla="*/ 2318981 h 3469619"/>
              <a:gd name="connsiteX12" fmla="*/ 283234 w 3439408"/>
              <a:gd name="connsiteY12" fmla="*/ 1734810 h 3469619"/>
              <a:gd name="connsiteX13" fmla="*/ 1030973 w 3439408"/>
              <a:gd name="connsiteY13" fmla="*/ 1734810 h 3469619"/>
              <a:gd name="connsiteX14" fmla="*/ 1314207 w 3439408"/>
              <a:gd name="connsiteY14" fmla="*/ 2301279 h 3469619"/>
              <a:gd name="connsiteX15" fmla="*/ 1030973 w 3439408"/>
              <a:gd name="connsiteY15" fmla="*/ 2867747 h 3469619"/>
              <a:gd name="connsiteX16" fmla="*/ 283234 w 3439408"/>
              <a:gd name="connsiteY16" fmla="*/ 2867747 h 3469619"/>
              <a:gd name="connsiteX17" fmla="*/ 0 w 3439408"/>
              <a:gd name="connsiteY17" fmla="*/ 2301279 h 3469619"/>
              <a:gd name="connsiteX18" fmla="*/ 1345835 w 3439408"/>
              <a:gd name="connsiteY18" fmla="*/ 1168341 h 3469619"/>
              <a:gd name="connsiteX19" fmla="*/ 2093574 w 3439408"/>
              <a:gd name="connsiteY19" fmla="*/ 1168341 h 3469619"/>
              <a:gd name="connsiteX20" fmla="*/ 2376808 w 3439408"/>
              <a:gd name="connsiteY20" fmla="*/ 1734810 h 3469619"/>
              <a:gd name="connsiteX21" fmla="*/ 2093574 w 3439408"/>
              <a:gd name="connsiteY21" fmla="*/ 2301278 h 3469619"/>
              <a:gd name="connsiteX22" fmla="*/ 1345835 w 3439408"/>
              <a:gd name="connsiteY22" fmla="*/ 2301278 h 3469619"/>
              <a:gd name="connsiteX23" fmla="*/ 1062601 w 3439408"/>
              <a:gd name="connsiteY23" fmla="*/ 1734810 h 3469619"/>
              <a:gd name="connsiteX24" fmla="*/ 2408435 w 3439408"/>
              <a:gd name="connsiteY24" fmla="*/ 584171 h 3469619"/>
              <a:gd name="connsiteX25" fmla="*/ 3156174 w 3439408"/>
              <a:gd name="connsiteY25" fmla="*/ 584171 h 3469619"/>
              <a:gd name="connsiteX26" fmla="*/ 3439408 w 3439408"/>
              <a:gd name="connsiteY26" fmla="*/ 1150640 h 3469619"/>
              <a:gd name="connsiteX27" fmla="*/ 3156174 w 3439408"/>
              <a:gd name="connsiteY27" fmla="*/ 1717108 h 3469619"/>
              <a:gd name="connsiteX28" fmla="*/ 2408435 w 3439408"/>
              <a:gd name="connsiteY28" fmla="*/ 1717108 h 3469619"/>
              <a:gd name="connsiteX29" fmla="*/ 2125201 w 3439408"/>
              <a:gd name="connsiteY29" fmla="*/ 1150640 h 3469619"/>
              <a:gd name="connsiteX30" fmla="*/ 283234 w 3439408"/>
              <a:gd name="connsiteY30" fmla="*/ 566468 h 3469619"/>
              <a:gd name="connsiteX31" fmla="*/ 1030973 w 3439408"/>
              <a:gd name="connsiteY31" fmla="*/ 566468 h 3469619"/>
              <a:gd name="connsiteX32" fmla="*/ 1314207 w 3439408"/>
              <a:gd name="connsiteY32" fmla="*/ 1132937 h 3469619"/>
              <a:gd name="connsiteX33" fmla="*/ 1030973 w 3439408"/>
              <a:gd name="connsiteY33" fmla="*/ 1699405 h 3469619"/>
              <a:gd name="connsiteX34" fmla="*/ 283234 w 3439408"/>
              <a:gd name="connsiteY34" fmla="*/ 1699405 h 3469619"/>
              <a:gd name="connsiteX35" fmla="*/ 0 w 3439408"/>
              <a:gd name="connsiteY35" fmla="*/ 1132937 h 3469619"/>
              <a:gd name="connsiteX36" fmla="*/ 1345835 w 3439408"/>
              <a:gd name="connsiteY36" fmla="*/ 0 h 3469619"/>
              <a:gd name="connsiteX37" fmla="*/ 2093574 w 3439408"/>
              <a:gd name="connsiteY37" fmla="*/ 0 h 3469619"/>
              <a:gd name="connsiteX38" fmla="*/ 2376808 w 3439408"/>
              <a:gd name="connsiteY38" fmla="*/ 566469 h 3469619"/>
              <a:gd name="connsiteX39" fmla="*/ 2093574 w 3439408"/>
              <a:gd name="connsiteY39" fmla="*/ 1132937 h 3469619"/>
              <a:gd name="connsiteX40" fmla="*/ 1345835 w 3439408"/>
              <a:gd name="connsiteY40" fmla="*/ 1132937 h 3469619"/>
              <a:gd name="connsiteX41" fmla="*/ 1062601 w 3439408"/>
              <a:gd name="connsiteY41" fmla="*/ 566469 h 346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39408" h="3469619">
                <a:moveTo>
                  <a:pt x="1345835" y="2336682"/>
                </a:moveTo>
                <a:lnTo>
                  <a:pt x="2093574" y="2336682"/>
                </a:lnTo>
                <a:lnTo>
                  <a:pt x="2376808" y="2903151"/>
                </a:lnTo>
                <a:lnTo>
                  <a:pt x="2093574" y="3469619"/>
                </a:lnTo>
                <a:lnTo>
                  <a:pt x="1345835" y="3469619"/>
                </a:lnTo>
                <a:lnTo>
                  <a:pt x="1062601" y="2903151"/>
                </a:lnTo>
                <a:close/>
                <a:moveTo>
                  <a:pt x="2408435" y="1752512"/>
                </a:moveTo>
                <a:lnTo>
                  <a:pt x="3156174" y="1752512"/>
                </a:lnTo>
                <a:lnTo>
                  <a:pt x="3439408" y="2318981"/>
                </a:lnTo>
                <a:lnTo>
                  <a:pt x="3156174" y="2885449"/>
                </a:lnTo>
                <a:lnTo>
                  <a:pt x="2408435" y="2885449"/>
                </a:lnTo>
                <a:lnTo>
                  <a:pt x="2125201" y="2318981"/>
                </a:lnTo>
                <a:close/>
                <a:moveTo>
                  <a:pt x="283234" y="1734810"/>
                </a:moveTo>
                <a:lnTo>
                  <a:pt x="1030973" y="1734810"/>
                </a:lnTo>
                <a:lnTo>
                  <a:pt x="1314207" y="2301279"/>
                </a:lnTo>
                <a:lnTo>
                  <a:pt x="1030973" y="2867747"/>
                </a:lnTo>
                <a:lnTo>
                  <a:pt x="283234" y="2867747"/>
                </a:lnTo>
                <a:lnTo>
                  <a:pt x="0" y="2301279"/>
                </a:lnTo>
                <a:close/>
                <a:moveTo>
                  <a:pt x="1345835" y="1168341"/>
                </a:moveTo>
                <a:lnTo>
                  <a:pt x="2093574" y="1168341"/>
                </a:lnTo>
                <a:lnTo>
                  <a:pt x="2376808" y="1734810"/>
                </a:lnTo>
                <a:lnTo>
                  <a:pt x="2093574" y="2301278"/>
                </a:lnTo>
                <a:lnTo>
                  <a:pt x="1345835" y="2301278"/>
                </a:lnTo>
                <a:lnTo>
                  <a:pt x="1062601" y="1734810"/>
                </a:lnTo>
                <a:close/>
                <a:moveTo>
                  <a:pt x="2408435" y="584171"/>
                </a:moveTo>
                <a:lnTo>
                  <a:pt x="3156174" y="584171"/>
                </a:lnTo>
                <a:lnTo>
                  <a:pt x="3439408" y="1150640"/>
                </a:lnTo>
                <a:lnTo>
                  <a:pt x="3156174" y="1717108"/>
                </a:lnTo>
                <a:lnTo>
                  <a:pt x="2408435" y="1717108"/>
                </a:lnTo>
                <a:lnTo>
                  <a:pt x="2125201" y="1150640"/>
                </a:lnTo>
                <a:close/>
                <a:moveTo>
                  <a:pt x="283234" y="566468"/>
                </a:moveTo>
                <a:lnTo>
                  <a:pt x="1030973" y="566468"/>
                </a:lnTo>
                <a:lnTo>
                  <a:pt x="1314207" y="1132937"/>
                </a:lnTo>
                <a:lnTo>
                  <a:pt x="1030973" y="1699405"/>
                </a:lnTo>
                <a:lnTo>
                  <a:pt x="283234" y="1699405"/>
                </a:lnTo>
                <a:lnTo>
                  <a:pt x="0" y="1132937"/>
                </a:lnTo>
                <a:close/>
                <a:moveTo>
                  <a:pt x="1345835" y="0"/>
                </a:moveTo>
                <a:lnTo>
                  <a:pt x="2093574" y="0"/>
                </a:lnTo>
                <a:lnTo>
                  <a:pt x="2376808" y="566469"/>
                </a:lnTo>
                <a:lnTo>
                  <a:pt x="2093574" y="1132937"/>
                </a:lnTo>
                <a:lnTo>
                  <a:pt x="1345835" y="1132937"/>
                </a:lnTo>
                <a:lnTo>
                  <a:pt x="1062601" y="566469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7012023" y="1907494"/>
            <a:ext cx="3439408" cy="3469619"/>
          </a:xfrm>
          <a:custGeom>
            <a:avLst/>
            <a:gdLst>
              <a:gd name="connsiteX0" fmla="*/ 1345835 w 3439408"/>
              <a:gd name="connsiteY0" fmla="*/ 2336682 h 3469619"/>
              <a:gd name="connsiteX1" fmla="*/ 2093574 w 3439408"/>
              <a:gd name="connsiteY1" fmla="*/ 2336682 h 3469619"/>
              <a:gd name="connsiteX2" fmla="*/ 2376808 w 3439408"/>
              <a:gd name="connsiteY2" fmla="*/ 2903151 h 3469619"/>
              <a:gd name="connsiteX3" fmla="*/ 2093574 w 3439408"/>
              <a:gd name="connsiteY3" fmla="*/ 3469619 h 3469619"/>
              <a:gd name="connsiteX4" fmla="*/ 1345835 w 3439408"/>
              <a:gd name="connsiteY4" fmla="*/ 3469619 h 3469619"/>
              <a:gd name="connsiteX5" fmla="*/ 1062601 w 3439408"/>
              <a:gd name="connsiteY5" fmla="*/ 2903151 h 3469619"/>
              <a:gd name="connsiteX6" fmla="*/ 2408435 w 3439408"/>
              <a:gd name="connsiteY6" fmla="*/ 1752512 h 3469619"/>
              <a:gd name="connsiteX7" fmla="*/ 3156174 w 3439408"/>
              <a:gd name="connsiteY7" fmla="*/ 1752512 h 3469619"/>
              <a:gd name="connsiteX8" fmla="*/ 3439408 w 3439408"/>
              <a:gd name="connsiteY8" fmla="*/ 2318981 h 3469619"/>
              <a:gd name="connsiteX9" fmla="*/ 3156174 w 3439408"/>
              <a:gd name="connsiteY9" fmla="*/ 2885449 h 3469619"/>
              <a:gd name="connsiteX10" fmla="*/ 2408435 w 3439408"/>
              <a:gd name="connsiteY10" fmla="*/ 2885449 h 3469619"/>
              <a:gd name="connsiteX11" fmla="*/ 2125201 w 3439408"/>
              <a:gd name="connsiteY11" fmla="*/ 2318981 h 3469619"/>
              <a:gd name="connsiteX12" fmla="*/ 283234 w 3439408"/>
              <a:gd name="connsiteY12" fmla="*/ 1734810 h 3469619"/>
              <a:gd name="connsiteX13" fmla="*/ 1030973 w 3439408"/>
              <a:gd name="connsiteY13" fmla="*/ 1734810 h 3469619"/>
              <a:gd name="connsiteX14" fmla="*/ 1314207 w 3439408"/>
              <a:gd name="connsiteY14" fmla="*/ 2301279 h 3469619"/>
              <a:gd name="connsiteX15" fmla="*/ 1030973 w 3439408"/>
              <a:gd name="connsiteY15" fmla="*/ 2867747 h 3469619"/>
              <a:gd name="connsiteX16" fmla="*/ 283234 w 3439408"/>
              <a:gd name="connsiteY16" fmla="*/ 2867747 h 3469619"/>
              <a:gd name="connsiteX17" fmla="*/ 0 w 3439408"/>
              <a:gd name="connsiteY17" fmla="*/ 2301279 h 3469619"/>
              <a:gd name="connsiteX18" fmla="*/ 1345835 w 3439408"/>
              <a:gd name="connsiteY18" fmla="*/ 1168341 h 3469619"/>
              <a:gd name="connsiteX19" fmla="*/ 2093574 w 3439408"/>
              <a:gd name="connsiteY19" fmla="*/ 1168341 h 3469619"/>
              <a:gd name="connsiteX20" fmla="*/ 2376808 w 3439408"/>
              <a:gd name="connsiteY20" fmla="*/ 1734810 h 3469619"/>
              <a:gd name="connsiteX21" fmla="*/ 2093574 w 3439408"/>
              <a:gd name="connsiteY21" fmla="*/ 2301278 h 3469619"/>
              <a:gd name="connsiteX22" fmla="*/ 1345835 w 3439408"/>
              <a:gd name="connsiteY22" fmla="*/ 2301278 h 3469619"/>
              <a:gd name="connsiteX23" fmla="*/ 1062601 w 3439408"/>
              <a:gd name="connsiteY23" fmla="*/ 1734810 h 3469619"/>
              <a:gd name="connsiteX24" fmla="*/ 2408435 w 3439408"/>
              <a:gd name="connsiteY24" fmla="*/ 584171 h 3469619"/>
              <a:gd name="connsiteX25" fmla="*/ 3156174 w 3439408"/>
              <a:gd name="connsiteY25" fmla="*/ 584171 h 3469619"/>
              <a:gd name="connsiteX26" fmla="*/ 3439408 w 3439408"/>
              <a:gd name="connsiteY26" fmla="*/ 1150640 h 3469619"/>
              <a:gd name="connsiteX27" fmla="*/ 3156174 w 3439408"/>
              <a:gd name="connsiteY27" fmla="*/ 1717108 h 3469619"/>
              <a:gd name="connsiteX28" fmla="*/ 2408435 w 3439408"/>
              <a:gd name="connsiteY28" fmla="*/ 1717108 h 3469619"/>
              <a:gd name="connsiteX29" fmla="*/ 2125201 w 3439408"/>
              <a:gd name="connsiteY29" fmla="*/ 1150640 h 3469619"/>
              <a:gd name="connsiteX30" fmla="*/ 283234 w 3439408"/>
              <a:gd name="connsiteY30" fmla="*/ 566468 h 3469619"/>
              <a:gd name="connsiteX31" fmla="*/ 1030973 w 3439408"/>
              <a:gd name="connsiteY31" fmla="*/ 566468 h 3469619"/>
              <a:gd name="connsiteX32" fmla="*/ 1314207 w 3439408"/>
              <a:gd name="connsiteY32" fmla="*/ 1132937 h 3469619"/>
              <a:gd name="connsiteX33" fmla="*/ 1030973 w 3439408"/>
              <a:gd name="connsiteY33" fmla="*/ 1699405 h 3469619"/>
              <a:gd name="connsiteX34" fmla="*/ 283234 w 3439408"/>
              <a:gd name="connsiteY34" fmla="*/ 1699405 h 3469619"/>
              <a:gd name="connsiteX35" fmla="*/ 0 w 3439408"/>
              <a:gd name="connsiteY35" fmla="*/ 1132937 h 3469619"/>
              <a:gd name="connsiteX36" fmla="*/ 1345835 w 3439408"/>
              <a:gd name="connsiteY36" fmla="*/ 0 h 3469619"/>
              <a:gd name="connsiteX37" fmla="*/ 2093574 w 3439408"/>
              <a:gd name="connsiteY37" fmla="*/ 0 h 3469619"/>
              <a:gd name="connsiteX38" fmla="*/ 2376808 w 3439408"/>
              <a:gd name="connsiteY38" fmla="*/ 566469 h 3469619"/>
              <a:gd name="connsiteX39" fmla="*/ 2093574 w 3439408"/>
              <a:gd name="connsiteY39" fmla="*/ 1132937 h 3469619"/>
              <a:gd name="connsiteX40" fmla="*/ 1345835 w 3439408"/>
              <a:gd name="connsiteY40" fmla="*/ 1132937 h 3469619"/>
              <a:gd name="connsiteX41" fmla="*/ 1062601 w 3439408"/>
              <a:gd name="connsiteY41" fmla="*/ 566469 h 346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39408" h="3469619">
                <a:moveTo>
                  <a:pt x="1345835" y="2336682"/>
                </a:moveTo>
                <a:lnTo>
                  <a:pt x="2093574" y="2336682"/>
                </a:lnTo>
                <a:lnTo>
                  <a:pt x="2376808" y="2903151"/>
                </a:lnTo>
                <a:lnTo>
                  <a:pt x="2093574" y="3469619"/>
                </a:lnTo>
                <a:lnTo>
                  <a:pt x="1345835" y="3469619"/>
                </a:lnTo>
                <a:lnTo>
                  <a:pt x="1062601" y="2903151"/>
                </a:lnTo>
                <a:close/>
                <a:moveTo>
                  <a:pt x="2408435" y="1752512"/>
                </a:moveTo>
                <a:lnTo>
                  <a:pt x="3156174" y="1752512"/>
                </a:lnTo>
                <a:lnTo>
                  <a:pt x="3439408" y="2318981"/>
                </a:lnTo>
                <a:lnTo>
                  <a:pt x="3156174" y="2885449"/>
                </a:lnTo>
                <a:lnTo>
                  <a:pt x="2408435" y="2885449"/>
                </a:lnTo>
                <a:lnTo>
                  <a:pt x="2125201" y="2318981"/>
                </a:lnTo>
                <a:close/>
                <a:moveTo>
                  <a:pt x="283234" y="1734810"/>
                </a:moveTo>
                <a:lnTo>
                  <a:pt x="1030973" y="1734810"/>
                </a:lnTo>
                <a:lnTo>
                  <a:pt x="1314207" y="2301279"/>
                </a:lnTo>
                <a:lnTo>
                  <a:pt x="1030973" y="2867747"/>
                </a:lnTo>
                <a:lnTo>
                  <a:pt x="283234" y="2867747"/>
                </a:lnTo>
                <a:lnTo>
                  <a:pt x="0" y="2301279"/>
                </a:lnTo>
                <a:close/>
                <a:moveTo>
                  <a:pt x="1345835" y="1168341"/>
                </a:moveTo>
                <a:lnTo>
                  <a:pt x="2093574" y="1168341"/>
                </a:lnTo>
                <a:lnTo>
                  <a:pt x="2376808" y="1734810"/>
                </a:lnTo>
                <a:lnTo>
                  <a:pt x="2093574" y="2301278"/>
                </a:lnTo>
                <a:lnTo>
                  <a:pt x="1345835" y="2301278"/>
                </a:lnTo>
                <a:lnTo>
                  <a:pt x="1062601" y="1734810"/>
                </a:lnTo>
                <a:close/>
                <a:moveTo>
                  <a:pt x="2408435" y="584171"/>
                </a:moveTo>
                <a:lnTo>
                  <a:pt x="3156174" y="584171"/>
                </a:lnTo>
                <a:lnTo>
                  <a:pt x="3439408" y="1150640"/>
                </a:lnTo>
                <a:lnTo>
                  <a:pt x="3156174" y="1717108"/>
                </a:lnTo>
                <a:lnTo>
                  <a:pt x="2408435" y="1717108"/>
                </a:lnTo>
                <a:lnTo>
                  <a:pt x="2125201" y="1150640"/>
                </a:lnTo>
                <a:close/>
                <a:moveTo>
                  <a:pt x="283234" y="566468"/>
                </a:moveTo>
                <a:lnTo>
                  <a:pt x="1030973" y="566468"/>
                </a:lnTo>
                <a:lnTo>
                  <a:pt x="1314207" y="1132937"/>
                </a:lnTo>
                <a:lnTo>
                  <a:pt x="1030973" y="1699405"/>
                </a:lnTo>
                <a:lnTo>
                  <a:pt x="283234" y="1699405"/>
                </a:lnTo>
                <a:lnTo>
                  <a:pt x="0" y="1132937"/>
                </a:lnTo>
                <a:close/>
                <a:moveTo>
                  <a:pt x="1345835" y="0"/>
                </a:moveTo>
                <a:lnTo>
                  <a:pt x="2093574" y="0"/>
                </a:lnTo>
                <a:lnTo>
                  <a:pt x="2376808" y="566469"/>
                </a:lnTo>
                <a:lnTo>
                  <a:pt x="2093574" y="1132937"/>
                </a:lnTo>
                <a:lnTo>
                  <a:pt x="1345835" y="1132937"/>
                </a:lnTo>
                <a:lnTo>
                  <a:pt x="1062601" y="566469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1069616" y="5689933"/>
            <a:ext cx="4720389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371532" y="5689933"/>
            <a:ext cx="4720389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6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979454" y="1939343"/>
            <a:ext cx="3409146" cy="3409146"/>
          </a:xfrm>
          <a:custGeom>
            <a:avLst/>
            <a:gdLst>
              <a:gd name="connsiteX0" fmla="*/ 1704573 w 3409146"/>
              <a:gd name="connsiteY0" fmla="*/ 1132041 h 3409146"/>
              <a:gd name="connsiteX1" fmla="*/ 1132041 w 3409146"/>
              <a:gd name="connsiteY1" fmla="*/ 1704573 h 3409146"/>
              <a:gd name="connsiteX2" fmla="*/ 1704573 w 3409146"/>
              <a:gd name="connsiteY2" fmla="*/ 2277105 h 3409146"/>
              <a:gd name="connsiteX3" fmla="*/ 2277105 w 3409146"/>
              <a:gd name="connsiteY3" fmla="*/ 1704573 h 3409146"/>
              <a:gd name="connsiteX4" fmla="*/ 1704573 w 3409146"/>
              <a:gd name="connsiteY4" fmla="*/ 1132041 h 3409146"/>
              <a:gd name="connsiteX5" fmla="*/ 1704573 w 3409146"/>
              <a:gd name="connsiteY5" fmla="*/ 0 h 3409146"/>
              <a:gd name="connsiteX6" fmla="*/ 3409146 w 3409146"/>
              <a:gd name="connsiteY6" fmla="*/ 1704573 h 3409146"/>
              <a:gd name="connsiteX7" fmla="*/ 1704573 w 3409146"/>
              <a:gd name="connsiteY7" fmla="*/ 3409146 h 3409146"/>
              <a:gd name="connsiteX8" fmla="*/ 0 w 3409146"/>
              <a:gd name="connsiteY8" fmla="*/ 1704573 h 3409146"/>
              <a:gd name="connsiteX9" fmla="*/ 1704573 w 3409146"/>
              <a:gd name="connsiteY9" fmla="*/ 0 h 34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9146" h="3409146">
                <a:moveTo>
                  <a:pt x="1704573" y="1132041"/>
                </a:moveTo>
                <a:cubicBezTo>
                  <a:pt x="1388372" y="1132041"/>
                  <a:pt x="1132041" y="1388372"/>
                  <a:pt x="1132041" y="1704573"/>
                </a:cubicBezTo>
                <a:cubicBezTo>
                  <a:pt x="1132041" y="2020774"/>
                  <a:pt x="1388372" y="2277105"/>
                  <a:pt x="1704573" y="2277105"/>
                </a:cubicBezTo>
                <a:cubicBezTo>
                  <a:pt x="2020774" y="2277105"/>
                  <a:pt x="2277105" y="2020774"/>
                  <a:pt x="2277105" y="1704573"/>
                </a:cubicBezTo>
                <a:cubicBezTo>
                  <a:pt x="2277105" y="1388372"/>
                  <a:pt x="2020774" y="1132041"/>
                  <a:pt x="1704573" y="1132041"/>
                </a:cubicBezTo>
                <a:close/>
                <a:moveTo>
                  <a:pt x="1704573" y="0"/>
                </a:moveTo>
                <a:cubicBezTo>
                  <a:pt x="2645983" y="0"/>
                  <a:pt x="3409146" y="763163"/>
                  <a:pt x="3409146" y="1704573"/>
                </a:cubicBezTo>
                <a:cubicBezTo>
                  <a:pt x="3409146" y="2645983"/>
                  <a:pt x="2645983" y="3409146"/>
                  <a:pt x="1704573" y="3409146"/>
                </a:cubicBezTo>
                <a:cubicBezTo>
                  <a:pt x="763163" y="3409146"/>
                  <a:pt x="0" y="2645983"/>
                  <a:pt x="0" y="1704573"/>
                </a:cubicBezTo>
                <a:cubicBezTo>
                  <a:pt x="0" y="763163"/>
                  <a:pt x="763163" y="0"/>
                  <a:pt x="1704573" y="0"/>
                </a:cubicBez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658154" y="1939343"/>
            <a:ext cx="3409146" cy="3409146"/>
          </a:xfrm>
          <a:custGeom>
            <a:avLst/>
            <a:gdLst>
              <a:gd name="connsiteX0" fmla="*/ 1704573 w 3409146"/>
              <a:gd name="connsiteY0" fmla="*/ 1132041 h 3409146"/>
              <a:gd name="connsiteX1" fmla="*/ 1132041 w 3409146"/>
              <a:gd name="connsiteY1" fmla="*/ 1704573 h 3409146"/>
              <a:gd name="connsiteX2" fmla="*/ 1704573 w 3409146"/>
              <a:gd name="connsiteY2" fmla="*/ 2277105 h 3409146"/>
              <a:gd name="connsiteX3" fmla="*/ 2277105 w 3409146"/>
              <a:gd name="connsiteY3" fmla="*/ 1704573 h 3409146"/>
              <a:gd name="connsiteX4" fmla="*/ 1704573 w 3409146"/>
              <a:gd name="connsiteY4" fmla="*/ 1132041 h 3409146"/>
              <a:gd name="connsiteX5" fmla="*/ 1704573 w 3409146"/>
              <a:gd name="connsiteY5" fmla="*/ 0 h 3409146"/>
              <a:gd name="connsiteX6" fmla="*/ 3409146 w 3409146"/>
              <a:gd name="connsiteY6" fmla="*/ 1704573 h 3409146"/>
              <a:gd name="connsiteX7" fmla="*/ 1704573 w 3409146"/>
              <a:gd name="connsiteY7" fmla="*/ 3409146 h 3409146"/>
              <a:gd name="connsiteX8" fmla="*/ 0 w 3409146"/>
              <a:gd name="connsiteY8" fmla="*/ 1704573 h 3409146"/>
              <a:gd name="connsiteX9" fmla="*/ 1704573 w 3409146"/>
              <a:gd name="connsiteY9" fmla="*/ 0 h 34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9146" h="3409146">
                <a:moveTo>
                  <a:pt x="1704573" y="1132041"/>
                </a:moveTo>
                <a:cubicBezTo>
                  <a:pt x="1388372" y="1132041"/>
                  <a:pt x="1132041" y="1388372"/>
                  <a:pt x="1132041" y="1704573"/>
                </a:cubicBezTo>
                <a:cubicBezTo>
                  <a:pt x="1132041" y="2020774"/>
                  <a:pt x="1388372" y="2277105"/>
                  <a:pt x="1704573" y="2277105"/>
                </a:cubicBezTo>
                <a:cubicBezTo>
                  <a:pt x="2020774" y="2277105"/>
                  <a:pt x="2277105" y="2020774"/>
                  <a:pt x="2277105" y="1704573"/>
                </a:cubicBezTo>
                <a:cubicBezTo>
                  <a:pt x="2277105" y="1388372"/>
                  <a:pt x="2020774" y="1132041"/>
                  <a:pt x="1704573" y="1132041"/>
                </a:cubicBezTo>
                <a:close/>
                <a:moveTo>
                  <a:pt x="1704573" y="0"/>
                </a:moveTo>
                <a:cubicBezTo>
                  <a:pt x="2645983" y="0"/>
                  <a:pt x="3409146" y="763163"/>
                  <a:pt x="3409146" y="1704573"/>
                </a:cubicBezTo>
                <a:cubicBezTo>
                  <a:pt x="3409146" y="2645983"/>
                  <a:pt x="2645983" y="3409146"/>
                  <a:pt x="1704573" y="3409146"/>
                </a:cubicBezTo>
                <a:cubicBezTo>
                  <a:pt x="763163" y="3409146"/>
                  <a:pt x="0" y="2645983"/>
                  <a:pt x="0" y="1704573"/>
                </a:cubicBezTo>
                <a:cubicBezTo>
                  <a:pt x="0" y="763163"/>
                  <a:pt x="763163" y="0"/>
                  <a:pt x="1704573" y="0"/>
                </a:cubicBez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838200" y="5689933"/>
            <a:ext cx="4951805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390916" y="5689933"/>
            <a:ext cx="4962884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8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6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19993" y="1976071"/>
            <a:ext cx="4188217" cy="3428478"/>
          </a:xfrm>
          <a:custGeom>
            <a:avLst/>
            <a:gdLst>
              <a:gd name="connsiteX0" fmla="*/ 1905760 w 3879161"/>
              <a:gd name="connsiteY0" fmla="*/ 109 h 3879161"/>
              <a:gd name="connsiteX1" fmla="*/ 2412486 w 3879161"/>
              <a:gd name="connsiteY1" fmla="*/ 199723 h 3879161"/>
              <a:gd name="connsiteX2" fmla="*/ 3068485 w 3879161"/>
              <a:gd name="connsiteY2" fmla="*/ 833236 h 3879161"/>
              <a:gd name="connsiteX3" fmla="*/ 3131322 w 3879161"/>
              <a:gd name="connsiteY3" fmla="*/ 860442 h 3879161"/>
              <a:gd name="connsiteX4" fmla="*/ 3389948 w 3879161"/>
              <a:gd name="connsiteY4" fmla="*/ 1128126 h 3879161"/>
              <a:gd name="connsiteX5" fmla="*/ 3400143 w 3879161"/>
              <a:gd name="connsiteY5" fmla="*/ 1153525 h 3879161"/>
              <a:gd name="connsiteX6" fmla="*/ 3661893 w 3879161"/>
              <a:gd name="connsiteY6" fmla="*/ 1406302 h 3879161"/>
              <a:gd name="connsiteX7" fmla="*/ 3679439 w 3879161"/>
              <a:gd name="connsiteY7" fmla="*/ 2412486 h 3879161"/>
              <a:gd name="connsiteX8" fmla="*/ 2923858 w 3879161"/>
              <a:gd name="connsiteY8" fmla="*/ 3194886 h 3879161"/>
              <a:gd name="connsiteX9" fmla="*/ 2899961 w 3879161"/>
              <a:gd name="connsiteY9" fmla="*/ 3250079 h 3879161"/>
              <a:gd name="connsiteX10" fmla="*/ 2632278 w 3879161"/>
              <a:gd name="connsiteY10" fmla="*/ 3508706 h 3879161"/>
              <a:gd name="connsiteX11" fmla="*/ 2613527 w 3879161"/>
              <a:gd name="connsiteY11" fmla="*/ 3516231 h 3879161"/>
              <a:gd name="connsiteX12" fmla="*/ 2472859 w 3879161"/>
              <a:gd name="connsiteY12" fmla="*/ 3661893 h 3879161"/>
              <a:gd name="connsiteX13" fmla="*/ 1466676 w 3879161"/>
              <a:gd name="connsiteY13" fmla="*/ 3679439 h 3879161"/>
              <a:gd name="connsiteX14" fmla="*/ 937640 w 3879161"/>
              <a:gd name="connsiteY14" fmla="*/ 3168538 h 3879161"/>
              <a:gd name="connsiteX15" fmla="*/ 630781 w 3879161"/>
              <a:gd name="connsiteY15" fmla="*/ 3070873 h 3879161"/>
              <a:gd name="connsiteX16" fmla="*/ 179123 w 3879161"/>
              <a:gd name="connsiteY16" fmla="*/ 2449288 h 3879161"/>
              <a:gd name="connsiteX17" fmla="*/ 180262 w 3879161"/>
              <a:gd name="connsiteY17" fmla="*/ 2429133 h 3879161"/>
              <a:gd name="connsiteX18" fmla="*/ 124154 w 3879161"/>
              <a:gd name="connsiteY18" fmla="*/ 2362837 h 3879161"/>
              <a:gd name="connsiteX19" fmla="*/ 199723 w 3879161"/>
              <a:gd name="connsiteY19" fmla="*/ 1466676 h 3879161"/>
              <a:gd name="connsiteX20" fmla="*/ 589864 w 3879161"/>
              <a:gd name="connsiteY20" fmla="*/ 1062687 h 3879161"/>
              <a:gd name="connsiteX21" fmla="*/ 689530 w 3879161"/>
              <a:gd name="connsiteY21" fmla="*/ 749539 h 3879161"/>
              <a:gd name="connsiteX22" fmla="*/ 1311115 w 3879161"/>
              <a:gd name="connsiteY22" fmla="*/ 297880 h 3879161"/>
              <a:gd name="connsiteX23" fmla="*/ 1327557 w 3879161"/>
              <a:gd name="connsiteY23" fmla="*/ 298810 h 3879161"/>
              <a:gd name="connsiteX24" fmla="*/ 1406303 w 3879161"/>
              <a:gd name="connsiteY24" fmla="*/ 217269 h 3879161"/>
              <a:gd name="connsiteX25" fmla="*/ 1905760 w 3879161"/>
              <a:gd name="connsiteY25" fmla="*/ 10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79161" h="3879161">
                <a:moveTo>
                  <a:pt x="1905760" y="109"/>
                </a:moveTo>
                <a:cubicBezTo>
                  <a:pt x="2087844" y="-3066"/>
                  <a:pt x="2271139" y="63221"/>
                  <a:pt x="2412486" y="199723"/>
                </a:cubicBezTo>
                <a:lnTo>
                  <a:pt x="3068485" y="833236"/>
                </a:lnTo>
                <a:lnTo>
                  <a:pt x="3131322" y="860442"/>
                </a:lnTo>
                <a:cubicBezTo>
                  <a:pt x="3244064" y="923502"/>
                  <a:pt x="3332811" y="1017640"/>
                  <a:pt x="3389948" y="1128126"/>
                </a:cubicBezTo>
                <a:lnTo>
                  <a:pt x="3400143" y="1153525"/>
                </a:lnTo>
                <a:lnTo>
                  <a:pt x="3661893" y="1406302"/>
                </a:lnTo>
                <a:cubicBezTo>
                  <a:pt x="3944588" y="1679307"/>
                  <a:pt x="3952443" y="2129791"/>
                  <a:pt x="3679439" y="2412486"/>
                </a:cubicBezTo>
                <a:lnTo>
                  <a:pt x="2923858" y="3194886"/>
                </a:lnTo>
                <a:lnTo>
                  <a:pt x="2899961" y="3250079"/>
                </a:lnTo>
                <a:cubicBezTo>
                  <a:pt x="2836901" y="3362821"/>
                  <a:pt x="2742763" y="3451569"/>
                  <a:pt x="2632278" y="3508706"/>
                </a:cubicBezTo>
                <a:lnTo>
                  <a:pt x="2613527" y="3516231"/>
                </a:lnTo>
                <a:lnTo>
                  <a:pt x="2472859" y="3661893"/>
                </a:lnTo>
                <a:cubicBezTo>
                  <a:pt x="2199855" y="3944587"/>
                  <a:pt x="1749371" y="3952443"/>
                  <a:pt x="1466676" y="3679439"/>
                </a:cubicBezTo>
                <a:lnTo>
                  <a:pt x="937640" y="3168538"/>
                </a:lnTo>
                <a:lnTo>
                  <a:pt x="630781" y="3070873"/>
                </a:lnTo>
                <a:cubicBezTo>
                  <a:pt x="353684" y="2982681"/>
                  <a:pt x="177303" y="2725542"/>
                  <a:pt x="179123" y="2449288"/>
                </a:cubicBezTo>
                <a:lnTo>
                  <a:pt x="180262" y="2429133"/>
                </a:lnTo>
                <a:lnTo>
                  <a:pt x="124154" y="2362837"/>
                </a:lnTo>
                <a:cubicBezTo>
                  <a:pt x="-63001" y="2089854"/>
                  <a:pt x="-39155" y="1714034"/>
                  <a:pt x="199723" y="1466676"/>
                </a:cubicBezTo>
                <a:lnTo>
                  <a:pt x="589864" y="1062687"/>
                </a:lnTo>
                <a:lnTo>
                  <a:pt x="689530" y="749539"/>
                </a:lnTo>
                <a:cubicBezTo>
                  <a:pt x="777722" y="472442"/>
                  <a:pt x="1034861" y="296061"/>
                  <a:pt x="1311115" y="297880"/>
                </a:cubicBezTo>
                <a:lnTo>
                  <a:pt x="1327557" y="298810"/>
                </a:lnTo>
                <a:lnTo>
                  <a:pt x="1406303" y="217269"/>
                </a:lnTo>
                <a:cubicBezTo>
                  <a:pt x="1542805" y="75922"/>
                  <a:pt x="1723677" y="3284"/>
                  <a:pt x="1905760" y="109"/>
                </a:cubicBez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838200" y="5689933"/>
            <a:ext cx="4951805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83788" y="1976071"/>
            <a:ext cx="4188217" cy="3428478"/>
          </a:xfrm>
          <a:custGeom>
            <a:avLst/>
            <a:gdLst>
              <a:gd name="connsiteX0" fmla="*/ 1905760 w 3879161"/>
              <a:gd name="connsiteY0" fmla="*/ 109 h 3879161"/>
              <a:gd name="connsiteX1" fmla="*/ 2412486 w 3879161"/>
              <a:gd name="connsiteY1" fmla="*/ 199723 h 3879161"/>
              <a:gd name="connsiteX2" fmla="*/ 3068485 w 3879161"/>
              <a:gd name="connsiteY2" fmla="*/ 833236 h 3879161"/>
              <a:gd name="connsiteX3" fmla="*/ 3131322 w 3879161"/>
              <a:gd name="connsiteY3" fmla="*/ 860442 h 3879161"/>
              <a:gd name="connsiteX4" fmla="*/ 3389948 w 3879161"/>
              <a:gd name="connsiteY4" fmla="*/ 1128126 h 3879161"/>
              <a:gd name="connsiteX5" fmla="*/ 3400143 w 3879161"/>
              <a:gd name="connsiteY5" fmla="*/ 1153525 h 3879161"/>
              <a:gd name="connsiteX6" fmla="*/ 3661893 w 3879161"/>
              <a:gd name="connsiteY6" fmla="*/ 1406302 h 3879161"/>
              <a:gd name="connsiteX7" fmla="*/ 3679439 w 3879161"/>
              <a:gd name="connsiteY7" fmla="*/ 2412486 h 3879161"/>
              <a:gd name="connsiteX8" fmla="*/ 2923858 w 3879161"/>
              <a:gd name="connsiteY8" fmla="*/ 3194886 h 3879161"/>
              <a:gd name="connsiteX9" fmla="*/ 2899961 w 3879161"/>
              <a:gd name="connsiteY9" fmla="*/ 3250079 h 3879161"/>
              <a:gd name="connsiteX10" fmla="*/ 2632278 w 3879161"/>
              <a:gd name="connsiteY10" fmla="*/ 3508706 h 3879161"/>
              <a:gd name="connsiteX11" fmla="*/ 2613527 w 3879161"/>
              <a:gd name="connsiteY11" fmla="*/ 3516231 h 3879161"/>
              <a:gd name="connsiteX12" fmla="*/ 2472859 w 3879161"/>
              <a:gd name="connsiteY12" fmla="*/ 3661893 h 3879161"/>
              <a:gd name="connsiteX13" fmla="*/ 1466676 w 3879161"/>
              <a:gd name="connsiteY13" fmla="*/ 3679439 h 3879161"/>
              <a:gd name="connsiteX14" fmla="*/ 937640 w 3879161"/>
              <a:gd name="connsiteY14" fmla="*/ 3168538 h 3879161"/>
              <a:gd name="connsiteX15" fmla="*/ 630781 w 3879161"/>
              <a:gd name="connsiteY15" fmla="*/ 3070873 h 3879161"/>
              <a:gd name="connsiteX16" fmla="*/ 179123 w 3879161"/>
              <a:gd name="connsiteY16" fmla="*/ 2449288 h 3879161"/>
              <a:gd name="connsiteX17" fmla="*/ 180262 w 3879161"/>
              <a:gd name="connsiteY17" fmla="*/ 2429133 h 3879161"/>
              <a:gd name="connsiteX18" fmla="*/ 124154 w 3879161"/>
              <a:gd name="connsiteY18" fmla="*/ 2362837 h 3879161"/>
              <a:gd name="connsiteX19" fmla="*/ 199723 w 3879161"/>
              <a:gd name="connsiteY19" fmla="*/ 1466676 h 3879161"/>
              <a:gd name="connsiteX20" fmla="*/ 589864 w 3879161"/>
              <a:gd name="connsiteY20" fmla="*/ 1062687 h 3879161"/>
              <a:gd name="connsiteX21" fmla="*/ 689530 w 3879161"/>
              <a:gd name="connsiteY21" fmla="*/ 749539 h 3879161"/>
              <a:gd name="connsiteX22" fmla="*/ 1311115 w 3879161"/>
              <a:gd name="connsiteY22" fmla="*/ 297880 h 3879161"/>
              <a:gd name="connsiteX23" fmla="*/ 1327557 w 3879161"/>
              <a:gd name="connsiteY23" fmla="*/ 298810 h 3879161"/>
              <a:gd name="connsiteX24" fmla="*/ 1406303 w 3879161"/>
              <a:gd name="connsiteY24" fmla="*/ 217269 h 3879161"/>
              <a:gd name="connsiteX25" fmla="*/ 1905760 w 3879161"/>
              <a:gd name="connsiteY25" fmla="*/ 10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79161" h="3879161">
                <a:moveTo>
                  <a:pt x="1905760" y="109"/>
                </a:moveTo>
                <a:cubicBezTo>
                  <a:pt x="2087844" y="-3066"/>
                  <a:pt x="2271139" y="63221"/>
                  <a:pt x="2412486" y="199723"/>
                </a:cubicBezTo>
                <a:lnTo>
                  <a:pt x="3068485" y="833236"/>
                </a:lnTo>
                <a:lnTo>
                  <a:pt x="3131322" y="860442"/>
                </a:lnTo>
                <a:cubicBezTo>
                  <a:pt x="3244064" y="923502"/>
                  <a:pt x="3332811" y="1017640"/>
                  <a:pt x="3389948" y="1128126"/>
                </a:cubicBezTo>
                <a:lnTo>
                  <a:pt x="3400143" y="1153525"/>
                </a:lnTo>
                <a:lnTo>
                  <a:pt x="3661893" y="1406302"/>
                </a:lnTo>
                <a:cubicBezTo>
                  <a:pt x="3944588" y="1679307"/>
                  <a:pt x="3952443" y="2129791"/>
                  <a:pt x="3679439" y="2412486"/>
                </a:cubicBezTo>
                <a:lnTo>
                  <a:pt x="2923858" y="3194886"/>
                </a:lnTo>
                <a:lnTo>
                  <a:pt x="2899961" y="3250079"/>
                </a:lnTo>
                <a:cubicBezTo>
                  <a:pt x="2836901" y="3362821"/>
                  <a:pt x="2742763" y="3451569"/>
                  <a:pt x="2632278" y="3508706"/>
                </a:cubicBezTo>
                <a:lnTo>
                  <a:pt x="2613527" y="3516231"/>
                </a:lnTo>
                <a:lnTo>
                  <a:pt x="2472859" y="3661893"/>
                </a:lnTo>
                <a:cubicBezTo>
                  <a:pt x="2199855" y="3944587"/>
                  <a:pt x="1749371" y="3952443"/>
                  <a:pt x="1466676" y="3679439"/>
                </a:cubicBezTo>
                <a:lnTo>
                  <a:pt x="937640" y="3168538"/>
                </a:lnTo>
                <a:lnTo>
                  <a:pt x="630781" y="3070873"/>
                </a:lnTo>
                <a:cubicBezTo>
                  <a:pt x="353684" y="2982681"/>
                  <a:pt x="177303" y="2725542"/>
                  <a:pt x="179123" y="2449288"/>
                </a:cubicBezTo>
                <a:lnTo>
                  <a:pt x="180262" y="2429133"/>
                </a:lnTo>
                <a:lnTo>
                  <a:pt x="124154" y="2362837"/>
                </a:lnTo>
                <a:cubicBezTo>
                  <a:pt x="-63001" y="2089854"/>
                  <a:pt x="-39155" y="1714034"/>
                  <a:pt x="199723" y="1466676"/>
                </a:cubicBezTo>
                <a:lnTo>
                  <a:pt x="589864" y="1062687"/>
                </a:lnTo>
                <a:lnTo>
                  <a:pt x="689530" y="749539"/>
                </a:lnTo>
                <a:cubicBezTo>
                  <a:pt x="777722" y="472442"/>
                  <a:pt x="1034861" y="296061"/>
                  <a:pt x="1311115" y="297880"/>
                </a:cubicBezTo>
                <a:lnTo>
                  <a:pt x="1327557" y="298810"/>
                </a:lnTo>
                <a:lnTo>
                  <a:pt x="1406303" y="217269"/>
                </a:lnTo>
                <a:cubicBezTo>
                  <a:pt x="1542805" y="75922"/>
                  <a:pt x="1723677" y="3284"/>
                  <a:pt x="1905760" y="109"/>
                </a:cubicBez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401995" y="5689933"/>
            <a:ext cx="4951805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3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38200" y="2240922"/>
            <a:ext cx="4952485" cy="2635877"/>
          </a:xfrm>
          <a:custGeom>
            <a:avLst/>
            <a:gdLst>
              <a:gd name="connsiteX0" fmla="*/ 3266298 w 4105698"/>
              <a:gd name="connsiteY0" fmla="*/ 1536063 h 2331076"/>
              <a:gd name="connsiteX1" fmla="*/ 3727405 w 4105698"/>
              <a:gd name="connsiteY1" fmla="*/ 2331076 h 2331076"/>
              <a:gd name="connsiteX2" fmla="*/ 2805190 w 4105698"/>
              <a:gd name="connsiteY2" fmla="*/ 2331076 h 2331076"/>
              <a:gd name="connsiteX3" fmla="*/ 1401650 w 4105698"/>
              <a:gd name="connsiteY3" fmla="*/ 0 h 2331076"/>
              <a:gd name="connsiteX4" fmla="*/ 4105698 w 4105698"/>
              <a:gd name="connsiteY4" fmla="*/ 0 h 2331076"/>
              <a:gd name="connsiteX5" fmla="*/ 2753674 w 4105698"/>
              <a:gd name="connsiteY5" fmla="*/ 2331076 h 2331076"/>
              <a:gd name="connsiteX6" fmla="*/ 1352024 w 4105698"/>
              <a:gd name="connsiteY6" fmla="*/ 0 h 2331076"/>
              <a:gd name="connsiteX7" fmla="*/ 2704048 w 4105698"/>
              <a:gd name="connsiteY7" fmla="*/ 2331076 h 2331076"/>
              <a:gd name="connsiteX8" fmla="*/ 0 w 4105698"/>
              <a:gd name="connsiteY8" fmla="*/ 2331076 h 2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698" h="2331076">
                <a:moveTo>
                  <a:pt x="3266298" y="1536063"/>
                </a:moveTo>
                <a:lnTo>
                  <a:pt x="3727405" y="2331076"/>
                </a:lnTo>
                <a:lnTo>
                  <a:pt x="2805190" y="2331076"/>
                </a:lnTo>
                <a:close/>
                <a:moveTo>
                  <a:pt x="1401650" y="0"/>
                </a:moveTo>
                <a:lnTo>
                  <a:pt x="4105698" y="0"/>
                </a:lnTo>
                <a:lnTo>
                  <a:pt x="2753674" y="2331076"/>
                </a:lnTo>
                <a:close/>
                <a:moveTo>
                  <a:pt x="1352024" y="0"/>
                </a:moveTo>
                <a:lnTo>
                  <a:pt x="2704048" y="2331076"/>
                </a:lnTo>
                <a:lnTo>
                  <a:pt x="0" y="2331076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874031" y="5296233"/>
            <a:ext cx="4916654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01315" y="2240922"/>
            <a:ext cx="4952485" cy="2635877"/>
          </a:xfrm>
          <a:custGeom>
            <a:avLst/>
            <a:gdLst>
              <a:gd name="connsiteX0" fmla="*/ 3266298 w 4105698"/>
              <a:gd name="connsiteY0" fmla="*/ 1536063 h 2331076"/>
              <a:gd name="connsiteX1" fmla="*/ 3727405 w 4105698"/>
              <a:gd name="connsiteY1" fmla="*/ 2331076 h 2331076"/>
              <a:gd name="connsiteX2" fmla="*/ 2805190 w 4105698"/>
              <a:gd name="connsiteY2" fmla="*/ 2331076 h 2331076"/>
              <a:gd name="connsiteX3" fmla="*/ 1401650 w 4105698"/>
              <a:gd name="connsiteY3" fmla="*/ 0 h 2331076"/>
              <a:gd name="connsiteX4" fmla="*/ 4105698 w 4105698"/>
              <a:gd name="connsiteY4" fmla="*/ 0 h 2331076"/>
              <a:gd name="connsiteX5" fmla="*/ 2753674 w 4105698"/>
              <a:gd name="connsiteY5" fmla="*/ 2331076 h 2331076"/>
              <a:gd name="connsiteX6" fmla="*/ 1352024 w 4105698"/>
              <a:gd name="connsiteY6" fmla="*/ 0 h 2331076"/>
              <a:gd name="connsiteX7" fmla="*/ 2704048 w 4105698"/>
              <a:gd name="connsiteY7" fmla="*/ 2331076 h 2331076"/>
              <a:gd name="connsiteX8" fmla="*/ 0 w 4105698"/>
              <a:gd name="connsiteY8" fmla="*/ 2331076 h 2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698" h="2331076">
                <a:moveTo>
                  <a:pt x="3266298" y="1536063"/>
                </a:moveTo>
                <a:lnTo>
                  <a:pt x="3727405" y="2331076"/>
                </a:lnTo>
                <a:lnTo>
                  <a:pt x="2805190" y="2331076"/>
                </a:lnTo>
                <a:close/>
                <a:moveTo>
                  <a:pt x="1401650" y="0"/>
                </a:moveTo>
                <a:lnTo>
                  <a:pt x="4105698" y="0"/>
                </a:lnTo>
                <a:lnTo>
                  <a:pt x="2753674" y="2331076"/>
                </a:lnTo>
                <a:close/>
                <a:moveTo>
                  <a:pt x="1352024" y="0"/>
                </a:moveTo>
                <a:lnTo>
                  <a:pt x="2704048" y="2331076"/>
                </a:lnTo>
                <a:lnTo>
                  <a:pt x="0" y="2331076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437146" y="5296233"/>
            <a:ext cx="4916654" cy="11680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AECAD99-3BD4-4A9F-84FF-2C4D0F87A7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3179" y="2014338"/>
            <a:ext cx="2840925" cy="2723550"/>
          </a:xfrm>
          <a:custGeom>
            <a:avLst/>
            <a:gdLst>
              <a:gd name="connsiteX0" fmla="*/ 852381 w 2840925"/>
              <a:gd name="connsiteY0" fmla="*/ 2009716 h 2723550"/>
              <a:gd name="connsiteX1" fmla="*/ 851683 w 2840925"/>
              <a:gd name="connsiteY1" fmla="*/ 2011872 h 2723550"/>
              <a:gd name="connsiteX2" fmla="*/ 853785 w 2840925"/>
              <a:gd name="connsiteY2" fmla="*/ 2011716 h 2723550"/>
              <a:gd name="connsiteX3" fmla="*/ 665687 w 2840925"/>
              <a:gd name="connsiteY3" fmla="*/ 0 h 2723550"/>
              <a:gd name="connsiteX4" fmla="*/ 995148 w 2840925"/>
              <a:gd name="connsiteY4" fmla="*/ 65892 h 2723550"/>
              <a:gd name="connsiteX5" fmla="*/ 1681525 w 2840925"/>
              <a:gd name="connsiteY5" fmla="*/ 334952 h 2723550"/>
              <a:gd name="connsiteX6" fmla="*/ 2280049 w 2840925"/>
              <a:gd name="connsiteY6" fmla="*/ 884056 h 2723550"/>
              <a:gd name="connsiteX7" fmla="*/ 2337876 w 2840925"/>
              <a:gd name="connsiteY7" fmla="*/ 999196 h 2723550"/>
              <a:gd name="connsiteX8" fmla="*/ 2374077 w 2840925"/>
              <a:gd name="connsiteY8" fmla="*/ 1091474 h 2723550"/>
              <a:gd name="connsiteX9" fmla="*/ 2407820 w 2840925"/>
              <a:gd name="connsiteY9" fmla="*/ 1088251 h 2723550"/>
              <a:gd name="connsiteX10" fmla="*/ 2599320 w 2840925"/>
              <a:gd name="connsiteY10" fmla="*/ 1033684 h 2723550"/>
              <a:gd name="connsiteX11" fmla="*/ 2775032 w 2840925"/>
              <a:gd name="connsiteY11" fmla="*/ 940337 h 2723550"/>
              <a:gd name="connsiteX12" fmla="*/ 2840925 w 2840925"/>
              <a:gd name="connsiteY12" fmla="*/ 885427 h 2723550"/>
              <a:gd name="connsiteX13" fmla="*/ 2775032 w 2840925"/>
              <a:gd name="connsiteY13" fmla="*/ 1214888 h 2723550"/>
              <a:gd name="connsiteX14" fmla="*/ 2505972 w 2840925"/>
              <a:gd name="connsiteY14" fmla="*/ 1901266 h 2723550"/>
              <a:gd name="connsiteX15" fmla="*/ 2035116 w 2840925"/>
              <a:gd name="connsiteY15" fmla="*/ 2450799 h 2723550"/>
              <a:gd name="connsiteX16" fmla="*/ 2030108 w 2840925"/>
              <a:gd name="connsiteY16" fmla="*/ 2453934 h 2723550"/>
              <a:gd name="connsiteX17" fmla="*/ 2029863 w 2840925"/>
              <a:gd name="connsiteY17" fmla="*/ 2454147 h 2723550"/>
              <a:gd name="connsiteX18" fmla="*/ 1604652 w 2840925"/>
              <a:gd name="connsiteY18" fmla="*/ 2679621 h 2723550"/>
              <a:gd name="connsiteX19" fmla="*/ 1638296 w 2840925"/>
              <a:gd name="connsiteY19" fmla="*/ 2629032 h 2723550"/>
              <a:gd name="connsiteX20" fmla="*/ 1596005 w 2840925"/>
              <a:gd name="connsiteY20" fmla="*/ 2641355 h 2723550"/>
              <a:gd name="connsiteX21" fmla="*/ 1465423 w 2840925"/>
              <a:gd name="connsiteY21" fmla="*/ 2667265 h 2723550"/>
              <a:gd name="connsiteX22" fmla="*/ 954757 w 2840925"/>
              <a:gd name="connsiteY22" fmla="*/ 2642555 h 2723550"/>
              <a:gd name="connsiteX23" fmla="*/ 834469 w 2840925"/>
              <a:gd name="connsiteY23" fmla="*/ 2600686 h 2723550"/>
              <a:gd name="connsiteX24" fmla="*/ 822142 w 2840925"/>
              <a:gd name="connsiteY24" fmla="*/ 2594887 h 2723550"/>
              <a:gd name="connsiteX25" fmla="*/ 830417 w 2840925"/>
              <a:gd name="connsiteY25" fmla="*/ 2622995 h 2723550"/>
              <a:gd name="connsiteX26" fmla="*/ 874345 w 2840925"/>
              <a:gd name="connsiteY26" fmla="*/ 2723550 h 2723550"/>
              <a:gd name="connsiteX27" fmla="*/ 78146 w 2840925"/>
              <a:gd name="connsiteY27" fmla="*/ 2212884 h 2723550"/>
              <a:gd name="connsiteX28" fmla="*/ 53436 w 2840925"/>
              <a:gd name="connsiteY28" fmla="*/ 1606125 h 2723550"/>
              <a:gd name="connsiteX29" fmla="*/ 511937 w 2840925"/>
              <a:gd name="connsiteY29" fmla="*/ 1087224 h 2723550"/>
              <a:gd name="connsiteX30" fmla="*/ 600262 w 2840925"/>
              <a:gd name="connsiteY30" fmla="*/ 1020241 h 2723550"/>
              <a:gd name="connsiteX31" fmla="*/ 573130 w 2840925"/>
              <a:gd name="connsiteY31" fmla="*/ 1017211 h 2723550"/>
              <a:gd name="connsiteX32" fmla="*/ 117375 w 2840925"/>
              <a:gd name="connsiteY32" fmla="*/ 1094085 h 2723550"/>
              <a:gd name="connsiteX33" fmla="*/ 628041 w 2840925"/>
              <a:gd name="connsiteY33" fmla="*/ 297886 h 2723550"/>
              <a:gd name="connsiteX34" fmla="*/ 785393 w 2840925"/>
              <a:gd name="connsiteY34" fmla="*/ 242805 h 2723550"/>
              <a:gd name="connsiteX35" fmla="*/ 811973 w 2840925"/>
              <a:gd name="connsiteY35" fmla="*/ 237536 h 2723550"/>
              <a:gd name="connsiteX36" fmla="*/ 771388 w 2840925"/>
              <a:gd name="connsiteY36" fmla="*/ 153748 h 2723550"/>
              <a:gd name="connsiteX37" fmla="*/ 720597 w 2840925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5" h="2723550">
                <a:moveTo>
                  <a:pt x="852381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7"/>
                  <a:pt x="995148" y="65892"/>
                </a:cubicBezTo>
                <a:cubicBezTo>
                  <a:pt x="1251397" y="135445"/>
                  <a:pt x="1480189" y="225132"/>
                  <a:pt x="1681525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7" y="1061139"/>
                  <a:pt x="2599320" y="1033684"/>
                </a:cubicBezTo>
                <a:cubicBezTo>
                  <a:pt x="2657891" y="1008059"/>
                  <a:pt x="2716462" y="976944"/>
                  <a:pt x="2775032" y="940337"/>
                </a:cubicBezTo>
                <a:lnTo>
                  <a:pt x="2840925" y="885427"/>
                </a:lnTo>
                <a:cubicBezTo>
                  <a:pt x="2829943" y="973283"/>
                  <a:pt x="2807978" y="1083103"/>
                  <a:pt x="2775032" y="1214888"/>
                </a:cubicBezTo>
                <a:cubicBezTo>
                  <a:pt x="2705480" y="1471137"/>
                  <a:pt x="2615793" y="1699929"/>
                  <a:pt x="2505972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5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1" y="1413940"/>
                  <a:pt x="284975" y="1240973"/>
                  <a:pt x="511937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7" y="998907"/>
                  <a:pt x="245499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1" y="255731"/>
                  <a:pt x="785393" y="242805"/>
                </a:cubicBezTo>
                <a:lnTo>
                  <a:pt x="811973" y="237536"/>
                </a:lnTo>
                <a:lnTo>
                  <a:pt x="771388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D5D720B-0053-4251-BE05-2DED54D967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75536" y="2014338"/>
            <a:ext cx="2840926" cy="2723550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3 w 2840926"/>
              <a:gd name="connsiteY11" fmla="*/ 940337 h 2723550"/>
              <a:gd name="connsiteX12" fmla="*/ 2840926 w 2840926"/>
              <a:gd name="connsiteY12" fmla="*/ 885427 h 2723550"/>
              <a:gd name="connsiteX13" fmla="*/ 2775033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7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3" y="976944"/>
                  <a:pt x="2775033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3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D2B971F-F72B-427B-A6C8-0EB9983A66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7895" y="2014338"/>
            <a:ext cx="2840926" cy="2723550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2 w 2840926"/>
              <a:gd name="connsiteY11" fmla="*/ 940337 h 2723550"/>
              <a:gd name="connsiteX12" fmla="*/ 2840926 w 2840926"/>
              <a:gd name="connsiteY12" fmla="*/ 885427 h 2723550"/>
              <a:gd name="connsiteX13" fmla="*/ 2775032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6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2" y="976944"/>
                  <a:pt x="2775032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2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36565" y="5188625"/>
            <a:ext cx="3303588" cy="121443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444206" y="5167312"/>
            <a:ext cx="3303588" cy="121443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8151431" y="5167312"/>
            <a:ext cx="3303588" cy="121443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438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16" grpId="0"/>
      <p:bldP spid="2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/>
      <p:bldP spid="23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D5D720B-0053-4251-BE05-2DED54D967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4480645"/>
            <a:ext cx="1887600" cy="1809612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3 w 2840926"/>
              <a:gd name="connsiteY11" fmla="*/ 940337 h 2723550"/>
              <a:gd name="connsiteX12" fmla="*/ 2840926 w 2840926"/>
              <a:gd name="connsiteY12" fmla="*/ 885427 h 2723550"/>
              <a:gd name="connsiteX13" fmla="*/ 2775033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7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3" y="976944"/>
                  <a:pt x="2775033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3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9D7C767-C15B-40BE-895F-2E86A715F0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1102" y="2330641"/>
            <a:ext cx="2664361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D2B971F-F72B-427B-A6C8-0EB9983A66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8200" y="2014338"/>
            <a:ext cx="1887600" cy="1809612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2 w 2840926"/>
              <a:gd name="connsiteY11" fmla="*/ 940337 h 2723550"/>
              <a:gd name="connsiteX12" fmla="*/ 2840926 w 2840926"/>
              <a:gd name="connsiteY12" fmla="*/ 885427 h 2723550"/>
              <a:gd name="connsiteX13" fmla="*/ 2775032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6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2" y="976944"/>
                  <a:pt x="2775032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2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A8B1A19-F1BC-4364-8CB1-B1BE4E34CF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81102" y="4577889"/>
            <a:ext cx="2664361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03540D-E706-4DFA-A023-465FB1C8BF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0997" y="2014338"/>
            <a:ext cx="1887600" cy="1809612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2 w 2840926"/>
              <a:gd name="connsiteY11" fmla="*/ 940337 h 2723550"/>
              <a:gd name="connsiteX12" fmla="*/ 2840926 w 2840926"/>
              <a:gd name="connsiteY12" fmla="*/ 885427 h 2723550"/>
              <a:gd name="connsiteX13" fmla="*/ 2775032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6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2" y="976944"/>
                  <a:pt x="2775032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2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61E9811-6A23-40CC-97FC-9A59880987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89439" y="2330641"/>
            <a:ext cx="2664361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82F266-C228-41C2-B20A-72768D0461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80997" y="4480645"/>
            <a:ext cx="1887600" cy="1809612"/>
          </a:xfrm>
          <a:custGeom>
            <a:avLst/>
            <a:gdLst>
              <a:gd name="connsiteX0" fmla="*/ 852382 w 2840926"/>
              <a:gd name="connsiteY0" fmla="*/ 2009716 h 2723550"/>
              <a:gd name="connsiteX1" fmla="*/ 851683 w 2840926"/>
              <a:gd name="connsiteY1" fmla="*/ 2011872 h 2723550"/>
              <a:gd name="connsiteX2" fmla="*/ 853785 w 2840926"/>
              <a:gd name="connsiteY2" fmla="*/ 2011716 h 2723550"/>
              <a:gd name="connsiteX3" fmla="*/ 665687 w 2840926"/>
              <a:gd name="connsiteY3" fmla="*/ 0 h 2723550"/>
              <a:gd name="connsiteX4" fmla="*/ 995148 w 2840926"/>
              <a:gd name="connsiteY4" fmla="*/ 65892 h 2723550"/>
              <a:gd name="connsiteX5" fmla="*/ 1681526 w 2840926"/>
              <a:gd name="connsiteY5" fmla="*/ 334952 h 2723550"/>
              <a:gd name="connsiteX6" fmla="*/ 2280049 w 2840926"/>
              <a:gd name="connsiteY6" fmla="*/ 884056 h 2723550"/>
              <a:gd name="connsiteX7" fmla="*/ 2337876 w 2840926"/>
              <a:gd name="connsiteY7" fmla="*/ 999196 h 2723550"/>
              <a:gd name="connsiteX8" fmla="*/ 2374077 w 2840926"/>
              <a:gd name="connsiteY8" fmla="*/ 1091474 h 2723550"/>
              <a:gd name="connsiteX9" fmla="*/ 2407820 w 2840926"/>
              <a:gd name="connsiteY9" fmla="*/ 1088251 h 2723550"/>
              <a:gd name="connsiteX10" fmla="*/ 2599320 w 2840926"/>
              <a:gd name="connsiteY10" fmla="*/ 1033684 h 2723550"/>
              <a:gd name="connsiteX11" fmla="*/ 2775033 w 2840926"/>
              <a:gd name="connsiteY11" fmla="*/ 940337 h 2723550"/>
              <a:gd name="connsiteX12" fmla="*/ 2840926 w 2840926"/>
              <a:gd name="connsiteY12" fmla="*/ 885427 h 2723550"/>
              <a:gd name="connsiteX13" fmla="*/ 2775033 w 2840926"/>
              <a:gd name="connsiteY13" fmla="*/ 1214888 h 2723550"/>
              <a:gd name="connsiteX14" fmla="*/ 2505973 w 2840926"/>
              <a:gd name="connsiteY14" fmla="*/ 1901266 h 2723550"/>
              <a:gd name="connsiteX15" fmla="*/ 2035116 w 2840926"/>
              <a:gd name="connsiteY15" fmla="*/ 2450799 h 2723550"/>
              <a:gd name="connsiteX16" fmla="*/ 2030108 w 2840926"/>
              <a:gd name="connsiteY16" fmla="*/ 2453934 h 2723550"/>
              <a:gd name="connsiteX17" fmla="*/ 2029863 w 2840926"/>
              <a:gd name="connsiteY17" fmla="*/ 2454147 h 2723550"/>
              <a:gd name="connsiteX18" fmla="*/ 1604652 w 2840926"/>
              <a:gd name="connsiteY18" fmla="*/ 2679621 h 2723550"/>
              <a:gd name="connsiteX19" fmla="*/ 1638296 w 2840926"/>
              <a:gd name="connsiteY19" fmla="*/ 2629032 h 2723550"/>
              <a:gd name="connsiteX20" fmla="*/ 1596006 w 2840926"/>
              <a:gd name="connsiteY20" fmla="*/ 2641355 h 2723550"/>
              <a:gd name="connsiteX21" fmla="*/ 1465423 w 2840926"/>
              <a:gd name="connsiteY21" fmla="*/ 2667265 h 2723550"/>
              <a:gd name="connsiteX22" fmla="*/ 954757 w 2840926"/>
              <a:gd name="connsiteY22" fmla="*/ 2642555 h 2723550"/>
              <a:gd name="connsiteX23" fmla="*/ 834469 w 2840926"/>
              <a:gd name="connsiteY23" fmla="*/ 2600686 h 2723550"/>
              <a:gd name="connsiteX24" fmla="*/ 822142 w 2840926"/>
              <a:gd name="connsiteY24" fmla="*/ 2594887 h 2723550"/>
              <a:gd name="connsiteX25" fmla="*/ 830417 w 2840926"/>
              <a:gd name="connsiteY25" fmla="*/ 2622995 h 2723550"/>
              <a:gd name="connsiteX26" fmla="*/ 874345 w 2840926"/>
              <a:gd name="connsiteY26" fmla="*/ 2723550 h 2723550"/>
              <a:gd name="connsiteX27" fmla="*/ 78146 w 2840926"/>
              <a:gd name="connsiteY27" fmla="*/ 2212884 h 2723550"/>
              <a:gd name="connsiteX28" fmla="*/ 53436 w 2840926"/>
              <a:gd name="connsiteY28" fmla="*/ 1606125 h 2723550"/>
              <a:gd name="connsiteX29" fmla="*/ 511938 w 2840926"/>
              <a:gd name="connsiteY29" fmla="*/ 1087224 h 2723550"/>
              <a:gd name="connsiteX30" fmla="*/ 600262 w 2840926"/>
              <a:gd name="connsiteY30" fmla="*/ 1020241 h 2723550"/>
              <a:gd name="connsiteX31" fmla="*/ 573130 w 2840926"/>
              <a:gd name="connsiteY31" fmla="*/ 1017211 h 2723550"/>
              <a:gd name="connsiteX32" fmla="*/ 117375 w 2840926"/>
              <a:gd name="connsiteY32" fmla="*/ 1094085 h 2723550"/>
              <a:gd name="connsiteX33" fmla="*/ 628041 w 2840926"/>
              <a:gd name="connsiteY33" fmla="*/ 297886 h 2723550"/>
              <a:gd name="connsiteX34" fmla="*/ 785393 w 2840926"/>
              <a:gd name="connsiteY34" fmla="*/ 242805 h 2723550"/>
              <a:gd name="connsiteX35" fmla="*/ 811973 w 2840926"/>
              <a:gd name="connsiteY35" fmla="*/ 237536 h 2723550"/>
              <a:gd name="connsiteX36" fmla="*/ 771389 w 2840926"/>
              <a:gd name="connsiteY36" fmla="*/ 153748 h 2723550"/>
              <a:gd name="connsiteX37" fmla="*/ 720597 w 2840926"/>
              <a:gd name="connsiteY37" fmla="*/ 65892 h 272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0926" h="2723550">
                <a:moveTo>
                  <a:pt x="852382" y="2009716"/>
                </a:moveTo>
                <a:lnTo>
                  <a:pt x="851683" y="2011872"/>
                </a:lnTo>
                <a:lnTo>
                  <a:pt x="853785" y="2011716"/>
                </a:lnTo>
                <a:close/>
                <a:moveTo>
                  <a:pt x="665687" y="0"/>
                </a:moveTo>
                <a:cubicBezTo>
                  <a:pt x="753543" y="10982"/>
                  <a:pt x="863363" y="32947"/>
                  <a:pt x="995148" y="65892"/>
                </a:cubicBezTo>
                <a:cubicBezTo>
                  <a:pt x="1251397" y="135445"/>
                  <a:pt x="1480189" y="225132"/>
                  <a:pt x="1681526" y="334952"/>
                </a:cubicBezTo>
                <a:cubicBezTo>
                  <a:pt x="1959738" y="488702"/>
                  <a:pt x="2159245" y="671736"/>
                  <a:pt x="2280049" y="884056"/>
                </a:cubicBezTo>
                <a:cubicBezTo>
                  <a:pt x="2301098" y="921578"/>
                  <a:pt x="2320374" y="959958"/>
                  <a:pt x="2337876" y="999196"/>
                </a:cubicBezTo>
                <a:lnTo>
                  <a:pt x="2374077" y="1091474"/>
                </a:lnTo>
                <a:lnTo>
                  <a:pt x="2407820" y="1088251"/>
                </a:lnTo>
                <a:cubicBezTo>
                  <a:pt x="2469594" y="1079328"/>
                  <a:pt x="2533428" y="1061139"/>
                  <a:pt x="2599320" y="1033684"/>
                </a:cubicBezTo>
                <a:cubicBezTo>
                  <a:pt x="2657891" y="1008059"/>
                  <a:pt x="2716463" y="976944"/>
                  <a:pt x="2775033" y="940337"/>
                </a:cubicBezTo>
                <a:lnTo>
                  <a:pt x="2840926" y="885427"/>
                </a:lnTo>
                <a:cubicBezTo>
                  <a:pt x="2829943" y="973283"/>
                  <a:pt x="2807978" y="1083103"/>
                  <a:pt x="2775033" y="1214888"/>
                </a:cubicBezTo>
                <a:cubicBezTo>
                  <a:pt x="2705480" y="1471137"/>
                  <a:pt x="2615793" y="1699929"/>
                  <a:pt x="2505973" y="1901266"/>
                </a:cubicBezTo>
                <a:cubicBezTo>
                  <a:pt x="2371442" y="2144702"/>
                  <a:pt x="2214490" y="2327879"/>
                  <a:pt x="2035116" y="2450799"/>
                </a:cubicBezTo>
                <a:lnTo>
                  <a:pt x="2030108" y="2453934"/>
                </a:lnTo>
                <a:lnTo>
                  <a:pt x="2029863" y="2454147"/>
                </a:lnTo>
                <a:cubicBezTo>
                  <a:pt x="1905629" y="2555044"/>
                  <a:pt x="1763891" y="2630203"/>
                  <a:pt x="1604652" y="2679621"/>
                </a:cubicBezTo>
                <a:lnTo>
                  <a:pt x="1638296" y="2629032"/>
                </a:lnTo>
                <a:lnTo>
                  <a:pt x="1596006" y="2641355"/>
                </a:lnTo>
                <a:cubicBezTo>
                  <a:pt x="1553336" y="2651765"/>
                  <a:pt x="1509808" y="2660402"/>
                  <a:pt x="1465423" y="2667265"/>
                </a:cubicBezTo>
                <a:cubicBezTo>
                  <a:pt x="1287879" y="2694719"/>
                  <a:pt x="1117658" y="2686483"/>
                  <a:pt x="954757" y="2642555"/>
                </a:cubicBezTo>
                <a:cubicBezTo>
                  <a:pt x="914032" y="2631573"/>
                  <a:pt x="873936" y="2617616"/>
                  <a:pt x="834469" y="2600686"/>
                </a:cubicBezTo>
                <a:lnTo>
                  <a:pt x="822142" y="2594887"/>
                </a:lnTo>
                <a:lnTo>
                  <a:pt x="830417" y="2622995"/>
                </a:lnTo>
                <a:cubicBezTo>
                  <a:pt x="842315" y="2658001"/>
                  <a:pt x="856957" y="2691519"/>
                  <a:pt x="874345" y="2723550"/>
                </a:cubicBezTo>
                <a:cubicBezTo>
                  <a:pt x="468009" y="2664980"/>
                  <a:pt x="202610" y="2494757"/>
                  <a:pt x="78146" y="2212884"/>
                </a:cubicBezTo>
                <a:cubicBezTo>
                  <a:pt x="-17031" y="2000564"/>
                  <a:pt x="-25268" y="1798311"/>
                  <a:pt x="53436" y="1606125"/>
                </a:cubicBezTo>
                <a:cubicBezTo>
                  <a:pt x="132142" y="1413940"/>
                  <a:pt x="284975" y="1240973"/>
                  <a:pt x="511938" y="1087224"/>
                </a:cubicBezTo>
                <a:lnTo>
                  <a:pt x="600262" y="1020241"/>
                </a:lnTo>
                <a:lnTo>
                  <a:pt x="573130" y="1017211"/>
                </a:lnTo>
                <a:cubicBezTo>
                  <a:pt x="397418" y="998907"/>
                  <a:pt x="245500" y="1024533"/>
                  <a:pt x="117375" y="1094085"/>
                </a:cubicBezTo>
                <a:cubicBezTo>
                  <a:pt x="175945" y="687749"/>
                  <a:pt x="346168" y="422350"/>
                  <a:pt x="628041" y="297886"/>
                </a:cubicBezTo>
                <a:cubicBezTo>
                  <a:pt x="681121" y="274092"/>
                  <a:pt x="733572" y="255731"/>
                  <a:pt x="785393" y="242805"/>
                </a:cubicBezTo>
                <a:lnTo>
                  <a:pt x="811973" y="237536"/>
                </a:lnTo>
                <a:lnTo>
                  <a:pt x="771389" y="153748"/>
                </a:lnTo>
                <a:cubicBezTo>
                  <a:pt x="755831" y="124463"/>
                  <a:pt x="738900" y="95177"/>
                  <a:pt x="720597" y="658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C2617F0-C235-4B7B-BB46-EB3D614D9D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89439" y="4577889"/>
            <a:ext cx="2664361" cy="121443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70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12" grpId="0" build="p"/>
      <p:bldP spid="10" grpId="0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FCC6B1-034C-4F3B-8026-A425B8FD6A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718" y="413794"/>
            <a:ext cx="5454314" cy="6030411"/>
          </a:xfrm>
          <a:custGeom>
            <a:avLst/>
            <a:gdLst>
              <a:gd name="connsiteX0" fmla="*/ 1473946 w 5454314"/>
              <a:gd name="connsiteY0" fmla="*/ 0 h 6030411"/>
              <a:gd name="connsiteX1" fmla="*/ 2203429 w 5454314"/>
              <a:gd name="connsiteY1" fmla="*/ 145899 h 6030411"/>
              <a:gd name="connsiteX2" fmla="*/ 3723189 w 5454314"/>
              <a:gd name="connsiteY2" fmla="*/ 741643 h 6030411"/>
              <a:gd name="connsiteX3" fmla="*/ 5048423 w 5454314"/>
              <a:gd name="connsiteY3" fmla="*/ 1957453 h 6030411"/>
              <a:gd name="connsiteX4" fmla="*/ 5419245 w 5454314"/>
              <a:gd name="connsiteY4" fmla="*/ 3045601 h 6030411"/>
              <a:gd name="connsiteX5" fmla="*/ 5364531 w 5454314"/>
              <a:gd name="connsiteY5" fmla="*/ 4176303 h 6030411"/>
              <a:gd name="connsiteX6" fmla="*/ 4756627 w 5454314"/>
              <a:gd name="connsiteY6" fmla="*/ 5191503 h 6030411"/>
              <a:gd name="connsiteX7" fmla="*/ 3552977 w 5454314"/>
              <a:gd name="connsiteY7" fmla="*/ 5933147 h 6030411"/>
              <a:gd name="connsiteX8" fmla="*/ 3954195 w 5454314"/>
              <a:gd name="connsiteY8" fmla="*/ 4887552 h 6030411"/>
              <a:gd name="connsiteX9" fmla="*/ 3844771 w 5454314"/>
              <a:gd name="connsiteY9" fmla="*/ 3866272 h 6030411"/>
              <a:gd name="connsiteX10" fmla="*/ 3224709 w 5454314"/>
              <a:gd name="connsiteY10" fmla="*/ 3307001 h 6030411"/>
              <a:gd name="connsiteX11" fmla="*/ 3394922 w 5454314"/>
              <a:gd name="connsiteY11" fmla="*/ 4121592 h 6030411"/>
              <a:gd name="connsiteX12" fmla="*/ 3066654 w 5454314"/>
              <a:gd name="connsiteY12" fmla="*/ 4705180 h 6030411"/>
              <a:gd name="connsiteX13" fmla="*/ 2483066 w 5454314"/>
              <a:gd name="connsiteY13" fmla="*/ 4875392 h 6030411"/>
              <a:gd name="connsiteX14" fmla="*/ 1887321 w 5454314"/>
              <a:gd name="connsiteY14" fmla="*/ 4449860 h 6030411"/>
              <a:gd name="connsiteX15" fmla="*/ 1765740 w 5454314"/>
              <a:gd name="connsiteY15" fmla="*/ 5021291 h 6030411"/>
              <a:gd name="connsiteX16" fmla="*/ 1935952 w 5454314"/>
              <a:gd name="connsiteY16" fmla="*/ 6030411 h 6030411"/>
              <a:gd name="connsiteX17" fmla="*/ 173029 w 5454314"/>
              <a:gd name="connsiteY17" fmla="*/ 4899709 h 6030411"/>
              <a:gd name="connsiteX18" fmla="*/ 118318 w 5454314"/>
              <a:gd name="connsiteY18" fmla="*/ 3556241 h 6030411"/>
              <a:gd name="connsiteX19" fmla="*/ 1133518 w 5454314"/>
              <a:gd name="connsiteY19" fmla="*/ 2407302 h 6030411"/>
              <a:gd name="connsiteX20" fmla="*/ 1777897 w 5454314"/>
              <a:gd name="connsiteY20" fmla="*/ 1750767 h 6030411"/>
              <a:gd name="connsiteX21" fmla="*/ 1935952 w 5454314"/>
              <a:gd name="connsiteY21" fmla="*/ 1094228 h 6030411"/>
              <a:gd name="connsiteX22" fmla="*/ 1802214 w 5454314"/>
              <a:gd name="connsiteY22" fmla="*/ 534957 h 6030411"/>
              <a:gd name="connsiteX23" fmla="*/ 1595527 w 5454314"/>
              <a:gd name="connsiteY23" fmla="*/ 145899 h 60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54314" h="6030411">
                <a:moveTo>
                  <a:pt x="1473946" y="0"/>
                </a:moveTo>
                <a:cubicBezTo>
                  <a:pt x="1668475" y="24317"/>
                  <a:pt x="1911635" y="72951"/>
                  <a:pt x="2203429" y="145899"/>
                </a:cubicBezTo>
                <a:cubicBezTo>
                  <a:pt x="2770809" y="299900"/>
                  <a:pt x="3277395" y="498483"/>
                  <a:pt x="3723189" y="741643"/>
                </a:cubicBezTo>
                <a:cubicBezTo>
                  <a:pt x="4339200" y="1082071"/>
                  <a:pt x="4780943" y="1487341"/>
                  <a:pt x="5048423" y="1957453"/>
                </a:cubicBezTo>
                <a:cubicBezTo>
                  <a:pt x="5234847" y="2289775"/>
                  <a:pt x="5358454" y="2652491"/>
                  <a:pt x="5419245" y="3045601"/>
                </a:cubicBezTo>
                <a:cubicBezTo>
                  <a:pt x="5480033" y="3438714"/>
                  <a:pt x="5461796" y="3815613"/>
                  <a:pt x="5364531" y="4176303"/>
                </a:cubicBezTo>
                <a:cubicBezTo>
                  <a:pt x="5267267" y="4536993"/>
                  <a:pt x="5064632" y="4875392"/>
                  <a:pt x="4756627" y="5191503"/>
                </a:cubicBezTo>
                <a:cubicBezTo>
                  <a:pt x="4424307" y="5540037"/>
                  <a:pt x="4023089" y="5787251"/>
                  <a:pt x="3552977" y="5933147"/>
                </a:cubicBezTo>
                <a:cubicBezTo>
                  <a:pt x="3771823" y="5625141"/>
                  <a:pt x="3905562" y="5276611"/>
                  <a:pt x="3954195" y="4887552"/>
                </a:cubicBezTo>
                <a:cubicBezTo>
                  <a:pt x="4002826" y="4498494"/>
                  <a:pt x="3966352" y="4158066"/>
                  <a:pt x="3844771" y="3866272"/>
                </a:cubicBezTo>
                <a:cubicBezTo>
                  <a:pt x="3715087" y="3558267"/>
                  <a:pt x="3508397" y="3371843"/>
                  <a:pt x="3224709" y="3307001"/>
                </a:cubicBezTo>
                <a:cubicBezTo>
                  <a:pt x="3386816" y="3582584"/>
                  <a:pt x="3443555" y="3854115"/>
                  <a:pt x="3394922" y="4121592"/>
                </a:cubicBezTo>
                <a:cubicBezTo>
                  <a:pt x="3354396" y="4364755"/>
                  <a:pt x="3244972" y="4559285"/>
                  <a:pt x="3066654" y="4705180"/>
                </a:cubicBezTo>
                <a:cubicBezTo>
                  <a:pt x="2888336" y="4851079"/>
                  <a:pt x="2693807" y="4907815"/>
                  <a:pt x="2483066" y="4875392"/>
                </a:cubicBezTo>
                <a:cubicBezTo>
                  <a:pt x="2248009" y="4842973"/>
                  <a:pt x="2049428" y="4701129"/>
                  <a:pt x="1887321" y="4449860"/>
                </a:cubicBezTo>
                <a:cubicBezTo>
                  <a:pt x="1822476" y="4628178"/>
                  <a:pt x="1781951" y="4818656"/>
                  <a:pt x="1765740" y="5021291"/>
                </a:cubicBezTo>
                <a:cubicBezTo>
                  <a:pt x="1725212" y="5410350"/>
                  <a:pt x="1781951" y="5746723"/>
                  <a:pt x="1935952" y="6030411"/>
                </a:cubicBezTo>
                <a:cubicBezTo>
                  <a:pt x="1036253" y="5900727"/>
                  <a:pt x="448614" y="5523825"/>
                  <a:pt x="173029" y="4899709"/>
                </a:cubicBezTo>
                <a:cubicBezTo>
                  <a:pt x="-37709" y="4429597"/>
                  <a:pt x="-55949" y="3981774"/>
                  <a:pt x="118318" y="3556241"/>
                </a:cubicBezTo>
                <a:cubicBezTo>
                  <a:pt x="292585" y="3130709"/>
                  <a:pt x="630984" y="2747730"/>
                  <a:pt x="1133518" y="2407302"/>
                </a:cubicBezTo>
                <a:cubicBezTo>
                  <a:pt x="1425312" y="2204667"/>
                  <a:pt x="1640107" y="1985821"/>
                  <a:pt x="1777897" y="1750767"/>
                </a:cubicBezTo>
                <a:cubicBezTo>
                  <a:pt x="1883267" y="1548132"/>
                  <a:pt x="1935952" y="1329286"/>
                  <a:pt x="1935952" y="1094228"/>
                </a:cubicBezTo>
                <a:cubicBezTo>
                  <a:pt x="1927846" y="915910"/>
                  <a:pt x="1883267" y="729486"/>
                  <a:pt x="1802214" y="534957"/>
                </a:cubicBezTo>
                <a:cubicBezTo>
                  <a:pt x="1745474" y="405270"/>
                  <a:pt x="1676581" y="275583"/>
                  <a:pt x="1595527" y="1458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77592" y="1893848"/>
            <a:ext cx="2930132" cy="2955870"/>
          </a:xfrm>
          <a:custGeom>
            <a:avLst/>
            <a:gdLst>
              <a:gd name="connsiteX0" fmla="*/ 1345835 w 3439408"/>
              <a:gd name="connsiteY0" fmla="*/ 2336682 h 3469619"/>
              <a:gd name="connsiteX1" fmla="*/ 2093574 w 3439408"/>
              <a:gd name="connsiteY1" fmla="*/ 2336682 h 3469619"/>
              <a:gd name="connsiteX2" fmla="*/ 2376808 w 3439408"/>
              <a:gd name="connsiteY2" fmla="*/ 2903151 h 3469619"/>
              <a:gd name="connsiteX3" fmla="*/ 2093574 w 3439408"/>
              <a:gd name="connsiteY3" fmla="*/ 3469619 h 3469619"/>
              <a:gd name="connsiteX4" fmla="*/ 1345835 w 3439408"/>
              <a:gd name="connsiteY4" fmla="*/ 3469619 h 3469619"/>
              <a:gd name="connsiteX5" fmla="*/ 1062601 w 3439408"/>
              <a:gd name="connsiteY5" fmla="*/ 2903151 h 3469619"/>
              <a:gd name="connsiteX6" fmla="*/ 2408435 w 3439408"/>
              <a:gd name="connsiteY6" fmla="*/ 1752512 h 3469619"/>
              <a:gd name="connsiteX7" fmla="*/ 3156174 w 3439408"/>
              <a:gd name="connsiteY7" fmla="*/ 1752512 h 3469619"/>
              <a:gd name="connsiteX8" fmla="*/ 3439408 w 3439408"/>
              <a:gd name="connsiteY8" fmla="*/ 2318981 h 3469619"/>
              <a:gd name="connsiteX9" fmla="*/ 3156174 w 3439408"/>
              <a:gd name="connsiteY9" fmla="*/ 2885449 h 3469619"/>
              <a:gd name="connsiteX10" fmla="*/ 2408435 w 3439408"/>
              <a:gd name="connsiteY10" fmla="*/ 2885449 h 3469619"/>
              <a:gd name="connsiteX11" fmla="*/ 2125201 w 3439408"/>
              <a:gd name="connsiteY11" fmla="*/ 2318981 h 3469619"/>
              <a:gd name="connsiteX12" fmla="*/ 283234 w 3439408"/>
              <a:gd name="connsiteY12" fmla="*/ 1734810 h 3469619"/>
              <a:gd name="connsiteX13" fmla="*/ 1030973 w 3439408"/>
              <a:gd name="connsiteY13" fmla="*/ 1734810 h 3469619"/>
              <a:gd name="connsiteX14" fmla="*/ 1314207 w 3439408"/>
              <a:gd name="connsiteY14" fmla="*/ 2301279 h 3469619"/>
              <a:gd name="connsiteX15" fmla="*/ 1030973 w 3439408"/>
              <a:gd name="connsiteY15" fmla="*/ 2867747 h 3469619"/>
              <a:gd name="connsiteX16" fmla="*/ 283234 w 3439408"/>
              <a:gd name="connsiteY16" fmla="*/ 2867747 h 3469619"/>
              <a:gd name="connsiteX17" fmla="*/ 0 w 3439408"/>
              <a:gd name="connsiteY17" fmla="*/ 2301279 h 3469619"/>
              <a:gd name="connsiteX18" fmla="*/ 1345835 w 3439408"/>
              <a:gd name="connsiteY18" fmla="*/ 1168341 h 3469619"/>
              <a:gd name="connsiteX19" fmla="*/ 2093574 w 3439408"/>
              <a:gd name="connsiteY19" fmla="*/ 1168341 h 3469619"/>
              <a:gd name="connsiteX20" fmla="*/ 2376808 w 3439408"/>
              <a:gd name="connsiteY20" fmla="*/ 1734810 h 3469619"/>
              <a:gd name="connsiteX21" fmla="*/ 2093574 w 3439408"/>
              <a:gd name="connsiteY21" fmla="*/ 2301278 h 3469619"/>
              <a:gd name="connsiteX22" fmla="*/ 1345835 w 3439408"/>
              <a:gd name="connsiteY22" fmla="*/ 2301278 h 3469619"/>
              <a:gd name="connsiteX23" fmla="*/ 1062601 w 3439408"/>
              <a:gd name="connsiteY23" fmla="*/ 1734810 h 3469619"/>
              <a:gd name="connsiteX24" fmla="*/ 2408435 w 3439408"/>
              <a:gd name="connsiteY24" fmla="*/ 584171 h 3469619"/>
              <a:gd name="connsiteX25" fmla="*/ 3156174 w 3439408"/>
              <a:gd name="connsiteY25" fmla="*/ 584171 h 3469619"/>
              <a:gd name="connsiteX26" fmla="*/ 3439408 w 3439408"/>
              <a:gd name="connsiteY26" fmla="*/ 1150640 h 3469619"/>
              <a:gd name="connsiteX27" fmla="*/ 3156174 w 3439408"/>
              <a:gd name="connsiteY27" fmla="*/ 1717108 h 3469619"/>
              <a:gd name="connsiteX28" fmla="*/ 2408435 w 3439408"/>
              <a:gd name="connsiteY28" fmla="*/ 1717108 h 3469619"/>
              <a:gd name="connsiteX29" fmla="*/ 2125201 w 3439408"/>
              <a:gd name="connsiteY29" fmla="*/ 1150640 h 3469619"/>
              <a:gd name="connsiteX30" fmla="*/ 283234 w 3439408"/>
              <a:gd name="connsiteY30" fmla="*/ 566468 h 3469619"/>
              <a:gd name="connsiteX31" fmla="*/ 1030973 w 3439408"/>
              <a:gd name="connsiteY31" fmla="*/ 566468 h 3469619"/>
              <a:gd name="connsiteX32" fmla="*/ 1314207 w 3439408"/>
              <a:gd name="connsiteY32" fmla="*/ 1132937 h 3469619"/>
              <a:gd name="connsiteX33" fmla="*/ 1030973 w 3439408"/>
              <a:gd name="connsiteY33" fmla="*/ 1699405 h 3469619"/>
              <a:gd name="connsiteX34" fmla="*/ 283234 w 3439408"/>
              <a:gd name="connsiteY34" fmla="*/ 1699405 h 3469619"/>
              <a:gd name="connsiteX35" fmla="*/ 0 w 3439408"/>
              <a:gd name="connsiteY35" fmla="*/ 1132937 h 3469619"/>
              <a:gd name="connsiteX36" fmla="*/ 1345835 w 3439408"/>
              <a:gd name="connsiteY36" fmla="*/ 0 h 3469619"/>
              <a:gd name="connsiteX37" fmla="*/ 2093574 w 3439408"/>
              <a:gd name="connsiteY37" fmla="*/ 0 h 3469619"/>
              <a:gd name="connsiteX38" fmla="*/ 2376808 w 3439408"/>
              <a:gd name="connsiteY38" fmla="*/ 566469 h 3469619"/>
              <a:gd name="connsiteX39" fmla="*/ 2093574 w 3439408"/>
              <a:gd name="connsiteY39" fmla="*/ 1132937 h 3469619"/>
              <a:gd name="connsiteX40" fmla="*/ 1345835 w 3439408"/>
              <a:gd name="connsiteY40" fmla="*/ 1132937 h 3469619"/>
              <a:gd name="connsiteX41" fmla="*/ 1062601 w 3439408"/>
              <a:gd name="connsiteY41" fmla="*/ 566469 h 346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39408" h="3469619">
                <a:moveTo>
                  <a:pt x="1345835" y="2336682"/>
                </a:moveTo>
                <a:lnTo>
                  <a:pt x="2093574" y="2336682"/>
                </a:lnTo>
                <a:lnTo>
                  <a:pt x="2376808" y="2903151"/>
                </a:lnTo>
                <a:lnTo>
                  <a:pt x="2093574" y="3469619"/>
                </a:lnTo>
                <a:lnTo>
                  <a:pt x="1345835" y="3469619"/>
                </a:lnTo>
                <a:lnTo>
                  <a:pt x="1062601" y="2903151"/>
                </a:lnTo>
                <a:close/>
                <a:moveTo>
                  <a:pt x="2408435" y="1752512"/>
                </a:moveTo>
                <a:lnTo>
                  <a:pt x="3156174" y="1752512"/>
                </a:lnTo>
                <a:lnTo>
                  <a:pt x="3439408" y="2318981"/>
                </a:lnTo>
                <a:lnTo>
                  <a:pt x="3156174" y="2885449"/>
                </a:lnTo>
                <a:lnTo>
                  <a:pt x="2408435" y="2885449"/>
                </a:lnTo>
                <a:lnTo>
                  <a:pt x="2125201" y="2318981"/>
                </a:lnTo>
                <a:close/>
                <a:moveTo>
                  <a:pt x="283234" y="1734810"/>
                </a:moveTo>
                <a:lnTo>
                  <a:pt x="1030973" y="1734810"/>
                </a:lnTo>
                <a:lnTo>
                  <a:pt x="1314207" y="2301279"/>
                </a:lnTo>
                <a:lnTo>
                  <a:pt x="1030973" y="2867747"/>
                </a:lnTo>
                <a:lnTo>
                  <a:pt x="283234" y="2867747"/>
                </a:lnTo>
                <a:lnTo>
                  <a:pt x="0" y="2301279"/>
                </a:lnTo>
                <a:close/>
                <a:moveTo>
                  <a:pt x="1345835" y="1168341"/>
                </a:moveTo>
                <a:lnTo>
                  <a:pt x="2093574" y="1168341"/>
                </a:lnTo>
                <a:lnTo>
                  <a:pt x="2376808" y="1734810"/>
                </a:lnTo>
                <a:lnTo>
                  <a:pt x="2093574" y="2301278"/>
                </a:lnTo>
                <a:lnTo>
                  <a:pt x="1345835" y="2301278"/>
                </a:lnTo>
                <a:lnTo>
                  <a:pt x="1062601" y="1734810"/>
                </a:lnTo>
                <a:close/>
                <a:moveTo>
                  <a:pt x="2408435" y="584171"/>
                </a:moveTo>
                <a:lnTo>
                  <a:pt x="3156174" y="584171"/>
                </a:lnTo>
                <a:lnTo>
                  <a:pt x="3439408" y="1150640"/>
                </a:lnTo>
                <a:lnTo>
                  <a:pt x="3156174" y="1717108"/>
                </a:lnTo>
                <a:lnTo>
                  <a:pt x="2408435" y="1717108"/>
                </a:lnTo>
                <a:lnTo>
                  <a:pt x="2125201" y="1150640"/>
                </a:lnTo>
                <a:close/>
                <a:moveTo>
                  <a:pt x="283234" y="566468"/>
                </a:moveTo>
                <a:lnTo>
                  <a:pt x="1030973" y="566468"/>
                </a:lnTo>
                <a:lnTo>
                  <a:pt x="1314207" y="1132937"/>
                </a:lnTo>
                <a:lnTo>
                  <a:pt x="1030973" y="1699405"/>
                </a:lnTo>
                <a:lnTo>
                  <a:pt x="283234" y="1699405"/>
                </a:lnTo>
                <a:lnTo>
                  <a:pt x="0" y="1132937"/>
                </a:lnTo>
                <a:close/>
                <a:moveTo>
                  <a:pt x="1345835" y="0"/>
                </a:moveTo>
                <a:lnTo>
                  <a:pt x="2093574" y="0"/>
                </a:lnTo>
                <a:lnTo>
                  <a:pt x="2376808" y="566469"/>
                </a:lnTo>
                <a:lnTo>
                  <a:pt x="2093574" y="1132937"/>
                </a:lnTo>
                <a:lnTo>
                  <a:pt x="1345835" y="1132937"/>
                </a:lnTo>
                <a:lnTo>
                  <a:pt x="1062601" y="566469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38584" y="5118814"/>
            <a:ext cx="2967981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838200" y="5611707"/>
            <a:ext cx="2968726" cy="8846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4660296" y="1893848"/>
            <a:ext cx="2930132" cy="2955870"/>
          </a:xfrm>
          <a:custGeom>
            <a:avLst/>
            <a:gdLst>
              <a:gd name="connsiteX0" fmla="*/ 1345835 w 3439408"/>
              <a:gd name="connsiteY0" fmla="*/ 2336682 h 3469619"/>
              <a:gd name="connsiteX1" fmla="*/ 2093574 w 3439408"/>
              <a:gd name="connsiteY1" fmla="*/ 2336682 h 3469619"/>
              <a:gd name="connsiteX2" fmla="*/ 2376808 w 3439408"/>
              <a:gd name="connsiteY2" fmla="*/ 2903151 h 3469619"/>
              <a:gd name="connsiteX3" fmla="*/ 2093574 w 3439408"/>
              <a:gd name="connsiteY3" fmla="*/ 3469619 h 3469619"/>
              <a:gd name="connsiteX4" fmla="*/ 1345835 w 3439408"/>
              <a:gd name="connsiteY4" fmla="*/ 3469619 h 3469619"/>
              <a:gd name="connsiteX5" fmla="*/ 1062601 w 3439408"/>
              <a:gd name="connsiteY5" fmla="*/ 2903151 h 3469619"/>
              <a:gd name="connsiteX6" fmla="*/ 2408435 w 3439408"/>
              <a:gd name="connsiteY6" fmla="*/ 1752512 h 3469619"/>
              <a:gd name="connsiteX7" fmla="*/ 3156174 w 3439408"/>
              <a:gd name="connsiteY7" fmla="*/ 1752512 h 3469619"/>
              <a:gd name="connsiteX8" fmla="*/ 3439408 w 3439408"/>
              <a:gd name="connsiteY8" fmla="*/ 2318981 h 3469619"/>
              <a:gd name="connsiteX9" fmla="*/ 3156174 w 3439408"/>
              <a:gd name="connsiteY9" fmla="*/ 2885449 h 3469619"/>
              <a:gd name="connsiteX10" fmla="*/ 2408435 w 3439408"/>
              <a:gd name="connsiteY10" fmla="*/ 2885449 h 3469619"/>
              <a:gd name="connsiteX11" fmla="*/ 2125201 w 3439408"/>
              <a:gd name="connsiteY11" fmla="*/ 2318981 h 3469619"/>
              <a:gd name="connsiteX12" fmla="*/ 283234 w 3439408"/>
              <a:gd name="connsiteY12" fmla="*/ 1734810 h 3469619"/>
              <a:gd name="connsiteX13" fmla="*/ 1030973 w 3439408"/>
              <a:gd name="connsiteY13" fmla="*/ 1734810 h 3469619"/>
              <a:gd name="connsiteX14" fmla="*/ 1314207 w 3439408"/>
              <a:gd name="connsiteY14" fmla="*/ 2301279 h 3469619"/>
              <a:gd name="connsiteX15" fmla="*/ 1030973 w 3439408"/>
              <a:gd name="connsiteY15" fmla="*/ 2867747 h 3469619"/>
              <a:gd name="connsiteX16" fmla="*/ 283234 w 3439408"/>
              <a:gd name="connsiteY16" fmla="*/ 2867747 h 3469619"/>
              <a:gd name="connsiteX17" fmla="*/ 0 w 3439408"/>
              <a:gd name="connsiteY17" fmla="*/ 2301279 h 3469619"/>
              <a:gd name="connsiteX18" fmla="*/ 1345835 w 3439408"/>
              <a:gd name="connsiteY18" fmla="*/ 1168341 h 3469619"/>
              <a:gd name="connsiteX19" fmla="*/ 2093574 w 3439408"/>
              <a:gd name="connsiteY19" fmla="*/ 1168341 h 3469619"/>
              <a:gd name="connsiteX20" fmla="*/ 2376808 w 3439408"/>
              <a:gd name="connsiteY20" fmla="*/ 1734810 h 3469619"/>
              <a:gd name="connsiteX21" fmla="*/ 2093574 w 3439408"/>
              <a:gd name="connsiteY21" fmla="*/ 2301278 h 3469619"/>
              <a:gd name="connsiteX22" fmla="*/ 1345835 w 3439408"/>
              <a:gd name="connsiteY22" fmla="*/ 2301278 h 3469619"/>
              <a:gd name="connsiteX23" fmla="*/ 1062601 w 3439408"/>
              <a:gd name="connsiteY23" fmla="*/ 1734810 h 3469619"/>
              <a:gd name="connsiteX24" fmla="*/ 2408435 w 3439408"/>
              <a:gd name="connsiteY24" fmla="*/ 584171 h 3469619"/>
              <a:gd name="connsiteX25" fmla="*/ 3156174 w 3439408"/>
              <a:gd name="connsiteY25" fmla="*/ 584171 h 3469619"/>
              <a:gd name="connsiteX26" fmla="*/ 3439408 w 3439408"/>
              <a:gd name="connsiteY26" fmla="*/ 1150640 h 3469619"/>
              <a:gd name="connsiteX27" fmla="*/ 3156174 w 3439408"/>
              <a:gd name="connsiteY27" fmla="*/ 1717108 h 3469619"/>
              <a:gd name="connsiteX28" fmla="*/ 2408435 w 3439408"/>
              <a:gd name="connsiteY28" fmla="*/ 1717108 h 3469619"/>
              <a:gd name="connsiteX29" fmla="*/ 2125201 w 3439408"/>
              <a:gd name="connsiteY29" fmla="*/ 1150640 h 3469619"/>
              <a:gd name="connsiteX30" fmla="*/ 283234 w 3439408"/>
              <a:gd name="connsiteY30" fmla="*/ 566468 h 3469619"/>
              <a:gd name="connsiteX31" fmla="*/ 1030973 w 3439408"/>
              <a:gd name="connsiteY31" fmla="*/ 566468 h 3469619"/>
              <a:gd name="connsiteX32" fmla="*/ 1314207 w 3439408"/>
              <a:gd name="connsiteY32" fmla="*/ 1132937 h 3469619"/>
              <a:gd name="connsiteX33" fmla="*/ 1030973 w 3439408"/>
              <a:gd name="connsiteY33" fmla="*/ 1699405 h 3469619"/>
              <a:gd name="connsiteX34" fmla="*/ 283234 w 3439408"/>
              <a:gd name="connsiteY34" fmla="*/ 1699405 h 3469619"/>
              <a:gd name="connsiteX35" fmla="*/ 0 w 3439408"/>
              <a:gd name="connsiteY35" fmla="*/ 1132937 h 3469619"/>
              <a:gd name="connsiteX36" fmla="*/ 1345835 w 3439408"/>
              <a:gd name="connsiteY36" fmla="*/ 0 h 3469619"/>
              <a:gd name="connsiteX37" fmla="*/ 2093574 w 3439408"/>
              <a:gd name="connsiteY37" fmla="*/ 0 h 3469619"/>
              <a:gd name="connsiteX38" fmla="*/ 2376808 w 3439408"/>
              <a:gd name="connsiteY38" fmla="*/ 566469 h 3469619"/>
              <a:gd name="connsiteX39" fmla="*/ 2093574 w 3439408"/>
              <a:gd name="connsiteY39" fmla="*/ 1132937 h 3469619"/>
              <a:gd name="connsiteX40" fmla="*/ 1345835 w 3439408"/>
              <a:gd name="connsiteY40" fmla="*/ 1132937 h 3469619"/>
              <a:gd name="connsiteX41" fmla="*/ 1062601 w 3439408"/>
              <a:gd name="connsiteY41" fmla="*/ 566469 h 346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39408" h="3469619">
                <a:moveTo>
                  <a:pt x="1345835" y="2336682"/>
                </a:moveTo>
                <a:lnTo>
                  <a:pt x="2093574" y="2336682"/>
                </a:lnTo>
                <a:lnTo>
                  <a:pt x="2376808" y="2903151"/>
                </a:lnTo>
                <a:lnTo>
                  <a:pt x="2093574" y="3469619"/>
                </a:lnTo>
                <a:lnTo>
                  <a:pt x="1345835" y="3469619"/>
                </a:lnTo>
                <a:lnTo>
                  <a:pt x="1062601" y="2903151"/>
                </a:lnTo>
                <a:close/>
                <a:moveTo>
                  <a:pt x="2408435" y="1752512"/>
                </a:moveTo>
                <a:lnTo>
                  <a:pt x="3156174" y="1752512"/>
                </a:lnTo>
                <a:lnTo>
                  <a:pt x="3439408" y="2318981"/>
                </a:lnTo>
                <a:lnTo>
                  <a:pt x="3156174" y="2885449"/>
                </a:lnTo>
                <a:lnTo>
                  <a:pt x="2408435" y="2885449"/>
                </a:lnTo>
                <a:lnTo>
                  <a:pt x="2125201" y="2318981"/>
                </a:lnTo>
                <a:close/>
                <a:moveTo>
                  <a:pt x="283234" y="1734810"/>
                </a:moveTo>
                <a:lnTo>
                  <a:pt x="1030973" y="1734810"/>
                </a:lnTo>
                <a:lnTo>
                  <a:pt x="1314207" y="2301279"/>
                </a:lnTo>
                <a:lnTo>
                  <a:pt x="1030973" y="2867747"/>
                </a:lnTo>
                <a:lnTo>
                  <a:pt x="283234" y="2867747"/>
                </a:lnTo>
                <a:lnTo>
                  <a:pt x="0" y="2301279"/>
                </a:lnTo>
                <a:close/>
                <a:moveTo>
                  <a:pt x="1345835" y="1168341"/>
                </a:moveTo>
                <a:lnTo>
                  <a:pt x="2093574" y="1168341"/>
                </a:lnTo>
                <a:lnTo>
                  <a:pt x="2376808" y="1734810"/>
                </a:lnTo>
                <a:lnTo>
                  <a:pt x="2093574" y="2301278"/>
                </a:lnTo>
                <a:lnTo>
                  <a:pt x="1345835" y="2301278"/>
                </a:lnTo>
                <a:lnTo>
                  <a:pt x="1062601" y="1734810"/>
                </a:lnTo>
                <a:close/>
                <a:moveTo>
                  <a:pt x="2408435" y="584171"/>
                </a:moveTo>
                <a:lnTo>
                  <a:pt x="3156174" y="584171"/>
                </a:lnTo>
                <a:lnTo>
                  <a:pt x="3439408" y="1150640"/>
                </a:lnTo>
                <a:lnTo>
                  <a:pt x="3156174" y="1717108"/>
                </a:lnTo>
                <a:lnTo>
                  <a:pt x="2408435" y="1717108"/>
                </a:lnTo>
                <a:lnTo>
                  <a:pt x="2125201" y="1150640"/>
                </a:lnTo>
                <a:close/>
                <a:moveTo>
                  <a:pt x="283234" y="566468"/>
                </a:moveTo>
                <a:lnTo>
                  <a:pt x="1030973" y="566468"/>
                </a:lnTo>
                <a:lnTo>
                  <a:pt x="1314207" y="1132937"/>
                </a:lnTo>
                <a:lnTo>
                  <a:pt x="1030973" y="1699405"/>
                </a:lnTo>
                <a:lnTo>
                  <a:pt x="283234" y="1699405"/>
                </a:lnTo>
                <a:lnTo>
                  <a:pt x="0" y="1132937"/>
                </a:lnTo>
                <a:close/>
                <a:moveTo>
                  <a:pt x="1345835" y="0"/>
                </a:moveTo>
                <a:lnTo>
                  <a:pt x="2093574" y="0"/>
                </a:lnTo>
                <a:lnTo>
                  <a:pt x="2376808" y="566469"/>
                </a:lnTo>
                <a:lnTo>
                  <a:pt x="2093574" y="1132937"/>
                </a:lnTo>
                <a:lnTo>
                  <a:pt x="1345835" y="1132937"/>
                </a:lnTo>
                <a:lnTo>
                  <a:pt x="1062601" y="566469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660656" y="5118814"/>
            <a:ext cx="2929397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60296" y="5590394"/>
            <a:ext cx="2930132" cy="8846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443000" y="1893848"/>
            <a:ext cx="2930132" cy="2955870"/>
          </a:xfrm>
          <a:custGeom>
            <a:avLst/>
            <a:gdLst>
              <a:gd name="connsiteX0" fmla="*/ 1345835 w 3439408"/>
              <a:gd name="connsiteY0" fmla="*/ 2336682 h 3469619"/>
              <a:gd name="connsiteX1" fmla="*/ 2093574 w 3439408"/>
              <a:gd name="connsiteY1" fmla="*/ 2336682 h 3469619"/>
              <a:gd name="connsiteX2" fmla="*/ 2376808 w 3439408"/>
              <a:gd name="connsiteY2" fmla="*/ 2903151 h 3469619"/>
              <a:gd name="connsiteX3" fmla="*/ 2093574 w 3439408"/>
              <a:gd name="connsiteY3" fmla="*/ 3469619 h 3469619"/>
              <a:gd name="connsiteX4" fmla="*/ 1345835 w 3439408"/>
              <a:gd name="connsiteY4" fmla="*/ 3469619 h 3469619"/>
              <a:gd name="connsiteX5" fmla="*/ 1062601 w 3439408"/>
              <a:gd name="connsiteY5" fmla="*/ 2903151 h 3469619"/>
              <a:gd name="connsiteX6" fmla="*/ 2408435 w 3439408"/>
              <a:gd name="connsiteY6" fmla="*/ 1752512 h 3469619"/>
              <a:gd name="connsiteX7" fmla="*/ 3156174 w 3439408"/>
              <a:gd name="connsiteY7" fmla="*/ 1752512 h 3469619"/>
              <a:gd name="connsiteX8" fmla="*/ 3439408 w 3439408"/>
              <a:gd name="connsiteY8" fmla="*/ 2318981 h 3469619"/>
              <a:gd name="connsiteX9" fmla="*/ 3156174 w 3439408"/>
              <a:gd name="connsiteY9" fmla="*/ 2885449 h 3469619"/>
              <a:gd name="connsiteX10" fmla="*/ 2408435 w 3439408"/>
              <a:gd name="connsiteY10" fmla="*/ 2885449 h 3469619"/>
              <a:gd name="connsiteX11" fmla="*/ 2125201 w 3439408"/>
              <a:gd name="connsiteY11" fmla="*/ 2318981 h 3469619"/>
              <a:gd name="connsiteX12" fmla="*/ 283234 w 3439408"/>
              <a:gd name="connsiteY12" fmla="*/ 1734810 h 3469619"/>
              <a:gd name="connsiteX13" fmla="*/ 1030973 w 3439408"/>
              <a:gd name="connsiteY13" fmla="*/ 1734810 h 3469619"/>
              <a:gd name="connsiteX14" fmla="*/ 1314207 w 3439408"/>
              <a:gd name="connsiteY14" fmla="*/ 2301279 h 3469619"/>
              <a:gd name="connsiteX15" fmla="*/ 1030973 w 3439408"/>
              <a:gd name="connsiteY15" fmla="*/ 2867747 h 3469619"/>
              <a:gd name="connsiteX16" fmla="*/ 283234 w 3439408"/>
              <a:gd name="connsiteY16" fmla="*/ 2867747 h 3469619"/>
              <a:gd name="connsiteX17" fmla="*/ 0 w 3439408"/>
              <a:gd name="connsiteY17" fmla="*/ 2301279 h 3469619"/>
              <a:gd name="connsiteX18" fmla="*/ 1345835 w 3439408"/>
              <a:gd name="connsiteY18" fmla="*/ 1168341 h 3469619"/>
              <a:gd name="connsiteX19" fmla="*/ 2093574 w 3439408"/>
              <a:gd name="connsiteY19" fmla="*/ 1168341 h 3469619"/>
              <a:gd name="connsiteX20" fmla="*/ 2376808 w 3439408"/>
              <a:gd name="connsiteY20" fmla="*/ 1734810 h 3469619"/>
              <a:gd name="connsiteX21" fmla="*/ 2093574 w 3439408"/>
              <a:gd name="connsiteY21" fmla="*/ 2301278 h 3469619"/>
              <a:gd name="connsiteX22" fmla="*/ 1345835 w 3439408"/>
              <a:gd name="connsiteY22" fmla="*/ 2301278 h 3469619"/>
              <a:gd name="connsiteX23" fmla="*/ 1062601 w 3439408"/>
              <a:gd name="connsiteY23" fmla="*/ 1734810 h 3469619"/>
              <a:gd name="connsiteX24" fmla="*/ 2408435 w 3439408"/>
              <a:gd name="connsiteY24" fmla="*/ 584171 h 3469619"/>
              <a:gd name="connsiteX25" fmla="*/ 3156174 w 3439408"/>
              <a:gd name="connsiteY25" fmla="*/ 584171 h 3469619"/>
              <a:gd name="connsiteX26" fmla="*/ 3439408 w 3439408"/>
              <a:gd name="connsiteY26" fmla="*/ 1150640 h 3469619"/>
              <a:gd name="connsiteX27" fmla="*/ 3156174 w 3439408"/>
              <a:gd name="connsiteY27" fmla="*/ 1717108 h 3469619"/>
              <a:gd name="connsiteX28" fmla="*/ 2408435 w 3439408"/>
              <a:gd name="connsiteY28" fmla="*/ 1717108 h 3469619"/>
              <a:gd name="connsiteX29" fmla="*/ 2125201 w 3439408"/>
              <a:gd name="connsiteY29" fmla="*/ 1150640 h 3469619"/>
              <a:gd name="connsiteX30" fmla="*/ 283234 w 3439408"/>
              <a:gd name="connsiteY30" fmla="*/ 566468 h 3469619"/>
              <a:gd name="connsiteX31" fmla="*/ 1030973 w 3439408"/>
              <a:gd name="connsiteY31" fmla="*/ 566468 h 3469619"/>
              <a:gd name="connsiteX32" fmla="*/ 1314207 w 3439408"/>
              <a:gd name="connsiteY32" fmla="*/ 1132937 h 3469619"/>
              <a:gd name="connsiteX33" fmla="*/ 1030973 w 3439408"/>
              <a:gd name="connsiteY33" fmla="*/ 1699405 h 3469619"/>
              <a:gd name="connsiteX34" fmla="*/ 283234 w 3439408"/>
              <a:gd name="connsiteY34" fmla="*/ 1699405 h 3469619"/>
              <a:gd name="connsiteX35" fmla="*/ 0 w 3439408"/>
              <a:gd name="connsiteY35" fmla="*/ 1132937 h 3469619"/>
              <a:gd name="connsiteX36" fmla="*/ 1345835 w 3439408"/>
              <a:gd name="connsiteY36" fmla="*/ 0 h 3469619"/>
              <a:gd name="connsiteX37" fmla="*/ 2093574 w 3439408"/>
              <a:gd name="connsiteY37" fmla="*/ 0 h 3469619"/>
              <a:gd name="connsiteX38" fmla="*/ 2376808 w 3439408"/>
              <a:gd name="connsiteY38" fmla="*/ 566469 h 3469619"/>
              <a:gd name="connsiteX39" fmla="*/ 2093574 w 3439408"/>
              <a:gd name="connsiteY39" fmla="*/ 1132937 h 3469619"/>
              <a:gd name="connsiteX40" fmla="*/ 1345835 w 3439408"/>
              <a:gd name="connsiteY40" fmla="*/ 1132937 h 3469619"/>
              <a:gd name="connsiteX41" fmla="*/ 1062601 w 3439408"/>
              <a:gd name="connsiteY41" fmla="*/ 566469 h 346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39408" h="3469619">
                <a:moveTo>
                  <a:pt x="1345835" y="2336682"/>
                </a:moveTo>
                <a:lnTo>
                  <a:pt x="2093574" y="2336682"/>
                </a:lnTo>
                <a:lnTo>
                  <a:pt x="2376808" y="2903151"/>
                </a:lnTo>
                <a:lnTo>
                  <a:pt x="2093574" y="3469619"/>
                </a:lnTo>
                <a:lnTo>
                  <a:pt x="1345835" y="3469619"/>
                </a:lnTo>
                <a:lnTo>
                  <a:pt x="1062601" y="2903151"/>
                </a:lnTo>
                <a:close/>
                <a:moveTo>
                  <a:pt x="2408435" y="1752512"/>
                </a:moveTo>
                <a:lnTo>
                  <a:pt x="3156174" y="1752512"/>
                </a:lnTo>
                <a:lnTo>
                  <a:pt x="3439408" y="2318981"/>
                </a:lnTo>
                <a:lnTo>
                  <a:pt x="3156174" y="2885449"/>
                </a:lnTo>
                <a:lnTo>
                  <a:pt x="2408435" y="2885449"/>
                </a:lnTo>
                <a:lnTo>
                  <a:pt x="2125201" y="2318981"/>
                </a:lnTo>
                <a:close/>
                <a:moveTo>
                  <a:pt x="283234" y="1734810"/>
                </a:moveTo>
                <a:lnTo>
                  <a:pt x="1030973" y="1734810"/>
                </a:lnTo>
                <a:lnTo>
                  <a:pt x="1314207" y="2301279"/>
                </a:lnTo>
                <a:lnTo>
                  <a:pt x="1030973" y="2867747"/>
                </a:lnTo>
                <a:lnTo>
                  <a:pt x="283234" y="2867747"/>
                </a:lnTo>
                <a:lnTo>
                  <a:pt x="0" y="2301279"/>
                </a:lnTo>
                <a:close/>
                <a:moveTo>
                  <a:pt x="1345835" y="1168341"/>
                </a:moveTo>
                <a:lnTo>
                  <a:pt x="2093574" y="1168341"/>
                </a:lnTo>
                <a:lnTo>
                  <a:pt x="2376808" y="1734810"/>
                </a:lnTo>
                <a:lnTo>
                  <a:pt x="2093574" y="2301278"/>
                </a:lnTo>
                <a:lnTo>
                  <a:pt x="1345835" y="2301278"/>
                </a:lnTo>
                <a:lnTo>
                  <a:pt x="1062601" y="1734810"/>
                </a:lnTo>
                <a:close/>
                <a:moveTo>
                  <a:pt x="2408435" y="584171"/>
                </a:moveTo>
                <a:lnTo>
                  <a:pt x="3156174" y="584171"/>
                </a:lnTo>
                <a:lnTo>
                  <a:pt x="3439408" y="1150640"/>
                </a:lnTo>
                <a:lnTo>
                  <a:pt x="3156174" y="1717108"/>
                </a:lnTo>
                <a:lnTo>
                  <a:pt x="2408435" y="1717108"/>
                </a:lnTo>
                <a:lnTo>
                  <a:pt x="2125201" y="1150640"/>
                </a:lnTo>
                <a:close/>
                <a:moveTo>
                  <a:pt x="283234" y="566468"/>
                </a:moveTo>
                <a:lnTo>
                  <a:pt x="1030973" y="566468"/>
                </a:lnTo>
                <a:lnTo>
                  <a:pt x="1314207" y="1132937"/>
                </a:lnTo>
                <a:lnTo>
                  <a:pt x="1030973" y="1699405"/>
                </a:lnTo>
                <a:lnTo>
                  <a:pt x="283234" y="1699405"/>
                </a:lnTo>
                <a:lnTo>
                  <a:pt x="0" y="1132937"/>
                </a:lnTo>
                <a:close/>
                <a:moveTo>
                  <a:pt x="1345835" y="0"/>
                </a:moveTo>
                <a:lnTo>
                  <a:pt x="2093574" y="0"/>
                </a:lnTo>
                <a:lnTo>
                  <a:pt x="2376808" y="566469"/>
                </a:lnTo>
                <a:lnTo>
                  <a:pt x="2093574" y="1132937"/>
                </a:lnTo>
                <a:lnTo>
                  <a:pt x="1345835" y="1132937"/>
                </a:lnTo>
                <a:lnTo>
                  <a:pt x="1062601" y="566469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8443798" y="5140126"/>
            <a:ext cx="2929396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8443000" y="5611707"/>
            <a:ext cx="2930132" cy="88462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1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11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12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43893" y="2129208"/>
            <a:ext cx="3386422" cy="2635877"/>
          </a:xfrm>
          <a:custGeom>
            <a:avLst/>
            <a:gdLst>
              <a:gd name="connsiteX0" fmla="*/ 3266298 w 4105698"/>
              <a:gd name="connsiteY0" fmla="*/ 1536063 h 2331076"/>
              <a:gd name="connsiteX1" fmla="*/ 3727405 w 4105698"/>
              <a:gd name="connsiteY1" fmla="*/ 2331076 h 2331076"/>
              <a:gd name="connsiteX2" fmla="*/ 2805190 w 4105698"/>
              <a:gd name="connsiteY2" fmla="*/ 2331076 h 2331076"/>
              <a:gd name="connsiteX3" fmla="*/ 1401650 w 4105698"/>
              <a:gd name="connsiteY3" fmla="*/ 0 h 2331076"/>
              <a:gd name="connsiteX4" fmla="*/ 4105698 w 4105698"/>
              <a:gd name="connsiteY4" fmla="*/ 0 h 2331076"/>
              <a:gd name="connsiteX5" fmla="*/ 2753674 w 4105698"/>
              <a:gd name="connsiteY5" fmla="*/ 2331076 h 2331076"/>
              <a:gd name="connsiteX6" fmla="*/ 1352024 w 4105698"/>
              <a:gd name="connsiteY6" fmla="*/ 0 h 2331076"/>
              <a:gd name="connsiteX7" fmla="*/ 2704048 w 4105698"/>
              <a:gd name="connsiteY7" fmla="*/ 2331076 h 2331076"/>
              <a:gd name="connsiteX8" fmla="*/ 0 w 4105698"/>
              <a:gd name="connsiteY8" fmla="*/ 2331076 h 2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698" h="2331076">
                <a:moveTo>
                  <a:pt x="3266298" y="1536063"/>
                </a:moveTo>
                <a:lnTo>
                  <a:pt x="3727405" y="2331076"/>
                </a:lnTo>
                <a:lnTo>
                  <a:pt x="2805190" y="2331076"/>
                </a:lnTo>
                <a:close/>
                <a:moveTo>
                  <a:pt x="1401650" y="0"/>
                </a:moveTo>
                <a:lnTo>
                  <a:pt x="4105698" y="0"/>
                </a:lnTo>
                <a:lnTo>
                  <a:pt x="2753674" y="2331076"/>
                </a:lnTo>
                <a:close/>
                <a:moveTo>
                  <a:pt x="1352024" y="0"/>
                </a:moveTo>
                <a:lnTo>
                  <a:pt x="2704048" y="2331076"/>
                </a:lnTo>
                <a:lnTo>
                  <a:pt x="0" y="2331076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544276" y="4967814"/>
            <a:ext cx="3360721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543892" y="5460707"/>
            <a:ext cx="3361564" cy="884627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4353894" y="2129207"/>
            <a:ext cx="3386422" cy="2635877"/>
          </a:xfrm>
          <a:custGeom>
            <a:avLst/>
            <a:gdLst>
              <a:gd name="connsiteX0" fmla="*/ 3266298 w 4105698"/>
              <a:gd name="connsiteY0" fmla="*/ 1536063 h 2331076"/>
              <a:gd name="connsiteX1" fmla="*/ 3727405 w 4105698"/>
              <a:gd name="connsiteY1" fmla="*/ 2331076 h 2331076"/>
              <a:gd name="connsiteX2" fmla="*/ 2805190 w 4105698"/>
              <a:gd name="connsiteY2" fmla="*/ 2331076 h 2331076"/>
              <a:gd name="connsiteX3" fmla="*/ 1401650 w 4105698"/>
              <a:gd name="connsiteY3" fmla="*/ 0 h 2331076"/>
              <a:gd name="connsiteX4" fmla="*/ 4105698 w 4105698"/>
              <a:gd name="connsiteY4" fmla="*/ 0 h 2331076"/>
              <a:gd name="connsiteX5" fmla="*/ 2753674 w 4105698"/>
              <a:gd name="connsiteY5" fmla="*/ 2331076 h 2331076"/>
              <a:gd name="connsiteX6" fmla="*/ 1352024 w 4105698"/>
              <a:gd name="connsiteY6" fmla="*/ 0 h 2331076"/>
              <a:gd name="connsiteX7" fmla="*/ 2704048 w 4105698"/>
              <a:gd name="connsiteY7" fmla="*/ 2331076 h 2331076"/>
              <a:gd name="connsiteX8" fmla="*/ 0 w 4105698"/>
              <a:gd name="connsiteY8" fmla="*/ 2331076 h 2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698" h="2331076">
                <a:moveTo>
                  <a:pt x="3266298" y="1536063"/>
                </a:moveTo>
                <a:lnTo>
                  <a:pt x="3727405" y="2331076"/>
                </a:lnTo>
                <a:lnTo>
                  <a:pt x="2805190" y="2331076"/>
                </a:lnTo>
                <a:close/>
                <a:moveTo>
                  <a:pt x="1401650" y="0"/>
                </a:moveTo>
                <a:lnTo>
                  <a:pt x="4105698" y="0"/>
                </a:lnTo>
                <a:lnTo>
                  <a:pt x="2753674" y="2331076"/>
                </a:lnTo>
                <a:close/>
                <a:moveTo>
                  <a:pt x="1352024" y="0"/>
                </a:moveTo>
                <a:lnTo>
                  <a:pt x="2704048" y="2331076"/>
                </a:lnTo>
                <a:lnTo>
                  <a:pt x="0" y="2331076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353894" y="4967812"/>
            <a:ext cx="3385934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353533" y="5439392"/>
            <a:ext cx="3386783" cy="884627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163895" y="2129206"/>
            <a:ext cx="3386422" cy="2635877"/>
          </a:xfrm>
          <a:custGeom>
            <a:avLst/>
            <a:gdLst>
              <a:gd name="connsiteX0" fmla="*/ 3266298 w 4105698"/>
              <a:gd name="connsiteY0" fmla="*/ 1536063 h 2331076"/>
              <a:gd name="connsiteX1" fmla="*/ 3727405 w 4105698"/>
              <a:gd name="connsiteY1" fmla="*/ 2331076 h 2331076"/>
              <a:gd name="connsiteX2" fmla="*/ 2805190 w 4105698"/>
              <a:gd name="connsiteY2" fmla="*/ 2331076 h 2331076"/>
              <a:gd name="connsiteX3" fmla="*/ 1401650 w 4105698"/>
              <a:gd name="connsiteY3" fmla="*/ 0 h 2331076"/>
              <a:gd name="connsiteX4" fmla="*/ 4105698 w 4105698"/>
              <a:gd name="connsiteY4" fmla="*/ 0 h 2331076"/>
              <a:gd name="connsiteX5" fmla="*/ 2753674 w 4105698"/>
              <a:gd name="connsiteY5" fmla="*/ 2331076 h 2331076"/>
              <a:gd name="connsiteX6" fmla="*/ 1352024 w 4105698"/>
              <a:gd name="connsiteY6" fmla="*/ 0 h 2331076"/>
              <a:gd name="connsiteX7" fmla="*/ 2704048 w 4105698"/>
              <a:gd name="connsiteY7" fmla="*/ 2331076 h 2331076"/>
              <a:gd name="connsiteX8" fmla="*/ 0 w 4105698"/>
              <a:gd name="connsiteY8" fmla="*/ 2331076 h 23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698" h="2331076">
                <a:moveTo>
                  <a:pt x="3266298" y="1536063"/>
                </a:moveTo>
                <a:lnTo>
                  <a:pt x="3727405" y="2331076"/>
                </a:lnTo>
                <a:lnTo>
                  <a:pt x="2805190" y="2331076"/>
                </a:lnTo>
                <a:close/>
                <a:moveTo>
                  <a:pt x="1401650" y="0"/>
                </a:moveTo>
                <a:lnTo>
                  <a:pt x="4105698" y="0"/>
                </a:lnTo>
                <a:lnTo>
                  <a:pt x="2753674" y="2331076"/>
                </a:lnTo>
                <a:close/>
                <a:moveTo>
                  <a:pt x="1352024" y="0"/>
                </a:moveTo>
                <a:lnTo>
                  <a:pt x="2704048" y="2331076"/>
                </a:lnTo>
                <a:lnTo>
                  <a:pt x="0" y="2331076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8188393" y="4989126"/>
            <a:ext cx="3165409" cy="47158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8187596" y="5460707"/>
            <a:ext cx="3166204" cy="884627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86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11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12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148844" y="1685670"/>
            <a:ext cx="4038579" cy="4038579"/>
          </a:xfrm>
          <a:custGeom>
            <a:avLst/>
            <a:gdLst>
              <a:gd name="connsiteX0" fmla="*/ 1985257 w 4038579"/>
              <a:gd name="connsiteY0" fmla="*/ 146 h 4038579"/>
              <a:gd name="connsiteX1" fmla="*/ 2709773 w 4038579"/>
              <a:gd name="connsiteY1" fmla="*/ 286043 h 4038579"/>
              <a:gd name="connsiteX2" fmla="*/ 3728283 w 4038579"/>
              <a:gd name="connsiteY2" fmla="*/ 1270788 h 4038579"/>
              <a:gd name="connsiteX3" fmla="*/ 3752537 w 4038579"/>
              <a:gd name="connsiteY3" fmla="*/ 2709773 h 4038579"/>
              <a:gd name="connsiteX4" fmla="*/ 2767793 w 4038579"/>
              <a:gd name="connsiteY4" fmla="*/ 3728283 h 4038579"/>
              <a:gd name="connsiteX5" fmla="*/ 1328807 w 4038579"/>
              <a:gd name="connsiteY5" fmla="*/ 3752537 h 4038579"/>
              <a:gd name="connsiteX6" fmla="*/ 310297 w 4038579"/>
              <a:gd name="connsiteY6" fmla="*/ 2767793 h 4038579"/>
              <a:gd name="connsiteX7" fmla="*/ 286043 w 4038579"/>
              <a:gd name="connsiteY7" fmla="*/ 1328807 h 4038579"/>
              <a:gd name="connsiteX8" fmla="*/ 1270788 w 4038579"/>
              <a:gd name="connsiteY8" fmla="*/ 310297 h 4038579"/>
              <a:gd name="connsiteX9" fmla="*/ 1985257 w 4038579"/>
              <a:gd name="connsiteY9" fmla="*/ 146 h 403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579" h="4038579">
                <a:moveTo>
                  <a:pt x="1985257" y="146"/>
                </a:moveTo>
                <a:cubicBezTo>
                  <a:pt x="2245662" y="-4243"/>
                  <a:pt x="2507742" y="90709"/>
                  <a:pt x="2709773" y="286043"/>
                </a:cubicBezTo>
                <a:lnTo>
                  <a:pt x="3728283" y="1270788"/>
                </a:lnTo>
                <a:cubicBezTo>
                  <a:pt x="4132346" y="1661455"/>
                  <a:pt x="4143205" y="2305711"/>
                  <a:pt x="3752537" y="2709773"/>
                </a:cubicBezTo>
                <a:lnTo>
                  <a:pt x="2767793" y="3728283"/>
                </a:lnTo>
                <a:cubicBezTo>
                  <a:pt x="2377125" y="4132346"/>
                  <a:pt x="1732870" y="4143205"/>
                  <a:pt x="1328807" y="3752537"/>
                </a:cubicBezTo>
                <a:lnTo>
                  <a:pt x="310297" y="2767793"/>
                </a:lnTo>
                <a:cubicBezTo>
                  <a:pt x="-93765" y="2377125"/>
                  <a:pt x="-104625" y="1732870"/>
                  <a:pt x="286043" y="1328807"/>
                </a:cubicBezTo>
                <a:lnTo>
                  <a:pt x="1270788" y="310297"/>
                </a:lnTo>
                <a:cubicBezTo>
                  <a:pt x="1466121" y="108266"/>
                  <a:pt x="1724852" y="4535"/>
                  <a:pt x="1985257" y="14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46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597338" y="336884"/>
            <a:ext cx="4997324" cy="65211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81262"/>
            <a:ext cx="7126398" cy="6376738"/>
          </a:xfrm>
          <a:custGeom>
            <a:avLst/>
            <a:gdLst>
              <a:gd name="connsiteX0" fmla="*/ 3563199 w 7126398"/>
              <a:gd name="connsiteY0" fmla="*/ 3537528 h 6376738"/>
              <a:gd name="connsiteX1" fmla="*/ 7126398 w 7126398"/>
              <a:gd name="connsiteY1" fmla="*/ 6376738 h 6376738"/>
              <a:gd name="connsiteX2" fmla="*/ 0 w 7126398"/>
              <a:gd name="connsiteY2" fmla="*/ 6376738 h 6376738"/>
              <a:gd name="connsiteX3" fmla="*/ 4339432 w 7126398"/>
              <a:gd name="connsiteY3" fmla="*/ 2947739 h 6376738"/>
              <a:gd name="connsiteX4" fmla="*/ 5044790 w 7126398"/>
              <a:gd name="connsiteY4" fmla="*/ 3503197 h 6376738"/>
              <a:gd name="connsiteX5" fmla="*/ 4339432 w 7126398"/>
              <a:gd name="connsiteY5" fmla="*/ 4058655 h 6376738"/>
              <a:gd name="connsiteX6" fmla="*/ 3634073 w 7126398"/>
              <a:gd name="connsiteY6" fmla="*/ 3503197 h 6376738"/>
              <a:gd name="connsiteX7" fmla="*/ 1595711 w 7126398"/>
              <a:gd name="connsiteY7" fmla="*/ 1527769 h 6376738"/>
              <a:gd name="connsiteX8" fmla="*/ 3843291 w 7126398"/>
              <a:gd name="connsiteY8" fmla="*/ 3258433 h 6376738"/>
              <a:gd name="connsiteX9" fmla="*/ 1595711 w 7126398"/>
              <a:gd name="connsiteY9" fmla="*/ 4989095 h 6376738"/>
              <a:gd name="connsiteX10" fmla="*/ 6618893 w 7126398"/>
              <a:gd name="connsiteY10" fmla="*/ 1190886 h 6376738"/>
              <a:gd name="connsiteX11" fmla="*/ 6618893 w 7126398"/>
              <a:gd name="connsiteY11" fmla="*/ 4652212 h 6376738"/>
              <a:gd name="connsiteX12" fmla="*/ 4371313 w 7126398"/>
              <a:gd name="connsiteY12" fmla="*/ 2921549 h 6376738"/>
              <a:gd name="connsiteX13" fmla="*/ 3893107 w 7126398"/>
              <a:gd name="connsiteY13" fmla="*/ 0 h 6376738"/>
              <a:gd name="connsiteX14" fmla="*/ 5981284 w 7126398"/>
              <a:gd name="connsiteY14" fmla="*/ 1613175 h 6376738"/>
              <a:gd name="connsiteX15" fmla="*/ 3893107 w 7126398"/>
              <a:gd name="connsiteY15" fmla="*/ 3226349 h 6376738"/>
              <a:gd name="connsiteX16" fmla="*/ 1804930 w 7126398"/>
              <a:gd name="connsiteY16" fmla="*/ 1613175 h 63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6398" h="6376738">
                <a:moveTo>
                  <a:pt x="3563199" y="3537528"/>
                </a:moveTo>
                <a:lnTo>
                  <a:pt x="7126398" y="6376738"/>
                </a:lnTo>
                <a:lnTo>
                  <a:pt x="0" y="6376738"/>
                </a:lnTo>
                <a:close/>
                <a:moveTo>
                  <a:pt x="4339432" y="2947739"/>
                </a:moveTo>
                <a:lnTo>
                  <a:pt x="5044790" y="3503197"/>
                </a:lnTo>
                <a:lnTo>
                  <a:pt x="4339432" y="4058655"/>
                </a:lnTo>
                <a:lnTo>
                  <a:pt x="3634073" y="3503197"/>
                </a:lnTo>
                <a:close/>
                <a:moveTo>
                  <a:pt x="1595711" y="1527769"/>
                </a:moveTo>
                <a:lnTo>
                  <a:pt x="3843291" y="3258433"/>
                </a:lnTo>
                <a:lnTo>
                  <a:pt x="1595711" y="4989095"/>
                </a:lnTo>
                <a:close/>
                <a:moveTo>
                  <a:pt x="6618893" y="1190886"/>
                </a:moveTo>
                <a:lnTo>
                  <a:pt x="6618893" y="4652212"/>
                </a:lnTo>
                <a:lnTo>
                  <a:pt x="4371313" y="2921549"/>
                </a:lnTo>
                <a:close/>
                <a:moveTo>
                  <a:pt x="3893107" y="0"/>
                </a:moveTo>
                <a:lnTo>
                  <a:pt x="5981284" y="1613175"/>
                </a:lnTo>
                <a:lnTo>
                  <a:pt x="3893107" y="3226349"/>
                </a:lnTo>
                <a:lnTo>
                  <a:pt x="1804930" y="1613175"/>
                </a:lnTo>
                <a:close/>
              </a:path>
            </a:pathLst>
          </a:custGeom>
          <a:effectLst>
            <a:glow rad="889000">
              <a:schemeClr val="bg1">
                <a:alpha val="7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22686" y="3"/>
            <a:ext cx="5610726" cy="6905623"/>
          </a:xfrm>
          <a:custGeom>
            <a:avLst/>
            <a:gdLst>
              <a:gd name="connsiteX0" fmla="*/ 3405885 w 5610726"/>
              <a:gd name="connsiteY0" fmla="*/ 4977220 h 6905623"/>
              <a:gd name="connsiteX1" fmla="*/ 4405298 w 5610726"/>
              <a:gd name="connsiteY1" fmla="*/ 5941421 h 6905623"/>
              <a:gd name="connsiteX2" fmla="*/ 3455250 w 5610726"/>
              <a:gd name="connsiteY2" fmla="*/ 6857997 h 6905623"/>
              <a:gd name="connsiteX3" fmla="*/ 3455249 w 5610726"/>
              <a:gd name="connsiteY3" fmla="*/ 6857997 h 6905623"/>
              <a:gd name="connsiteX4" fmla="*/ 3405884 w 5610726"/>
              <a:gd name="connsiteY4" fmla="*/ 6905623 h 6905623"/>
              <a:gd name="connsiteX5" fmla="*/ 3356519 w 5610726"/>
              <a:gd name="connsiteY5" fmla="*/ 6857997 h 6905623"/>
              <a:gd name="connsiteX6" fmla="*/ 3356520 w 5610726"/>
              <a:gd name="connsiteY6" fmla="*/ 6857997 h 6905623"/>
              <a:gd name="connsiteX7" fmla="*/ 2406473 w 5610726"/>
              <a:gd name="connsiteY7" fmla="*/ 5941421 h 6905623"/>
              <a:gd name="connsiteX8" fmla="*/ 999413 w 5610726"/>
              <a:gd name="connsiteY8" fmla="*/ 4841894 h 6905623"/>
              <a:gd name="connsiteX9" fmla="*/ 1998825 w 5610726"/>
              <a:gd name="connsiteY9" fmla="*/ 5806095 h 6905623"/>
              <a:gd name="connsiteX10" fmla="*/ 999413 w 5610726"/>
              <a:gd name="connsiteY10" fmla="*/ 6770298 h 6905623"/>
              <a:gd name="connsiteX11" fmla="*/ 0 w 5610726"/>
              <a:gd name="connsiteY11" fmla="*/ 5806095 h 6905623"/>
              <a:gd name="connsiteX12" fmla="*/ 4611314 w 5610726"/>
              <a:gd name="connsiteY12" fmla="*/ 4080681 h 6905623"/>
              <a:gd name="connsiteX13" fmla="*/ 5610726 w 5610726"/>
              <a:gd name="connsiteY13" fmla="*/ 5044883 h 6905623"/>
              <a:gd name="connsiteX14" fmla="*/ 4611315 w 5610726"/>
              <a:gd name="connsiteY14" fmla="*/ 6009083 h 6905623"/>
              <a:gd name="connsiteX15" fmla="*/ 5491228 w 5610726"/>
              <a:gd name="connsiteY15" fmla="*/ 6857997 h 6905623"/>
              <a:gd name="connsiteX16" fmla="*/ 3731399 w 5610726"/>
              <a:gd name="connsiteY16" fmla="*/ 6857997 h 6905623"/>
              <a:gd name="connsiteX17" fmla="*/ 4611314 w 5610726"/>
              <a:gd name="connsiteY17" fmla="*/ 6009083 h 6905623"/>
              <a:gd name="connsiteX18" fmla="*/ 3611901 w 5610726"/>
              <a:gd name="connsiteY18" fmla="*/ 5044883 h 6905623"/>
              <a:gd name="connsiteX19" fmla="*/ 2200456 w 5610726"/>
              <a:gd name="connsiteY19" fmla="*/ 3945355 h 6905623"/>
              <a:gd name="connsiteX20" fmla="*/ 3199869 w 5610726"/>
              <a:gd name="connsiteY20" fmla="*/ 4909557 h 6905623"/>
              <a:gd name="connsiteX21" fmla="*/ 2200456 w 5610726"/>
              <a:gd name="connsiteY21" fmla="*/ 5873757 h 6905623"/>
              <a:gd name="connsiteX22" fmla="*/ 3199869 w 5610726"/>
              <a:gd name="connsiteY22" fmla="*/ 6837959 h 6905623"/>
              <a:gd name="connsiteX23" fmla="*/ 3179100 w 5610726"/>
              <a:gd name="connsiteY23" fmla="*/ 6857997 h 6905623"/>
              <a:gd name="connsiteX24" fmla="*/ 1221814 w 5610726"/>
              <a:gd name="connsiteY24" fmla="*/ 6857997 h 6905623"/>
              <a:gd name="connsiteX25" fmla="*/ 1201044 w 5610726"/>
              <a:gd name="connsiteY25" fmla="*/ 6837959 h 6905623"/>
              <a:gd name="connsiteX26" fmla="*/ 2200455 w 5610726"/>
              <a:gd name="connsiteY26" fmla="*/ 5873757 h 6905623"/>
              <a:gd name="connsiteX27" fmla="*/ 1201044 w 5610726"/>
              <a:gd name="connsiteY27" fmla="*/ 4909557 h 6905623"/>
              <a:gd name="connsiteX28" fmla="*/ 4611314 w 5610726"/>
              <a:gd name="connsiteY28" fmla="*/ 2152277 h 6905623"/>
              <a:gd name="connsiteX29" fmla="*/ 5610726 w 5610726"/>
              <a:gd name="connsiteY29" fmla="*/ 3116478 h 6905623"/>
              <a:gd name="connsiteX30" fmla="*/ 4611314 w 5610726"/>
              <a:gd name="connsiteY30" fmla="*/ 4080681 h 6905623"/>
              <a:gd name="connsiteX31" fmla="*/ 3611901 w 5610726"/>
              <a:gd name="connsiteY31" fmla="*/ 3116478 h 6905623"/>
              <a:gd name="connsiteX32" fmla="*/ 3405885 w 5610726"/>
              <a:gd name="connsiteY32" fmla="*/ 1120411 h 6905623"/>
              <a:gd name="connsiteX33" fmla="*/ 4405298 w 5610726"/>
              <a:gd name="connsiteY33" fmla="*/ 2084615 h 6905623"/>
              <a:gd name="connsiteX34" fmla="*/ 3405885 w 5610726"/>
              <a:gd name="connsiteY34" fmla="*/ 3048815 h 6905623"/>
              <a:gd name="connsiteX35" fmla="*/ 4405298 w 5610726"/>
              <a:gd name="connsiteY35" fmla="*/ 4013017 h 6905623"/>
              <a:gd name="connsiteX36" fmla="*/ 3405885 w 5610726"/>
              <a:gd name="connsiteY36" fmla="*/ 4977219 h 6905623"/>
              <a:gd name="connsiteX37" fmla="*/ 2406473 w 5610726"/>
              <a:gd name="connsiteY37" fmla="*/ 4013017 h 6905623"/>
              <a:gd name="connsiteX38" fmla="*/ 3405884 w 5610726"/>
              <a:gd name="connsiteY38" fmla="*/ 3048815 h 6905623"/>
              <a:gd name="connsiteX39" fmla="*/ 2406473 w 5610726"/>
              <a:gd name="connsiteY39" fmla="*/ 2084615 h 6905623"/>
              <a:gd name="connsiteX40" fmla="*/ 999414 w 5610726"/>
              <a:gd name="connsiteY40" fmla="*/ 985089 h 6905623"/>
              <a:gd name="connsiteX41" fmla="*/ 1998824 w 5610726"/>
              <a:gd name="connsiteY41" fmla="*/ 1949290 h 6905623"/>
              <a:gd name="connsiteX42" fmla="*/ 999414 w 5610726"/>
              <a:gd name="connsiteY42" fmla="*/ 2913490 h 6905623"/>
              <a:gd name="connsiteX43" fmla="*/ 1998824 w 5610726"/>
              <a:gd name="connsiteY43" fmla="*/ 3877693 h 6905623"/>
              <a:gd name="connsiteX44" fmla="*/ 999414 w 5610726"/>
              <a:gd name="connsiteY44" fmla="*/ 4841893 h 6905623"/>
              <a:gd name="connsiteX45" fmla="*/ 0 w 5610726"/>
              <a:gd name="connsiteY45" fmla="*/ 3877693 h 6905623"/>
              <a:gd name="connsiteX46" fmla="*/ 999413 w 5610726"/>
              <a:gd name="connsiteY46" fmla="*/ 2913490 h 6905623"/>
              <a:gd name="connsiteX47" fmla="*/ 0 w 5610726"/>
              <a:gd name="connsiteY47" fmla="*/ 1949290 h 6905623"/>
              <a:gd name="connsiteX48" fmla="*/ 2200456 w 5610726"/>
              <a:gd name="connsiteY48" fmla="*/ 88549 h 6905623"/>
              <a:gd name="connsiteX49" fmla="*/ 3199869 w 5610726"/>
              <a:gd name="connsiteY49" fmla="*/ 1052751 h 6905623"/>
              <a:gd name="connsiteX50" fmla="*/ 2200457 w 5610726"/>
              <a:gd name="connsiteY50" fmla="*/ 2016952 h 6905623"/>
              <a:gd name="connsiteX51" fmla="*/ 3199869 w 5610726"/>
              <a:gd name="connsiteY51" fmla="*/ 2981154 h 6905623"/>
              <a:gd name="connsiteX52" fmla="*/ 2200456 w 5610726"/>
              <a:gd name="connsiteY52" fmla="*/ 3945355 h 6905623"/>
              <a:gd name="connsiteX53" fmla="*/ 1201044 w 5610726"/>
              <a:gd name="connsiteY53" fmla="*/ 2981154 h 6905623"/>
              <a:gd name="connsiteX54" fmla="*/ 2200455 w 5610726"/>
              <a:gd name="connsiteY54" fmla="*/ 2016952 h 6905623"/>
              <a:gd name="connsiteX55" fmla="*/ 1201044 w 5610726"/>
              <a:gd name="connsiteY55" fmla="*/ 1052751 h 6905623"/>
              <a:gd name="connsiteX56" fmla="*/ 21649 w 5610726"/>
              <a:gd name="connsiteY56" fmla="*/ 0 h 6905623"/>
              <a:gd name="connsiteX57" fmla="*/ 1977176 w 5610726"/>
              <a:gd name="connsiteY57" fmla="*/ 0 h 6905623"/>
              <a:gd name="connsiteX58" fmla="*/ 1998824 w 5610726"/>
              <a:gd name="connsiteY58" fmla="*/ 20885 h 6905623"/>
              <a:gd name="connsiteX59" fmla="*/ 999415 w 5610726"/>
              <a:gd name="connsiteY59" fmla="*/ 985088 h 6905623"/>
              <a:gd name="connsiteX60" fmla="*/ 1 w 5610726"/>
              <a:gd name="connsiteY60" fmla="*/ 20885 h 690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10726" h="6905623">
                <a:moveTo>
                  <a:pt x="3405885" y="4977220"/>
                </a:moveTo>
                <a:lnTo>
                  <a:pt x="4405298" y="5941421"/>
                </a:lnTo>
                <a:lnTo>
                  <a:pt x="3455250" y="6857997"/>
                </a:lnTo>
                <a:lnTo>
                  <a:pt x="3455249" y="6857997"/>
                </a:lnTo>
                <a:lnTo>
                  <a:pt x="3405884" y="6905623"/>
                </a:lnTo>
                <a:lnTo>
                  <a:pt x="3356519" y="6857997"/>
                </a:lnTo>
                <a:lnTo>
                  <a:pt x="3356520" y="6857997"/>
                </a:lnTo>
                <a:lnTo>
                  <a:pt x="2406473" y="5941421"/>
                </a:lnTo>
                <a:close/>
                <a:moveTo>
                  <a:pt x="999413" y="4841894"/>
                </a:moveTo>
                <a:lnTo>
                  <a:pt x="1998825" y="5806095"/>
                </a:lnTo>
                <a:lnTo>
                  <a:pt x="999413" y="6770298"/>
                </a:lnTo>
                <a:lnTo>
                  <a:pt x="0" y="5806095"/>
                </a:lnTo>
                <a:close/>
                <a:moveTo>
                  <a:pt x="4611314" y="4080681"/>
                </a:moveTo>
                <a:lnTo>
                  <a:pt x="5610726" y="5044883"/>
                </a:lnTo>
                <a:lnTo>
                  <a:pt x="4611315" y="6009083"/>
                </a:lnTo>
                <a:lnTo>
                  <a:pt x="5491228" y="6857997"/>
                </a:lnTo>
                <a:lnTo>
                  <a:pt x="3731399" y="6857997"/>
                </a:lnTo>
                <a:lnTo>
                  <a:pt x="4611314" y="6009083"/>
                </a:lnTo>
                <a:lnTo>
                  <a:pt x="3611901" y="5044883"/>
                </a:lnTo>
                <a:close/>
                <a:moveTo>
                  <a:pt x="2200456" y="3945355"/>
                </a:moveTo>
                <a:lnTo>
                  <a:pt x="3199869" y="4909557"/>
                </a:lnTo>
                <a:lnTo>
                  <a:pt x="2200456" y="5873757"/>
                </a:lnTo>
                <a:lnTo>
                  <a:pt x="3199869" y="6837959"/>
                </a:lnTo>
                <a:lnTo>
                  <a:pt x="3179100" y="6857997"/>
                </a:lnTo>
                <a:lnTo>
                  <a:pt x="1221814" y="6857997"/>
                </a:lnTo>
                <a:lnTo>
                  <a:pt x="1201044" y="6837959"/>
                </a:lnTo>
                <a:lnTo>
                  <a:pt x="2200455" y="5873757"/>
                </a:lnTo>
                <a:lnTo>
                  <a:pt x="1201044" y="4909557"/>
                </a:lnTo>
                <a:close/>
                <a:moveTo>
                  <a:pt x="4611314" y="2152277"/>
                </a:moveTo>
                <a:lnTo>
                  <a:pt x="5610726" y="3116478"/>
                </a:lnTo>
                <a:lnTo>
                  <a:pt x="4611314" y="4080681"/>
                </a:lnTo>
                <a:lnTo>
                  <a:pt x="3611901" y="3116478"/>
                </a:lnTo>
                <a:close/>
                <a:moveTo>
                  <a:pt x="3405885" y="1120411"/>
                </a:moveTo>
                <a:lnTo>
                  <a:pt x="4405298" y="2084615"/>
                </a:lnTo>
                <a:lnTo>
                  <a:pt x="3405885" y="3048815"/>
                </a:lnTo>
                <a:lnTo>
                  <a:pt x="4405298" y="4013017"/>
                </a:lnTo>
                <a:lnTo>
                  <a:pt x="3405885" y="4977219"/>
                </a:lnTo>
                <a:lnTo>
                  <a:pt x="2406473" y="4013017"/>
                </a:lnTo>
                <a:lnTo>
                  <a:pt x="3405884" y="3048815"/>
                </a:lnTo>
                <a:lnTo>
                  <a:pt x="2406473" y="2084615"/>
                </a:lnTo>
                <a:close/>
                <a:moveTo>
                  <a:pt x="999414" y="985089"/>
                </a:moveTo>
                <a:lnTo>
                  <a:pt x="1998824" y="1949290"/>
                </a:lnTo>
                <a:lnTo>
                  <a:pt x="999414" y="2913490"/>
                </a:lnTo>
                <a:lnTo>
                  <a:pt x="1998824" y="3877693"/>
                </a:lnTo>
                <a:lnTo>
                  <a:pt x="999414" y="4841893"/>
                </a:lnTo>
                <a:lnTo>
                  <a:pt x="0" y="3877693"/>
                </a:lnTo>
                <a:lnTo>
                  <a:pt x="999413" y="2913490"/>
                </a:lnTo>
                <a:lnTo>
                  <a:pt x="0" y="1949290"/>
                </a:lnTo>
                <a:close/>
                <a:moveTo>
                  <a:pt x="2200456" y="88549"/>
                </a:moveTo>
                <a:lnTo>
                  <a:pt x="3199869" y="1052751"/>
                </a:lnTo>
                <a:lnTo>
                  <a:pt x="2200457" y="2016952"/>
                </a:lnTo>
                <a:lnTo>
                  <a:pt x="3199869" y="2981154"/>
                </a:lnTo>
                <a:lnTo>
                  <a:pt x="2200456" y="3945355"/>
                </a:lnTo>
                <a:lnTo>
                  <a:pt x="1201044" y="2981154"/>
                </a:lnTo>
                <a:lnTo>
                  <a:pt x="2200455" y="2016952"/>
                </a:lnTo>
                <a:lnTo>
                  <a:pt x="1201044" y="1052751"/>
                </a:lnTo>
                <a:close/>
                <a:moveTo>
                  <a:pt x="21649" y="0"/>
                </a:moveTo>
                <a:lnTo>
                  <a:pt x="1977176" y="0"/>
                </a:lnTo>
                <a:lnTo>
                  <a:pt x="1998824" y="20885"/>
                </a:lnTo>
                <a:lnTo>
                  <a:pt x="999415" y="985088"/>
                </a:lnTo>
                <a:lnTo>
                  <a:pt x="1" y="20885"/>
                </a:ln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87AA0D-C01C-412D-A9FE-93E19C93A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37205"/>
            <a:ext cx="12192000" cy="3911600"/>
          </a:xfrm>
          <a:custGeom>
            <a:avLst/>
            <a:gdLst>
              <a:gd name="connsiteX0" fmla="*/ 0 w 12192000"/>
              <a:gd name="connsiteY0" fmla="*/ 0 h 3911600"/>
              <a:gd name="connsiteX1" fmla="*/ 10677254 w 12192000"/>
              <a:gd name="connsiteY1" fmla="*/ 0 h 3911600"/>
              <a:gd name="connsiteX2" fmla="*/ 9454338 w 12192000"/>
              <a:gd name="connsiteY2" fmla="*/ 1848690 h 3911600"/>
              <a:gd name="connsiteX3" fmla="*/ 9491021 w 12192000"/>
              <a:gd name="connsiteY3" fmla="*/ 2028750 h 3911600"/>
              <a:gd name="connsiteX4" fmla="*/ 9491020 w 12192000"/>
              <a:gd name="connsiteY4" fmla="*/ 2028750 h 3911600"/>
              <a:gd name="connsiteX5" fmla="*/ 9671080 w 12192000"/>
              <a:gd name="connsiteY5" fmla="*/ 1992067 h 3911600"/>
              <a:gd name="connsiteX6" fmla="*/ 10988842 w 12192000"/>
              <a:gd name="connsiteY6" fmla="*/ 0 h 3911600"/>
              <a:gd name="connsiteX7" fmla="*/ 12192000 w 12192000"/>
              <a:gd name="connsiteY7" fmla="*/ 0 h 3911600"/>
              <a:gd name="connsiteX8" fmla="*/ 12192000 w 12192000"/>
              <a:gd name="connsiteY8" fmla="*/ 3911600 h 3911600"/>
              <a:gd name="connsiteX9" fmla="*/ 2714444 w 12192000"/>
              <a:gd name="connsiteY9" fmla="*/ 3911600 h 3911600"/>
              <a:gd name="connsiteX10" fmla="*/ 3129334 w 12192000"/>
              <a:gd name="connsiteY10" fmla="*/ 3284409 h 3911600"/>
              <a:gd name="connsiteX11" fmla="*/ 3075532 w 12192000"/>
              <a:gd name="connsiteY11" fmla="*/ 3020320 h 3911600"/>
              <a:gd name="connsiteX12" fmla="*/ 2811443 w 12192000"/>
              <a:gd name="connsiteY12" fmla="*/ 3074122 h 3911600"/>
              <a:gd name="connsiteX13" fmla="*/ 2257447 w 12192000"/>
              <a:gd name="connsiteY13" fmla="*/ 3911600 h 3911600"/>
              <a:gd name="connsiteX14" fmla="*/ 1825007 w 12192000"/>
              <a:gd name="connsiteY14" fmla="*/ 3911600 h 3911600"/>
              <a:gd name="connsiteX15" fmla="*/ 3905475 w 12192000"/>
              <a:gd name="connsiteY15" fmla="*/ 766548 h 3911600"/>
              <a:gd name="connsiteX16" fmla="*/ 3833214 w 12192000"/>
              <a:gd name="connsiteY16" fmla="*/ 411852 h 3911600"/>
              <a:gd name="connsiteX17" fmla="*/ 3478518 w 12192000"/>
              <a:gd name="connsiteY17" fmla="*/ 484113 h 3911600"/>
              <a:gd name="connsiteX18" fmla="*/ 1211218 w 12192000"/>
              <a:gd name="connsiteY18" fmla="*/ 3911600 h 3911600"/>
              <a:gd name="connsiteX19" fmla="*/ 0 w 12192000"/>
              <a:gd name="connsiteY19" fmla="*/ 391160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3911600">
                <a:moveTo>
                  <a:pt x="0" y="0"/>
                </a:moveTo>
                <a:lnTo>
                  <a:pt x="10677254" y="0"/>
                </a:lnTo>
                <a:lnTo>
                  <a:pt x="9454338" y="1848690"/>
                </a:lnTo>
                <a:cubicBezTo>
                  <a:pt x="9414745" y="1908542"/>
                  <a:pt x="9431169" y="1989157"/>
                  <a:pt x="9491021" y="2028750"/>
                </a:cubicBezTo>
                <a:lnTo>
                  <a:pt x="9491020" y="2028750"/>
                </a:lnTo>
                <a:cubicBezTo>
                  <a:pt x="9550872" y="2068343"/>
                  <a:pt x="9631488" y="2051919"/>
                  <a:pt x="9671080" y="1992067"/>
                </a:cubicBezTo>
                <a:lnTo>
                  <a:pt x="10988842" y="0"/>
                </a:lnTo>
                <a:lnTo>
                  <a:pt x="12192000" y="0"/>
                </a:lnTo>
                <a:lnTo>
                  <a:pt x="12192000" y="3911600"/>
                </a:lnTo>
                <a:lnTo>
                  <a:pt x="2714444" y="3911600"/>
                </a:lnTo>
                <a:lnTo>
                  <a:pt x="3129334" y="3284409"/>
                </a:lnTo>
                <a:cubicBezTo>
                  <a:pt x="3187404" y="3196625"/>
                  <a:pt x="3163316" y="3078389"/>
                  <a:pt x="3075532" y="3020320"/>
                </a:cubicBezTo>
                <a:cubicBezTo>
                  <a:pt x="2987749" y="2962251"/>
                  <a:pt x="2869512" y="2986339"/>
                  <a:pt x="2811443" y="3074122"/>
                </a:cubicBezTo>
                <a:lnTo>
                  <a:pt x="2257447" y="3911600"/>
                </a:lnTo>
                <a:lnTo>
                  <a:pt x="1825007" y="3911600"/>
                </a:lnTo>
                <a:lnTo>
                  <a:pt x="3905475" y="766548"/>
                </a:lnTo>
                <a:cubicBezTo>
                  <a:pt x="3983468" y="648646"/>
                  <a:pt x="3951115" y="489844"/>
                  <a:pt x="3833214" y="411852"/>
                </a:cubicBezTo>
                <a:cubicBezTo>
                  <a:pt x="3715313" y="333859"/>
                  <a:pt x="3556510" y="366212"/>
                  <a:pt x="3478518" y="484113"/>
                </a:cubicBezTo>
                <a:lnTo>
                  <a:pt x="1211218" y="3911600"/>
                </a:lnTo>
                <a:lnTo>
                  <a:pt x="0" y="391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30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8200" y="2152136"/>
            <a:ext cx="2761486" cy="2847488"/>
          </a:xfrm>
          <a:custGeom>
            <a:avLst/>
            <a:gdLst>
              <a:gd name="connsiteX0" fmla="*/ 1538831 w 5710032"/>
              <a:gd name="connsiteY0" fmla="*/ 3245215 h 6177541"/>
              <a:gd name="connsiteX1" fmla="*/ 1508404 w 5710032"/>
              <a:gd name="connsiteY1" fmla="*/ 3267204 h 6177541"/>
              <a:gd name="connsiteX2" fmla="*/ 1428333 w 5710032"/>
              <a:gd name="connsiteY2" fmla="*/ 3318441 h 6177541"/>
              <a:gd name="connsiteX3" fmla="*/ 1261541 w 5710032"/>
              <a:gd name="connsiteY3" fmla="*/ 3415330 h 6177541"/>
              <a:gd name="connsiteX4" fmla="*/ 1161260 w 5710032"/>
              <a:gd name="connsiteY4" fmla="*/ 3471956 h 6177541"/>
              <a:gd name="connsiteX5" fmla="*/ 958058 w 5710032"/>
              <a:gd name="connsiteY5" fmla="*/ 3696458 h 6177541"/>
              <a:gd name="connsiteX6" fmla="*/ 933014 w 5710032"/>
              <a:gd name="connsiteY6" fmla="*/ 4108609 h 6177541"/>
              <a:gd name="connsiteX7" fmla="*/ 1206661 w 5710032"/>
              <a:gd name="connsiteY7" fmla="*/ 4417823 h 6177541"/>
              <a:gd name="connsiteX8" fmla="*/ 1410105 w 5710032"/>
              <a:gd name="connsiteY8" fmla="*/ 4473023 h 6177541"/>
              <a:gd name="connsiteX9" fmla="*/ 1437878 w 5710032"/>
              <a:gd name="connsiteY9" fmla="*/ 4471842 h 6177541"/>
              <a:gd name="connsiteX10" fmla="*/ 1419489 w 5710032"/>
              <a:gd name="connsiteY10" fmla="*/ 4388094 h 6177541"/>
              <a:gd name="connsiteX11" fmla="*/ 1410218 w 5710032"/>
              <a:gd name="connsiteY11" fmla="*/ 3748512 h 6177541"/>
              <a:gd name="connsiteX12" fmla="*/ 1513877 w 5710032"/>
              <a:gd name="connsiteY12" fmla="*/ 3308507 h 6177541"/>
              <a:gd name="connsiteX13" fmla="*/ 4001135 w 5710032"/>
              <a:gd name="connsiteY13" fmla="*/ 252 h 6177541"/>
              <a:gd name="connsiteX14" fmla="*/ 4055800 w 5710032"/>
              <a:gd name="connsiteY14" fmla="*/ 2605 h 6177541"/>
              <a:gd name="connsiteX15" fmla="*/ 4262250 w 5710032"/>
              <a:gd name="connsiteY15" fmla="*/ 100756 h 6177541"/>
              <a:gd name="connsiteX16" fmla="*/ 4377662 w 5710032"/>
              <a:gd name="connsiteY16" fmla="*/ 314917 h 6177541"/>
              <a:gd name="connsiteX17" fmla="*/ 4618928 w 5710032"/>
              <a:gd name="connsiteY17" fmla="*/ 1201224 h 6177541"/>
              <a:gd name="connsiteX18" fmla="*/ 4941544 w 5710032"/>
              <a:gd name="connsiteY18" fmla="*/ 1997919 h 6177541"/>
              <a:gd name="connsiteX19" fmla="*/ 5284618 w 5710032"/>
              <a:gd name="connsiteY19" fmla="*/ 2682483 h 6177541"/>
              <a:gd name="connsiteX20" fmla="*/ 5498460 w 5710032"/>
              <a:gd name="connsiteY20" fmla="*/ 3093801 h 6177541"/>
              <a:gd name="connsiteX21" fmla="*/ 5692751 w 5710032"/>
              <a:gd name="connsiteY21" fmla="*/ 4286448 h 6177541"/>
              <a:gd name="connsiteX22" fmla="*/ 4875258 w 5710032"/>
              <a:gd name="connsiteY22" fmla="*/ 5721590 h 6177541"/>
              <a:gd name="connsiteX23" fmla="*/ 3282517 w 5710032"/>
              <a:gd name="connsiteY23" fmla="*/ 6158746 h 6177541"/>
              <a:gd name="connsiteX24" fmla="*/ 2480422 w 5710032"/>
              <a:gd name="connsiteY24" fmla="*/ 5898688 h 6177541"/>
              <a:gd name="connsiteX25" fmla="*/ 2378994 w 5710032"/>
              <a:gd name="connsiteY25" fmla="*/ 5833746 h 6177541"/>
              <a:gd name="connsiteX26" fmla="*/ 2239395 w 5710032"/>
              <a:gd name="connsiteY26" fmla="*/ 5846820 h 6177541"/>
              <a:gd name="connsiteX27" fmla="*/ 1218883 w 5710032"/>
              <a:gd name="connsiteY27" fmla="*/ 5624172 h 6177541"/>
              <a:gd name="connsiteX28" fmla="*/ 124296 w 5710032"/>
              <a:gd name="connsiteY28" fmla="*/ 4387317 h 6177541"/>
              <a:gd name="connsiteX29" fmla="*/ 224471 w 5710032"/>
              <a:gd name="connsiteY29" fmla="*/ 2738713 h 6177541"/>
              <a:gd name="connsiteX30" fmla="*/ 1039224 w 5710032"/>
              <a:gd name="connsiteY30" fmla="*/ 1846340 h 6177541"/>
              <a:gd name="connsiteX31" fmla="*/ 1443161 w 5710032"/>
              <a:gd name="connsiteY31" fmla="*/ 1618862 h 6177541"/>
              <a:gd name="connsiteX32" fmla="*/ 2104699 w 5710032"/>
              <a:gd name="connsiteY32" fmla="*/ 1233251 h 6177541"/>
              <a:gd name="connsiteX33" fmla="*/ 2810415 w 5710032"/>
              <a:gd name="connsiteY33" fmla="*/ 742570 h 6177541"/>
              <a:gd name="connsiteX34" fmla="*/ 3497012 w 5710032"/>
              <a:gd name="connsiteY34" fmla="*/ 132377 h 6177541"/>
              <a:gd name="connsiteX35" fmla="*/ 3712632 w 5710032"/>
              <a:gd name="connsiteY35" fmla="*/ 17086 h 6177541"/>
              <a:gd name="connsiteX36" fmla="*/ 3831848 w 5710032"/>
              <a:gd name="connsiteY36" fmla="*/ 15407 h 6177541"/>
              <a:gd name="connsiteX37" fmla="*/ 3881705 w 5710032"/>
              <a:gd name="connsiteY37" fmla="*/ 26016 h 6177541"/>
              <a:gd name="connsiteX38" fmla="*/ 3890024 w 5710032"/>
              <a:gd name="connsiteY38" fmla="*/ 22405 h 6177541"/>
              <a:gd name="connsiteX39" fmla="*/ 4001135 w 5710032"/>
              <a:gd name="connsiteY39" fmla="*/ 252 h 61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10032" h="6177541">
                <a:moveTo>
                  <a:pt x="1538831" y="3245215"/>
                </a:moveTo>
                <a:lnTo>
                  <a:pt x="1508404" y="3267204"/>
                </a:lnTo>
                <a:cubicBezTo>
                  <a:pt x="1479073" y="3287294"/>
                  <a:pt x="1452383" y="3304374"/>
                  <a:pt x="1428333" y="3318441"/>
                </a:cubicBezTo>
                <a:cubicBezTo>
                  <a:pt x="1380234" y="3346577"/>
                  <a:pt x="1324636" y="3378872"/>
                  <a:pt x="1261541" y="3415330"/>
                </a:cubicBezTo>
                <a:cubicBezTo>
                  <a:pt x="1198444" y="3451785"/>
                  <a:pt x="1165018" y="3470661"/>
                  <a:pt x="1161260" y="3471956"/>
                </a:cubicBezTo>
                <a:cubicBezTo>
                  <a:pt x="1070113" y="3530689"/>
                  <a:pt x="1002379" y="3605524"/>
                  <a:pt x="958058" y="3696458"/>
                </a:cubicBezTo>
                <a:cubicBezTo>
                  <a:pt x="892807" y="3830335"/>
                  <a:pt x="884459" y="3967717"/>
                  <a:pt x="933014" y="4108609"/>
                </a:cubicBezTo>
                <a:cubicBezTo>
                  <a:pt x="981570" y="4249502"/>
                  <a:pt x="1072785" y="4352573"/>
                  <a:pt x="1206661" y="4417823"/>
                </a:cubicBezTo>
                <a:cubicBezTo>
                  <a:pt x="1273598" y="4450448"/>
                  <a:pt x="1341414" y="4468849"/>
                  <a:pt x="1410105" y="4473023"/>
                </a:cubicBezTo>
                <a:lnTo>
                  <a:pt x="1437878" y="4471842"/>
                </a:lnTo>
                <a:lnTo>
                  <a:pt x="1419489" y="4388094"/>
                </a:lnTo>
                <a:cubicBezTo>
                  <a:pt x="1385466" y="4183360"/>
                  <a:pt x="1382376" y="3970167"/>
                  <a:pt x="1410218" y="3748512"/>
                </a:cubicBezTo>
                <a:cubicBezTo>
                  <a:pt x="1429262" y="3596908"/>
                  <a:pt x="1463815" y="3450240"/>
                  <a:pt x="1513877" y="3308507"/>
                </a:cubicBezTo>
                <a:close/>
                <a:moveTo>
                  <a:pt x="4001135" y="252"/>
                </a:moveTo>
                <a:cubicBezTo>
                  <a:pt x="4019455" y="-455"/>
                  <a:pt x="4037676" y="329"/>
                  <a:pt x="4055800" y="2605"/>
                </a:cubicBezTo>
                <a:cubicBezTo>
                  <a:pt x="4128290" y="11711"/>
                  <a:pt x="4197107" y="44428"/>
                  <a:pt x="4262250" y="100756"/>
                </a:cubicBezTo>
                <a:cubicBezTo>
                  <a:pt x="4327393" y="157085"/>
                  <a:pt x="4365864" y="228472"/>
                  <a:pt x="4377662" y="314917"/>
                </a:cubicBezTo>
                <a:cubicBezTo>
                  <a:pt x="4423159" y="584017"/>
                  <a:pt x="4503581" y="879452"/>
                  <a:pt x="4618928" y="1201224"/>
                </a:cubicBezTo>
                <a:cubicBezTo>
                  <a:pt x="4734275" y="1522996"/>
                  <a:pt x="4841814" y="1788560"/>
                  <a:pt x="4941544" y="1997919"/>
                </a:cubicBezTo>
                <a:cubicBezTo>
                  <a:pt x="5041275" y="2207278"/>
                  <a:pt x="5155633" y="2435465"/>
                  <a:pt x="5284618" y="2682483"/>
                </a:cubicBezTo>
                <a:cubicBezTo>
                  <a:pt x="5413604" y="2929501"/>
                  <a:pt x="5484885" y="3066607"/>
                  <a:pt x="5498460" y="3093801"/>
                </a:cubicBezTo>
                <a:cubicBezTo>
                  <a:pt x="5679820" y="3476260"/>
                  <a:pt x="5744583" y="3873807"/>
                  <a:pt x="5692751" y="4286448"/>
                </a:cubicBezTo>
                <a:cubicBezTo>
                  <a:pt x="5618505" y="4877526"/>
                  <a:pt x="5346007" y="5355908"/>
                  <a:pt x="4875258" y="5721590"/>
                </a:cubicBezTo>
                <a:cubicBezTo>
                  <a:pt x="4404509" y="6087273"/>
                  <a:pt x="3873595" y="6232992"/>
                  <a:pt x="3282517" y="6158746"/>
                </a:cubicBezTo>
                <a:cubicBezTo>
                  <a:pt x="2986978" y="6121623"/>
                  <a:pt x="2719613" y="6034937"/>
                  <a:pt x="2480422" y="5898688"/>
                </a:cubicBezTo>
                <a:lnTo>
                  <a:pt x="2378994" y="5833746"/>
                </a:lnTo>
                <a:lnTo>
                  <a:pt x="2239395" y="5846820"/>
                </a:lnTo>
                <a:cubicBezTo>
                  <a:pt x="1893743" y="5861516"/>
                  <a:pt x="1553573" y="5787299"/>
                  <a:pt x="1218883" y="5624172"/>
                </a:cubicBezTo>
                <a:cubicBezTo>
                  <a:pt x="683380" y="5363169"/>
                  <a:pt x="318517" y="4950884"/>
                  <a:pt x="124296" y="4387317"/>
                </a:cubicBezTo>
                <a:cubicBezTo>
                  <a:pt x="-69925" y="3823752"/>
                  <a:pt x="-36533" y="3274216"/>
                  <a:pt x="224471" y="2738713"/>
                </a:cubicBezTo>
                <a:cubicBezTo>
                  <a:pt x="402988" y="2372449"/>
                  <a:pt x="674571" y="2074991"/>
                  <a:pt x="1039224" y="1846340"/>
                </a:cubicBezTo>
                <a:cubicBezTo>
                  <a:pt x="1065460" y="1830994"/>
                  <a:pt x="1200105" y="1755167"/>
                  <a:pt x="1443161" y="1618862"/>
                </a:cubicBezTo>
                <a:cubicBezTo>
                  <a:pt x="1686217" y="1482556"/>
                  <a:pt x="1906729" y="1354019"/>
                  <a:pt x="2104699" y="1233251"/>
                </a:cubicBezTo>
                <a:cubicBezTo>
                  <a:pt x="2302669" y="1112484"/>
                  <a:pt x="2537908" y="948924"/>
                  <a:pt x="2810415" y="742570"/>
                </a:cubicBezTo>
                <a:cubicBezTo>
                  <a:pt x="3082923" y="536217"/>
                  <a:pt x="3311789" y="332818"/>
                  <a:pt x="3497012" y="132377"/>
                </a:cubicBezTo>
                <a:cubicBezTo>
                  <a:pt x="3556681" y="67679"/>
                  <a:pt x="3628554" y="29249"/>
                  <a:pt x="3712632" y="17086"/>
                </a:cubicBezTo>
                <a:cubicBezTo>
                  <a:pt x="3754671" y="11005"/>
                  <a:pt x="3794410" y="10445"/>
                  <a:pt x="3831848" y="15407"/>
                </a:cubicBezTo>
                <a:lnTo>
                  <a:pt x="3881705" y="26016"/>
                </a:lnTo>
                <a:lnTo>
                  <a:pt x="3890024" y="22405"/>
                </a:lnTo>
                <a:cubicBezTo>
                  <a:pt x="3927456" y="9052"/>
                  <a:pt x="3964493" y="1668"/>
                  <a:pt x="4001135" y="25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838200" y="5419203"/>
            <a:ext cx="2968726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44611" y="2152136"/>
            <a:ext cx="2761486" cy="2847488"/>
          </a:xfrm>
          <a:custGeom>
            <a:avLst/>
            <a:gdLst>
              <a:gd name="connsiteX0" fmla="*/ 1538831 w 5710032"/>
              <a:gd name="connsiteY0" fmla="*/ 3245215 h 6177541"/>
              <a:gd name="connsiteX1" fmla="*/ 1508404 w 5710032"/>
              <a:gd name="connsiteY1" fmla="*/ 3267204 h 6177541"/>
              <a:gd name="connsiteX2" fmla="*/ 1428333 w 5710032"/>
              <a:gd name="connsiteY2" fmla="*/ 3318441 h 6177541"/>
              <a:gd name="connsiteX3" fmla="*/ 1261541 w 5710032"/>
              <a:gd name="connsiteY3" fmla="*/ 3415330 h 6177541"/>
              <a:gd name="connsiteX4" fmla="*/ 1161260 w 5710032"/>
              <a:gd name="connsiteY4" fmla="*/ 3471956 h 6177541"/>
              <a:gd name="connsiteX5" fmla="*/ 958058 w 5710032"/>
              <a:gd name="connsiteY5" fmla="*/ 3696458 h 6177541"/>
              <a:gd name="connsiteX6" fmla="*/ 933014 w 5710032"/>
              <a:gd name="connsiteY6" fmla="*/ 4108609 h 6177541"/>
              <a:gd name="connsiteX7" fmla="*/ 1206661 w 5710032"/>
              <a:gd name="connsiteY7" fmla="*/ 4417823 h 6177541"/>
              <a:gd name="connsiteX8" fmla="*/ 1410105 w 5710032"/>
              <a:gd name="connsiteY8" fmla="*/ 4473023 h 6177541"/>
              <a:gd name="connsiteX9" fmla="*/ 1437878 w 5710032"/>
              <a:gd name="connsiteY9" fmla="*/ 4471842 h 6177541"/>
              <a:gd name="connsiteX10" fmla="*/ 1419489 w 5710032"/>
              <a:gd name="connsiteY10" fmla="*/ 4388094 h 6177541"/>
              <a:gd name="connsiteX11" fmla="*/ 1410218 w 5710032"/>
              <a:gd name="connsiteY11" fmla="*/ 3748512 h 6177541"/>
              <a:gd name="connsiteX12" fmla="*/ 1513877 w 5710032"/>
              <a:gd name="connsiteY12" fmla="*/ 3308507 h 6177541"/>
              <a:gd name="connsiteX13" fmla="*/ 4001135 w 5710032"/>
              <a:gd name="connsiteY13" fmla="*/ 252 h 6177541"/>
              <a:gd name="connsiteX14" fmla="*/ 4055800 w 5710032"/>
              <a:gd name="connsiteY14" fmla="*/ 2605 h 6177541"/>
              <a:gd name="connsiteX15" fmla="*/ 4262250 w 5710032"/>
              <a:gd name="connsiteY15" fmla="*/ 100756 h 6177541"/>
              <a:gd name="connsiteX16" fmla="*/ 4377662 w 5710032"/>
              <a:gd name="connsiteY16" fmla="*/ 314917 h 6177541"/>
              <a:gd name="connsiteX17" fmla="*/ 4618928 w 5710032"/>
              <a:gd name="connsiteY17" fmla="*/ 1201224 h 6177541"/>
              <a:gd name="connsiteX18" fmla="*/ 4941544 w 5710032"/>
              <a:gd name="connsiteY18" fmla="*/ 1997919 h 6177541"/>
              <a:gd name="connsiteX19" fmla="*/ 5284618 w 5710032"/>
              <a:gd name="connsiteY19" fmla="*/ 2682483 h 6177541"/>
              <a:gd name="connsiteX20" fmla="*/ 5498460 w 5710032"/>
              <a:gd name="connsiteY20" fmla="*/ 3093801 h 6177541"/>
              <a:gd name="connsiteX21" fmla="*/ 5692751 w 5710032"/>
              <a:gd name="connsiteY21" fmla="*/ 4286448 h 6177541"/>
              <a:gd name="connsiteX22" fmla="*/ 4875258 w 5710032"/>
              <a:gd name="connsiteY22" fmla="*/ 5721590 h 6177541"/>
              <a:gd name="connsiteX23" fmla="*/ 3282517 w 5710032"/>
              <a:gd name="connsiteY23" fmla="*/ 6158746 h 6177541"/>
              <a:gd name="connsiteX24" fmla="*/ 2480422 w 5710032"/>
              <a:gd name="connsiteY24" fmla="*/ 5898688 h 6177541"/>
              <a:gd name="connsiteX25" fmla="*/ 2378994 w 5710032"/>
              <a:gd name="connsiteY25" fmla="*/ 5833746 h 6177541"/>
              <a:gd name="connsiteX26" fmla="*/ 2239395 w 5710032"/>
              <a:gd name="connsiteY26" fmla="*/ 5846820 h 6177541"/>
              <a:gd name="connsiteX27" fmla="*/ 1218883 w 5710032"/>
              <a:gd name="connsiteY27" fmla="*/ 5624172 h 6177541"/>
              <a:gd name="connsiteX28" fmla="*/ 124296 w 5710032"/>
              <a:gd name="connsiteY28" fmla="*/ 4387317 h 6177541"/>
              <a:gd name="connsiteX29" fmla="*/ 224471 w 5710032"/>
              <a:gd name="connsiteY29" fmla="*/ 2738713 h 6177541"/>
              <a:gd name="connsiteX30" fmla="*/ 1039224 w 5710032"/>
              <a:gd name="connsiteY30" fmla="*/ 1846340 h 6177541"/>
              <a:gd name="connsiteX31" fmla="*/ 1443161 w 5710032"/>
              <a:gd name="connsiteY31" fmla="*/ 1618862 h 6177541"/>
              <a:gd name="connsiteX32" fmla="*/ 2104699 w 5710032"/>
              <a:gd name="connsiteY32" fmla="*/ 1233251 h 6177541"/>
              <a:gd name="connsiteX33" fmla="*/ 2810415 w 5710032"/>
              <a:gd name="connsiteY33" fmla="*/ 742570 h 6177541"/>
              <a:gd name="connsiteX34" fmla="*/ 3497012 w 5710032"/>
              <a:gd name="connsiteY34" fmla="*/ 132377 h 6177541"/>
              <a:gd name="connsiteX35" fmla="*/ 3712632 w 5710032"/>
              <a:gd name="connsiteY35" fmla="*/ 17086 h 6177541"/>
              <a:gd name="connsiteX36" fmla="*/ 3831848 w 5710032"/>
              <a:gd name="connsiteY36" fmla="*/ 15407 h 6177541"/>
              <a:gd name="connsiteX37" fmla="*/ 3881705 w 5710032"/>
              <a:gd name="connsiteY37" fmla="*/ 26016 h 6177541"/>
              <a:gd name="connsiteX38" fmla="*/ 3890024 w 5710032"/>
              <a:gd name="connsiteY38" fmla="*/ 22405 h 6177541"/>
              <a:gd name="connsiteX39" fmla="*/ 4001135 w 5710032"/>
              <a:gd name="connsiteY39" fmla="*/ 252 h 61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10032" h="6177541">
                <a:moveTo>
                  <a:pt x="1538831" y="3245215"/>
                </a:moveTo>
                <a:lnTo>
                  <a:pt x="1508404" y="3267204"/>
                </a:lnTo>
                <a:cubicBezTo>
                  <a:pt x="1479073" y="3287294"/>
                  <a:pt x="1452383" y="3304374"/>
                  <a:pt x="1428333" y="3318441"/>
                </a:cubicBezTo>
                <a:cubicBezTo>
                  <a:pt x="1380234" y="3346577"/>
                  <a:pt x="1324636" y="3378872"/>
                  <a:pt x="1261541" y="3415330"/>
                </a:cubicBezTo>
                <a:cubicBezTo>
                  <a:pt x="1198444" y="3451785"/>
                  <a:pt x="1165018" y="3470661"/>
                  <a:pt x="1161260" y="3471956"/>
                </a:cubicBezTo>
                <a:cubicBezTo>
                  <a:pt x="1070113" y="3530689"/>
                  <a:pt x="1002379" y="3605524"/>
                  <a:pt x="958058" y="3696458"/>
                </a:cubicBezTo>
                <a:cubicBezTo>
                  <a:pt x="892807" y="3830335"/>
                  <a:pt x="884459" y="3967717"/>
                  <a:pt x="933014" y="4108609"/>
                </a:cubicBezTo>
                <a:cubicBezTo>
                  <a:pt x="981570" y="4249502"/>
                  <a:pt x="1072785" y="4352573"/>
                  <a:pt x="1206661" y="4417823"/>
                </a:cubicBezTo>
                <a:cubicBezTo>
                  <a:pt x="1273598" y="4450448"/>
                  <a:pt x="1341414" y="4468849"/>
                  <a:pt x="1410105" y="4473023"/>
                </a:cubicBezTo>
                <a:lnTo>
                  <a:pt x="1437878" y="4471842"/>
                </a:lnTo>
                <a:lnTo>
                  <a:pt x="1419489" y="4388094"/>
                </a:lnTo>
                <a:cubicBezTo>
                  <a:pt x="1385466" y="4183360"/>
                  <a:pt x="1382376" y="3970167"/>
                  <a:pt x="1410218" y="3748512"/>
                </a:cubicBezTo>
                <a:cubicBezTo>
                  <a:pt x="1429262" y="3596908"/>
                  <a:pt x="1463815" y="3450240"/>
                  <a:pt x="1513877" y="3308507"/>
                </a:cubicBezTo>
                <a:close/>
                <a:moveTo>
                  <a:pt x="4001135" y="252"/>
                </a:moveTo>
                <a:cubicBezTo>
                  <a:pt x="4019455" y="-455"/>
                  <a:pt x="4037676" y="329"/>
                  <a:pt x="4055800" y="2605"/>
                </a:cubicBezTo>
                <a:cubicBezTo>
                  <a:pt x="4128290" y="11711"/>
                  <a:pt x="4197107" y="44428"/>
                  <a:pt x="4262250" y="100756"/>
                </a:cubicBezTo>
                <a:cubicBezTo>
                  <a:pt x="4327393" y="157085"/>
                  <a:pt x="4365864" y="228472"/>
                  <a:pt x="4377662" y="314917"/>
                </a:cubicBezTo>
                <a:cubicBezTo>
                  <a:pt x="4423159" y="584017"/>
                  <a:pt x="4503581" y="879452"/>
                  <a:pt x="4618928" y="1201224"/>
                </a:cubicBezTo>
                <a:cubicBezTo>
                  <a:pt x="4734275" y="1522996"/>
                  <a:pt x="4841814" y="1788560"/>
                  <a:pt x="4941544" y="1997919"/>
                </a:cubicBezTo>
                <a:cubicBezTo>
                  <a:pt x="5041275" y="2207278"/>
                  <a:pt x="5155633" y="2435465"/>
                  <a:pt x="5284618" y="2682483"/>
                </a:cubicBezTo>
                <a:cubicBezTo>
                  <a:pt x="5413604" y="2929501"/>
                  <a:pt x="5484885" y="3066607"/>
                  <a:pt x="5498460" y="3093801"/>
                </a:cubicBezTo>
                <a:cubicBezTo>
                  <a:pt x="5679820" y="3476260"/>
                  <a:pt x="5744583" y="3873807"/>
                  <a:pt x="5692751" y="4286448"/>
                </a:cubicBezTo>
                <a:cubicBezTo>
                  <a:pt x="5618505" y="4877526"/>
                  <a:pt x="5346007" y="5355908"/>
                  <a:pt x="4875258" y="5721590"/>
                </a:cubicBezTo>
                <a:cubicBezTo>
                  <a:pt x="4404509" y="6087273"/>
                  <a:pt x="3873595" y="6232992"/>
                  <a:pt x="3282517" y="6158746"/>
                </a:cubicBezTo>
                <a:cubicBezTo>
                  <a:pt x="2986978" y="6121623"/>
                  <a:pt x="2719613" y="6034937"/>
                  <a:pt x="2480422" y="5898688"/>
                </a:cubicBezTo>
                <a:lnTo>
                  <a:pt x="2378994" y="5833746"/>
                </a:lnTo>
                <a:lnTo>
                  <a:pt x="2239395" y="5846820"/>
                </a:lnTo>
                <a:cubicBezTo>
                  <a:pt x="1893743" y="5861516"/>
                  <a:pt x="1553573" y="5787299"/>
                  <a:pt x="1218883" y="5624172"/>
                </a:cubicBezTo>
                <a:cubicBezTo>
                  <a:pt x="683380" y="5363169"/>
                  <a:pt x="318517" y="4950884"/>
                  <a:pt x="124296" y="4387317"/>
                </a:cubicBezTo>
                <a:cubicBezTo>
                  <a:pt x="-69925" y="3823752"/>
                  <a:pt x="-36533" y="3274216"/>
                  <a:pt x="224471" y="2738713"/>
                </a:cubicBezTo>
                <a:cubicBezTo>
                  <a:pt x="402988" y="2372449"/>
                  <a:pt x="674571" y="2074991"/>
                  <a:pt x="1039224" y="1846340"/>
                </a:cubicBezTo>
                <a:cubicBezTo>
                  <a:pt x="1065460" y="1830994"/>
                  <a:pt x="1200105" y="1755167"/>
                  <a:pt x="1443161" y="1618862"/>
                </a:cubicBezTo>
                <a:cubicBezTo>
                  <a:pt x="1686217" y="1482556"/>
                  <a:pt x="1906729" y="1354019"/>
                  <a:pt x="2104699" y="1233251"/>
                </a:cubicBezTo>
                <a:cubicBezTo>
                  <a:pt x="2302669" y="1112484"/>
                  <a:pt x="2537908" y="948924"/>
                  <a:pt x="2810415" y="742570"/>
                </a:cubicBezTo>
                <a:cubicBezTo>
                  <a:pt x="3082923" y="536217"/>
                  <a:pt x="3311789" y="332818"/>
                  <a:pt x="3497012" y="132377"/>
                </a:cubicBezTo>
                <a:cubicBezTo>
                  <a:pt x="3556681" y="67679"/>
                  <a:pt x="3628554" y="29249"/>
                  <a:pt x="3712632" y="17086"/>
                </a:cubicBezTo>
                <a:cubicBezTo>
                  <a:pt x="3754671" y="11005"/>
                  <a:pt x="3794410" y="10445"/>
                  <a:pt x="3831848" y="15407"/>
                </a:cubicBezTo>
                <a:lnTo>
                  <a:pt x="3881705" y="26016"/>
                </a:lnTo>
                <a:lnTo>
                  <a:pt x="3890024" y="22405"/>
                </a:lnTo>
                <a:cubicBezTo>
                  <a:pt x="3927456" y="9052"/>
                  <a:pt x="3964493" y="1668"/>
                  <a:pt x="4001135" y="25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60296" y="5397890"/>
            <a:ext cx="2930132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592314" y="2056848"/>
            <a:ext cx="2761486" cy="2847488"/>
          </a:xfrm>
          <a:custGeom>
            <a:avLst/>
            <a:gdLst>
              <a:gd name="connsiteX0" fmla="*/ 1538831 w 5710032"/>
              <a:gd name="connsiteY0" fmla="*/ 3245215 h 6177541"/>
              <a:gd name="connsiteX1" fmla="*/ 1508404 w 5710032"/>
              <a:gd name="connsiteY1" fmla="*/ 3267204 h 6177541"/>
              <a:gd name="connsiteX2" fmla="*/ 1428333 w 5710032"/>
              <a:gd name="connsiteY2" fmla="*/ 3318441 h 6177541"/>
              <a:gd name="connsiteX3" fmla="*/ 1261541 w 5710032"/>
              <a:gd name="connsiteY3" fmla="*/ 3415330 h 6177541"/>
              <a:gd name="connsiteX4" fmla="*/ 1161260 w 5710032"/>
              <a:gd name="connsiteY4" fmla="*/ 3471956 h 6177541"/>
              <a:gd name="connsiteX5" fmla="*/ 958058 w 5710032"/>
              <a:gd name="connsiteY5" fmla="*/ 3696458 h 6177541"/>
              <a:gd name="connsiteX6" fmla="*/ 933014 w 5710032"/>
              <a:gd name="connsiteY6" fmla="*/ 4108609 h 6177541"/>
              <a:gd name="connsiteX7" fmla="*/ 1206661 w 5710032"/>
              <a:gd name="connsiteY7" fmla="*/ 4417823 h 6177541"/>
              <a:gd name="connsiteX8" fmla="*/ 1410105 w 5710032"/>
              <a:gd name="connsiteY8" fmla="*/ 4473023 h 6177541"/>
              <a:gd name="connsiteX9" fmla="*/ 1437878 w 5710032"/>
              <a:gd name="connsiteY9" fmla="*/ 4471842 h 6177541"/>
              <a:gd name="connsiteX10" fmla="*/ 1419489 w 5710032"/>
              <a:gd name="connsiteY10" fmla="*/ 4388094 h 6177541"/>
              <a:gd name="connsiteX11" fmla="*/ 1410218 w 5710032"/>
              <a:gd name="connsiteY11" fmla="*/ 3748512 h 6177541"/>
              <a:gd name="connsiteX12" fmla="*/ 1513877 w 5710032"/>
              <a:gd name="connsiteY12" fmla="*/ 3308507 h 6177541"/>
              <a:gd name="connsiteX13" fmla="*/ 4001135 w 5710032"/>
              <a:gd name="connsiteY13" fmla="*/ 252 h 6177541"/>
              <a:gd name="connsiteX14" fmla="*/ 4055800 w 5710032"/>
              <a:gd name="connsiteY14" fmla="*/ 2605 h 6177541"/>
              <a:gd name="connsiteX15" fmla="*/ 4262250 w 5710032"/>
              <a:gd name="connsiteY15" fmla="*/ 100756 h 6177541"/>
              <a:gd name="connsiteX16" fmla="*/ 4377662 w 5710032"/>
              <a:gd name="connsiteY16" fmla="*/ 314917 h 6177541"/>
              <a:gd name="connsiteX17" fmla="*/ 4618928 w 5710032"/>
              <a:gd name="connsiteY17" fmla="*/ 1201224 h 6177541"/>
              <a:gd name="connsiteX18" fmla="*/ 4941544 w 5710032"/>
              <a:gd name="connsiteY18" fmla="*/ 1997919 h 6177541"/>
              <a:gd name="connsiteX19" fmla="*/ 5284618 w 5710032"/>
              <a:gd name="connsiteY19" fmla="*/ 2682483 h 6177541"/>
              <a:gd name="connsiteX20" fmla="*/ 5498460 w 5710032"/>
              <a:gd name="connsiteY20" fmla="*/ 3093801 h 6177541"/>
              <a:gd name="connsiteX21" fmla="*/ 5692751 w 5710032"/>
              <a:gd name="connsiteY21" fmla="*/ 4286448 h 6177541"/>
              <a:gd name="connsiteX22" fmla="*/ 4875258 w 5710032"/>
              <a:gd name="connsiteY22" fmla="*/ 5721590 h 6177541"/>
              <a:gd name="connsiteX23" fmla="*/ 3282517 w 5710032"/>
              <a:gd name="connsiteY23" fmla="*/ 6158746 h 6177541"/>
              <a:gd name="connsiteX24" fmla="*/ 2480422 w 5710032"/>
              <a:gd name="connsiteY24" fmla="*/ 5898688 h 6177541"/>
              <a:gd name="connsiteX25" fmla="*/ 2378994 w 5710032"/>
              <a:gd name="connsiteY25" fmla="*/ 5833746 h 6177541"/>
              <a:gd name="connsiteX26" fmla="*/ 2239395 w 5710032"/>
              <a:gd name="connsiteY26" fmla="*/ 5846820 h 6177541"/>
              <a:gd name="connsiteX27" fmla="*/ 1218883 w 5710032"/>
              <a:gd name="connsiteY27" fmla="*/ 5624172 h 6177541"/>
              <a:gd name="connsiteX28" fmla="*/ 124296 w 5710032"/>
              <a:gd name="connsiteY28" fmla="*/ 4387317 h 6177541"/>
              <a:gd name="connsiteX29" fmla="*/ 224471 w 5710032"/>
              <a:gd name="connsiteY29" fmla="*/ 2738713 h 6177541"/>
              <a:gd name="connsiteX30" fmla="*/ 1039224 w 5710032"/>
              <a:gd name="connsiteY30" fmla="*/ 1846340 h 6177541"/>
              <a:gd name="connsiteX31" fmla="*/ 1443161 w 5710032"/>
              <a:gd name="connsiteY31" fmla="*/ 1618862 h 6177541"/>
              <a:gd name="connsiteX32" fmla="*/ 2104699 w 5710032"/>
              <a:gd name="connsiteY32" fmla="*/ 1233251 h 6177541"/>
              <a:gd name="connsiteX33" fmla="*/ 2810415 w 5710032"/>
              <a:gd name="connsiteY33" fmla="*/ 742570 h 6177541"/>
              <a:gd name="connsiteX34" fmla="*/ 3497012 w 5710032"/>
              <a:gd name="connsiteY34" fmla="*/ 132377 h 6177541"/>
              <a:gd name="connsiteX35" fmla="*/ 3712632 w 5710032"/>
              <a:gd name="connsiteY35" fmla="*/ 17086 h 6177541"/>
              <a:gd name="connsiteX36" fmla="*/ 3831848 w 5710032"/>
              <a:gd name="connsiteY36" fmla="*/ 15407 h 6177541"/>
              <a:gd name="connsiteX37" fmla="*/ 3881705 w 5710032"/>
              <a:gd name="connsiteY37" fmla="*/ 26016 h 6177541"/>
              <a:gd name="connsiteX38" fmla="*/ 3890024 w 5710032"/>
              <a:gd name="connsiteY38" fmla="*/ 22405 h 6177541"/>
              <a:gd name="connsiteX39" fmla="*/ 4001135 w 5710032"/>
              <a:gd name="connsiteY39" fmla="*/ 252 h 61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10032" h="6177541">
                <a:moveTo>
                  <a:pt x="1538831" y="3245215"/>
                </a:moveTo>
                <a:lnTo>
                  <a:pt x="1508404" y="3267204"/>
                </a:lnTo>
                <a:cubicBezTo>
                  <a:pt x="1479073" y="3287294"/>
                  <a:pt x="1452383" y="3304374"/>
                  <a:pt x="1428333" y="3318441"/>
                </a:cubicBezTo>
                <a:cubicBezTo>
                  <a:pt x="1380234" y="3346577"/>
                  <a:pt x="1324636" y="3378872"/>
                  <a:pt x="1261541" y="3415330"/>
                </a:cubicBezTo>
                <a:cubicBezTo>
                  <a:pt x="1198444" y="3451785"/>
                  <a:pt x="1165018" y="3470661"/>
                  <a:pt x="1161260" y="3471956"/>
                </a:cubicBezTo>
                <a:cubicBezTo>
                  <a:pt x="1070113" y="3530689"/>
                  <a:pt x="1002379" y="3605524"/>
                  <a:pt x="958058" y="3696458"/>
                </a:cubicBezTo>
                <a:cubicBezTo>
                  <a:pt x="892807" y="3830335"/>
                  <a:pt x="884459" y="3967717"/>
                  <a:pt x="933014" y="4108609"/>
                </a:cubicBezTo>
                <a:cubicBezTo>
                  <a:pt x="981570" y="4249502"/>
                  <a:pt x="1072785" y="4352573"/>
                  <a:pt x="1206661" y="4417823"/>
                </a:cubicBezTo>
                <a:cubicBezTo>
                  <a:pt x="1273598" y="4450448"/>
                  <a:pt x="1341414" y="4468849"/>
                  <a:pt x="1410105" y="4473023"/>
                </a:cubicBezTo>
                <a:lnTo>
                  <a:pt x="1437878" y="4471842"/>
                </a:lnTo>
                <a:lnTo>
                  <a:pt x="1419489" y="4388094"/>
                </a:lnTo>
                <a:cubicBezTo>
                  <a:pt x="1385466" y="4183360"/>
                  <a:pt x="1382376" y="3970167"/>
                  <a:pt x="1410218" y="3748512"/>
                </a:cubicBezTo>
                <a:cubicBezTo>
                  <a:pt x="1429262" y="3596908"/>
                  <a:pt x="1463815" y="3450240"/>
                  <a:pt x="1513877" y="3308507"/>
                </a:cubicBezTo>
                <a:close/>
                <a:moveTo>
                  <a:pt x="4001135" y="252"/>
                </a:moveTo>
                <a:cubicBezTo>
                  <a:pt x="4019455" y="-455"/>
                  <a:pt x="4037676" y="329"/>
                  <a:pt x="4055800" y="2605"/>
                </a:cubicBezTo>
                <a:cubicBezTo>
                  <a:pt x="4128290" y="11711"/>
                  <a:pt x="4197107" y="44428"/>
                  <a:pt x="4262250" y="100756"/>
                </a:cubicBezTo>
                <a:cubicBezTo>
                  <a:pt x="4327393" y="157085"/>
                  <a:pt x="4365864" y="228472"/>
                  <a:pt x="4377662" y="314917"/>
                </a:cubicBezTo>
                <a:cubicBezTo>
                  <a:pt x="4423159" y="584017"/>
                  <a:pt x="4503581" y="879452"/>
                  <a:pt x="4618928" y="1201224"/>
                </a:cubicBezTo>
                <a:cubicBezTo>
                  <a:pt x="4734275" y="1522996"/>
                  <a:pt x="4841814" y="1788560"/>
                  <a:pt x="4941544" y="1997919"/>
                </a:cubicBezTo>
                <a:cubicBezTo>
                  <a:pt x="5041275" y="2207278"/>
                  <a:pt x="5155633" y="2435465"/>
                  <a:pt x="5284618" y="2682483"/>
                </a:cubicBezTo>
                <a:cubicBezTo>
                  <a:pt x="5413604" y="2929501"/>
                  <a:pt x="5484885" y="3066607"/>
                  <a:pt x="5498460" y="3093801"/>
                </a:cubicBezTo>
                <a:cubicBezTo>
                  <a:pt x="5679820" y="3476260"/>
                  <a:pt x="5744583" y="3873807"/>
                  <a:pt x="5692751" y="4286448"/>
                </a:cubicBezTo>
                <a:cubicBezTo>
                  <a:pt x="5618505" y="4877526"/>
                  <a:pt x="5346007" y="5355908"/>
                  <a:pt x="4875258" y="5721590"/>
                </a:cubicBezTo>
                <a:cubicBezTo>
                  <a:pt x="4404509" y="6087273"/>
                  <a:pt x="3873595" y="6232992"/>
                  <a:pt x="3282517" y="6158746"/>
                </a:cubicBezTo>
                <a:cubicBezTo>
                  <a:pt x="2986978" y="6121623"/>
                  <a:pt x="2719613" y="6034937"/>
                  <a:pt x="2480422" y="5898688"/>
                </a:cubicBezTo>
                <a:lnTo>
                  <a:pt x="2378994" y="5833746"/>
                </a:lnTo>
                <a:lnTo>
                  <a:pt x="2239395" y="5846820"/>
                </a:lnTo>
                <a:cubicBezTo>
                  <a:pt x="1893743" y="5861516"/>
                  <a:pt x="1553573" y="5787299"/>
                  <a:pt x="1218883" y="5624172"/>
                </a:cubicBezTo>
                <a:cubicBezTo>
                  <a:pt x="683380" y="5363169"/>
                  <a:pt x="318517" y="4950884"/>
                  <a:pt x="124296" y="4387317"/>
                </a:cubicBezTo>
                <a:cubicBezTo>
                  <a:pt x="-69925" y="3823752"/>
                  <a:pt x="-36533" y="3274216"/>
                  <a:pt x="224471" y="2738713"/>
                </a:cubicBezTo>
                <a:cubicBezTo>
                  <a:pt x="402988" y="2372449"/>
                  <a:pt x="674571" y="2074991"/>
                  <a:pt x="1039224" y="1846340"/>
                </a:cubicBezTo>
                <a:cubicBezTo>
                  <a:pt x="1065460" y="1830994"/>
                  <a:pt x="1200105" y="1755167"/>
                  <a:pt x="1443161" y="1618862"/>
                </a:cubicBezTo>
                <a:cubicBezTo>
                  <a:pt x="1686217" y="1482556"/>
                  <a:pt x="1906729" y="1354019"/>
                  <a:pt x="2104699" y="1233251"/>
                </a:cubicBezTo>
                <a:cubicBezTo>
                  <a:pt x="2302669" y="1112484"/>
                  <a:pt x="2537908" y="948924"/>
                  <a:pt x="2810415" y="742570"/>
                </a:cubicBezTo>
                <a:cubicBezTo>
                  <a:pt x="3082923" y="536217"/>
                  <a:pt x="3311789" y="332818"/>
                  <a:pt x="3497012" y="132377"/>
                </a:cubicBezTo>
                <a:cubicBezTo>
                  <a:pt x="3556681" y="67679"/>
                  <a:pt x="3628554" y="29249"/>
                  <a:pt x="3712632" y="17086"/>
                </a:cubicBezTo>
                <a:cubicBezTo>
                  <a:pt x="3754671" y="11005"/>
                  <a:pt x="3794410" y="10445"/>
                  <a:pt x="3831848" y="15407"/>
                </a:cubicBezTo>
                <a:lnTo>
                  <a:pt x="3881705" y="26016"/>
                </a:lnTo>
                <a:lnTo>
                  <a:pt x="3890024" y="22405"/>
                </a:lnTo>
                <a:cubicBezTo>
                  <a:pt x="3927456" y="9052"/>
                  <a:pt x="3964493" y="1668"/>
                  <a:pt x="4001135" y="25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8443000" y="5419203"/>
            <a:ext cx="2930132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083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3342" y="401942"/>
            <a:ext cx="5710032" cy="6177541"/>
          </a:xfrm>
          <a:custGeom>
            <a:avLst/>
            <a:gdLst>
              <a:gd name="connsiteX0" fmla="*/ 1538831 w 5710032"/>
              <a:gd name="connsiteY0" fmla="*/ 3245215 h 6177541"/>
              <a:gd name="connsiteX1" fmla="*/ 1508404 w 5710032"/>
              <a:gd name="connsiteY1" fmla="*/ 3267204 h 6177541"/>
              <a:gd name="connsiteX2" fmla="*/ 1428333 w 5710032"/>
              <a:gd name="connsiteY2" fmla="*/ 3318441 h 6177541"/>
              <a:gd name="connsiteX3" fmla="*/ 1261541 w 5710032"/>
              <a:gd name="connsiteY3" fmla="*/ 3415330 h 6177541"/>
              <a:gd name="connsiteX4" fmla="*/ 1161260 w 5710032"/>
              <a:gd name="connsiteY4" fmla="*/ 3471956 h 6177541"/>
              <a:gd name="connsiteX5" fmla="*/ 958058 w 5710032"/>
              <a:gd name="connsiteY5" fmla="*/ 3696458 h 6177541"/>
              <a:gd name="connsiteX6" fmla="*/ 933014 w 5710032"/>
              <a:gd name="connsiteY6" fmla="*/ 4108609 h 6177541"/>
              <a:gd name="connsiteX7" fmla="*/ 1206661 w 5710032"/>
              <a:gd name="connsiteY7" fmla="*/ 4417823 h 6177541"/>
              <a:gd name="connsiteX8" fmla="*/ 1410105 w 5710032"/>
              <a:gd name="connsiteY8" fmla="*/ 4473023 h 6177541"/>
              <a:gd name="connsiteX9" fmla="*/ 1437878 w 5710032"/>
              <a:gd name="connsiteY9" fmla="*/ 4471842 h 6177541"/>
              <a:gd name="connsiteX10" fmla="*/ 1419489 w 5710032"/>
              <a:gd name="connsiteY10" fmla="*/ 4388094 h 6177541"/>
              <a:gd name="connsiteX11" fmla="*/ 1410218 w 5710032"/>
              <a:gd name="connsiteY11" fmla="*/ 3748512 h 6177541"/>
              <a:gd name="connsiteX12" fmla="*/ 1513877 w 5710032"/>
              <a:gd name="connsiteY12" fmla="*/ 3308507 h 6177541"/>
              <a:gd name="connsiteX13" fmla="*/ 4001135 w 5710032"/>
              <a:gd name="connsiteY13" fmla="*/ 252 h 6177541"/>
              <a:gd name="connsiteX14" fmla="*/ 4055800 w 5710032"/>
              <a:gd name="connsiteY14" fmla="*/ 2605 h 6177541"/>
              <a:gd name="connsiteX15" fmla="*/ 4262250 w 5710032"/>
              <a:gd name="connsiteY15" fmla="*/ 100756 h 6177541"/>
              <a:gd name="connsiteX16" fmla="*/ 4377662 w 5710032"/>
              <a:gd name="connsiteY16" fmla="*/ 314917 h 6177541"/>
              <a:gd name="connsiteX17" fmla="*/ 4618928 w 5710032"/>
              <a:gd name="connsiteY17" fmla="*/ 1201224 h 6177541"/>
              <a:gd name="connsiteX18" fmla="*/ 4941544 w 5710032"/>
              <a:gd name="connsiteY18" fmla="*/ 1997919 h 6177541"/>
              <a:gd name="connsiteX19" fmla="*/ 5284618 w 5710032"/>
              <a:gd name="connsiteY19" fmla="*/ 2682483 h 6177541"/>
              <a:gd name="connsiteX20" fmla="*/ 5498460 w 5710032"/>
              <a:gd name="connsiteY20" fmla="*/ 3093801 h 6177541"/>
              <a:gd name="connsiteX21" fmla="*/ 5692751 w 5710032"/>
              <a:gd name="connsiteY21" fmla="*/ 4286448 h 6177541"/>
              <a:gd name="connsiteX22" fmla="*/ 4875258 w 5710032"/>
              <a:gd name="connsiteY22" fmla="*/ 5721590 h 6177541"/>
              <a:gd name="connsiteX23" fmla="*/ 3282517 w 5710032"/>
              <a:gd name="connsiteY23" fmla="*/ 6158746 h 6177541"/>
              <a:gd name="connsiteX24" fmla="*/ 2480422 w 5710032"/>
              <a:gd name="connsiteY24" fmla="*/ 5898688 h 6177541"/>
              <a:gd name="connsiteX25" fmla="*/ 2378994 w 5710032"/>
              <a:gd name="connsiteY25" fmla="*/ 5833746 h 6177541"/>
              <a:gd name="connsiteX26" fmla="*/ 2239395 w 5710032"/>
              <a:gd name="connsiteY26" fmla="*/ 5846820 h 6177541"/>
              <a:gd name="connsiteX27" fmla="*/ 1218883 w 5710032"/>
              <a:gd name="connsiteY27" fmla="*/ 5624172 h 6177541"/>
              <a:gd name="connsiteX28" fmla="*/ 124296 w 5710032"/>
              <a:gd name="connsiteY28" fmla="*/ 4387317 h 6177541"/>
              <a:gd name="connsiteX29" fmla="*/ 224471 w 5710032"/>
              <a:gd name="connsiteY29" fmla="*/ 2738713 h 6177541"/>
              <a:gd name="connsiteX30" fmla="*/ 1039224 w 5710032"/>
              <a:gd name="connsiteY30" fmla="*/ 1846340 h 6177541"/>
              <a:gd name="connsiteX31" fmla="*/ 1443161 w 5710032"/>
              <a:gd name="connsiteY31" fmla="*/ 1618862 h 6177541"/>
              <a:gd name="connsiteX32" fmla="*/ 2104699 w 5710032"/>
              <a:gd name="connsiteY32" fmla="*/ 1233251 h 6177541"/>
              <a:gd name="connsiteX33" fmla="*/ 2810415 w 5710032"/>
              <a:gd name="connsiteY33" fmla="*/ 742570 h 6177541"/>
              <a:gd name="connsiteX34" fmla="*/ 3497012 w 5710032"/>
              <a:gd name="connsiteY34" fmla="*/ 132377 h 6177541"/>
              <a:gd name="connsiteX35" fmla="*/ 3712632 w 5710032"/>
              <a:gd name="connsiteY35" fmla="*/ 17086 h 6177541"/>
              <a:gd name="connsiteX36" fmla="*/ 3831848 w 5710032"/>
              <a:gd name="connsiteY36" fmla="*/ 15407 h 6177541"/>
              <a:gd name="connsiteX37" fmla="*/ 3881705 w 5710032"/>
              <a:gd name="connsiteY37" fmla="*/ 26016 h 6177541"/>
              <a:gd name="connsiteX38" fmla="*/ 3890024 w 5710032"/>
              <a:gd name="connsiteY38" fmla="*/ 22405 h 6177541"/>
              <a:gd name="connsiteX39" fmla="*/ 4001135 w 5710032"/>
              <a:gd name="connsiteY39" fmla="*/ 252 h 61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10032" h="6177541">
                <a:moveTo>
                  <a:pt x="1538831" y="3245215"/>
                </a:moveTo>
                <a:lnTo>
                  <a:pt x="1508404" y="3267204"/>
                </a:lnTo>
                <a:cubicBezTo>
                  <a:pt x="1479073" y="3287294"/>
                  <a:pt x="1452383" y="3304374"/>
                  <a:pt x="1428333" y="3318441"/>
                </a:cubicBezTo>
                <a:cubicBezTo>
                  <a:pt x="1380234" y="3346577"/>
                  <a:pt x="1324636" y="3378872"/>
                  <a:pt x="1261541" y="3415330"/>
                </a:cubicBezTo>
                <a:cubicBezTo>
                  <a:pt x="1198444" y="3451785"/>
                  <a:pt x="1165018" y="3470661"/>
                  <a:pt x="1161260" y="3471956"/>
                </a:cubicBezTo>
                <a:cubicBezTo>
                  <a:pt x="1070113" y="3530689"/>
                  <a:pt x="1002379" y="3605524"/>
                  <a:pt x="958058" y="3696458"/>
                </a:cubicBezTo>
                <a:cubicBezTo>
                  <a:pt x="892807" y="3830335"/>
                  <a:pt x="884459" y="3967717"/>
                  <a:pt x="933014" y="4108609"/>
                </a:cubicBezTo>
                <a:cubicBezTo>
                  <a:pt x="981570" y="4249502"/>
                  <a:pt x="1072785" y="4352573"/>
                  <a:pt x="1206661" y="4417823"/>
                </a:cubicBezTo>
                <a:cubicBezTo>
                  <a:pt x="1273598" y="4450448"/>
                  <a:pt x="1341414" y="4468849"/>
                  <a:pt x="1410105" y="4473023"/>
                </a:cubicBezTo>
                <a:lnTo>
                  <a:pt x="1437878" y="4471842"/>
                </a:lnTo>
                <a:lnTo>
                  <a:pt x="1419489" y="4388094"/>
                </a:lnTo>
                <a:cubicBezTo>
                  <a:pt x="1385466" y="4183360"/>
                  <a:pt x="1382376" y="3970167"/>
                  <a:pt x="1410218" y="3748512"/>
                </a:cubicBezTo>
                <a:cubicBezTo>
                  <a:pt x="1429262" y="3596908"/>
                  <a:pt x="1463815" y="3450240"/>
                  <a:pt x="1513877" y="3308507"/>
                </a:cubicBezTo>
                <a:close/>
                <a:moveTo>
                  <a:pt x="4001135" y="252"/>
                </a:moveTo>
                <a:cubicBezTo>
                  <a:pt x="4019455" y="-455"/>
                  <a:pt x="4037676" y="329"/>
                  <a:pt x="4055800" y="2605"/>
                </a:cubicBezTo>
                <a:cubicBezTo>
                  <a:pt x="4128290" y="11711"/>
                  <a:pt x="4197107" y="44428"/>
                  <a:pt x="4262250" y="100756"/>
                </a:cubicBezTo>
                <a:cubicBezTo>
                  <a:pt x="4327393" y="157085"/>
                  <a:pt x="4365864" y="228472"/>
                  <a:pt x="4377662" y="314917"/>
                </a:cubicBezTo>
                <a:cubicBezTo>
                  <a:pt x="4423159" y="584017"/>
                  <a:pt x="4503581" y="879452"/>
                  <a:pt x="4618928" y="1201224"/>
                </a:cubicBezTo>
                <a:cubicBezTo>
                  <a:pt x="4734275" y="1522996"/>
                  <a:pt x="4841814" y="1788560"/>
                  <a:pt x="4941544" y="1997919"/>
                </a:cubicBezTo>
                <a:cubicBezTo>
                  <a:pt x="5041275" y="2207278"/>
                  <a:pt x="5155633" y="2435465"/>
                  <a:pt x="5284618" y="2682483"/>
                </a:cubicBezTo>
                <a:cubicBezTo>
                  <a:pt x="5413604" y="2929501"/>
                  <a:pt x="5484885" y="3066607"/>
                  <a:pt x="5498460" y="3093801"/>
                </a:cubicBezTo>
                <a:cubicBezTo>
                  <a:pt x="5679820" y="3476260"/>
                  <a:pt x="5744583" y="3873807"/>
                  <a:pt x="5692751" y="4286448"/>
                </a:cubicBezTo>
                <a:cubicBezTo>
                  <a:pt x="5618505" y="4877526"/>
                  <a:pt x="5346007" y="5355908"/>
                  <a:pt x="4875258" y="5721590"/>
                </a:cubicBezTo>
                <a:cubicBezTo>
                  <a:pt x="4404509" y="6087273"/>
                  <a:pt x="3873595" y="6232992"/>
                  <a:pt x="3282517" y="6158746"/>
                </a:cubicBezTo>
                <a:cubicBezTo>
                  <a:pt x="2986978" y="6121623"/>
                  <a:pt x="2719613" y="6034937"/>
                  <a:pt x="2480422" y="5898688"/>
                </a:cubicBezTo>
                <a:lnTo>
                  <a:pt x="2378994" y="5833746"/>
                </a:lnTo>
                <a:lnTo>
                  <a:pt x="2239395" y="5846820"/>
                </a:lnTo>
                <a:cubicBezTo>
                  <a:pt x="1893743" y="5861516"/>
                  <a:pt x="1553573" y="5787299"/>
                  <a:pt x="1218883" y="5624172"/>
                </a:cubicBezTo>
                <a:cubicBezTo>
                  <a:pt x="683380" y="5363169"/>
                  <a:pt x="318517" y="4950884"/>
                  <a:pt x="124296" y="4387317"/>
                </a:cubicBezTo>
                <a:cubicBezTo>
                  <a:pt x="-69925" y="3823752"/>
                  <a:pt x="-36533" y="3274216"/>
                  <a:pt x="224471" y="2738713"/>
                </a:cubicBezTo>
                <a:cubicBezTo>
                  <a:pt x="402988" y="2372449"/>
                  <a:pt x="674571" y="2074991"/>
                  <a:pt x="1039224" y="1846340"/>
                </a:cubicBezTo>
                <a:cubicBezTo>
                  <a:pt x="1065460" y="1830994"/>
                  <a:pt x="1200105" y="1755167"/>
                  <a:pt x="1443161" y="1618862"/>
                </a:cubicBezTo>
                <a:cubicBezTo>
                  <a:pt x="1686217" y="1482556"/>
                  <a:pt x="1906729" y="1354019"/>
                  <a:pt x="2104699" y="1233251"/>
                </a:cubicBezTo>
                <a:cubicBezTo>
                  <a:pt x="2302669" y="1112484"/>
                  <a:pt x="2537908" y="948924"/>
                  <a:pt x="2810415" y="742570"/>
                </a:cubicBezTo>
                <a:cubicBezTo>
                  <a:pt x="3082923" y="536217"/>
                  <a:pt x="3311789" y="332818"/>
                  <a:pt x="3497012" y="132377"/>
                </a:cubicBezTo>
                <a:cubicBezTo>
                  <a:pt x="3556681" y="67679"/>
                  <a:pt x="3628554" y="29249"/>
                  <a:pt x="3712632" y="17086"/>
                </a:cubicBezTo>
                <a:cubicBezTo>
                  <a:pt x="3754671" y="11005"/>
                  <a:pt x="3794410" y="10445"/>
                  <a:pt x="3831848" y="15407"/>
                </a:cubicBezTo>
                <a:lnTo>
                  <a:pt x="3881705" y="26016"/>
                </a:lnTo>
                <a:lnTo>
                  <a:pt x="3890024" y="22405"/>
                </a:lnTo>
                <a:cubicBezTo>
                  <a:pt x="3927456" y="9052"/>
                  <a:pt x="3964493" y="1668"/>
                  <a:pt x="4001135" y="25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338981" y="382667"/>
            <a:ext cx="9067800" cy="7125262"/>
          </a:xfrm>
          <a:custGeom>
            <a:avLst/>
            <a:gdLst/>
            <a:ahLst/>
            <a:cxnLst/>
            <a:rect l="l" t="t" r="r" b="b"/>
            <a:pathLst>
              <a:path w="9067800" h="7125262">
                <a:moveTo>
                  <a:pt x="7656016" y="1821656"/>
                </a:moveTo>
                <a:cubicBezTo>
                  <a:pt x="8091190" y="2061170"/>
                  <a:pt x="8435280" y="2361407"/>
                  <a:pt x="8688288" y="2722364"/>
                </a:cubicBezTo>
                <a:cubicBezTo>
                  <a:pt x="8941296" y="3083322"/>
                  <a:pt x="9067800" y="3471267"/>
                  <a:pt x="9067800" y="3886200"/>
                </a:cubicBezTo>
                <a:cubicBezTo>
                  <a:pt x="9067800" y="4291013"/>
                  <a:pt x="8948043" y="4669681"/>
                  <a:pt x="8708529" y="5022205"/>
                </a:cubicBezTo>
                <a:cubicBezTo>
                  <a:pt x="8469014" y="5374730"/>
                  <a:pt x="8140104" y="5672435"/>
                  <a:pt x="7721798" y="5915323"/>
                </a:cubicBezTo>
                <a:cubicBezTo>
                  <a:pt x="7755532" y="5996285"/>
                  <a:pt x="7790110" y="6070501"/>
                  <a:pt x="7825531" y="6137970"/>
                </a:cubicBezTo>
                <a:cubicBezTo>
                  <a:pt x="7860953" y="6205439"/>
                  <a:pt x="7903121" y="6270377"/>
                  <a:pt x="7952035" y="6332785"/>
                </a:cubicBezTo>
                <a:cubicBezTo>
                  <a:pt x="8000950" y="6395194"/>
                  <a:pt x="8038901" y="6444109"/>
                  <a:pt x="8065889" y="6479530"/>
                </a:cubicBezTo>
                <a:cubicBezTo>
                  <a:pt x="8092877" y="6514951"/>
                  <a:pt x="8136731" y="6564710"/>
                  <a:pt x="8197453" y="6628805"/>
                </a:cubicBezTo>
                <a:cubicBezTo>
                  <a:pt x="8258175" y="6692900"/>
                  <a:pt x="8296969" y="6735068"/>
                  <a:pt x="8313836" y="6755308"/>
                </a:cubicBezTo>
                <a:cubicBezTo>
                  <a:pt x="8317210" y="6758682"/>
                  <a:pt x="8323957" y="6766272"/>
                  <a:pt x="8334077" y="6778079"/>
                </a:cubicBezTo>
                <a:cubicBezTo>
                  <a:pt x="8344197" y="6789886"/>
                  <a:pt x="8351788" y="6798320"/>
                  <a:pt x="8356848" y="6803380"/>
                </a:cubicBezTo>
                <a:cubicBezTo>
                  <a:pt x="8361908" y="6808440"/>
                  <a:pt x="8368655" y="6816874"/>
                  <a:pt x="8377088" y="6828681"/>
                </a:cubicBezTo>
                <a:cubicBezTo>
                  <a:pt x="8385522" y="6840488"/>
                  <a:pt x="8391426" y="6849765"/>
                  <a:pt x="8394799" y="6856512"/>
                </a:cubicBezTo>
                <a:cubicBezTo>
                  <a:pt x="8398172" y="6863259"/>
                  <a:pt x="8402389" y="6871692"/>
                  <a:pt x="8407449" y="6881812"/>
                </a:cubicBezTo>
                <a:cubicBezTo>
                  <a:pt x="8412510" y="6891933"/>
                  <a:pt x="8415883" y="6902053"/>
                  <a:pt x="8417570" y="6912173"/>
                </a:cubicBezTo>
                <a:cubicBezTo>
                  <a:pt x="8419257" y="6922294"/>
                  <a:pt x="8420100" y="6933257"/>
                  <a:pt x="8420100" y="6945064"/>
                </a:cubicBezTo>
                <a:cubicBezTo>
                  <a:pt x="8420100" y="6956872"/>
                  <a:pt x="8418413" y="6967835"/>
                  <a:pt x="8415040" y="6977955"/>
                </a:cubicBezTo>
                <a:cubicBezTo>
                  <a:pt x="8404919" y="7025184"/>
                  <a:pt x="8382992" y="7062291"/>
                  <a:pt x="8349258" y="7089279"/>
                </a:cubicBezTo>
                <a:cubicBezTo>
                  <a:pt x="8315524" y="7116267"/>
                  <a:pt x="8278415" y="7128074"/>
                  <a:pt x="8237934" y="7124700"/>
                </a:cubicBezTo>
                <a:cubicBezTo>
                  <a:pt x="8069262" y="7101086"/>
                  <a:pt x="7924204" y="7074098"/>
                  <a:pt x="7802761" y="7043737"/>
                </a:cubicBezTo>
                <a:cubicBezTo>
                  <a:pt x="7283251" y="6908800"/>
                  <a:pt x="6814343" y="6692900"/>
                  <a:pt x="6396037" y="6396037"/>
                </a:cubicBezTo>
                <a:cubicBezTo>
                  <a:pt x="6092428" y="6450013"/>
                  <a:pt x="5795566" y="6477000"/>
                  <a:pt x="5505450" y="6477000"/>
                </a:cubicBezTo>
                <a:cubicBezTo>
                  <a:pt x="4591248" y="6477000"/>
                  <a:pt x="3795117" y="6254353"/>
                  <a:pt x="3117056" y="5809060"/>
                </a:cubicBezTo>
                <a:cubicBezTo>
                  <a:pt x="3312716" y="5822553"/>
                  <a:pt x="3461147" y="5829300"/>
                  <a:pt x="3562351" y="5829300"/>
                </a:cubicBezTo>
                <a:cubicBezTo>
                  <a:pt x="4105473" y="5829300"/>
                  <a:pt x="4626669" y="5753398"/>
                  <a:pt x="5125938" y="5601593"/>
                </a:cubicBezTo>
                <a:cubicBezTo>
                  <a:pt x="5625207" y="5449788"/>
                  <a:pt x="6070500" y="5232202"/>
                  <a:pt x="6461819" y="4948833"/>
                </a:cubicBezTo>
                <a:cubicBezTo>
                  <a:pt x="6883499" y="4638477"/>
                  <a:pt x="7207349" y="4280892"/>
                  <a:pt x="7433369" y="3876080"/>
                </a:cubicBezTo>
                <a:cubicBezTo>
                  <a:pt x="7659389" y="3471267"/>
                  <a:pt x="7772400" y="3042841"/>
                  <a:pt x="7772400" y="2590800"/>
                </a:cubicBezTo>
                <a:cubicBezTo>
                  <a:pt x="7772400" y="2331046"/>
                  <a:pt x="7733606" y="2074664"/>
                  <a:pt x="7656016" y="1821656"/>
                </a:cubicBezTo>
                <a:close/>
                <a:moveTo>
                  <a:pt x="3562351" y="0"/>
                </a:moveTo>
                <a:cubicBezTo>
                  <a:pt x="4206676" y="0"/>
                  <a:pt x="4802931" y="115541"/>
                  <a:pt x="5351115" y="346621"/>
                </a:cubicBezTo>
                <a:cubicBezTo>
                  <a:pt x="5899299" y="577701"/>
                  <a:pt x="6331943" y="892275"/>
                  <a:pt x="6649045" y="1290340"/>
                </a:cubicBezTo>
                <a:cubicBezTo>
                  <a:pt x="6966148" y="1688406"/>
                  <a:pt x="7124700" y="2121892"/>
                  <a:pt x="7124700" y="2590800"/>
                </a:cubicBezTo>
                <a:cubicBezTo>
                  <a:pt x="7124700" y="3059708"/>
                  <a:pt x="6966148" y="3493194"/>
                  <a:pt x="6649045" y="3891260"/>
                </a:cubicBezTo>
                <a:cubicBezTo>
                  <a:pt x="6331943" y="4289326"/>
                  <a:pt x="5899299" y="4603899"/>
                  <a:pt x="5351115" y="4834979"/>
                </a:cubicBezTo>
                <a:cubicBezTo>
                  <a:pt x="4802931" y="5066060"/>
                  <a:pt x="4206676" y="5181600"/>
                  <a:pt x="3562351" y="5181600"/>
                </a:cubicBezTo>
                <a:cubicBezTo>
                  <a:pt x="3272235" y="5181600"/>
                  <a:pt x="2975372" y="5154613"/>
                  <a:pt x="2671763" y="5100638"/>
                </a:cubicBezTo>
                <a:cubicBezTo>
                  <a:pt x="2253457" y="5397500"/>
                  <a:pt x="1784549" y="5613400"/>
                  <a:pt x="1265040" y="5748338"/>
                </a:cubicBezTo>
                <a:cubicBezTo>
                  <a:pt x="1143596" y="5778699"/>
                  <a:pt x="998538" y="5805686"/>
                  <a:pt x="829866" y="5829300"/>
                </a:cubicBezTo>
                <a:lnTo>
                  <a:pt x="814686" y="5829300"/>
                </a:lnTo>
                <a:cubicBezTo>
                  <a:pt x="777578" y="5829300"/>
                  <a:pt x="743001" y="5815806"/>
                  <a:pt x="710953" y="5788819"/>
                </a:cubicBezTo>
                <a:cubicBezTo>
                  <a:pt x="678905" y="5761832"/>
                  <a:pt x="659507" y="5726410"/>
                  <a:pt x="652761" y="5682556"/>
                </a:cubicBezTo>
                <a:cubicBezTo>
                  <a:pt x="649388" y="5672435"/>
                  <a:pt x="647700" y="5661471"/>
                  <a:pt x="647700" y="5649665"/>
                </a:cubicBezTo>
                <a:cubicBezTo>
                  <a:pt x="647700" y="5637858"/>
                  <a:pt x="648544" y="5626894"/>
                  <a:pt x="650230" y="5616774"/>
                </a:cubicBezTo>
                <a:cubicBezTo>
                  <a:pt x="651917" y="5606653"/>
                  <a:pt x="655291" y="5596533"/>
                  <a:pt x="660351" y="5586413"/>
                </a:cubicBezTo>
                <a:cubicBezTo>
                  <a:pt x="665411" y="5576292"/>
                  <a:pt x="669628" y="5567859"/>
                  <a:pt x="673001" y="5561112"/>
                </a:cubicBezTo>
                <a:cubicBezTo>
                  <a:pt x="676375" y="5554365"/>
                  <a:pt x="682278" y="5545088"/>
                  <a:pt x="690712" y="5533281"/>
                </a:cubicBezTo>
                <a:cubicBezTo>
                  <a:pt x="699145" y="5521474"/>
                  <a:pt x="705892" y="5513040"/>
                  <a:pt x="710953" y="5507980"/>
                </a:cubicBezTo>
                <a:cubicBezTo>
                  <a:pt x="716013" y="5502920"/>
                  <a:pt x="723603" y="5494486"/>
                  <a:pt x="733724" y="5482679"/>
                </a:cubicBezTo>
                <a:cubicBezTo>
                  <a:pt x="743843" y="5470873"/>
                  <a:pt x="750591" y="5463282"/>
                  <a:pt x="753964" y="5459909"/>
                </a:cubicBezTo>
                <a:cubicBezTo>
                  <a:pt x="770831" y="5439668"/>
                  <a:pt x="809626" y="5397500"/>
                  <a:pt x="870348" y="5333405"/>
                </a:cubicBezTo>
                <a:cubicBezTo>
                  <a:pt x="931069" y="5269309"/>
                  <a:pt x="974924" y="5219551"/>
                  <a:pt x="1001911" y="5184130"/>
                </a:cubicBezTo>
                <a:cubicBezTo>
                  <a:pt x="1028899" y="5148709"/>
                  <a:pt x="1066850" y="5099795"/>
                  <a:pt x="1115765" y="5037386"/>
                </a:cubicBezTo>
                <a:cubicBezTo>
                  <a:pt x="1164680" y="4974977"/>
                  <a:pt x="1206848" y="4910039"/>
                  <a:pt x="1242269" y="4842570"/>
                </a:cubicBezTo>
                <a:cubicBezTo>
                  <a:pt x="1277690" y="4775101"/>
                  <a:pt x="1312268" y="4700885"/>
                  <a:pt x="1346003" y="4619923"/>
                </a:cubicBezTo>
                <a:cubicBezTo>
                  <a:pt x="927696" y="4377035"/>
                  <a:pt x="598785" y="4078486"/>
                  <a:pt x="359271" y="3724275"/>
                </a:cubicBezTo>
                <a:cubicBezTo>
                  <a:pt x="119757" y="3370064"/>
                  <a:pt x="0" y="2992239"/>
                  <a:pt x="0" y="2590800"/>
                </a:cubicBezTo>
                <a:cubicBezTo>
                  <a:pt x="0" y="2121892"/>
                  <a:pt x="158553" y="1688406"/>
                  <a:pt x="475655" y="1290340"/>
                </a:cubicBezTo>
                <a:cubicBezTo>
                  <a:pt x="792758" y="892275"/>
                  <a:pt x="1225402" y="577701"/>
                  <a:pt x="1773585" y="346621"/>
                </a:cubicBezTo>
                <a:cubicBezTo>
                  <a:pt x="2321769" y="115541"/>
                  <a:pt x="2918024" y="0"/>
                  <a:pt x="356235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42855" y="2064742"/>
            <a:ext cx="4131251" cy="3246238"/>
          </a:xfrm>
          <a:custGeom>
            <a:avLst/>
            <a:gdLst/>
            <a:ahLst/>
            <a:cxnLst/>
            <a:rect l="l" t="t" r="r" b="b"/>
            <a:pathLst>
              <a:path w="9067800" h="7125262">
                <a:moveTo>
                  <a:pt x="7656016" y="1821656"/>
                </a:moveTo>
                <a:cubicBezTo>
                  <a:pt x="8091190" y="2061170"/>
                  <a:pt x="8435280" y="2361407"/>
                  <a:pt x="8688288" y="2722364"/>
                </a:cubicBezTo>
                <a:cubicBezTo>
                  <a:pt x="8941296" y="3083322"/>
                  <a:pt x="9067800" y="3471267"/>
                  <a:pt x="9067800" y="3886200"/>
                </a:cubicBezTo>
                <a:cubicBezTo>
                  <a:pt x="9067800" y="4291013"/>
                  <a:pt x="8948043" y="4669681"/>
                  <a:pt x="8708529" y="5022205"/>
                </a:cubicBezTo>
                <a:cubicBezTo>
                  <a:pt x="8469014" y="5374730"/>
                  <a:pt x="8140104" y="5672435"/>
                  <a:pt x="7721798" y="5915323"/>
                </a:cubicBezTo>
                <a:cubicBezTo>
                  <a:pt x="7755532" y="5996285"/>
                  <a:pt x="7790110" y="6070501"/>
                  <a:pt x="7825531" y="6137970"/>
                </a:cubicBezTo>
                <a:cubicBezTo>
                  <a:pt x="7860953" y="6205439"/>
                  <a:pt x="7903121" y="6270377"/>
                  <a:pt x="7952035" y="6332785"/>
                </a:cubicBezTo>
                <a:cubicBezTo>
                  <a:pt x="8000950" y="6395194"/>
                  <a:pt x="8038901" y="6444109"/>
                  <a:pt x="8065889" y="6479530"/>
                </a:cubicBezTo>
                <a:cubicBezTo>
                  <a:pt x="8092877" y="6514951"/>
                  <a:pt x="8136731" y="6564710"/>
                  <a:pt x="8197453" y="6628805"/>
                </a:cubicBezTo>
                <a:cubicBezTo>
                  <a:pt x="8258175" y="6692900"/>
                  <a:pt x="8296969" y="6735068"/>
                  <a:pt x="8313836" y="6755308"/>
                </a:cubicBezTo>
                <a:cubicBezTo>
                  <a:pt x="8317210" y="6758682"/>
                  <a:pt x="8323957" y="6766272"/>
                  <a:pt x="8334077" y="6778079"/>
                </a:cubicBezTo>
                <a:cubicBezTo>
                  <a:pt x="8344197" y="6789886"/>
                  <a:pt x="8351788" y="6798320"/>
                  <a:pt x="8356848" y="6803380"/>
                </a:cubicBezTo>
                <a:cubicBezTo>
                  <a:pt x="8361908" y="6808440"/>
                  <a:pt x="8368655" y="6816874"/>
                  <a:pt x="8377088" y="6828681"/>
                </a:cubicBezTo>
                <a:cubicBezTo>
                  <a:pt x="8385522" y="6840488"/>
                  <a:pt x="8391426" y="6849765"/>
                  <a:pt x="8394799" y="6856512"/>
                </a:cubicBezTo>
                <a:cubicBezTo>
                  <a:pt x="8398172" y="6863259"/>
                  <a:pt x="8402389" y="6871692"/>
                  <a:pt x="8407449" y="6881812"/>
                </a:cubicBezTo>
                <a:cubicBezTo>
                  <a:pt x="8412510" y="6891933"/>
                  <a:pt x="8415883" y="6902053"/>
                  <a:pt x="8417570" y="6912173"/>
                </a:cubicBezTo>
                <a:cubicBezTo>
                  <a:pt x="8419257" y="6922294"/>
                  <a:pt x="8420100" y="6933257"/>
                  <a:pt x="8420100" y="6945064"/>
                </a:cubicBezTo>
                <a:cubicBezTo>
                  <a:pt x="8420100" y="6956872"/>
                  <a:pt x="8418413" y="6967835"/>
                  <a:pt x="8415040" y="6977955"/>
                </a:cubicBezTo>
                <a:cubicBezTo>
                  <a:pt x="8404919" y="7025184"/>
                  <a:pt x="8382992" y="7062291"/>
                  <a:pt x="8349258" y="7089279"/>
                </a:cubicBezTo>
                <a:cubicBezTo>
                  <a:pt x="8315524" y="7116267"/>
                  <a:pt x="8278415" y="7128074"/>
                  <a:pt x="8237934" y="7124700"/>
                </a:cubicBezTo>
                <a:cubicBezTo>
                  <a:pt x="8069262" y="7101086"/>
                  <a:pt x="7924204" y="7074098"/>
                  <a:pt x="7802761" y="7043737"/>
                </a:cubicBezTo>
                <a:cubicBezTo>
                  <a:pt x="7283251" y="6908800"/>
                  <a:pt x="6814343" y="6692900"/>
                  <a:pt x="6396037" y="6396037"/>
                </a:cubicBezTo>
                <a:cubicBezTo>
                  <a:pt x="6092428" y="6450013"/>
                  <a:pt x="5795566" y="6477000"/>
                  <a:pt x="5505450" y="6477000"/>
                </a:cubicBezTo>
                <a:cubicBezTo>
                  <a:pt x="4591248" y="6477000"/>
                  <a:pt x="3795117" y="6254353"/>
                  <a:pt x="3117056" y="5809060"/>
                </a:cubicBezTo>
                <a:cubicBezTo>
                  <a:pt x="3312716" y="5822553"/>
                  <a:pt x="3461147" y="5829300"/>
                  <a:pt x="3562351" y="5829300"/>
                </a:cubicBezTo>
                <a:cubicBezTo>
                  <a:pt x="4105473" y="5829300"/>
                  <a:pt x="4626669" y="5753398"/>
                  <a:pt x="5125938" y="5601593"/>
                </a:cubicBezTo>
                <a:cubicBezTo>
                  <a:pt x="5625207" y="5449788"/>
                  <a:pt x="6070500" y="5232202"/>
                  <a:pt x="6461819" y="4948833"/>
                </a:cubicBezTo>
                <a:cubicBezTo>
                  <a:pt x="6883499" y="4638477"/>
                  <a:pt x="7207349" y="4280892"/>
                  <a:pt x="7433369" y="3876080"/>
                </a:cubicBezTo>
                <a:cubicBezTo>
                  <a:pt x="7659389" y="3471267"/>
                  <a:pt x="7772400" y="3042841"/>
                  <a:pt x="7772400" y="2590800"/>
                </a:cubicBezTo>
                <a:cubicBezTo>
                  <a:pt x="7772400" y="2331046"/>
                  <a:pt x="7733606" y="2074664"/>
                  <a:pt x="7656016" y="1821656"/>
                </a:cubicBezTo>
                <a:close/>
                <a:moveTo>
                  <a:pt x="3562351" y="0"/>
                </a:moveTo>
                <a:cubicBezTo>
                  <a:pt x="4206676" y="0"/>
                  <a:pt x="4802931" y="115541"/>
                  <a:pt x="5351115" y="346621"/>
                </a:cubicBezTo>
                <a:cubicBezTo>
                  <a:pt x="5899299" y="577701"/>
                  <a:pt x="6331943" y="892275"/>
                  <a:pt x="6649045" y="1290340"/>
                </a:cubicBezTo>
                <a:cubicBezTo>
                  <a:pt x="6966148" y="1688406"/>
                  <a:pt x="7124700" y="2121892"/>
                  <a:pt x="7124700" y="2590800"/>
                </a:cubicBezTo>
                <a:cubicBezTo>
                  <a:pt x="7124700" y="3059708"/>
                  <a:pt x="6966148" y="3493194"/>
                  <a:pt x="6649045" y="3891260"/>
                </a:cubicBezTo>
                <a:cubicBezTo>
                  <a:pt x="6331943" y="4289326"/>
                  <a:pt x="5899299" y="4603899"/>
                  <a:pt x="5351115" y="4834979"/>
                </a:cubicBezTo>
                <a:cubicBezTo>
                  <a:pt x="4802931" y="5066060"/>
                  <a:pt x="4206676" y="5181600"/>
                  <a:pt x="3562351" y="5181600"/>
                </a:cubicBezTo>
                <a:cubicBezTo>
                  <a:pt x="3272235" y="5181600"/>
                  <a:pt x="2975372" y="5154613"/>
                  <a:pt x="2671763" y="5100638"/>
                </a:cubicBezTo>
                <a:cubicBezTo>
                  <a:pt x="2253457" y="5397500"/>
                  <a:pt x="1784549" y="5613400"/>
                  <a:pt x="1265040" y="5748338"/>
                </a:cubicBezTo>
                <a:cubicBezTo>
                  <a:pt x="1143596" y="5778699"/>
                  <a:pt x="998538" y="5805686"/>
                  <a:pt x="829866" y="5829300"/>
                </a:cubicBezTo>
                <a:lnTo>
                  <a:pt x="814686" y="5829300"/>
                </a:lnTo>
                <a:cubicBezTo>
                  <a:pt x="777578" y="5829300"/>
                  <a:pt x="743001" y="5815806"/>
                  <a:pt x="710953" y="5788819"/>
                </a:cubicBezTo>
                <a:cubicBezTo>
                  <a:pt x="678905" y="5761832"/>
                  <a:pt x="659507" y="5726410"/>
                  <a:pt x="652761" y="5682556"/>
                </a:cubicBezTo>
                <a:cubicBezTo>
                  <a:pt x="649388" y="5672435"/>
                  <a:pt x="647700" y="5661471"/>
                  <a:pt x="647700" y="5649665"/>
                </a:cubicBezTo>
                <a:cubicBezTo>
                  <a:pt x="647700" y="5637858"/>
                  <a:pt x="648544" y="5626894"/>
                  <a:pt x="650230" y="5616774"/>
                </a:cubicBezTo>
                <a:cubicBezTo>
                  <a:pt x="651917" y="5606653"/>
                  <a:pt x="655291" y="5596533"/>
                  <a:pt x="660351" y="5586413"/>
                </a:cubicBezTo>
                <a:cubicBezTo>
                  <a:pt x="665411" y="5576292"/>
                  <a:pt x="669628" y="5567859"/>
                  <a:pt x="673001" y="5561112"/>
                </a:cubicBezTo>
                <a:cubicBezTo>
                  <a:pt x="676375" y="5554365"/>
                  <a:pt x="682278" y="5545088"/>
                  <a:pt x="690712" y="5533281"/>
                </a:cubicBezTo>
                <a:cubicBezTo>
                  <a:pt x="699145" y="5521474"/>
                  <a:pt x="705892" y="5513040"/>
                  <a:pt x="710953" y="5507980"/>
                </a:cubicBezTo>
                <a:cubicBezTo>
                  <a:pt x="716013" y="5502920"/>
                  <a:pt x="723603" y="5494486"/>
                  <a:pt x="733724" y="5482679"/>
                </a:cubicBezTo>
                <a:cubicBezTo>
                  <a:pt x="743843" y="5470873"/>
                  <a:pt x="750591" y="5463282"/>
                  <a:pt x="753964" y="5459909"/>
                </a:cubicBezTo>
                <a:cubicBezTo>
                  <a:pt x="770831" y="5439668"/>
                  <a:pt x="809626" y="5397500"/>
                  <a:pt x="870348" y="5333405"/>
                </a:cubicBezTo>
                <a:cubicBezTo>
                  <a:pt x="931069" y="5269309"/>
                  <a:pt x="974924" y="5219551"/>
                  <a:pt x="1001911" y="5184130"/>
                </a:cubicBezTo>
                <a:cubicBezTo>
                  <a:pt x="1028899" y="5148709"/>
                  <a:pt x="1066850" y="5099795"/>
                  <a:pt x="1115765" y="5037386"/>
                </a:cubicBezTo>
                <a:cubicBezTo>
                  <a:pt x="1164680" y="4974977"/>
                  <a:pt x="1206848" y="4910039"/>
                  <a:pt x="1242269" y="4842570"/>
                </a:cubicBezTo>
                <a:cubicBezTo>
                  <a:pt x="1277690" y="4775101"/>
                  <a:pt x="1312268" y="4700885"/>
                  <a:pt x="1346003" y="4619923"/>
                </a:cubicBezTo>
                <a:cubicBezTo>
                  <a:pt x="927696" y="4377035"/>
                  <a:pt x="598785" y="4078486"/>
                  <a:pt x="359271" y="3724275"/>
                </a:cubicBezTo>
                <a:cubicBezTo>
                  <a:pt x="119757" y="3370064"/>
                  <a:pt x="0" y="2992239"/>
                  <a:pt x="0" y="2590800"/>
                </a:cubicBezTo>
                <a:cubicBezTo>
                  <a:pt x="0" y="2121892"/>
                  <a:pt x="158553" y="1688406"/>
                  <a:pt x="475655" y="1290340"/>
                </a:cubicBezTo>
                <a:cubicBezTo>
                  <a:pt x="792758" y="892275"/>
                  <a:pt x="1225402" y="577701"/>
                  <a:pt x="1773585" y="346621"/>
                </a:cubicBezTo>
                <a:cubicBezTo>
                  <a:pt x="2321769" y="115541"/>
                  <a:pt x="2918024" y="0"/>
                  <a:pt x="356235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42854" y="5487780"/>
            <a:ext cx="4131251" cy="47158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73107" y="2064742"/>
            <a:ext cx="4131251" cy="3246238"/>
          </a:xfrm>
          <a:custGeom>
            <a:avLst/>
            <a:gdLst/>
            <a:ahLst/>
            <a:cxnLst/>
            <a:rect l="l" t="t" r="r" b="b"/>
            <a:pathLst>
              <a:path w="9067800" h="7125262">
                <a:moveTo>
                  <a:pt x="7656016" y="1821656"/>
                </a:moveTo>
                <a:cubicBezTo>
                  <a:pt x="8091190" y="2061170"/>
                  <a:pt x="8435280" y="2361407"/>
                  <a:pt x="8688288" y="2722364"/>
                </a:cubicBezTo>
                <a:cubicBezTo>
                  <a:pt x="8941296" y="3083322"/>
                  <a:pt x="9067800" y="3471267"/>
                  <a:pt x="9067800" y="3886200"/>
                </a:cubicBezTo>
                <a:cubicBezTo>
                  <a:pt x="9067800" y="4291013"/>
                  <a:pt x="8948043" y="4669681"/>
                  <a:pt x="8708529" y="5022205"/>
                </a:cubicBezTo>
                <a:cubicBezTo>
                  <a:pt x="8469014" y="5374730"/>
                  <a:pt x="8140104" y="5672435"/>
                  <a:pt x="7721798" y="5915323"/>
                </a:cubicBezTo>
                <a:cubicBezTo>
                  <a:pt x="7755532" y="5996285"/>
                  <a:pt x="7790110" y="6070501"/>
                  <a:pt x="7825531" y="6137970"/>
                </a:cubicBezTo>
                <a:cubicBezTo>
                  <a:pt x="7860953" y="6205439"/>
                  <a:pt x="7903121" y="6270377"/>
                  <a:pt x="7952035" y="6332785"/>
                </a:cubicBezTo>
                <a:cubicBezTo>
                  <a:pt x="8000950" y="6395194"/>
                  <a:pt x="8038901" y="6444109"/>
                  <a:pt x="8065889" y="6479530"/>
                </a:cubicBezTo>
                <a:cubicBezTo>
                  <a:pt x="8092877" y="6514951"/>
                  <a:pt x="8136731" y="6564710"/>
                  <a:pt x="8197453" y="6628805"/>
                </a:cubicBezTo>
                <a:cubicBezTo>
                  <a:pt x="8258175" y="6692900"/>
                  <a:pt x="8296969" y="6735068"/>
                  <a:pt x="8313836" y="6755308"/>
                </a:cubicBezTo>
                <a:cubicBezTo>
                  <a:pt x="8317210" y="6758682"/>
                  <a:pt x="8323957" y="6766272"/>
                  <a:pt x="8334077" y="6778079"/>
                </a:cubicBezTo>
                <a:cubicBezTo>
                  <a:pt x="8344197" y="6789886"/>
                  <a:pt x="8351788" y="6798320"/>
                  <a:pt x="8356848" y="6803380"/>
                </a:cubicBezTo>
                <a:cubicBezTo>
                  <a:pt x="8361908" y="6808440"/>
                  <a:pt x="8368655" y="6816874"/>
                  <a:pt x="8377088" y="6828681"/>
                </a:cubicBezTo>
                <a:cubicBezTo>
                  <a:pt x="8385522" y="6840488"/>
                  <a:pt x="8391426" y="6849765"/>
                  <a:pt x="8394799" y="6856512"/>
                </a:cubicBezTo>
                <a:cubicBezTo>
                  <a:pt x="8398172" y="6863259"/>
                  <a:pt x="8402389" y="6871692"/>
                  <a:pt x="8407449" y="6881812"/>
                </a:cubicBezTo>
                <a:cubicBezTo>
                  <a:pt x="8412510" y="6891933"/>
                  <a:pt x="8415883" y="6902053"/>
                  <a:pt x="8417570" y="6912173"/>
                </a:cubicBezTo>
                <a:cubicBezTo>
                  <a:pt x="8419257" y="6922294"/>
                  <a:pt x="8420100" y="6933257"/>
                  <a:pt x="8420100" y="6945064"/>
                </a:cubicBezTo>
                <a:cubicBezTo>
                  <a:pt x="8420100" y="6956872"/>
                  <a:pt x="8418413" y="6967835"/>
                  <a:pt x="8415040" y="6977955"/>
                </a:cubicBezTo>
                <a:cubicBezTo>
                  <a:pt x="8404919" y="7025184"/>
                  <a:pt x="8382992" y="7062291"/>
                  <a:pt x="8349258" y="7089279"/>
                </a:cubicBezTo>
                <a:cubicBezTo>
                  <a:pt x="8315524" y="7116267"/>
                  <a:pt x="8278415" y="7128074"/>
                  <a:pt x="8237934" y="7124700"/>
                </a:cubicBezTo>
                <a:cubicBezTo>
                  <a:pt x="8069262" y="7101086"/>
                  <a:pt x="7924204" y="7074098"/>
                  <a:pt x="7802761" y="7043737"/>
                </a:cubicBezTo>
                <a:cubicBezTo>
                  <a:pt x="7283251" y="6908800"/>
                  <a:pt x="6814343" y="6692900"/>
                  <a:pt x="6396037" y="6396037"/>
                </a:cubicBezTo>
                <a:cubicBezTo>
                  <a:pt x="6092428" y="6450013"/>
                  <a:pt x="5795566" y="6477000"/>
                  <a:pt x="5505450" y="6477000"/>
                </a:cubicBezTo>
                <a:cubicBezTo>
                  <a:pt x="4591248" y="6477000"/>
                  <a:pt x="3795117" y="6254353"/>
                  <a:pt x="3117056" y="5809060"/>
                </a:cubicBezTo>
                <a:cubicBezTo>
                  <a:pt x="3312716" y="5822553"/>
                  <a:pt x="3461147" y="5829300"/>
                  <a:pt x="3562351" y="5829300"/>
                </a:cubicBezTo>
                <a:cubicBezTo>
                  <a:pt x="4105473" y="5829300"/>
                  <a:pt x="4626669" y="5753398"/>
                  <a:pt x="5125938" y="5601593"/>
                </a:cubicBezTo>
                <a:cubicBezTo>
                  <a:pt x="5625207" y="5449788"/>
                  <a:pt x="6070500" y="5232202"/>
                  <a:pt x="6461819" y="4948833"/>
                </a:cubicBezTo>
                <a:cubicBezTo>
                  <a:pt x="6883499" y="4638477"/>
                  <a:pt x="7207349" y="4280892"/>
                  <a:pt x="7433369" y="3876080"/>
                </a:cubicBezTo>
                <a:cubicBezTo>
                  <a:pt x="7659389" y="3471267"/>
                  <a:pt x="7772400" y="3042841"/>
                  <a:pt x="7772400" y="2590800"/>
                </a:cubicBezTo>
                <a:cubicBezTo>
                  <a:pt x="7772400" y="2331046"/>
                  <a:pt x="7733606" y="2074664"/>
                  <a:pt x="7656016" y="1821656"/>
                </a:cubicBezTo>
                <a:close/>
                <a:moveTo>
                  <a:pt x="3562351" y="0"/>
                </a:moveTo>
                <a:cubicBezTo>
                  <a:pt x="4206676" y="0"/>
                  <a:pt x="4802931" y="115541"/>
                  <a:pt x="5351115" y="346621"/>
                </a:cubicBezTo>
                <a:cubicBezTo>
                  <a:pt x="5899299" y="577701"/>
                  <a:pt x="6331943" y="892275"/>
                  <a:pt x="6649045" y="1290340"/>
                </a:cubicBezTo>
                <a:cubicBezTo>
                  <a:pt x="6966148" y="1688406"/>
                  <a:pt x="7124700" y="2121892"/>
                  <a:pt x="7124700" y="2590800"/>
                </a:cubicBezTo>
                <a:cubicBezTo>
                  <a:pt x="7124700" y="3059708"/>
                  <a:pt x="6966148" y="3493194"/>
                  <a:pt x="6649045" y="3891260"/>
                </a:cubicBezTo>
                <a:cubicBezTo>
                  <a:pt x="6331943" y="4289326"/>
                  <a:pt x="5899299" y="4603899"/>
                  <a:pt x="5351115" y="4834979"/>
                </a:cubicBezTo>
                <a:cubicBezTo>
                  <a:pt x="4802931" y="5066060"/>
                  <a:pt x="4206676" y="5181600"/>
                  <a:pt x="3562351" y="5181600"/>
                </a:cubicBezTo>
                <a:cubicBezTo>
                  <a:pt x="3272235" y="5181600"/>
                  <a:pt x="2975372" y="5154613"/>
                  <a:pt x="2671763" y="5100638"/>
                </a:cubicBezTo>
                <a:cubicBezTo>
                  <a:pt x="2253457" y="5397500"/>
                  <a:pt x="1784549" y="5613400"/>
                  <a:pt x="1265040" y="5748338"/>
                </a:cubicBezTo>
                <a:cubicBezTo>
                  <a:pt x="1143596" y="5778699"/>
                  <a:pt x="998538" y="5805686"/>
                  <a:pt x="829866" y="5829300"/>
                </a:cubicBezTo>
                <a:lnTo>
                  <a:pt x="814686" y="5829300"/>
                </a:lnTo>
                <a:cubicBezTo>
                  <a:pt x="777578" y="5829300"/>
                  <a:pt x="743001" y="5815806"/>
                  <a:pt x="710953" y="5788819"/>
                </a:cubicBezTo>
                <a:cubicBezTo>
                  <a:pt x="678905" y="5761832"/>
                  <a:pt x="659507" y="5726410"/>
                  <a:pt x="652761" y="5682556"/>
                </a:cubicBezTo>
                <a:cubicBezTo>
                  <a:pt x="649388" y="5672435"/>
                  <a:pt x="647700" y="5661471"/>
                  <a:pt x="647700" y="5649665"/>
                </a:cubicBezTo>
                <a:cubicBezTo>
                  <a:pt x="647700" y="5637858"/>
                  <a:pt x="648544" y="5626894"/>
                  <a:pt x="650230" y="5616774"/>
                </a:cubicBezTo>
                <a:cubicBezTo>
                  <a:pt x="651917" y="5606653"/>
                  <a:pt x="655291" y="5596533"/>
                  <a:pt x="660351" y="5586413"/>
                </a:cubicBezTo>
                <a:cubicBezTo>
                  <a:pt x="665411" y="5576292"/>
                  <a:pt x="669628" y="5567859"/>
                  <a:pt x="673001" y="5561112"/>
                </a:cubicBezTo>
                <a:cubicBezTo>
                  <a:pt x="676375" y="5554365"/>
                  <a:pt x="682278" y="5545088"/>
                  <a:pt x="690712" y="5533281"/>
                </a:cubicBezTo>
                <a:cubicBezTo>
                  <a:pt x="699145" y="5521474"/>
                  <a:pt x="705892" y="5513040"/>
                  <a:pt x="710953" y="5507980"/>
                </a:cubicBezTo>
                <a:cubicBezTo>
                  <a:pt x="716013" y="5502920"/>
                  <a:pt x="723603" y="5494486"/>
                  <a:pt x="733724" y="5482679"/>
                </a:cubicBezTo>
                <a:cubicBezTo>
                  <a:pt x="743843" y="5470873"/>
                  <a:pt x="750591" y="5463282"/>
                  <a:pt x="753964" y="5459909"/>
                </a:cubicBezTo>
                <a:cubicBezTo>
                  <a:pt x="770831" y="5439668"/>
                  <a:pt x="809626" y="5397500"/>
                  <a:pt x="870348" y="5333405"/>
                </a:cubicBezTo>
                <a:cubicBezTo>
                  <a:pt x="931069" y="5269309"/>
                  <a:pt x="974924" y="5219551"/>
                  <a:pt x="1001911" y="5184130"/>
                </a:cubicBezTo>
                <a:cubicBezTo>
                  <a:pt x="1028899" y="5148709"/>
                  <a:pt x="1066850" y="5099795"/>
                  <a:pt x="1115765" y="5037386"/>
                </a:cubicBezTo>
                <a:cubicBezTo>
                  <a:pt x="1164680" y="4974977"/>
                  <a:pt x="1206848" y="4910039"/>
                  <a:pt x="1242269" y="4842570"/>
                </a:cubicBezTo>
                <a:cubicBezTo>
                  <a:pt x="1277690" y="4775101"/>
                  <a:pt x="1312268" y="4700885"/>
                  <a:pt x="1346003" y="4619923"/>
                </a:cubicBezTo>
                <a:cubicBezTo>
                  <a:pt x="927696" y="4377035"/>
                  <a:pt x="598785" y="4078486"/>
                  <a:pt x="359271" y="3724275"/>
                </a:cubicBezTo>
                <a:cubicBezTo>
                  <a:pt x="119757" y="3370064"/>
                  <a:pt x="0" y="2992239"/>
                  <a:pt x="0" y="2590800"/>
                </a:cubicBezTo>
                <a:cubicBezTo>
                  <a:pt x="0" y="2121892"/>
                  <a:pt x="158553" y="1688406"/>
                  <a:pt x="475655" y="1290340"/>
                </a:cubicBezTo>
                <a:cubicBezTo>
                  <a:pt x="792758" y="892275"/>
                  <a:pt x="1225402" y="577701"/>
                  <a:pt x="1773585" y="346621"/>
                </a:cubicBezTo>
                <a:cubicBezTo>
                  <a:pt x="2321769" y="115541"/>
                  <a:pt x="2918024" y="0"/>
                  <a:pt x="356235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6673107" y="5487780"/>
            <a:ext cx="4131251" cy="47158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2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  <p:bldP spid="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12295" y="-64167"/>
            <a:ext cx="11216427" cy="6963013"/>
          </a:xfrm>
          <a:custGeom>
            <a:avLst/>
            <a:gdLst>
              <a:gd name="connsiteX0" fmla="*/ 5844478 w 11163850"/>
              <a:gd name="connsiteY0" fmla="*/ 0 h 6963013"/>
              <a:gd name="connsiteX1" fmla="*/ 11163850 w 11163850"/>
              <a:gd name="connsiteY1" fmla="*/ 6711992 h 6963013"/>
              <a:gd name="connsiteX2" fmla="*/ 6406644 w 11163850"/>
              <a:gd name="connsiteY2" fmla="*/ 2916609 h 6963013"/>
              <a:gd name="connsiteX3" fmla="*/ 5849924 w 11163850"/>
              <a:gd name="connsiteY3" fmla="*/ 2729653 h 6963013"/>
              <a:gd name="connsiteX4" fmla="*/ 5179440 w 11163850"/>
              <a:gd name="connsiteY4" fmla="*/ 3063882 h 6963013"/>
              <a:gd name="connsiteX5" fmla="*/ 2080717 w 11163850"/>
              <a:gd name="connsiteY5" fmla="*/ 6947882 h 6963013"/>
              <a:gd name="connsiteX6" fmla="*/ 1791065 w 11163850"/>
              <a:gd name="connsiteY6" fmla="*/ 6949988 h 6963013"/>
              <a:gd name="connsiteX7" fmla="*/ 0 w 11163850"/>
              <a:gd name="connsiteY7" fmla="*/ 6963013 h 6963013"/>
              <a:gd name="connsiteX8" fmla="*/ 50163 w 11163850"/>
              <a:gd name="connsiteY8" fmla="*/ 42138 h 6963013"/>
              <a:gd name="connsiteX9" fmla="*/ 1841227 w 11163850"/>
              <a:gd name="connsiteY9" fmla="*/ 29112 h 696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3850" h="6963013">
                <a:moveTo>
                  <a:pt x="5844478" y="0"/>
                </a:moveTo>
                <a:lnTo>
                  <a:pt x="11163850" y="6711992"/>
                </a:lnTo>
                <a:lnTo>
                  <a:pt x="6406644" y="2916609"/>
                </a:lnTo>
                <a:cubicBezTo>
                  <a:pt x="6242800" y="2785891"/>
                  <a:pt x="6045473" y="2724984"/>
                  <a:pt x="5849924" y="2729653"/>
                </a:cubicBezTo>
                <a:cubicBezTo>
                  <a:pt x="5598505" y="2735658"/>
                  <a:pt x="5350026" y="2850065"/>
                  <a:pt x="5179440" y="3063882"/>
                </a:cubicBezTo>
                <a:lnTo>
                  <a:pt x="2080717" y="6947882"/>
                </a:lnTo>
                <a:lnTo>
                  <a:pt x="1791065" y="6949988"/>
                </a:lnTo>
                <a:lnTo>
                  <a:pt x="0" y="6963013"/>
                </a:lnTo>
                <a:lnTo>
                  <a:pt x="50163" y="42138"/>
                </a:lnTo>
                <a:lnTo>
                  <a:pt x="1841227" y="29112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90F8A35F-F8D0-4519-A613-07ACD20F03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32" y="1260497"/>
            <a:ext cx="6034368" cy="4337006"/>
          </a:xfrm>
          <a:custGeom>
            <a:avLst/>
            <a:gdLst>
              <a:gd name="connsiteX0" fmla="*/ 208041 w 6034368"/>
              <a:gd name="connsiteY0" fmla="*/ 0 h 4337006"/>
              <a:gd name="connsiteX1" fmla="*/ 1896555 w 6034368"/>
              <a:gd name="connsiteY1" fmla="*/ 0 h 4337006"/>
              <a:gd name="connsiteX2" fmla="*/ 1896556 w 6034368"/>
              <a:gd name="connsiteY2" fmla="*/ 0 h 4337006"/>
              <a:gd name="connsiteX3" fmla="*/ 3965461 w 6034368"/>
              <a:gd name="connsiteY3" fmla="*/ 0 h 4337006"/>
              <a:gd name="connsiteX4" fmla="*/ 6034368 w 6034368"/>
              <a:gd name="connsiteY4" fmla="*/ 2068907 h 4337006"/>
              <a:gd name="connsiteX5" fmla="*/ 6034368 w 6034368"/>
              <a:gd name="connsiteY5" fmla="*/ 2245172 h 4337006"/>
              <a:gd name="connsiteX6" fmla="*/ 3965461 w 6034368"/>
              <a:gd name="connsiteY6" fmla="*/ 4314078 h 4337006"/>
              <a:gd name="connsiteX7" fmla="*/ 1896556 w 6034368"/>
              <a:gd name="connsiteY7" fmla="*/ 4314078 h 4337006"/>
              <a:gd name="connsiteX8" fmla="*/ 1896556 w 6034368"/>
              <a:gd name="connsiteY8" fmla="*/ 4337006 h 4337006"/>
              <a:gd name="connsiteX9" fmla="*/ 909574 w 6034368"/>
              <a:gd name="connsiteY9" fmla="*/ 4337006 h 4337006"/>
              <a:gd name="connsiteX10" fmla="*/ 757171 w 6034368"/>
              <a:gd name="connsiteY10" fmla="*/ 4274111 h 4337006"/>
              <a:gd name="connsiteX11" fmla="*/ 699113 w 6034368"/>
              <a:gd name="connsiteY11" fmla="*/ 4124129 h 4337006"/>
              <a:gd name="connsiteX12" fmla="*/ 752333 w 6034368"/>
              <a:gd name="connsiteY12" fmla="*/ 3974146 h 4337006"/>
              <a:gd name="connsiteX13" fmla="*/ 909574 w 6034368"/>
              <a:gd name="connsiteY13" fmla="*/ 3911250 h 4337006"/>
              <a:gd name="connsiteX14" fmla="*/ 1025688 w 6034368"/>
              <a:gd name="connsiteY14" fmla="*/ 3911250 h 4337006"/>
              <a:gd name="connsiteX15" fmla="*/ 1178089 w 6034368"/>
              <a:gd name="connsiteY15" fmla="*/ 3850772 h 4337006"/>
              <a:gd name="connsiteX16" fmla="*/ 1236149 w 6034368"/>
              <a:gd name="connsiteY16" fmla="*/ 3708046 h 4337006"/>
              <a:gd name="connsiteX17" fmla="*/ 1187766 w 6034368"/>
              <a:gd name="connsiteY17" fmla="*/ 3560483 h 4337006"/>
              <a:gd name="connsiteX18" fmla="*/ 1045041 w 6034368"/>
              <a:gd name="connsiteY18" fmla="*/ 3485492 h 4337006"/>
              <a:gd name="connsiteX19" fmla="*/ 483816 w 6034368"/>
              <a:gd name="connsiteY19" fmla="*/ 3485492 h 4337006"/>
              <a:gd name="connsiteX20" fmla="*/ 326575 w 6034368"/>
              <a:gd name="connsiteY20" fmla="*/ 3417758 h 4337006"/>
              <a:gd name="connsiteX21" fmla="*/ 270937 w 6034368"/>
              <a:gd name="connsiteY21" fmla="*/ 3255681 h 4337006"/>
              <a:gd name="connsiteX22" fmla="*/ 326575 w 6034368"/>
              <a:gd name="connsiteY22" fmla="*/ 3091183 h 4337006"/>
              <a:gd name="connsiteX23" fmla="*/ 483816 w 6034368"/>
              <a:gd name="connsiteY23" fmla="*/ 3021029 h 4337006"/>
              <a:gd name="connsiteX24" fmla="*/ 1330491 w 6034368"/>
              <a:gd name="connsiteY24" fmla="*/ 3021029 h 4337006"/>
              <a:gd name="connsiteX25" fmla="*/ 1485313 w 6034368"/>
              <a:gd name="connsiteY25" fmla="*/ 2962972 h 4337006"/>
              <a:gd name="connsiteX26" fmla="*/ 1548208 w 6034368"/>
              <a:gd name="connsiteY26" fmla="*/ 2822667 h 4337006"/>
              <a:gd name="connsiteX27" fmla="*/ 1504665 w 6034368"/>
              <a:gd name="connsiteY27" fmla="*/ 2675102 h 4337006"/>
              <a:gd name="connsiteX28" fmla="*/ 1364358 w 6034368"/>
              <a:gd name="connsiteY28" fmla="*/ 2595273 h 4337006"/>
              <a:gd name="connsiteX29" fmla="*/ 208041 w 6034368"/>
              <a:gd name="connsiteY29" fmla="*/ 2595273 h 4337006"/>
              <a:gd name="connsiteX30" fmla="*/ 55639 w 6034368"/>
              <a:gd name="connsiteY30" fmla="*/ 2532376 h 4337006"/>
              <a:gd name="connsiteX31" fmla="*/ 0 w 6034368"/>
              <a:gd name="connsiteY31" fmla="*/ 2382394 h 4337006"/>
              <a:gd name="connsiteX32" fmla="*/ 55639 w 6034368"/>
              <a:gd name="connsiteY32" fmla="*/ 2232411 h 4337006"/>
              <a:gd name="connsiteX33" fmla="*/ 208041 w 6034368"/>
              <a:gd name="connsiteY33" fmla="*/ 2169516 h 4337006"/>
              <a:gd name="connsiteX34" fmla="*/ 1896555 w 6034368"/>
              <a:gd name="connsiteY34" fmla="*/ 2169516 h 4337006"/>
              <a:gd name="connsiteX35" fmla="*/ 1896555 w 6034368"/>
              <a:gd name="connsiteY35" fmla="*/ 2167491 h 4337006"/>
              <a:gd name="connsiteX36" fmla="*/ 909574 w 6034368"/>
              <a:gd name="connsiteY36" fmla="*/ 2167491 h 4337006"/>
              <a:gd name="connsiteX37" fmla="*/ 757171 w 6034368"/>
              <a:gd name="connsiteY37" fmla="*/ 2104596 h 4337006"/>
              <a:gd name="connsiteX38" fmla="*/ 699113 w 6034368"/>
              <a:gd name="connsiteY38" fmla="*/ 1954614 h 4337006"/>
              <a:gd name="connsiteX39" fmla="*/ 752333 w 6034368"/>
              <a:gd name="connsiteY39" fmla="*/ 1804630 h 4337006"/>
              <a:gd name="connsiteX40" fmla="*/ 909574 w 6034368"/>
              <a:gd name="connsiteY40" fmla="*/ 1741735 h 4337006"/>
              <a:gd name="connsiteX41" fmla="*/ 1025688 w 6034368"/>
              <a:gd name="connsiteY41" fmla="*/ 1741735 h 4337006"/>
              <a:gd name="connsiteX42" fmla="*/ 1178089 w 6034368"/>
              <a:gd name="connsiteY42" fmla="*/ 1681257 h 4337006"/>
              <a:gd name="connsiteX43" fmla="*/ 1236149 w 6034368"/>
              <a:gd name="connsiteY43" fmla="*/ 1538533 h 4337006"/>
              <a:gd name="connsiteX44" fmla="*/ 1187766 w 6034368"/>
              <a:gd name="connsiteY44" fmla="*/ 1390968 h 4337006"/>
              <a:gd name="connsiteX45" fmla="*/ 1045041 w 6034368"/>
              <a:gd name="connsiteY45" fmla="*/ 1315977 h 4337006"/>
              <a:gd name="connsiteX46" fmla="*/ 483816 w 6034368"/>
              <a:gd name="connsiteY46" fmla="*/ 1315977 h 4337006"/>
              <a:gd name="connsiteX47" fmla="*/ 326575 w 6034368"/>
              <a:gd name="connsiteY47" fmla="*/ 1248243 h 4337006"/>
              <a:gd name="connsiteX48" fmla="*/ 270937 w 6034368"/>
              <a:gd name="connsiteY48" fmla="*/ 1086166 h 4337006"/>
              <a:gd name="connsiteX49" fmla="*/ 326575 w 6034368"/>
              <a:gd name="connsiteY49" fmla="*/ 921668 h 4337006"/>
              <a:gd name="connsiteX50" fmla="*/ 483816 w 6034368"/>
              <a:gd name="connsiteY50" fmla="*/ 851516 h 4337006"/>
              <a:gd name="connsiteX51" fmla="*/ 1330491 w 6034368"/>
              <a:gd name="connsiteY51" fmla="*/ 851516 h 4337006"/>
              <a:gd name="connsiteX52" fmla="*/ 1485313 w 6034368"/>
              <a:gd name="connsiteY52" fmla="*/ 793456 h 4337006"/>
              <a:gd name="connsiteX53" fmla="*/ 1548208 w 6034368"/>
              <a:gd name="connsiteY53" fmla="*/ 653151 h 4337006"/>
              <a:gd name="connsiteX54" fmla="*/ 1504665 w 6034368"/>
              <a:gd name="connsiteY54" fmla="*/ 505587 h 4337006"/>
              <a:gd name="connsiteX55" fmla="*/ 1364358 w 6034368"/>
              <a:gd name="connsiteY55" fmla="*/ 425758 h 4337006"/>
              <a:gd name="connsiteX56" fmla="*/ 208041 w 6034368"/>
              <a:gd name="connsiteY56" fmla="*/ 425758 h 4337006"/>
              <a:gd name="connsiteX57" fmla="*/ 55639 w 6034368"/>
              <a:gd name="connsiteY57" fmla="*/ 362861 h 4337006"/>
              <a:gd name="connsiteX58" fmla="*/ 0 w 6034368"/>
              <a:gd name="connsiteY58" fmla="*/ 212879 h 4337006"/>
              <a:gd name="connsiteX59" fmla="*/ 55639 w 6034368"/>
              <a:gd name="connsiteY59" fmla="*/ 62895 h 4337006"/>
              <a:gd name="connsiteX60" fmla="*/ 208041 w 6034368"/>
              <a:gd name="connsiteY60" fmla="*/ 0 h 4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34368" h="4337006">
                <a:moveTo>
                  <a:pt x="208041" y="0"/>
                </a:moveTo>
                <a:lnTo>
                  <a:pt x="1896555" y="0"/>
                </a:lnTo>
                <a:lnTo>
                  <a:pt x="1896556" y="0"/>
                </a:lnTo>
                <a:lnTo>
                  <a:pt x="3965461" y="0"/>
                </a:lnTo>
                <a:cubicBezTo>
                  <a:pt x="5108087" y="0"/>
                  <a:pt x="6034368" y="926281"/>
                  <a:pt x="6034368" y="2068907"/>
                </a:cubicBezTo>
                <a:lnTo>
                  <a:pt x="6034368" y="2245172"/>
                </a:lnTo>
                <a:cubicBezTo>
                  <a:pt x="6034368" y="3387797"/>
                  <a:pt x="5108087" y="4314078"/>
                  <a:pt x="3965461" y="4314078"/>
                </a:cubicBezTo>
                <a:lnTo>
                  <a:pt x="1896556" y="4314078"/>
                </a:lnTo>
                <a:lnTo>
                  <a:pt x="1896556" y="4337006"/>
                </a:lnTo>
                <a:lnTo>
                  <a:pt x="909574" y="4337006"/>
                </a:lnTo>
                <a:cubicBezTo>
                  <a:pt x="845065" y="4337006"/>
                  <a:pt x="794264" y="4316041"/>
                  <a:pt x="757171" y="4274111"/>
                </a:cubicBezTo>
                <a:cubicBezTo>
                  <a:pt x="720078" y="4232180"/>
                  <a:pt x="700726" y="4182187"/>
                  <a:pt x="699113" y="4124129"/>
                </a:cubicBezTo>
                <a:cubicBezTo>
                  <a:pt x="697500" y="4066071"/>
                  <a:pt x="715240" y="4016076"/>
                  <a:pt x="752333" y="3974146"/>
                </a:cubicBezTo>
                <a:cubicBezTo>
                  <a:pt x="789426" y="3932216"/>
                  <a:pt x="841838" y="3911250"/>
                  <a:pt x="909574" y="3911250"/>
                </a:cubicBezTo>
                <a:lnTo>
                  <a:pt x="1025688" y="3911250"/>
                </a:lnTo>
                <a:cubicBezTo>
                  <a:pt x="1090197" y="3911250"/>
                  <a:pt x="1140998" y="3891091"/>
                  <a:pt x="1178089" y="3850772"/>
                </a:cubicBezTo>
                <a:cubicBezTo>
                  <a:pt x="1215182" y="3810455"/>
                  <a:pt x="1234536" y="3762880"/>
                  <a:pt x="1236149" y="3708046"/>
                </a:cubicBezTo>
                <a:cubicBezTo>
                  <a:pt x="1237760" y="3653215"/>
                  <a:pt x="1221632" y="3604026"/>
                  <a:pt x="1187766" y="3560483"/>
                </a:cubicBezTo>
                <a:cubicBezTo>
                  <a:pt x="1153899" y="3516940"/>
                  <a:pt x="1106325" y="3491943"/>
                  <a:pt x="1045041" y="3485492"/>
                </a:cubicBezTo>
                <a:lnTo>
                  <a:pt x="483816" y="3485492"/>
                </a:lnTo>
                <a:cubicBezTo>
                  <a:pt x="416081" y="3485492"/>
                  <a:pt x="363669" y="3462914"/>
                  <a:pt x="326575" y="3417758"/>
                </a:cubicBezTo>
                <a:cubicBezTo>
                  <a:pt x="289483" y="3372602"/>
                  <a:pt x="270937" y="3318576"/>
                  <a:pt x="270937" y="3255681"/>
                </a:cubicBezTo>
                <a:cubicBezTo>
                  <a:pt x="270937" y="3192785"/>
                  <a:pt x="289483" y="3137952"/>
                  <a:pt x="326575" y="3091183"/>
                </a:cubicBezTo>
                <a:cubicBezTo>
                  <a:pt x="363669" y="3044415"/>
                  <a:pt x="416081" y="3021029"/>
                  <a:pt x="483816" y="3021029"/>
                </a:cubicBezTo>
                <a:lnTo>
                  <a:pt x="1330491" y="3021029"/>
                </a:lnTo>
                <a:cubicBezTo>
                  <a:pt x="1395000" y="3021029"/>
                  <a:pt x="1446607" y="3001677"/>
                  <a:pt x="1485313" y="2962972"/>
                </a:cubicBezTo>
                <a:cubicBezTo>
                  <a:pt x="1524019" y="2924267"/>
                  <a:pt x="1544984" y="2877498"/>
                  <a:pt x="1548208" y="2822667"/>
                </a:cubicBezTo>
                <a:cubicBezTo>
                  <a:pt x="1551434" y="2767833"/>
                  <a:pt x="1536920" y="2718645"/>
                  <a:pt x="1504665" y="2675102"/>
                </a:cubicBezTo>
                <a:cubicBezTo>
                  <a:pt x="1472411" y="2631558"/>
                  <a:pt x="1425642" y="2604948"/>
                  <a:pt x="1364358" y="2595273"/>
                </a:cubicBezTo>
                <a:lnTo>
                  <a:pt x="208041" y="2595273"/>
                </a:lnTo>
                <a:cubicBezTo>
                  <a:pt x="143532" y="2595273"/>
                  <a:pt x="92731" y="2574308"/>
                  <a:pt x="55639" y="2532376"/>
                </a:cubicBezTo>
                <a:cubicBezTo>
                  <a:pt x="18547" y="2490446"/>
                  <a:pt x="0" y="2440452"/>
                  <a:pt x="0" y="2382394"/>
                </a:cubicBezTo>
                <a:cubicBezTo>
                  <a:pt x="0" y="2324336"/>
                  <a:pt x="18547" y="2274343"/>
                  <a:pt x="55639" y="2232411"/>
                </a:cubicBezTo>
                <a:cubicBezTo>
                  <a:pt x="92731" y="2190481"/>
                  <a:pt x="143532" y="2169516"/>
                  <a:pt x="208041" y="2169516"/>
                </a:cubicBezTo>
                <a:lnTo>
                  <a:pt x="1896555" y="2169516"/>
                </a:lnTo>
                <a:lnTo>
                  <a:pt x="1896555" y="2167491"/>
                </a:lnTo>
                <a:lnTo>
                  <a:pt x="909574" y="2167491"/>
                </a:lnTo>
                <a:cubicBezTo>
                  <a:pt x="845065" y="2167491"/>
                  <a:pt x="794264" y="2146526"/>
                  <a:pt x="757171" y="2104596"/>
                </a:cubicBezTo>
                <a:cubicBezTo>
                  <a:pt x="720078" y="2062666"/>
                  <a:pt x="700726" y="2012672"/>
                  <a:pt x="699113" y="1954614"/>
                </a:cubicBezTo>
                <a:cubicBezTo>
                  <a:pt x="697500" y="1896556"/>
                  <a:pt x="715240" y="1846561"/>
                  <a:pt x="752333" y="1804630"/>
                </a:cubicBezTo>
                <a:cubicBezTo>
                  <a:pt x="789426" y="1762700"/>
                  <a:pt x="841838" y="1741735"/>
                  <a:pt x="909574" y="1741735"/>
                </a:cubicBezTo>
                <a:lnTo>
                  <a:pt x="1025688" y="1741735"/>
                </a:lnTo>
                <a:cubicBezTo>
                  <a:pt x="1090197" y="1741735"/>
                  <a:pt x="1140998" y="1721576"/>
                  <a:pt x="1178089" y="1681257"/>
                </a:cubicBezTo>
                <a:cubicBezTo>
                  <a:pt x="1215182" y="1640940"/>
                  <a:pt x="1234536" y="1593365"/>
                  <a:pt x="1236149" y="1538533"/>
                </a:cubicBezTo>
                <a:cubicBezTo>
                  <a:pt x="1237760" y="1483700"/>
                  <a:pt x="1221632" y="1434512"/>
                  <a:pt x="1187766" y="1390968"/>
                </a:cubicBezTo>
                <a:cubicBezTo>
                  <a:pt x="1153899" y="1347425"/>
                  <a:pt x="1106325" y="1322428"/>
                  <a:pt x="1045041" y="1315977"/>
                </a:cubicBezTo>
                <a:lnTo>
                  <a:pt x="483816" y="1315977"/>
                </a:lnTo>
                <a:cubicBezTo>
                  <a:pt x="416081" y="1315977"/>
                  <a:pt x="363669" y="1293399"/>
                  <a:pt x="326575" y="1248243"/>
                </a:cubicBezTo>
                <a:cubicBezTo>
                  <a:pt x="289483" y="1203087"/>
                  <a:pt x="270937" y="1149061"/>
                  <a:pt x="270937" y="1086166"/>
                </a:cubicBezTo>
                <a:cubicBezTo>
                  <a:pt x="270937" y="1023270"/>
                  <a:pt x="289483" y="968437"/>
                  <a:pt x="326575" y="921668"/>
                </a:cubicBezTo>
                <a:cubicBezTo>
                  <a:pt x="363669" y="874900"/>
                  <a:pt x="416081" y="851514"/>
                  <a:pt x="483816" y="851516"/>
                </a:cubicBezTo>
                <a:lnTo>
                  <a:pt x="1330491" y="851516"/>
                </a:lnTo>
                <a:cubicBezTo>
                  <a:pt x="1395000" y="851516"/>
                  <a:pt x="1446607" y="832162"/>
                  <a:pt x="1485313" y="793456"/>
                </a:cubicBezTo>
                <a:cubicBezTo>
                  <a:pt x="1524019" y="754753"/>
                  <a:pt x="1544984" y="707983"/>
                  <a:pt x="1548208" y="653151"/>
                </a:cubicBezTo>
                <a:cubicBezTo>
                  <a:pt x="1551434" y="598318"/>
                  <a:pt x="1536920" y="549130"/>
                  <a:pt x="1504665" y="505587"/>
                </a:cubicBezTo>
                <a:cubicBezTo>
                  <a:pt x="1472411" y="462044"/>
                  <a:pt x="1425642" y="435433"/>
                  <a:pt x="1364358" y="425758"/>
                </a:cubicBezTo>
                <a:lnTo>
                  <a:pt x="208041" y="425758"/>
                </a:lnTo>
                <a:cubicBezTo>
                  <a:pt x="143532" y="425758"/>
                  <a:pt x="92731" y="404793"/>
                  <a:pt x="55639" y="362861"/>
                </a:cubicBezTo>
                <a:cubicBezTo>
                  <a:pt x="18547" y="320931"/>
                  <a:pt x="0" y="270937"/>
                  <a:pt x="0" y="212879"/>
                </a:cubicBezTo>
                <a:cubicBezTo>
                  <a:pt x="0" y="154821"/>
                  <a:pt x="18547" y="104828"/>
                  <a:pt x="55639" y="62895"/>
                </a:cubicBezTo>
                <a:cubicBezTo>
                  <a:pt x="92731" y="20965"/>
                  <a:pt x="143532" y="0"/>
                  <a:pt x="208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90B6E6A-1AAC-43FA-92A8-35D08151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264A74-026F-4D33-8FE1-922723FE75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938" y="2407648"/>
            <a:ext cx="3191355" cy="2293683"/>
          </a:xfrm>
          <a:custGeom>
            <a:avLst/>
            <a:gdLst>
              <a:gd name="connsiteX0" fmla="*/ 122065 w 3540562"/>
              <a:gd name="connsiteY0" fmla="*/ 0 h 2544664"/>
              <a:gd name="connsiteX1" fmla="*/ 1112771 w 3540562"/>
              <a:gd name="connsiteY1" fmla="*/ 0 h 2544664"/>
              <a:gd name="connsiteX2" fmla="*/ 1112772 w 3540562"/>
              <a:gd name="connsiteY2" fmla="*/ 0 h 2544664"/>
              <a:gd name="connsiteX3" fmla="*/ 2326667 w 3540562"/>
              <a:gd name="connsiteY3" fmla="*/ 0 h 2544664"/>
              <a:gd name="connsiteX4" fmla="*/ 3540562 w 3540562"/>
              <a:gd name="connsiteY4" fmla="*/ 1213896 h 2544664"/>
              <a:gd name="connsiteX5" fmla="*/ 3540562 w 3540562"/>
              <a:gd name="connsiteY5" fmla="*/ 1317316 h 2544664"/>
              <a:gd name="connsiteX6" fmla="*/ 2326667 w 3540562"/>
              <a:gd name="connsiteY6" fmla="*/ 2531211 h 2544664"/>
              <a:gd name="connsiteX7" fmla="*/ 1112772 w 3540562"/>
              <a:gd name="connsiteY7" fmla="*/ 2531211 h 2544664"/>
              <a:gd name="connsiteX8" fmla="*/ 1112772 w 3540562"/>
              <a:gd name="connsiteY8" fmla="*/ 2544664 h 2544664"/>
              <a:gd name="connsiteX9" fmla="*/ 533677 w 3540562"/>
              <a:gd name="connsiteY9" fmla="*/ 2544664 h 2544664"/>
              <a:gd name="connsiteX10" fmla="*/ 444257 w 3540562"/>
              <a:gd name="connsiteY10" fmla="*/ 2507761 h 2544664"/>
              <a:gd name="connsiteX11" fmla="*/ 410193 w 3540562"/>
              <a:gd name="connsiteY11" fmla="*/ 2419762 h 2544664"/>
              <a:gd name="connsiteX12" fmla="*/ 441419 w 3540562"/>
              <a:gd name="connsiteY12" fmla="*/ 2331762 h 2544664"/>
              <a:gd name="connsiteX13" fmla="*/ 533677 w 3540562"/>
              <a:gd name="connsiteY13" fmla="*/ 2294859 h 2544664"/>
              <a:gd name="connsiteX14" fmla="*/ 601805 w 3540562"/>
              <a:gd name="connsiteY14" fmla="*/ 2294859 h 2544664"/>
              <a:gd name="connsiteX15" fmla="*/ 691224 w 3540562"/>
              <a:gd name="connsiteY15" fmla="*/ 2259375 h 2544664"/>
              <a:gd name="connsiteX16" fmla="*/ 725289 w 3540562"/>
              <a:gd name="connsiteY16" fmla="*/ 2175633 h 2544664"/>
              <a:gd name="connsiteX17" fmla="*/ 696901 w 3540562"/>
              <a:gd name="connsiteY17" fmla="*/ 2089053 h 2544664"/>
              <a:gd name="connsiteX18" fmla="*/ 613160 w 3540562"/>
              <a:gd name="connsiteY18" fmla="*/ 2045053 h 2544664"/>
              <a:gd name="connsiteX19" fmla="*/ 283870 w 3540562"/>
              <a:gd name="connsiteY19" fmla="*/ 2045053 h 2544664"/>
              <a:gd name="connsiteX20" fmla="*/ 191613 w 3540562"/>
              <a:gd name="connsiteY20" fmla="*/ 2005311 h 2544664"/>
              <a:gd name="connsiteX21" fmla="*/ 158967 w 3540562"/>
              <a:gd name="connsiteY21" fmla="*/ 1910215 h 2544664"/>
              <a:gd name="connsiteX22" fmla="*/ 191613 w 3540562"/>
              <a:gd name="connsiteY22" fmla="*/ 1813699 h 2544664"/>
              <a:gd name="connsiteX23" fmla="*/ 283870 w 3540562"/>
              <a:gd name="connsiteY23" fmla="*/ 1772537 h 2544664"/>
              <a:gd name="connsiteX24" fmla="*/ 780643 w 3540562"/>
              <a:gd name="connsiteY24" fmla="*/ 1772537 h 2544664"/>
              <a:gd name="connsiteX25" fmla="*/ 871482 w 3540562"/>
              <a:gd name="connsiteY25" fmla="*/ 1738473 h 2544664"/>
              <a:gd name="connsiteX26" fmla="*/ 908385 w 3540562"/>
              <a:gd name="connsiteY26" fmla="*/ 1656151 h 2544664"/>
              <a:gd name="connsiteX27" fmla="*/ 882836 w 3540562"/>
              <a:gd name="connsiteY27" fmla="*/ 1569570 h 2544664"/>
              <a:gd name="connsiteX28" fmla="*/ 800514 w 3540562"/>
              <a:gd name="connsiteY28" fmla="*/ 1522732 h 2544664"/>
              <a:gd name="connsiteX29" fmla="*/ 122065 w 3540562"/>
              <a:gd name="connsiteY29" fmla="*/ 1522732 h 2544664"/>
              <a:gd name="connsiteX30" fmla="*/ 32645 w 3540562"/>
              <a:gd name="connsiteY30" fmla="*/ 1485828 h 2544664"/>
              <a:gd name="connsiteX31" fmla="*/ 0 w 3540562"/>
              <a:gd name="connsiteY31" fmla="*/ 1397829 h 2544664"/>
              <a:gd name="connsiteX32" fmla="*/ 32645 w 3540562"/>
              <a:gd name="connsiteY32" fmla="*/ 1309829 h 2544664"/>
              <a:gd name="connsiteX33" fmla="*/ 122065 w 3540562"/>
              <a:gd name="connsiteY33" fmla="*/ 1272926 h 2544664"/>
              <a:gd name="connsiteX34" fmla="*/ 1112771 w 3540562"/>
              <a:gd name="connsiteY34" fmla="*/ 1272926 h 2544664"/>
              <a:gd name="connsiteX35" fmla="*/ 1112771 w 3540562"/>
              <a:gd name="connsiteY35" fmla="*/ 1271738 h 2544664"/>
              <a:gd name="connsiteX36" fmla="*/ 533677 w 3540562"/>
              <a:gd name="connsiteY36" fmla="*/ 1271738 h 2544664"/>
              <a:gd name="connsiteX37" fmla="*/ 444257 w 3540562"/>
              <a:gd name="connsiteY37" fmla="*/ 1234836 h 2544664"/>
              <a:gd name="connsiteX38" fmla="*/ 410193 w 3540562"/>
              <a:gd name="connsiteY38" fmla="*/ 1146836 h 2544664"/>
              <a:gd name="connsiteX39" fmla="*/ 441419 w 3540562"/>
              <a:gd name="connsiteY39" fmla="*/ 1058836 h 2544664"/>
              <a:gd name="connsiteX40" fmla="*/ 533677 w 3540562"/>
              <a:gd name="connsiteY40" fmla="*/ 1021933 h 2544664"/>
              <a:gd name="connsiteX41" fmla="*/ 601805 w 3540562"/>
              <a:gd name="connsiteY41" fmla="*/ 1021933 h 2544664"/>
              <a:gd name="connsiteX42" fmla="*/ 691224 w 3540562"/>
              <a:gd name="connsiteY42" fmla="*/ 986449 h 2544664"/>
              <a:gd name="connsiteX43" fmla="*/ 725289 w 3540562"/>
              <a:gd name="connsiteY43" fmla="*/ 902708 h 2544664"/>
              <a:gd name="connsiteX44" fmla="*/ 696901 w 3540562"/>
              <a:gd name="connsiteY44" fmla="*/ 816127 h 2544664"/>
              <a:gd name="connsiteX45" fmla="*/ 613160 w 3540562"/>
              <a:gd name="connsiteY45" fmla="*/ 772127 h 2544664"/>
              <a:gd name="connsiteX46" fmla="*/ 283870 w 3540562"/>
              <a:gd name="connsiteY46" fmla="*/ 772127 h 2544664"/>
              <a:gd name="connsiteX47" fmla="*/ 191613 w 3540562"/>
              <a:gd name="connsiteY47" fmla="*/ 732385 h 2544664"/>
              <a:gd name="connsiteX48" fmla="*/ 158967 w 3540562"/>
              <a:gd name="connsiteY48" fmla="*/ 637289 h 2544664"/>
              <a:gd name="connsiteX49" fmla="*/ 191613 w 3540562"/>
              <a:gd name="connsiteY49" fmla="*/ 540773 h 2544664"/>
              <a:gd name="connsiteX50" fmla="*/ 283870 w 3540562"/>
              <a:gd name="connsiteY50" fmla="*/ 499612 h 2544664"/>
              <a:gd name="connsiteX51" fmla="*/ 780643 w 3540562"/>
              <a:gd name="connsiteY51" fmla="*/ 499612 h 2544664"/>
              <a:gd name="connsiteX52" fmla="*/ 871482 w 3540562"/>
              <a:gd name="connsiteY52" fmla="*/ 465547 h 2544664"/>
              <a:gd name="connsiteX53" fmla="*/ 908385 w 3540562"/>
              <a:gd name="connsiteY53" fmla="*/ 383225 h 2544664"/>
              <a:gd name="connsiteX54" fmla="*/ 882836 w 3540562"/>
              <a:gd name="connsiteY54" fmla="*/ 296644 h 2544664"/>
              <a:gd name="connsiteX55" fmla="*/ 800514 w 3540562"/>
              <a:gd name="connsiteY55" fmla="*/ 249806 h 2544664"/>
              <a:gd name="connsiteX56" fmla="*/ 122065 w 3540562"/>
              <a:gd name="connsiteY56" fmla="*/ 249806 h 2544664"/>
              <a:gd name="connsiteX57" fmla="*/ 32645 w 3540562"/>
              <a:gd name="connsiteY57" fmla="*/ 212903 h 2544664"/>
              <a:gd name="connsiteX58" fmla="*/ 0 w 3540562"/>
              <a:gd name="connsiteY58" fmla="*/ 124903 h 2544664"/>
              <a:gd name="connsiteX59" fmla="*/ 32645 w 3540562"/>
              <a:gd name="connsiteY59" fmla="*/ 36903 h 2544664"/>
              <a:gd name="connsiteX60" fmla="*/ 122065 w 3540562"/>
              <a:gd name="connsiteY60" fmla="*/ 0 h 25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540562" h="2544664">
                <a:moveTo>
                  <a:pt x="122065" y="0"/>
                </a:moveTo>
                <a:lnTo>
                  <a:pt x="1112771" y="0"/>
                </a:lnTo>
                <a:lnTo>
                  <a:pt x="1112772" y="0"/>
                </a:lnTo>
                <a:lnTo>
                  <a:pt x="2326667" y="0"/>
                </a:lnTo>
                <a:cubicBezTo>
                  <a:pt x="2997083" y="0"/>
                  <a:pt x="3540562" y="543480"/>
                  <a:pt x="3540562" y="1213896"/>
                </a:cubicBezTo>
                <a:lnTo>
                  <a:pt x="3540562" y="1317316"/>
                </a:lnTo>
                <a:cubicBezTo>
                  <a:pt x="3540562" y="1987732"/>
                  <a:pt x="2997083" y="2531211"/>
                  <a:pt x="2326667" y="2531211"/>
                </a:cubicBezTo>
                <a:lnTo>
                  <a:pt x="1112772" y="2531211"/>
                </a:lnTo>
                <a:lnTo>
                  <a:pt x="1112772" y="2544664"/>
                </a:lnTo>
                <a:lnTo>
                  <a:pt x="533677" y="2544664"/>
                </a:lnTo>
                <a:cubicBezTo>
                  <a:pt x="495827" y="2544664"/>
                  <a:pt x="466020" y="2532363"/>
                  <a:pt x="444257" y="2507761"/>
                </a:cubicBezTo>
                <a:cubicBezTo>
                  <a:pt x="422493" y="2483159"/>
                  <a:pt x="411139" y="2453827"/>
                  <a:pt x="410193" y="2419762"/>
                </a:cubicBezTo>
                <a:cubicBezTo>
                  <a:pt x="409246" y="2385698"/>
                  <a:pt x="419655" y="2356364"/>
                  <a:pt x="441419" y="2331762"/>
                </a:cubicBezTo>
                <a:cubicBezTo>
                  <a:pt x="463182" y="2307160"/>
                  <a:pt x="493934" y="2294859"/>
                  <a:pt x="533677" y="2294859"/>
                </a:cubicBezTo>
                <a:lnTo>
                  <a:pt x="601805" y="2294859"/>
                </a:lnTo>
                <a:cubicBezTo>
                  <a:pt x="639655" y="2294859"/>
                  <a:pt x="669461" y="2283031"/>
                  <a:pt x="691224" y="2259375"/>
                </a:cubicBezTo>
                <a:cubicBezTo>
                  <a:pt x="712987" y="2235719"/>
                  <a:pt x="724343" y="2207805"/>
                  <a:pt x="725289" y="2175633"/>
                </a:cubicBezTo>
                <a:cubicBezTo>
                  <a:pt x="726235" y="2143461"/>
                  <a:pt x="716772" y="2114601"/>
                  <a:pt x="696901" y="2089053"/>
                </a:cubicBezTo>
                <a:cubicBezTo>
                  <a:pt x="677031" y="2063504"/>
                  <a:pt x="649117" y="2048838"/>
                  <a:pt x="613160" y="2045053"/>
                </a:cubicBezTo>
                <a:lnTo>
                  <a:pt x="283870" y="2045053"/>
                </a:lnTo>
                <a:cubicBezTo>
                  <a:pt x="244128" y="2045053"/>
                  <a:pt x="213376" y="2031806"/>
                  <a:pt x="191613" y="2005311"/>
                </a:cubicBezTo>
                <a:cubicBezTo>
                  <a:pt x="169849" y="1978816"/>
                  <a:pt x="158967" y="1947118"/>
                  <a:pt x="158967" y="1910215"/>
                </a:cubicBezTo>
                <a:cubicBezTo>
                  <a:pt x="158967" y="1873312"/>
                  <a:pt x="169849" y="1841140"/>
                  <a:pt x="191613" y="1813699"/>
                </a:cubicBezTo>
                <a:cubicBezTo>
                  <a:pt x="213376" y="1786259"/>
                  <a:pt x="244128" y="1772537"/>
                  <a:pt x="283870" y="1772537"/>
                </a:cubicBezTo>
                <a:lnTo>
                  <a:pt x="780643" y="1772537"/>
                </a:lnTo>
                <a:cubicBezTo>
                  <a:pt x="818492" y="1772537"/>
                  <a:pt x="848772" y="1761183"/>
                  <a:pt x="871482" y="1738473"/>
                </a:cubicBezTo>
                <a:cubicBezTo>
                  <a:pt x="894192" y="1715764"/>
                  <a:pt x="906493" y="1688323"/>
                  <a:pt x="908385" y="1656151"/>
                </a:cubicBezTo>
                <a:cubicBezTo>
                  <a:pt x="910278" y="1623979"/>
                  <a:pt x="901761" y="1595119"/>
                  <a:pt x="882836" y="1569570"/>
                </a:cubicBezTo>
                <a:cubicBezTo>
                  <a:pt x="863912" y="1544022"/>
                  <a:pt x="836471" y="1528409"/>
                  <a:pt x="800514" y="1522732"/>
                </a:cubicBezTo>
                <a:lnTo>
                  <a:pt x="122065" y="1522732"/>
                </a:lnTo>
                <a:cubicBezTo>
                  <a:pt x="84215" y="1522732"/>
                  <a:pt x="54409" y="1510431"/>
                  <a:pt x="32645" y="1485828"/>
                </a:cubicBezTo>
                <a:cubicBezTo>
                  <a:pt x="10882" y="1461227"/>
                  <a:pt x="0" y="1431893"/>
                  <a:pt x="0" y="1397829"/>
                </a:cubicBezTo>
                <a:cubicBezTo>
                  <a:pt x="0" y="1363765"/>
                  <a:pt x="10882" y="1334432"/>
                  <a:pt x="32645" y="1309829"/>
                </a:cubicBezTo>
                <a:cubicBezTo>
                  <a:pt x="54409" y="1285227"/>
                  <a:pt x="84215" y="1272926"/>
                  <a:pt x="122065" y="1272926"/>
                </a:cubicBezTo>
                <a:lnTo>
                  <a:pt x="1112771" y="1272926"/>
                </a:lnTo>
                <a:lnTo>
                  <a:pt x="1112771" y="1271738"/>
                </a:lnTo>
                <a:lnTo>
                  <a:pt x="533677" y="1271738"/>
                </a:lnTo>
                <a:cubicBezTo>
                  <a:pt x="495827" y="1271738"/>
                  <a:pt x="466020" y="1259437"/>
                  <a:pt x="444257" y="1234836"/>
                </a:cubicBezTo>
                <a:cubicBezTo>
                  <a:pt x="422493" y="1210234"/>
                  <a:pt x="411139" y="1180901"/>
                  <a:pt x="410193" y="1146836"/>
                </a:cubicBezTo>
                <a:cubicBezTo>
                  <a:pt x="409246" y="1112772"/>
                  <a:pt x="419655" y="1083438"/>
                  <a:pt x="441419" y="1058836"/>
                </a:cubicBezTo>
                <a:cubicBezTo>
                  <a:pt x="463182" y="1034234"/>
                  <a:pt x="493934" y="1021933"/>
                  <a:pt x="533677" y="1021933"/>
                </a:cubicBezTo>
                <a:lnTo>
                  <a:pt x="601805" y="1021933"/>
                </a:lnTo>
                <a:cubicBezTo>
                  <a:pt x="639655" y="1021933"/>
                  <a:pt x="669461" y="1010105"/>
                  <a:pt x="691224" y="986449"/>
                </a:cubicBezTo>
                <a:cubicBezTo>
                  <a:pt x="712987" y="962794"/>
                  <a:pt x="724343" y="934880"/>
                  <a:pt x="725289" y="902708"/>
                </a:cubicBezTo>
                <a:cubicBezTo>
                  <a:pt x="726235" y="870536"/>
                  <a:pt x="716772" y="841676"/>
                  <a:pt x="696901" y="816127"/>
                </a:cubicBezTo>
                <a:cubicBezTo>
                  <a:pt x="677031" y="790579"/>
                  <a:pt x="649117" y="775912"/>
                  <a:pt x="613160" y="772127"/>
                </a:cubicBezTo>
                <a:lnTo>
                  <a:pt x="283870" y="772127"/>
                </a:lnTo>
                <a:cubicBezTo>
                  <a:pt x="244128" y="772127"/>
                  <a:pt x="213376" y="758880"/>
                  <a:pt x="191613" y="732385"/>
                </a:cubicBezTo>
                <a:cubicBezTo>
                  <a:pt x="169849" y="705891"/>
                  <a:pt x="158967" y="674192"/>
                  <a:pt x="158967" y="637289"/>
                </a:cubicBezTo>
                <a:cubicBezTo>
                  <a:pt x="158967" y="600387"/>
                  <a:pt x="169849" y="568214"/>
                  <a:pt x="191613" y="540773"/>
                </a:cubicBezTo>
                <a:cubicBezTo>
                  <a:pt x="213376" y="513332"/>
                  <a:pt x="244128" y="499611"/>
                  <a:pt x="283870" y="499612"/>
                </a:cubicBezTo>
                <a:lnTo>
                  <a:pt x="780643" y="499612"/>
                </a:lnTo>
                <a:cubicBezTo>
                  <a:pt x="818492" y="499612"/>
                  <a:pt x="848772" y="488257"/>
                  <a:pt x="871482" y="465547"/>
                </a:cubicBezTo>
                <a:cubicBezTo>
                  <a:pt x="894192" y="442838"/>
                  <a:pt x="906493" y="415397"/>
                  <a:pt x="908385" y="383225"/>
                </a:cubicBezTo>
                <a:cubicBezTo>
                  <a:pt x="910278" y="351053"/>
                  <a:pt x="901761" y="322193"/>
                  <a:pt x="882836" y="296644"/>
                </a:cubicBezTo>
                <a:cubicBezTo>
                  <a:pt x="863912" y="271096"/>
                  <a:pt x="836471" y="255483"/>
                  <a:pt x="800514" y="249806"/>
                </a:cubicBezTo>
                <a:lnTo>
                  <a:pt x="122065" y="249806"/>
                </a:lnTo>
                <a:cubicBezTo>
                  <a:pt x="84215" y="249806"/>
                  <a:pt x="54409" y="237505"/>
                  <a:pt x="32645" y="212903"/>
                </a:cubicBezTo>
                <a:cubicBezTo>
                  <a:pt x="10882" y="188301"/>
                  <a:pt x="0" y="158968"/>
                  <a:pt x="0" y="124903"/>
                </a:cubicBezTo>
                <a:cubicBezTo>
                  <a:pt x="0" y="90839"/>
                  <a:pt x="10882" y="61506"/>
                  <a:pt x="32645" y="36903"/>
                </a:cubicBezTo>
                <a:cubicBezTo>
                  <a:pt x="54409" y="12301"/>
                  <a:pt x="84215" y="0"/>
                  <a:pt x="122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4B7F192-A327-409A-91DB-790B8ED6E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166477"/>
            <a:ext cx="3194093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1D29-1B71-4B41-860D-91C8F066EA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0322" y="2381249"/>
            <a:ext cx="3191355" cy="2293683"/>
          </a:xfrm>
          <a:custGeom>
            <a:avLst/>
            <a:gdLst>
              <a:gd name="connsiteX0" fmla="*/ 122065 w 3540562"/>
              <a:gd name="connsiteY0" fmla="*/ 0 h 2544664"/>
              <a:gd name="connsiteX1" fmla="*/ 1112771 w 3540562"/>
              <a:gd name="connsiteY1" fmla="*/ 0 h 2544664"/>
              <a:gd name="connsiteX2" fmla="*/ 1112772 w 3540562"/>
              <a:gd name="connsiteY2" fmla="*/ 0 h 2544664"/>
              <a:gd name="connsiteX3" fmla="*/ 2326667 w 3540562"/>
              <a:gd name="connsiteY3" fmla="*/ 0 h 2544664"/>
              <a:gd name="connsiteX4" fmla="*/ 3540562 w 3540562"/>
              <a:gd name="connsiteY4" fmla="*/ 1213896 h 2544664"/>
              <a:gd name="connsiteX5" fmla="*/ 3540562 w 3540562"/>
              <a:gd name="connsiteY5" fmla="*/ 1317316 h 2544664"/>
              <a:gd name="connsiteX6" fmla="*/ 2326667 w 3540562"/>
              <a:gd name="connsiteY6" fmla="*/ 2531211 h 2544664"/>
              <a:gd name="connsiteX7" fmla="*/ 1112772 w 3540562"/>
              <a:gd name="connsiteY7" fmla="*/ 2531211 h 2544664"/>
              <a:gd name="connsiteX8" fmla="*/ 1112772 w 3540562"/>
              <a:gd name="connsiteY8" fmla="*/ 2544664 h 2544664"/>
              <a:gd name="connsiteX9" fmla="*/ 533677 w 3540562"/>
              <a:gd name="connsiteY9" fmla="*/ 2544664 h 2544664"/>
              <a:gd name="connsiteX10" fmla="*/ 444257 w 3540562"/>
              <a:gd name="connsiteY10" fmla="*/ 2507761 h 2544664"/>
              <a:gd name="connsiteX11" fmla="*/ 410193 w 3540562"/>
              <a:gd name="connsiteY11" fmla="*/ 2419762 h 2544664"/>
              <a:gd name="connsiteX12" fmla="*/ 441419 w 3540562"/>
              <a:gd name="connsiteY12" fmla="*/ 2331762 h 2544664"/>
              <a:gd name="connsiteX13" fmla="*/ 533677 w 3540562"/>
              <a:gd name="connsiteY13" fmla="*/ 2294859 h 2544664"/>
              <a:gd name="connsiteX14" fmla="*/ 601805 w 3540562"/>
              <a:gd name="connsiteY14" fmla="*/ 2294859 h 2544664"/>
              <a:gd name="connsiteX15" fmla="*/ 691224 w 3540562"/>
              <a:gd name="connsiteY15" fmla="*/ 2259375 h 2544664"/>
              <a:gd name="connsiteX16" fmla="*/ 725289 w 3540562"/>
              <a:gd name="connsiteY16" fmla="*/ 2175633 h 2544664"/>
              <a:gd name="connsiteX17" fmla="*/ 696901 w 3540562"/>
              <a:gd name="connsiteY17" fmla="*/ 2089053 h 2544664"/>
              <a:gd name="connsiteX18" fmla="*/ 613160 w 3540562"/>
              <a:gd name="connsiteY18" fmla="*/ 2045053 h 2544664"/>
              <a:gd name="connsiteX19" fmla="*/ 283870 w 3540562"/>
              <a:gd name="connsiteY19" fmla="*/ 2045053 h 2544664"/>
              <a:gd name="connsiteX20" fmla="*/ 191613 w 3540562"/>
              <a:gd name="connsiteY20" fmla="*/ 2005311 h 2544664"/>
              <a:gd name="connsiteX21" fmla="*/ 158967 w 3540562"/>
              <a:gd name="connsiteY21" fmla="*/ 1910215 h 2544664"/>
              <a:gd name="connsiteX22" fmla="*/ 191613 w 3540562"/>
              <a:gd name="connsiteY22" fmla="*/ 1813699 h 2544664"/>
              <a:gd name="connsiteX23" fmla="*/ 283870 w 3540562"/>
              <a:gd name="connsiteY23" fmla="*/ 1772537 h 2544664"/>
              <a:gd name="connsiteX24" fmla="*/ 780643 w 3540562"/>
              <a:gd name="connsiteY24" fmla="*/ 1772537 h 2544664"/>
              <a:gd name="connsiteX25" fmla="*/ 871482 w 3540562"/>
              <a:gd name="connsiteY25" fmla="*/ 1738473 h 2544664"/>
              <a:gd name="connsiteX26" fmla="*/ 908385 w 3540562"/>
              <a:gd name="connsiteY26" fmla="*/ 1656151 h 2544664"/>
              <a:gd name="connsiteX27" fmla="*/ 882836 w 3540562"/>
              <a:gd name="connsiteY27" fmla="*/ 1569570 h 2544664"/>
              <a:gd name="connsiteX28" fmla="*/ 800514 w 3540562"/>
              <a:gd name="connsiteY28" fmla="*/ 1522732 h 2544664"/>
              <a:gd name="connsiteX29" fmla="*/ 122065 w 3540562"/>
              <a:gd name="connsiteY29" fmla="*/ 1522732 h 2544664"/>
              <a:gd name="connsiteX30" fmla="*/ 32645 w 3540562"/>
              <a:gd name="connsiteY30" fmla="*/ 1485828 h 2544664"/>
              <a:gd name="connsiteX31" fmla="*/ 0 w 3540562"/>
              <a:gd name="connsiteY31" fmla="*/ 1397829 h 2544664"/>
              <a:gd name="connsiteX32" fmla="*/ 32645 w 3540562"/>
              <a:gd name="connsiteY32" fmla="*/ 1309829 h 2544664"/>
              <a:gd name="connsiteX33" fmla="*/ 122065 w 3540562"/>
              <a:gd name="connsiteY33" fmla="*/ 1272926 h 2544664"/>
              <a:gd name="connsiteX34" fmla="*/ 1112771 w 3540562"/>
              <a:gd name="connsiteY34" fmla="*/ 1272926 h 2544664"/>
              <a:gd name="connsiteX35" fmla="*/ 1112771 w 3540562"/>
              <a:gd name="connsiteY35" fmla="*/ 1271738 h 2544664"/>
              <a:gd name="connsiteX36" fmla="*/ 533677 w 3540562"/>
              <a:gd name="connsiteY36" fmla="*/ 1271738 h 2544664"/>
              <a:gd name="connsiteX37" fmla="*/ 444257 w 3540562"/>
              <a:gd name="connsiteY37" fmla="*/ 1234836 h 2544664"/>
              <a:gd name="connsiteX38" fmla="*/ 410193 w 3540562"/>
              <a:gd name="connsiteY38" fmla="*/ 1146836 h 2544664"/>
              <a:gd name="connsiteX39" fmla="*/ 441419 w 3540562"/>
              <a:gd name="connsiteY39" fmla="*/ 1058836 h 2544664"/>
              <a:gd name="connsiteX40" fmla="*/ 533677 w 3540562"/>
              <a:gd name="connsiteY40" fmla="*/ 1021933 h 2544664"/>
              <a:gd name="connsiteX41" fmla="*/ 601805 w 3540562"/>
              <a:gd name="connsiteY41" fmla="*/ 1021933 h 2544664"/>
              <a:gd name="connsiteX42" fmla="*/ 691224 w 3540562"/>
              <a:gd name="connsiteY42" fmla="*/ 986449 h 2544664"/>
              <a:gd name="connsiteX43" fmla="*/ 725289 w 3540562"/>
              <a:gd name="connsiteY43" fmla="*/ 902708 h 2544664"/>
              <a:gd name="connsiteX44" fmla="*/ 696901 w 3540562"/>
              <a:gd name="connsiteY44" fmla="*/ 816127 h 2544664"/>
              <a:gd name="connsiteX45" fmla="*/ 613160 w 3540562"/>
              <a:gd name="connsiteY45" fmla="*/ 772127 h 2544664"/>
              <a:gd name="connsiteX46" fmla="*/ 283870 w 3540562"/>
              <a:gd name="connsiteY46" fmla="*/ 772127 h 2544664"/>
              <a:gd name="connsiteX47" fmla="*/ 191613 w 3540562"/>
              <a:gd name="connsiteY47" fmla="*/ 732385 h 2544664"/>
              <a:gd name="connsiteX48" fmla="*/ 158967 w 3540562"/>
              <a:gd name="connsiteY48" fmla="*/ 637289 h 2544664"/>
              <a:gd name="connsiteX49" fmla="*/ 191613 w 3540562"/>
              <a:gd name="connsiteY49" fmla="*/ 540773 h 2544664"/>
              <a:gd name="connsiteX50" fmla="*/ 283870 w 3540562"/>
              <a:gd name="connsiteY50" fmla="*/ 499612 h 2544664"/>
              <a:gd name="connsiteX51" fmla="*/ 780643 w 3540562"/>
              <a:gd name="connsiteY51" fmla="*/ 499612 h 2544664"/>
              <a:gd name="connsiteX52" fmla="*/ 871482 w 3540562"/>
              <a:gd name="connsiteY52" fmla="*/ 465547 h 2544664"/>
              <a:gd name="connsiteX53" fmla="*/ 908385 w 3540562"/>
              <a:gd name="connsiteY53" fmla="*/ 383225 h 2544664"/>
              <a:gd name="connsiteX54" fmla="*/ 882836 w 3540562"/>
              <a:gd name="connsiteY54" fmla="*/ 296644 h 2544664"/>
              <a:gd name="connsiteX55" fmla="*/ 800514 w 3540562"/>
              <a:gd name="connsiteY55" fmla="*/ 249806 h 2544664"/>
              <a:gd name="connsiteX56" fmla="*/ 122065 w 3540562"/>
              <a:gd name="connsiteY56" fmla="*/ 249806 h 2544664"/>
              <a:gd name="connsiteX57" fmla="*/ 32645 w 3540562"/>
              <a:gd name="connsiteY57" fmla="*/ 212903 h 2544664"/>
              <a:gd name="connsiteX58" fmla="*/ 0 w 3540562"/>
              <a:gd name="connsiteY58" fmla="*/ 124903 h 2544664"/>
              <a:gd name="connsiteX59" fmla="*/ 32645 w 3540562"/>
              <a:gd name="connsiteY59" fmla="*/ 36903 h 2544664"/>
              <a:gd name="connsiteX60" fmla="*/ 122065 w 3540562"/>
              <a:gd name="connsiteY60" fmla="*/ 0 h 25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540562" h="2544664">
                <a:moveTo>
                  <a:pt x="122065" y="0"/>
                </a:moveTo>
                <a:lnTo>
                  <a:pt x="1112771" y="0"/>
                </a:lnTo>
                <a:lnTo>
                  <a:pt x="1112772" y="0"/>
                </a:lnTo>
                <a:lnTo>
                  <a:pt x="2326667" y="0"/>
                </a:lnTo>
                <a:cubicBezTo>
                  <a:pt x="2997083" y="0"/>
                  <a:pt x="3540562" y="543480"/>
                  <a:pt x="3540562" y="1213896"/>
                </a:cubicBezTo>
                <a:lnTo>
                  <a:pt x="3540562" y="1317316"/>
                </a:lnTo>
                <a:cubicBezTo>
                  <a:pt x="3540562" y="1987732"/>
                  <a:pt x="2997083" y="2531211"/>
                  <a:pt x="2326667" y="2531211"/>
                </a:cubicBezTo>
                <a:lnTo>
                  <a:pt x="1112772" y="2531211"/>
                </a:lnTo>
                <a:lnTo>
                  <a:pt x="1112772" y="2544664"/>
                </a:lnTo>
                <a:lnTo>
                  <a:pt x="533677" y="2544664"/>
                </a:lnTo>
                <a:cubicBezTo>
                  <a:pt x="495827" y="2544664"/>
                  <a:pt x="466020" y="2532363"/>
                  <a:pt x="444257" y="2507761"/>
                </a:cubicBezTo>
                <a:cubicBezTo>
                  <a:pt x="422493" y="2483159"/>
                  <a:pt x="411139" y="2453827"/>
                  <a:pt x="410193" y="2419762"/>
                </a:cubicBezTo>
                <a:cubicBezTo>
                  <a:pt x="409246" y="2385698"/>
                  <a:pt x="419655" y="2356364"/>
                  <a:pt x="441419" y="2331762"/>
                </a:cubicBezTo>
                <a:cubicBezTo>
                  <a:pt x="463182" y="2307160"/>
                  <a:pt x="493934" y="2294859"/>
                  <a:pt x="533677" y="2294859"/>
                </a:cubicBezTo>
                <a:lnTo>
                  <a:pt x="601805" y="2294859"/>
                </a:lnTo>
                <a:cubicBezTo>
                  <a:pt x="639655" y="2294859"/>
                  <a:pt x="669461" y="2283031"/>
                  <a:pt x="691224" y="2259375"/>
                </a:cubicBezTo>
                <a:cubicBezTo>
                  <a:pt x="712987" y="2235719"/>
                  <a:pt x="724343" y="2207805"/>
                  <a:pt x="725289" y="2175633"/>
                </a:cubicBezTo>
                <a:cubicBezTo>
                  <a:pt x="726235" y="2143461"/>
                  <a:pt x="716772" y="2114601"/>
                  <a:pt x="696901" y="2089053"/>
                </a:cubicBezTo>
                <a:cubicBezTo>
                  <a:pt x="677031" y="2063504"/>
                  <a:pt x="649117" y="2048838"/>
                  <a:pt x="613160" y="2045053"/>
                </a:cubicBezTo>
                <a:lnTo>
                  <a:pt x="283870" y="2045053"/>
                </a:lnTo>
                <a:cubicBezTo>
                  <a:pt x="244128" y="2045053"/>
                  <a:pt x="213376" y="2031806"/>
                  <a:pt x="191613" y="2005311"/>
                </a:cubicBezTo>
                <a:cubicBezTo>
                  <a:pt x="169849" y="1978816"/>
                  <a:pt x="158967" y="1947118"/>
                  <a:pt x="158967" y="1910215"/>
                </a:cubicBezTo>
                <a:cubicBezTo>
                  <a:pt x="158967" y="1873312"/>
                  <a:pt x="169849" y="1841140"/>
                  <a:pt x="191613" y="1813699"/>
                </a:cubicBezTo>
                <a:cubicBezTo>
                  <a:pt x="213376" y="1786259"/>
                  <a:pt x="244128" y="1772537"/>
                  <a:pt x="283870" y="1772537"/>
                </a:cubicBezTo>
                <a:lnTo>
                  <a:pt x="780643" y="1772537"/>
                </a:lnTo>
                <a:cubicBezTo>
                  <a:pt x="818492" y="1772537"/>
                  <a:pt x="848772" y="1761183"/>
                  <a:pt x="871482" y="1738473"/>
                </a:cubicBezTo>
                <a:cubicBezTo>
                  <a:pt x="894192" y="1715764"/>
                  <a:pt x="906493" y="1688323"/>
                  <a:pt x="908385" y="1656151"/>
                </a:cubicBezTo>
                <a:cubicBezTo>
                  <a:pt x="910278" y="1623979"/>
                  <a:pt x="901761" y="1595119"/>
                  <a:pt x="882836" y="1569570"/>
                </a:cubicBezTo>
                <a:cubicBezTo>
                  <a:pt x="863912" y="1544022"/>
                  <a:pt x="836471" y="1528409"/>
                  <a:pt x="800514" y="1522732"/>
                </a:cubicBezTo>
                <a:lnTo>
                  <a:pt x="122065" y="1522732"/>
                </a:lnTo>
                <a:cubicBezTo>
                  <a:pt x="84215" y="1522732"/>
                  <a:pt x="54409" y="1510431"/>
                  <a:pt x="32645" y="1485828"/>
                </a:cubicBezTo>
                <a:cubicBezTo>
                  <a:pt x="10882" y="1461227"/>
                  <a:pt x="0" y="1431893"/>
                  <a:pt x="0" y="1397829"/>
                </a:cubicBezTo>
                <a:cubicBezTo>
                  <a:pt x="0" y="1363765"/>
                  <a:pt x="10882" y="1334432"/>
                  <a:pt x="32645" y="1309829"/>
                </a:cubicBezTo>
                <a:cubicBezTo>
                  <a:pt x="54409" y="1285227"/>
                  <a:pt x="84215" y="1272926"/>
                  <a:pt x="122065" y="1272926"/>
                </a:cubicBezTo>
                <a:lnTo>
                  <a:pt x="1112771" y="1272926"/>
                </a:lnTo>
                <a:lnTo>
                  <a:pt x="1112771" y="1271738"/>
                </a:lnTo>
                <a:lnTo>
                  <a:pt x="533677" y="1271738"/>
                </a:lnTo>
                <a:cubicBezTo>
                  <a:pt x="495827" y="1271738"/>
                  <a:pt x="466020" y="1259437"/>
                  <a:pt x="444257" y="1234836"/>
                </a:cubicBezTo>
                <a:cubicBezTo>
                  <a:pt x="422493" y="1210234"/>
                  <a:pt x="411139" y="1180901"/>
                  <a:pt x="410193" y="1146836"/>
                </a:cubicBezTo>
                <a:cubicBezTo>
                  <a:pt x="409246" y="1112772"/>
                  <a:pt x="419655" y="1083438"/>
                  <a:pt x="441419" y="1058836"/>
                </a:cubicBezTo>
                <a:cubicBezTo>
                  <a:pt x="463182" y="1034234"/>
                  <a:pt x="493934" y="1021933"/>
                  <a:pt x="533677" y="1021933"/>
                </a:cubicBezTo>
                <a:lnTo>
                  <a:pt x="601805" y="1021933"/>
                </a:lnTo>
                <a:cubicBezTo>
                  <a:pt x="639655" y="1021933"/>
                  <a:pt x="669461" y="1010105"/>
                  <a:pt x="691224" y="986449"/>
                </a:cubicBezTo>
                <a:cubicBezTo>
                  <a:pt x="712987" y="962794"/>
                  <a:pt x="724343" y="934880"/>
                  <a:pt x="725289" y="902708"/>
                </a:cubicBezTo>
                <a:cubicBezTo>
                  <a:pt x="726235" y="870536"/>
                  <a:pt x="716772" y="841676"/>
                  <a:pt x="696901" y="816127"/>
                </a:cubicBezTo>
                <a:cubicBezTo>
                  <a:pt x="677031" y="790579"/>
                  <a:pt x="649117" y="775912"/>
                  <a:pt x="613160" y="772127"/>
                </a:cubicBezTo>
                <a:lnTo>
                  <a:pt x="283870" y="772127"/>
                </a:lnTo>
                <a:cubicBezTo>
                  <a:pt x="244128" y="772127"/>
                  <a:pt x="213376" y="758880"/>
                  <a:pt x="191613" y="732385"/>
                </a:cubicBezTo>
                <a:cubicBezTo>
                  <a:pt x="169849" y="705891"/>
                  <a:pt x="158967" y="674192"/>
                  <a:pt x="158967" y="637289"/>
                </a:cubicBezTo>
                <a:cubicBezTo>
                  <a:pt x="158967" y="600387"/>
                  <a:pt x="169849" y="568214"/>
                  <a:pt x="191613" y="540773"/>
                </a:cubicBezTo>
                <a:cubicBezTo>
                  <a:pt x="213376" y="513332"/>
                  <a:pt x="244128" y="499611"/>
                  <a:pt x="283870" y="499612"/>
                </a:cubicBezTo>
                <a:lnTo>
                  <a:pt x="780643" y="499612"/>
                </a:lnTo>
                <a:cubicBezTo>
                  <a:pt x="818492" y="499612"/>
                  <a:pt x="848772" y="488257"/>
                  <a:pt x="871482" y="465547"/>
                </a:cubicBezTo>
                <a:cubicBezTo>
                  <a:pt x="894192" y="442838"/>
                  <a:pt x="906493" y="415397"/>
                  <a:pt x="908385" y="383225"/>
                </a:cubicBezTo>
                <a:cubicBezTo>
                  <a:pt x="910278" y="351053"/>
                  <a:pt x="901761" y="322193"/>
                  <a:pt x="882836" y="296644"/>
                </a:cubicBezTo>
                <a:cubicBezTo>
                  <a:pt x="863912" y="271096"/>
                  <a:pt x="836471" y="255483"/>
                  <a:pt x="800514" y="249806"/>
                </a:cubicBezTo>
                <a:lnTo>
                  <a:pt x="122065" y="249806"/>
                </a:lnTo>
                <a:cubicBezTo>
                  <a:pt x="84215" y="249806"/>
                  <a:pt x="54409" y="237505"/>
                  <a:pt x="32645" y="212903"/>
                </a:cubicBezTo>
                <a:cubicBezTo>
                  <a:pt x="10882" y="188301"/>
                  <a:pt x="0" y="158968"/>
                  <a:pt x="0" y="124903"/>
                </a:cubicBezTo>
                <a:cubicBezTo>
                  <a:pt x="0" y="90839"/>
                  <a:pt x="10882" y="61506"/>
                  <a:pt x="32645" y="36903"/>
                </a:cubicBezTo>
                <a:cubicBezTo>
                  <a:pt x="54409" y="12301"/>
                  <a:pt x="84215" y="0"/>
                  <a:pt x="122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C5BDF35A-35B3-401A-8570-6C2405DF82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7584" y="5166476"/>
            <a:ext cx="3194093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Picture Placeholder10">
            <a:extLst>
              <a:ext uri="{FF2B5EF4-FFF2-40B4-BE49-F238E27FC236}">
                <a16:creationId xmlns:a16="http://schemas.microsoft.com/office/drawing/2014/main" id="{93C77C58-2DD9-4840-9E8B-0F52CB0D52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707" y="2407648"/>
            <a:ext cx="3191355" cy="2293683"/>
          </a:xfrm>
          <a:custGeom>
            <a:avLst/>
            <a:gdLst>
              <a:gd name="connsiteX0" fmla="*/ 122065 w 3540562"/>
              <a:gd name="connsiteY0" fmla="*/ 0 h 2544664"/>
              <a:gd name="connsiteX1" fmla="*/ 1112771 w 3540562"/>
              <a:gd name="connsiteY1" fmla="*/ 0 h 2544664"/>
              <a:gd name="connsiteX2" fmla="*/ 1112772 w 3540562"/>
              <a:gd name="connsiteY2" fmla="*/ 0 h 2544664"/>
              <a:gd name="connsiteX3" fmla="*/ 2326667 w 3540562"/>
              <a:gd name="connsiteY3" fmla="*/ 0 h 2544664"/>
              <a:gd name="connsiteX4" fmla="*/ 3540562 w 3540562"/>
              <a:gd name="connsiteY4" fmla="*/ 1213896 h 2544664"/>
              <a:gd name="connsiteX5" fmla="*/ 3540562 w 3540562"/>
              <a:gd name="connsiteY5" fmla="*/ 1317316 h 2544664"/>
              <a:gd name="connsiteX6" fmla="*/ 2326667 w 3540562"/>
              <a:gd name="connsiteY6" fmla="*/ 2531211 h 2544664"/>
              <a:gd name="connsiteX7" fmla="*/ 1112772 w 3540562"/>
              <a:gd name="connsiteY7" fmla="*/ 2531211 h 2544664"/>
              <a:gd name="connsiteX8" fmla="*/ 1112772 w 3540562"/>
              <a:gd name="connsiteY8" fmla="*/ 2544664 h 2544664"/>
              <a:gd name="connsiteX9" fmla="*/ 533677 w 3540562"/>
              <a:gd name="connsiteY9" fmla="*/ 2544664 h 2544664"/>
              <a:gd name="connsiteX10" fmla="*/ 444257 w 3540562"/>
              <a:gd name="connsiteY10" fmla="*/ 2507761 h 2544664"/>
              <a:gd name="connsiteX11" fmla="*/ 410193 w 3540562"/>
              <a:gd name="connsiteY11" fmla="*/ 2419762 h 2544664"/>
              <a:gd name="connsiteX12" fmla="*/ 441419 w 3540562"/>
              <a:gd name="connsiteY12" fmla="*/ 2331762 h 2544664"/>
              <a:gd name="connsiteX13" fmla="*/ 533677 w 3540562"/>
              <a:gd name="connsiteY13" fmla="*/ 2294859 h 2544664"/>
              <a:gd name="connsiteX14" fmla="*/ 601805 w 3540562"/>
              <a:gd name="connsiteY14" fmla="*/ 2294859 h 2544664"/>
              <a:gd name="connsiteX15" fmla="*/ 691224 w 3540562"/>
              <a:gd name="connsiteY15" fmla="*/ 2259375 h 2544664"/>
              <a:gd name="connsiteX16" fmla="*/ 725289 w 3540562"/>
              <a:gd name="connsiteY16" fmla="*/ 2175633 h 2544664"/>
              <a:gd name="connsiteX17" fmla="*/ 696901 w 3540562"/>
              <a:gd name="connsiteY17" fmla="*/ 2089053 h 2544664"/>
              <a:gd name="connsiteX18" fmla="*/ 613160 w 3540562"/>
              <a:gd name="connsiteY18" fmla="*/ 2045053 h 2544664"/>
              <a:gd name="connsiteX19" fmla="*/ 283870 w 3540562"/>
              <a:gd name="connsiteY19" fmla="*/ 2045053 h 2544664"/>
              <a:gd name="connsiteX20" fmla="*/ 191613 w 3540562"/>
              <a:gd name="connsiteY20" fmla="*/ 2005311 h 2544664"/>
              <a:gd name="connsiteX21" fmla="*/ 158967 w 3540562"/>
              <a:gd name="connsiteY21" fmla="*/ 1910215 h 2544664"/>
              <a:gd name="connsiteX22" fmla="*/ 191613 w 3540562"/>
              <a:gd name="connsiteY22" fmla="*/ 1813699 h 2544664"/>
              <a:gd name="connsiteX23" fmla="*/ 283870 w 3540562"/>
              <a:gd name="connsiteY23" fmla="*/ 1772537 h 2544664"/>
              <a:gd name="connsiteX24" fmla="*/ 780643 w 3540562"/>
              <a:gd name="connsiteY24" fmla="*/ 1772537 h 2544664"/>
              <a:gd name="connsiteX25" fmla="*/ 871482 w 3540562"/>
              <a:gd name="connsiteY25" fmla="*/ 1738473 h 2544664"/>
              <a:gd name="connsiteX26" fmla="*/ 908385 w 3540562"/>
              <a:gd name="connsiteY26" fmla="*/ 1656151 h 2544664"/>
              <a:gd name="connsiteX27" fmla="*/ 882836 w 3540562"/>
              <a:gd name="connsiteY27" fmla="*/ 1569570 h 2544664"/>
              <a:gd name="connsiteX28" fmla="*/ 800514 w 3540562"/>
              <a:gd name="connsiteY28" fmla="*/ 1522732 h 2544664"/>
              <a:gd name="connsiteX29" fmla="*/ 122065 w 3540562"/>
              <a:gd name="connsiteY29" fmla="*/ 1522732 h 2544664"/>
              <a:gd name="connsiteX30" fmla="*/ 32645 w 3540562"/>
              <a:gd name="connsiteY30" fmla="*/ 1485828 h 2544664"/>
              <a:gd name="connsiteX31" fmla="*/ 0 w 3540562"/>
              <a:gd name="connsiteY31" fmla="*/ 1397829 h 2544664"/>
              <a:gd name="connsiteX32" fmla="*/ 32645 w 3540562"/>
              <a:gd name="connsiteY32" fmla="*/ 1309829 h 2544664"/>
              <a:gd name="connsiteX33" fmla="*/ 122065 w 3540562"/>
              <a:gd name="connsiteY33" fmla="*/ 1272926 h 2544664"/>
              <a:gd name="connsiteX34" fmla="*/ 1112771 w 3540562"/>
              <a:gd name="connsiteY34" fmla="*/ 1272926 h 2544664"/>
              <a:gd name="connsiteX35" fmla="*/ 1112771 w 3540562"/>
              <a:gd name="connsiteY35" fmla="*/ 1271738 h 2544664"/>
              <a:gd name="connsiteX36" fmla="*/ 533677 w 3540562"/>
              <a:gd name="connsiteY36" fmla="*/ 1271738 h 2544664"/>
              <a:gd name="connsiteX37" fmla="*/ 444257 w 3540562"/>
              <a:gd name="connsiteY37" fmla="*/ 1234836 h 2544664"/>
              <a:gd name="connsiteX38" fmla="*/ 410193 w 3540562"/>
              <a:gd name="connsiteY38" fmla="*/ 1146836 h 2544664"/>
              <a:gd name="connsiteX39" fmla="*/ 441419 w 3540562"/>
              <a:gd name="connsiteY39" fmla="*/ 1058836 h 2544664"/>
              <a:gd name="connsiteX40" fmla="*/ 533677 w 3540562"/>
              <a:gd name="connsiteY40" fmla="*/ 1021933 h 2544664"/>
              <a:gd name="connsiteX41" fmla="*/ 601805 w 3540562"/>
              <a:gd name="connsiteY41" fmla="*/ 1021933 h 2544664"/>
              <a:gd name="connsiteX42" fmla="*/ 691224 w 3540562"/>
              <a:gd name="connsiteY42" fmla="*/ 986449 h 2544664"/>
              <a:gd name="connsiteX43" fmla="*/ 725289 w 3540562"/>
              <a:gd name="connsiteY43" fmla="*/ 902708 h 2544664"/>
              <a:gd name="connsiteX44" fmla="*/ 696901 w 3540562"/>
              <a:gd name="connsiteY44" fmla="*/ 816127 h 2544664"/>
              <a:gd name="connsiteX45" fmla="*/ 613160 w 3540562"/>
              <a:gd name="connsiteY45" fmla="*/ 772127 h 2544664"/>
              <a:gd name="connsiteX46" fmla="*/ 283870 w 3540562"/>
              <a:gd name="connsiteY46" fmla="*/ 772127 h 2544664"/>
              <a:gd name="connsiteX47" fmla="*/ 191613 w 3540562"/>
              <a:gd name="connsiteY47" fmla="*/ 732385 h 2544664"/>
              <a:gd name="connsiteX48" fmla="*/ 158967 w 3540562"/>
              <a:gd name="connsiteY48" fmla="*/ 637289 h 2544664"/>
              <a:gd name="connsiteX49" fmla="*/ 191613 w 3540562"/>
              <a:gd name="connsiteY49" fmla="*/ 540773 h 2544664"/>
              <a:gd name="connsiteX50" fmla="*/ 283870 w 3540562"/>
              <a:gd name="connsiteY50" fmla="*/ 499612 h 2544664"/>
              <a:gd name="connsiteX51" fmla="*/ 780643 w 3540562"/>
              <a:gd name="connsiteY51" fmla="*/ 499612 h 2544664"/>
              <a:gd name="connsiteX52" fmla="*/ 871482 w 3540562"/>
              <a:gd name="connsiteY52" fmla="*/ 465547 h 2544664"/>
              <a:gd name="connsiteX53" fmla="*/ 908385 w 3540562"/>
              <a:gd name="connsiteY53" fmla="*/ 383225 h 2544664"/>
              <a:gd name="connsiteX54" fmla="*/ 882836 w 3540562"/>
              <a:gd name="connsiteY54" fmla="*/ 296644 h 2544664"/>
              <a:gd name="connsiteX55" fmla="*/ 800514 w 3540562"/>
              <a:gd name="connsiteY55" fmla="*/ 249806 h 2544664"/>
              <a:gd name="connsiteX56" fmla="*/ 122065 w 3540562"/>
              <a:gd name="connsiteY56" fmla="*/ 249806 h 2544664"/>
              <a:gd name="connsiteX57" fmla="*/ 32645 w 3540562"/>
              <a:gd name="connsiteY57" fmla="*/ 212903 h 2544664"/>
              <a:gd name="connsiteX58" fmla="*/ 0 w 3540562"/>
              <a:gd name="connsiteY58" fmla="*/ 124903 h 2544664"/>
              <a:gd name="connsiteX59" fmla="*/ 32645 w 3540562"/>
              <a:gd name="connsiteY59" fmla="*/ 36903 h 2544664"/>
              <a:gd name="connsiteX60" fmla="*/ 122065 w 3540562"/>
              <a:gd name="connsiteY60" fmla="*/ 0 h 254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540562" h="2544664">
                <a:moveTo>
                  <a:pt x="122065" y="0"/>
                </a:moveTo>
                <a:lnTo>
                  <a:pt x="1112771" y="0"/>
                </a:lnTo>
                <a:lnTo>
                  <a:pt x="1112772" y="0"/>
                </a:lnTo>
                <a:lnTo>
                  <a:pt x="2326667" y="0"/>
                </a:lnTo>
                <a:cubicBezTo>
                  <a:pt x="2997083" y="0"/>
                  <a:pt x="3540562" y="543480"/>
                  <a:pt x="3540562" y="1213896"/>
                </a:cubicBezTo>
                <a:lnTo>
                  <a:pt x="3540562" y="1317316"/>
                </a:lnTo>
                <a:cubicBezTo>
                  <a:pt x="3540562" y="1987732"/>
                  <a:pt x="2997083" y="2531211"/>
                  <a:pt x="2326667" y="2531211"/>
                </a:cubicBezTo>
                <a:lnTo>
                  <a:pt x="1112772" y="2531211"/>
                </a:lnTo>
                <a:lnTo>
                  <a:pt x="1112772" y="2544664"/>
                </a:lnTo>
                <a:lnTo>
                  <a:pt x="533677" y="2544664"/>
                </a:lnTo>
                <a:cubicBezTo>
                  <a:pt x="495827" y="2544664"/>
                  <a:pt x="466020" y="2532363"/>
                  <a:pt x="444257" y="2507761"/>
                </a:cubicBezTo>
                <a:cubicBezTo>
                  <a:pt x="422493" y="2483159"/>
                  <a:pt x="411139" y="2453827"/>
                  <a:pt x="410193" y="2419762"/>
                </a:cubicBezTo>
                <a:cubicBezTo>
                  <a:pt x="409246" y="2385698"/>
                  <a:pt x="419655" y="2356364"/>
                  <a:pt x="441419" y="2331762"/>
                </a:cubicBezTo>
                <a:cubicBezTo>
                  <a:pt x="463182" y="2307160"/>
                  <a:pt x="493934" y="2294859"/>
                  <a:pt x="533677" y="2294859"/>
                </a:cubicBezTo>
                <a:lnTo>
                  <a:pt x="601805" y="2294859"/>
                </a:lnTo>
                <a:cubicBezTo>
                  <a:pt x="639655" y="2294859"/>
                  <a:pt x="669461" y="2283031"/>
                  <a:pt x="691224" y="2259375"/>
                </a:cubicBezTo>
                <a:cubicBezTo>
                  <a:pt x="712987" y="2235719"/>
                  <a:pt x="724343" y="2207805"/>
                  <a:pt x="725289" y="2175633"/>
                </a:cubicBezTo>
                <a:cubicBezTo>
                  <a:pt x="726235" y="2143461"/>
                  <a:pt x="716772" y="2114601"/>
                  <a:pt x="696901" y="2089053"/>
                </a:cubicBezTo>
                <a:cubicBezTo>
                  <a:pt x="677031" y="2063504"/>
                  <a:pt x="649117" y="2048838"/>
                  <a:pt x="613160" y="2045053"/>
                </a:cubicBezTo>
                <a:lnTo>
                  <a:pt x="283870" y="2045053"/>
                </a:lnTo>
                <a:cubicBezTo>
                  <a:pt x="244128" y="2045053"/>
                  <a:pt x="213376" y="2031806"/>
                  <a:pt x="191613" y="2005311"/>
                </a:cubicBezTo>
                <a:cubicBezTo>
                  <a:pt x="169849" y="1978816"/>
                  <a:pt x="158967" y="1947118"/>
                  <a:pt x="158967" y="1910215"/>
                </a:cubicBezTo>
                <a:cubicBezTo>
                  <a:pt x="158967" y="1873312"/>
                  <a:pt x="169849" y="1841140"/>
                  <a:pt x="191613" y="1813699"/>
                </a:cubicBezTo>
                <a:cubicBezTo>
                  <a:pt x="213376" y="1786259"/>
                  <a:pt x="244128" y="1772537"/>
                  <a:pt x="283870" y="1772537"/>
                </a:cubicBezTo>
                <a:lnTo>
                  <a:pt x="780643" y="1772537"/>
                </a:lnTo>
                <a:cubicBezTo>
                  <a:pt x="818492" y="1772537"/>
                  <a:pt x="848772" y="1761183"/>
                  <a:pt x="871482" y="1738473"/>
                </a:cubicBezTo>
                <a:cubicBezTo>
                  <a:pt x="894192" y="1715764"/>
                  <a:pt x="906493" y="1688323"/>
                  <a:pt x="908385" y="1656151"/>
                </a:cubicBezTo>
                <a:cubicBezTo>
                  <a:pt x="910278" y="1623979"/>
                  <a:pt x="901761" y="1595119"/>
                  <a:pt x="882836" y="1569570"/>
                </a:cubicBezTo>
                <a:cubicBezTo>
                  <a:pt x="863912" y="1544022"/>
                  <a:pt x="836471" y="1528409"/>
                  <a:pt x="800514" y="1522732"/>
                </a:cubicBezTo>
                <a:lnTo>
                  <a:pt x="122065" y="1522732"/>
                </a:lnTo>
                <a:cubicBezTo>
                  <a:pt x="84215" y="1522732"/>
                  <a:pt x="54409" y="1510431"/>
                  <a:pt x="32645" y="1485828"/>
                </a:cubicBezTo>
                <a:cubicBezTo>
                  <a:pt x="10882" y="1461227"/>
                  <a:pt x="0" y="1431893"/>
                  <a:pt x="0" y="1397829"/>
                </a:cubicBezTo>
                <a:cubicBezTo>
                  <a:pt x="0" y="1363765"/>
                  <a:pt x="10882" y="1334432"/>
                  <a:pt x="32645" y="1309829"/>
                </a:cubicBezTo>
                <a:cubicBezTo>
                  <a:pt x="54409" y="1285227"/>
                  <a:pt x="84215" y="1272926"/>
                  <a:pt x="122065" y="1272926"/>
                </a:cubicBezTo>
                <a:lnTo>
                  <a:pt x="1112771" y="1272926"/>
                </a:lnTo>
                <a:lnTo>
                  <a:pt x="1112771" y="1271738"/>
                </a:lnTo>
                <a:lnTo>
                  <a:pt x="533677" y="1271738"/>
                </a:lnTo>
                <a:cubicBezTo>
                  <a:pt x="495827" y="1271738"/>
                  <a:pt x="466020" y="1259437"/>
                  <a:pt x="444257" y="1234836"/>
                </a:cubicBezTo>
                <a:cubicBezTo>
                  <a:pt x="422493" y="1210234"/>
                  <a:pt x="411139" y="1180901"/>
                  <a:pt x="410193" y="1146836"/>
                </a:cubicBezTo>
                <a:cubicBezTo>
                  <a:pt x="409246" y="1112772"/>
                  <a:pt x="419655" y="1083438"/>
                  <a:pt x="441419" y="1058836"/>
                </a:cubicBezTo>
                <a:cubicBezTo>
                  <a:pt x="463182" y="1034234"/>
                  <a:pt x="493934" y="1021933"/>
                  <a:pt x="533677" y="1021933"/>
                </a:cubicBezTo>
                <a:lnTo>
                  <a:pt x="601805" y="1021933"/>
                </a:lnTo>
                <a:cubicBezTo>
                  <a:pt x="639655" y="1021933"/>
                  <a:pt x="669461" y="1010105"/>
                  <a:pt x="691224" y="986449"/>
                </a:cubicBezTo>
                <a:cubicBezTo>
                  <a:pt x="712987" y="962794"/>
                  <a:pt x="724343" y="934880"/>
                  <a:pt x="725289" y="902708"/>
                </a:cubicBezTo>
                <a:cubicBezTo>
                  <a:pt x="726235" y="870536"/>
                  <a:pt x="716772" y="841676"/>
                  <a:pt x="696901" y="816127"/>
                </a:cubicBezTo>
                <a:cubicBezTo>
                  <a:pt x="677031" y="790579"/>
                  <a:pt x="649117" y="775912"/>
                  <a:pt x="613160" y="772127"/>
                </a:cubicBezTo>
                <a:lnTo>
                  <a:pt x="283870" y="772127"/>
                </a:lnTo>
                <a:cubicBezTo>
                  <a:pt x="244128" y="772127"/>
                  <a:pt x="213376" y="758880"/>
                  <a:pt x="191613" y="732385"/>
                </a:cubicBezTo>
                <a:cubicBezTo>
                  <a:pt x="169849" y="705891"/>
                  <a:pt x="158967" y="674192"/>
                  <a:pt x="158967" y="637289"/>
                </a:cubicBezTo>
                <a:cubicBezTo>
                  <a:pt x="158967" y="600387"/>
                  <a:pt x="169849" y="568214"/>
                  <a:pt x="191613" y="540773"/>
                </a:cubicBezTo>
                <a:cubicBezTo>
                  <a:pt x="213376" y="513332"/>
                  <a:pt x="244128" y="499611"/>
                  <a:pt x="283870" y="499612"/>
                </a:cubicBezTo>
                <a:lnTo>
                  <a:pt x="780643" y="499612"/>
                </a:lnTo>
                <a:cubicBezTo>
                  <a:pt x="818492" y="499612"/>
                  <a:pt x="848772" y="488257"/>
                  <a:pt x="871482" y="465547"/>
                </a:cubicBezTo>
                <a:cubicBezTo>
                  <a:pt x="894192" y="442838"/>
                  <a:pt x="906493" y="415397"/>
                  <a:pt x="908385" y="383225"/>
                </a:cubicBezTo>
                <a:cubicBezTo>
                  <a:pt x="910278" y="351053"/>
                  <a:pt x="901761" y="322193"/>
                  <a:pt x="882836" y="296644"/>
                </a:cubicBezTo>
                <a:cubicBezTo>
                  <a:pt x="863912" y="271096"/>
                  <a:pt x="836471" y="255483"/>
                  <a:pt x="800514" y="249806"/>
                </a:cubicBezTo>
                <a:lnTo>
                  <a:pt x="122065" y="249806"/>
                </a:lnTo>
                <a:cubicBezTo>
                  <a:pt x="84215" y="249806"/>
                  <a:pt x="54409" y="237505"/>
                  <a:pt x="32645" y="212903"/>
                </a:cubicBezTo>
                <a:cubicBezTo>
                  <a:pt x="10882" y="188301"/>
                  <a:pt x="0" y="158968"/>
                  <a:pt x="0" y="124903"/>
                </a:cubicBezTo>
                <a:cubicBezTo>
                  <a:pt x="0" y="90839"/>
                  <a:pt x="10882" y="61506"/>
                  <a:pt x="32645" y="36903"/>
                </a:cubicBezTo>
                <a:cubicBezTo>
                  <a:pt x="54409" y="12301"/>
                  <a:pt x="84215" y="0"/>
                  <a:pt x="122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582961C4-5DEE-4F13-95C1-E06F994371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8337" y="5166475"/>
            <a:ext cx="3194093" cy="88462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763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5" grpId="0" build="p"/>
      <p:bldP spid="11" grpId="0"/>
      <p:bldP spid="16" grpId="0" build="p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7600" y="352424"/>
            <a:ext cx="4876800" cy="6505575"/>
          </a:xfrm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307BD7-1F50-4B20-9CD0-A832D2CAD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07423"/>
            <a:ext cx="6890656" cy="6103147"/>
          </a:xfrm>
          <a:custGeom>
            <a:avLst/>
            <a:gdLst>
              <a:gd name="connsiteX0" fmla="*/ 3540277 w 6890656"/>
              <a:gd name="connsiteY0" fmla="*/ 1941 h 6103147"/>
              <a:gd name="connsiteX1" fmla="*/ 3916028 w 6890656"/>
              <a:gd name="connsiteY1" fmla="*/ 25690 h 6103147"/>
              <a:gd name="connsiteX2" fmla="*/ 4645389 w 6890656"/>
              <a:gd name="connsiteY2" fmla="*/ 329658 h 6103147"/>
              <a:gd name="connsiteX3" fmla="*/ 5136392 w 6890656"/>
              <a:gd name="connsiteY3" fmla="*/ 604860 h 6103147"/>
              <a:gd name="connsiteX4" fmla="*/ 6149837 w 6890656"/>
              <a:gd name="connsiteY4" fmla="*/ 822123 h 6103147"/>
              <a:gd name="connsiteX5" fmla="*/ 6161226 w 6890656"/>
              <a:gd name="connsiteY5" fmla="*/ 818940 h 6103147"/>
              <a:gd name="connsiteX6" fmla="*/ 5755102 w 6890656"/>
              <a:gd name="connsiteY6" fmla="*/ 1402065 h 6103147"/>
              <a:gd name="connsiteX7" fmla="*/ 6117294 w 6890656"/>
              <a:gd name="connsiteY7" fmla="*/ 1434495 h 6103147"/>
              <a:gd name="connsiteX8" fmla="*/ 6430838 w 6890656"/>
              <a:gd name="connsiteY8" fmla="*/ 1814517 h 6103147"/>
              <a:gd name="connsiteX9" fmla="*/ 6668702 w 6890656"/>
              <a:gd name="connsiteY9" fmla="*/ 2322118 h 6103147"/>
              <a:gd name="connsiteX10" fmla="*/ 6644382 w 6890656"/>
              <a:gd name="connsiteY10" fmla="*/ 2544834 h 6103147"/>
              <a:gd name="connsiteX11" fmla="*/ 6504377 w 6890656"/>
              <a:gd name="connsiteY11" fmla="*/ 2722151 h 6103147"/>
              <a:gd name="connsiteX12" fmla="*/ 6028130 w 6890656"/>
              <a:gd name="connsiteY12" fmla="*/ 3066507 h 6103147"/>
              <a:gd name="connsiteX13" fmla="*/ 5368629 w 6890656"/>
              <a:gd name="connsiteY13" fmla="*/ 3549264 h 6103147"/>
              <a:gd name="connsiteX14" fmla="*/ 4634799 w 6890656"/>
              <a:gd name="connsiteY14" fmla="*/ 4870617 h 6103147"/>
              <a:gd name="connsiteX15" fmla="*/ 4061523 w 6890656"/>
              <a:gd name="connsiteY15" fmla="*/ 4642890 h 6103147"/>
              <a:gd name="connsiteX16" fmla="*/ 3669071 w 6890656"/>
              <a:gd name="connsiteY16" fmla="*/ 5111580 h 6103147"/>
              <a:gd name="connsiteX17" fmla="*/ 3628537 w 6890656"/>
              <a:gd name="connsiteY17" fmla="*/ 5417552 h 6103147"/>
              <a:gd name="connsiteX18" fmla="*/ 4075597 w 6890656"/>
              <a:gd name="connsiteY18" fmla="*/ 5497008 h 6103147"/>
              <a:gd name="connsiteX19" fmla="*/ 4779429 w 6890656"/>
              <a:gd name="connsiteY19" fmla="*/ 5269410 h 6103147"/>
              <a:gd name="connsiteX20" fmla="*/ 5512993 w 6890656"/>
              <a:gd name="connsiteY20" fmla="*/ 4921800 h 6103147"/>
              <a:gd name="connsiteX21" fmla="*/ 6028702 w 6890656"/>
              <a:gd name="connsiteY21" fmla="*/ 4642304 h 6103147"/>
              <a:gd name="connsiteX22" fmla="*/ 6126004 w 6890656"/>
              <a:gd name="connsiteY22" fmla="*/ 4632035 h 6103147"/>
              <a:gd name="connsiteX23" fmla="*/ 6879414 w 6890656"/>
              <a:gd name="connsiteY23" fmla="*/ 4507310 h 6103147"/>
              <a:gd name="connsiteX24" fmla="*/ 6211421 w 6890656"/>
              <a:gd name="connsiteY24" fmla="*/ 4787177 h 6103147"/>
              <a:gd name="connsiteX25" fmla="*/ 6881647 w 6890656"/>
              <a:gd name="connsiteY25" fmla="*/ 5135612 h 6103147"/>
              <a:gd name="connsiteX26" fmla="*/ 5743286 w 6890656"/>
              <a:gd name="connsiteY26" fmla="*/ 5285604 h 6103147"/>
              <a:gd name="connsiteX27" fmla="*/ 6449162 w 6890656"/>
              <a:gd name="connsiteY27" fmla="*/ 5621854 h 6103147"/>
              <a:gd name="connsiteX28" fmla="*/ 4589694 w 6890656"/>
              <a:gd name="connsiteY28" fmla="*/ 5871621 h 6103147"/>
              <a:gd name="connsiteX29" fmla="*/ 3925325 w 6890656"/>
              <a:gd name="connsiteY29" fmla="*/ 6066244 h 6103147"/>
              <a:gd name="connsiteX30" fmla="*/ 3303118 w 6890656"/>
              <a:gd name="connsiteY30" fmla="*/ 6083552 h 6103147"/>
              <a:gd name="connsiteX31" fmla="*/ 2805778 w 6890656"/>
              <a:gd name="connsiteY31" fmla="*/ 5831657 h 6103147"/>
              <a:gd name="connsiteX32" fmla="*/ 2598173 w 6890656"/>
              <a:gd name="connsiteY32" fmla="*/ 4627243 h 6103147"/>
              <a:gd name="connsiteX33" fmla="*/ 1765416 w 6890656"/>
              <a:gd name="connsiteY33" fmla="*/ 4089690 h 6103147"/>
              <a:gd name="connsiteX34" fmla="*/ 1183357 w 6890656"/>
              <a:gd name="connsiteY34" fmla="*/ 3839395 h 6103147"/>
              <a:gd name="connsiteX35" fmla="*/ 1179274 w 6890656"/>
              <a:gd name="connsiteY35" fmla="*/ 3507209 h 6103147"/>
              <a:gd name="connsiteX36" fmla="*/ 994239 w 6890656"/>
              <a:gd name="connsiteY36" fmla="*/ 3408799 h 6103147"/>
              <a:gd name="connsiteX37" fmla="*/ 298505 w 6890656"/>
              <a:gd name="connsiteY37" fmla="*/ 3007708 h 6103147"/>
              <a:gd name="connsiteX38" fmla="*/ 2789 w 6890656"/>
              <a:gd name="connsiteY38" fmla="*/ 2379559 h 6103147"/>
              <a:gd name="connsiteX39" fmla="*/ 134682 w 6890656"/>
              <a:gd name="connsiteY39" fmla="*/ 1754645 h 6103147"/>
              <a:gd name="connsiteX40" fmla="*/ 589297 w 6890656"/>
              <a:gd name="connsiteY40" fmla="*/ 1195130 h 6103147"/>
              <a:gd name="connsiteX41" fmla="*/ 1260151 w 6890656"/>
              <a:gd name="connsiteY41" fmla="*/ 732380 h 6103147"/>
              <a:gd name="connsiteX42" fmla="*/ 2036424 w 6890656"/>
              <a:gd name="connsiteY42" fmla="*/ 413418 h 6103147"/>
              <a:gd name="connsiteX43" fmla="*/ 2530894 w 6890656"/>
              <a:gd name="connsiteY43" fmla="*/ 222541 h 6103147"/>
              <a:gd name="connsiteX44" fmla="*/ 3175162 w 6890656"/>
              <a:gd name="connsiteY44" fmla="*/ 39116 h 6103147"/>
              <a:gd name="connsiteX45" fmla="*/ 3540277 w 6890656"/>
              <a:gd name="connsiteY45" fmla="*/ 1941 h 610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890656" h="6103147">
                <a:moveTo>
                  <a:pt x="3540277" y="1941"/>
                </a:moveTo>
                <a:cubicBezTo>
                  <a:pt x="3666006" y="-3367"/>
                  <a:pt x="3793509" y="1478"/>
                  <a:pt x="3916028" y="25690"/>
                </a:cubicBezTo>
                <a:cubicBezTo>
                  <a:pt x="4161066" y="74112"/>
                  <a:pt x="4441993" y="233131"/>
                  <a:pt x="4645389" y="329658"/>
                </a:cubicBezTo>
                <a:cubicBezTo>
                  <a:pt x="4848786" y="426187"/>
                  <a:pt x="5123409" y="358357"/>
                  <a:pt x="5136392" y="604860"/>
                </a:cubicBezTo>
                <a:cubicBezTo>
                  <a:pt x="5235130" y="524134"/>
                  <a:pt x="6046766" y="885913"/>
                  <a:pt x="6149837" y="822123"/>
                </a:cubicBezTo>
                <a:cubicBezTo>
                  <a:pt x="6156279" y="818137"/>
                  <a:pt x="6159959" y="817204"/>
                  <a:pt x="6161226" y="818940"/>
                </a:cubicBezTo>
                <a:cubicBezTo>
                  <a:pt x="6180207" y="844984"/>
                  <a:pt x="5655771" y="1471668"/>
                  <a:pt x="5755102" y="1402065"/>
                </a:cubicBezTo>
                <a:cubicBezTo>
                  <a:pt x="5888445" y="1326381"/>
                  <a:pt x="6009177" y="1337191"/>
                  <a:pt x="6117294" y="1434495"/>
                </a:cubicBezTo>
                <a:cubicBezTo>
                  <a:pt x="6211715" y="1532516"/>
                  <a:pt x="6316229" y="1659191"/>
                  <a:pt x="6430838" y="1814517"/>
                </a:cubicBezTo>
                <a:cubicBezTo>
                  <a:pt x="6545442" y="1969839"/>
                  <a:pt x="6624731" y="2139042"/>
                  <a:pt x="6668702" y="2322118"/>
                </a:cubicBezTo>
                <a:cubicBezTo>
                  <a:pt x="6679515" y="2397082"/>
                  <a:pt x="6671409" y="2471318"/>
                  <a:pt x="6644382" y="2544834"/>
                </a:cubicBezTo>
                <a:cubicBezTo>
                  <a:pt x="6617355" y="2618359"/>
                  <a:pt x="6570687" y="2677461"/>
                  <a:pt x="6504377" y="2722151"/>
                </a:cubicBezTo>
                <a:cubicBezTo>
                  <a:pt x="6391934" y="2803601"/>
                  <a:pt x="6233189" y="2918389"/>
                  <a:pt x="6028130" y="3066507"/>
                </a:cubicBezTo>
                <a:cubicBezTo>
                  <a:pt x="5823072" y="3214632"/>
                  <a:pt x="5600851" y="3248580"/>
                  <a:pt x="5368629" y="3549264"/>
                </a:cubicBezTo>
                <a:cubicBezTo>
                  <a:pt x="5136409" y="3849948"/>
                  <a:pt x="4865080" y="4679964"/>
                  <a:pt x="4634799" y="4870617"/>
                </a:cubicBezTo>
                <a:cubicBezTo>
                  <a:pt x="4404510" y="5061265"/>
                  <a:pt x="4222474" y="4602729"/>
                  <a:pt x="4061523" y="4642890"/>
                </a:cubicBezTo>
                <a:cubicBezTo>
                  <a:pt x="3900573" y="4683048"/>
                  <a:pt x="3754479" y="4973191"/>
                  <a:pt x="3669071" y="5111580"/>
                </a:cubicBezTo>
                <a:cubicBezTo>
                  <a:pt x="3583663" y="5249969"/>
                  <a:pt x="3570152" y="5351960"/>
                  <a:pt x="3628537" y="5417552"/>
                </a:cubicBezTo>
                <a:cubicBezTo>
                  <a:pt x="3709260" y="5516296"/>
                  <a:pt x="3858285" y="5542781"/>
                  <a:pt x="4075597" y="5497008"/>
                </a:cubicBezTo>
                <a:cubicBezTo>
                  <a:pt x="4292909" y="5451233"/>
                  <a:pt x="4527519" y="5375366"/>
                  <a:pt x="4779429" y="5269410"/>
                </a:cubicBezTo>
                <a:cubicBezTo>
                  <a:pt x="5031339" y="5163445"/>
                  <a:pt x="5275860" y="5047583"/>
                  <a:pt x="5512993" y="4921800"/>
                </a:cubicBezTo>
                <a:cubicBezTo>
                  <a:pt x="5750122" y="4796019"/>
                  <a:pt x="5922031" y="4702855"/>
                  <a:pt x="6028702" y="4642304"/>
                </a:cubicBezTo>
                <a:cubicBezTo>
                  <a:pt x="6061858" y="4619960"/>
                  <a:pt x="5984220" y="4654534"/>
                  <a:pt x="6126004" y="4632035"/>
                </a:cubicBezTo>
                <a:cubicBezTo>
                  <a:pt x="6267791" y="4609538"/>
                  <a:pt x="6870767" y="4473433"/>
                  <a:pt x="6879414" y="4507310"/>
                </a:cubicBezTo>
                <a:cubicBezTo>
                  <a:pt x="6895273" y="4547672"/>
                  <a:pt x="6210704" y="4773484"/>
                  <a:pt x="6211421" y="4787177"/>
                </a:cubicBezTo>
                <a:cubicBezTo>
                  <a:pt x="6224398" y="4903224"/>
                  <a:pt x="6981116" y="5068581"/>
                  <a:pt x="6881647" y="5135612"/>
                </a:cubicBezTo>
                <a:cubicBezTo>
                  <a:pt x="6808851" y="5187512"/>
                  <a:pt x="5815368" y="5204560"/>
                  <a:pt x="5743286" y="5285604"/>
                </a:cubicBezTo>
                <a:cubicBezTo>
                  <a:pt x="5671205" y="5366646"/>
                  <a:pt x="6646292" y="5518778"/>
                  <a:pt x="6449162" y="5621854"/>
                </a:cubicBezTo>
                <a:cubicBezTo>
                  <a:pt x="6252034" y="5724931"/>
                  <a:pt x="5010334" y="5797557"/>
                  <a:pt x="4589694" y="5871621"/>
                </a:cubicBezTo>
                <a:cubicBezTo>
                  <a:pt x="4169054" y="5945682"/>
                  <a:pt x="4146244" y="6023715"/>
                  <a:pt x="3925325" y="6066244"/>
                </a:cubicBezTo>
                <a:cubicBezTo>
                  <a:pt x="3704407" y="6108776"/>
                  <a:pt x="3497005" y="6114541"/>
                  <a:pt x="3303118" y="6083552"/>
                </a:cubicBezTo>
                <a:cubicBezTo>
                  <a:pt x="3109229" y="6052570"/>
                  <a:pt x="2943452" y="5968599"/>
                  <a:pt x="2805778" y="5831657"/>
                </a:cubicBezTo>
                <a:cubicBezTo>
                  <a:pt x="2494396" y="5525331"/>
                  <a:pt x="2771563" y="4917573"/>
                  <a:pt x="2598173" y="4627243"/>
                </a:cubicBezTo>
                <a:cubicBezTo>
                  <a:pt x="2424781" y="4336915"/>
                  <a:pt x="1211153" y="4647578"/>
                  <a:pt x="1765416" y="4089690"/>
                </a:cubicBezTo>
                <a:cubicBezTo>
                  <a:pt x="1509540" y="4185556"/>
                  <a:pt x="1281045" y="3936473"/>
                  <a:pt x="1183357" y="3839395"/>
                </a:cubicBezTo>
                <a:cubicBezTo>
                  <a:pt x="1085668" y="3742314"/>
                  <a:pt x="1210796" y="3578978"/>
                  <a:pt x="1179274" y="3507209"/>
                </a:cubicBezTo>
                <a:cubicBezTo>
                  <a:pt x="1147753" y="3435442"/>
                  <a:pt x="1141033" y="3492052"/>
                  <a:pt x="994239" y="3408799"/>
                </a:cubicBezTo>
                <a:cubicBezTo>
                  <a:pt x="847446" y="3325548"/>
                  <a:pt x="480866" y="3210963"/>
                  <a:pt x="298505" y="3007708"/>
                </a:cubicBezTo>
                <a:cubicBezTo>
                  <a:pt x="116144" y="2804454"/>
                  <a:pt x="17572" y="2595068"/>
                  <a:pt x="2789" y="2379559"/>
                </a:cubicBezTo>
                <a:cubicBezTo>
                  <a:pt x="-11990" y="2164043"/>
                  <a:pt x="31975" y="1955740"/>
                  <a:pt x="134682" y="1754645"/>
                </a:cubicBezTo>
                <a:cubicBezTo>
                  <a:pt x="237388" y="1553542"/>
                  <a:pt x="388929" y="1367042"/>
                  <a:pt x="589297" y="1195130"/>
                </a:cubicBezTo>
                <a:cubicBezTo>
                  <a:pt x="789674" y="1023219"/>
                  <a:pt x="1013288" y="868974"/>
                  <a:pt x="1260151" y="732380"/>
                </a:cubicBezTo>
                <a:cubicBezTo>
                  <a:pt x="1507017" y="595785"/>
                  <a:pt x="1824633" y="498393"/>
                  <a:pt x="2036424" y="413418"/>
                </a:cubicBezTo>
                <a:cubicBezTo>
                  <a:pt x="2248213" y="328444"/>
                  <a:pt x="2341106" y="284924"/>
                  <a:pt x="2530894" y="222541"/>
                </a:cubicBezTo>
                <a:cubicBezTo>
                  <a:pt x="2720682" y="160159"/>
                  <a:pt x="2944305" y="71927"/>
                  <a:pt x="3175162" y="39116"/>
                </a:cubicBezTo>
                <a:cubicBezTo>
                  <a:pt x="3290591" y="22712"/>
                  <a:pt x="3414548" y="7249"/>
                  <a:pt x="3540277" y="19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ECBFED2-BF10-4CE1-AB28-AD3CBB270D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2928" y="2163839"/>
            <a:ext cx="2580176" cy="3363096"/>
          </a:xfrm>
          <a:custGeom>
            <a:avLst/>
            <a:gdLst>
              <a:gd name="connsiteX0" fmla="*/ 387832 w 5082193"/>
              <a:gd name="connsiteY0" fmla="*/ 4358287 h 6624317"/>
              <a:gd name="connsiteX1" fmla="*/ 441464 w 5082193"/>
              <a:gd name="connsiteY1" fmla="*/ 4453280 h 6624317"/>
              <a:gd name="connsiteX2" fmla="*/ 450403 w 5082193"/>
              <a:gd name="connsiteY2" fmla="*/ 4525815 h 6624317"/>
              <a:gd name="connsiteX3" fmla="*/ 467411 w 5082193"/>
              <a:gd name="connsiteY3" fmla="*/ 4571833 h 6624317"/>
              <a:gd name="connsiteX4" fmla="*/ 465355 w 5082193"/>
              <a:gd name="connsiteY4" fmla="*/ 4573823 h 6624317"/>
              <a:gd name="connsiteX5" fmla="*/ 387832 w 5082193"/>
              <a:gd name="connsiteY5" fmla="*/ 4358287 h 6624317"/>
              <a:gd name="connsiteX6" fmla="*/ 2822733 w 5082193"/>
              <a:gd name="connsiteY6" fmla="*/ 908 h 6624317"/>
              <a:gd name="connsiteX7" fmla="*/ 4456662 w 5082193"/>
              <a:gd name="connsiteY7" fmla="*/ 3693245 h 6624317"/>
              <a:gd name="connsiteX8" fmla="*/ 4059274 w 5082193"/>
              <a:gd name="connsiteY8" fmla="*/ 4779171 h 6624317"/>
              <a:gd name="connsiteX9" fmla="*/ 4094248 w 5082193"/>
              <a:gd name="connsiteY9" fmla="*/ 5255111 h 6624317"/>
              <a:gd name="connsiteX10" fmla="*/ 4086259 w 5082193"/>
              <a:gd name="connsiteY10" fmla="*/ 5341077 h 6624317"/>
              <a:gd name="connsiteX11" fmla="*/ 4067849 w 5082193"/>
              <a:gd name="connsiteY11" fmla="*/ 5486439 h 6624317"/>
              <a:gd name="connsiteX12" fmla="*/ 4047358 w 5082193"/>
              <a:gd name="connsiteY12" fmla="*/ 5606791 h 6624317"/>
              <a:gd name="connsiteX13" fmla="*/ 4018636 w 5082193"/>
              <a:gd name="connsiteY13" fmla="*/ 5704088 h 6624317"/>
              <a:gd name="connsiteX14" fmla="*/ 3944196 w 5082193"/>
              <a:gd name="connsiteY14" fmla="*/ 5766218 h 6624317"/>
              <a:gd name="connsiteX15" fmla="*/ 3838086 w 5082193"/>
              <a:gd name="connsiteY15" fmla="*/ 5690499 h 6624317"/>
              <a:gd name="connsiteX16" fmla="*/ 3773655 w 5082193"/>
              <a:gd name="connsiteY16" fmla="*/ 5529335 h 6624317"/>
              <a:gd name="connsiteX17" fmla="*/ 3751946 w 5082193"/>
              <a:gd name="connsiteY17" fmla="*/ 5381715 h 6624317"/>
              <a:gd name="connsiteX18" fmla="*/ 3791216 w 5082193"/>
              <a:gd name="connsiteY18" fmla="*/ 5297311 h 6624317"/>
              <a:gd name="connsiteX19" fmla="*/ 3841037 w 5082193"/>
              <a:gd name="connsiteY19" fmla="*/ 5212910 h 6624317"/>
              <a:gd name="connsiteX20" fmla="*/ 3809972 w 5082193"/>
              <a:gd name="connsiteY20" fmla="*/ 5087475 h 6624317"/>
              <a:gd name="connsiteX21" fmla="*/ 3690987 w 5082193"/>
              <a:gd name="connsiteY21" fmla="*/ 5039413 h 6624317"/>
              <a:gd name="connsiteX22" fmla="*/ 3596620 w 5082193"/>
              <a:gd name="connsiteY22" fmla="*/ 5115611 h 6624317"/>
              <a:gd name="connsiteX23" fmla="*/ 3583138 w 5082193"/>
              <a:gd name="connsiteY23" fmla="*/ 5255111 h 6624317"/>
              <a:gd name="connsiteX24" fmla="*/ 3648787 w 5082193"/>
              <a:gd name="connsiteY24" fmla="*/ 5699986 h 6624317"/>
              <a:gd name="connsiteX25" fmla="*/ 3714433 w 5082193"/>
              <a:gd name="connsiteY25" fmla="*/ 6141343 h 6624317"/>
              <a:gd name="connsiteX26" fmla="*/ 3703883 w 5082193"/>
              <a:gd name="connsiteY26" fmla="*/ 6253296 h 6624317"/>
              <a:gd name="connsiteX27" fmla="*/ 3658164 w 5082193"/>
              <a:gd name="connsiteY27" fmla="*/ 6403932 h 6624317"/>
              <a:gd name="connsiteX28" fmla="*/ 3548558 w 5082193"/>
              <a:gd name="connsiteY28" fmla="*/ 6559843 h 6624317"/>
              <a:gd name="connsiteX29" fmla="*/ 3428398 w 5082193"/>
              <a:gd name="connsiteY29" fmla="*/ 6624317 h 6624317"/>
              <a:gd name="connsiteX30" fmla="*/ 3281648 w 5082193"/>
              <a:gd name="connsiteY30" fmla="*/ 6523069 h 6624317"/>
              <a:gd name="connsiteX31" fmla="*/ 3220344 w 5082193"/>
              <a:gd name="connsiteY31" fmla="*/ 6314493 h 6624317"/>
              <a:gd name="connsiteX32" fmla="*/ 3208013 w 5082193"/>
              <a:gd name="connsiteY32" fmla="*/ 6141343 h 6624317"/>
              <a:gd name="connsiteX33" fmla="*/ 3285383 w 5082193"/>
              <a:gd name="connsiteY33" fmla="*/ 5839486 h 6624317"/>
              <a:gd name="connsiteX34" fmla="*/ 3362753 w 5082193"/>
              <a:gd name="connsiteY34" fmla="*/ 5541145 h 6624317"/>
              <a:gd name="connsiteX35" fmla="*/ 3325826 w 5082193"/>
              <a:gd name="connsiteY35" fmla="*/ 5300244 h 6624317"/>
              <a:gd name="connsiteX36" fmla="*/ 3222081 w 5082193"/>
              <a:gd name="connsiteY36" fmla="*/ 5048793 h 6624317"/>
              <a:gd name="connsiteX37" fmla="*/ 3084924 w 5082193"/>
              <a:gd name="connsiteY37" fmla="*/ 4873538 h 6624317"/>
              <a:gd name="connsiteX38" fmla="*/ 2940737 w 5082193"/>
              <a:gd name="connsiteY38" fmla="*/ 4701801 h 6624317"/>
              <a:gd name="connsiteX39" fmla="*/ 2903810 w 5082193"/>
              <a:gd name="connsiteY39" fmla="*/ 4568749 h 6624317"/>
              <a:gd name="connsiteX40" fmla="*/ 2856333 w 5082193"/>
              <a:gd name="connsiteY40" fmla="*/ 4439215 h 6624317"/>
              <a:gd name="connsiteX41" fmla="*/ 2828200 w 5082193"/>
              <a:gd name="connsiteY41" fmla="*/ 4415769 h 6624317"/>
              <a:gd name="connsiteX42" fmla="*/ 2798893 w 5082193"/>
              <a:gd name="connsiteY42" fmla="*/ 4433939 h 6624317"/>
              <a:gd name="connsiteX43" fmla="*/ 2762552 w 5082193"/>
              <a:gd name="connsiteY43" fmla="*/ 4490793 h 6624317"/>
              <a:gd name="connsiteX44" fmla="*/ 2689872 w 5082193"/>
              <a:gd name="connsiteY44" fmla="*/ 4631465 h 6624317"/>
              <a:gd name="connsiteX45" fmla="*/ 2589057 w 5082193"/>
              <a:gd name="connsiteY45" fmla="*/ 4701801 h 6624317"/>
              <a:gd name="connsiteX46" fmla="*/ 2524104 w 5082193"/>
              <a:gd name="connsiteY46" fmla="*/ 4636155 h 6624317"/>
              <a:gd name="connsiteX47" fmla="*/ 2488330 w 5082193"/>
              <a:gd name="connsiteY47" fmla="*/ 4514238 h 6624317"/>
              <a:gd name="connsiteX48" fmla="*/ 2382739 w 5082193"/>
              <a:gd name="connsiteY48" fmla="*/ 4448592 h 6624317"/>
              <a:gd name="connsiteX49" fmla="*/ 2217447 w 5082193"/>
              <a:gd name="connsiteY49" fmla="*/ 4580473 h 6624317"/>
              <a:gd name="connsiteX50" fmla="*/ 2171731 w 5082193"/>
              <a:gd name="connsiteY50" fmla="*/ 4842473 h 6624317"/>
              <a:gd name="connsiteX51" fmla="*/ 2128356 w 5082193"/>
              <a:gd name="connsiteY51" fmla="*/ 4955598 h 6624317"/>
              <a:gd name="connsiteX52" fmla="*/ 2049814 w 5082193"/>
              <a:gd name="connsiteY52" fmla="*/ 5044103 h 6624317"/>
              <a:gd name="connsiteX53" fmla="*/ 1939255 w 5082193"/>
              <a:gd name="connsiteY53" fmla="*/ 4944460 h 6624317"/>
              <a:gd name="connsiteX54" fmla="*/ 1903866 w 5082193"/>
              <a:gd name="connsiteY54" fmla="*/ 4725246 h 6624317"/>
              <a:gd name="connsiteX55" fmla="*/ 1850017 w 5082193"/>
              <a:gd name="connsiteY55" fmla="*/ 4506032 h 6624317"/>
              <a:gd name="connsiteX56" fmla="*/ 1684067 w 5082193"/>
              <a:gd name="connsiteY56" fmla="*/ 4406389 h 6624317"/>
              <a:gd name="connsiteX57" fmla="*/ 1521686 w 5082193"/>
              <a:gd name="connsiteY57" fmla="*/ 4530564 h 6624317"/>
              <a:gd name="connsiteX58" fmla="*/ 1482262 w 5082193"/>
              <a:gd name="connsiteY58" fmla="*/ 4787074 h 6624317"/>
              <a:gd name="connsiteX59" fmla="*/ 1435546 w 5082193"/>
              <a:gd name="connsiteY59" fmla="*/ 5001903 h 6624317"/>
              <a:gd name="connsiteX60" fmla="*/ 1357221 w 5082193"/>
              <a:gd name="connsiteY60" fmla="*/ 5073801 h 6624317"/>
              <a:gd name="connsiteX61" fmla="*/ 1290360 w 5082193"/>
              <a:gd name="connsiteY61" fmla="*/ 5130069 h 6624317"/>
              <a:gd name="connsiteX62" fmla="*/ 1262051 w 5082193"/>
              <a:gd name="connsiteY62" fmla="*/ 5255111 h 6624317"/>
              <a:gd name="connsiteX63" fmla="*/ 1285496 w 5082193"/>
              <a:gd name="connsiteY63" fmla="*/ 5362374 h 6624317"/>
              <a:gd name="connsiteX64" fmla="*/ 1308941 w 5082193"/>
              <a:gd name="connsiteY64" fmla="*/ 5466119 h 6624317"/>
              <a:gd name="connsiteX65" fmla="*/ 1266741 w 5082193"/>
              <a:gd name="connsiteY65" fmla="*/ 5634926 h 6624317"/>
              <a:gd name="connsiteX66" fmla="*/ 1287843 w 5082193"/>
              <a:gd name="connsiteY66" fmla="*/ 5791424 h 6624317"/>
              <a:gd name="connsiteX67" fmla="*/ 1308941 w 5082193"/>
              <a:gd name="connsiteY67" fmla="*/ 5930335 h 6624317"/>
              <a:gd name="connsiteX68" fmla="*/ 1250915 w 5082193"/>
              <a:gd name="connsiteY68" fmla="*/ 6109692 h 6624317"/>
              <a:gd name="connsiteX69" fmla="*/ 1140137 w 5082193"/>
              <a:gd name="connsiteY69" fmla="*/ 6267950 h 6624317"/>
              <a:gd name="connsiteX70" fmla="*/ 992431 w 5082193"/>
              <a:gd name="connsiteY70" fmla="*/ 6076283 h 6624317"/>
              <a:gd name="connsiteX71" fmla="*/ 929129 w 5082193"/>
              <a:gd name="connsiteY71" fmla="*/ 5817799 h 6624317"/>
              <a:gd name="connsiteX72" fmla="*/ 983053 w 5082193"/>
              <a:gd name="connsiteY72" fmla="*/ 5614997 h 6624317"/>
              <a:gd name="connsiteX73" fmla="*/ 1036975 w 5082193"/>
              <a:gd name="connsiteY73" fmla="*/ 5433296 h 6624317"/>
              <a:gd name="connsiteX74" fmla="*/ 1031940 w 5082193"/>
              <a:gd name="connsiteY74" fmla="*/ 5346982 h 6624317"/>
              <a:gd name="connsiteX75" fmla="*/ 1021693 w 5082193"/>
              <a:gd name="connsiteY75" fmla="*/ 5214821 h 6624317"/>
              <a:gd name="connsiteX76" fmla="*/ 1013530 w 5082193"/>
              <a:gd name="connsiteY76" fmla="*/ 5128507 h 6624317"/>
              <a:gd name="connsiteX77" fmla="*/ 1001808 w 5082193"/>
              <a:gd name="connsiteY77" fmla="*/ 4969666 h 6624317"/>
              <a:gd name="connsiteX78" fmla="*/ 947884 w 5082193"/>
              <a:gd name="connsiteY78" fmla="*/ 4912809 h 6624317"/>
              <a:gd name="connsiteX79" fmla="*/ 897347 w 5082193"/>
              <a:gd name="connsiteY79" fmla="*/ 4986965 h 6624317"/>
              <a:gd name="connsiteX80" fmla="*/ 828051 w 5082193"/>
              <a:gd name="connsiteY80" fmla="*/ 5124686 h 6624317"/>
              <a:gd name="connsiteX81" fmla="*/ 736876 w 5082193"/>
              <a:gd name="connsiteY81" fmla="*/ 5198843 h 6624317"/>
              <a:gd name="connsiteX82" fmla="*/ 646567 w 5082193"/>
              <a:gd name="connsiteY82" fmla="*/ 5095162 h 6624317"/>
              <a:gd name="connsiteX83" fmla="*/ 605234 w 5082193"/>
              <a:gd name="connsiteY83" fmla="*/ 4882070 h 6624317"/>
              <a:gd name="connsiteX84" fmla="*/ 549313 w 5082193"/>
              <a:gd name="connsiteY84" fmla="*/ 4706491 h 6624317"/>
              <a:gd name="connsiteX85" fmla="*/ 474287 w 5082193"/>
              <a:gd name="connsiteY85" fmla="*/ 4590436 h 6624317"/>
              <a:gd name="connsiteX86" fmla="*/ 467411 w 5082193"/>
              <a:gd name="connsiteY86" fmla="*/ 4571833 h 6624317"/>
              <a:gd name="connsiteX87" fmla="*/ 482067 w 5082193"/>
              <a:gd name="connsiteY87" fmla="*/ 4557649 h 6624317"/>
              <a:gd name="connsiteX88" fmla="*/ 720264 w 5082193"/>
              <a:gd name="connsiteY88" fmla="*/ 3515098 h 6624317"/>
              <a:gd name="connsiteX89" fmla="*/ 2822733 w 5082193"/>
              <a:gd name="connsiteY89" fmla="*/ 908 h 66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82193" h="6624317">
                <a:moveTo>
                  <a:pt x="387832" y="4358287"/>
                </a:moveTo>
                <a:cubicBezTo>
                  <a:pt x="399970" y="4365378"/>
                  <a:pt x="417629" y="4393380"/>
                  <a:pt x="441464" y="4453280"/>
                </a:cubicBezTo>
                <a:cubicBezTo>
                  <a:pt x="441953" y="4478777"/>
                  <a:pt x="444933" y="4502956"/>
                  <a:pt x="450403" y="4525815"/>
                </a:cubicBezTo>
                <a:lnTo>
                  <a:pt x="467411" y="4571833"/>
                </a:lnTo>
                <a:lnTo>
                  <a:pt x="465355" y="4573823"/>
                </a:lnTo>
                <a:cubicBezTo>
                  <a:pt x="379076" y="4636138"/>
                  <a:pt x="339282" y="4329923"/>
                  <a:pt x="387832" y="4358287"/>
                </a:cubicBezTo>
                <a:close/>
                <a:moveTo>
                  <a:pt x="2822733" y="908"/>
                </a:moveTo>
                <a:cubicBezTo>
                  <a:pt x="4474927" y="36971"/>
                  <a:pt x="5966325" y="1150137"/>
                  <a:pt x="4456662" y="3693245"/>
                </a:cubicBezTo>
                <a:cubicBezTo>
                  <a:pt x="3485044" y="2645596"/>
                  <a:pt x="4032083" y="4643047"/>
                  <a:pt x="4059274" y="4779171"/>
                </a:cubicBezTo>
                <a:cubicBezTo>
                  <a:pt x="4080898" y="4937557"/>
                  <a:pt x="4092554" y="5096206"/>
                  <a:pt x="4094248" y="5255111"/>
                </a:cubicBezTo>
                <a:cubicBezTo>
                  <a:pt x="4094015" y="5266835"/>
                  <a:pt x="4091353" y="5295489"/>
                  <a:pt x="4086259" y="5341077"/>
                </a:cubicBezTo>
                <a:cubicBezTo>
                  <a:pt x="4081165" y="5386665"/>
                  <a:pt x="4075028" y="5435118"/>
                  <a:pt x="4067849" y="5486439"/>
                </a:cubicBezTo>
                <a:cubicBezTo>
                  <a:pt x="4060671" y="5537758"/>
                  <a:pt x="4053840" y="5577874"/>
                  <a:pt x="4047358" y="5606791"/>
                </a:cubicBezTo>
                <a:cubicBezTo>
                  <a:pt x="4043352" y="5633947"/>
                  <a:pt x="4033777" y="5666382"/>
                  <a:pt x="4018636" y="5704088"/>
                </a:cubicBezTo>
                <a:cubicBezTo>
                  <a:pt x="4003493" y="5741796"/>
                  <a:pt x="3978680" y="5762507"/>
                  <a:pt x="3944196" y="5766218"/>
                </a:cubicBezTo>
                <a:cubicBezTo>
                  <a:pt x="3901966" y="5763470"/>
                  <a:pt x="3866596" y="5738230"/>
                  <a:pt x="3838086" y="5690499"/>
                </a:cubicBezTo>
                <a:cubicBezTo>
                  <a:pt x="3809573" y="5642768"/>
                  <a:pt x="3788097" y="5589047"/>
                  <a:pt x="3773655" y="5529335"/>
                </a:cubicBezTo>
                <a:cubicBezTo>
                  <a:pt x="3759210" y="5469621"/>
                  <a:pt x="3751975" y="5420416"/>
                  <a:pt x="3751946" y="5381715"/>
                </a:cubicBezTo>
                <a:cubicBezTo>
                  <a:pt x="3754779" y="5353582"/>
                  <a:pt x="3767868" y="5325447"/>
                  <a:pt x="3791216" y="5297311"/>
                </a:cubicBezTo>
                <a:cubicBezTo>
                  <a:pt x="3814563" y="5269179"/>
                  <a:pt x="3831170" y="5241043"/>
                  <a:pt x="3841037" y="5212910"/>
                </a:cubicBezTo>
                <a:cubicBezTo>
                  <a:pt x="3842112" y="5160548"/>
                  <a:pt x="3831758" y="5118739"/>
                  <a:pt x="3809972" y="5087475"/>
                </a:cubicBezTo>
                <a:cubicBezTo>
                  <a:pt x="3788188" y="5056218"/>
                  <a:pt x="3748526" y="5040194"/>
                  <a:pt x="3690987" y="5039413"/>
                </a:cubicBezTo>
                <a:cubicBezTo>
                  <a:pt x="3639310" y="5043126"/>
                  <a:pt x="3607854" y="5068525"/>
                  <a:pt x="3596620" y="5115611"/>
                </a:cubicBezTo>
                <a:cubicBezTo>
                  <a:pt x="3585386" y="5162697"/>
                  <a:pt x="3580891" y="5209197"/>
                  <a:pt x="3583138" y="5255111"/>
                </a:cubicBezTo>
                <a:cubicBezTo>
                  <a:pt x="3588610" y="5403108"/>
                  <a:pt x="3610492" y="5551400"/>
                  <a:pt x="3648787" y="5699986"/>
                </a:cubicBezTo>
                <a:cubicBezTo>
                  <a:pt x="3687081" y="5848570"/>
                  <a:pt x="3708961" y="5995689"/>
                  <a:pt x="3714433" y="6141343"/>
                </a:cubicBezTo>
                <a:cubicBezTo>
                  <a:pt x="3715019" y="6166645"/>
                  <a:pt x="3711503" y="6203963"/>
                  <a:pt x="3703883" y="6253296"/>
                </a:cubicBezTo>
                <a:cubicBezTo>
                  <a:pt x="3696264" y="6302630"/>
                  <a:pt x="3681024" y="6352841"/>
                  <a:pt x="3658164" y="6403932"/>
                </a:cubicBezTo>
                <a:cubicBezTo>
                  <a:pt x="3628368" y="6466453"/>
                  <a:pt x="3591834" y="6518424"/>
                  <a:pt x="3548558" y="6559843"/>
                </a:cubicBezTo>
                <a:cubicBezTo>
                  <a:pt x="3505282" y="6601263"/>
                  <a:pt x="3465230" y="6622755"/>
                  <a:pt x="3428398" y="6624317"/>
                </a:cubicBezTo>
                <a:cubicBezTo>
                  <a:pt x="3362202" y="6620352"/>
                  <a:pt x="3313286" y="6586604"/>
                  <a:pt x="3281648" y="6523069"/>
                </a:cubicBezTo>
                <a:cubicBezTo>
                  <a:pt x="3250013" y="6459534"/>
                  <a:pt x="3229578" y="6390008"/>
                  <a:pt x="3220344" y="6314493"/>
                </a:cubicBezTo>
                <a:cubicBezTo>
                  <a:pt x="3211111" y="6238974"/>
                  <a:pt x="3206999" y="6181259"/>
                  <a:pt x="3208013" y="6141343"/>
                </a:cubicBezTo>
                <a:cubicBezTo>
                  <a:pt x="3214461" y="6043947"/>
                  <a:pt x="3240250" y="5943330"/>
                  <a:pt x="3285383" y="5839486"/>
                </a:cubicBezTo>
                <a:cubicBezTo>
                  <a:pt x="3330516" y="5735642"/>
                  <a:pt x="3356305" y="5636194"/>
                  <a:pt x="3362753" y="5541145"/>
                </a:cubicBezTo>
                <a:cubicBezTo>
                  <a:pt x="3362458" y="5459965"/>
                  <a:pt x="3350151" y="5379666"/>
                  <a:pt x="3325826" y="5300244"/>
                </a:cubicBezTo>
                <a:cubicBezTo>
                  <a:pt x="3301503" y="5220822"/>
                  <a:pt x="3266919" y="5137004"/>
                  <a:pt x="3222081" y="5048793"/>
                </a:cubicBezTo>
                <a:cubicBezTo>
                  <a:pt x="3189844" y="4993598"/>
                  <a:pt x="3144125" y="4935181"/>
                  <a:pt x="3084924" y="4873538"/>
                </a:cubicBezTo>
                <a:cubicBezTo>
                  <a:pt x="3025726" y="4811897"/>
                  <a:pt x="2977664" y="4754650"/>
                  <a:pt x="2940737" y="4701801"/>
                </a:cubicBezTo>
                <a:cubicBezTo>
                  <a:pt x="2918758" y="4657158"/>
                  <a:pt x="2906448" y="4612806"/>
                  <a:pt x="2903810" y="4568749"/>
                </a:cubicBezTo>
                <a:cubicBezTo>
                  <a:pt x="2901172" y="4524691"/>
                  <a:pt x="2885346" y="4481514"/>
                  <a:pt x="2856333" y="4439215"/>
                </a:cubicBezTo>
                <a:cubicBezTo>
                  <a:pt x="2846956" y="4424366"/>
                  <a:pt x="2837578" y="4416551"/>
                  <a:pt x="2828200" y="4415769"/>
                </a:cubicBezTo>
                <a:cubicBezTo>
                  <a:pt x="2819015" y="4415670"/>
                  <a:pt x="2809247" y="4421728"/>
                  <a:pt x="2798893" y="4433939"/>
                </a:cubicBezTo>
                <a:cubicBezTo>
                  <a:pt x="2788536" y="4446150"/>
                  <a:pt x="2776424" y="4465100"/>
                  <a:pt x="2762552" y="4490793"/>
                </a:cubicBezTo>
                <a:cubicBezTo>
                  <a:pt x="2736568" y="4540616"/>
                  <a:pt x="2712341" y="4587507"/>
                  <a:pt x="2689872" y="4631465"/>
                </a:cubicBezTo>
                <a:cubicBezTo>
                  <a:pt x="2667403" y="4675426"/>
                  <a:pt x="2633799" y="4698871"/>
                  <a:pt x="2589057" y="4701801"/>
                </a:cubicBezTo>
                <a:cubicBezTo>
                  <a:pt x="2554294" y="4698676"/>
                  <a:pt x="2532644" y="4676793"/>
                  <a:pt x="2524104" y="4636155"/>
                </a:cubicBezTo>
                <a:cubicBezTo>
                  <a:pt x="2515566" y="4595517"/>
                  <a:pt x="2503642" y="4554876"/>
                  <a:pt x="2488330" y="4514238"/>
                </a:cubicBezTo>
                <a:cubicBezTo>
                  <a:pt x="2473018" y="4473600"/>
                  <a:pt x="2437819" y="4451717"/>
                  <a:pt x="2382739" y="4448592"/>
                </a:cubicBezTo>
                <a:cubicBezTo>
                  <a:pt x="2293645" y="4454160"/>
                  <a:pt x="2238549" y="4498121"/>
                  <a:pt x="2217447" y="4580473"/>
                </a:cubicBezTo>
                <a:cubicBezTo>
                  <a:pt x="2196348" y="4662824"/>
                  <a:pt x="2181109" y="4750158"/>
                  <a:pt x="2171731" y="4842473"/>
                </a:cubicBezTo>
                <a:cubicBezTo>
                  <a:pt x="2162546" y="4888095"/>
                  <a:pt x="2148090" y="4925801"/>
                  <a:pt x="2128356" y="4955598"/>
                </a:cubicBezTo>
                <a:cubicBezTo>
                  <a:pt x="2108622" y="4985392"/>
                  <a:pt x="2082442" y="5014895"/>
                  <a:pt x="2049814" y="5044103"/>
                </a:cubicBezTo>
                <a:cubicBezTo>
                  <a:pt x="1992631" y="5040783"/>
                  <a:pt x="1955776" y="5007567"/>
                  <a:pt x="1939255" y="4944460"/>
                </a:cubicBezTo>
                <a:cubicBezTo>
                  <a:pt x="1922734" y="4881353"/>
                  <a:pt x="1910938" y="4808283"/>
                  <a:pt x="1903866" y="4725246"/>
                </a:cubicBezTo>
                <a:cubicBezTo>
                  <a:pt x="1896798" y="4642210"/>
                  <a:pt x="1878848" y="4569139"/>
                  <a:pt x="1850017" y="4506032"/>
                </a:cubicBezTo>
                <a:cubicBezTo>
                  <a:pt x="1821186" y="4442926"/>
                  <a:pt x="1765870" y="4409712"/>
                  <a:pt x="1684067" y="4406389"/>
                </a:cubicBezTo>
                <a:cubicBezTo>
                  <a:pt x="1598593" y="4411224"/>
                  <a:pt x="1544468" y="4452616"/>
                  <a:pt x="1521686" y="4530564"/>
                </a:cubicBezTo>
                <a:cubicBezTo>
                  <a:pt x="1498907" y="4608512"/>
                  <a:pt x="1485767" y="4694015"/>
                  <a:pt x="1482262" y="4787074"/>
                </a:cubicBezTo>
                <a:cubicBezTo>
                  <a:pt x="1478763" y="4880130"/>
                  <a:pt x="1463189" y="4951740"/>
                  <a:pt x="1435546" y="5001903"/>
                </a:cubicBezTo>
                <a:cubicBezTo>
                  <a:pt x="1409786" y="5035507"/>
                  <a:pt x="1383679" y="5059474"/>
                  <a:pt x="1357221" y="5073801"/>
                </a:cubicBezTo>
                <a:cubicBezTo>
                  <a:pt x="1330765" y="5088128"/>
                  <a:pt x="1308479" y="5106883"/>
                  <a:pt x="1290360" y="5130069"/>
                </a:cubicBezTo>
                <a:cubicBezTo>
                  <a:pt x="1272239" y="5153255"/>
                  <a:pt x="1262805" y="5194934"/>
                  <a:pt x="1262051" y="5255111"/>
                </a:cubicBezTo>
                <a:cubicBezTo>
                  <a:pt x="1264007" y="5294090"/>
                  <a:pt x="1271819" y="5329843"/>
                  <a:pt x="1285496" y="5362374"/>
                </a:cubicBezTo>
                <a:cubicBezTo>
                  <a:pt x="1299173" y="5394903"/>
                  <a:pt x="1306988" y="5429486"/>
                  <a:pt x="1308941" y="5466119"/>
                </a:cubicBezTo>
                <a:lnTo>
                  <a:pt x="1266741" y="5634926"/>
                </a:lnTo>
                <a:cubicBezTo>
                  <a:pt x="1268499" y="5683866"/>
                  <a:pt x="1275533" y="5736033"/>
                  <a:pt x="1287843" y="5791424"/>
                </a:cubicBezTo>
                <a:cubicBezTo>
                  <a:pt x="1300150" y="5846812"/>
                  <a:pt x="1307184" y="5893116"/>
                  <a:pt x="1308941" y="5930335"/>
                </a:cubicBezTo>
                <a:cubicBezTo>
                  <a:pt x="1306303" y="5974296"/>
                  <a:pt x="1286962" y="6034083"/>
                  <a:pt x="1250915" y="6109692"/>
                </a:cubicBezTo>
                <a:cubicBezTo>
                  <a:pt x="1214869" y="6185304"/>
                  <a:pt x="1177941" y="6238057"/>
                  <a:pt x="1140137" y="6267950"/>
                </a:cubicBezTo>
                <a:cubicBezTo>
                  <a:pt x="1075074" y="6217835"/>
                  <a:pt x="1025840" y="6153947"/>
                  <a:pt x="992431" y="6076283"/>
                </a:cubicBezTo>
                <a:cubicBezTo>
                  <a:pt x="959019" y="5998622"/>
                  <a:pt x="937920" y="5912460"/>
                  <a:pt x="929129" y="5817799"/>
                </a:cubicBezTo>
                <a:cubicBezTo>
                  <a:pt x="933621" y="5750783"/>
                  <a:pt x="951598" y="5683184"/>
                  <a:pt x="983053" y="5614997"/>
                </a:cubicBezTo>
                <a:cubicBezTo>
                  <a:pt x="1014509" y="5546809"/>
                  <a:pt x="1032483" y="5486244"/>
                  <a:pt x="1036975" y="5433296"/>
                </a:cubicBezTo>
                <a:cubicBezTo>
                  <a:pt x="1036774" y="5419806"/>
                  <a:pt x="1035094" y="5391037"/>
                  <a:pt x="1031940" y="5346982"/>
                </a:cubicBezTo>
                <a:cubicBezTo>
                  <a:pt x="1028785" y="5302927"/>
                  <a:pt x="1025369" y="5258873"/>
                  <a:pt x="1021693" y="5214821"/>
                </a:cubicBezTo>
                <a:cubicBezTo>
                  <a:pt x="1018017" y="5170766"/>
                  <a:pt x="1015296" y="5141994"/>
                  <a:pt x="1013530" y="5128507"/>
                </a:cubicBezTo>
                <a:cubicBezTo>
                  <a:pt x="1014314" y="5060025"/>
                  <a:pt x="1010405" y="5007080"/>
                  <a:pt x="1001808" y="4969666"/>
                </a:cubicBezTo>
                <a:cubicBezTo>
                  <a:pt x="993212" y="4932249"/>
                  <a:pt x="975238" y="4913298"/>
                  <a:pt x="947884" y="4912809"/>
                </a:cubicBezTo>
                <a:cubicBezTo>
                  <a:pt x="933905" y="4916340"/>
                  <a:pt x="917057" y="4941059"/>
                  <a:pt x="897347" y="4986965"/>
                </a:cubicBezTo>
                <a:cubicBezTo>
                  <a:pt x="877636" y="5032871"/>
                  <a:pt x="854536" y="5078780"/>
                  <a:pt x="828051" y="5124686"/>
                </a:cubicBezTo>
                <a:cubicBezTo>
                  <a:pt x="801567" y="5170592"/>
                  <a:pt x="771176" y="5195311"/>
                  <a:pt x="736876" y="5198843"/>
                </a:cubicBezTo>
                <a:cubicBezTo>
                  <a:pt x="693314" y="5194760"/>
                  <a:pt x="663212" y="5160201"/>
                  <a:pt x="646567" y="5095162"/>
                </a:cubicBezTo>
                <a:cubicBezTo>
                  <a:pt x="629926" y="5030124"/>
                  <a:pt x="616147" y="4959092"/>
                  <a:pt x="605234" y="4882070"/>
                </a:cubicBezTo>
                <a:cubicBezTo>
                  <a:pt x="594323" y="4805048"/>
                  <a:pt x="575683" y="4746522"/>
                  <a:pt x="549313" y="4706491"/>
                </a:cubicBezTo>
                <a:cubicBezTo>
                  <a:pt x="520201" y="4669564"/>
                  <a:pt x="495194" y="4630879"/>
                  <a:pt x="474287" y="4590436"/>
                </a:cubicBezTo>
                <a:lnTo>
                  <a:pt x="467411" y="4571833"/>
                </a:lnTo>
                <a:lnTo>
                  <a:pt x="482067" y="4557649"/>
                </a:lnTo>
                <a:cubicBezTo>
                  <a:pt x="545265" y="4481249"/>
                  <a:pt x="629199" y="4209891"/>
                  <a:pt x="720264" y="3515098"/>
                </a:cubicBezTo>
                <a:cubicBezTo>
                  <a:pt x="-1128771" y="1302643"/>
                  <a:pt x="950248" y="-39964"/>
                  <a:pt x="2822733" y="9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80044" y="5691819"/>
            <a:ext cx="4005944" cy="88462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6B2E98-F234-4469-AA21-9387FEA2AC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86899" y="2163839"/>
            <a:ext cx="2580176" cy="3363096"/>
          </a:xfrm>
          <a:custGeom>
            <a:avLst/>
            <a:gdLst>
              <a:gd name="connsiteX0" fmla="*/ 387832 w 5082193"/>
              <a:gd name="connsiteY0" fmla="*/ 4358287 h 6624317"/>
              <a:gd name="connsiteX1" fmla="*/ 441464 w 5082193"/>
              <a:gd name="connsiteY1" fmla="*/ 4453280 h 6624317"/>
              <a:gd name="connsiteX2" fmla="*/ 450403 w 5082193"/>
              <a:gd name="connsiteY2" fmla="*/ 4525815 h 6624317"/>
              <a:gd name="connsiteX3" fmla="*/ 467411 w 5082193"/>
              <a:gd name="connsiteY3" fmla="*/ 4571833 h 6624317"/>
              <a:gd name="connsiteX4" fmla="*/ 465355 w 5082193"/>
              <a:gd name="connsiteY4" fmla="*/ 4573823 h 6624317"/>
              <a:gd name="connsiteX5" fmla="*/ 387832 w 5082193"/>
              <a:gd name="connsiteY5" fmla="*/ 4358287 h 6624317"/>
              <a:gd name="connsiteX6" fmla="*/ 2822733 w 5082193"/>
              <a:gd name="connsiteY6" fmla="*/ 908 h 6624317"/>
              <a:gd name="connsiteX7" fmla="*/ 4456662 w 5082193"/>
              <a:gd name="connsiteY7" fmla="*/ 3693245 h 6624317"/>
              <a:gd name="connsiteX8" fmla="*/ 4059274 w 5082193"/>
              <a:gd name="connsiteY8" fmla="*/ 4779171 h 6624317"/>
              <a:gd name="connsiteX9" fmla="*/ 4094248 w 5082193"/>
              <a:gd name="connsiteY9" fmla="*/ 5255111 h 6624317"/>
              <a:gd name="connsiteX10" fmla="*/ 4086259 w 5082193"/>
              <a:gd name="connsiteY10" fmla="*/ 5341077 h 6624317"/>
              <a:gd name="connsiteX11" fmla="*/ 4067849 w 5082193"/>
              <a:gd name="connsiteY11" fmla="*/ 5486439 h 6624317"/>
              <a:gd name="connsiteX12" fmla="*/ 4047358 w 5082193"/>
              <a:gd name="connsiteY12" fmla="*/ 5606791 h 6624317"/>
              <a:gd name="connsiteX13" fmla="*/ 4018636 w 5082193"/>
              <a:gd name="connsiteY13" fmla="*/ 5704088 h 6624317"/>
              <a:gd name="connsiteX14" fmla="*/ 3944196 w 5082193"/>
              <a:gd name="connsiteY14" fmla="*/ 5766218 h 6624317"/>
              <a:gd name="connsiteX15" fmla="*/ 3838086 w 5082193"/>
              <a:gd name="connsiteY15" fmla="*/ 5690499 h 6624317"/>
              <a:gd name="connsiteX16" fmla="*/ 3773655 w 5082193"/>
              <a:gd name="connsiteY16" fmla="*/ 5529335 h 6624317"/>
              <a:gd name="connsiteX17" fmla="*/ 3751946 w 5082193"/>
              <a:gd name="connsiteY17" fmla="*/ 5381715 h 6624317"/>
              <a:gd name="connsiteX18" fmla="*/ 3791216 w 5082193"/>
              <a:gd name="connsiteY18" fmla="*/ 5297311 h 6624317"/>
              <a:gd name="connsiteX19" fmla="*/ 3841037 w 5082193"/>
              <a:gd name="connsiteY19" fmla="*/ 5212910 h 6624317"/>
              <a:gd name="connsiteX20" fmla="*/ 3809972 w 5082193"/>
              <a:gd name="connsiteY20" fmla="*/ 5087475 h 6624317"/>
              <a:gd name="connsiteX21" fmla="*/ 3690987 w 5082193"/>
              <a:gd name="connsiteY21" fmla="*/ 5039413 h 6624317"/>
              <a:gd name="connsiteX22" fmla="*/ 3596620 w 5082193"/>
              <a:gd name="connsiteY22" fmla="*/ 5115611 h 6624317"/>
              <a:gd name="connsiteX23" fmla="*/ 3583138 w 5082193"/>
              <a:gd name="connsiteY23" fmla="*/ 5255111 h 6624317"/>
              <a:gd name="connsiteX24" fmla="*/ 3648787 w 5082193"/>
              <a:gd name="connsiteY24" fmla="*/ 5699986 h 6624317"/>
              <a:gd name="connsiteX25" fmla="*/ 3714433 w 5082193"/>
              <a:gd name="connsiteY25" fmla="*/ 6141343 h 6624317"/>
              <a:gd name="connsiteX26" fmla="*/ 3703883 w 5082193"/>
              <a:gd name="connsiteY26" fmla="*/ 6253296 h 6624317"/>
              <a:gd name="connsiteX27" fmla="*/ 3658164 w 5082193"/>
              <a:gd name="connsiteY27" fmla="*/ 6403932 h 6624317"/>
              <a:gd name="connsiteX28" fmla="*/ 3548558 w 5082193"/>
              <a:gd name="connsiteY28" fmla="*/ 6559843 h 6624317"/>
              <a:gd name="connsiteX29" fmla="*/ 3428398 w 5082193"/>
              <a:gd name="connsiteY29" fmla="*/ 6624317 h 6624317"/>
              <a:gd name="connsiteX30" fmla="*/ 3281648 w 5082193"/>
              <a:gd name="connsiteY30" fmla="*/ 6523069 h 6624317"/>
              <a:gd name="connsiteX31" fmla="*/ 3220344 w 5082193"/>
              <a:gd name="connsiteY31" fmla="*/ 6314493 h 6624317"/>
              <a:gd name="connsiteX32" fmla="*/ 3208013 w 5082193"/>
              <a:gd name="connsiteY32" fmla="*/ 6141343 h 6624317"/>
              <a:gd name="connsiteX33" fmla="*/ 3285383 w 5082193"/>
              <a:gd name="connsiteY33" fmla="*/ 5839486 h 6624317"/>
              <a:gd name="connsiteX34" fmla="*/ 3362753 w 5082193"/>
              <a:gd name="connsiteY34" fmla="*/ 5541145 h 6624317"/>
              <a:gd name="connsiteX35" fmla="*/ 3325826 w 5082193"/>
              <a:gd name="connsiteY35" fmla="*/ 5300244 h 6624317"/>
              <a:gd name="connsiteX36" fmla="*/ 3222081 w 5082193"/>
              <a:gd name="connsiteY36" fmla="*/ 5048793 h 6624317"/>
              <a:gd name="connsiteX37" fmla="*/ 3084924 w 5082193"/>
              <a:gd name="connsiteY37" fmla="*/ 4873538 h 6624317"/>
              <a:gd name="connsiteX38" fmla="*/ 2940737 w 5082193"/>
              <a:gd name="connsiteY38" fmla="*/ 4701801 h 6624317"/>
              <a:gd name="connsiteX39" fmla="*/ 2903810 w 5082193"/>
              <a:gd name="connsiteY39" fmla="*/ 4568749 h 6624317"/>
              <a:gd name="connsiteX40" fmla="*/ 2856333 w 5082193"/>
              <a:gd name="connsiteY40" fmla="*/ 4439215 h 6624317"/>
              <a:gd name="connsiteX41" fmla="*/ 2828200 w 5082193"/>
              <a:gd name="connsiteY41" fmla="*/ 4415769 h 6624317"/>
              <a:gd name="connsiteX42" fmla="*/ 2798893 w 5082193"/>
              <a:gd name="connsiteY42" fmla="*/ 4433939 h 6624317"/>
              <a:gd name="connsiteX43" fmla="*/ 2762552 w 5082193"/>
              <a:gd name="connsiteY43" fmla="*/ 4490793 h 6624317"/>
              <a:gd name="connsiteX44" fmla="*/ 2689872 w 5082193"/>
              <a:gd name="connsiteY44" fmla="*/ 4631465 h 6624317"/>
              <a:gd name="connsiteX45" fmla="*/ 2589057 w 5082193"/>
              <a:gd name="connsiteY45" fmla="*/ 4701801 h 6624317"/>
              <a:gd name="connsiteX46" fmla="*/ 2524104 w 5082193"/>
              <a:gd name="connsiteY46" fmla="*/ 4636155 h 6624317"/>
              <a:gd name="connsiteX47" fmla="*/ 2488330 w 5082193"/>
              <a:gd name="connsiteY47" fmla="*/ 4514238 h 6624317"/>
              <a:gd name="connsiteX48" fmla="*/ 2382739 w 5082193"/>
              <a:gd name="connsiteY48" fmla="*/ 4448592 h 6624317"/>
              <a:gd name="connsiteX49" fmla="*/ 2217447 w 5082193"/>
              <a:gd name="connsiteY49" fmla="*/ 4580473 h 6624317"/>
              <a:gd name="connsiteX50" fmla="*/ 2171731 w 5082193"/>
              <a:gd name="connsiteY50" fmla="*/ 4842473 h 6624317"/>
              <a:gd name="connsiteX51" fmla="*/ 2128356 w 5082193"/>
              <a:gd name="connsiteY51" fmla="*/ 4955598 h 6624317"/>
              <a:gd name="connsiteX52" fmla="*/ 2049814 w 5082193"/>
              <a:gd name="connsiteY52" fmla="*/ 5044103 h 6624317"/>
              <a:gd name="connsiteX53" fmla="*/ 1939255 w 5082193"/>
              <a:gd name="connsiteY53" fmla="*/ 4944460 h 6624317"/>
              <a:gd name="connsiteX54" fmla="*/ 1903866 w 5082193"/>
              <a:gd name="connsiteY54" fmla="*/ 4725246 h 6624317"/>
              <a:gd name="connsiteX55" fmla="*/ 1850017 w 5082193"/>
              <a:gd name="connsiteY55" fmla="*/ 4506032 h 6624317"/>
              <a:gd name="connsiteX56" fmla="*/ 1684067 w 5082193"/>
              <a:gd name="connsiteY56" fmla="*/ 4406389 h 6624317"/>
              <a:gd name="connsiteX57" fmla="*/ 1521686 w 5082193"/>
              <a:gd name="connsiteY57" fmla="*/ 4530564 h 6624317"/>
              <a:gd name="connsiteX58" fmla="*/ 1482262 w 5082193"/>
              <a:gd name="connsiteY58" fmla="*/ 4787074 h 6624317"/>
              <a:gd name="connsiteX59" fmla="*/ 1435546 w 5082193"/>
              <a:gd name="connsiteY59" fmla="*/ 5001903 h 6624317"/>
              <a:gd name="connsiteX60" fmla="*/ 1357221 w 5082193"/>
              <a:gd name="connsiteY60" fmla="*/ 5073801 h 6624317"/>
              <a:gd name="connsiteX61" fmla="*/ 1290360 w 5082193"/>
              <a:gd name="connsiteY61" fmla="*/ 5130069 h 6624317"/>
              <a:gd name="connsiteX62" fmla="*/ 1262051 w 5082193"/>
              <a:gd name="connsiteY62" fmla="*/ 5255111 h 6624317"/>
              <a:gd name="connsiteX63" fmla="*/ 1285496 w 5082193"/>
              <a:gd name="connsiteY63" fmla="*/ 5362374 h 6624317"/>
              <a:gd name="connsiteX64" fmla="*/ 1308941 w 5082193"/>
              <a:gd name="connsiteY64" fmla="*/ 5466119 h 6624317"/>
              <a:gd name="connsiteX65" fmla="*/ 1266741 w 5082193"/>
              <a:gd name="connsiteY65" fmla="*/ 5634926 h 6624317"/>
              <a:gd name="connsiteX66" fmla="*/ 1287843 w 5082193"/>
              <a:gd name="connsiteY66" fmla="*/ 5791424 h 6624317"/>
              <a:gd name="connsiteX67" fmla="*/ 1308941 w 5082193"/>
              <a:gd name="connsiteY67" fmla="*/ 5930335 h 6624317"/>
              <a:gd name="connsiteX68" fmla="*/ 1250915 w 5082193"/>
              <a:gd name="connsiteY68" fmla="*/ 6109692 h 6624317"/>
              <a:gd name="connsiteX69" fmla="*/ 1140137 w 5082193"/>
              <a:gd name="connsiteY69" fmla="*/ 6267950 h 6624317"/>
              <a:gd name="connsiteX70" fmla="*/ 992431 w 5082193"/>
              <a:gd name="connsiteY70" fmla="*/ 6076283 h 6624317"/>
              <a:gd name="connsiteX71" fmla="*/ 929129 w 5082193"/>
              <a:gd name="connsiteY71" fmla="*/ 5817799 h 6624317"/>
              <a:gd name="connsiteX72" fmla="*/ 983053 w 5082193"/>
              <a:gd name="connsiteY72" fmla="*/ 5614997 h 6624317"/>
              <a:gd name="connsiteX73" fmla="*/ 1036975 w 5082193"/>
              <a:gd name="connsiteY73" fmla="*/ 5433296 h 6624317"/>
              <a:gd name="connsiteX74" fmla="*/ 1031940 w 5082193"/>
              <a:gd name="connsiteY74" fmla="*/ 5346982 h 6624317"/>
              <a:gd name="connsiteX75" fmla="*/ 1021693 w 5082193"/>
              <a:gd name="connsiteY75" fmla="*/ 5214821 h 6624317"/>
              <a:gd name="connsiteX76" fmla="*/ 1013530 w 5082193"/>
              <a:gd name="connsiteY76" fmla="*/ 5128507 h 6624317"/>
              <a:gd name="connsiteX77" fmla="*/ 1001808 w 5082193"/>
              <a:gd name="connsiteY77" fmla="*/ 4969666 h 6624317"/>
              <a:gd name="connsiteX78" fmla="*/ 947884 w 5082193"/>
              <a:gd name="connsiteY78" fmla="*/ 4912809 h 6624317"/>
              <a:gd name="connsiteX79" fmla="*/ 897347 w 5082193"/>
              <a:gd name="connsiteY79" fmla="*/ 4986965 h 6624317"/>
              <a:gd name="connsiteX80" fmla="*/ 828051 w 5082193"/>
              <a:gd name="connsiteY80" fmla="*/ 5124686 h 6624317"/>
              <a:gd name="connsiteX81" fmla="*/ 736876 w 5082193"/>
              <a:gd name="connsiteY81" fmla="*/ 5198843 h 6624317"/>
              <a:gd name="connsiteX82" fmla="*/ 646567 w 5082193"/>
              <a:gd name="connsiteY82" fmla="*/ 5095162 h 6624317"/>
              <a:gd name="connsiteX83" fmla="*/ 605234 w 5082193"/>
              <a:gd name="connsiteY83" fmla="*/ 4882070 h 6624317"/>
              <a:gd name="connsiteX84" fmla="*/ 549313 w 5082193"/>
              <a:gd name="connsiteY84" fmla="*/ 4706491 h 6624317"/>
              <a:gd name="connsiteX85" fmla="*/ 474287 w 5082193"/>
              <a:gd name="connsiteY85" fmla="*/ 4590436 h 6624317"/>
              <a:gd name="connsiteX86" fmla="*/ 467411 w 5082193"/>
              <a:gd name="connsiteY86" fmla="*/ 4571833 h 6624317"/>
              <a:gd name="connsiteX87" fmla="*/ 482067 w 5082193"/>
              <a:gd name="connsiteY87" fmla="*/ 4557649 h 6624317"/>
              <a:gd name="connsiteX88" fmla="*/ 720264 w 5082193"/>
              <a:gd name="connsiteY88" fmla="*/ 3515098 h 6624317"/>
              <a:gd name="connsiteX89" fmla="*/ 2822733 w 5082193"/>
              <a:gd name="connsiteY89" fmla="*/ 908 h 66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82193" h="6624317">
                <a:moveTo>
                  <a:pt x="387832" y="4358287"/>
                </a:moveTo>
                <a:cubicBezTo>
                  <a:pt x="399970" y="4365378"/>
                  <a:pt x="417629" y="4393380"/>
                  <a:pt x="441464" y="4453280"/>
                </a:cubicBezTo>
                <a:cubicBezTo>
                  <a:pt x="441953" y="4478777"/>
                  <a:pt x="444933" y="4502956"/>
                  <a:pt x="450403" y="4525815"/>
                </a:cubicBezTo>
                <a:lnTo>
                  <a:pt x="467411" y="4571833"/>
                </a:lnTo>
                <a:lnTo>
                  <a:pt x="465355" y="4573823"/>
                </a:lnTo>
                <a:cubicBezTo>
                  <a:pt x="379076" y="4636138"/>
                  <a:pt x="339282" y="4329923"/>
                  <a:pt x="387832" y="4358287"/>
                </a:cubicBezTo>
                <a:close/>
                <a:moveTo>
                  <a:pt x="2822733" y="908"/>
                </a:moveTo>
                <a:cubicBezTo>
                  <a:pt x="4474927" y="36971"/>
                  <a:pt x="5966325" y="1150137"/>
                  <a:pt x="4456662" y="3693245"/>
                </a:cubicBezTo>
                <a:cubicBezTo>
                  <a:pt x="3485044" y="2645596"/>
                  <a:pt x="4032083" y="4643047"/>
                  <a:pt x="4059274" y="4779171"/>
                </a:cubicBezTo>
                <a:cubicBezTo>
                  <a:pt x="4080898" y="4937557"/>
                  <a:pt x="4092554" y="5096206"/>
                  <a:pt x="4094248" y="5255111"/>
                </a:cubicBezTo>
                <a:cubicBezTo>
                  <a:pt x="4094015" y="5266835"/>
                  <a:pt x="4091353" y="5295489"/>
                  <a:pt x="4086259" y="5341077"/>
                </a:cubicBezTo>
                <a:cubicBezTo>
                  <a:pt x="4081165" y="5386665"/>
                  <a:pt x="4075028" y="5435118"/>
                  <a:pt x="4067849" y="5486439"/>
                </a:cubicBezTo>
                <a:cubicBezTo>
                  <a:pt x="4060671" y="5537758"/>
                  <a:pt x="4053840" y="5577874"/>
                  <a:pt x="4047358" y="5606791"/>
                </a:cubicBezTo>
                <a:cubicBezTo>
                  <a:pt x="4043352" y="5633947"/>
                  <a:pt x="4033777" y="5666382"/>
                  <a:pt x="4018636" y="5704088"/>
                </a:cubicBezTo>
                <a:cubicBezTo>
                  <a:pt x="4003493" y="5741796"/>
                  <a:pt x="3978680" y="5762507"/>
                  <a:pt x="3944196" y="5766218"/>
                </a:cubicBezTo>
                <a:cubicBezTo>
                  <a:pt x="3901966" y="5763470"/>
                  <a:pt x="3866596" y="5738230"/>
                  <a:pt x="3838086" y="5690499"/>
                </a:cubicBezTo>
                <a:cubicBezTo>
                  <a:pt x="3809573" y="5642768"/>
                  <a:pt x="3788097" y="5589047"/>
                  <a:pt x="3773655" y="5529335"/>
                </a:cubicBezTo>
                <a:cubicBezTo>
                  <a:pt x="3759210" y="5469621"/>
                  <a:pt x="3751975" y="5420416"/>
                  <a:pt x="3751946" y="5381715"/>
                </a:cubicBezTo>
                <a:cubicBezTo>
                  <a:pt x="3754779" y="5353582"/>
                  <a:pt x="3767868" y="5325447"/>
                  <a:pt x="3791216" y="5297311"/>
                </a:cubicBezTo>
                <a:cubicBezTo>
                  <a:pt x="3814563" y="5269179"/>
                  <a:pt x="3831170" y="5241043"/>
                  <a:pt x="3841037" y="5212910"/>
                </a:cubicBezTo>
                <a:cubicBezTo>
                  <a:pt x="3842112" y="5160548"/>
                  <a:pt x="3831758" y="5118739"/>
                  <a:pt x="3809972" y="5087475"/>
                </a:cubicBezTo>
                <a:cubicBezTo>
                  <a:pt x="3788188" y="5056218"/>
                  <a:pt x="3748526" y="5040194"/>
                  <a:pt x="3690987" y="5039413"/>
                </a:cubicBezTo>
                <a:cubicBezTo>
                  <a:pt x="3639310" y="5043126"/>
                  <a:pt x="3607854" y="5068525"/>
                  <a:pt x="3596620" y="5115611"/>
                </a:cubicBezTo>
                <a:cubicBezTo>
                  <a:pt x="3585386" y="5162697"/>
                  <a:pt x="3580891" y="5209197"/>
                  <a:pt x="3583138" y="5255111"/>
                </a:cubicBezTo>
                <a:cubicBezTo>
                  <a:pt x="3588610" y="5403108"/>
                  <a:pt x="3610492" y="5551400"/>
                  <a:pt x="3648787" y="5699986"/>
                </a:cubicBezTo>
                <a:cubicBezTo>
                  <a:pt x="3687081" y="5848570"/>
                  <a:pt x="3708961" y="5995689"/>
                  <a:pt x="3714433" y="6141343"/>
                </a:cubicBezTo>
                <a:cubicBezTo>
                  <a:pt x="3715019" y="6166645"/>
                  <a:pt x="3711503" y="6203963"/>
                  <a:pt x="3703883" y="6253296"/>
                </a:cubicBezTo>
                <a:cubicBezTo>
                  <a:pt x="3696264" y="6302630"/>
                  <a:pt x="3681024" y="6352841"/>
                  <a:pt x="3658164" y="6403932"/>
                </a:cubicBezTo>
                <a:cubicBezTo>
                  <a:pt x="3628368" y="6466453"/>
                  <a:pt x="3591834" y="6518424"/>
                  <a:pt x="3548558" y="6559843"/>
                </a:cubicBezTo>
                <a:cubicBezTo>
                  <a:pt x="3505282" y="6601263"/>
                  <a:pt x="3465230" y="6622755"/>
                  <a:pt x="3428398" y="6624317"/>
                </a:cubicBezTo>
                <a:cubicBezTo>
                  <a:pt x="3362202" y="6620352"/>
                  <a:pt x="3313286" y="6586604"/>
                  <a:pt x="3281648" y="6523069"/>
                </a:cubicBezTo>
                <a:cubicBezTo>
                  <a:pt x="3250013" y="6459534"/>
                  <a:pt x="3229578" y="6390008"/>
                  <a:pt x="3220344" y="6314493"/>
                </a:cubicBezTo>
                <a:cubicBezTo>
                  <a:pt x="3211111" y="6238974"/>
                  <a:pt x="3206999" y="6181259"/>
                  <a:pt x="3208013" y="6141343"/>
                </a:cubicBezTo>
                <a:cubicBezTo>
                  <a:pt x="3214461" y="6043947"/>
                  <a:pt x="3240250" y="5943330"/>
                  <a:pt x="3285383" y="5839486"/>
                </a:cubicBezTo>
                <a:cubicBezTo>
                  <a:pt x="3330516" y="5735642"/>
                  <a:pt x="3356305" y="5636194"/>
                  <a:pt x="3362753" y="5541145"/>
                </a:cubicBezTo>
                <a:cubicBezTo>
                  <a:pt x="3362458" y="5459965"/>
                  <a:pt x="3350151" y="5379666"/>
                  <a:pt x="3325826" y="5300244"/>
                </a:cubicBezTo>
                <a:cubicBezTo>
                  <a:pt x="3301503" y="5220822"/>
                  <a:pt x="3266919" y="5137004"/>
                  <a:pt x="3222081" y="5048793"/>
                </a:cubicBezTo>
                <a:cubicBezTo>
                  <a:pt x="3189844" y="4993598"/>
                  <a:pt x="3144125" y="4935181"/>
                  <a:pt x="3084924" y="4873538"/>
                </a:cubicBezTo>
                <a:cubicBezTo>
                  <a:pt x="3025726" y="4811897"/>
                  <a:pt x="2977664" y="4754650"/>
                  <a:pt x="2940737" y="4701801"/>
                </a:cubicBezTo>
                <a:cubicBezTo>
                  <a:pt x="2918758" y="4657158"/>
                  <a:pt x="2906448" y="4612806"/>
                  <a:pt x="2903810" y="4568749"/>
                </a:cubicBezTo>
                <a:cubicBezTo>
                  <a:pt x="2901172" y="4524691"/>
                  <a:pt x="2885346" y="4481514"/>
                  <a:pt x="2856333" y="4439215"/>
                </a:cubicBezTo>
                <a:cubicBezTo>
                  <a:pt x="2846956" y="4424366"/>
                  <a:pt x="2837578" y="4416551"/>
                  <a:pt x="2828200" y="4415769"/>
                </a:cubicBezTo>
                <a:cubicBezTo>
                  <a:pt x="2819015" y="4415670"/>
                  <a:pt x="2809247" y="4421728"/>
                  <a:pt x="2798893" y="4433939"/>
                </a:cubicBezTo>
                <a:cubicBezTo>
                  <a:pt x="2788536" y="4446150"/>
                  <a:pt x="2776424" y="4465100"/>
                  <a:pt x="2762552" y="4490793"/>
                </a:cubicBezTo>
                <a:cubicBezTo>
                  <a:pt x="2736568" y="4540616"/>
                  <a:pt x="2712341" y="4587507"/>
                  <a:pt x="2689872" y="4631465"/>
                </a:cubicBezTo>
                <a:cubicBezTo>
                  <a:pt x="2667403" y="4675426"/>
                  <a:pt x="2633799" y="4698871"/>
                  <a:pt x="2589057" y="4701801"/>
                </a:cubicBezTo>
                <a:cubicBezTo>
                  <a:pt x="2554294" y="4698676"/>
                  <a:pt x="2532644" y="4676793"/>
                  <a:pt x="2524104" y="4636155"/>
                </a:cubicBezTo>
                <a:cubicBezTo>
                  <a:pt x="2515566" y="4595517"/>
                  <a:pt x="2503642" y="4554876"/>
                  <a:pt x="2488330" y="4514238"/>
                </a:cubicBezTo>
                <a:cubicBezTo>
                  <a:pt x="2473018" y="4473600"/>
                  <a:pt x="2437819" y="4451717"/>
                  <a:pt x="2382739" y="4448592"/>
                </a:cubicBezTo>
                <a:cubicBezTo>
                  <a:pt x="2293645" y="4454160"/>
                  <a:pt x="2238549" y="4498121"/>
                  <a:pt x="2217447" y="4580473"/>
                </a:cubicBezTo>
                <a:cubicBezTo>
                  <a:pt x="2196348" y="4662824"/>
                  <a:pt x="2181109" y="4750158"/>
                  <a:pt x="2171731" y="4842473"/>
                </a:cubicBezTo>
                <a:cubicBezTo>
                  <a:pt x="2162546" y="4888095"/>
                  <a:pt x="2148090" y="4925801"/>
                  <a:pt x="2128356" y="4955598"/>
                </a:cubicBezTo>
                <a:cubicBezTo>
                  <a:pt x="2108622" y="4985392"/>
                  <a:pt x="2082442" y="5014895"/>
                  <a:pt x="2049814" y="5044103"/>
                </a:cubicBezTo>
                <a:cubicBezTo>
                  <a:pt x="1992631" y="5040783"/>
                  <a:pt x="1955776" y="5007567"/>
                  <a:pt x="1939255" y="4944460"/>
                </a:cubicBezTo>
                <a:cubicBezTo>
                  <a:pt x="1922734" y="4881353"/>
                  <a:pt x="1910938" y="4808283"/>
                  <a:pt x="1903866" y="4725246"/>
                </a:cubicBezTo>
                <a:cubicBezTo>
                  <a:pt x="1896798" y="4642210"/>
                  <a:pt x="1878848" y="4569139"/>
                  <a:pt x="1850017" y="4506032"/>
                </a:cubicBezTo>
                <a:cubicBezTo>
                  <a:pt x="1821186" y="4442926"/>
                  <a:pt x="1765870" y="4409712"/>
                  <a:pt x="1684067" y="4406389"/>
                </a:cubicBezTo>
                <a:cubicBezTo>
                  <a:pt x="1598593" y="4411224"/>
                  <a:pt x="1544468" y="4452616"/>
                  <a:pt x="1521686" y="4530564"/>
                </a:cubicBezTo>
                <a:cubicBezTo>
                  <a:pt x="1498907" y="4608512"/>
                  <a:pt x="1485767" y="4694015"/>
                  <a:pt x="1482262" y="4787074"/>
                </a:cubicBezTo>
                <a:cubicBezTo>
                  <a:pt x="1478763" y="4880130"/>
                  <a:pt x="1463189" y="4951740"/>
                  <a:pt x="1435546" y="5001903"/>
                </a:cubicBezTo>
                <a:cubicBezTo>
                  <a:pt x="1409786" y="5035507"/>
                  <a:pt x="1383679" y="5059474"/>
                  <a:pt x="1357221" y="5073801"/>
                </a:cubicBezTo>
                <a:cubicBezTo>
                  <a:pt x="1330765" y="5088128"/>
                  <a:pt x="1308479" y="5106883"/>
                  <a:pt x="1290360" y="5130069"/>
                </a:cubicBezTo>
                <a:cubicBezTo>
                  <a:pt x="1272239" y="5153255"/>
                  <a:pt x="1262805" y="5194934"/>
                  <a:pt x="1262051" y="5255111"/>
                </a:cubicBezTo>
                <a:cubicBezTo>
                  <a:pt x="1264007" y="5294090"/>
                  <a:pt x="1271819" y="5329843"/>
                  <a:pt x="1285496" y="5362374"/>
                </a:cubicBezTo>
                <a:cubicBezTo>
                  <a:pt x="1299173" y="5394903"/>
                  <a:pt x="1306988" y="5429486"/>
                  <a:pt x="1308941" y="5466119"/>
                </a:cubicBezTo>
                <a:lnTo>
                  <a:pt x="1266741" y="5634926"/>
                </a:lnTo>
                <a:cubicBezTo>
                  <a:pt x="1268499" y="5683866"/>
                  <a:pt x="1275533" y="5736033"/>
                  <a:pt x="1287843" y="5791424"/>
                </a:cubicBezTo>
                <a:cubicBezTo>
                  <a:pt x="1300150" y="5846812"/>
                  <a:pt x="1307184" y="5893116"/>
                  <a:pt x="1308941" y="5930335"/>
                </a:cubicBezTo>
                <a:cubicBezTo>
                  <a:pt x="1306303" y="5974296"/>
                  <a:pt x="1286962" y="6034083"/>
                  <a:pt x="1250915" y="6109692"/>
                </a:cubicBezTo>
                <a:cubicBezTo>
                  <a:pt x="1214869" y="6185304"/>
                  <a:pt x="1177941" y="6238057"/>
                  <a:pt x="1140137" y="6267950"/>
                </a:cubicBezTo>
                <a:cubicBezTo>
                  <a:pt x="1075074" y="6217835"/>
                  <a:pt x="1025840" y="6153947"/>
                  <a:pt x="992431" y="6076283"/>
                </a:cubicBezTo>
                <a:cubicBezTo>
                  <a:pt x="959019" y="5998622"/>
                  <a:pt x="937920" y="5912460"/>
                  <a:pt x="929129" y="5817799"/>
                </a:cubicBezTo>
                <a:cubicBezTo>
                  <a:pt x="933621" y="5750783"/>
                  <a:pt x="951598" y="5683184"/>
                  <a:pt x="983053" y="5614997"/>
                </a:cubicBezTo>
                <a:cubicBezTo>
                  <a:pt x="1014509" y="5546809"/>
                  <a:pt x="1032483" y="5486244"/>
                  <a:pt x="1036975" y="5433296"/>
                </a:cubicBezTo>
                <a:cubicBezTo>
                  <a:pt x="1036774" y="5419806"/>
                  <a:pt x="1035094" y="5391037"/>
                  <a:pt x="1031940" y="5346982"/>
                </a:cubicBezTo>
                <a:cubicBezTo>
                  <a:pt x="1028785" y="5302927"/>
                  <a:pt x="1025369" y="5258873"/>
                  <a:pt x="1021693" y="5214821"/>
                </a:cubicBezTo>
                <a:cubicBezTo>
                  <a:pt x="1018017" y="5170766"/>
                  <a:pt x="1015296" y="5141994"/>
                  <a:pt x="1013530" y="5128507"/>
                </a:cubicBezTo>
                <a:cubicBezTo>
                  <a:pt x="1014314" y="5060025"/>
                  <a:pt x="1010405" y="5007080"/>
                  <a:pt x="1001808" y="4969666"/>
                </a:cubicBezTo>
                <a:cubicBezTo>
                  <a:pt x="993212" y="4932249"/>
                  <a:pt x="975238" y="4913298"/>
                  <a:pt x="947884" y="4912809"/>
                </a:cubicBezTo>
                <a:cubicBezTo>
                  <a:pt x="933905" y="4916340"/>
                  <a:pt x="917057" y="4941059"/>
                  <a:pt x="897347" y="4986965"/>
                </a:cubicBezTo>
                <a:cubicBezTo>
                  <a:pt x="877636" y="5032871"/>
                  <a:pt x="854536" y="5078780"/>
                  <a:pt x="828051" y="5124686"/>
                </a:cubicBezTo>
                <a:cubicBezTo>
                  <a:pt x="801567" y="5170592"/>
                  <a:pt x="771176" y="5195311"/>
                  <a:pt x="736876" y="5198843"/>
                </a:cubicBezTo>
                <a:cubicBezTo>
                  <a:pt x="693314" y="5194760"/>
                  <a:pt x="663212" y="5160201"/>
                  <a:pt x="646567" y="5095162"/>
                </a:cubicBezTo>
                <a:cubicBezTo>
                  <a:pt x="629926" y="5030124"/>
                  <a:pt x="616147" y="4959092"/>
                  <a:pt x="605234" y="4882070"/>
                </a:cubicBezTo>
                <a:cubicBezTo>
                  <a:pt x="594323" y="4805048"/>
                  <a:pt x="575683" y="4746522"/>
                  <a:pt x="549313" y="4706491"/>
                </a:cubicBezTo>
                <a:cubicBezTo>
                  <a:pt x="520201" y="4669564"/>
                  <a:pt x="495194" y="4630879"/>
                  <a:pt x="474287" y="4590436"/>
                </a:cubicBezTo>
                <a:lnTo>
                  <a:pt x="467411" y="4571833"/>
                </a:lnTo>
                <a:lnTo>
                  <a:pt x="482067" y="4557649"/>
                </a:lnTo>
                <a:cubicBezTo>
                  <a:pt x="545265" y="4481249"/>
                  <a:pt x="629199" y="4209891"/>
                  <a:pt x="720264" y="3515098"/>
                </a:cubicBezTo>
                <a:cubicBezTo>
                  <a:pt x="-1128771" y="1302643"/>
                  <a:pt x="950248" y="-39964"/>
                  <a:pt x="2822733" y="9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974015" y="5691819"/>
            <a:ext cx="4005944" cy="88462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25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A8A06D-935E-482E-833D-740C52AC0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4009" y="233684"/>
            <a:ext cx="5082193" cy="6624317"/>
          </a:xfrm>
          <a:custGeom>
            <a:avLst/>
            <a:gdLst>
              <a:gd name="connsiteX0" fmla="*/ 387832 w 5082193"/>
              <a:gd name="connsiteY0" fmla="*/ 4358287 h 6624317"/>
              <a:gd name="connsiteX1" fmla="*/ 441464 w 5082193"/>
              <a:gd name="connsiteY1" fmla="*/ 4453280 h 6624317"/>
              <a:gd name="connsiteX2" fmla="*/ 450403 w 5082193"/>
              <a:gd name="connsiteY2" fmla="*/ 4525815 h 6624317"/>
              <a:gd name="connsiteX3" fmla="*/ 467411 w 5082193"/>
              <a:gd name="connsiteY3" fmla="*/ 4571833 h 6624317"/>
              <a:gd name="connsiteX4" fmla="*/ 465355 w 5082193"/>
              <a:gd name="connsiteY4" fmla="*/ 4573823 h 6624317"/>
              <a:gd name="connsiteX5" fmla="*/ 387832 w 5082193"/>
              <a:gd name="connsiteY5" fmla="*/ 4358287 h 6624317"/>
              <a:gd name="connsiteX6" fmla="*/ 2822733 w 5082193"/>
              <a:gd name="connsiteY6" fmla="*/ 908 h 6624317"/>
              <a:gd name="connsiteX7" fmla="*/ 4456662 w 5082193"/>
              <a:gd name="connsiteY7" fmla="*/ 3693245 h 6624317"/>
              <a:gd name="connsiteX8" fmla="*/ 4059274 w 5082193"/>
              <a:gd name="connsiteY8" fmla="*/ 4779171 h 6624317"/>
              <a:gd name="connsiteX9" fmla="*/ 4094248 w 5082193"/>
              <a:gd name="connsiteY9" fmla="*/ 5255111 h 6624317"/>
              <a:gd name="connsiteX10" fmla="*/ 4086259 w 5082193"/>
              <a:gd name="connsiteY10" fmla="*/ 5341077 h 6624317"/>
              <a:gd name="connsiteX11" fmla="*/ 4067849 w 5082193"/>
              <a:gd name="connsiteY11" fmla="*/ 5486439 h 6624317"/>
              <a:gd name="connsiteX12" fmla="*/ 4047358 w 5082193"/>
              <a:gd name="connsiteY12" fmla="*/ 5606791 h 6624317"/>
              <a:gd name="connsiteX13" fmla="*/ 4018636 w 5082193"/>
              <a:gd name="connsiteY13" fmla="*/ 5704088 h 6624317"/>
              <a:gd name="connsiteX14" fmla="*/ 3944196 w 5082193"/>
              <a:gd name="connsiteY14" fmla="*/ 5766218 h 6624317"/>
              <a:gd name="connsiteX15" fmla="*/ 3838086 w 5082193"/>
              <a:gd name="connsiteY15" fmla="*/ 5690499 h 6624317"/>
              <a:gd name="connsiteX16" fmla="*/ 3773655 w 5082193"/>
              <a:gd name="connsiteY16" fmla="*/ 5529335 h 6624317"/>
              <a:gd name="connsiteX17" fmla="*/ 3751946 w 5082193"/>
              <a:gd name="connsiteY17" fmla="*/ 5381715 h 6624317"/>
              <a:gd name="connsiteX18" fmla="*/ 3791216 w 5082193"/>
              <a:gd name="connsiteY18" fmla="*/ 5297311 h 6624317"/>
              <a:gd name="connsiteX19" fmla="*/ 3841037 w 5082193"/>
              <a:gd name="connsiteY19" fmla="*/ 5212910 h 6624317"/>
              <a:gd name="connsiteX20" fmla="*/ 3809972 w 5082193"/>
              <a:gd name="connsiteY20" fmla="*/ 5087475 h 6624317"/>
              <a:gd name="connsiteX21" fmla="*/ 3690987 w 5082193"/>
              <a:gd name="connsiteY21" fmla="*/ 5039413 h 6624317"/>
              <a:gd name="connsiteX22" fmla="*/ 3596620 w 5082193"/>
              <a:gd name="connsiteY22" fmla="*/ 5115611 h 6624317"/>
              <a:gd name="connsiteX23" fmla="*/ 3583138 w 5082193"/>
              <a:gd name="connsiteY23" fmla="*/ 5255111 h 6624317"/>
              <a:gd name="connsiteX24" fmla="*/ 3648787 w 5082193"/>
              <a:gd name="connsiteY24" fmla="*/ 5699986 h 6624317"/>
              <a:gd name="connsiteX25" fmla="*/ 3714433 w 5082193"/>
              <a:gd name="connsiteY25" fmla="*/ 6141343 h 6624317"/>
              <a:gd name="connsiteX26" fmla="*/ 3703883 w 5082193"/>
              <a:gd name="connsiteY26" fmla="*/ 6253296 h 6624317"/>
              <a:gd name="connsiteX27" fmla="*/ 3658164 w 5082193"/>
              <a:gd name="connsiteY27" fmla="*/ 6403932 h 6624317"/>
              <a:gd name="connsiteX28" fmla="*/ 3548558 w 5082193"/>
              <a:gd name="connsiteY28" fmla="*/ 6559843 h 6624317"/>
              <a:gd name="connsiteX29" fmla="*/ 3428398 w 5082193"/>
              <a:gd name="connsiteY29" fmla="*/ 6624317 h 6624317"/>
              <a:gd name="connsiteX30" fmla="*/ 3281648 w 5082193"/>
              <a:gd name="connsiteY30" fmla="*/ 6523069 h 6624317"/>
              <a:gd name="connsiteX31" fmla="*/ 3220344 w 5082193"/>
              <a:gd name="connsiteY31" fmla="*/ 6314493 h 6624317"/>
              <a:gd name="connsiteX32" fmla="*/ 3208013 w 5082193"/>
              <a:gd name="connsiteY32" fmla="*/ 6141343 h 6624317"/>
              <a:gd name="connsiteX33" fmla="*/ 3285383 w 5082193"/>
              <a:gd name="connsiteY33" fmla="*/ 5839486 h 6624317"/>
              <a:gd name="connsiteX34" fmla="*/ 3362753 w 5082193"/>
              <a:gd name="connsiteY34" fmla="*/ 5541145 h 6624317"/>
              <a:gd name="connsiteX35" fmla="*/ 3325826 w 5082193"/>
              <a:gd name="connsiteY35" fmla="*/ 5300244 h 6624317"/>
              <a:gd name="connsiteX36" fmla="*/ 3222081 w 5082193"/>
              <a:gd name="connsiteY36" fmla="*/ 5048793 h 6624317"/>
              <a:gd name="connsiteX37" fmla="*/ 3084924 w 5082193"/>
              <a:gd name="connsiteY37" fmla="*/ 4873538 h 6624317"/>
              <a:gd name="connsiteX38" fmla="*/ 2940737 w 5082193"/>
              <a:gd name="connsiteY38" fmla="*/ 4701801 h 6624317"/>
              <a:gd name="connsiteX39" fmla="*/ 2903810 w 5082193"/>
              <a:gd name="connsiteY39" fmla="*/ 4568749 h 6624317"/>
              <a:gd name="connsiteX40" fmla="*/ 2856333 w 5082193"/>
              <a:gd name="connsiteY40" fmla="*/ 4439215 h 6624317"/>
              <a:gd name="connsiteX41" fmla="*/ 2828200 w 5082193"/>
              <a:gd name="connsiteY41" fmla="*/ 4415769 h 6624317"/>
              <a:gd name="connsiteX42" fmla="*/ 2798893 w 5082193"/>
              <a:gd name="connsiteY42" fmla="*/ 4433939 h 6624317"/>
              <a:gd name="connsiteX43" fmla="*/ 2762552 w 5082193"/>
              <a:gd name="connsiteY43" fmla="*/ 4490793 h 6624317"/>
              <a:gd name="connsiteX44" fmla="*/ 2689872 w 5082193"/>
              <a:gd name="connsiteY44" fmla="*/ 4631465 h 6624317"/>
              <a:gd name="connsiteX45" fmla="*/ 2589057 w 5082193"/>
              <a:gd name="connsiteY45" fmla="*/ 4701801 h 6624317"/>
              <a:gd name="connsiteX46" fmla="*/ 2524104 w 5082193"/>
              <a:gd name="connsiteY46" fmla="*/ 4636155 h 6624317"/>
              <a:gd name="connsiteX47" fmla="*/ 2488330 w 5082193"/>
              <a:gd name="connsiteY47" fmla="*/ 4514238 h 6624317"/>
              <a:gd name="connsiteX48" fmla="*/ 2382739 w 5082193"/>
              <a:gd name="connsiteY48" fmla="*/ 4448592 h 6624317"/>
              <a:gd name="connsiteX49" fmla="*/ 2217447 w 5082193"/>
              <a:gd name="connsiteY49" fmla="*/ 4580473 h 6624317"/>
              <a:gd name="connsiteX50" fmla="*/ 2171731 w 5082193"/>
              <a:gd name="connsiteY50" fmla="*/ 4842473 h 6624317"/>
              <a:gd name="connsiteX51" fmla="*/ 2128356 w 5082193"/>
              <a:gd name="connsiteY51" fmla="*/ 4955598 h 6624317"/>
              <a:gd name="connsiteX52" fmla="*/ 2049814 w 5082193"/>
              <a:gd name="connsiteY52" fmla="*/ 5044103 h 6624317"/>
              <a:gd name="connsiteX53" fmla="*/ 1939255 w 5082193"/>
              <a:gd name="connsiteY53" fmla="*/ 4944460 h 6624317"/>
              <a:gd name="connsiteX54" fmla="*/ 1903866 w 5082193"/>
              <a:gd name="connsiteY54" fmla="*/ 4725246 h 6624317"/>
              <a:gd name="connsiteX55" fmla="*/ 1850017 w 5082193"/>
              <a:gd name="connsiteY55" fmla="*/ 4506032 h 6624317"/>
              <a:gd name="connsiteX56" fmla="*/ 1684067 w 5082193"/>
              <a:gd name="connsiteY56" fmla="*/ 4406389 h 6624317"/>
              <a:gd name="connsiteX57" fmla="*/ 1521686 w 5082193"/>
              <a:gd name="connsiteY57" fmla="*/ 4530564 h 6624317"/>
              <a:gd name="connsiteX58" fmla="*/ 1482262 w 5082193"/>
              <a:gd name="connsiteY58" fmla="*/ 4787074 h 6624317"/>
              <a:gd name="connsiteX59" fmla="*/ 1435546 w 5082193"/>
              <a:gd name="connsiteY59" fmla="*/ 5001903 h 6624317"/>
              <a:gd name="connsiteX60" fmla="*/ 1357221 w 5082193"/>
              <a:gd name="connsiteY60" fmla="*/ 5073801 h 6624317"/>
              <a:gd name="connsiteX61" fmla="*/ 1290360 w 5082193"/>
              <a:gd name="connsiteY61" fmla="*/ 5130069 h 6624317"/>
              <a:gd name="connsiteX62" fmla="*/ 1262051 w 5082193"/>
              <a:gd name="connsiteY62" fmla="*/ 5255111 h 6624317"/>
              <a:gd name="connsiteX63" fmla="*/ 1285496 w 5082193"/>
              <a:gd name="connsiteY63" fmla="*/ 5362374 h 6624317"/>
              <a:gd name="connsiteX64" fmla="*/ 1308941 w 5082193"/>
              <a:gd name="connsiteY64" fmla="*/ 5466119 h 6624317"/>
              <a:gd name="connsiteX65" fmla="*/ 1266741 w 5082193"/>
              <a:gd name="connsiteY65" fmla="*/ 5634926 h 6624317"/>
              <a:gd name="connsiteX66" fmla="*/ 1287843 w 5082193"/>
              <a:gd name="connsiteY66" fmla="*/ 5791424 h 6624317"/>
              <a:gd name="connsiteX67" fmla="*/ 1308941 w 5082193"/>
              <a:gd name="connsiteY67" fmla="*/ 5930335 h 6624317"/>
              <a:gd name="connsiteX68" fmla="*/ 1250915 w 5082193"/>
              <a:gd name="connsiteY68" fmla="*/ 6109692 h 6624317"/>
              <a:gd name="connsiteX69" fmla="*/ 1140137 w 5082193"/>
              <a:gd name="connsiteY69" fmla="*/ 6267950 h 6624317"/>
              <a:gd name="connsiteX70" fmla="*/ 992431 w 5082193"/>
              <a:gd name="connsiteY70" fmla="*/ 6076283 h 6624317"/>
              <a:gd name="connsiteX71" fmla="*/ 929129 w 5082193"/>
              <a:gd name="connsiteY71" fmla="*/ 5817799 h 6624317"/>
              <a:gd name="connsiteX72" fmla="*/ 983053 w 5082193"/>
              <a:gd name="connsiteY72" fmla="*/ 5614997 h 6624317"/>
              <a:gd name="connsiteX73" fmla="*/ 1036975 w 5082193"/>
              <a:gd name="connsiteY73" fmla="*/ 5433296 h 6624317"/>
              <a:gd name="connsiteX74" fmla="*/ 1031940 w 5082193"/>
              <a:gd name="connsiteY74" fmla="*/ 5346982 h 6624317"/>
              <a:gd name="connsiteX75" fmla="*/ 1021693 w 5082193"/>
              <a:gd name="connsiteY75" fmla="*/ 5214821 h 6624317"/>
              <a:gd name="connsiteX76" fmla="*/ 1013530 w 5082193"/>
              <a:gd name="connsiteY76" fmla="*/ 5128507 h 6624317"/>
              <a:gd name="connsiteX77" fmla="*/ 1001808 w 5082193"/>
              <a:gd name="connsiteY77" fmla="*/ 4969666 h 6624317"/>
              <a:gd name="connsiteX78" fmla="*/ 947884 w 5082193"/>
              <a:gd name="connsiteY78" fmla="*/ 4912809 h 6624317"/>
              <a:gd name="connsiteX79" fmla="*/ 897347 w 5082193"/>
              <a:gd name="connsiteY79" fmla="*/ 4986965 h 6624317"/>
              <a:gd name="connsiteX80" fmla="*/ 828051 w 5082193"/>
              <a:gd name="connsiteY80" fmla="*/ 5124686 h 6624317"/>
              <a:gd name="connsiteX81" fmla="*/ 736876 w 5082193"/>
              <a:gd name="connsiteY81" fmla="*/ 5198843 h 6624317"/>
              <a:gd name="connsiteX82" fmla="*/ 646567 w 5082193"/>
              <a:gd name="connsiteY82" fmla="*/ 5095162 h 6624317"/>
              <a:gd name="connsiteX83" fmla="*/ 605234 w 5082193"/>
              <a:gd name="connsiteY83" fmla="*/ 4882070 h 6624317"/>
              <a:gd name="connsiteX84" fmla="*/ 549313 w 5082193"/>
              <a:gd name="connsiteY84" fmla="*/ 4706491 h 6624317"/>
              <a:gd name="connsiteX85" fmla="*/ 474287 w 5082193"/>
              <a:gd name="connsiteY85" fmla="*/ 4590436 h 6624317"/>
              <a:gd name="connsiteX86" fmla="*/ 467411 w 5082193"/>
              <a:gd name="connsiteY86" fmla="*/ 4571833 h 6624317"/>
              <a:gd name="connsiteX87" fmla="*/ 482067 w 5082193"/>
              <a:gd name="connsiteY87" fmla="*/ 4557649 h 6624317"/>
              <a:gd name="connsiteX88" fmla="*/ 720264 w 5082193"/>
              <a:gd name="connsiteY88" fmla="*/ 3515098 h 6624317"/>
              <a:gd name="connsiteX89" fmla="*/ 2822733 w 5082193"/>
              <a:gd name="connsiteY89" fmla="*/ 908 h 662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82193" h="6624317">
                <a:moveTo>
                  <a:pt x="387832" y="4358287"/>
                </a:moveTo>
                <a:cubicBezTo>
                  <a:pt x="399970" y="4365378"/>
                  <a:pt x="417629" y="4393380"/>
                  <a:pt x="441464" y="4453280"/>
                </a:cubicBezTo>
                <a:cubicBezTo>
                  <a:pt x="441953" y="4478777"/>
                  <a:pt x="444933" y="4502956"/>
                  <a:pt x="450403" y="4525815"/>
                </a:cubicBezTo>
                <a:lnTo>
                  <a:pt x="467411" y="4571833"/>
                </a:lnTo>
                <a:lnTo>
                  <a:pt x="465355" y="4573823"/>
                </a:lnTo>
                <a:cubicBezTo>
                  <a:pt x="379076" y="4636138"/>
                  <a:pt x="339282" y="4329923"/>
                  <a:pt x="387832" y="4358287"/>
                </a:cubicBezTo>
                <a:close/>
                <a:moveTo>
                  <a:pt x="2822733" y="908"/>
                </a:moveTo>
                <a:cubicBezTo>
                  <a:pt x="4474927" y="36971"/>
                  <a:pt x="5966325" y="1150137"/>
                  <a:pt x="4456662" y="3693245"/>
                </a:cubicBezTo>
                <a:cubicBezTo>
                  <a:pt x="3485044" y="2645596"/>
                  <a:pt x="4032083" y="4643047"/>
                  <a:pt x="4059274" y="4779171"/>
                </a:cubicBezTo>
                <a:cubicBezTo>
                  <a:pt x="4080898" y="4937557"/>
                  <a:pt x="4092554" y="5096206"/>
                  <a:pt x="4094248" y="5255111"/>
                </a:cubicBezTo>
                <a:cubicBezTo>
                  <a:pt x="4094015" y="5266835"/>
                  <a:pt x="4091353" y="5295489"/>
                  <a:pt x="4086259" y="5341077"/>
                </a:cubicBezTo>
                <a:cubicBezTo>
                  <a:pt x="4081165" y="5386665"/>
                  <a:pt x="4075028" y="5435118"/>
                  <a:pt x="4067849" y="5486439"/>
                </a:cubicBezTo>
                <a:cubicBezTo>
                  <a:pt x="4060671" y="5537758"/>
                  <a:pt x="4053840" y="5577874"/>
                  <a:pt x="4047358" y="5606791"/>
                </a:cubicBezTo>
                <a:cubicBezTo>
                  <a:pt x="4043352" y="5633947"/>
                  <a:pt x="4033777" y="5666382"/>
                  <a:pt x="4018636" y="5704088"/>
                </a:cubicBezTo>
                <a:cubicBezTo>
                  <a:pt x="4003493" y="5741796"/>
                  <a:pt x="3978680" y="5762507"/>
                  <a:pt x="3944196" y="5766218"/>
                </a:cubicBezTo>
                <a:cubicBezTo>
                  <a:pt x="3901966" y="5763470"/>
                  <a:pt x="3866596" y="5738230"/>
                  <a:pt x="3838086" y="5690499"/>
                </a:cubicBezTo>
                <a:cubicBezTo>
                  <a:pt x="3809573" y="5642768"/>
                  <a:pt x="3788097" y="5589047"/>
                  <a:pt x="3773655" y="5529335"/>
                </a:cubicBezTo>
                <a:cubicBezTo>
                  <a:pt x="3759210" y="5469621"/>
                  <a:pt x="3751975" y="5420416"/>
                  <a:pt x="3751946" y="5381715"/>
                </a:cubicBezTo>
                <a:cubicBezTo>
                  <a:pt x="3754779" y="5353582"/>
                  <a:pt x="3767868" y="5325447"/>
                  <a:pt x="3791216" y="5297311"/>
                </a:cubicBezTo>
                <a:cubicBezTo>
                  <a:pt x="3814563" y="5269179"/>
                  <a:pt x="3831170" y="5241043"/>
                  <a:pt x="3841037" y="5212910"/>
                </a:cubicBezTo>
                <a:cubicBezTo>
                  <a:pt x="3842112" y="5160548"/>
                  <a:pt x="3831758" y="5118739"/>
                  <a:pt x="3809972" y="5087475"/>
                </a:cubicBezTo>
                <a:cubicBezTo>
                  <a:pt x="3788188" y="5056218"/>
                  <a:pt x="3748526" y="5040194"/>
                  <a:pt x="3690987" y="5039413"/>
                </a:cubicBezTo>
                <a:cubicBezTo>
                  <a:pt x="3639310" y="5043126"/>
                  <a:pt x="3607854" y="5068525"/>
                  <a:pt x="3596620" y="5115611"/>
                </a:cubicBezTo>
                <a:cubicBezTo>
                  <a:pt x="3585386" y="5162697"/>
                  <a:pt x="3580891" y="5209197"/>
                  <a:pt x="3583138" y="5255111"/>
                </a:cubicBezTo>
                <a:cubicBezTo>
                  <a:pt x="3588610" y="5403108"/>
                  <a:pt x="3610492" y="5551400"/>
                  <a:pt x="3648787" y="5699986"/>
                </a:cubicBezTo>
                <a:cubicBezTo>
                  <a:pt x="3687081" y="5848570"/>
                  <a:pt x="3708961" y="5995689"/>
                  <a:pt x="3714433" y="6141343"/>
                </a:cubicBezTo>
                <a:cubicBezTo>
                  <a:pt x="3715019" y="6166645"/>
                  <a:pt x="3711503" y="6203963"/>
                  <a:pt x="3703883" y="6253296"/>
                </a:cubicBezTo>
                <a:cubicBezTo>
                  <a:pt x="3696264" y="6302630"/>
                  <a:pt x="3681024" y="6352841"/>
                  <a:pt x="3658164" y="6403932"/>
                </a:cubicBezTo>
                <a:cubicBezTo>
                  <a:pt x="3628368" y="6466453"/>
                  <a:pt x="3591834" y="6518424"/>
                  <a:pt x="3548558" y="6559843"/>
                </a:cubicBezTo>
                <a:cubicBezTo>
                  <a:pt x="3505282" y="6601263"/>
                  <a:pt x="3465230" y="6622755"/>
                  <a:pt x="3428398" y="6624317"/>
                </a:cubicBezTo>
                <a:cubicBezTo>
                  <a:pt x="3362202" y="6620352"/>
                  <a:pt x="3313286" y="6586604"/>
                  <a:pt x="3281648" y="6523069"/>
                </a:cubicBezTo>
                <a:cubicBezTo>
                  <a:pt x="3250013" y="6459534"/>
                  <a:pt x="3229578" y="6390008"/>
                  <a:pt x="3220344" y="6314493"/>
                </a:cubicBezTo>
                <a:cubicBezTo>
                  <a:pt x="3211111" y="6238974"/>
                  <a:pt x="3206999" y="6181259"/>
                  <a:pt x="3208013" y="6141343"/>
                </a:cubicBezTo>
                <a:cubicBezTo>
                  <a:pt x="3214461" y="6043947"/>
                  <a:pt x="3240250" y="5943330"/>
                  <a:pt x="3285383" y="5839486"/>
                </a:cubicBezTo>
                <a:cubicBezTo>
                  <a:pt x="3330516" y="5735642"/>
                  <a:pt x="3356305" y="5636194"/>
                  <a:pt x="3362753" y="5541145"/>
                </a:cubicBezTo>
                <a:cubicBezTo>
                  <a:pt x="3362458" y="5459965"/>
                  <a:pt x="3350151" y="5379666"/>
                  <a:pt x="3325826" y="5300244"/>
                </a:cubicBezTo>
                <a:cubicBezTo>
                  <a:pt x="3301503" y="5220822"/>
                  <a:pt x="3266919" y="5137004"/>
                  <a:pt x="3222081" y="5048793"/>
                </a:cubicBezTo>
                <a:cubicBezTo>
                  <a:pt x="3189844" y="4993598"/>
                  <a:pt x="3144125" y="4935181"/>
                  <a:pt x="3084924" y="4873538"/>
                </a:cubicBezTo>
                <a:cubicBezTo>
                  <a:pt x="3025726" y="4811897"/>
                  <a:pt x="2977664" y="4754650"/>
                  <a:pt x="2940737" y="4701801"/>
                </a:cubicBezTo>
                <a:cubicBezTo>
                  <a:pt x="2918758" y="4657158"/>
                  <a:pt x="2906448" y="4612806"/>
                  <a:pt x="2903810" y="4568749"/>
                </a:cubicBezTo>
                <a:cubicBezTo>
                  <a:pt x="2901172" y="4524691"/>
                  <a:pt x="2885346" y="4481514"/>
                  <a:pt x="2856333" y="4439215"/>
                </a:cubicBezTo>
                <a:cubicBezTo>
                  <a:pt x="2846956" y="4424366"/>
                  <a:pt x="2837578" y="4416551"/>
                  <a:pt x="2828200" y="4415769"/>
                </a:cubicBezTo>
                <a:cubicBezTo>
                  <a:pt x="2819015" y="4415670"/>
                  <a:pt x="2809247" y="4421728"/>
                  <a:pt x="2798893" y="4433939"/>
                </a:cubicBezTo>
                <a:cubicBezTo>
                  <a:pt x="2788536" y="4446150"/>
                  <a:pt x="2776424" y="4465100"/>
                  <a:pt x="2762552" y="4490793"/>
                </a:cubicBezTo>
                <a:cubicBezTo>
                  <a:pt x="2736568" y="4540616"/>
                  <a:pt x="2712341" y="4587507"/>
                  <a:pt x="2689872" y="4631465"/>
                </a:cubicBezTo>
                <a:cubicBezTo>
                  <a:pt x="2667403" y="4675426"/>
                  <a:pt x="2633799" y="4698871"/>
                  <a:pt x="2589057" y="4701801"/>
                </a:cubicBezTo>
                <a:cubicBezTo>
                  <a:pt x="2554294" y="4698676"/>
                  <a:pt x="2532644" y="4676793"/>
                  <a:pt x="2524104" y="4636155"/>
                </a:cubicBezTo>
                <a:cubicBezTo>
                  <a:pt x="2515566" y="4595517"/>
                  <a:pt x="2503642" y="4554876"/>
                  <a:pt x="2488330" y="4514238"/>
                </a:cubicBezTo>
                <a:cubicBezTo>
                  <a:pt x="2473018" y="4473600"/>
                  <a:pt x="2437819" y="4451717"/>
                  <a:pt x="2382739" y="4448592"/>
                </a:cubicBezTo>
                <a:cubicBezTo>
                  <a:pt x="2293645" y="4454160"/>
                  <a:pt x="2238549" y="4498121"/>
                  <a:pt x="2217447" y="4580473"/>
                </a:cubicBezTo>
                <a:cubicBezTo>
                  <a:pt x="2196348" y="4662824"/>
                  <a:pt x="2181109" y="4750158"/>
                  <a:pt x="2171731" y="4842473"/>
                </a:cubicBezTo>
                <a:cubicBezTo>
                  <a:pt x="2162546" y="4888095"/>
                  <a:pt x="2148090" y="4925801"/>
                  <a:pt x="2128356" y="4955598"/>
                </a:cubicBezTo>
                <a:cubicBezTo>
                  <a:pt x="2108622" y="4985392"/>
                  <a:pt x="2082442" y="5014895"/>
                  <a:pt x="2049814" y="5044103"/>
                </a:cubicBezTo>
                <a:cubicBezTo>
                  <a:pt x="1992631" y="5040783"/>
                  <a:pt x="1955776" y="5007567"/>
                  <a:pt x="1939255" y="4944460"/>
                </a:cubicBezTo>
                <a:cubicBezTo>
                  <a:pt x="1922734" y="4881353"/>
                  <a:pt x="1910938" y="4808283"/>
                  <a:pt x="1903866" y="4725246"/>
                </a:cubicBezTo>
                <a:cubicBezTo>
                  <a:pt x="1896798" y="4642210"/>
                  <a:pt x="1878848" y="4569139"/>
                  <a:pt x="1850017" y="4506032"/>
                </a:cubicBezTo>
                <a:cubicBezTo>
                  <a:pt x="1821186" y="4442926"/>
                  <a:pt x="1765870" y="4409712"/>
                  <a:pt x="1684067" y="4406389"/>
                </a:cubicBezTo>
                <a:cubicBezTo>
                  <a:pt x="1598593" y="4411224"/>
                  <a:pt x="1544468" y="4452616"/>
                  <a:pt x="1521686" y="4530564"/>
                </a:cubicBezTo>
                <a:cubicBezTo>
                  <a:pt x="1498907" y="4608512"/>
                  <a:pt x="1485767" y="4694015"/>
                  <a:pt x="1482262" y="4787074"/>
                </a:cubicBezTo>
                <a:cubicBezTo>
                  <a:pt x="1478763" y="4880130"/>
                  <a:pt x="1463189" y="4951740"/>
                  <a:pt x="1435546" y="5001903"/>
                </a:cubicBezTo>
                <a:cubicBezTo>
                  <a:pt x="1409786" y="5035507"/>
                  <a:pt x="1383679" y="5059474"/>
                  <a:pt x="1357221" y="5073801"/>
                </a:cubicBezTo>
                <a:cubicBezTo>
                  <a:pt x="1330765" y="5088128"/>
                  <a:pt x="1308479" y="5106883"/>
                  <a:pt x="1290360" y="5130069"/>
                </a:cubicBezTo>
                <a:cubicBezTo>
                  <a:pt x="1272239" y="5153255"/>
                  <a:pt x="1262805" y="5194934"/>
                  <a:pt x="1262051" y="5255111"/>
                </a:cubicBezTo>
                <a:cubicBezTo>
                  <a:pt x="1264007" y="5294090"/>
                  <a:pt x="1271819" y="5329843"/>
                  <a:pt x="1285496" y="5362374"/>
                </a:cubicBezTo>
                <a:cubicBezTo>
                  <a:pt x="1299173" y="5394903"/>
                  <a:pt x="1306988" y="5429486"/>
                  <a:pt x="1308941" y="5466119"/>
                </a:cubicBezTo>
                <a:lnTo>
                  <a:pt x="1266741" y="5634926"/>
                </a:lnTo>
                <a:cubicBezTo>
                  <a:pt x="1268499" y="5683866"/>
                  <a:pt x="1275533" y="5736033"/>
                  <a:pt x="1287843" y="5791424"/>
                </a:cubicBezTo>
                <a:cubicBezTo>
                  <a:pt x="1300150" y="5846812"/>
                  <a:pt x="1307184" y="5893116"/>
                  <a:pt x="1308941" y="5930335"/>
                </a:cubicBezTo>
                <a:cubicBezTo>
                  <a:pt x="1306303" y="5974296"/>
                  <a:pt x="1286962" y="6034083"/>
                  <a:pt x="1250915" y="6109692"/>
                </a:cubicBezTo>
                <a:cubicBezTo>
                  <a:pt x="1214869" y="6185304"/>
                  <a:pt x="1177941" y="6238057"/>
                  <a:pt x="1140137" y="6267950"/>
                </a:cubicBezTo>
                <a:cubicBezTo>
                  <a:pt x="1075074" y="6217835"/>
                  <a:pt x="1025840" y="6153947"/>
                  <a:pt x="992431" y="6076283"/>
                </a:cubicBezTo>
                <a:cubicBezTo>
                  <a:pt x="959019" y="5998622"/>
                  <a:pt x="937920" y="5912460"/>
                  <a:pt x="929129" y="5817799"/>
                </a:cubicBezTo>
                <a:cubicBezTo>
                  <a:pt x="933621" y="5750783"/>
                  <a:pt x="951598" y="5683184"/>
                  <a:pt x="983053" y="5614997"/>
                </a:cubicBezTo>
                <a:cubicBezTo>
                  <a:pt x="1014509" y="5546809"/>
                  <a:pt x="1032483" y="5486244"/>
                  <a:pt x="1036975" y="5433296"/>
                </a:cubicBezTo>
                <a:cubicBezTo>
                  <a:pt x="1036774" y="5419806"/>
                  <a:pt x="1035094" y="5391037"/>
                  <a:pt x="1031940" y="5346982"/>
                </a:cubicBezTo>
                <a:cubicBezTo>
                  <a:pt x="1028785" y="5302927"/>
                  <a:pt x="1025369" y="5258873"/>
                  <a:pt x="1021693" y="5214821"/>
                </a:cubicBezTo>
                <a:cubicBezTo>
                  <a:pt x="1018017" y="5170766"/>
                  <a:pt x="1015296" y="5141994"/>
                  <a:pt x="1013530" y="5128507"/>
                </a:cubicBezTo>
                <a:cubicBezTo>
                  <a:pt x="1014314" y="5060025"/>
                  <a:pt x="1010405" y="5007080"/>
                  <a:pt x="1001808" y="4969666"/>
                </a:cubicBezTo>
                <a:cubicBezTo>
                  <a:pt x="993212" y="4932249"/>
                  <a:pt x="975238" y="4913298"/>
                  <a:pt x="947884" y="4912809"/>
                </a:cubicBezTo>
                <a:cubicBezTo>
                  <a:pt x="933905" y="4916340"/>
                  <a:pt x="917057" y="4941059"/>
                  <a:pt x="897347" y="4986965"/>
                </a:cubicBezTo>
                <a:cubicBezTo>
                  <a:pt x="877636" y="5032871"/>
                  <a:pt x="854536" y="5078780"/>
                  <a:pt x="828051" y="5124686"/>
                </a:cubicBezTo>
                <a:cubicBezTo>
                  <a:pt x="801567" y="5170592"/>
                  <a:pt x="771176" y="5195311"/>
                  <a:pt x="736876" y="5198843"/>
                </a:cubicBezTo>
                <a:cubicBezTo>
                  <a:pt x="693314" y="5194760"/>
                  <a:pt x="663212" y="5160201"/>
                  <a:pt x="646567" y="5095162"/>
                </a:cubicBezTo>
                <a:cubicBezTo>
                  <a:pt x="629926" y="5030124"/>
                  <a:pt x="616147" y="4959092"/>
                  <a:pt x="605234" y="4882070"/>
                </a:cubicBezTo>
                <a:cubicBezTo>
                  <a:pt x="594323" y="4805048"/>
                  <a:pt x="575683" y="4746522"/>
                  <a:pt x="549313" y="4706491"/>
                </a:cubicBezTo>
                <a:cubicBezTo>
                  <a:pt x="520201" y="4669564"/>
                  <a:pt x="495194" y="4630879"/>
                  <a:pt x="474287" y="4590436"/>
                </a:cubicBezTo>
                <a:lnTo>
                  <a:pt x="467411" y="4571833"/>
                </a:lnTo>
                <a:lnTo>
                  <a:pt x="482067" y="4557649"/>
                </a:lnTo>
                <a:cubicBezTo>
                  <a:pt x="545265" y="4481249"/>
                  <a:pt x="629199" y="4209891"/>
                  <a:pt x="720264" y="3515098"/>
                </a:cubicBezTo>
                <a:cubicBezTo>
                  <a:pt x="-1128771" y="1302643"/>
                  <a:pt x="950248" y="-39964"/>
                  <a:pt x="2822733" y="9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0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5F3A82-2659-40F6-B409-0E7FA32019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8292" y="0"/>
            <a:ext cx="5295416" cy="7367868"/>
          </a:xfrm>
          <a:custGeom>
            <a:avLst/>
            <a:gdLst>
              <a:gd name="connsiteX0" fmla="*/ 2526103 w 5295416"/>
              <a:gd name="connsiteY0" fmla="*/ 0 h 7367868"/>
              <a:gd name="connsiteX1" fmla="*/ 2741319 w 5295416"/>
              <a:gd name="connsiteY1" fmla="*/ 0 h 7367868"/>
              <a:gd name="connsiteX2" fmla="*/ 5267421 w 5295416"/>
              <a:gd name="connsiteY2" fmla="*/ 2526103 h 7367868"/>
              <a:gd name="connsiteX3" fmla="*/ 5267421 w 5295416"/>
              <a:gd name="connsiteY3" fmla="*/ 5052203 h 7367868"/>
              <a:gd name="connsiteX4" fmla="*/ 5295416 w 5295416"/>
              <a:gd name="connsiteY4" fmla="*/ 5052203 h 7367868"/>
              <a:gd name="connsiteX5" fmla="*/ 5295416 w 5295416"/>
              <a:gd name="connsiteY5" fmla="*/ 6257294 h 7367868"/>
              <a:gd name="connsiteX6" fmla="*/ 5218622 w 5295416"/>
              <a:gd name="connsiteY6" fmla="*/ 6443374 h 7367868"/>
              <a:gd name="connsiteX7" fmla="*/ 5035496 w 5295416"/>
              <a:gd name="connsiteY7" fmla="*/ 6514263 h 7367868"/>
              <a:gd name="connsiteX8" fmla="*/ 4852369 w 5295416"/>
              <a:gd name="connsiteY8" fmla="*/ 6449281 h 7367868"/>
              <a:gd name="connsiteX9" fmla="*/ 4775575 w 5295416"/>
              <a:gd name="connsiteY9" fmla="*/ 6257294 h 7367868"/>
              <a:gd name="connsiteX10" fmla="*/ 4775575 w 5295416"/>
              <a:gd name="connsiteY10" fmla="*/ 6115519 h 7367868"/>
              <a:gd name="connsiteX11" fmla="*/ 4701732 w 5295416"/>
              <a:gd name="connsiteY11" fmla="*/ 5929440 h 7367868"/>
              <a:gd name="connsiteX12" fmla="*/ 4527466 w 5295416"/>
              <a:gd name="connsiteY12" fmla="*/ 5858550 h 7367868"/>
              <a:gd name="connsiteX13" fmla="*/ 4347294 w 5295416"/>
              <a:gd name="connsiteY13" fmla="*/ 5917625 h 7367868"/>
              <a:gd name="connsiteX14" fmla="*/ 4255732 w 5295416"/>
              <a:gd name="connsiteY14" fmla="*/ 6091890 h 7367868"/>
              <a:gd name="connsiteX15" fmla="*/ 4255732 w 5295416"/>
              <a:gd name="connsiteY15" fmla="*/ 6777137 h 7367868"/>
              <a:gd name="connsiteX16" fmla="*/ 4173029 w 5295416"/>
              <a:gd name="connsiteY16" fmla="*/ 6969125 h 7367868"/>
              <a:gd name="connsiteX17" fmla="*/ 3975135 w 5295416"/>
              <a:gd name="connsiteY17" fmla="*/ 7037059 h 7367868"/>
              <a:gd name="connsiteX18" fmla="*/ 3774286 w 5295416"/>
              <a:gd name="connsiteY18" fmla="*/ 6969125 h 7367868"/>
              <a:gd name="connsiteX19" fmla="*/ 3688629 w 5295416"/>
              <a:gd name="connsiteY19" fmla="*/ 6777137 h 7367868"/>
              <a:gd name="connsiteX20" fmla="*/ 3688629 w 5295416"/>
              <a:gd name="connsiteY20" fmla="*/ 5743359 h 7367868"/>
              <a:gd name="connsiteX21" fmla="*/ 3617742 w 5295416"/>
              <a:gd name="connsiteY21" fmla="*/ 5554325 h 7367868"/>
              <a:gd name="connsiteX22" fmla="*/ 3446431 w 5295416"/>
              <a:gd name="connsiteY22" fmla="*/ 5477531 h 7367868"/>
              <a:gd name="connsiteX23" fmla="*/ 3266257 w 5295416"/>
              <a:gd name="connsiteY23" fmla="*/ 5530696 h 7367868"/>
              <a:gd name="connsiteX24" fmla="*/ 3168788 w 5295416"/>
              <a:gd name="connsiteY24" fmla="*/ 5702009 h 7367868"/>
              <a:gd name="connsiteX25" fmla="*/ 3168788 w 5295416"/>
              <a:gd name="connsiteY25" fmla="*/ 7113853 h 7367868"/>
              <a:gd name="connsiteX26" fmla="*/ 3091991 w 5295416"/>
              <a:gd name="connsiteY26" fmla="*/ 7299934 h 7367868"/>
              <a:gd name="connsiteX27" fmla="*/ 2908866 w 5295416"/>
              <a:gd name="connsiteY27" fmla="*/ 7367868 h 7367868"/>
              <a:gd name="connsiteX28" fmla="*/ 2725738 w 5295416"/>
              <a:gd name="connsiteY28" fmla="*/ 7299934 h 7367868"/>
              <a:gd name="connsiteX29" fmla="*/ 2648944 w 5295416"/>
              <a:gd name="connsiteY29" fmla="*/ 7113853 h 7367868"/>
              <a:gd name="connsiteX30" fmla="*/ 2648944 w 5295416"/>
              <a:gd name="connsiteY30" fmla="*/ 5052205 h 7367868"/>
              <a:gd name="connsiteX31" fmla="*/ 2646472 w 5295416"/>
              <a:gd name="connsiteY31" fmla="*/ 5052205 h 7367868"/>
              <a:gd name="connsiteX32" fmla="*/ 2646472 w 5295416"/>
              <a:gd name="connsiteY32" fmla="*/ 6257294 h 7367868"/>
              <a:gd name="connsiteX33" fmla="*/ 2569678 w 5295416"/>
              <a:gd name="connsiteY33" fmla="*/ 6443374 h 7367868"/>
              <a:gd name="connsiteX34" fmla="*/ 2386553 w 5295416"/>
              <a:gd name="connsiteY34" fmla="*/ 6514263 h 7367868"/>
              <a:gd name="connsiteX35" fmla="*/ 2203425 w 5295416"/>
              <a:gd name="connsiteY35" fmla="*/ 6449281 h 7367868"/>
              <a:gd name="connsiteX36" fmla="*/ 2126631 w 5295416"/>
              <a:gd name="connsiteY36" fmla="*/ 6257294 h 7367868"/>
              <a:gd name="connsiteX37" fmla="*/ 2126631 w 5295416"/>
              <a:gd name="connsiteY37" fmla="*/ 6115519 h 7367868"/>
              <a:gd name="connsiteX38" fmla="*/ 2052788 w 5295416"/>
              <a:gd name="connsiteY38" fmla="*/ 5929440 h 7367868"/>
              <a:gd name="connsiteX39" fmla="*/ 1878525 w 5295416"/>
              <a:gd name="connsiteY39" fmla="*/ 5858550 h 7367868"/>
              <a:gd name="connsiteX40" fmla="*/ 1698350 w 5295416"/>
              <a:gd name="connsiteY40" fmla="*/ 5917625 h 7367868"/>
              <a:gd name="connsiteX41" fmla="*/ 1606787 w 5295416"/>
              <a:gd name="connsiteY41" fmla="*/ 6091890 h 7367868"/>
              <a:gd name="connsiteX42" fmla="*/ 1606787 w 5295416"/>
              <a:gd name="connsiteY42" fmla="*/ 6777137 h 7367868"/>
              <a:gd name="connsiteX43" fmla="*/ 1524085 w 5295416"/>
              <a:gd name="connsiteY43" fmla="*/ 6969125 h 7367868"/>
              <a:gd name="connsiteX44" fmla="*/ 1326191 w 5295416"/>
              <a:gd name="connsiteY44" fmla="*/ 7037059 h 7367868"/>
              <a:gd name="connsiteX45" fmla="*/ 1125342 w 5295416"/>
              <a:gd name="connsiteY45" fmla="*/ 6969125 h 7367868"/>
              <a:gd name="connsiteX46" fmla="*/ 1039687 w 5295416"/>
              <a:gd name="connsiteY46" fmla="*/ 6777137 h 7367868"/>
              <a:gd name="connsiteX47" fmla="*/ 1039687 w 5295416"/>
              <a:gd name="connsiteY47" fmla="*/ 5743359 h 7367868"/>
              <a:gd name="connsiteX48" fmla="*/ 968798 w 5295416"/>
              <a:gd name="connsiteY48" fmla="*/ 5554325 h 7367868"/>
              <a:gd name="connsiteX49" fmla="*/ 797487 w 5295416"/>
              <a:gd name="connsiteY49" fmla="*/ 5477531 h 7367868"/>
              <a:gd name="connsiteX50" fmla="*/ 617313 w 5295416"/>
              <a:gd name="connsiteY50" fmla="*/ 5530696 h 7367868"/>
              <a:gd name="connsiteX51" fmla="*/ 519844 w 5295416"/>
              <a:gd name="connsiteY51" fmla="*/ 5702009 h 7367868"/>
              <a:gd name="connsiteX52" fmla="*/ 519844 w 5295416"/>
              <a:gd name="connsiteY52" fmla="*/ 7113853 h 7367868"/>
              <a:gd name="connsiteX53" fmla="*/ 443047 w 5295416"/>
              <a:gd name="connsiteY53" fmla="*/ 7299934 h 7367868"/>
              <a:gd name="connsiteX54" fmla="*/ 259922 w 5295416"/>
              <a:gd name="connsiteY54" fmla="*/ 7367868 h 7367868"/>
              <a:gd name="connsiteX55" fmla="*/ 76794 w 5295416"/>
              <a:gd name="connsiteY55" fmla="*/ 7299934 h 7367868"/>
              <a:gd name="connsiteX56" fmla="*/ 0 w 5295416"/>
              <a:gd name="connsiteY56" fmla="*/ 7113853 h 7367868"/>
              <a:gd name="connsiteX57" fmla="*/ 0 w 5295416"/>
              <a:gd name="connsiteY57" fmla="*/ 5052205 h 7367868"/>
              <a:gd name="connsiteX58" fmla="*/ 0 w 5295416"/>
              <a:gd name="connsiteY58" fmla="*/ 5052203 h 7367868"/>
              <a:gd name="connsiteX59" fmla="*/ 0 w 5295416"/>
              <a:gd name="connsiteY59" fmla="*/ 2526103 h 7367868"/>
              <a:gd name="connsiteX60" fmla="*/ 2526103 w 5295416"/>
              <a:gd name="connsiteY60" fmla="*/ 0 h 736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295416" h="7367868">
                <a:moveTo>
                  <a:pt x="2526103" y="0"/>
                </a:moveTo>
                <a:lnTo>
                  <a:pt x="2741319" y="0"/>
                </a:lnTo>
                <a:cubicBezTo>
                  <a:pt x="4136447" y="0"/>
                  <a:pt x="5267421" y="1130975"/>
                  <a:pt x="5267421" y="2526103"/>
                </a:cubicBezTo>
                <a:lnTo>
                  <a:pt x="5267421" y="5052203"/>
                </a:lnTo>
                <a:lnTo>
                  <a:pt x="5295416" y="5052203"/>
                </a:lnTo>
                <a:lnTo>
                  <a:pt x="5295416" y="6257294"/>
                </a:lnTo>
                <a:cubicBezTo>
                  <a:pt x="5295416" y="6336058"/>
                  <a:pt x="5269818" y="6398085"/>
                  <a:pt x="5218622" y="6443374"/>
                </a:cubicBezTo>
                <a:cubicBezTo>
                  <a:pt x="5167425" y="6488665"/>
                  <a:pt x="5106384" y="6512293"/>
                  <a:pt x="5035496" y="6514263"/>
                </a:cubicBezTo>
                <a:cubicBezTo>
                  <a:pt x="4964609" y="6516232"/>
                  <a:pt x="4903565" y="6494571"/>
                  <a:pt x="4852369" y="6449281"/>
                </a:cubicBezTo>
                <a:cubicBezTo>
                  <a:pt x="4801173" y="6403992"/>
                  <a:pt x="4775575" y="6339997"/>
                  <a:pt x="4775575" y="6257294"/>
                </a:cubicBezTo>
                <a:lnTo>
                  <a:pt x="4775575" y="6115519"/>
                </a:lnTo>
                <a:cubicBezTo>
                  <a:pt x="4775575" y="6036755"/>
                  <a:pt x="4750961" y="5974728"/>
                  <a:pt x="4701732" y="5929440"/>
                </a:cubicBezTo>
                <a:cubicBezTo>
                  <a:pt x="4652506" y="5884150"/>
                  <a:pt x="4594417" y="5860520"/>
                  <a:pt x="4527466" y="5858550"/>
                </a:cubicBezTo>
                <a:cubicBezTo>
                  <a:pt x="4460518" y="5856583"/>
                  <a:pt x="4400460" y="5876275"/>
                  <a:pt x="4347294" y="5917625"/>
                </a:cubicBezTo>
                <a:cubicBezTo>
                  <a:pt x="4294128" y="5958976"/>
                  <a:pt x="4263608" y="6017064"/>
                  <a:pt x="4255732" y="6091890"/>
                </a:cubicBezTo>
                <a:lnTo>
                  <a:pt x="4255732" y="6777137"/>
                </a:lnTo>
                <a:cubicBezTo>
                  <a:pt x="4255732" y="6859840"/>
                  <a:pt x="4228164" y="6923835"/>
                  <a:pt x="4173029" y="6969125"/>
                </a:cubicBezTo>
                <a:cubicBezTo>
                  <a:pt x="4117894" y="7014414"/>
                  <a:pt x="4051929" y="7037059"/>
                  <a:pt x="3975135" y="7037059"/>
                </a:cubicBezTo>
                <a:cubicBezTo>
                  <a:pt x="3898340" y="7037059"/>
                  <a:pt x="3831390" y="7014414"/>
                  <a:pt x="3774286" y="6969125"/>
                </a:cubicBezTo>
                <a:cubicBezTo>
                  <a:pt x="3717183" y="6923835"/>
                  <a:pt x="3688629" y="6859840"/>
                  <a:pt x="3688629" y="6777137"/>
                </a:cubicBezTo>
                <a:lnTo>
                  <a:pt x="3688629" y="5743359"/>
                </a:lnTo>
                <a:cubicBezTo>
                  <a:pt x="3688629" y="5664596"/>
                  <a:pt x="3665001" y="5601584"/>
                  <a:pt x="3617742" y="5554325"/>
                </a:cubicBezTo>
                <a:cubicBezTo>
                  <a:pt x="3570484" y="5507066"/>
                  <a:pt x="3513379" y="5481468"/>
                  <a:pt x="3446431" y="5477531"/>
                </a:cubicBezTo>
                <a:cubicBezTo>
                  <a:pt x="3379481" y="5473592"/>
                  <a:pt x="3319423" y="5491314"/>
                  <a:pt x="3266257" y="5530696"/>
                </a:cubicBezTo>
                <a:cubicBezTo>
                  <a:pt x="3213091" y="5570078"/>
                  <a:pt x="3180601" y="5627182"/>
                  <a:pt x="3168788" y="5702009"/>
                </a:cubicBezTo>
                <a:lnTo>
                  <a:pt x="3168788" y="7113853"/>
                </a:lnTo>
                <a:cubicBezTo>
                  <a:pt x="3168788" y="7192619"/>
                  <a:pt x="3143190" y="7254645"/>
                  <a:pt x="3091991" y="7299934"/>
                </a:cubicBezTo>
                <a:cubicBezTo>
                  <a:pt x="3040795" y="7345223"/>
                  <a:pt x="2979753" y="7367868"/>
                  <a:pt x="2908866" y="7367868"/>
                </a:cubicBezTo>
                <a:cubicBezTo>
                  <a:pt x="2837978" y="7367868"/>
                  <a:pt x="2776937" y="7345223"/>
                  <a:pt x="2725738" y="7299934"/>
                </a:cubicBezTo>
                <a:cubicBezTo>
                  <a:pt x="2674542" y="7254645"/>
                  <a:pt x="2648944" y="7192619"/>
                  <a:pt x="2648944" y="7113853"/>
                </a:cubicBezTo>
                <a:lnTo>
                  <a:pt x="2648944" y="5052205"/>
                </a:lnTo>
                <a:lnTo>
                  <a:pt x="2646472" y="5052205"/>
                </a:lnTo>
                <a:lnTo>
                  <a:pt x="2646472" y="6257294"/>
                </a:lnTo>
                <a:cubicBezTo>
                  <a:pt x="2646472" y="6336058"/>
                  <a:pt x="2620874" y="6398085"/>
                  <a:pt x="2569678" y="6443374"/>
                </a:cubicBezTo>
                <a:cubicBezTo>
                  <a:pt x="2518482" y="6488665"/>
                  <a:pt x="2457440" y="6512293"/>
                  <a:pt x="2386553" y="6514263"/>
                </a:cubicBezTo>
                <a:cubicBezTo>
                  <a:pt x="2315665" y="6516232"/>
                  <a:pt x="2254621" y="6494571"/>
                  <a:pt x="2203425" y="6449281"/>
                </a:cubicBezTo>
                <a:cubicBezTo>
                  <a:pt x="2152229" y="6403992"/>
                  <a:pt x="2126631" y="6339997"/>
                  <a:pt x="2126631" y="6257294"/>
                </a:cubicBezTo>
                <a:lnTo>
                  <a:pt x="2126631" y="6115519"/>
                </a:lnTo>
                <a:cubicBezTo>
                  <a:pt x="2126631" y="6036755"/>
                  <a:pt x="2102017" y="5974728"/>
                  <a:pt x="2052788" y="5929440"/>
                </a:cubicBezTo>
                <a:cubicBezTo>
                  <a:pt x="2003562" y="5884150"/>
                  <a:pt x="1945473" y="5860520"/>
                  <a:pt x="1878525" y="5858550"/>
                </a:cubicBezTo>
                <a:cubicBezTo>
                  <a:pt x="1811574" y="5856583"/>
                  <a:pt x="1751516" y="5876275"/>
                  <a:pt x="1698350" y="5917625"/>
                </a:cubicBezTo>
                <a:cubicBezTo>
                  <a:pt x="1645184" y="5958976"/>
                  <a:pt x="1614664" y="6017064"/>
                  <a:pt x="1606787" y="6091890"/>
                </a:cubicBezTo>
                <a:lnTo>
                  <a:pt x="1606787" y="6777137"/>
                </a:lnTo>
                <a:cubicBezTo>
                  <a:pt x="1606787" y="6859840"/>
                  <a:pt x="1579220" y="6923835"/>
                  <a:pt x="1524085" y="6969125"/>
                </a:cubicBezTo>
                <a:cubicBezTo>
                  <a:pt x="1468950" y="7014414"/>
                  <a:pt x="1402985" y="7037059"/>
                  <a:pt x="1326191" y="7037059"/>
                </a:cubicBezTo>
                <a:cubicBezTo>
                  <a:pt x="1249397" y="7037059"/>
                  <a:pt x="1182446" y="7014414"/>
                  <a:pt x="1125342" y="6969125"/>
                </a:cubicBezTo>
                <a:cubicBezTo>
                  <a:pt x="1068239" y="6923835"/>
                  <a:pt x="1039685" y="6859840"/>
                  <a:pt x="1039687" y="6777137"/>
                </a:cubicBezTo>
                <a:lnTo>
                  <a:pt x="1039687" y="5743359"/>
                </a:lnTo>
                <a:cubicBezTo>
                  <a:pt x="1039687" y="5664596"/>
                  <a:pt x="1016057" y="5601584"/>
                  <a:pt x="968798" y="5554325"/>
                </a:cubicBezTo>
                <a:cubicBezTo>
                  <a:pt x="921541" y="5507066"/>
                  <a:pt x="864436" y="5481468"/>
                  <a:pt x="797487" y="5477531"/>
                </a:cubicBezTo>
                <a:cubicBezTo>
                  <a:pt x="730537" y="5473592"/>
                  <a:pt x="670479" y="5491314"/>
                  <a:pt x="617313" y="5530696"/>
                </a:cubicBezTo>
                <a:cubicBezTo>
                  <a:pt x="564148" y="5570078"/>
                  <a:pt x="531657" y="5627182"/>
                  <a:pt x="519844" y="5702009"/>
                </a:cubicBezTo>
                <a:lnTo>
                  <a:pt x="519844" y="7113853"/>
                </a:lnTo>
                <a:cubicBezTo>
                  <a:pt x="519844" y="7192619"/>
                  <a:pt x="494246" y="7254645"/>
                  <a:pt x="443047" y="7299934"/>
                </a:cubicBezTo>
                <a:cubicBezTo>
                  <a:pt x="391851" y="7345223"/>
                  <a:pt x="330809" y="7367868"/>
                  <a:pt x="259922" y="7367868"/>
                </a:cubicBezTo>
                <a:cubicBezTo>
                  <a:pt x="189034" y="7367868"/>
                  <a:pt x="127993" y="7345223"/>
                  <a:pt x="76794" y="7299934"/>
                </a:cubicBezTo>
                <a:cubicBezTo>
                  <a:pt x="25598" y="7254645"/>
                  <a:pt x="0" y="7192619"/>
                  <a:pt x="0" y="7113853"/>
                </a:cubicBezTo>
                <a:lnTo>
                  <a:pt x="0" y="5052205"/>
                </a:lnTo>
                <a:lnTo>
                  <a:pt x="0" y="5052203"/>
                </a:lnTo>
                <a:lnTo>
                  <a:pt x="0" y="2526103"/>
                </a:lnTo>
                <a:cubicBezTo>
                  <a:pt x="0" y="1130975"/>
                  <a:pt x="1130975" y="0"/>
                  <a:pt x="25261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7174EA-7932-4ED9-AB5B-0EE45FA03F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461" y="0"/>
            <a:ext cx="11924539" cy="7074567"/>
          </a:xfrm>
          <a:custGeom>
            <a:avLst/>
            <a:gdLst>
              <a:gd name="connsiteX0" fmla="*/ 3263510 w 11924539"/>
              <a:gd name="connsiteY0" fmla="*/ 0 h 6957763"/>
              <a:gd name="connsiteX1" fmla="*/ 11924539 w 11924539"/>
              <a:gd name="connsiteY1" fmla="*/ 0 h 6957763"/>
              <a:gd name="connsiteX2" fmla="*/ 11924539 w 11924539"/>
              <a:gd name="connsiteY2" fmla="*/ 6871916 h 6957763"/>
              <a:gd name="connsiteX3" fmla="*/ 6693976 w 11924539"/>
              <a:gd name="connsiteY3" fmla="*/ 6871916 h 6957763"/>
              <a:gd name="connsiteX4" fmla="*/ 6702851 w 11924539"/>
              <a:gd name="connsiteY4" fmla="*/ 6860791 h 6957763"/>
              <a:gd name="connsiteX5" fmla="*/ 7353151 w 11924539"/>
              <a:gd name="connsiteY5" fmla="*/ 6279421 h 6957763"/>
              <a:gd name="connsiteX6" fmla="*/ 6374583 w 11924539"/>
              <a:gd name="connsiteY6" fmla="*/ 5894411 h 6957763"/>
              <a:gd name="connsiteX7" fmla="*/ 5379973 w 11924539"/>
              <a:gd name="connsiteY7" fmla="*/ 6263379 h 6957763"/>
              <a:gd name="connsiteX8" fmla="*/ 4465573 w 11924539"/>
              <a:gd name="connsiteY8" fmla="*/ 6776726 h 6957763"/>
              <a:gd name="connsiteX9" fmla="*/ 5011004 w 11924539"/>
              <a:gd name="connsiteY9" fmla="*/ 6102958 h 6957763"/>
              <a:gd name="connsiteX10" fmla="*/ 4786414 w 11924539"/>
              <a:gd name="connsiteY10" fmla="*/ 5236684 h 6957763"/>
              <a:gd name="connsiteX11" fmla="*/ 3230330 w 11924539"/>
              <a:gd name="connsiteY11" fmla="*/ 5140432 h 6957763"/>
              <a:gd name="connsiteX12" fmla="*/ 1401529 w 11924539"/>
              <a:gd name="connsiteY12" fmla="*/ 5717947 h 6957763"/>
              <a:gd name="connsiteX13" fmla="*/ 727761 w 11924539"/>
              <a:gd name="connsiteY13" fmla="*/ 6247337 h 6957763"/>
              <a:gd name="connsiteX14" fmla="*/ 34208 w 11924539"/>
              <a:gd name="connsiteY14" fmla="*/ 6923183 h 6957763"/>
              <a:gd name="connsiteX15" fmla="*/ 0 w 11924539"/>
              <a:gd name="connsiteY15" fmla="*/ 6957763 h 6957763"/>
              <a:gd name="connsiteX16" fmla="*/ 29569 w 11924539"/>
              <a:gd name="connsiteY16" fmla="*/ 6924439 h 6957763"/>
              <a:gd name="connsiteX17" fmla="*/ 1802582 w 11924539"/>
              <a:gd name="connsiteY17" fmla="*/ 5172516 h 6957763"/>
              <a:gd name="connsiteX18" fmla="*/ 5524352 w 11924539"/>
              <a:gd name="connsiteY18" fmla="*/ 4290200 h 6957763"/>
              <a:gd name="connsiteX19" fmla="*/ 7353151 w 11924539"/>
              <a:gd name="connsiteY19" fmla="*/ 2685990 h 6957763"/>
              <a:gd name="connsiteX20" fmla="*/ 6470835 w 11924539"/>
              <a:gd name="connsiteY20" fmla="*/ 1242200 h 6957763"/>
              <a:gd name="connsiteX21" fmla="*/ 3290739 w 11924539"/>
              <a:gd name="connsiteY21" fmla="*/ 10843 h 69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924539" h="6957763">
                <a:moveTo>
                  <a:pt x="3263510" y="0"/>
                </a:moveTo>
                <a:lnTo>
                  <a:pt x="11924539" y="0"/>
                </a:lnTo>
                <a:lnTo>
                  <a:pt x="11924539" y="6871916"/>
                </a:lnTo>
                <a:lnTo>
                  <a:pt x="6693976" y="6871916"/>
                </a:lnTo>
                <a:lnTo>
                  <a:pt x="6702851" y="6860791"/>
                </a:lnTo>
                <a:cubicBezTo>
                  <a:pt x="6896119" y="6657079"/>
                  <a:pt x="7406625" y="6409763"/>
                  <a:pt x="7353151" y="6279421"/>
                </a:cubicBezTo>
                <a:cubicBezTo>
                  <a:pt x="7267593" y="6070874"/>
                  <a:pt x="6703446" y="5897085"/>
                  <a:pt x="6374583" y="5894411"/>
                </a:cubicBezTo>
                <a:cubicBezTo>
                  <a:pt x="6045720" y="5891737"/>
                  <a:pt x="5698141" y="6116327"/>
                  <a:pt x="5379973" y="6263379"/>
                </a:cubicBezTo>
                <a:cubicBezTo>
                  <a:pt x="5061805" y="6410432"/>
                  <a:pt x="4527068" y="6803463"/>
                  <a:pt x="4465573" y="6776726"/>
                </a:cubicBezTo>
                <a:cubicBezTo>
                  <a:pt x="4404078" y="6749989"/>
                  <a:pt x="4957530" y="6359632"/>
                  <a:pt x="5011004" y="6102958"/>
                </a:cubicBezTo>
                <a:cubicBezTo>
                  <a:pt x="5064477" y="5846284"/>
                  <a:pt x="5083194" y="5397105"/>
                  <a:pt x="4786414" y="5236684"/>
                </a:cubicBezTo>
                <a:cubicBezTo>
                  <a:pt x="4489636" y="5076263"/>
                  <a:pt x="3794476" y="5060222"/>
                  <a:pt x="3230330" y="5140432"/>
                </a:cubicBezTo>
                <a:cubicBezTo>
                  <a:pt x="2666182" y="5220642"/>
                  <a:pt x="1818624" y="5533463"/>
                  <a:pt x="1401529" y="5717947"/>
                </a:cubicBezTo>
                <a:cubicBezTo>
                  <a:pt x="984434" y="5902431"/>
                  <a:pt x="963045" y="6038790"/>
                  <a:pt x="727761" y="6247337"/>
                </a:cubicBezTo>
                <a:cubicBezTo>
                  <a:pt x="566003" y="6390713"/>
                  <a:pt x="193202" y="6762826"/>
                  <a:pt x="34208" y="6923183"/>
                </a:cubicBezTo>
                <a:lnTo>
                  <a:pt x="0" y="6957763"/>
                </a:lnTo>
                <a:lnTo>
                  <a:pt x="29569" y="6924439"/>
                </a:lnTo>
                <a:cubicBezTo>
                  <a:pt x="258686" y="6646541"/>
                  <a:pt x="937812" y="5591115"/>
                  <a:pt x="1802582" y="5172516"/>
                </a:cubicBezTo>
                <a:cubicBezTo>
                  <a:pt x="2725003" y="4726011"/>
                  <a:pt x="4599257" y="4704621"/>
                  <a:pt x="5524352" y="4290200"/>
                </a:cubicBezTo>
                <a:cubicBezTo>
                  <a:pt x="6449447" y="3875779"/>
                  <a:pt x="7195404" y="3193990"/>
                  <a:pt x="7353151" y="2685990"/>
                </a:cubicBezTo>
                <a:cubicBezTo>
                  <a:pt x="7510898" y="2177990"/>
                  <a:pt x="7243530" y="1736832"/>
                  <a:pt x="6470835" y="1242200"/>
                </a:cubicBezTo>
                <a:cubicBezTo>
                  <a:pt x="5891315" y="871226"/>
                  <a:pt x="4197369" y="364897"/>
                  <a:pt x="3290739" y="108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3F94C7-321A-48D0-8023-7D8AB8177C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1924539" cy="6957763"/>
          </a:xfrm>
          <a:custGeom>
            <a:avLst/>
            <a:gdLst>
              <a:gd name="connsiteX0" fmla="*/ 0 w 11924539"/>
              <a:gd name="connsiteY0" fmla="*/ 0 h 6957763"/>
              <a:gd name="connsiteX1" fmla="*/ 8661029 w 11924539"/>
              <a:gd name="connsiteY1" fmla="*/ 0 h 6957763"/>
              <a:gd name="connsiteX2" fmla="*/ 8633801 w 11924539"/>
              <a:gd name="connsiteY2" fmla="*/ 10843 h 6957763"/>
              <a:gd name="connsiteX3" fmla="*/ 5453704 w 11924539"/>
              <a:gd name="connsiteY3" fmla="*/ 1242200 h 6957763"/>
              <a:gd name="connsiteX4" fmla="*/ 4571388 w 11924539"/>
              <a:gd name="connsiteY4" fmla="*/ 2685990 h 6957763"/>
              <a:gd name="connsiteX5" fmla="*/ 6400188 w 11924539"/>
              <a:gd name="connsiteY5" fmla="*/ 4290200 h 6957763"/>
              <a:gd name="connsiteX6" fmla="*/ 10121957 w 11924539"/>
              <a:gd name="connsiteY6" fmla="*/ 5172516 h 6957763"/>
              <a:gd name="connsiteX7" fmla="*/ 11894970 w 11924539"/>
              <a:gd name="connsiteY7" fmla="*/ 6924439 h 6957763"/>
              <a:gd name="connsiteX8" fmla="*/ 11924539 w 11924539"/>
              <a:gd name="connsiteY8" fmla="*/ 6957763 h 6957763"/>
              <a:gd name="connsiteX9" fmla="*/ 11890331 w 11924539"/>
              <a:gd name="connsiteY9" fmla="*/ 6923183 h 6957763"/>
              <a:gd name="connsiteX10" fmla="*/ 11196778 w 11924539"/>
              <a:gd name="connsiteY10" fmla="*/ 6247337 h 6957763"/>
              <a:gd name="connsiteX11" fmla="*/ 10523010 w 11924539"/>
              <a:gd name="connsiteY11" fmla="*/ 5717947 h 6957763"/>
              <a:gd name="connsiteX12" fmla="*/ 8694210 w 11924539"/>
              <a:gd name="connsiteY12" fmla="*/ 5140432 h 6957763"/>
              <a:gd name="connsiteX13" fmla="*/ 7138125 w 11924539"/>
              <a:gd name="connsiteY13" fmla="*/ 5236684 h 6957763"/>
              <a:gd name="connsiteX14" fmla="*/ 6913536 w 11924539"/>
              <a:gd name="connsiteY14" fmla="*/ 6102958 h 6957763"/>
              <a:gd name="connsiteX15" fmla="*/ 7458967 w 11924539"/>
              <a:gd name="connsiteY15" fmla="*/ 6776726 h 6957763"/>
              <a:gd name="connsiteX16" fmla="*/ 6544567 w 11924539"/>
              <a:gd name="connsiteY16" fmla="*/ 6263379 h 6957763"/>
              <a:gd name="connsiteX17" fmla="*/ 5549958 w 11924539"/>
              <a:gd name="connsiteY17" fmla="*/ 5894411 h 6957763"/>
              <a:gd name="connsiteX18" fmla="*/ 4571388 w 11924539"/>
              <a:gd name="connsiteY18" fmla="*/ 6279421 h 6957763"/>
              <a:gd name="connsiteX19" fmla="*/ 5221690 w 11924539"/>
              <a:gd name="connsiteY19" fmla="*/ 6860791 h 6957763"/>
              <a:gd name="connsiteX20" fmla="*/ 5230564 w 11924539"/>
              <a:gd name="connsiteY20" fmla="*/ 6871916 h 6957763"/>
              <a:gd name="connsiteX21" fmla="*/ 0 w 11924539"/>
              <a:gd name="connsiteY21" fmla="*/ 6871916 h 695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924539" h="6957763">
                <a:moveTo>
                  <a:pt x="0" y="0"/>
                </a:moveTo>
                <a:lnTo>
                  <a:pt x="8661029" y="0"/>
                </a:lnTo>
                <a:lnTo>
                  <a:pt x="8633801" y="10843"/>
                </a:lnTo>
                <a:cubicBezTo>
                  <a:pt x="7727171" y="364897"/>
                  <a:pt x="6033225" y="871226"/>
                  <a:pt x="5453704" y="1242200"/>
                </a:cubicBezTo>
                <a:cubicBezTo>
                  <a:pt x="4681010" y="1736832"/>
                  <a:pt x="4413641" y="2177990"/>
                  <a:pt x="4571388" y="2685990"/>
                </a:cubicBezTo>
                <a:cubicBezTo>
                  <a:pt x="4729135" y="3193990"/>
                  <a:pt x="5475094" y="3875779"/>
                  <a:pt x="6400188" y="4290200"/>
                </a:cubicBezTo>
                <a:cubicBezTo>
                  <a:pt x="7325283" y="4704621"/>
                  <a:pt x="9199536" y="4726011"/>
                  <a:pt x="10121957" y="5172516"/>
                </a:cubicBezTo>
                <a:cubicBezTo>
                  <a:pt x="10986727" y="5591115"/>
                  <a:pt x="11665853" y="6646541"/>
                  <a:pt x="11894970" y="6924439"/>
                </a:cubicBezTo>
                <a:lnTo>
                  <a:pt x="11924539" y="6957763"/>
                </a:lnTo>
                <a:lnTo>
                  <a:pt x="11890331" y="6923183"/>
                </a:lnTo>
                <a:cubicBezTo>
                  <a:pt x="11731337" y="6762826"/>
                  <a:pt x="11358536" y="6390713"/>
                  <a:pt x="11196778" y="6247337"/>
                </a:cubicBezTo>
                <a:cubicBezTo>
                  <a:pt x="10961494" y="6038790"/>
                  <a:pt x="10940105" y="5902431"/>
                  <a:pt x="10523010" y="5717947"/>
                </a:cubicBezTo>
                <a:cubicBezTo>
                  <a:pt x="10105915" y="5533463"/>
                  <a:pt x="9258357" y="5220642"/>
                  <a:pt x="8694210" y="5140432"/>
                </a:cubicBezTo>
                <a:cubicBezTo>
                  <a:pt x="8130063" y="5060222"/>
                  <a:pt x="7434904" y="5076263"/>
                  <a:pt x="7138125" y="5236684"/>
                </a:cubicBezTo>
                <a:cubicBezTo>
                  <a:pt x="6841346" y="5397105"/>
                  <a:pt x="6860062" y="5846284"/>
                  <a:pt x="6913536" y="6102958"/>
                </a:cubicBezTo>
                <a:cubicBezTo>
                  <a:pt x="6967010" y="6359632"/>
                  <a:pt x="7520462" y="6749989"/>
                  <a:pt x="7458967" y="6776726"/>
                </a:cubicBezTo>
                <a:cubicBezTo>
                  <a:pt x="7397472" y="6803463"/>
                  <a:pt x="6862735" y="6410432"/>
                  <a:pt x="6544567" y="6263379"/>
                </a:cubicBezTo>
                <a:cubicBezTo>
                  <a:pt x="6226399" y="6116327"/>
                  <a:pt x="5878821" y="5891737"/>
                  <a:pt x="5549958" y="5894411"/>
                </a:cubicBezTo>
                <a:cubicBezTo>
                  <a:pt x="5221094" y="5897085"/>
                  <a:pt x="4656947" y="6070874"/>
                  <a:pt x="4571388" y="6279421"/>
                </a:cubicBezTo>
                <a:cubicBezTo>
                  <a:pt x="4517914" y="6409763"/>
                  <a:pt x="5028421" y="6657079"/>
                  <a:pt x="5221690" y="6860791"/>
                </a:cubicBezTo>
                <a:lnTo>
                  <a:pt x="5230564" y="6871916"/>
                </a:lnTo>
                <a:lnTo>
                  <a:pt x="0" y="68719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0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70858" y="1520419"/>
            <a:ext cx="3549269" cy="3839865"/>
          </a:xfrm>
          <a:custGeom>
            <a:avLst/>
            <a:gdLst>
              <a:gd name="connsiteX0" fmla="*/ 1538831 w 5710032"/>
              <a:gd name="connsiteY0" fmla="*/ 3245215 h 6177541"/>
              <a:gd name="connsiteX1" fmla="*/ 1508404 w 5710032"/>
              <a:gd name="connsiteY1" fmla="*/ 3267204 h 6177541"/>
              <a:gd name="connsiteX2" fmla="*/ 1428333 w 5710032"/>
              <a:gd name="connsiteY2" fmla="*/ 3318441 h 6177541"/>
              <a:gd name="connsiteX3" fmla="*/ 1261541 w 5710032"/>
              <a:gd name="connsiteY3" fmla="*/ 3415330 h 6177541"/>
              <a:gd name="connsiteX4" fmla="*/ 1161260 w 5710032"/>
              <a:gd name="connsiteY4" fmla="*/ 3471956 h 6177541"/>
              <a:gd name="connsiteX5" fmla="*/ 958058 w 5710032"/>
              <a:gd name="connsiteY5" fmla="*/ 3696458 h 6177541"/>
              <a:gd name="connsiteX6" fmla="*/ 933014 w 5710032"/>
              <a:gd name="connsiteY6" fmla="*/ 4108609 h 6177541"/>
              <a:gd name="connsiteX7" fmla="*/ 1206661 w 5710032"/>
              <a:gd name="connsiteY7" fmla="*/ 4417823 h 6177541"/>
              <a:gd name="connsiteX8" fmla="*/ 1410105 w 5710032"/>
              <a:gd name="connsiteY8" fmla="*/ 4473023 h 6177541"/>
              <a:gd name="connsiteX9" fmla="*/ 1437878 w 5710032"/>
              <a:gd name="connsiteY9" fmla="*/ 4471842 h 6177541"/>
              <a:gd name="connsiteX10" fmla="*/ 1419489 w 5710032"/>
              <a:gd name="connsiteY10" fmla="*/ 4388094 h 6177541"/>
              <a:gd name="connsiteX11" fmla="*/ 1410218 w 5710032"/>
              <a:gd name="connsiteY11" fmla="*/ 3748512 h 6177541"/>
              <a:gd name="connsiteX12" fmla="*/ 1513877 w 5710032"/>
              <a:gd name="connsiteY12" fmla="*/ 3308507 h 6177541"/>
              <a:gd name="connsiteX13" fmla="*/ 4001135 w 5710032"/>
              <a:gd name="connsiteY13" fmla="*/ 252 h 6177541"/>
              <a:gd name="connsiteX14" fmla="*/ 4055800 w 5710032"/>
              <a:gd name="connsiteY14" fmla="*/ 2605 h 6177541"/>
              <a:gd name="connsiteX15" fmla="*/ 4262250 w 5710032"/>
              <a:gd name="connsiteY15" fmla="*/ 100756 h 6177541"/>
              <a:gd name="connsiteX16" fmla="*/ 4377662 w 5710032"/>
              <a:gd name="connsiteY16" fmla="*/ 314917 h 6177541"/>
              <a:gd name="connsiteX17" fmla="*/ 4618928 w 5710032"/>
              <a:gd name="connsiteY17" fmla="*/ 1201224 h 6177541"/>
              <a:gd name="connsiteX18" fmla="*/ 4941544 w 5710032"/>
              <a:gd name="connsiteY18" fmla="*/ 1997919 h 6177541"/>
              <a:gd name="connsiteX19" fmla="*/ 5284618 w 5710032"/>
              <a:gd name="connsiteY19" fmla="*/ 2682483 h 6177541"/>
              <a:gd name="connsiteX20" fmla="*/ 5498460 w 5710032"/>
              <a:gd name="connsiteY20" fmla="*/ 3093801 h 6177541"/>
              <a:gd name="connsiteX21" fmla="*/ 5692751 w 5710032"/>
              <a:gd name="connsiteY21" fmla="*/ 4286448 h 6177541"/>
              <a:gd name="connsiteX22" fmla="*/ 4875258 w 5710032"/>
              <a:gd name="connsiteY22" fmla="*/ 5721590 h 6177541"/>
              <a:gd name="connsiteX23" fmla="*/ 3282517 w 5710032"/>
              <a:gd name="connsiteY23" fmla="*/ 6158746 h 6177541"/>
              <a:gd name="connsiteX24" fmla="*/ 2480422 w 5710032"/>
              <a:gd name="connsiteY24" fmla="*/ 5898688 h 6177541"/>
              <a:gd name="connsiteX25" fmla="*/ 2378994 w 5710032"/>
              <a:gd name="connsiteY25" fmla="*/ 5833746 h 6177541"/>
              <a:gd name="connsiteX26" fmla="*/ 2239395 w 5710032"/>
              <a:gd name="connsiteY26" fmla="*/ 5846820 h 6177541"/>
              <a:gd name="connsiteX27" fmla="*/ 1218883 w 5710032"/>
              <a:gd name="connsiteY27" fmla="*/ 5624172 h 6177541"/>
              <a:gd name="connsiteX28" fmla="*/ 124296 w 5710032"/>
              <a:gd name="connsiteY28" fmla="*/ 4387317 h 6177541"/>
              <a:gd name="connsiteX29" fmla="*/ 224471 w 5710032"/>
              <a:gd name="connsiteY29" fmla="*/ 2738713 h 6177541"/>
              <a:gd name="connsiteX30" fmla="*/ 1039224 w 5710032"/>
              <a:gd name="connsiteY30" fmla="*/ 1846340 h 6177541"/>
              <a:gd name="connsiteX31" fmla="*/ 1443161 w 5710032"/>
              <a:gd name="connsiteY31" fmla="*/ 1618862 h 6177541"/>
              <a:gd name="connsiteX32" fmla="*/ 2104699 w 5710032"/>
              <a:gd name="connsiteY32" fmla="*/ 1233251 h 6177541"/>
              <a:gd name="connsiteX33" fmla="*/ 2810415 w 5710032"/>
              <a:gd name="connsiteY33" fmla="*/ 742570 h 6177541"/>
              <a:gd name="connsiteX34" fmla="*/ 3497012 w 5710032"/>
              <a:gd name="connsiteY34" fmla="*/ 132377 h 6177541"/>
              <a:gd name="connsiteX35" fmla="*/ 3712632 w 5710032"/>
              <a:gd name="connsiteY35" fmla="*/ 17086 h 6177541"/>
              <a:gd name="connsiteX36" fmla="*/ 3831848 w 5710032"/>
              <a:gd name="connsiteY36" fmla="*/ 15407 h 6177541"/>
              <a:gd name="connsiteX37" fmla="*/ 3881705 w 5710032"/>
              <a:gd name="connsiteY37" fmla="*/ 26016 h 6177541"/>
              <a:gd name="connsiteX38" fmla="*/ 3890024 w 5710032"/>
              <a:gd name="connsiteY38" fmla="*/ 22405 h 6177541"/>
              <a:gd name="connsiteX39" fmla="*/ 4001135 w 5710032"/>
              <a:gd name="connsiteY39" fmla="*/ 252 h 617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10032" h="6177541">
                <a:moveTo>
                  <a:pt x="1538831" y="3245215"/>
                </a:moveTo>
                <a:lnTo>
                  <a:pt x="1508404" y="3267204"/>
                </a:lnTo>
                <a:cubicBezTo>
                  <a:pt x="1479073" y="3287294"/>
                  <a:pt x="1452383" y="3304374"/>
                  <a:pt x="1428333" y="3318441"/>
                </a:cubicBezTo>
                <a:cubicBezTo>
                  <a:pt x="1380234" y="3346577"/>
                  <a:pt x="1324636" y="3378872"/>
                  <a:pt x="1261541" y="3415330"/>
                </a:cubicBezTo>
                <a:cubicBezTo>
                  <a:pt x="1198444" y="3451785"/>
                  <a:pt x="1165018" y="3470661"/>
                  <a:pt x="1161260" y="3471956"/>
                </a:cubicBezTo>
                <a:cubicBezTo>
                  <a:pt x="1070113" y="3530689"/>
                  <a:pt x="1002379" y="3605524"/>
                  <a:pt x="958058" y="3696458"/>
                </a:cubicBezTo>
                <a:cubicBezTo>
                  <a:pt x="892807" y="3830335"/>
                  <a:pt x="884459" y="3967717"/>
                  <a:pt x="933014" y="4108609"/>
                </a:cubicBezTo>
                <a:cubicBezTo>
                  <a:pt x="981570" y="4249502"/>
                  <a:pt x="1072785" y="4352573"/>
                  <a:pt x="1206661" y="4417823"/>
                </a:cubicBezTo>
                <a:cubicBezTo>
                  <a:pt x="1273598" y="4450448"/>
                  <a:pt x="1341414" y="4468849"/>
                  <a:pt x="1410105" y="4473023"/>
                </a:cubicBezTo>
                <a:lnTo>
                  <a:pt x="1437878" y="4471842"/>
                </a:lnTo>
                <a:lnTo>
                  <a:pt x="1419489" y="4388094"/>
                </a:lnTo>
                <a:cubicBezTo>
                  <a:pt x="1385466" y="4183360"/>
                  <a:pt x="1382376" y="3970167"/>
                  <a:pt x="1410218" y="3748512"/>
                </a:cubicBezTo>
                <a:cubicBezTo>
                  <a:pt x="1429262" y="3596908"/>
                  <a:pt x="1463815" y="3450240"/>
                  <a:pt x="1513877" y="3308507"/>
                </a:cubicBezTo>
                <a:close/>
                <a:moveTo>
                  <a:pt x="4001135" y="252"/>
                </a:moveTo>
                <a:cubicBezTo>
                  <a:pt x="4019455" y="-455"/>
                  <a:pt x="4037676" y="329"/>
                  <a:pt x="4055800" y="2605"/>
                </a:cubicBezTo>
                <a:cubicBezTo>
                  <a:pt x="4128290" y="11711"/>
                  <a:pt x="4197107" y="44428"/>
                  <a:pt x="4262250" y="100756"/>
                </a:cubicBezTo>
                <a:cubicBezTo>
                  <a:pt x="4327393" y="157085"/>
                  <a:pt x="4365864" y="228472"/>
                  <a:pt x="4377662" y="314917"/>
                </a:cubicBezTo>
                <a:cubicBezTo>
                  <a:pt x="4423159" y="584017"/>
                  <a:pt x="4503581" y="879452"/>
                  <a:pt x="4618928" y="1201224"/>
                </a:cubicBezTo>
                <a:cubicBezTo>
                  <a:pt x="4734275" y="1522996"/>
                  <a:pt x="4841814" y="1788560"/>
                  <a:pt x="4941544" y="1997919"/>
                </a:cubicBezTo>
                <a:cubicBezTo>
                  <a:pt x="5041275" y="2207278"/>
                  <a:pt x="5155633" y="2435465"/>
                  <a:pt x="5284618" y="2682483"/>
                </a:cubicBezTo>
                <a:cubicBezTo>
                  <a:pt x="5413604" y="2929501"/>
                  <a:pt x="5484885" y="3066607"/>
                  <a:pt x="5498460" y="3093801"/>
                </a:cubicBezTo>
                <a:cubicBezTo>
                  <a:pt x="5679820" y="3476260"/>
                  <a:pt x="5744583" y="3873807"/>
                  <a:pt x="5692751" y="4286448"/>
                </a:cubicBezTo>
                <a:cubicBezTo>
                  <a:pt x="5618505" y="4877526"/>
                  <a:pt x="5346007" y="5355908"/>
                  <a:pt x="4875258" y="5721590"/>
                </a:cubicBezTo>
                <a:cubicBezTo>
                  <a:pt x="4404509" y="6087273"/>
                  <a:pt x="3873595" y="6232992"/>
                  <a:pt x="3282517" y="6158746"/>
                </a:cubicBezTo>
                <a:cubicBezTo>
                  <a:pt x="2986978" y="6121623"/>
                  <a:pt x="2719613" y="6034937"/>
                  <a:pt x="2480422" y="5898688"/>
                </a:cubicBezTo>
                <a:lnTo>
                  <a:pt x="2378994" y="5833746"/>
                </a:lnTo>
                <a:lnTo>
                  <a:pt x="2239395" y="5846820"/>
                </a:lnTo>
                <a:cubicBezTo>
                  <a:pt x="1893743" y="5861516"/>
                  <a:pt x="1553573" y="5787299"/>
                  <a:pt x="1218883" y="5624172"/>
                </a:cubicBezTo>
                <a:cubicBezTo>
                  <a:pt x="683380" y="5363169"/>
                  <a:pt x="318517" y="4950884"/>
                  <a:pt x="124296" y="4387317"/>
                </a:cubicBezTo>
                <a:cubicBezTo>
                  <a:pt x="-69925" y="3823752"/>
                  <a:pt x="-36533" y="3274216"/>
                  <a:pt x="224471" y="2738713"/>
                </a:cubicBezTo>
                <a:cubicBezTo>
                  <a:pt x="402988" y="2372449"/>
                  <a:pt x="674571" y="2074991"/>
                  <a:pt x="1039224" y="1846340"/>
                </a:cubicBezTo>
                <a:cubicBezTo>
                  <a:pt x="1065460" y="1830994"/>
                  <a:pt x="1200105" y="1755167"/>
                  <a:pt x="1443161" y="1618862"/>
                </a:cubicBezTo>
                <a:cubicBezTo>
                  <a:pt x="1686217" y="1482556"/>
                  <a:pt x="1906729" y="1354019"/>
                  <a:pt x="2104699" y="1233251"/>
                </a:cubicBezTo>
                <a:cubicBezTo>
                  <a:pt x="2302669" y="1112484"/>
                  <a:pt x="2537908" y="948924"/>
                  <a:pt x="2810415" y="742570"/>
                </a:cubicBezTo>
                <a:cubicBezTo>
                  <a:pt x="3082923" y="536217"/>
                  <a:pt x="3311789" y="332818"/>
                  <a:pt x="3497012" y="132377"/>
                </a:cubicBezTo>
                <a:cubicBezTo>
                  <a:pt x="3556681" y="67679"/>
                  <a:pt x="3628554" y="29249"/>
                  <a:pt x="3712632" y="17086"/>
                </a:cubicBezTo>
                <a:cubicBezTo>
                  <a:pt x="3754671" y="11005"/>
                  <a:pt x="3794410" y="10445"/>
                  <a:pt x="3831848" y="15407"/>
                </a:cubicBezTo>
                <a:lnTo>
                  <a:pt x="3881705" y="26016"/>
                </a:lnTo>
                <a:lnTo>
                  <a:pt x="3890024" y="22405"/>
                </a:lnTo>
                <a:cubicBezTo>
                  <a:pt x="3927456" y="9052"/>
                  <a:pt x="3964493" y="1668"/>
                  <a:pt x="4001135" y="252"/>
                </a:cubicBezTo>
                <a:close/>
              </a:path>
            </a:pathLst>
          </a:custGeom>
          <a:effectLst>
            <a:glow rad="10795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0214" y="1830786"/>
            <a:ext cx="4371975" cy="3435394"/>
          </a:xfrm>
          <a:custGeom>
            <a:avLst/>
            <a:gdLst/>
            <a:ahLst/>
            <a:cxnLst/>
            <a:rect l="l" t="t" r="r" b="b"/>
            <a:pathLst>
              <a:path w="4371975" h="3435394">
                <a:moveTo>
                  <a:pt x="3691294" y="878298"/>
                </a:moveTo>
                <a:cubicBezTo>
                  <a:pt x="3901109" y="993778"/>
                  <a:pt x="4067010" y="1138535"/>
                  <a:pt x="4188996" y="1312568"/>
                </a:cubicBezTo>
                <a:cubicBezTo>
                  <a:pt x="4310982" y="1486601"/>
                  <a:pt x="4371975" y="1673647"/>
                  <a:pt x="4371975" y="1873703"/>
                </a:cubicBezTo>
                <a:cubicBezTo>
                  <a:pt x="4371975" y="2068881"/>
                  <a:pt x="4314236" y="2251453"/>
                  <a:pt x="4198755" y="2421420"/>
                </a:cubicBezTo>
                <a:cubicBezTo>
                  <a:pt x="4083275" y="2591387"/>
                  <a:pt x="3924693" y="2734924"/>
                  <a:pt x="3723010" y="2852031"/>
                </a:cubicBezTo>
                <a:cubicBezTo>
                  <a:pt x="3739275" y="2891066"/>
                  <a:pt x="3755946" y="2926848"/>
                  <a:pt x="3773024" y="2959378"/>
                </a:cubicBezTo>
                <a:cubicBezTo>
                  <a:pt x="3790102" y="2991907"/>
                  <a:pt x="3810434" y="3023217"/>
                  <a:pt x="3834017" y="3053307"/>
                </a:cubicBezTo>
                <a:cubicBezTo>
                  <a:pt x="3857601" y="3083397"/>
                  <a:pt x="3875899" y="3106981"/>
                  <a:pt x="3888911" y="3124059"/>
                </a:cubicBezTo>
                <a:cubicBezTo>
                  <a:pt x="3901923" y="3141137"/>
                  <a:pt x="3923067" y="3165128"/>
                  <a:pt x="3952344" y="3196031"/>
                </a:cubicBezTo>
                <a:cubicBezTo>
                  <a:pt x="3981620" y="3226934"/>
                  <a:pt x="4000325" y="3247265"/>
                  <a:pt x="4008457" y="3257024"/>
                </a:cubicBezTo>
                <a:cubicBezTo>
                  <a:pt x="4010084" y="3258650"/>
                  <a:pt x="4013337" y="3262310"/>
                  <a:pt x="4018216" y="3268002"/>
                </a:cubicBezTo>
                <a:cubicBezTo>
                  <a:pt x="4023096" y="3273695"/>
                  <a:pt x="4026755" y="3277761"/>
                  <a:pt x="4029195" y="3280201"/>
                </a:cubicBezTo>
                <a:cubicBezTo>
                  <a:pt x="4031635" y="3282641"/>
                  <a:pt x="4034888" y="3286707"/>
                  <a:pt x="4038954" y="3292400"/>
                </a:cubicBezTo>
                <a:cubicBezTo>
                  <a:pt x="4043020" y="3298092"/>
                  <a:pt x="4045866" y="3302565"/>
                  <a:pt x="4047493" y="3305818"/>
                </a:cubicBezTo>
                <a:cubicBezTo>
                  <a:pt x="4049119" y="3309071"/>
                  <a:pt x="4051152" y="3313137"/>
                  <a:pt x="4053592" y="3318017"/>
                </a:cubicBezTo>
                <a:cubicBezTo>
                  <a:pt x="4056032" y="3322896"/>
                  <a:pt x="4057658" y="3327775"/>
                  <a:pt x="4058471" y="3332655"/>
                </a:cubicBezTo>
                <a:cubicBezTo>
                  <a:pt x="4059285" y="3337534"/>
                  <a:pt x="4059691" y="3342820"/>
                  <a:pt x="4059691" y="3348513"/>
                </a:cubicBezTo>
                <a:cubicBezTo>
                  <a:pt x="4059691" y="3354206"/>
                  <a:pt x="4058878" y="3359492"/>
                  <a:pt x="4057252" y="3364371"/>
                </a:cubicBezTo>
                <a:cubicBezTo>
                  <a:pt x="4052372" y="3387142"/>
                  <a:pt x="4041800" y="3405033"/>
                  <a:pt x="4025535" y="3418045"/>
                </a:cubicBezTo>
                <a:cubicBezTo>
                  <a:pt x="4009271" y="3431057"/>
                  <a:pt x="3991379" y="3436750"/>
                  <a:pt x="3971862" y="3435123"/>
                </a:cubicBezTo>
                <a:cubicBezTo>
                  <a:pt x="3890537" y="3423738"/>
                  <a:pt x="3820599" y="3410726"/>
                  <a:pt x="3762046" y="3396088"/>
                </a:cubicBezTo>
                <a:cubicBezTo>
                  <a:pt x="3511568" y="3331028"/>
                  <a:pt x="3285487" y="3226934"/>
                  <a:pt x="3083804" y="3083804"/>
                </a:cubicBezTo>
                <a:cubicBezTo>
                  <a:pt x="2937421" y="3109827"/>
                  <a:pt x="2794291" y="3122839"/>
                  <a:pt x="2654413" y="3122839"/>
                </a:cubicBezTo>
                <a:cubicBezTo>
                  <a:pt x="2213638" y="3122839"/>
                  <a:pt x="1829789" y="3015491"/>
                  <a:pt x="1502867" y="2800796"/>
                </a:cubicBezTo>
                <a:cubicBezTo>
                  <a:pt x="1597202" y="2807302"/>
                  <a:pt x="1668768" y="2810555"/>
                  <a:pt x="1717562" y="2810555"/>
                </a:cubicBezTo>
                <a:cubicBezTo>
                  <a:pt x="1979425" y="2810555"/>
                  <a:pt x="2230716" y="2773959"/>
                  <a:pt x="2471435" y="2700768"/>
                </a:cubicBezTo>
                <a:cubicBezTo>
                  <a:pt x="2712154" y="2627576"/>
                  <a:pt x="2926849" y="2522668"/>
                  <a:pt x="3115520" y="2386044"/>
                </a:cubicBezTo>
                <a:cubicBezTo>
                  <a:pt x="3318830" y="2236408"/>
                  <a:pt x="3474972" y="2064001"/>
                  <a:pt x="3583946" y="1868824"/>
                </a:cubicBezTo>
                <a:cubicBezTo>
                  <a:pt x="3692920" y="1673647"/>
                  <a:pt x="3747407" y="1467084"/>
                  <a:pt x="3747407" y="1249136"/>
                </a:cubicBezTo>
                <a:cubicBezTo>
                  <a:pt x="3747407" y="1123897"/>
                  <a:pt x="3728703" y="1000284"/>
                  <a:pt x="3691294" y="878298"/>
                </a:cubicBezTo>
                <a:close/>
                <a:moveTo>
                  <a:pt x="1717562" y="0"/>
                </a:moveTo>
                <a:cubicBezTo>
                  <a:pt x="2028220" y="0"/>
                  <a:pt x="2315699" y="55707"/>
                  <a:pt x="2580002" y="167121"/>
                </a:cubicBezTo>
                <a:cubicBezTo>
                  <a:pt x="2844305" y="278534"/>
                  <a:pt x="3052901" y="430204"/>
                  <a:pt x="3205790" y="622128"/>
                </a:cubicBezTo>
                <a:cubicBezTo>
                  <a:pt x="3358679" y="814053"/>
                  <a:pt x="3435123" y="1023055"/>
                  <a:pt x="3435123" y="1249136"/>
                </a:cubicBezTo>
                <a:cubicBezTo>
                  <a:pt x="3435123" y="1475216"/>
                  <a:pt x="3358679" y="1684219"/>
                  <a:pt x="3205790" y="1876143"/>
                </a:cubicBezTo>
                <a:cubicBezTo>
                  <a:pt x="3052901" y="2068068"/>
                  <a:pt x="2844305" y="2219737"/>
                  <a:pt x="2580002" y="2331151"/>
                </a:cubicBezTo>
                <a:cubicBezTo>
                  <a:pt x="2315699" y="2442564"/>
                  <a:pt x="2028220" y="2498271"/>
                  <a:pt x="1717562" y="2498271"/>
                </a:cubicBezTo>
                <a:cubicBezTo>
                  <a:pt x="1577685" y="2498271"/>
                  <a:pt x="1434555" y="2485259"/>
                  <a:pt x="1288172" y="2459236"/>
                </a:cubicBezTo>
                <a:cubicBezTo>
                  <a:pt x="1086488" y="2602366"/>
                  <a:pt x="860408" y="2706461"/>
                  <a:pt x="609930" y="2771520"/>
                </a:cubicBezTo>
                <a:cubicBezTo>
                  <a:pt x="551377" y="2786158"/>
                  <a:pt x="481438" y="2799170"/>
                  <a:pt x="400114" y="2810555"/>
                </a:cubicBezTo>
                <a:lnTo>
                  <a:pt x="392795" y="2810555"/>
                </a:lnTo>
                <a:cubicBezTo>
                  <a:pt x="374903" y="2810555"/>
                  <a:pt x="358232" y="2804049"/>
                  <a:pt x="342781" y="2791037"/>
                </a:cubicBezTo>
                <a:cubicBezTo>
                  <a:pt x="327329" y="2778026"/>
                  <a:pt x="317977" y="2760948"/>
                  <a:pt x="314724" y="2739803"/>
                </a:cubicBezTo>
                <a:cubicBezTo>
                  <a:pt x="313097" y="2734924"/>
                  <a:pt x="312284" y="2729638"/>
                  <a:pt x="312284" y="2723945"/>
                </a:cubicBezTo>
                <a:cubicBezTo>
                  <a:pt x="312284" y="2718253"/>
                  <a:pt x="312691" y="2712966"/>
                  <a:pt x="313504" y="2708087"/>
                </a:cubicBezTo>
                <a:cubicBezTo>
                  <a:pt x="314317" y="2703208"/>
                  <a:pt x="315944" y="2698328"/>
                  <a:pt x="318383" y="2693449"/>
                </a:cubicBezTo>
                <a:cubicBezTo>
                  <a:pt x="320823" y="2688569"/>
                  <a:pt x="322856" y="2684503"/>
                  <a:pt x="324483" y="2681250"/>
                </a:cubicBezTo>
                <a:cubicBezTo>
                  <a:pt x="326109" y="2677997"/>
                  <a:pt x="328956" y="2673524"/>
                  <a:pt x="333022" y="2667832"/>
                </a:cubicBezTo>
                <a:cubicBezTo>
                  <a:pt x="337088" y="2662139"/>
                  <a:pt x="340341" y="2658073"/>
                  <a:pt x="342781" y="2655633"/>
                </a:cubicBezTo>
                <a:cubicBezTo>
                  <a:pt x="345220" y="2653193"/>
                  <a:pt x="348880" y="2649127"/>
                  <a:pt x="353759" y="2643435"/>
                </a:cubicBezTo>
                <a:cubicBezTo>
                  <a:pt x="358639" y="2637742"/>
                  <a:pt x="361892" y="2634082"/>
                  <a:pt x="363518" y="2632456"/>
                </a:cubicBezTo>
                <a:cubicBezTo>
                  <a:pt x="371651" y="2622697"/>
                  <a:pt x="390355" y="2602366"/>
                  <a:pt x="419632" y="2571463"/>
                </a:cubicBezTo>
                <a:cubicBezTo>
                  <a:pt x="448908" y="2540560"/>
                  <a:pt x="470053" y="2516569"/>
                  <a:pt x="483064" y="2499491"/>
                </a:cubicBezTo>
                <a:cubicBezTo>
                  <a:pt x="496076" y="2482413"/>
                  <a:pt x="514374" y="2458829"/>
                  <a:pt x="537958" y="2428739"/>
                </a:cubicBezTo>
                <a:cubicBezTo>
                  <a:pt x="561542" y="2398649"/>
                  <a:pt x="581873" y="2367340"/>
                  <a:pt x="598951" y="2334810"/>
                </a:cubicBezTo>
                <a:cubicBezTo>
                  <a:pt x="616029" y="2302281"/>
                  <a:pt x="632700" y="2266498"/>
                  <a:pt x="648965" y="2227463"/>
                </a:cubicBezTo>
                <a:cubicBezTo>
                  <a:pt x="447282" y="2110356"/>
                  <a:pt x="288700" y="1966413"/>
                  <a:pt x="173220" y="1795633"/>
                </a:cubicBezTo>
                <a:cubicBezTo>
                  <a:pt x="57740" y="1624852"/>
                  <a:pt x="0" y="1442686"/>
                  <a:pt x="0" y="1249136"/>
                </a:cubicBezTo>
                <a:cubicBezTo>
                  <a:pt x="0" y="1023055"/>
                  <a:pt x="76445" y="814053"/>
                  <a:pt x="229334" y="622128"/>
                </a:cubicBezTo>
                <a:cubicBezTo>
                  <a:pt x="382223" y="430204"/>
                  <a:pt x="590819" y="278534"/>
                  <a:pt x="855121" y="167121"/>
                </a:cubicBezTo>
                <a:cubicBezTo>
                  <a:pt x="1119424" y="55707"/>
                  <a:pt x="1406905" y="0"/>
                  <a:pt x="1717562" y="0"/>
                </a:cubicBezTo>
                <a:close/>
              </a:path>
            </a:pathLst>
          </a:custGeom>
          <a:effectLst>
            <a:glow rad="1016000">
              <a:schemeClr val="bg1">
                <a:alpha val="7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88521" y="1865236"/>
            <a:ext cx="3537857" cy="2993571"/>
          </a:xfrm>
          <a:custGeom>
            <a:avLst/>
            <a:gdLst/>
            <a:ahLst/>
            <a:cxnLst/>
            <a:rect l="l" t="t" r="r" b="b"/>
            <a:pathLst>
              <a:path w="3537857" h="2993571">
                <a:moveTo>
                  <a:pt x="476250" y="0"/>
                </a:moveTo>
                <a:lnTo>
                  <a:pt x="1156607" y="0"/>
                </a:lnTo>
                <a:cubicBezTo>
                  <a:pt x="1287009" y="0"/>
                  <a:pt x="1398984" y="46774"/>
                  <a:pt x="1492533" y="140324"/>
                </a:cubicBezTo>
                <a:cubicBezTo>
                  <a:pt x="1586082" y="233872"/>
                  <a:pt x="1632857" y="345848"/>
                  <a:pt x="1632857" y="476250"/>
                </a:cubicBezTo>
                <a:lnTo>
                  <a:pt x="1632857" y="544286"/>
                </a:lnTo>
                <a:lnTo>
                  <a:pt x="3061607" y="544286"/>
                </a:lnTo>
                <a:cubicBezTo>
                  <a:pt x="3192009" y="544286"/>
                  <a:pt x="3303984" y="591060"/>
                  <a:pt x="3397533" y="684609"/>
                </a:cubicBezTo>
                <a:cubicBezTo>
                  <a:pt x="3491082" y="778158"/>
                  <a:pt x="3537857" y="890134"/>
                  <a:pt x="3537857" y="1020536"/>
                </a:cubicBezTo>
                <a:lnTo>
                  <a:pt x="3537857" y="2517321"/>
                </a:lnTo>
                <a:cubicBezTo>
                  <a:pt x="3537857" y="2647723"/>
                  <a:pt x="3491082" y="2759698"/>
                  <a:pt x="3397533" y="2853248"/>
                </a:cubicBezTo>
                <a:cubicBezTo>
                  <a:pt x="3303984" y="2946797"/>
                  <a:pt x="3192009" y="2993571"/>
                  <a:pt x="3061607" y="2993571"/>
                </a:cubicBezTo>
                <a:lnTo>
                  <a:pt x="476250" y="2993571"/>
                </a:lnTo>
                <a:cubicBezTo>
                  <a:pt x="345848" y="2993571"/>
                  <a:pt x="233872" y="2946797"/>
                  <a:pt x="140323" y="2853248"/>
                </a:cubicBezTo>
                <a:cubicBezTo>
                  <a:pt x="46774" y="2759698"/>
                  <a:pt x="0" y="2647723"/>
                  <a:pt x="0" y="2517321"/>
                </a:cubicBezTo>
                <a:lnTo>
                  <a:pt x="0" y="476250"/>
                </a:lnTo>
                <a:cubicBezTo>
                  <a:pt x="0" y="345848"/>
                  <a:pt x="46774" y="233872"/>
                  <a:pt x="140323" y="140324"/>
                </a:cubicBezTo>
                <a:cubicBezTo>
                  <a:pt x="233872" y="46774"/>
                  <a:pt x="345848" y="0"/>
                  <a:pt x="476250" y="0"/>
                </a:cubicBezTo>
                <a:close/>
              </a:path>
            </a:pathLst>
          </a:custGeom>
          <a:effectLst>
            <a:glow rad="1016000">
              <a:schemeClr val="bg1">
                <a:alpha val="75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0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526" y="591553"/>
            <a:ext cx="5847348" cy="5382126"/>
          </a:xfrm>
          <a:custGeom>
            <a:avLst/>
            <a:gdLst>
              <a:gd name="connsiteX0" fmla="*/ 4022557 w 5847348"/>
              <a:gd name="connsiteY0" fmla="*/ 3491162 h 5382126"/>
              <a:gd name="connsiteX1" fmla="*/ 4704347 w 5847348"/>
              <a:gd name="connsiteY1" fmla="*/ 4172952 h 5382126"/>
              <a:gd name="connsiteX2" fmla="*/ 4022557 w 5847348"/>
              <a:gd name="connsiteY2" fmla="*/ 4854742 h 5382126"/>
              <a:gd name="connsiteX3" fmla="*/ 3340767 w 5847348"/>
              <a:gd name="connsiteY3" fmla="*/ 4172952 h 5382126"/>
              <a:gd name="connsiteX4" fmla="*/ 2446421 w 5847348"/>
              <a:gd name="connsiteY4" fmla="*/ 0 h 5382126"/>
              <a:gd name="connsiteX5" fmla="*/ 4164932 w 5847348"/>
              <a:gd name="connsiteY5" fmla="*/ 1718511 h 5382126"/>
              <a:gd name="connsiteX6" fmla="*/ 4572001 w 5847348"/>
              <a:gd name="connsiteY6" fmla="*/ 1311442 h 5382126"/>
              <a:gd name="connsiteX7" fmla="*/ 5847348 w 5847348"/>
              <a:gd name="connsiteY7" fmla="*/ 2586790 h 5382126"/>
              <a:gd name="connsiteX8" fmla="*/ 4572001 w 5847348"/>
              <a:gd name="connsiteY8" fmla="*/ 3862137 h 5382126"/>
              <a:gd name="connsiteX9" fmla="*/ 4024564 w 5847348"/>
              <a:gd name="connsiteY9" fmla="*/ 3314700 h 5382126"/>
              <a:gd name="connsiteX10" fmla="*/ 2446421 w 5847348"/>
              <a:gd name="connsiteY10" fmla="*/ 4892842 h 5382126"/>
              <a:gd name="connsiteX11" fmla="*/ 2165684 w 5847348"/>
              <a:gd name="connsiteY11" fmla="*/ 4612106 h 5382126"/>
              <a:gd name="connsiteX12" fmla="*/ 1395665 w 5847348"/>
              <a:gd name="connsiteY12" fmla="*/ 5382126 h 5382126"/>
              <a:gd name="connsiteX13" fmla="*/ 120316 w 5847348"/>
              <a:gd name="connsiteY13" fmla="*/ 4106779 h 5382126"/>
              <a:gd name="connsiteX14" fmla="*/ 890337 w 5847348"/>
              <a:gd name="connsiteY14" fmla="*/ 3336758 h 5382126"/>
              <a:gd name="connsiteX15" fmla="*/ 0 w 5847348"/>
              <a:gd name="connsiteY15" fmla="*/ 2446421 h 538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47348" h="5382126">
                <a:moveTo>
                  <a:pt x="4022557" y="3491162"/>
                </a:moveTo>
                <a:lnTo>
                  <a:pt x="4704347" y="4172952"/>
                </a:lnTo>
                <a:lnTo>
                  <a:pt x="4022557" y="4854742"/>
                </a:lnTo>
                <a:lnTo>
                  <a:pt x="3340767" y="4172952"/>
                </a:lnTo>
                <a:close/>
                <a:moveTo>
                  <a:pt x="2446421" y="0"/>
                </a:moveTo>
                <a:lnTo>
                  <a:pt x="4164932" y="1718511"/>
                </a:lnTo>
                <a:lnTo>
                  <a:pt x="4572001" y="1311442"/>
                </a:lnTo>
                <a:lnTo>
                  <a:pt x="5847348" y="2586790"/>
                </a:lnTo>
                <a:lnTo>
                  <a:pt x="4572001" y="3862137"/>
                </a:lnTo>
                <a:lnTo>
                  <a:pt x="4024564" y="3314700"/>
                </a:lnTo>
                <a:lnTo>
                  <a:pt x="2446421" y="4892842"/>
                </a:lnTo>
                <a:lnTo>
                  <a:pt x="2165684" y="4612106"/>
                </a:lnTo>
                <a:lnTo>
                  <a:pt x="1395665" y="5382126"/>
                </a:lnTo>
                <a:lnTo>
                  <a:pt x="120316" y="4106779"/>
                </a:lnTo>
                <a:lnTo>
                  <a:pt x="890337" y="3336758"/>
                </a:lnTo>
                <a:lnTo>
                  <a:pt x="0" y="2446421"/>
                </a:lnTo>
                <a:close/>
              </a:path>
            </a:pathLst>
          </a:custGeom>
          <a:effectLst>
            <a:glow rad="1143000">
              <a:schemeClr val="bg1">
                <a:alpha val="8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362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1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4446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516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828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69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69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079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39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6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7463" y="1226162"/>
            <a:ext cx="6821905" cy="4405676"/>
          </a:xfrm>
          <a:custGeom>
            <a:avLst/>
            <a:gdLst>
              <a:gd name="connsiteX0" fmla="*/ 6509083 w 8333874"/>
              <a:gd name="connsiteY0" fmla="*/ 3491162 h 5382126"/>
              <a:gd name="connsiteX1" fmla="*/ 7190873 w 8333874"/>
              <a:gd name="connsiteY1" fmla="*/ 4172952 h 5382126"/>
              <a:gd name="connsiteX2" fmla="*/ 6509083 w 8333874"/>
              <a:gd name="connsiteY2" fmla="*/ 4854742 h 5382126"/>
              <a:gd name="connsiteX3" fmla="*/ 5827293 w 8333874"/>
              <a:gd name="connsiteY3" fmla="*/ 4172952 h 5382126"/>
              <a:gd name="connsiteX4" fmla="*/ 2446421 w 8333874"/>
              <a:gd name="connsiteY4" fmla="*/ 0 h 5382126"/>
              <a:gd name="connsiteX5" fmla="*/ 3689684 w 8333874"/>
              <a:gd name="connsiteY5" fmla="*/ 1243263 h 5382126"/>
              <a:gd name="connsiteX6" fmla="*/ 4932947 w 8333874"/>
              <a:gd name="connsiteY6" fmla="*/ 0 h 5382126"/>
              <a:gd name="connsiteX7" fmla="*/ 6651458 w 8333874"/>
              <a:gd name="connsiteY7" fmla="*/ 1718511 h 5382126"/>
              <a:gd name="connsiteX8" fmla="*/ 7058527 w 8333874"/>
              <a:gd name="connsiteY8" fmla="*/ 1311442 h 5382126"/>
              <a:gd name="connsiteX9" fmla="*/ 8333874 w 8333874"/>
              <a:gd name="connsiteY9" fmla="*/ 2586790 h 5382126"/>
              <a:gd name="connsiteX10" fmla="*/ 7058527 w 8333874"/>
              <a:gd name="connsiteY10" fmla="*/ 3862137 h 5382126"/>
              <a:gd name="connsiteX11" fmla="*/ 6511090 w 8333874"/>
              <a:gd name="connsiteY11" fmla="*/ 3314700 h 5382126"/>
              <a:gd name="connsiteX12" fmla="*/ 4932947 w 8333874"/>
              <a:gd name="connsiteY12" fmla="*/ 4892842 h 5382126"/>
              <a:gd name="connsiteX13" fmla="*/ 4652210 w 8333874"/>
              <a:gd name="connsiteY13" fmla="*/ 4612106 h 5382126"/>
              <a:gd name="connsiteX14" fmla="*/ 3882191 w 8333874"/>
              <a:gd name="connsiteY14" fmla="*/ 5382126 h 5382126"/>
              <a:gd name="connsiteX15" fmla="*/ 2919663 w 8333874"/>
              <a:gd name="connsiteY15" fmla="*/ 4419600 h 5382126"/>
              <a:gd name="connsiteX16" fmla="*/ 2446421 w 8333874"/>
              <a:gd name="connsiteY16" fmla="*/ 4892842 h 5382126"/>
              <a:gd name="connsiteX17" fmla="*/ 2165684 w 8333874"/>
              <a:gd name="connsiteY17" fmla="*/ 4612106 h 5382126"/>
              <a:gd name="connsiteX18" fmla="*/ 1395664 w 8333874"/>
              <a:gd name="connsiteY18" fmla="*/ 5382126 h 5382126"/>
              <a:gd name="connsiteX19" fmla="*/ 120316 w 8333874"/>
              <a:gd name="connsiteY19" fmla="*/ 4106779 h 5382126"/>
              <a:gd name="connsiteX20" fmla="*/ 890337 w 8333874"/>
              <a:gd name="connsiteY20" fmla="*/ 3336758 h 5382126"/>
              <a:gd name="connsiteX21" fmla="*/ 0 w 8333874"/>
              <a:gd name="connsiteY21" fmla="*/ 2446421 h 538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33874" h="5382126">
                <a:moveTo>
                  <a:pt x="6509083" y="3491162"/>
                </a:moveTo>
                <a:lnTo>
                  <a:pt x="7190873" y="4172952"/>
                </a:lnTo>
                <a:lnTo>
                  <a:pt x="6509083" y="4854742"/>
                </a:lnTo>
                <a:lnTo>
                  <a:pt x="5827293" y="4172952"/>
                </a:lnTo>
                <a:close/>
                <a:moveTo>
                  <a:pt x="2446421" y="0"/>
                </a:moveTo>
                <a:lnTo>
                  <a:pt x="3689684" y="1243263"/>
                </a:lnTo>
                <a:lnTo>
                  <a:pt x="4932947" y="0"/>
                </a:lnTo>
                <a:lnTo>
                  <a:pt x="6651458" y="1718511"/>
                </a:lnTo>
                <a:lnTo>
                  <a:pt x="7058527" y="1311442"/>
                </a:lnTo>
                <a:lnTo>
                  <a:pt x="8333874" y="2586790"/>
                </a:lnTo>
                <a:lnTo>
                  <a:pt x="7058527" y="3862137"/>
                </a:lnTo>
                <a:lnTo>
                  <a:pt x="6511090" y="3314700"/>
                </a:lnTo>
                <a:lnTo>
                  <a:pt x="4932947" y="4892842"/>
                </a:lnTo>
                <a:lnTo>
                  <a:pt x="4652210" y="4612106"/>
                </a:lnTo>
                <a:lnTo>
                  <a:pt x="3882191" y="5382126"/>
                </a:lnTo>
                <a:lnTo>
                  <a:pt x="2919663" y="4419600"/>
                </a:lnTo>
                <a:lnTo>
                  <a:pt x="2446421" y="4892842"/>
                </a:lnTo>
                <a:lnTo>
                  <a:pt x="2165684" y="4612106"/>
                </a:lnTo>
                <a:lnTo>
                  <a:pt x="1395664" y="5382126"/>
                </a:lnTo>
                <a:lnTo>
                  <a:pt x="120316" y="4106779"/>
                </a:lnTo>
                <a:lnTo>
                  <a:pt x="890337" y="3336758"/>
                </a:lnTo>
                <a:lnTo>
                  <a:pt x="0" y="2446421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4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2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6699BD-DD15-4BF0-B9A0-911A6276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31300"/>
          </a:xfrm>
          <a:custGeom>
            <a:avLst/>
            <a:gdLst>
              <a:gd name="connsiteX0" fmla="*/ 0 w 12192000"/>
              <a:gd name="connsiteY0" fmla="*/ 0 h 3931300"/>
              <a:gd name="connsiteX1" fmla="*/ 12192000 w 12192000"/>
              <a:gd name="connsiteY1" fmla="*/ 0 h 3931300"/>
              <a:gd name="connsiteX2" fmla="*/ 12192000 w 12192000"/>
              <a:gd name="connsiteY2" fmla="*/ 3744500 h 3931300"/>
              <a:gd name="connsiteX3" fmla="*/ 0 w 12192000"/>
              <a:gd name="connsiteY3" fmla="*/ 3744500 h 393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31300">
                <a:moveTo>
                  <a:pt x="0" y="0"/>
                </a:moveTo>
                <a:lnTo>
                  <a:pt x="12192000" y="0"/>
                </a:lnTo>
                <a:lnTo>
                  <a:pt x="12192000" y="3744500"/>
                </a:lnTo>
                <a:cubicBezTo>
                  <a:pt x="8604250" y="4582700"/>
                  <a:pt x="3111500" y="2239550"/>
                  <a:pt x="0" y="37445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479055-F9C0-42CC-AD64-9D9822A0DE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1" cy="6858000"/>
          </a:xfrm>
          <a:custGeom>
            <a:avLst/>
            <a:gdLst>
              <a:gd name="connsiteX0" fmla="*/ 560311 w 12192001"/>
              <a:gd name="connsiteY0" fmla="*/ 6246754 h 6858000"/>
              <a:gd name="connsiteX1" fmla="*/ 6465788 w 12192001"/>
              <a:gd name="connsiteY1" fmla="*/ 6246754 h 6858000"/>
              <a:gd name="connsiteX2" fmla="*/ 5905477 w 12192001"/>
              <a:gd name="connsiteY2" fmla="*/ 6858000 h 6858000"/>
              <a:gd name="connsiteX3" fmla="*/ 0 w 12192001"/>
              <a:gd name="connsiteY3" fmla="*/ 6858000 h 6858000"/>
              <a:gd name="connsiteX4" fmla="*/ 6286525 w 12192001"/>
              <a:gd name="connsiteY4" fmla="*/ 0 h 6858000"/>
              <a:gd name="connsiteX5" fmla="*/ 12192001 w 12192001"/>
              <a:gd name="connsiteY5" fmla="*/ 0 h 6858000"/>
              <a:gd name="connsiteX6" fmla="*/ 7904649 w 12192001"/>
              <a:gd name="connsiteY6" fmla="*/ 4677094 h 6858000"/>
              <a:gd name="connsiteX7" fmla="*/ 1999172 w 12192001"/>
              <a:gd name="connsiteY7" fmla="*/ 46770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560311" y="6246754"/>
                </a:moveTo>
                <a:lnTo>
                  <a:pt x="6465788" y="6246754"/>
                </a:lnTo>
                <a:lnTo>
                  <a:pt x="5905477" y="6858000"/>
                </a:lnTo>
                <a:lnTo>
                  <a:pt x="0" y="6858000"/>
                </a:lnTo>
                <a:close/>
                <a:moveTo>
                  <a:pt x="6286525" y="0"/>
                </a:moveTo>
                <a:lnTo>
                  <a:pt x="12192001" y="0"/>
                </a:lnTo>
                <a:lnTo>
                  <a:pt x="7904649" y="4677094"/>
                </a:lnTo>
                <a:lnTo>
                  <a:pt x="1999172" y="4677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F09D440-972A-43BB-B720-B8D176465D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67150"/>
          </a:xfrm>
          <a:custGeom>
            <a:avLst/>
            <a:gdLst>
              <a:gd name="connsiteX0" fmla="*/ 0 w 12192000"/>
              <a:gd name="connsiteY0" fmla="*/ 0 h 3867150"/>
              <a:gd name="connsiteX1" fmla="*/ 12192000 w 12192000"/>
              <a:gd name="connsiteY1" fmla="*/ 0 h 3867150"/>
              <a:gd name="connsiteX2" fmla="*/ 12192000 w 12192000"/>
              <a:gd name="connsiteY2" fmla="*/ 3323716 h 3867150"/>
              <a:gd name="connsiteX3" fmla="*/ 11547930 w 12192000"/>
              <a:gd name="connsiteY3" fmla="*/ 3867150 h 3867150"/>
              <a:gd name="connsiteX4" fmla="*/ 11534020 w 12192000"/>
              <a:gd name="connsiteY4" fmla="*/ 3867150 h 3867150"/>
              <a:gd name="connsiteX5" fmla="*/ 11534020 w 12192000"/>
              <a:gd name="connsiteY5" fmla="*/ 2838450 h 3867150"/>
              <a:gd name="connsiteX6" fmla="*/ 10314820 w 12192000"/>
              <a:gd name="connsiteY6" fmla="*/ 3867150 h 3867150"/>
              <a:gd name="connsiteX7" fmla="*/ 10300910 w 12192000"/>
              <a:gd name="connsiteY7" fmla="*/ 3867150 h 3867150"/>
              <a:gd name="connsiteX8" fmla="*/ 10300910 w 12192000"/>
              <a:gd name="connsiteY8" fmla="*/ 2838450 h 3867150"/>
              <a:gd name="connsiteX9" fmla="*/ 9081710 w 12192000"/>
              <a:gd name="connsiteY9" fmla="*/ 3867150 h 3867150"/>
              <a:gd name="connsiteX10" fmla="*/ 9067800 w 12192000"/>
              <a:gd name="connsiteY10" fmla="*/ 3867150 h 3867150"/>
              <a:gd name="connsiteX11" fmla="*/ 9067800 w 12192000"/>
              <a:gd name="connsiteY11" fmla="*/ 2838450 h 3867150"/>
              <a:gd name="connsiteX12" fmla="*/ 7848600 w 12192000"/>
              <a:gd name="connsiteY12" fmla="*/ 3867150 h 3867150"/>
              <a:gd name="connsiteX13" fmla="*/ 7848600 w 12192000"/>
              <a:gd name="connsiteY13" fmla="*/ 2838451 h 3867150"/>
              <a:gd name="connsiteX14" fmla="*/ 6629401 w 12192000"/>
              <a:gd name="connsiteY14" fmla="*/ 3867150 h 3867150"/>
              <a:gd name="connsiteX15" fmla="*/ 2549070 w 12192000"/>
              <a:gd name="connsiteY15" fmla="*/ 3867150 h 3867150"/>
              <a:gd name="connsiteX16" fmla="*/ 2549070 w 12192000"/>
              <a:gd name="connsiteY16" fmla="*/ 2838450 h 3867150"/>
              <a:gd name="connsiteX17" fmla="*/ 1329870 w 12192000"/>
              <a:gd name="connsiteY17" fmla="*/ 3867150 h 3867150"/>
              <a:gd name="connsiteX18" fmla="*/ 1295400 w 12192000"/>
              <a:gd name="connsiteY18" fmla="*/ 3867150 h 3867150"/>
              <a:gd name="connsiteX19" fmla="*/ 1295400 w 12192000"/>
              <a:gd name="connsiteY19" fmla="*/ 2838450 h 3867150"/>
              <a:gd name="connsiteX20" fmla="*/ 76200 w 12192000"/>
              <a:gd name="connsiteY20" fmla="*/ 3867150 h 3867150"/>
              <a:gd name="connsiteX21" fmla="*/ 0 w 12192000"/>
              <a:gd name="connsiteY21" fmla="*/ 38671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3867150">
                <a:moveTo>
                  <a:pt x="0" y="0"/>
                </a:moveTo>
                <a:lnTo>
                  <a:pt x="12192000" y="0"/>
                </a:lnTo>
                <a:lnTo>
                  <a:pt x="12192000" y="3323716"/>
                </a:lnTo>
                <a:lnTo>
                  <a:pt x="11547930" y="3867150"/>
                </a:lnTo>
                <a:lnTo>
                  <a:pt x="11534020" y="3867150"/>
                </a:lnTo>
                <a:lnTo>
                  <a:pt x="11534020" y="2838450"/>
                </a:lnTo>
                <a:lnTo>
                  <a:pt x="10314820" y="3867150"/>
                </a:lnTo>
                <a:lnTo>
                  <a:pt x="10300910" y="3867150"/>
                </a:lnTo>
                <a:lnTo>
                  <a:pt x="10300910" y="2838450"/>
                </a:lnTo>
                <a:lnTo>
                  <a:pt x="9081710" y="3867150"/>
                </a:lnTo>
                <a:lnTo>
                  <a:pt x="9067800" y="3867150"/>
                </a:lnTo>
                <a:lnTo>
                  <a:pt x="9067800" y="2838450"/>
                </a:lnTo>
                <a:lnTo>
                  <a:pt x="7848600" y="3867150"/>
                </a:lnTo>
                <a:lnTo>
                  <a:pt x="7848600" y="2838451"/>
                </a:lnTo>
                <a:lnTo>
                  <a:pt x="6629401" y="3867150"/>
                </a:lnTo>
                <a:lnTo>
                  <a:pt x="2549070" y="3867150"/>
                </a:lnTo>
                <a:lnTo>
                  <a:pt x="2549070" y="2838450"/>
                </a:lnTo>
                <a:lnTo>
                  <a:pt x="1329870" y="3867150"/>
                </a:lnTo>
                <a:lnTo>
                  <a:pt x="1295400" y="3867150"/>
                </a:lnTo>
                <a:lnTo>
                  <a:pt x="1295400" y="2838450"/>
                </a:lnTo>
                <a:lnTo>
                  <a:pt x="76200" y="3867150"/>
                </a:lnTo>
                <a:lnTo>
                  <a:pt x="0" y="3867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8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672" r:id="rId3"/>
    <p:sldLayoutId id="2147483673" r:id="rId4"/>
    <p:sldLayoutId id="2147483674" r:id="rId5"/>
    <p:sldLayoutId id="2147483675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50" r:id="rId18"/>
    <p:sldLayoutId id="2147483708" r:id="rId19"/>
    <p:sldLayoutId id="2147483651" r:id="rId20"/>
    <p:sldLayoutId id="2147483682" r:id="rId21"/>
    <p:sldLayoutId id="2147483683" r:id="rId22"/>
    <p:sldLayoutId id="2147483684" r:id="rId23"/>
    <p:sldLayoutId id="2147483685" r:id="rId24"/>
    <p:sldLayoutId id="2147483710" r:id="rId25"/>
    <p:sldLayoutId id="2147483709" r:id="rId26"/>
    <p:sldLayoutId id="2147483686" r:id="rId27"/>
    <p:sldLayoutId id="2147483687" r:id="rId28"/>
    <p:sldLayoutId id="2147483688" r:id="rId29"/>
    <p:sldLayoutId id="2147483652" r:id="rId30"/>
    <p:sldLayoutId id="2147483689" r:id="rId31"/>
    <p:sldLayoutId id="2147483653" r:id="rId32"/>
    <p:sldLayoutId id="2147483654" r:id="rId33"/>
    <p:sldLayoutId id="2147483655" r:id="rId34"/>
    <p:sldLayoutId id="2147483656" r:id="rId35"/>
    <p:sldLayoutId id="2147483699" r:id="rId36"/>
    <p:sldLayoutId id="2147483657" r:id="rId37"/>
    <p:sldLayoutId id="2147483658" r:id="rId38"/>
    <p:sldLayoutId id="2147483713" r:id="rId39"/>
    <p:sldLayoutId id="2147483690" r:id="rId40"/>
    <p:sldLayoutId id="2147483691" r:id="rId41"/>
    <p:sldLayoutId id="2147483692" r:id="rId42"/>
    <p:sldLayoutId id="2147483693" r:id="rId43"/>
    <p:sldLayoutId id="2147483711" r:id="rId44"/>
    <p:sldLayoutId id="2147483712" r:id="rId45"/>
    <p:sldLayoutId id="2147483696" r:id="rId46"/>
    <p:sldLayoutId id="2147483697" r:id="rId47"/>
    <p:sldLayoutId id="2147483698" r:id="rId48"/>
    <p:sldLayoutId id="2147483659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2DCED5-F207-498B-9BEE-91524D88BC82}" type="datetimeFigureOut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7A98CA-5B63-4D89-962E-73BBAD0EB9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3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FF5622-5071-E84F-A2C6-224D46DF9D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/>
          <a:stretch/>
        </p:blipFill>
        <p:spPr>
          <a:xfrm>
            <a:off x="0" y="0"/>
            <a:ext cx="12192000" cy="5994137"/>
          </a:xfr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0751AB-8320-4E5D-ABB1-353577CCA6B3}"/>
              </a:ext>
            </a:extLst>
          </p:cNvPr>
          <p:cNvSpPr/>
          <p:nvPr/>
        </p:nvSpPr>
        <p:spPr>
          <a:xfrm>
            <a:off x="-4" y="0"/>
            <a:ext cx="12192000" cy="6857998"/>
          </a:xfrm>
          <a:prstGeom prst="rect">
            <a:avLst/>
          </a:prstGeom>
          <a:solidFill>
            <a:srgbClr val="44556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688447-A141-429D-8C07-C764A57124CC}"/>
              </a:ext>
            </a:extLst>
          </p:cNvPr>
          <p:cNvSpPr/>
          <p:nvPr/>
        </p:nvSpPr>
        <p:spPr>
          <a:xfrm>
            <a:off x="-3" y="3073399"/>
            <a:ext cx="12192002" cy="3797387"/>
          </a:xfrm>
          <a:custGeom>
            <a:avLst/>
            <a:gdLst>
              <a:gd name="connsiteX0" fmla="*/ 9942551 w 12192002"/>
              <a:gd name="connsiteY0" fmla="*/ 0 h 2572831"/>
              <a:gd name="connsiteX1" fmla="*/ 10299035 w 12192002"/>
              <a:gd name="connsiteY1" fmla="*/ 356484 h 2572831"/>
              <a:gd name="connsiteX2" fmla="*/ 10299034 w 12192002"/>
              <a:gd name="connsiteY2" fmla="*/ 1286415 h 2572831"/>
              <a:gd name="connsiteX3" fmla="*/ 10299034 w 12192002"/>
              <a:gd name="connsiteY3" fmla="*/ 1335011 h 2572831"/>
              <a:gd name="connsiteX4" fmla="*/ 10655518 w 12192002"/>
              <a:gd name="connsiteY4" fmla="*/ 1694989 h 2572831"/>
              <a:gd name="connsiteX5" fmla="*/ 10655517 w 12192002"/>
              <a:gd name="connsiteY5" fmla="*/ 1694990 h 2572831"/>
              <a:gd name="connsiteX6" fmla="*/ 10983987 w 12192002"/>
              <a:gd name="connsiteY6" fmla="*/ 1475132 h 2572831"/>
              <a:gd name="connsiteX7" fmla="*/ 10985286 w 12192002"/>
              <a:gd name="connsiteY7" fmla="*/ 1468633 h 2572831"/>
              <a:gd name="connsiteX8" fmla="*/ 10985286 w 12192002"/>
              <a:gd name="connsiteY8" fmla="*/ 1083203 h 2572831"/>
              <a:gd name="connsiteX9" fmla="*/ 11341770 w 12192002"/>
              <a:gd name="connsiteY9" fmla="*/ 723224 h 2572831"/>
              <a:gd name="connsiteX10" fmla="*/ 11670240 w 12192002"/>
              <a:gd name="connsiteY10" fmla="*/ 943082 h 2572831"/>
              <a:gd name="connsiteX11" fmla="*/ 11678656 w 12192002"/>
              <a:gd name="connsiteY11" fmla="*/ 970460 h 2572831"/>
              <a:gd name="connsiteX12" fmla="*/ 11678656 w 12192002"/>
              <a:gd name="connsiteY12" fmla="*/ 1150577 h 2572831"/>
              <a:gd name="connsiteX13" fmla="*/ 11685989 w 12192002"/>
              <a:gd name="connsiteY13" fmla="*/ 1224034 h 2572831"/>
              <a:gd name="connsiteX14" fmla="*/ 11698254 w 12192002"/>
              <a:gd name="connsiteY14" fmla="*/ 1263932 h 2572831"/>
              <a:gd name="connsiteX15" fmla="*/ 11698254 w 12192002"/>
              <a:gd name="connsiteY15" fmla="*/ 1273807 h 2572831"/>
              <a:gd name="connsiteX16" fmla="*/ 11701290 w 12192002"/>
              <a:gd name="connsiteY16" fmla="*/ 1273807 h 2572831"/>
              <a:gd name="connsiteX17" fmla="*/ 11707021 w 12192002"/>
              <a:gd name="connsiteY17" fmla="*/ 1292451 h 2572831"/>
              <a:gd name="connsiteX18" fmla="*/ 12039603 w 12192002"/>
              <a:gd name="connsiteY18" fmla="*/ 1515062 h 2572831"/>
              <a:gd name="connsiteX19" fmla="*/ 12180100 w 12192002"/>
              <a:gd name="connsiteY19" fmla="*/ 1486418 h 2572831"/>
              <a:gd name="connsiteX20" fmla="*/ 12192002 w 12192002"/>
              <a:gd name="connsiteY20" fmla="*/ 1479895 h 2572831"/>
              <a:gd name="connsiteX21" fmla="*/ 12192002 w 12192002"/>
              <a:gd name="connsiteY21" fmla="*/ 2572831 h 2572831"/>
              <a:gd name="connsiteX22" fmla="*/ 0 w 12192002"/>
              <a:gd name="connsiteY22" fmla="*/ 2572831 h 2572831"/>
              <a:gd name="connsiteX23" fmla="*/ 0 w 12192002"/>
              <a:gd name="connsiteY23" fmla="*/ 1273807 h 2572831"/>
              <a:gd name="connsiteX24" fmla="*/ 9586067 w 12192002"/>
              <a:gd name="connsiteY24" fmla="*/ 1273807 h 2572831"/>
              <a:gd name="connsiteX25" fmla="*/ 9586067 w 12192002"/>
              <a:gd name="connsiteY25" fmla="*/ 356484 h 2572831"/>
              <a:gd name="connsiteX26" fmla="*/ 9942551 w 12192002"/>
              <a:gd name="connsiteY26" fmla="*/ 0 h 257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2" h="2572831">
                <a:moveTo>
                  <a:pt x="9942551" y="0"/>
                </a:moveTo>
                <a:cubicBezTo>
                  <a:pt x="10139432" y="0"/>
                  <a:pt x="10299035" y="159603"/>
                  <a:pt x="10299035" y="356484"/>
                </a:cubicBezTo>
                <a:cubicBezTo>
                  <a:pt x="10299035" y="666461"/>
                  <a:pt x="10299034" y="976438"/>
                  <a:pt x="10299034" y="1286415"/>
                </a:cubicBezTo>
                <a:lnTo>
                  <a:pt x="10299034" y="1335011"/>
                </a:lnTo>
                <a:cubicBezTo>
                  <a:pt x="10299034" y="1533822"/>
                  <a:pt x="10458637" y="1694989"/>
                  <a:pt x="10655518" y="1694989"/>
                </a:cubicBezTo>
                <a:lnTo>
                  <a:pt x="10655517" y="1694990"/>
                </a:lnTo>
                <a:cubicBezTo>
                  <a:pt x="10803178" y="1694990"/>
                  <a:pt x="10929870" y="1604334"/>
                  <a:pt x="10983987" y="1475132"/>
                </a:cubicBezTo>
                <a:lnTo>
                  <a:pt x="10985286" y="1468633"/>
                </a:lnTo>
                <a:lnTo>
                  <a:pt x="10985286" y="1083203"/>
                </a:lnTo>
                <a:cubicBezTo>
                  <a:pt x="10985286" y="884392"/>
                  <a:pt x="11144889" y="723224"/>
                  <a:pt x="11341770" y="723224"/>
                </a:cubicBezTo>
                <a:cubicBezTo>
                  <a:pt x="11489431" y="723224"/>
                  <a:pt x="11616123" y="813881"/>
                  <a:pt x="11670240" y="943082"/>
                </a:cubicBezTo>
                <a:lnTo>
                  <a:pt x="11678656" y="970460"/>
                </a:lnTo>
                <a:lnTo>
                  <a:pt x="11678656" y="1150577"/>
                </a:lnTo>
                <a:cubicBezTo>
                  <a:pt x="11678656" y="1175739"/>
                  <a:pt x="11681181" y="1200306"/>
                  <a:pt x="11685989" y="1224034"/>
                </a:cubicBezTo>
                <a:lnTo>
                  <a:pt x="11698254" y="1263932"/>
                </a:lnTo>
                <a:lnTo>
                  <a:pt x="11698254" y="1273807"/>
                </a:lnTo>
                <a:lnTo>
                  <a:pt x="11701290" y="1273807"/>
                </a:lnTo>
                <a:lnTo>
                  <a:pt x="11707021" y="1292451"/>
                </a:lnTo>
                <a:cubicBezTo>
                  <a:pt x="11761816" y="1423271"/>
                  <a:pt x="11890093" y="1515062"/>
                  <a:pt x="12039603" y="1515062"/>
                </a:cubicBezTo>
                <a:cubicBezTo>
                  <a:pt x="12089439" y="1515062"/>
                  <a:pt x="12136917" y="1504863"/>
                  <a:pt x="12180100" y="1486418"/>
                </a:cubicBezTo>
                <a:lnTo>
                  <a:pt x="12192002" y="1479895"/>
                </a:lnTo>
                <a:lnTo>
                  <a:pt x="12192002" y="2572831"/>
                </a:lnTo>
                <a:lnTo>
                  <a:pt x="0" y="2572831"/>
                </a:lnTo>
                <a:lnTo>
                  <a:pt x="0" y="1273807"/>
                </a:lnTo>
                <a:lnTo>
                  <a:pt x="9586067" y="1273807"/>
                </a:lnTo>
                <a:lnTo>
                  <a:pt x="9586067" y="356484"/>
                </a:lnTo>
                <a:cubicBezTo>
                  <a:pt x="9586067" y="159603"/>
                  <a:pt x="9745670" y="0"/>
                  <a:pt x="9942551" y="0"/>
                </a:cubicBezTo>
                <a:close/>
              </a:path>
            </a:pathLst>
          </a:custGeom>
          <a:solidFill>
            <a:srgbClr val="E97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2231" y="4880645"/>
            <a:ext cx="9294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Etika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Menjawab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Pertanyaan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Saat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Presentasi</a:t>
            </a:r>
            <a:endParaRPr lang="en-US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49747AFF-CA87-49E5-BACD-21D9D4C406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0" b="52248"/>
          <a:stretch/>
        </p:blipFill>
        <p:spPr>
          <a:xfrm>
            <a:off x="0" y="0"/>
            <a:ext cx="12192000" cy="11176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5F9150-5635-4731-B144-2285298AF80A}"/>
              </a:ext>
            </a:extLst>
          </p:cNvPr>
          <p:cNvSpPr/>
          <p:nvPr/>
        </p:nvSpPr>
        <p:spPr>
          <a:xfrm>
            <a:off x="0" y="1"/>
            <a:ext cx="12192000" cy="1117600"/>
          </a:xfrm>
          <a:prstGeom prst="rect">
            <a:avLst/>
          </a:prstGeom>
          <a:solidFill>
            <a:srgbClr val="44556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5DCD6F-CD6B-4F84-A28B-0DA99F87171F}"/>
              </a:ext>
            </a:extLst>
          </p:cNvPr>
          <p:cNvSpPr/>
          <p:nvPr/>
        </p:nvSpPr>
        <p:spPr>
          <a:xfrm>
            <a:off x="349077" y="0"/>
            <a:ext cx="6432723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en-US" sz="54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Manfaat</a:t>
            </a:r>
            <a:r>
              <a:rPr lang="en-US" sz="5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Tanya-</a:t>
            </a:r>
            <a:r>
              <a:rPr lang="en-US" sz="54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Jawab</a:t>
            </a:r>
            <a:endParaRPr lang="en-US" sz="5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81B24E7-9145-4413-A605-FB7482FF8E9C}"/>
              </a:ext>
            </a:extLst>
          </p:cNvPr>
          <p:cNvSpPr/>
          <p:nvPr/>
        </p:nvSpPr>
        <p:spPr>
          <a:xfrm>
            <a:off x="-2" y="4999468"/>
            <a:ext cx="12192002" cy="1858532"/>
          </a:xfrm>
          <a:custGeom>
            <a:avLst/>
            <a:gdLst>
              <a:gd name="connsiteX0" fmla="*/ 9942551 w 12192002"/>
              <a:gd name="connsiteY0" fmla="*/ 0 h 1858532"/>
              <a:gd name="connsiteX1" fmla="*/ 10299035 w 12192002"/>
              <a:gd name="connsiteY1" fmla="*/ 340415 h 1858532"/>
              <a:gd name="connsiteX2" fmla="*/ 10299034 w 12192002"/>
              <a:gd name="connsiteY2" fmla="*/ 1228427 h 1858532"/>
              <a:gd name="connsiteX3" fmla="*/ 10299034 w 12192002"/>
              <a:gd name="connsiteY3" fmla="*/ 1274833 h 1858532"/>
              <a:gd name="connsiteX4" fmla="*/ 10655518 w 12192002"/>
              <a:gd name="connsiteY4" fmla="*/ 1618584 h 1858532"/>
              <a:gd name="connsiteX5" fmla="*/ 10655517 w 12192002"/>
              <a:gd name="connsiteY5" fmla="*/ 1618585 h 1858532"/>
              <a:gd name="connsiteX6" fmla="*/ 10983987 w 12192002"/>
              <a:gd name="connsiteY6" fmla="*/ 1408637 h 1858532"/>
              <a:gd name="connsiteX7" fmla="*/ 10985286 w 12192002"/>
              <a:gd name="connsiteY7" fmla="*/ 1402431 h 1858532"/>
              <a:gd name="connsiteX8" fmla="*/ 10985286 w 12192002"/>
              <a:gd name="connsiteY8" fmla="*/ 1034375 h 1858532"/>
              <a:gd name="connsiteX9" fmla="*/ 11341770 w 12192002"/>
              <a:gd name="connsiteY9" fmla="*/ 690623 h 1858532"/>
              <a:gd name="connsiteX10" fmla="*/ 11670240 w 12192002"/>
              <a:gd name="connsiteY10" fmla="*/ 900571 h 1858532"/>
              <a:gd name="connsiteX11" fmla="*/ 11678656 w 12192002"/>
              <a:gd name="connsiteY11" fmla="*/ 926715 h 1858532"/>
              <a:gd name="connsiteX12" fmla="*/ 11678656 w 12192002"/>
              <a:gd name="connsiteY12" fmla="*/ 1098712 h 1858532"/>
              <a:gd name="connsiteX13" fmla="*/ 11685989 w 12192002"/>
              <a:gd name="connsiteY13" fmla="*/ 1168858 h 1858532"/>
              <a:gd name="connsiteX14" fmla="*/ 11698254 w 12192002"/>
              <a:gd name="connsiteY14" fmla="*/ 1206958 h 1858532"/>
              <a:gd name="connsiteX15" fmla="*/ 11698254 w 12192002"/>
              <a:gd name="connsiteY15" fmla="*/ 1216388 h 1858532"/>
              <a:gd name="connsiteX16" fmla="*/ 11701290 w 12192002"/>
              <a:gd name="connsiteY16" fmla="*/ 1216388 h 1858532"/>
              <a:gd name="connsiteX17" fmla="*/ 11707021 w 12192002"/>
              <a:gd name="connsiteY17" fmla="*/ 1234191 h 1858532"/>
              <a:gd name="connsiteX18" fmla="*/ 12039603 w 12192002"/>
              <a:gd name="connsiteY18" fmla="*/ 1446767 h 1858532"/>
              <a:gd name="connsiteX19" fmla="*/ 12180100 w 12192002"/>
              <a:gd name="connsiteY19" fmla="*/ 1419415 h 1858532"/>
              <a:gd name="connsiteX20" fmla="*/ 12192002 w 12192002"/>
              <a:gd name="connsiteY20" fmla="*/ 1413186 h 1858532"/>
              <a:gd name="connsiteX21" fmla="*/ 12192002 w 12192002"/>
              <a:gd name="connsiteY21" fmla="*/ 1858532 h 1858532"/>
              <a:gd name="connsiteX22" fmla="*/ 0 w 12192002"/>
              <a:gd name="connsiteY22" fmla="*/ 1858532 h 1858532"/>
              <a:gd name="connsiteX23" fmla="*/ 0 w 12192002"/>
              <a:gd name="connsiteY23" fmla="*/ 1216388 h 1858532"/>
              <a:gd name="connsiteX24" fmla="*/ 9586067 w 12192002"/>
              <a:gd name="connsiteY24" fmla="*/ 1216388 h 1858532"/>
              <a:gd name="connsiteX25" fmla="*/ 9586067 w 12192002"/>
              <a:gd name="connsiteY25" fmla="*/ 340415 h 1858532"/>
              <a:gd name="connsiteX26" fmla="*/ 9942551 w 12192002"/>
              <a:gd name="connsiteY26" fmla="*/ 0 h 185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2" h="1858532">
                <a:moveTo>
                  <a:pt x="9942551" y="0"/>
                </a:moveTo>
                <a:cubicBezTo>
                  <a:pt x="10139432" y="0"/>
                  <a:pt x="10299035" y="152409"/>
                  <a:pt x="10299035" y="340415"/>
                </a:cubicBezTo>
                <a:cubicBezTo>
                  <a:pt x="10299035" y="636419"/>
                  <a:pt x="10299034" y="932423"/>
                  <a:pt x="10299034" y="1228427"/>
                </a:cubicBezTo>
                <a:lnTo>
                  <a:pt x="10299034" y="1274833"/>
                </a:lnTo>
                <a:cubicBezTo>
                  <a:pt x="10299034" y="1464682"/>
                  <a:pt x="10458637" y="1618584"/>
                  <a:pt x="10655518" y="1618584"/>
                </a:cubicBezTo>
                <a:lnTo>
                  <a:pt x="10655517" y="1618585"/>
                </a:lnTo>
                <a:cubicBezTo>
                  <a:pt x="10803178" y="1618585"/>
                  <a:pt x="10929870" y="1532015"/>
                  <a:pt x="10983987" y="1408637"/>
                </a:cubicBezTo>
                <a:lnTo>
                  <a:pt x="10985286" y="1402431"/>
                </a:lnTo>
                <a:lnTo>
                  <a:pt x="10985286" y="1034375"/>
                </a:lnTo>
                <a:cubicBezTo>
                  <a:pt x="10985286" y="844526"/>
                  <a:pt x="11144889" y="690623"/>
                  <a:pt x="11341770" y="690623"/>
                </a:cubicBezTo>
                <a:cubicBezTo>
                  <a:pt x="11489431" y="690623"/>
                  <a:pt x="11616123" y="777194"/>
                  <a:pt x="11670240" y="900571"/>
                </a:cubicBezTo>
                <a:lnTo>
                  <a:pt x="11678656" y="926715"/>
                </a:lnTo>
                <a:lnTo>
                  <a:pt x="11678656" y="1098712"/>
                </a:lnTo>
                <a:cubicBezTo>
                  <a:pt x="11678656" y="1122740"/>
                  <a:pt x="11681181" y="1146200"/>
                  <a:pt x="11685989" y="1168858"/>
                </a:cubicBezTo>
                <a:lnTo>
                  <a:pt x="11698254" y="1206958"/>
                </a:lnTo>
                <a:lnTo>
                  <a:pt x="11698254" y="1216388"/>
                </a:lnTo>
                <a:lnTo>
                  <a:pt x="11701290" y="1216388"/>
                </a:lnTo>
                <a:lnTo>
                  <a:pt x="11707021" y="1234191"/>
                </a:lnTo>
                <a:cubicBezTo>
                  <a:pt x="11761816" y="1359114"/>
                  <a:pt x="11890093" y="1446767"/>
                  <a:pt x="12039603" y="1446767"/>
                </a:cubicBezTo>
                <a:cubicBezTo>
                  <a:pt x="12089439" y="1446767"/>
                  <a:pt x="12136917" y="1437028"/>
                  <a:pt x="12180100" y="1419415"/>
                </a:cubicBezTo>
                <a:lnTo>
                  <a:pt x="12192002" y="1413186"/>
                </a:lnTo>
                <a:lnTo>
                  <a:pt x="12192002" y="1858532"/>
                </a:lnTo>
                <a:lnTo>
                  <a:pt x="0" y="1858532"/>
                </a:lnTo>
                <a:lnTo>
                  <a:pt x="0" y="1216388"/>
                </a:lnTo>
                <a:lnTo>
                  <a:pt x="9586067" y="1216388"/>
                </a:lnTo>
                <a:lnTo>
                  <a:pt x="9586067" y="340415"/>
                </a:lnTo>
                <a:cubicBezTo>
                  <a:pt x="9586067" y="152409"/>
                  <a:pt x="9745670" y="0"/>
                  <a:pt x="9942551" y="0"/>
                </a:cubicBezTo>
                <a:close/>
              </a:path>
            </a:pathLst>
          </a:custGeom>
          <a:solidFill>
            <a:srgbClr val="E97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FE77FE-734B-4C41-80EB-4DD19DD6C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613852"/>
              </p:ext>
            </p:extLst>
          </p:nvPr>
        </p:nvGraphicFramePr>
        <p:xfrm>
          <a:off x="349076" y="1282700"/>
          <a:ext cx="1014112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9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56DCD-16B9-204E-B32E-F23C1161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12182122" cy="593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8F6C3-5033-BC44-9523-4D62B0258F90}"/>
              </a:ext>
            </a:extLst>
          </p:cNvPr>
          <p:cNvSpPr txBox="1"/>
          <p:nvPr/>
        </p:nvSpPr>
        <p:spPr>
          <a:xfrm>
            <a:off x="266700" y="825500"/>
            <a:ext cx="90059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Swis721 Blk BT Black" panose="020B0904030502020204" pitchFamily="34" charset="0"/>
                <a:ea typeface="Krungthep" panose="02000400000000000000" pitchFamily="2" charset="-34"/>
                <a:cs typeface="Phosphate Solid" panose="02000506050000020004" pitchFamily="2" charset="77"/>
              </a:rPr>
              <a:t>Ciptakan</a:t>
            </a:r>
            <a:r>
              <a:rPr lang="en-US" sz="4800" dirty="0">
                <a:solidFill>
                  <a:schemeClr val="bg1"/>
                </a:solidFill>
                <a:latin typeface="Swis721 Blk BT Black" panose="020B0904030502020204" pitchFamily="34" charset="0"/>
                <a:ea typeface="Krungthep" panose="02000400000000000000" pitchFamily="2" charset="-34"/>
                <a:cs typeface="Phosphate Solid" panose="02000506050000020004" pitchFamily="2" charset="77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Swis721 Blk BT Black" panose="020B0904030502020204" pitchFamily="34" charset="0"/>
                <a:ea typeface="Krungthep" panose="02000400000000000000" pitchFamily="2" charset="-34"/>
                <a:cs typeface="Phosphate Solid" panose="02000506050000020004" pitchFamily="2" charset="77"/>
              </a:rPr>
              <a:t>batas</a:t>
            </a:r>
            <a:r>
              <a:rPr lang="en-US" sz="4800" dirty="0">
                <a:solidFill>
                  <a:schemeClr val="bg1"/>
                </a:solidFill>
                <a:latin typeface="Swis721 Blk BT Black" panose="020B0904030502020204" pitchFamily="34" charset="0"/>
                <a:ea typeface="Krungthep" panose="02000400000000000000" pitchFamily="2" charset="-34"/>
                <a:cs typeface="Phosphate Solid" panose="02000506050000020004" pitchFamily="2" charset="77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Swis721 Blk BT Black" panose="020B0904030502020204" pitchFamily="34" charset="0"/>
                <a:ea typeface="Krungthep" panose="02000400000000000000" pitchFamily="2" charset="-34"/>
                <a:cs typeface="Phosphate Solid" panose="02000506050000020004" pitchFamily="2" charset="77"/>
              </a:rPr>
              <a:t>jelas</a:t>
            </a:r>
            <a:endParaRPr lang="en-US" sz="4800" dirty="0">
              <a:solidFill>
                <a:schemeClr val="bg1"/>
              </a:solidFill>
              <a:latin typeface="Swis721 Blk BT Black" panose="020B0904030502020204" pitchFamily="34" charset="0"/>
              <a:ea typeface="Krungthep" panose="02000400000000000000" pitchFamily="2" charset="-34"/>
              <a:cs typeface="Phosphate Solid" panose="0200050605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Krungthep" panose="02000400000000000000" pitchFamily="2" charset="-34"/>
                <a:cs typeface="Calibri" panose="020F0502020204030204" pitchFamily="34" charset="0"/>
              </a:rPr>
              <a:t>Topik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Krungthep" panose="02000400000000000000" pitchFamily="2" charset="-34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Krungthep" panose="02000400000000000000" pitchFamily="2" charset="-34"/>
                <a:cs typeface="Calibri" panose="020F0502020204030204" pitchFamily="34" charset="0"/>
              </a:rPr>
              <a:t>Waktu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Krungthep" panose="02000400000000000000" pitchFamily="2" charset="-34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Krungthep" panose="02000400000000000000" pitchFamily="2" charset="-34"/>
                <a:cs typeface="Calibri" panose="020F0502020204030204" pitchFamily="34" charset="0"/>
              </a:rPr>
              <a:t>Jumlah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ea typeface="Krungthep" panose="02000400000000000000" pitchFamily="2" charset="-34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ea typeface="Krungthep" panose="02000400000000000000" pitchFamily="2" charset="-34"/>
                <a:cs typeface="Calibri" panose="020F0502020204030204" pitchFamily="34" charset="0"/>
              </a:rPr>
              <a:t>pertanyaan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Krungthep" panose="02000400000000000000" pitchFamily="2" charset="-3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5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E1AA1F-E220-ED47-B966-A0492E958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1742"/>
              </p:ext>
            </p:extLst>
          </p:nvPr>
        </p:nvGraphicFramePr>
        <p:xfrm>
          <a:off x="3098800" y="533400"/>
          <a:ext cx="8674100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3F06FF4-72CB-A440-AA58-8BA486A9A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71698"/>
            <a:ext cx="3314701" cy="33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57C4C9-8A62-634E-B3E0-27426041D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395371"/>
              </p:ext>
            </p:extLst>
          </p:nvPr>
        </p:nvGraphicFramePr>
        <p:xfrm>
          <a:off x="266700" y="2273968"/>
          <a:ext cx="8275721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4E01A8-87D7-7D4A-9722-0E4E587C1440}"/>
              </a:ext>
            </a:extLst>
          </p:cNvPr>
          <p:cNvSpPr txBox="1"/>
          <p:nvPr/>
        </p:nvSpPr>
        <p:spPr>
          <a:xfrm>
            <a:off x="675773" y="866273"/>
            <a:ext cx="9980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3 </a:t>
            </a:r>
            <a:r>
              <a:rPr lang="en-US" sz="5400" dirty="0" err="1"/>
              <a:t>Langkah</a:t>
            </a:r>
            <a:r>
              <a:rPr lang="en-US" sz="5400" dirty="0"/>
              <a:t> </a:t>
            </a:r>
            <a:r>
              <a:rPr lang="en-US" sz="5400" dirty="0" err="1"/>
              <a:t>Menanggapi</a:t>
            </a:r>
            <a:r>
              <a:rPr lang="en-US" sz="5400" dirty="0"/>
              <a:t> </a:t>
            </a:r>
            <a:r>
              <a:rPr lang="en-US" sz="5400" dirty="0" err="1"/>
              <a:t>Pertanyaan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3878D-4123-DD4E-AB5E-F813D6286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2542" y="2962553"/>
            <a:ext cx="3060700" cy="26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CC6F36-68FB-754D-BEBE-82F168C5B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187697"/>
              </p:ext>
            </p:extLst>
          </p:nvPr>
        </p:nvGraphicFramePr>
        <p:xfrm>
          <a:off x="675773" y="2273969"/>
          <a:ext cx="8275721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A1B2D0-4EC6-AC40-9372-ACA3E2C6C859}"/>
              </a:ext>
            </a:extLst>
          </p:cNvPr>
          <p:cNvSpPr txBox="1"/>
          <p:nvPr/>
        </p:nvSpPr>
        <p:spPr>
          <a:xfrm>
            <a:off x="675773" y="866273"/>
            <a:ext cx="11562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Mengatasi</a:t>
            </a:r>
            <a:r>
              <a:rPr lang="en-US" sz="5400" dirty="0"/>
              <a:t> </a:t>
            </a:r>
            <a:r>
              <a:rPr lang="en-US" sz="5400" dirty="0" err="1"/>
              <a:t>Masalah</a:t>
            </a:r>
            <a:r>
              <a:rPr lang="en-US" sz="5400" dirty="0"/>
              <a:t> </a:t>
            </a:r>
            <a:r>
              <a:rPr lang="en-US" sz="5400" dirty="0" err="1"/>
              <a:t>dalam</a:t>
            </a:r>
            <a:r>
              <a:rPr lang="en-US" sz="5400" dirty="0"/>
              <a:t> Tanya </a:t>
            </a:r>
            <a:r>
              <a:rPr lang="en-US" sz="5400" dirty="0" err="1"/>
              <a:t>Jawab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10E77-5B79-FE49-95FB-57470479E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234" y="2743200"/>
            <a:ext cx="2482121" cy="31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2921A-4E01-3C40-A282-16E12475D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138494"/>
              </p:ext>
            </p:extLst>
          </p:nvPr>
        </p:nvGraphicFramePr>
        <p:xfrm>
          <a:off x="675773" y="1789603"/>
          <a:ext cx="11187364" cy="456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31F8CD-1177-F846-BEE8-1D5B2A13C5C4}"/>
              </a:ext>
            </a:extLst>
          </p:cNvPr>
          <p:cNvSpPr txBox="1"/>
          <p:nvPr/>
        </p:nvSpPr>
        <p:spPr>
          <a:xfrm>
            <a:off x="675773" y="457199"/>
            <a:ext cx="7998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Etika</a:t>
            </a:r>
            <a:r>
              <a:rPr lang="en-US" sz="5400" dirty="0"/>
              <a:t> </a:t>
            </a:r>
            <a:r>
              <a:rPr lang="en-US" sz="5400" dirty="0" err="1"/>
              <a:t>Menjawab</a:t>
            </a:r>
            <a:r>
              <a:rPr lang="en-US" sz="5400" dirty="0"/>
              <a:t> </a:t>
            </a:r>
            <a:r>
              <a:rPr lang="en-US" sz="5400" dirty="0" err="1"/>
              <a:t>Pertanyaan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749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A98A-B6D9-3E4C-9E74-F2333343C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Mari</a:t>
            </a:r>
            <a:br>
              <a:rPr lang="en-US" sz="8000" dirty="0"/>
            </a:br>
            <a:r>
              <a:rPr lang="en-US" sz="8000" dirty="0" err="1"/>
              <a:t>berlatih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C3D3-2D1D-374D-879A-1119438D2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0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131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Impact</vt:lpstr>
      <vt:lpstr>Krungthep</vt:lpstr>
      <vt:lpstr>Open Sans</vt:lpstr>
      <vt:lpstr>Phosphate Solid</vt:lpstr>
      <vt:lpstr>Swis721 Blk BT Black</vt:lpstr>
      <vt:lpstr>Office Theme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Mari berlatih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Office User</cp:lastModifiedBy>
  <cp:revision>251</cp:revision>
  <dcterms:created xsi:type="dcterms:W3CDTF">2017-09-08T05:33:07Z</dcterms:created>
  <dcterms:modified xsi:type="dcterms:W3CDTF">2019-12-02T07:18:13Z</dcterms:modified>
</cp:coreProperties>
</file>