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B54681-5BAF-4139-89BE-4CB7E6C34FDB}" type="doc">
      <dgm:prSet loTypeId="urn:microsoft.com/office/officeart/2005/8/layout/pyramid2" loCatId="list" qsTypeId="urn:microsoft.com/office/officeart/2005/8/quickstyle/3d1" qsCatId="3D" csTypeId="urn:microsoft.com/office/officeart/2005/8/colors/colorful3" csCatId="colorful" phldr="1"/>
      <dgm:spPr/>
    </dgm:pt>
    <dgm:pt modelId="{B4C5245D-41B7-4B94-95FC-499F4968960A}">
      <dgm:prSet phldrT="[Text]"/>
      <dgm:spPr/>
      <dgm:t>
        <a:bodyPr/>
        <a:lstStyle/>
        <a:p>
          <a:r>
            <a:rPr lang="en-US" dirty="0" smtClean="0"/>
            <a:t>Deepen knowledge</a:t>
          </a:r>
          <a:endParaRPr lang="en-US" dirty="0"/>
        </a:p>
      </dgm:t>
    </dgm:pt>
    <dgm:pt modelId="{88384E38-8E70-4181-AD55-195147AD6BAF}" type="parTrans" cxnId="{757954B7-1624-4B12-894A-6C36238DCCBC}">
      <dgm:prSet/>
      <dgm:spPr/>
      <dgm:t>
        <a:bodyPr/>
        <a:lstStyle/>
        <a:p>
          <a:endParaRPr lang="en-US"/>
        </a:p>
      </dgm:t>
    </dgm:pt>
    <dgm:pt modelId="{0DA04F94-F374-4DD2-97D8-8986621A2B79}" type="sibTrans" cxnId="{757954B7-1624-4B12-894A-6C36238DCCBC}">
      <dgm:prSet/>
      <dgm:spPr/>
      <dgm:t>
        <a:bodyPr/>
        <a:lstStyle/>
        <a:p>
          <a:endParaRPr lang="en-US"/>
        </a:p>
      </dgm:t>
    </dgm:pt>
    <dgm:pt modelId="{1CBD43C9-4DF5-4FF9-A70F-5B07634DCB51}">
      <dgm:prSet phldrT="[Text]"/>
      <dgm:spPr/>
      <dgm:t>
        <a:bodyPr/>
        <a:lstStyle/>
        <a:p>
          <a:r>
            <a:rPr lang="en-US" dirty="0" smtClean="0"/>
            <a:t>Related research</a:t>
          </a:r>
          <a:endParaRPr lang="en-US" dirty="0"/>
        </a:p>
      </dgm:t>
    </dgm:pt>
    <dgm:pt modelId="{D6D8C4EB-C2A3-4475-8E0A-809661B75314}" type="parTrans" cxnId="{2F1C9B0C-976C-47F6-8CE7-22757A34CE37}">
      <dgm:prSet/>
      <dgm:spPr/>
      <dgm:t>
        <a:bodyPr/>
        <a:lstStyle/>
        <a:p>
          <a:endParaRPr lang="en-US"/>
        </a:p>
      </dgm:t>
    </dgm:pt>
    <dgm:pt modelId="{AF9AE8BB-9424-444D-9C6A-C317DE69E1F6}" type="sibTrans" cxnId="{2F1C9B0C-976C-47F6-8CE7-22757A34CE37}">
      <dgm:prSet/>
      <dgm:spPr/>
      <dgm:t>
        <a:bodyPr/>
        <a:lstStyle/>
        <a:p>
          <a:endParaRPr lang="en-US"/>
        </a:p>
      </dgm:t>
    </dgm:pt>
    <dgm:pt modelId="{B4D40388-103D-4152-B8B5-9F146D63F17A}">
      <dgm:prSet phldrT="[Text]"/>
      <dgm:spPr/>
      <dgm:t>
        <a:bodyPr/>
        <a:lstStyle/>
        <a:p>
          <a:r>
            <a:rPr lang="en-US" dirty="0" smtClean="0"/>
            <a:t>The state of the art</a:t>
          </a:r>
          <a:endParaRPr lang="en-US" dirty="0"/>
        </a:p>
      </dgm:t>
    </dgm:pt>
    <dgm:pt modelId="{F10C4921-5BE3-4591-B3DA-A09F52BDB041}" type="parTrans" cxnId="{8D02782B-5781-4CD4-B389-8B60A94510EB}">
      <dgm:prSet/>
      <dgm:spPr/>
      <dgm:t>
        <a:bodyPr/>
        <a:lstStyle/>
        <a:p>
          <a:endParaRPr lang="en-US"/>
        </a:p>
      </dgm:t>
    </dgm:pt>
    <dgm:pt modelId="{1A098456-3AAA-4A09-ADEC-700ECE9112F3}" type="sibTrans" cxnId="{8D02782B-5781-4CD4-B389-8B60A94510EB}">
      <dgm:prSet/>
      <dgm:spPr/>
      <dgm:t>
        <a:bodyPr/>
        <a:lstStyle/>
        <a:p>
          <a:endParaRPr lang="en-US"/>
        </a:p>
      </dgm:t>
    </dgm:pt>
    <dgm:pt modelId="{78C89707-855E-45C4-9891-77AC94C80E87}">
      <dgm:prSet/>
      <dgm:spPr/>
      <dgm:t>
        <a:bodyPr/>
        <a:lstStyle/>
        <a:p>
          <a:r>
            <a:rPr lang="en-US" dirty="0" smtClean="0"/>
            <a:t>Clarify issue</a:t>
          </a:r>
          <a:endParaRPr lang="en-US" dirty="0"/>
        </a:p>
      </dgm:t>
    </dgm:pt>
    <dgm:pt modelId="{8548031F-AC0F-43FF-9A05-75081FD3D304}" type="parTrans" cxnId="{E229278A-64B0-4C8A-87D7-57AD35DFEBA0}">
      <dgm:prSet/>
      <dgm:spPr/>
      <dgm:t>
        <a:bodyPr/>
        <a:lstStyle/>
        <a:p>
          <a:endParaRPr lang="en-US"/>
        </a:p>
      </dgm:t>
    </dgm:pt>
    <dgm:pt modelId="{DC755790-807F-435E-B177-437C220458DA}" type="sibTrans" cxnId="{E229278A-64B0-4C8A-87D7-57AD35DFEBA0}">
      <dgm:prSet/>
      <dgm:spPr/>
      <dgm:t>
        <a:bodyPr/>
        <a:lstStyle/>
        <a:p>
          <a:endParaRPr lang="en-US"/>
        </a:p>
      </dgm:t>
    </dgm:pt>
    <dgm:pt modelId="{C7ABFA72-4F30-4432-A174-441E64FCCAFA}" type="pres">
      <dgm:prSet presAssocID="{45B54681-5BAF-4139-89BE-4CB7E6C34FDB}" presName="compositeShape" presStyleCnt="0">
        <dgm:presLayoutVars>
          <dgm:dir/>
          <dgm:resizeHandles/>
        </dgm:presLayoutVars>
      </dgm:prSet>
      <dgm:spPr/>
    </dgm:pt>
    <dgm:pt modelId="{8CA6D69B-9EF5-4F3C-A6D8-5E4352645FA6}" type="pres">
      <dgm:prSet presAssocID="{45B54681-5BAF-4139-89BE-4CB7E6C34FDB}" presName="pyramid" presStyleLbl="node1" presStyleIdx="0" presStyleCnt="1"/>
      <dgm:spPr/>
    </dgm:pt>
    <dgm:pt modelId="{80031C3D-D30E-437B-A8E1-7A5CED89DC15}" type="pres">
      <dgm:prSet presAssocID="{45B54681-5BAF-4139-89BE-4CB7E6C34FDB}" presName="theList" presStyleCnt="0"/>
      <dgm:spPr/>
    </dgm:pt>
    <dgm:pt modelId="{FEAC43FB-F109-4B5E-966F-E208A253BF09}" type="pres">
      <dgm:prSet presAssocID="{B4C5245D-41B7-4B94-95FC-499F4968960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609FE-84B1-4228-B593-63A028C026E8}" type="pres">
      <dgm:prSet presAssocID="{B4C5245D-41B7-4B94-95FC-499F4968960A}" presName="aSpace" presStyleCnt="0"/>
      <dgm:spPr/>
    </dgm:pt>
    <dgm:pt modelId="{78D7408A-0185-4D19-A75C-D3A566A806DD}" type="pres">
      <dgm:prSet presAssocID="{1CBD43C9-4DF5-4FF9-A70F-5B07634DCB5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9E5D8-B1A7-4709-9371-65213033968B}" type="pres">
      <dgm:prSet presAssocID="{1CBD43C9-4DF5-4FF9-A70F-5B07634DCB51}" presName="aSpace" presStyleCnt="0"/>
      <dgm:spPr/>
    </dgm:pt>
    <dgm:pt modelId="{BEED77F2-177A-4A68-8AFE-1826C73C8B24}" type="pres">
      <dgm:prSet presAssocID="{B4D40388-103D-4152-B8B5-9F146D63F17A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950F3-E649-40AB-9526-17C009D4C2D2}" type="pres">
      <dgm:prSet presAssocID="{B4D40388-103D-4152-B8B5-9F146D63F17A}" presName="aSpace" presStyleCnt="0"/>
      <dgm:spPr/>
    </dgm:pt>
    <dgm:pt modelId="{628B5E40-AF79-4CA8-86C8-CF83BFB49693}" type="pres">
      <dgm:prSet presAssocID="{78C89707-855E-45C4-9891-77AC94C80E87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2A04B-85B2-492F-9171-B563DB8CD0A2}" type="pres">
      <dgm:prSet presAssocID="{78C89707-855E-45C4-9891-77AC94C80E87}" presName="aSpace" presStyleCnt="0"/>
      <dgm:spPr/>
    </dgm:pt>
  </dgm:ptLst>
  <dgm:cxnLst>
    <dgm:cxn modelId="{24019FF5-EB2F-45CC-9CF1-E76376FE8FD2}" type="presOf" srcId="{1CBD43C9-4DF5-4FF9-A70F-5B07634DCB51}" destId="{78D7408A-0185-4D19-A75C-D3A566A806DD}" srcOrd="0" destOrd="0" presId="urn:microsoft.com/office/officeart/2005/8/layout/pyramid2"/>
    <dgm:cxn modelId="{24DEF409-4563-4438-B150-798B3F3F4C32}" type="presOf" srcId="{45B54681-5BAF-4139-89BE-4CB7E6C34FDB}" destId="{C7ABFA72-4F30-4432-A174-441E64FCCAFA}" srcOrd="0" destOrd="0" presId="urn:microsoft.com/office/officeart/2005/8/layout/pyramid2"/>
    <dgm:cxn modelId="{CC9CE2C0-B1D0-4462-B32A-47A05C63D84D}" type="presOf" srcId="{B4C5245D-41B7-4B94-95FC-499F4968960A}" destId="{FEAC43FB-F109-4B5E-966F-E208A253BF09}" srcOrd="0" destOrd="0" presId="urn:microsoft.com/office/officeart/2005/8/layout/pyramid2"/>
    <dgm:cxn modelId="{4BD55896-7C93-4CAA-879A-45DE429AAEDA}" type="presOf" srcId="{B4D40388-103D-4152-B8B5-9F146D63F17A}" destId="{BEED77F2-177A-4A68-8AFE-1826C73C8B24}" srcOrd="0" destOrd="0" presId="urn:microsoft.com/office/officeart/2005/8/layout/pyramid2"/>
    <dgm:cxn modelId="{E229278A-64B0-4C8A-87D7-57AD35DFEBA0}" srcId="{45B54681-5BAF-4139-89BE-4CB7E6C34FDB}" destId="{78C89707-855E-45C4-9891-77AC94C80E87}" srcOrd="3" destOrd="0" parTransId="{8548031F-AC0F-43FF-9A05-75081FD3D304}" sibTransId="{DC755790-807F-435E-B177-437C220458DA}"/>
    <dgm:cxn modelId="{757954B7-1624-4B12-894A-6C36238DCCBC}" srcId="{45B54681-5BAF-4139-89BE-4CB7E6C34FDB}" destId="{B4C5245D-41B7-4B94-95FC-499F4968960A}" srcOrd="0" destOrd="0" parTransId="{88384E38-8E70-4181-AD55-195147AD6BAF}" sibTransId="{0DA04F94-F374-4DD2-97D8-8986621A2B79}"/>
    <dgm:cxn modelId="{52F7D011-9BB5-490D-9D79-529A4650F8D6}" type="presOf" srcId="{78C89707-855E-45C4-9891-77AC94C80E87}" destId="{628B5E40-AF79-4CA8-86C8-CF83BFB49693}" srcOrd="0" destOrd="0" presId="urn:microsoft.com/office/officeart/2005/8/layout/pyramid2"/>
    <dgm:cxn modelId="{8D02782B-5781-4CD4-B389-8B60A94510EB}" srcId="{45B54681-5BAF-4139-89BE-4CB7E6C34FDB}" destId="{B4D40388-103D-4152-B8B5-9F146D63F17A}" srcOrd="2" destOrd="0" parTransId="{F10C4921-5BE3-4591-B3DA-A09F52BDB041}" sibTransId="{1A098456-3AAA-4A09-ADEC-700ECE9112F3}"/>
    <dgm:cxn modelId="{2F1C9B0C-976C-47F6-8CE7-22757A34CE37}" srcId="{45B54681-5BAF-4139-89BE-4CB7E6C34FDB}" destId="{1CBD43C9-4DF5-4FF9-A70F-5B07634DCB51}" srcOrd="1" destOrd="0" parTransId="{D6D8C4EB-C2A3-4475-8E0A-809661B75314}" sibTransId="{AF9AE8BB-9424-444D-9C6A-C317DE69E1F6}"/>
    <dgm:cxn modelId="{B0128664-05AE-412C-BD51-6518F6BDFB40}" type="presParOf" srcId="{C7ABFA72-4F30-4432-A174-441E64FCCAFA}" destId="{8CA6D69B-9EF5-4F3C-A6D8-5E4352645FA6}" srcOrd="0" destOrd="0" presId="urn:microsoft.com/office/officeart/2005/8/layout/pyramid2"/>
    <dgm:cxn modelId="{EAD45A7F-3D25-4B1D-96F0-E00A0A52EBE6}" type="presParOf" srcId="{C7ABFA72-4F30-4432-A174-441E64FCCAFA}" destId="{80031C3D-D30E-437B-A8E1-7A5CED89DC15}" srcOrd="1" destOrd="0" presId="urn:microsoft.com/office/officeart/2005/8/layout/pyramid2"/>
    <dgm:cxn modelId="{0AC5A307-98FC-4F91-8F49-F903D39B290E}" type="presParOf" srcId="{80031C3D-D30E-437B-A8E1-7A5CED89DC15}" destId="{FEAC43FB-F109-4B5E-966F-E208A253BF09}" srcOrd="0" destOrd="0" presId="urn:microsoft.com/office/officeart/2005/8/layout/pyramid2"/>
    <dgm:cxn modelId="{8524AAE9-C44A-4D90-B93A-6170EFBCAFA9}" type="presParOf" srcId="{80031C3D-D30E-437B-A8E1-7A5CED89DC15}" destId="{A01609FE-84B1-4228-B593-63A028C026E8}" srcOrd="1" destOrd="0" presId="urn:microsoft.com/office/officeart/2005/8/layout/pyramid2"/>
    <dgm:cxn modelId="{000298AF-82BA-4F90-AD8B-081EE5D51734}" type="presParOf" srcId="{80031C3D-D30E-437B-A8E1-7A5CED89DC15}" destId="{78D7408A-0185-4D19-A75C-D3A566A806DD}" srcOrd="2" destOrd="0" presId="urn:microsoft.com/office/officeart/2005/8/layout/pyramid2"/>
    <dgm:cxn modelId="{03103703-6D19-41ED-891A-8C8A87E59009}" type="presParOf" srcId="{80031C3D-D30E-437B-A8E1-7A5CED89DC15}" destId="{35A9E5D8-B1A7-4709-9371-65213033968B}" srcOrd="3" destOrd="0" presId="urn:microsoft.com/office/officeart/2005/8/layout/pyramid2"/>
    <dgm:cxn modelId="{71FCB41B-8ECE-43E2-B18F-F3FC9A53635F}" type="presParOf" srcId="{80031C3D-D30E-437B-A8E1-7A5CED89DC15}" destId="{BEED77F2-177A-4A68-8AFE-1826C73C8B24}" srcOrd="4" destOrd="0" presId="urn:microsoft.com/office/officeart/2005/8/layout/pyramid2"/>
    <dgm:cxn modelId="{00CBAD8B-8110-4384-A864-F6D6FFE74320}" type="presParOf" srcId="{80031C3D-D30E-437B-A8E1-7A5CED89DC15}" destId="{49D950F3-E649-40AB-9526-17C009D4C2D2}" srcOrd="5" destOrd="0" presId="urn:microsoft.com/office/officeart/2005/8/layout/pyramid2"/>
    <dgm:cxn modelId="{1FFC0A09-C50A-4FA3-9643-2D82DEF9D2CB}" type="presParOf" srcId="{80031C3D-D30E-437B-A8E1-7A5CED89DC15}" destId="{628B5E40-AF79-4CA8-86C8-CF83BFB49693}" srcOrd="6" destOrd="0" presId="urn:microsoft.com/office/officeart/2005/8/layout/pyramid2"/>
    <dgm:cxn modelId="{156E41B3-BE0B-4637-AC3A-7A54CEB2B658}" type="presParOf" srcId="{80031C3D-D30E-437B-A8E1-7A5CED89DC15}" destId="{EDD2A04B-85B2-492F-9171-B563DB8CD0A2}" srcOrd="7" destOrd="0" presId="urn:microsoft.com/office/officeart/2005/8/layout/pyramid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F0F204-8B2E-4432-8162-3FFEFECAD9B9}" type="doc">
      <dgm:prSet loTypeId="urn:microsoft.com/office/officeart/2005/8/layout/lProcess3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CA58A6-5C0F-4D0E-947C-ECBBA796DDCB}">
      <dgm:prSet phldrT="[Text]"/>
      <dgm:spPr/>
      <dgm:t>
        <a:bodyPr/>
        <a:lstStyle/>
        <a:p>
          <a:r>
            <a:rPr lang="en-US" dirty="0" smtClean="0"/>
            <a:t>Author’s name</a:t>
          </a:r>
          <a:endParaRPr lang="en-US" dirty="0"/>
        </a:p>
      </dgm:t>
    </dgm:pt>
    <dgm:pt modelId="{8FB2884F-3ADD-452C-A71D-A9D5D041A110}" type="parTrans" cxnId="{DF051BB3-4498-40AC-84FE-4E5EE20E96B9}">
      <dgm:prSet/>
      <dgm:spPr/>
      <dgm:t>
        <a:bodyPr/>
        <a:lstStyle/>
        <a:p>
          <a:endParaRPr lang="en-US"/>
        </a:p>
      </dgm:t>
    </dgm:pt>
    <dgm:pt modelId="{1903F6F8-47E9-46C9-8FEC-418BF4AA8F8A}" type="sibTrans" cxnId="{DF051BB3-4498-40AC-84FE-4E5EE20E96B9}">
      <dgm:prSet/>
      <dgm:spPr/>
      <dgm:t>
        <a:bodyPr/>
        <a:lstStyle/>
        <a:p>
          <a:endParaRPr lang="en-US"/>
        </a:p>
      </dgm:t>
    </dgm:pt>
    <dgm:pt modelId="{BAEB5CF8-C869-49C0-B7F7-F7A9E09DE482}">
      <dgm:prSet phldrT="[Text]"/>
      <dgm:spPr/>
      <dgm:t>
        <a:bodyPr/>
        <a:lstStyle/>
        <a:p>
          <a:r>
            <a:rPr lang="en-US" dirty="0" smtClean="0"/>
            <a:t>Years published</a:t>
          </a:r>
          <a:endParaRPr lang="en-US" dirty="0"/>
        </a:p>
      </dgm:t>
    </dgm:pt>
    <dgm:pt modelId="{E9B25AA9-24A4-41F0-9217-5E96F47D6117}" type="parTrans" cxnId="{A95A2115-F024-4F3F-992C-B92A91F8F5F8}">
      <dgm:prSet/>
      <dgm:spPr/>
      <dgm:t>
        <a:bodyPr/>
        <a:lstStyle/>
        <a:p>
          <a:endParaRPr lang="en-US"/>
        </a:p>
      </dgm:t>
    </dgm:pt>
    <dgm:pt modelId="{5056B129-B40D-41A8-B40A-6C6178BA7964}" type="sibTrans" cxnId="{A95A2115-F024-4F3F-992C-B92A91F8F5F8}">
      <dgm:prSet/>
      <dgm:spPr/>
      <dgm:t>
        <a:bodyPr/>
        <a:lstStyle/>
        <a:p>
          <a:endParaRPr lang="en-US"/>
        </a:p>
      </dgm:t>
    </dgm:pt>
    <dgm:pt modelId="{612B1CA8-1C63-42C8-A83D-F68043D91A31}">
      <dgm:prSet phldrT="[Text]"/>
      <dgm:spPr/>
      <dgm:t>
        <a:bodyPr/>
        <a:lstStyle/>
        <a:p>
          <a:r>
            <a:rPr lang="en-US" dirty="0" smtClean="0"/>
            <a:t>Title </a:t>
          </a:r>
          <a:endParaRPr lang="en-US" dirty="0"/>
        </a:p>
      </dgm:t>
    </dgm:pt>
    <dgm:pt modelId="{35E513BF-97C7-46EC-BCA9-6AE78EEAD15B}" type="parTrans" cxnId="{9ACFC43F-061C-4A27-9345-76263C6B3F51}">
      <dgm:prSet/>
      <dgm:spPr/>
      <dgm:t>
        <a:bodyPr/>
        <a:lstStyle/>
        <a:p>
          <a:endParaRPr lang="en-US"/>
        </a:p>
      </dgm:t>
    </dgm:pt>
    <dgm:pt modelId="{31D34B76-2B8A-43F1-A6B2-598B187D8DD2}" type="sibTrans" cxnId="{9ACFC43F-061C-4A27-9345-76263C6B3F51}">
      <dgm:prSet/>
      <dgm:spPr/>
      <dgm:t>
        <a:bodyPr/>
        <a:lstStyle/>
        <a:p>
          <a:endParaRPr lang="en-US"/>
        </a:p>
      </dgm:t>
    </dgm:pt>
    <dgm:pt modelId="{7C931CA1-4A01-46ED-8941-1F83B426DBC4}">
      <dgm:prSet/>
      <dgm:spPr/>
      <dgm:t>
        <a:bodyPr/>
        <a:lstStyle/>
        <a:p>
          <a:r>
            <a:rPr lang="en-US" dirty="0" smtClean="0"/>
            <a:t>University  </a:t>
          </a:r>
          <a:endParaRPr lang="en-US" dirty="0"/>
        </a:p>
      </dgm:t>
    </dgm:pt>
    <dgm:pt modelId="{39F32A74-1EF4-4431-A9C4-32772E5EE8FE}" type="parTrans" cxnId="{11F7A6EA-2176-4729-A98C-FD50832CE23A}">
      <dgm:prSet/>
      <dgm:spPr/>
      <dgm:t>
        <a:bodyPr/>
        <a:lstStyle/>
        <a:p>
          <a:endParaRPr lang="en-US"/>
        </a:p>
      </dgm:t>
    </dgm:pt>
    <dgm:pt modelId="{6C7DC3DF-D61C-42F9-967D-5DEF916657E2}" type="sibTrans" cxnId="{11F7A6EA-2176-4729-A98C-FD50832CE23A}">
      <dgm:prSet/>
      <dgm:spPr/>
      <dgm:t>
        <a:bodyPr/>
        <a:lstStyle/>
        <a:p>
          <a:endParaRPr lang="en-US"/>
        </a:p>
      </dgm:t>
    </dgm:pt>
    <dgm:pt modelId="{A200A65F-72D0-4CE7-B06C-E83EF0B08AA0}" type="pres">
      <dgm:prSet presAssocID="{A5F0F204-8B2E-4432-8162-3FFEFECAD9B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B65C6C-7D1C-42D6-8BAA-F11BD597012E}" type="pres">
      <dgm:prSet presAssocID="{B0CA58A6-5C0F-4D0E-947C-ECBBA796DDCB}" presName="horFlow" presStyleCnt="0"/>
      <dgm:spPr/>
    </dgm:pt>
    <dgm:pt modelId="{B928D531-D889-4795-9E6C-C2BBD41A1E1F}" type="pres">
      <dgm:prSet presAssocID="{B0CA58A6-5C0F-4D0E-947C-ECBBA796DDCB}" presName="bigChev" presStyleLbl="node1" presStyleIdx="0" presStyleCnt="1"/>
      <dgm:spPr/>
      <dgm:t>
        <a:bodyPr/>
        <a:lstStyle/>
        <a:p>
          <a:endParaRPr lang="en-US"/>
        </a:p>
      </dgm:t>
    </dgm:pt>
    <dgm:pt modelId="{D0C7C304-FF9D-47C7-8B7A-190D39343154}" type="pres">
      <dgm:prSet presAssocID="{E9B25AA9-24A4-41F0-9217-5E96F47D6117}" presName="parTrans" presStyleCnt="0"/>
      <dgm:spPr/>
    </dgm:pt>
    <dgm:pt modelId="{19DD41C0-B129-4CFD-8BCF-A341AF00FD05}" type="pres">
      <dgm:prSet presAssocID="{BAEB5CF8-C869-49C0-B7F7-F7A9E09DE482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99EBB-CCD8-4161-8382-90F0CA793474}" type="pres">
      <dgm:prSet presAssocID="{5056B129-B40D-41A8-B40A-6C6178BA7964}" presName="sibTrans" presStyleCnt="0"/>
      <dgm:spPr/>
    </dgm:pt>
    <dgm:pt modelId="{9DE067F0-4F17-4CE3-B6A4-D831EB530F2B}" type="pres">
      <dgm:prSet presAssocID="{612B1CA8-1C63-42C8-A83D-F68043D91A31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9128B-B21A-44E4-B358-8B33348DF51A}" type="pres">
      <dgm:prSet presAssocID="{31D34B76-2B8A-43F1-A6B2-598B187D8DD2}" presName="sibTrans" presStyleCnt="0"/>
      <dgm:spPr/>
    </dgm:pt>
    <dgm:pt modelId="{934C3638-2118-453C-8F4F-D2AE4AD03C25}" type="pres">
      <dgm:prSet presAssocID="{7C931CA1-4A01-46ED-8941-1F83B426DBC4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051BB3-4498-40AC-84FE-4E5EE20E96B9}" srcId="{A5F0F204-8B2E-4432-8162-3FFEFECAD9B9}" destId="{B0CA58A6-5C0F-4D0E-947C-ECBBA796DDCB}" srcOrd="0" destOrd="0" parTransId="{8FB2884F-3ADD-452C-A71D-A9D5D041A110}" sibTransId="{1903F6F8-47E9-46C9-8FEC-418BF4AA8F8A}"/>
    <dgm:cxn modelId="{6A97E388-37FB-4D08-B712-220A84215C4A}" type="presOf" srcId="{A5F0F204-8B2E-4432-8162-3FFEFECAD9B9}" destId="{A200A65F-72D0-4CE7-B06C-E83EF0B08AA0}" srcOrd="0" destOrd="0" presId="urn:microsoft.com/office/officeart/2005/8/layout/lProcess3"/>
    <dgm:cxn modelId="{9ACFC43F-061C-4A27-9345-76263C6B3F51}" srcId="{B0CA58A6-5C0F-4D0E-947C-ECBBA796DDCB}" destId="{612B1CA8-1C63-42C8-A83D-F68043D91A31}" srcOrd="1" destOrd="0" parTransId="{35E513BF-97C7-46EC-BCA9-6AE78EEAD15B}" sibTransId="{31D34B76-2B8A-43F1-A6B2-598B187D8DD2}"/>
    <dgm:cxn modelId="{11F7A6EA-2176-4729-A98C-FD50832CE23A}" srcId="{B0CA58A6-5C0F-4D0E-947C-ECBBA796DDCB}" destId="{7C931CA1-4A01-46ED-8941-1F83B426DBC4}" srcOrd="2" destOrd="0" parTransId="{39F32A74-1EF4-4431-A9C4-32772E5EE8FE}" sibTransId="{6C7DC3DF-D61C-42F9-967D-5DEF916657E2}"/>
    <dgm:cxn modelId="{4C0AF215-F0F3-475A-8D1C-546D0F73DD8C}" type="presOf" srcId="{BAEB5CF8-C869-49C0-B7F7-F7A9E09DE482}" destId="{19DD41C0-B129-4CFD-8BCF-A341AF00FD05}" srcOrd="0" destOrd="0" presId="urn:microsoft.com/office/officeart/2005/8/layout/lProcess3"/>
    <dgm:cxn modelId="{605B485A-8009-4299-AACC-CFA4BC560E1A}" type="presOf" srcId="{B0CA58A6-5C0F-4D0E-947C-ECBBA796DDCB}" destId="{B928D531-D889-4795-9E6C-C2BBD41A1E1F}" srcOrd="0" destOrd="0" presId="urn:microsoft.com/office/officeart/2005/8/layout/lProcess3"/>
    <dgm:cxn modelId="{56B3AAC7-C616-4357-B7A8-45C5AB131E84}" type="presOf" srcId="{7C931CA1-4A01-46ED-8941-1F83B426DBC4}" destId="{934C3638-2118-453C-8F4F-D2AE4AD03C25}" srcOrd="0" destOrd="0" presId="urn:microsoft.com/office/officeart/2005/8/layout/lProcess3"/>
    <dgm:cxn modelId="{A95A2115-F024-4F3F-992C-B92A91F8F5F8}" srcId="{B0CA58A6-5C0F-4D0E-947C-ECBBA796DDCB}" destId="{BAEB5CF8-C869-49C0-B7F7-F7A9E09DE482}" srcOrd="0" destOrd="0" parTransId="{E9B25AA9-24A4-41F0-9217-5E96F47D6117}" sibTransId="{5056B129-B40D-41A8-B40A-6C6178BA7964}"/>
    <dgm:cxn modelId="{523584DF-F6CF-44FC-A10C-063AFB608C3F}" type="presOf" srcId="{612B1CA8-1C63-42C8-A83D-F68043D91A31}" destId="{9DE067F0-4F17-4CE3-B6A4-D831EB530F2B}" srcOrd="0" destOrd="0" presId="urn:microsoft.com/office/officeart/2005/8/layout/lProcess3"/>
    <dgm:cxn modelId="{480B05A0-AC2C-46F2-AA20-46891051AF67}" type="presParOf" srcId="{A200A65F-72D0-4CE7-B06C-E83EF0B08AA0}" destId="{9CB65C6C-7D1C-42D6-8BAA-F11BD597012E}" srcOrd="0" destOrd="0" presId="urn:microsoft.com/office/officeart/2005/8/layout/lProcess3"/>
    <dgm:cxn modelId="{CB83C96A-1D9C-4F06-9EAC-7C9C8099B190}" type="presParOf" srcId="{9CB65C6C-7D1C-42D6-8BAA-F11BD597012E}" destId="{B928D531-D889-4795-9E6C-C2BBD41A1E1F}" srcOrd="0" destOrd="0" presId="urn:microsoft.com/office/officeart/2005/8/layout/lProcess3"/>
    <dgm:cxn modelId="{1746AA83-B351-4FF8-B6AE-8AB058463DDF}" type="presParOf" srcId="{9CB65C6C-7D1C-42D6-8BAA-F11BD597012E}" destId="{D0C7C304-FF9D-47C7-8B7A-190D39343154}" srcOrd="1" destOrd="0" presId="urn:microsoft.com/office/officeart/2005/8/layout/lProcess3"/>
    <dgm:cxn modelId="{D9DDD3C8-32C9-4C6D-A995-25509093B1B7}" type="presParOf" srcId="{9CB65C6C-7D1C-42D6-8BAA-F11BD597012E}" destId="{19DD41C0-B129-4CFD-8BCF-A341AF00FD05}" srcOrd="2" destOrd="0" presId="urn:microsoft.com/office/officeart/2005/8/layout/lProcess3"/>
    <dgm:cxn modelId="{5BD5CDD5-590A-4C5D-AAFE-27F9D8BEC78B}" type="presParOf" srcId="{9CB65C6C-7D1C-42D6-8BAA-F11BD597012E}" destId="{8C699EBB-CCD8-4161-8382-90F0CA793474}" srcOrd="3" destOrd="0" presId="urn:microsoft.com/office/officeart/2005/8/layout/lProcess3"/>
    <dgm:cxn modelId="{080B6D19-C026-4687-ABF9-C1D6B5D4F11A}" type="presParOf" srcId="{9CB65C6C-7D1C-42D6-8BAA-F11BD597012E}" destId="{9DE067F0-4F17-4CE3-B6A4-D831EB530F2B}" srcOrd="4" destOrd="0" presId="urn:microsoft.com/office/officeart/2005/8/layout/lProcess3"/>
    <dgm:cxn modelId="{42904D2E-A3C2-4940-9E70-086082C8FCAC}" type="presParOf" srcId="{9CB65C6C-7D1C-42D6-8BAA-F11BD597012E}" destId="{1409128B-B21A-44E4-B358-8B33348DF51A}" srcOrd="5" destOrd="0" presId="urn:microsoft.com/office/officeart/2005/8/layout/lProcess3"/>
    <dgm:cxn modelId="{96F6A4FE-5E50-46DE-A376-DCB62E1D3C0B}" type="presParOf" srcId="{9CB65C6C-7D1C-42D6-8BAA-F11BD597012E}" destId="{934C3638-2118-453C-8F4F-D2AE4AD03C25}" srcOrd="6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BF550-36BA-4EA8-9D7A-D08D9CB4DEAE}" type="doc">
      <dgm:prSet loTypeId="urn:microsoft.com/office/officeart/2005/8/layout/vList3" loCatId="list" qsTypeId="urn:microsoft.com/office/officeart/2005/8/quickstyle/3d2" qsCatId="3D" csTypeId="urn:microsoft.com/office/officeart/2005/8/colors/colorful2" csCatId="colorful" phldr="1"/>
      <dgm:spPr/>
    </dgm:pt>
    <dgm:pt modelId="{ED2B07AE-C55D-4FBA-A8C4-0F14C6491077}">
      <dgm:prSet phldrT="[Text]"/>
      <dgm:spPr/>
      <dgm:t>
        <a:bodyPr/>
        <a:lstStyle/>
        <a:p>
          <a:r>
            <a:rPr lang="en-US" dirty="0" smtClean="0"/>
            <a:t>Scientific Journal</a:t>
          </a:r>
          <a:endParaRPr lang="en-US" dirty="0"/>
        </a:p>
      </dgm:t>
    </dgm:pt>
    <dgm:pt modelId="{391ED2B2-DC21-4345-B5A2-B6DC57334584}" type="parTrans" cxnId="{597C56A9-612F-4141-A0E8-F4D7642094EC}">
      <dgm:prSet/>
      <dgm:spPr/>
      <dgm:t>
        <a:bodyPr/>
        <a:lstStyle/>
        <a:p>
          <a:endParaRPr lang="en-US"/>
        </a:p>
      </dgm:t>
    </dgm:pt>
    <dgm:pt modelId="{844D6114-6EBD-4A1F-A267-16A8356F9DBA}" type="sibTrans" cxnId="{597C56A9-612F-4141-A0E8-F4D7642094EC}">
      <dgm:prSet/>
      <dgm:spPr/>
      <dgm:t>
        <a:bodyPr/>
        <a:lstStyle/>
        <a:p>
          <a:endParaRPr lang="en-US"/>
        </a:p>
      </dgm:t>
    </dgm:pt>
    <dgm:pt modelId="{BDDEC12B-F70B-4A60-A67A-37EA1D20E2F4}">
      <dgm:prSet phldrT="[Text]"/>
      <dgm:spPr/>
      <dgm:t>
        <a:bodyPr/>
        <a:lstStyle/>
        <a:p>
          <a:r>
            <a:rPr lang="en-US" dirty="0" smtClean="0"/>
            <a:t>Thesis or Dissertation</a:t>
          </a:r>
          <a:endParaRPr lang="en-US" dirty="0"/>
        </a:p>
      </dgm:t>
    </dgm:pt>
    <dgm:pt modelId="{751C87AF-354A-4CDD-AA4E-76ABFD8E0BBF}" type="parTrans" cxnId="{A251004B-47D6-4A85-9A33-4D0A95EF5307}">
      <dgm:prSet/>
      <dgm:spPr/>
      <dgm:t>
        <a:bodyPr/>
        <a:lstStyle/>
        <a:p>
          <a:endParaRPr lang="en-US"/>
        </a:p>
      </dgm:t>
    </dgm:pt>
    <dgm:pt modelId="{B5B1D569-519E-4D8B-B2F9-55EC2A441C84}" type="sibTrans" cxnId="{A251004B-47D6-4A85-9A33-4D0A95EF5307}">
      <dgm:prSet/>
      <dgm:spPr/>
      <dgm:t>
        <a:bodyPr/>
        <a:lstStyle/>
        <a:p>
          <a:endParaRPr lang="en-US"/>
        </a:p>
      </dgm:t>
    </dgm:pt>
    <dgm:pt modelId="{17423FBF-22D6-4FAB-9745-7E6EC623C0FC}">
      <dgm:prSet phldrT="[Text]"/>
      <dgm:spPr/>
      <dgm:t>
        <a:bodyPr/>
        <a:lstStyle/>
        <a:p>
          <a:r>
            <a:rPr lang="en-US" dirty="0" smtClean="0"/>
            <a:t>Scientific Book</a:t>
          </a:r>
          <a:endParaRPr lang="en-US" dirty="0"/>
        </a:p>
      </dgm:t>
    </dgm:pt>
    <dgm:pt modelId="{664A340F-934A-4C56-908D-88BE3F9B5063}" type="parTrans" cxnId="{71736284-02D2-48DE-A32C-DDF5CAE68383}">
      <dgm:prSet/>
      <dgm:spPr/>
      <dgm:t>
        <a:bodyPr/>
        <a:lstStyle/>
        <a:p>
          <a:endParaRPr lang="en-US"/>
        </a:p>
      </dgm:t>
    </dgm:pt>
    <dgm:pt modelId="{A90F7E51-497F-4F80-8EE8-BE59DBE4A807}" type="sibTrans" cxnId="{71736284-02D2-48DE-A32C-DDF5CAE68383}">
      <dgm:prSet/>
      <dgm:spPr/>
      <dgm:t>
        <a:bodyPr/>
        <a:lstStyle/>
        <a:p>
          <a:endParaRPr lang="en-US"/>
        </a:p>
      </dgm:t>
    </dgm:pt>
    <dgm:pt modelId="{C9175F93-4966-4EAE-9C4B-6DBACDFEEBD9}">
      <dgm:prSet/>
      <dgm:spPr/>
      <dgm:t>
        <a:bodyPr/>
        <a:lstStyle/>
        <a:p>
          <a:r>
            <a:rPr lang="en-US" dirty="0" smtClean="0"/>
            <a:t>Conference Proceedings</a:t>
          </a:r>
          <a:endParaRPr lang="en-US" dirty="0"/>
        </a:p>
      </dgm:t>
    </dgm:pt>
    <dgm:pt modelId="{31A8A01F-1944-4745-B829-88D53B5AD24D}" type="parTrans" cxnId="{37E4DEF1-A4CF-4934-A34F-85F1179E619E}">
      <dgm:prSet/>
      <dgm:spPr/>
      <dgm:t>
        <a:bodyPr/>
        <a:lstStyle/>
        <a:p>
          <a:endParaRPr lang="en-US"/>
        </a:p>
      </dgm:t>
    </dgm:pt>
    <dgm:pt modelId="{F0D0378B-0E91-49BE-90F1-B407F55BA4AD}" type="sibTrans" cxnId="{37E4DEF1-A4CF-4934-A34F-85F1179E619E}">
      <dgm:prSet/>
      <dgm:spPr/>
      <dgm:t>
        <a:bodyPr/>
        <a:lstStyle/>
        <a:p>
          <a:endParaRPr lang="en-US"/>
        </a:p>
      </dgm:t>
    </dgm:pt>
    <dgm:pt modelId="{BC7D9C77-588A-4339-B835-264C2BD48D9B}" type="pres">
      <dgm:prSet presAssocID="{73ABF550-36BA-4EA8-9D7A-D08D9CB4DEAE}" presName="linearFlow" presStyleCnt="0">
        <dgm:presLayoutVars>
          <dgm:dir/>
          <dgm:resizeHandles val="exact"/>
        </dgm:presLayoutVars>
      </dgm:prSet>
      <dgm:spPr/>
    </dgm:pt>
    <dgm:pt modelId="{43D60CDE-EA11-4E22-AE07-D9048CBA3A80}" type="pres">
      <dgm:prSet presAssocID="{ED2B07AE-C55D-4FBA-A8C4-0F14C6491077}" presName="composite" presStyleCnt="0"/>
      <dgm:spPr/>
    </dgm:pt>
    <dgm:pt modelId="{FFEE1025-E59E-4026-B79D-1F0542883CA2}" type="pres">
      <dgm:prSet presAssocID="{ED2B07AE-C55D-4FBA-A8C4-0F14C6491077}" presName="imgShp" presStyleLbl="fgImgPlace1" presStyleIdx="0" presStyleCnt="4"/>
      <dgm:spPr/>
    </dgm:pt>
    <dgm:pt modelId="{21875AC8-9AF3-4935-B8AE-028E5ED30099}" type="pres">
      <dgm:prSet presAssocID="{ED2B07AE-C55D-4FBA-A8C4-0F14C649107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2886A-38AD-4F66-86EB-6081A84EEB23}" type="pres">
      <dgm:prSet presAssocID="{844D6114-6EBD-4A1F-A267-16A8356F9DBA}" presName="spacing" presStyleCnt="0"/>
      <dgm:spPr/>
    </dgm:pt>
    <dgm:pt modelId="{FB1C1D57-FA64-405E-8C3F-CC7BCA2D9F65}" type="pres">
      <dgm:prSet presAssocID="{BDDEC12B-F70B-4A60-A67A-37EA1D20E2F4}" presName="composite" presStyleCnt="0"/>
      <dgm:spPr/>
    </dgm:pt>
    <dgm:pt modelId="{E1764582-7F38-44B9-8FDF-83FBC6781ABF}" type="pres">
      <dgm:prSet presAssocID="{BDDEC12B-F70B-4A60-A67A-37EA1D20E2F4}" presName="imgShp" presStyleLbl="fgImgPlace1" presStyleIdx="1" presStyleCnt="4"/>
      <dgm:spPr/>
    </dgm:pt>
    <dgm:pt modelId="{D79DCAA9-BE74-4313-8D31-1EC3405DB491}" type="pres">
      <dgm:prSet presAssocID="{BDDEC12B-F70B-4A60-A67A-37EA1D20E2F4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4EA58-FD01-457F-A4F2-432F2C891098}" type="pres">
      <dgm:prSet presAssocID="{B5B1D569-519E-4D8B-B2F9-55EC2A441C84}" presName="spacing" presStyleCnt="0"/>
      <dgm:spPr/>
    </dgm:pt>
    <dgm:pt modelId="{9F9B452F-522A-4DC4-8F58-22F7AB0D7D5A}" type="pres">
      <dgm:prSet presAssocID="{17423FBF-22D6-4FAB-9745-7E6EC623C0FC}" presName="composite" presStyleCnt="0"/>
      <dgm:spPr/>
    </dgm:pt>
    <dgm:pt modelId="{DAA8D0DF-AB8E-4C0F-83D4-A4F6FF3182C1}" type="pres">
      <dgm:prSet presAssocID="{17423FBF-22D6-4FAB-9745-7E6EC623C0FC}" presName="imgShp" presStyleLbl="fgImgPlace1" presStyleIdx="2" presStyleCnt="4"/>
      <dgm:spPr/>
    </dgm:pt>
    <dgm:pt modelId="{A01AEAD6-22EC-457C-815C-0759CA303328}" type="pres">
      <dgm:prSet presAssocID="{17423FBF-22D6-4FAB-9745-7E6EC623C0F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ACE0E-5C27-498D-B54D-C16FE5E69473}" type="pres">
      <dgm:prSet presAssocID="{A90F7E51-497F-4F80-8EE8-BE59DBE4A807}" presName="spacing" presStyleCnt="0"/>
      <dgm:spPr/>
    </dgm:pt>
    <dgm:pt modelId="{2DC9BCA2-72A2-4ACA-8E7C-7010332A0ABA}" type="pres">
      <dgm:prSet presAssocID="{C9175F93-4966-4EAE-9C4B-6DBACDFEEBD9}" presName="composite" presStyleCnt="0"/>
      <dgm:spPr/>
    </dgm:pt>
    <dgm:pt modelId="{FD6BAB1D-07B9-4A45-89AB-65BA37CE90A9}" type="pres">
      <dgm:prSet presAssocID="{C9175F93-4966-4EAE-9C4B-6DBACDFEEBD9}" presName="imgShp" presStyleLbl="fgImgPlace1" presStyleIdx="3" presStyleCnt="4"/>
      <dgm:spPr/>
    </dgm:pt>
    <dgm:pt modelId="{B5486B75-913E-4313-91D6-3C2D0AA5F48F}" type="pres">
      <dgm:prSet presAssocID="{C9175F93-4966-4EAE-9C4B-6DBACDFEEBD9}" presName="txShp" presStyleLbl="node1" presStyleIdx="3" presStyleCnt="4" custLinFactNeighborX="-229" custLinFactNeighborY="-39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51004B-47D6-4A85-9A33-4D0A95EF5307}" srcId="{73ABF550-36BA-4EA8-9D7A-D08D9CB4DEAE}" destId="{BDDEC12B-F70B-4A60-A67A-37EA1D20E2F4}" srcOrd="1" destOrd="0" parTransId="{751C87AF-354A-4CDD-AA4E-76ABFD8E0BBF}" sibTransId="{B5B1D569-519E-4D8B-B2F9-55EC2A441C84}"/>
    <dgm:cxn modelId="{71736284-02D2-48DE-A32C-DDF5CAE68383}" srcId="{73ABF550-36BA-4EA8-9D7A-D08D9CB4DEAE}" destId="{17423FBF-22D6-4FAB-9745-7E6EC623C0FC}" srcOrd="2" destOrd="0" parTransId="{664A340F-934A-4C56-908D-88BE3F9B5063}" sibTransId="{A90F7E51-497F-4F80-8EE8-BE59DBE4A807}"/>
    <dgm:cxn modelId="{37E4DEF1-A4CF-4934-A34F-85F1179E619E}" srcId="{73ABF550-36BA-4EA8-9D7A-D08D9CB4DEAE}" destId="{C9175F93-4966-4EAE-9C4B-6DBACDFEEBD9}" srcOrd="3" destOrd="0" parTransId="{31A8A01F-1944-4745-B829-88D53B5AD24D}" sibTransId="{F0D0378B-0E91-49BE-90F1-B407F55BA4AD}"/>
    <dgm:cxn modelId="{9264EDB3-33FD-4B00-93BF-C4D5DDE38C72}" type="presOf" srcId="{73ABF550-36BA-4EA8-9D7A-D08D9CB4DEAE}" destId="{BC7D9C77-588A-4339-B835-264C2BD48D9B}" srcOrd="0" destOrd="0" presId="urn:microsoft.com/office/officeart/2005/8/layout/vList3"/>
    <dgm:cxn modelId="{78499942-33E5-4135-9EE4-94F8E3D63DC0}" type="presOf" srcId="{ED2B07AE-C55D-4FBA-A8C4-0F14C6491077}" destId="{21875AC8-9AF3-4935-B8AE-028E5ED30099}" srcOrd="0" destOrd="0" presId="urn:microsoft.com/office/officeart/2005/8/layout/vList3"/>
    <dgm:cxn modelId="{A30C6758-7310-4F10-BEA1-0390D5F4DD28}" type="presOf" srcId="{BDDEC12B-F70B-4A60-A67A-37EA1D20E2F4}" destId="{D79DCAA9-BE74-4313-8D31-1EC3405DB491}" srcOrd="0" destOrd="0" presId="urn:microsoft.com/office/officeart/2005/8/layout/vList3"/>
    <dgm:cxn modelId="{9414A716-7D83-4ECE-94FD-A08907EBE196}" type="presOf" srcId="{17423FBF-22D6-4FAB-9745-7E6EC623C0FC}" destId="{A01AEAD6-22EC-457C-815C-0759CA303328}" srcOrd="0" destOrd="0" presId="urn:microsoft.com/office/officeart/2005/8/layout/vList3"/>
    <dgm:cxn modelId="{FB7F7C87-3127-4716-A42F-240DD8D22C70}" type="presOf" srcId="{C9175F93-4966-4EAE-9C4B-6DBACDFEEBD9}" destId="{B5486B75-913E-4313-91D6-3C2D0AA5F48F}" srcOrd="0" destOrd="0" presId="urn:microsoft.com/office/officeart/2005/8/layout/vList3"/>
    <dgm:cxn modelId="{597C56A9-612F-4141-A0E8-F4D7642094EC}" srcId="{73ABF550-36BA-4EA8-9D7A-D08D9CB4DEAE}" destId="{ED2B07AE-C55D-4FBA-A8C4-0F14C6491077}" srcOrd="0" destOrd="0" parTransId="{391ED2B2-DC21-4345-B5A2-B6DC57334584}" sibTransId="{844D6114-6EBD-4A1F-A267-16A8356F9DBA}"/>
    <dgm:cxn modelId="{42F5A301-F526-4BED-8452-0E8154F9012E}" type="presParOf" srcId="{BC7D9C77-588A-4339-B835-264C2BD48D9B}" destId="{43D60CDE-EA11-4E22-AE07-D9048CBA3A80}" srcOrd="0" destOrd="0" presId="urn:microsoft.com/office/officeart/2005/8/layout/vList3"/>
    <dgm:cxn modelId="{81CB9D3B-58A3-4D94-B438-80349F1F72B3}" type="presParOf" srcId="{43D60CDE-EA11-4E22-AE07-D9048CBA3A80}" destId="{FFEE1025-E59E-4026-B79D-1F0542883CA2}" srcOrd="0" destOrd="0" presId="urn:microsoft.com/office/officeart/2005/8/layout/vList3"/>
    <dgm:cxn modelId="{DE1F65E7-93AC-4BA4-BF3C-E208FEC2EEF5}" type="presParOf" srcId="{43D60CDE-EA11-4E22-AE07-D9048CBA3A80}" destId="{21875AC8-9AF3-4935-B8AE-028E5ED30099}" srcOrd="1" destOrd="0" presId="urn:microsoft.com/office/officeart/2005/8/layout/vList3"/>
    <dgm:cxn modelId="{1D311418-B45F-48EC-8C3F-60BA3FD1F193}" type="presParOf" srcId="{BC7D9C77-588A-4339-B835-264C2BD48D9B}" destId="{F832886A-38AD-4F66-86EB-6081A84EEB23}" srcOrd="1" destOrd="0" presId="urn:microsoft.com/office/officeart/2005/8/layout/vList3"/>
    <dgm:cxn modelId="{DE10A448-FEED-49C9-AEF7-0ED24E10B3B3}" type="presParOf" srcId="{BC7D9C77-588A-4339-B835-264C2BD48D9B}" destId="{FB1C1D57-FA64-405E-8C3F-CC7BCA2D9F65}" srcOrd="2" destOrd="0" presId="urn:microsoft.com/office/officeart/2005/8/layout/vList3"/>
    <dgm:cxn modelId="{1B7505D1-2B3C-48FB-9871-B29669BA6057}" type="presParOf" srcId="{FB1C1D57-FA64-405E-8C3F-CC7BCA2D9F65}" destId="{E1764582-7F38-44B9-8FDF-83FBC6781ABF}" srcOrd="0" destOrd="0" presId="urn:microsoft.com/office/officeart/2005/8/layout/vList3"/>
    <dgm:cxn modelId="{CDF98018-FD80-4612-990A-C6B78B71FAFA}" type="presParOf" srcId="{FB1C1D57-FA64-405E-8C3F-CC7BCA2D9F65}" destId="{D79DCAA9-BE74-4313-8D31-1EC3405DB491}" srcOrd="1" destOrd="0" presId="urn:microsoft.com/office/officeart/2005/8/layout/vList3"/>
    <dgm:cxn modelId="{88458E5B-5CAD-45CB-BCE4-214ACD19DC2B}" type="presParOf" srcId="{BC7D9C77-588A-4339-B835-264C2BD48D9B}" destId="{E664EA58-FD01-457F-A4F2-432F2C891098}" srcOrd="3" destOrd="0" presId="urn:microsoft.com/office/officeart/2005/8/layout/vList3"/>
    <dgm:cxn modelId="{6D7730EC-F46A-45AE-8F4C-DCD62ABE1DD0}" type="presParOf" srcId="{BC7D9C77-588A-4339-B835-264C2BD48D9B}" destId="{9F9B452F-522A-4DC4-8F58-22F7AB0D7D5A}" srcOrd="4" destOrd="0" presId="urn:microsoft.com/office/officeart/2005/8/layout/vList3"/>
    <dgm:cxn modelId="{0E439CE1-BFFC-41B9-A942-4224D32760D8}" type="presParOf" srcId="{9F9B452F-522A-4DC4-8F58-22F7AB0D7D5A}" destId="{DAA8D0DF-AB8E-4C0F-83D4-A4F6FF3182C1}" srcOrd="0" destOrd="0" presId="urn:microsoft.com/office/officeart/2005/8/layout/vList3"/>
    <dgm:cxn modelId="{BCDF3CE1-D72C-457F-9102-766108D694D1}" type="presParOf" srcId="{9F9B452F-522A-4DC4-8F58-22F7AB0D7D5A}" destId="{A01AEAD6-22EC-457C-815C-0759CA303328}" srcOrd="1" destOrd="0" presId="urn:microsoft.com/office/officeart/2005/8/layout/vList3"/>
    <dgm:cxn modelId="{4997DE99-DAA6-4267-96BC-09B8EB2738FB}" type="presParOf" srcId="{BC7D9C77-588A-4339-B835-264C2BD48D9B}" destId="{1B6ACE0E-5C27-498D-B54D-C16FE5E69473}" srcOrd="5" destOrd="0" presId="urn:microsoft.com/office/officeart/2005/8/layout/vList3"/>
    <dgm:cxn modelId="{53BBF641-073E-4450-B41B-53AB0316748E}" type="presParOf" srcId="{BC7D9C77-588A-4339-B835-264C2BD48D9B}" destId="{2DC9BCA2-72A2-4ACA-8E7C-7010332A0ABA}" srcOrd="6" destOrd="0" presId="urn:microsoft.com/office/officeart/2005/8/layout/vList3"/>
    <dgm:cxn modelId="{75FA54C8-F82E-46F0-90FD-D393C442D9B2}" type="presParOf" srcId="{2DC9BCA2-72A2-4ACA-8E7C-7010332A0ABA}" destId="{FD6BAB1D-07B9-4A45-89AB-65BA37CE90A9}" srcOrd="0" destOrd="0" presId="urn:microsoft.com/office/officeart/2005/8/layout/vList3"/>
    <dgm:cxn modelId="{835DC438-C35E-434E-AB56-7451529553F0}" type="presParOf" srcId="{2DC9BCA2-72A2-4ACA-8E7C-7010332A0ABA}" destId="{B5486B75-913E-4313-91D6-3C2D0AA5F48F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D5CD8D-729B-4D47-8C0F-2BE604CECA40}" type="doc">
      <dgm:prSet loTypeId="urn:microsoft.com/office/officeart/2005/8/layout/cycle4" loCatId="cycle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1701FBC-59FE-4023-B243-F598EA723D75}">
      <dgm:prSet phldrT="[Text]"/>
      <dgm:spPr/>
      <dgm:t>
        <a:bodyPr/>
        <a:lstStyle/>
        <a:p>
          <a:r>
            <a:rPr lang="en-US" dirty="0" smtClean="0"/>
            <a:t>Reference</a:t>
          </a:r>
          <a:endParaRPr lang="en-US" dirty="0"/>
        </a:p>
      </dgm:t>
    </dgm:pt>
    <dgm:pt modelId="{78361379-9E0A-4E6A-94E8-0F34187583A7}" type="parTrans" cxnId="{1B4B2F0A-1632-4C3B-A491-894D9B378105}">
      <dgm:prSet/>
      <dgm:spPr/>
      <dgm:t>
        <a:bodyPr/>
        <a:lstStyle/>
        <a:p>
          <a:endParaRPr lang="en-US"/>
        </a:p>
      </dgm:t>
    </dgm:pt>
    <dgm:pt modelId="{AC6EDE78-5ADF-4C91-91D7-F14A47045CBB}" type="sibTrans" cxnId="{1B4B2F0A-1632-4C3B-A491-894D9B378105}">
      <dgm:prSet/>
      <dgm:spPr/>
      <dgm:t>
        <a:bodyPr/>
        <a:lstStyle/>
        <a:p>
          <a:endParaRPr lang="en-US"/>
        </a:p>
      </dgm:t>
    </dgm:pt>
    <dgm:pt modelId="{F4D055EE-F896-4E1E-9CCB-E95C1F409A68}">
      <dgm:prSet phldrT="[Text]"/>
      <dgm:spPr/>
      <dgm:t>
        <a:bodyPr/>
        <a:lstStyle/>
        <a:p>
          <a:r>
            <a:rPr lang="en-US" dirty="0" smtClean="0"/>
            <a:t>Search and Read</a:t>
          </a:r>
          <a:endParaRPr lang="en-US" dirty="0"/>
        </a:p>
      </dgm:t>
    </dgm:pt>
    <dgm:pt modelId="{E8EFEF9A-A3FE-4023-A056-430D1D1013D3}" type="parTrans" cxnId="{4A372011-9DD9-493A-9D3F-1C470FF3FCD1}">
      <dgm:prSet/>
      <dgm:spPr/>
      <dgm:t>
        <a:bodyPr/>
        <a:lstStyle/>
        <a:p>
          <a:endParaRPr lang="en-US"/>
        </a:p>
      </dgm:t>
    </dgm:pt>
    <dgm:pt modelId="{57B41B3C-D298-4928-97F5-FFE3A42595FA}" type="sibTrans" cxnId="{4A372011-9DD9-493A-9D3F-1C470FF3FCD1}">
      <dgm:prSet/>
      <dgm:spPr/>
      <dgm:t>
        <a:bodyPr/>
        <a:lstStyle/>
        <a:p>
          <a:endParaRPr lang="en-US"/>
        </a:p>
      </dgm:t>
    </dgm:pt>
    <dgm:pt modelId="{DEF96BC0-DBE5-4FF3-B2C6-E59F91CB0FC6}">
      <dgm:prSet phldrT="[Text]"/>
      <dgm:spPr/>
      <dgm:t>
        <a:bodyPr/>
        <a:lstStyle/>
        <a:p>
          <a:r>
            <a:rPr lang="en-US" dirty="0" smtClean="0"/>
            <a:t>Citation Rule</a:t>
          </a:r>
          <a:endParaRPr lang="en-US" dirty="0"/>
        </a:p>
      </dgm:t>
    </dgm:pt>
    <dgm:pt modelId="{CDCD2CCF-C706-4927-869B-18CE94FFA70E}" type="parTrans" cxnId="{FFAFD0CE-1C01-49A7-8243-7F7A7C662DF5}">
      <dgm:prSet/>
      <dgm:spPr/>
      <dgm:t>
        <a:bodyPr/>
        <a:lstStyle/>
        <a:p>
          <a:endParaRPr lang="en-US"/>
        </a:p>
      </dgm:t>
    </dgm:pt>
    <dgm:pt modelId="{77B7DDBB-B315-47B7-B70D-83CC3192FC21}" type="sibTrans" cxnId="{FFAFD0CE-1C01-49A7-8243-7F7A7C662DF5}">
      <dgm:prSet/>
      <dgm:spPr/>
      <dgm:t>
        <a:bodyPr/>
        <a:lstStyle/>
        <a:p>
          <a:endParaRPr lang="en-US"/>
        </a:p>
      </dgm:t>
    </dgm:pt>
    <dgm:pt modelId="{67518439-AE55-4825-9E0F-92485B500F1F}">
      <dgm:prSet phldrT="[Text]"/>
      <dgm:spPr/>
      <dgm:t>
        <a:bodyPr/>
        <a:lstStyle/>
        <a:p>
          <a:r>
            <a:rPr lang="en-US" dirty="0" smtClean="0"/>
            <a:t>Take Note</a:t>
          </a:r>
          <a:endParaRPr lang="en-US" dirty="0"/>
        </a:p>
      </dgm:t>
    </dgm:pt>
    <dgm:pt modelId="{DB816E8F-6212-48C0-BAF8-9CE9D4E9C0EF}" type="parTrans" cxnId="{714C8B12-1BB4-4366-9B85-91B02314024E}">
      <dgm:prSet/>
      <dgm:spPr/>
      <dgm:t>
        <a:bodyPr/>
        <a:lstStyle/>
        <a:p>
          <a:endParaRPr lang="en-US"/>
        </a:p>
      </dgm:t>
    </dgm:pt>
    <dgm:pt modelId="{76486F06-E401-4893-960C-B699256691CE}" type="sibTrans" cxnId="{714C8B12-1BB4-4366-9B85-91B02314024E}">
      <dgm:prSet/>
      <dgm:spPr/>
      <dgm:t>
        <a:bodyPr/>
        <a:lstStyle/>
        <a:p>
          <a:endParaRPr lang="en-US"/>
        </a:p>
      </dgm:t>
    </dgm:pt>
    <dgm:pt modelId="{83FB1C69-56B7-4E25-B31A-CF3F160546C0}">
      <dgm:prSet phldrT="[Text]"/>
      <dgm:spPr/>
      <dgm:t>
        <a:bodyPr/>
        <a:lstStyle/>
        <a:p>
          <a:r>
            <a:rPr lang="en-US" dirty="0" smtClean="0"/>
            <a:t>Reference Rule</a:t>
          </a:r>
          <a:endParaRPr lang="en-US" dirty="0"/>
        </a:p>
      </dgm:t>
    </dgm:pt>
    <dgm:pt modelId="{248C9DE5-E834-4B65-81C3-B1189C9843FF}" type="parTrans" cxnId="{3C9CC59C-D5D5-44F1-ACE2-39167B783DDD}">
      <dgm:prSet/>
      <dgm:spPr/>
      <dgm:t>
        <a:bodyPr/>
        <a:lstStyle/>
        <a:p>
          <a:endParaRPr lang="en-US"/>
        </a:p>
      </dgm:t>
    </dgm:pt>
    <dgm:pt modelId="{6673060A-2F80-4299-BA73-E6D4ECA113C9}" type="sibTrans" cxnId="{3C9CC59C-D5D5-44F1-ACE2-39167B783DDD}">
      <dgm:prSet/>
      <dgm:spPr/>
      <dgm:t>
        <a:bodyPr/>
        <a:lstStyle/>
        <a:p>
          <a:endParaRPr lang="en-US"/>
        </a:p>
      </dgm:t>
    </dgm:pt>
    <dgm:pt modelId="{D97B4AFF-AE34-4860-AFC2-1568FE9D893A}">
      <dgm:prSet phldrT="[Text]"/>
      <dgm:spPr/>
      <dgm:t>
        <a:bodyPr/>
        <a:lstStyle/>
        <a:p>
          <a:r>
            <a:rPr lang="en-US" dirty="0" smtClean="0"/>
            <a:t>Adjust the composition of Basic Theory </a:t>
          </a:r>
          <a:endParaRPr lang="en-US" dirty="0"/>
        </a:p>
      </dgm:t>
    </dgm:pt>
    <dgm:pt modelId="{6470642B-3BEC-48E3-BFEC-B1FB6361D1AB}" type="parTrans" cxnId="{A8B6CB92-8F7F-4030-9560-D7C31F812CB2}">
      <dgm:prSet/>
      <dgm:spPr/>
      <dgm:t>
        <a:bodyPr/>
        <a:lstStyle/>
        <a:p>
          <a:endParaRPr lang="en-US"/>
        </a:p>
      </dgm:t>
    </dgm:pt>
    <dgm:pt modelId="{D1384DC6-CA5F-42F5-90FA-55EF7053B656}" type="sibTrans" cxnId="{A8B6CB92-8F7F-4030-9560-D7C31F812CB2}">
      <dgm:prSet/>
      <dgm:spPr/>
      <dgm:t>
        <a:bodyPr/>
        <a:lstStyle/>
        <a:p>
          <a:endParaRPr lang="en-US"/>
        </a:p>
      </dgm:t>
    </dgm:pt>
    <dgm:pt modelId="{AC903A3D-A164-4D8D-939A-9A2616056626}">
      <dgm:prSet phldrT="[Text]"/>
      <dgm:spPr/>
      <dgm:t>
        <a:bodyPr/>
        <a:lstStyle/>
        <a:p>
          <a:r>
            <a:rPr lang="en-US" dirty="0" smtClean="0"/>
            <a:t>Framework</a:t>
          </a:r>
          <a:endParaRPr lang="en-US" dirty="0"/>
        </a:p>
      </dgm:t>
    </dgm:pt>
    <dgm:pt modelId="{3146FD1D-CA63-488C-9520-F27CB5F830FE}" type="parTrans" cxnId="{1C358D0C-1A32-49A5-906A-C4C5049EC2AD}">
      <dgm:prSet/>
      <dgm:spPr/>
      <dgm:t>
        <a:bodyPr/>
        <a:lstStyle/>
        <a:p>
          <a:endParaRPr lang="en-US"/>
        </a:p>
      </dgm:t>
    </dgm:pt>
    <dgm:pt modelId="{6539F327-2005-423A-BEF1-555FF99D912D}" type="sibTrans" cxnId="{1C358D0C-1A32-49A5-906A-C4C5049EC2AD}">
      <dgm:prSet/>
      <dgm:spPr/>
      <dgm:t>
        <a:bodyPr/>
        <a:lstStyle/>
        <a:p>
          <a:endParaRPr lang="en-US"/>
        </a:p>
      </dgm:t>
    </dgm:pt>
    <dgm:pt modelId="{0EACF36D-BB05-46C0-B783-2C99A6B198EF}">
      <dgm:prSet phldrT="[Text]"/>
      <dgm:spPr/>
      <dgm:t>
        <a:bodyPr/>
        <a:lstStyle/>
        <a:p>
          <a:r>
            <a:rPr lang="en-US" dirty="0" smtClean="0"/>
            <a:t>Problem and Approach</a:t>
          </a:r>
          <a:endParaRPr lang="en-US" dirty="0"/>
        </a:p>
      </dgm:t>
    </dgm:pt>
    <dgm:pt modelId="{0F983229-1036-4DBC-BEEF-44EEBD30C407}" type="parTrans" cxnId="{89F174BA-7465-4FA3-93AD-FF1D92445354}">
      <dgm:prSet/>
      <dgm:spPr/>
      <dgm:t>
        <a:bodyPr/>
        <a:lstStyle/>
        <a:p>
          <a:endParaRPr lang="en-US"/>
        </a:p>
      </dgm:t>
    </dgm:pt>
    <dgm:pt modelId="{98E19058-1AB2-4DB8-8A3C-9D6DEEF881DA}" type="sibTrans" cxnId="{89F174BA-7465-4FA3-93AD-FF1D92445354}">
      <dgm:prSet/>
      <dgm:spPr/>
      <dgm:t>
        <a:bodyPr/>
        <a:lstStyle/>
        <a:p>
          <a:endParaRPr lang="en-US"/>
        </a:p>
      </dgm:t>
    </dgm:pt>
    <dgm:pt modelId="{6DEAF6EE-F39E-4735-AB02-083E6C64D28E}" type="pres">
      <dgm:prSet presAssocID="{39D5CD8D-729B-4D47-8C0F-2BE604CECA4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1682D7-423C-4F40-82D8-F6974E9D3BCB}" type="pres">
      <dgm:prSet presAssocID="{39D5CD8D-729B-4D47-8C0F-2BE604CECA40}" presName="children" presStyleCnt="0"/>
      <dgm:spPr/>
    </dgm:pt>
    <dgm:pt modelId="{7A20CE05-6CC6-45EB-B839-4A9F6DEDE52A}" type="pres">
      <dgm:prSet presAssocID="{39D5CD8D-729B-4D47-8C0F-2BE604CECA40}" presName="child1group" presStyleCnt="0"/>
      <dgm:spPr/>
    </dgm:pt>
    <dgm:pt modelId="{7FCAADFB-4A7B-4498-9154-C6DBAF06DFD9}" type="pres">
      <dgm:prSet presAssocID="{39D5CD8D-729B-4D47-8C0F-2BE604CECA40}" presName="child1" presStyleLbl="bgAcc1" presStyleIdx="0" presStyleCnt="4"/>
      <dgm:spPr/>
      <dgm:t>
        <a:bodyPr/>
        <a:lstStyle/>
        <a:p>
          <a:endParaRPr lang="en-US"/>
        </a:p>
      </dgm:t>
    </dgm:pt>
    <dgm:pt modelId="{74CB7BFF-CFB2-4452-91A1-986DCC2FF25B}" type="pres">
      <dgm:prSet presAssocID="{39D5CD8D-729B-4D47-8C0F-2BE604CECA4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439D4-3FCD-4505-8D38-6BDC9C24F5BB}" type="pres">
      <dgm:prSet presAssocID="{39D5CD8D-729B-4D47-8C0F-2BE604CECA40}" presName="child2group" presStyleCnt="0"/>
      <dgm:spPr/>
    </dgm:pt>
    <dgm:pt modelId="{4CB2D727-2150-437D-A448-62B4534C81F2}" type="pres">
      <dgm:prSet presAssocID="{39D5CD8D-729B-4D47-8C0F-2BE604CECA40}" presName="child2" presStyleLbl="bgAcc1" presStyleIdx="1" presStyleCnt="4"/>
      <dgm:spPr/>
      <dgm:t>
        <a:bodyPr/>
        <a:lstStyle/>
        <a:p>
          <a:endParaRPr lang="en-US"/>
        </a:p>
      </dgm:t>
    </dgm:pt>
    <dgm:pt modelId="{9CCA120E-9903-4816-B71D-F6CCA3655DF0}" type="pres">
      <dgm:prSet presAssocID="{39D5CD8D-729B-4D47-8C0F-2BE604CECA4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B9B68-F21D-4036-966F-A629EC56A808}" type="pres">
      <dgm:prSet presAssocID="{39D5CD8D-729B-4D47-8C0F-2BE604CECA40}" presName="child3group" presStyleCnt="0"/>
      <dgm:spPr/>
    </dgm:pt>
    <dgm:pt modelId="{D67394BB-986B-455E-8B82-727F73CBB41F}" type="pres">
      <dgm:prSet presAssocID="{39D5CD8D-729B-4D47-8C0F-2BE604CECA40}" presName="child3" presStyleLbl="bgAcc1" presStyleIdx="2" presStyleCnt="4"/>
      <dgm:spPr/>
      <dgm:t>
        <a:bodyPr/>
        <a:lstStyle/>
        <a:p>
          <a:endParaRPr lang="en-US"/>
        </a:p>
      </dgm:t>
    </dgm:pt>
    <dgm:pt modelId="{9784CA10-22DF-44D6-B038-D0D613751596}" type="pres">
      <dgm:prSet presAssocID="{39D5CD8D-729B-4D47-8C0F-2BE604CECA4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C1B16-B952-4551-9BBF-C9640A6D7240}" type="pres">
      <dgm:prSet presAssocID="{39D5CD8D-729B-4D47-8C0F-2BE604CECA40}" presName="child4group" presStyleCnt="0"/>
      <dgm:spPr/>
    </dgm:pt>
    <dgm:pt modelId="{EA1547A3-DD01-47C8-9248-A5158A0CBE10}" type="pres">
      <dgm:prSet presAssocID="{39D5CD8D-729B-4D47-8C0F-2BE604CECA40}" presName="child4" presStyleLbl="bgAcc1" presStyleIdx="3" presStyleCnt="4"/>
      <dgm:spPr/>
      <dgm:t>
        <a:bodyPr/>
        <a:lstStyle/>
        <a:p>
          <a:endParaRPr lang="en-US"/>
        </a:p>
      </dgm:t>
    </dgm:pt>
    <dgm:pt modelId="{3298AEC0-85A1-493D-A0A3-61317610AB69}" type="pres">
      <dgm:prSet presAssocID="{39D5CD8D-729B-4D47-8C0F-2BE604CECA4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23537-9F7F-4884-996F-CFEE36E51F78}" type="pres">
      <dgm:prSet presAssocID="{39D5CD8D-729B-4D47-8C0F-2BE604CECA40}" presName="childPlaceholder" presStyleCnt="0"/>
      <dgm:spPr/>
    </dgm:pt>
    <dgm:pt modelId="{D8704DC3-6E49-4EE4-B4CC-718C9BA049C6}" type="pres">
      <dgm:prSet presAssocID="{39D5CD8D-729B-4D47-8C0F-2BE604CECA40}" presName="circle" presStyleCnt="0"/>
      <dgm:spPr/>
    </dgm:pt>
    <dgm:pt modelId="{D1A216D3-9100-4F7E-87A8-0C9C280D9AC3}" type="pres">
      <dgm:prSet presAssocID="{39D5CD8D-729B-4D47-8C0F-2BE604CECA4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8E1E7-FD89-45C3-8848-34570E29037E}" type="pres">
      <dgm:prSet presAssocID="{39D5CD8D-729B-4D47-8C0F-2BE604CECA4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7A2E7-9A8F-4F92-980F-F7CEE38B5406}" type="pres">
      <dgm:prSet presAssocID="{39D5CD8D-729B-4D47-8C0F-2BE604CECA4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E72F6-7E17-4F67-9E5B-647DC13E9610}" type="pres">
      <dgm:prSet presAssocID="{39D5CD8D-729B-4D47-8C0F-2BE604CECA4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28296-68B0-4803-97D1-A106CE4D5D02}" type="pres">
      <dgm:prSet presAssocID="{39D5CD8D-729B-4D47-8C0F-2BE604CECA40}" presName="quadrantPlaceholder" presStyleCnt="0"/>
      <dgm:spPr/>
    </dgm:pt>
    <dgm:pt modelId="{DBF0BCC8-1925-45AE-9BC0-2F24D6795164}" type="pres">
      <dgm:prSet presAssocID="{39D5CD8D-729B-4D47-8C0F-2BE604CECA40}" presName="center1" presStyleLbl="fgShp" presStyleIdx="0" presStyleCnt="2" custAng="5400000" custLinFactNeighborX="5853" custLinFactNeighborY="9808"/>
      <dgm:spPr/>
    </dgm:pt>
    <dgm:pt modelId="{1F717168-3C91-46FC-B323-F2074FD9DF8A}" type="pres">
      <dgm:prSet presAssocID="{39D5CD8D-729B-4D47-8C0F-2BE604CECA40}" presName="center2" presStyleLbl="fgShp" presStyleIdx="1" presStyleCnt="2" custAng="5400000" custLinFactNeighborX="-5853" custLinFactNeighborY="-29038"/>
      <dgm:spPr/>
      <dgm:t>
        <a:bodyPr/>
        <a:lstStyle/>
        <a:p>
          <a:endParaRPr lang="en-US"/>
        </a:p>
      </dgm:t>
    </dgm:pt>
  </dgm:ptLst>
  <dgm:cxnLst>
    <dgm:cxn modelId="{DABB541C-D669-4A5C-B993-19EE8E4229F4}" type="presOf" srcId="{D97B4AFF-AE34-4860-AFC2-1568FE9D893A}" destId="{9784CA10-22DF-44D6-B038-D0D613751596}" srcOrd="1" destOrd="0" presId="urn:microsoft.com/office/officeart/2005/8/layout/cycle4"/>
    <dgm:cxn modelId="{3733194E-F083-40FA-BA42-F280667F281E}" type="presOf" srcId="{B1701FBC-59FE-4023-B243-F598EA723D75}" destId="{D1A216D3-9100-4F7E-87A8-0C9C280D9AC3}" srcOrd="0" destOrd="0" presId="urn:microsoft.com/office/officeart/2005/8/layout/cycle4"/>
    <dgm:cxn modelId="{3F9BE304-9728-438D-917D-EC7EEFAE6994}" type="presOf" srcId="{F4D055EE-F896-4E1E-9CCB-E95C1F409A68}" destId="{7FCAADFB-4A7B-4498-9154-C6DBAF06DFD9}" srcOrd="0" destOrd="0" presId="urn:microsoft.com/office/officeart/2005/8/layout/cycle4"/>
    <dgm:cxn modelId="{31BED26D-F3BA-49FC-9097-4B2F4D10B328}" type="presOf" srcId="{D97B4AFF-AE34-4860-AFC2-1568FE9D893A}" destId="{D67394BB-986B-455E-8B82-727F73CBB41F}" srcOrd="0" destOrd="0" presId="urn:microsoft.com/office/officeart/2005/8/layout/cycle4"/>
    <dgm:cxn modelId="{D4C34805-A172-424B-869B-7DBD0E00548D}" type="presOf" srcId="{AC903A3D-A164-4D8D-939A-9A2616056626}" destId="{1BFE72F6-7E17-4F67-9E5B-647DC13E9610}" srcOrd="0" destOrd="0" presId="urn:microsoft.com/office/officeart/2005/8/layout/cycle4"/>
    <dgm:cxn modelId="{04CEE957-3F8C-40D8-9736-4033920C898F}" type="presOf" srcId="{DEF96BC0-DBE5-4FF3-B2C6-E59F91CB0FC6}" destId="{7848E1E7-FD89-45C3-8848-34570E29037E}" srcOrd="0" destOrd="0" presId="urn:microsoft.com/office/officeart/2005/8/layout/cycle4"/>
    <dgm:cxn modelId="{1B4B2F0A-1632-4C3B-A491-894D9B378105}" srcId="{39D5CD8D-729B-4D47-8C0F-2BE604CECA40}" destId="{B1701FBC-59FE-4023-B243-F598EA723D75}" srcOrd="0" destOrd="0" parTransId="{78361379-9E0A-4E6A-94E8-0F34187583A7}" sibTransId="{AC6EDE78-5ADF-4C91-91D7-F14A47045CBB}"/>
    <dgm:cxn modelId="{89F174BA-7465-4FA3-93AD-FF1D92445354}" srcId="{AC903A3D-A164-4D8D-939A-9A2616056626}" destId="{0EACF36D-BB05-46C0-B783-2C99A6B198EF}" srcOrd="0" destOrd="0" parTransId="{0F983229-1036-4DBC-BEEF-44EEBD30C407}" sibTransId="{98E19058-1AB2-4DB8-8A3C-9D6DEEF881DA}"/>
    <dgm:cxn modelId="{3C9CC59C-D5D5-44F1-ACE2-39167B783DDD}" srcId="{39D5CD8D-729B-4D47-8C0F-2BE604CECA40}" destId="{83FB1C69-56B7-4E25-B31A-CF3F160546C0}" srcOrd="2" destOrd="0" parTransId="{248C9DE5-E834-4B65-81C3-B1189C9843FF}" sibTransId="{6673060A-2F80-4299-BA73-E6D4ECA113C9}"/>
    <dgm:cxn modelId="{E3C64848-5360-4145-A0E2-E166D0B96B37}" type="presOf" srcId="{0EACF36D-BB05-46C0-B783-2C99A6B198EF}" destId="{3298AEC0-85A1-493D-A0A3-61317610AB69}" srcOrd="1" destOrd="0" presId="urn:microsoft.com/office/officeart/2005/8/layout/cycle4"/>
    <dgm:cxn modelId="{230E36A0-DF80-4CE6-BE7E-3C028600A04C}" type="presOf" srcId="{67518439-AE55-4825-9E0F-92485B500F1F}" destId="{9CCA120E-9903-4816-B71D-F6CCA3655DF0}" srcOrd="1" destOrd="0" presId="urn:microsoft.com/office/officeart/2005/8/layout/cycle4"/>
    <dgm:cxn modelId="{714C8B12-1BB4-4366-9B85-91B02314024E}" srcId="{DEF96BC0-DBE5-4FF3-B2C6-E59F91CB0FC6}" destId="{67518439-AE55-4825-9E0F-92485B500F1F}" srcOrd="0" destOrd="0" parTransId="{DB816E8F-6212-48C0-BAF8-9CE9D4E9C0EF}" sibTransId="{76486F06-E401-4893-960C-B699256691CE}"/>
    <dgm:cxn modelId="{FFAFD0CE-1C01-49A7-8243-7F7A7C662DF5}" srcId="{39D5CD8D-729B-4D47-8C0F-2BE604CECA40}" destId="{DEF96BC0-DBE5-4FF3-B2C6-E59F91CB0FC6}" srcOrd="1" destOrd="0" parTransId="{CDCD2CCF-C706-4927-869B-18CE94FFA70E}" sibTransId="{77B7DDBB-B315-47B7-B70D-83CC3192FC21}"/>
    <dgm:cxn modelId="{9162BC98-BE85-419C-A1E6-B1600EA4CAAB}" type="presOf" srcId="{0EACF36D-BB05-46C0-B783-2C99A6B198EF}" destId="{EA1547A3-DD01-47C8-9248-A5158A0CBE10}" srcOrd="0" destOrd="0" presId="urn:microsoft.com/office/officeart/2005/8/layout/cycle4"/>
    <dgm:cxn modelId="{66E2C9E7-2C1D-442A-A280-525563B2B3C0}" type="presOf" srcId="{39D5CD8D-729B-4D47-8C0F-2BE604CECA40}" destId="{6DEAF6EE-F39E-4735-AB02-083E6C64D28E}" srcOrd="0" destOrd="0" presId="urn:microsoft.com/office/officeart/2005/8/layout/cycle4"/>
    <dgm:cxn modelId="{DAED8824-71F5-4419-99C7-AB65FC2DAAB4}" type="presOf" srcId="{67518439-AE55-4825-9E0F-92485B500F1F}" destId="{4CB2D727-2150-437D-A448-62B4534C81F2}" srcOrd="0" destOrd="0" presId="urn:microsoft.com/office/officeart/2005/8/layout/cycle4"/>
    <dgm:cxn modelId="{A8B6CB92-8F7F-4030-9560-D7C31F812CB2}" srcId="{83FB1C69-56B7-4E25-B31A-CF3F160546C0}" destId="{D97B4AFF-AE34-4860-AFC2-1568FE9D893A}" srcOrd="0" destOrd="0" parTransId="{6470642B-3BEC-48E3-BFEC-B1FB6361D1AB}" sibTransId="{D1384DC6-CA5F-42F5-90FA-55EF7053B656}"/>
    <dgm:cxn modelId="{CE60CD16-F95E-4E20-990D-A031DC0A9459}" type="presOf" srcId="{F4D055EE-F896-4E1E-9CCB-E95C1F409A68}" destId="{74CB7BFF-CFB2-4452-91A1-986DCC2FF25B}" srcOrd="1" destOrd="0" presId="urn:microsoft.com/office/officeart/2005/8/layout/cycle4"/>
    <dgm:cxn modelId="{4A372011-9DD9-493A-9D3F-1C470FF3FCD1}" srcId="{B1701FBC-59FE-4023-B243-F598EA723D75}" destId="{F4D055EE-F896-4E1E-9CCB-E95C1F409A68}" srcOrd="0" destOrd="0" parTransId="{E8EFEF9A-A3FE-4023-A056-430D1D1013D3}" sibTransId="{57B41B3C-D298-4928-97F5-FFE3A42595FA}"/>
    <dgm:cxn modelId="{1C358D0C-1A32-49A5-906A-C4C5049EC2AD}" srcId="{39D5CD8D-729B-4D47-8C0F-2BE604CECA40}" destId="{AC903A3D-A164-4D8D-939A-9A2616056626}" srcOrd="3" destOrd="0" parTransId="{3146FD1D-CA63-488C-9520-F27CB5F830FE}" sibTransId="{6539F327-2005-423A-BEF1-555FF99D912D}"/>
    <dgm:cxn modelId="{2D3A281E-8551-4CB3-985C-6A25C57AB5D3}" type="presOf" srcId="{83FB1C69-56B7-4E25-B31A-CF3F160546C0}" destId="{C377A2E7-9A8F-4F92-980F-F7CEE38B5406}" srcOrd="0" destOrd="0" presId="urn:microsoft.com/office/officeart/2005/8/layout/cycle4"/>
    <dgm:cxn modelId="{9F8C92E4-F3EF-4E8D-BCBF-F48878181363}" type="presParOf" srcId="{6DEAF6EE-F39E-4735-AB02-083E6C64D28E}" destId="{7C1682D7-423C-4F40-82D8-F6974E9D3BCB}" srcOrd="0" destOrd="0" presId="urn:microsoft.com/office/officeart/2005/8/layout/cycle4"/>
    <dgm:cxn modelId="{3C9B2302-38B0-4717-83AA-52A0366094C7}" type="presParOf" srcId="{7C1682D7-423C-4F40-82D8-F6974E9D3BCB}" destId="{7A20CE05-6CC6-45EB-B839-4A9F6DEDE52A}" srcOrd="0" destOrd="0" presId="urn:microsoft.com/office/officeart/2005/8/layout/cycle4"/>
    <dgm:cxn modelId="{EF97A70C-E8AA-4AA1-9CB2-0AD6E813DE06}" type="presParOf" srcId="{7A20CE05-6CC6-45EB-B839-4A9F6DEDE52A}" destId="{7FCAADFB-4A7B-4498-9154-C6DBAF06DFD9}" srcOrd="0" destOrd="0" presId="urn:microsoft.com/office/officeart/2005/8/layout/cycle4"/>
    <dgm:cxn modelId="{BBE7B33B-33CC-4FD9-BC63-06BE302FEF7B}" type="presParOf" srcId="{7A20CE05-6CC6-45EB-B839-4A9F6DEDE52A}" destId="{74CB7BFF-CFB2-4452-91A1-986DCC2FF25B}" srcOrd="1" destOrd="0" presId="urn:microsoft.com/office/officeart/2005/8/layout/cycle4"/>
    <dgm:cxn modelId="{ABA2F6AE-CC4B-46CE-9AD0-F321E3BEE80B}" type="presParOf" srcId="{7C1682D7-423C-4F40-82D8-F6974E9D3BCB}" destId="{E6F439D4-3FCD-4505-8D38-6BDC9C24F5BB}" srcOrd="1" destOrd="0" presId="urn:microsoft.com/office/officeart/2005/8/layout/cycle4"/>
    <dgm:cxn modelId="{5E67C14A-7C8C-448C-B171-2179CEC3DEC2}" type="presParOf" srcId="{E6F439D4-3FCD-4505-8D38-6BDC9C24F5BB}" destId="{4CB2D727-2150-437D-A448-62B4534C81F2}" srcOrd="0" destOrd="0" presId="urn:microsoft.com/office/officeart/2005/8/layout/cycle4"/>
    <dgm:cxn modelId="{E47ADB06-B0C1-4FCF-B7CD-4FDAD8399232}" type="presParOf" srcId="{E6F439D4-3FCD-4505-8D38-6BDC9C24F5BB}" destId="{9CCA120E-9903-4816-B71D-F6CCA3655DF0}" srcOrd="1" destOrd="0" presId="urn:microsoft.com/office/officeart/2005/8/layout/cycle4"/>
    <dgm:cxn modelId="{B3B6641D-4FF0-41D9-B027-5AA4E33505FC}" type="presParOf" srcId="{7C1682D7-423C-4F40-82D8-F6974E9D3BCB}" destId="{D76B9B68-F21D-4036-966F-A629EC56A808}" srcOrd="2" destOrd="0" presId="urn:microsoft.com/office/officeart/2005/8/layout/cycle4"/>
    <dgm:cxn modelId="{38F62A7A-B02D-479E-8B74-99E7E3DB75A7}" type="presParOf" srcId="{D76B9B68-F21D-4036-966F-A629EC56A808}" destId="{D67394BB-986B-455E-8B82-727F73CBB41F}" srcOrd="0" destOrd="0" presId="urn:microsoft.com/office/officeart/2005/8/layout/cycle4"/>
    <dgm:cxn modelId="{94CCF149-B0D0-4626-AA57-B4B156F1F889}" type="presParOf" srcId="{D76B9B68-F21D-4036-966F-A629EC56A808}" destId="{9784CA10-22DF-44D6-B038-D0D613751596}" srcOrd="1" destOrd="0" presId="urn:microsoft.com/office/officeart/2005/8/layout/cycle4"/>
    <dgm:cxn modelId="{A30366A8-EAB7-493C-8DFF-AA1862D9D2B1}" type="presParOf" srcId="{7C1682D7-423C-4F40-82D8-F6974E9D3BCB}" destId="{E1DC1B16-B952-4551-9BBF-C9640A6D7240}" srcOrd="3" destOrd="0" presId="urn:microsoft.com/office/officeart/2005/8/layout/cycle4"/>
    <dgm:cxn modelId="{B2F332AE-F5D1-46E4-AEB8-EB4E6C6EC850}" type="presParOf" srcId="{E1DC1B16-B952-4551-9BBF-C9640A6D7240}" destId="{EA1547A3-DD01-47C8-9248-A5158A0CBE10}" srcOrd="0" destOrd="0" presId="urn:microsoft.com/office/officeart/2005/8/layout/cycle4"/>
    <dgm:cxn modelId="{6ABEBA04-CDC5-4295-B614-520BC08EE4A9}" type="presParOf" srcId="{E1DC1B16-B952-4551-9BBF-C9640A6D7240}" destId="{3298AEC0-85A1-493D-A0A3-61317610AB69}" srcOrd="1" destOrd="0" presId="urn:microsoft.com/office/officeart/2005/8/layout/cycle4"/>
    <dgm:cxn modelId="{86FA48B1-E775-4F73-A894-C14D4E0522F3}" type="presParOf" srcId="{7C1682D7-423C-4F40-82D8-F6974E9D3BCB}" destId="{9B023537-9F7F-4884-996F-CFEE36E51F78}" srcOrd="4" destOrd="0" presId="urn:microsoft.com/office/officeart/2005/8/layout/cycle4"/>
    <dgm:cxn modelId="{7579D998-16FE-435D-BA09-B244C8A43160}" type="presParOf" srcId="{6DEAF6EE-F39E-4735-AB02-083E6C64D28E}" destId="{D8704DC3-6E49-4EE4-B4CC-718C9BA049C6}" srcOrd="1" destOrd="0" presId="urn:microsoft.com/office/officeart/2005/8/layout/cycle4"/>
    <dgm:cxn modelId="{DCF3D96A-C00E-45E0-AF50-4B0793D4C31C}" type="presParOf" srcId="{D8704DC3-6E49-4EE4-B4CC-718C9BA049C6}" destId="{D1A216D3-9100-4F7E-87A8-0C9C280D9AC3}" srcOrd="0" destOrd="0" presId="urn:microsoft.com/office/officeart/2005/8/layout/cycle4"/>
    <dgm:cxn modelId="{14E15B43-58AF-45A9-BF95-1012839EC4FD}" type="presParOf" srcId="{D8704DC3-6E49-4EE4-B4CC-718C9BA049C6}" destId="{7848E1E7-FD89-45C3-8848-34570E29037E}" srcOrd="1" destOrd="0" presId="urn:microsoft.com/office/officeart/2005/8/layout/cycle4"/>
    <dgm:cxn modelId="{474262AE-44CC-4FA1-93D2-D51396D61CDA}" type="presParOf" srcId="{D8704DC3-6E49-4EE4-B4CC-718C9BA049C6}" destId="{C377A2E7-9A8F-4F92-980F-F7CEE38B5406}" srcOrd="2" destOrd="0" presId="urn:microsoft.com/office/officeart/2005/8/layout/cycle4"/>
    <dgm:cxn modelId="{BAA276F8-A5F2-403A-8E02-099964E587F3}" type="presParOf" srcId="{D8704DC3-6E49-4EE4-B4CC-718C9BA049C6}" destId="{1BFE72F6-7E17-4F67-9E5B-647DC13E9610}" srcOrd="3" destOrd="0" presId="urn:microsoft.com/office/officeart/2005/8/layout/cycle4"/>
    <dgm:cxn modelId="{F48401E3-7E36-4CC1-B390-99B6C19D0825}" type="presParOf" srcId="{D8704DC3-6E49-4EE4-B4CC-718C9BA049C6}" destId="{CD928296-68B0-4803-97D1-A106CE4D5D02}" srcOrd="4" destOrd="0" presId="urn:microsoft.com/office/officeart/2005/8/layout/cycle4"/>
    <dgm:cxn modelId="{E6B4614C-379B-4BE6-A8D1-861F28F5FA18}" type="presParOf" srcId="{6DEAF6EE-F39E-4735-AB02-083E6C64D28E}" destId="{DBF0BCC8-1925-45AE-9BC0-2F24D6795164}" srcOrd="2" destOrd="0" presId="urn:microsoft.com/office/officeart/2005/8/layout/cycle4"/>
    <dgm:cxn modelId="{B22977C3-04F0-46EC-ADAA-B0A16960F7CA}" type="presParOf" srcId="{6DEAF6EE-F39E-4735-AB02-083E6C64D28E}" destId="{1F717168-3C91-46FC-B323-F2074FD9DF8A}" srcOrd="3" destOrd="0" presId="urn:microsoft.com/office/officeart/2005/8/layout/cycle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A8C5AC-0ABA-453E-8867-03E03A014D73}" type="doc">
      <dgm:prSet loTypeId="urn:microsoft.com/office/officeart/2005/8/layout/hProcess9" loCatId="process" qsTypeId="urn:microsoft.com/office/officeart/2005/8/quickstyle/simple4" qsCatId="simple" csTypeId="urn:microsoft.com/office/officeart/2005/8/colors/colorful3" csCatId="colorful" phldr="1"/>
      <dgm:spPr/>
    </dgm:pt>
    <dgm:pt modelId="{990AEC46-D2DE-4983-A217-AED465B84F18}">
      <dgm:prSet phldrT="[Text]"/>
      <dgm:spPr/>
      <dgm:t>
        <a:bodyPr/>
        <a:lstStyle/>
        <a:p>
          <a:r>
            <a:rPr lang="en-US" dirty="0" smtClean="0"/>
            <a:t>using of reference from the texts or scientific writing</a:t>
          </a:r>
          <a:endParaRPr lang="en-US" dirty="0"/>
        </a:p>
      </dgm:t>
    </dgm:pt>
    <dgm:pt modelId="{C997CDB6-7347-4CD6-BF42-C0EAA0430D58}" type="parTrans" cxnId="{DA4F2DE3-41D6-4FF9-9D3E-DEEAF2F8E8F3}">
      <dgm:prSet/>
      <dgm:spPr/>
      <dgm:t>
        <a:bodyPr/>
        <a:lstStyle/>
        <a:p>
          <a:endParaRPr lang="en-US"/>
        </a:p>
      </dgm:t>
    </dgm:pt>
    <dgm:pt modelId="{754B58A6-41A7-44DE-9410-51FAF1201AA8}" type="sibTrans" cxnId="{DA4F2DE3-41D6-4FF9-9D3E-DEEAF2F8E8F3}">
      <dgm:prSet/>
      <dgm:spPr/>
      <dgm:t>
        <a:bodyPr/>
        <a:lstStyle/>
        <a:p>
          <a:endParaRPr lang="en-US"/>
        </a:p>
      </dgm:t>
    </dgm:pt>
    <dgm:pt modelId="{3F7611C0-FAF1-4EFD-9C58-40D3D48E4A78}">
      <dgm:prSet phldrT="[Text]"/>
      <dgm:spPr/>
      <dgm:t>
        <a:bodyPr/>
        <a:lstStyle/>
        <a:p>
          <a:r>
            <a:rPr lang="en-US" dirty="0" smtClean="0"/>
            <a:t>the writing technique of citation depends on standard is used</a:t>
          </a:r>
          <a:endParaRPr lang="en-US" dirty="0"/>
        </a:p>
      </dgm:t>
    </dgm:pt>
    <dgm:pt modelId="{CC5C9E2C-36B4-4FBA-BD48-536AD7B5EE85}" type="parTrans" cxnId="{CB40ACE2-AEE2-4477-8E8E-FC5915A862C4}">
      <dgm:prSet/>
      <dgm:spPr/>
      <dgm:t>
        <a:bodyPr/>
        <a:lstStyle/>
        <a:p>
          <a:endParaRPr lang="en-US"/>
        </a:p>
      </dgm:t>
    </dgm:pt>
    <dgm:pt modelId="{D555DA78-20A7-485A-9A4B-B1F58078268D}" type="sibTrans" cxnId="{CB40ACE2-AEE2-4477-8E8E-FC5915A862C4}">
      <dgm:prSet/>
      <dgm:spPr/>
      <dgm:t>
        <a:bodyPr/>
        <a:lstStyle/>
        <a:p>
          <a:endParaRPr lang="en-US"/>
        </a:p>
      </dgm:t>
    </dgm:pt>
    <dgm:pt modelId="{9990C09A-D469-43FC-81F9-D1D3D1DBD3DD}" type="pres">
      <dgm:prSet presAssocID="{B7A8C5AC-0ABA-453E-8867-03E03A014D73}" presName="CompostProcess" presStyleCnt="0">
        <dgm:presLayoutVars>
          <dgm:dir/>
          <dgm:resizeHandles val="exact"/>
        </dgm:presLayoutVars>
      </dgm:prSet>
      <dgm:spPr/>
    </dgm:pt>
    <dgm:pt modelId="{30EEC5D5-32E1-4B31-91BC-C22DB3E1FD3C}" type="pres">
      <dgm:prSet presAssocID="{B7A8C5AC-0ABA-453E-8867-03E03A014D73}" presName="arrow" presStyleLbl="bgShp" presStyleIdx="0" presStyleCnt="1"/>
      <dgm:spPr/>
    </dgm:pt>
    <dgm:pt modelId="{77DF8406-67F6-4F12-B616-FC09AAF82755}" type="pres">
      <dgm:prSet presAssocID="{B7A8C5AC-0ABA-453E-8867-03E03A014D73}" presName="linearProcess" presStyleCnt="0"/>
      <dgm:spPr/>
    </dgm:pt>
    <dgm:pt modelId="{CA4991EC-4182-44BE-8544-BF0ADCF55171}" type="pres">
      <dgm:prSet presAssocID="{990AEC46-D2DE-4983-A217-AED465B84F18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D3D147-A574-4A75-94BF-A64066A8AC52}" type="pres">
      <dgm:prSet presAssocID="{754B58A6-41A7-44DE-9410-51FAF1201AA8}" presName="sibTrans" presStyleCnt="0"/>
      <dgm:spPr/>
    </dgm:pt>
    <dgm:pt modelId="{89317B9D-AF70-44ED-B230-903F773A2FC8}" type="pres">
      <dgm:prSet presAssocID="{3F7611C0-FAF1-4EFD-9C58-40D3D48E4A78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50142-DE00-4EAA-BBED-4A1B7965E6E1}" type="presOf" srcId="{990AEC46-D2DE-4983-A217-AED465B84F18}" destId="{CA4991EC-4182-44BE-8544-BF0ADCF55171}" srcOrd="0" destOrd="0" presId="urn:microsoft.com/office/officeart/2005/8/layout/hProcess9"/>
    <dgm:cxn modelId="{DA4F2DE3-41D6-4FF9-9D3E-DEEAF2F8E8F3}" srcId="{B7A8C5AC-0ABA-453E-8867-03E03A014D73}" destId="{990AEC46-D2DE-4983-A217-AED465B84F18}" srcOrd="0" destOrd="0" parTransId="{C997CDB6-7347-4CD6-BF42-C0EAA0430D58}" sibTransId="{754B58A6-41A7-44DE-9410-51FAF1201AA8}"/>
    <dgm:cxn modelId="{09D2CD5E-96E3-46E1-AB08-9789BB05BFC2}" type="presOf" srcId="{B7A8C5AC-0ABA-453E-8867-03E03A014D73}" destId="{9990C09A-D469-43FC-81F9-D1D3D1DBD3DD}" srcOrd="0" destOrd="0" presId="urn:microsoft.com/office/officeart/2005/8/layout/hProcess9"/>
    <dgm:cxn modelId="{CB40ACE2-AEE2-4477-8E8E-FC5915A862C4}" srcId="{B7A8C5AC-0ABA-453E-8867-03E03A014D73}" destId="{3F7611C0-FAF1-4EFD-9C58-40D3D48E4A78}" srcOrd="1" destOrd="0" parTransId="{CC5C9E2C-36B4-4FBA-BD48-536AD7B5EE85}" sibTransId="{D555DA78-20A7-485A-9A4B-B1F58078268D}"/>
    <dgm:cxn modelId="{E5518BE6-09A5-46DC-A8A1-2BD57C39B39D}" type="presOf" srcId="{3F7611C0-FAF1-4EFD-9C58-40D3D48E4A78}" destId="{89317B9D-AF70-44ED-B230-903F773A2FC8}" srcOrd="0" destOrd="0" presId="urn:microsoft.com/office/officeart/2005/8/layout/hProcess9"/>
    <dgm:cxn modelId="{83691AD7-DF1F-41F3-AFA9-FBB23828E541}" type="presParOf" srcId="{9990C09A-D469-43FC-81F9-D1D3D1DBD3DD}" destId="{30EEC5D5-32E1-4B31-91BC-C22DB3E1FD3C}" srcOrd="0" destOrd="0" presId="urn:microsoft.com/office/officeart/2005/8/layout/hProcess9"/>
    <dgm:cxn modelId="{770BF598-CF32-4B8F-83C5-A8268E9203AA}" type="presParOf" srcId="{9990C09A-D469-43FC-81F9-D1D3D1DBD3DD}" destId="{77DF8406-67F6-4F12-B616-FC09AAF82755}" srcOrd="1" destOrd="0" presId="urn:microsoft.com/office/officeart/2005/8/layout/hProcess9"/>
    <dgm:cxn modelId="{E47F2B97-B82C-4C1B-84BE-64CADC483317}" type="presParOf" srcId="{77DF8406-67F6-4F12-B616-FC09AAF82755}" destId="{CA4991EC-4182-44BE-8544-BF0ADCF55171}" srcOrd="0" destOrd="0" presId="urn:microsoft.com/office/officeart/2005/8/layout/hProcess9"/>
    <dgm:cxn modelId="{60EBB6D6-4265-4B4F-8B34-8EE6A6985D44}" type="presParOf" srcId="{77DF8406-67F6-4F12-B616-FC09AAF82755}" destId="{02D3D147-A574-4A75-94BF-A64066A8AC52}" srcOrd="1" destOrd="0" presId="urn:microsoft.com/office/officeart/2005/8/layout/hProcess9"/>
    <dgm:cxn modelId="{4EAEBAC6-7BD6-49C8-83F5-9AD339346E3E}" type="presParOf" srcId="{77DF8406-67F6-4F12-B616-FC09AAF82755}" destId="{89317B9D-AF70-44ED-B230-903F773A2FC8}" srcOrd="2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55C94B-3DC2-40D3-96EC-69C56EEBDFA3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B2C4BC-190D-4279-BA06-4BAA17DCB129}">
      <dgm:prSet phldrT="[Text]"/>
      <dgm:spPr/>
      <dgm:t>
        <a:bodyPr/>
        <a:lstStyle/>
        <a:p>
          <a:pPr marL="0" indent="228600" algn="l"/>
          <a:r>
            <a:rPr lang="en-US" dirty="0" smtClean="0"/>
            <a:t>Quotation</a:t>
          </a:r>
          <a:endParaRPr lang="en-US" dirty="0"/>
        </a:p>
      </dgm:t>
    </dgm:pt>
    <dgm:pt modelId="{1C731E54-699A-498E-8A89-5E316D569392}" type="parTrans" cxnId="{BD16D2EC-EF06-4203-86F1-94EB3C5460E7}">
      <dgm:prSet/>
      <dgm:spPr/>
      <dgm:t>
        <a:bodyPr/>
        <a:lstStyle/>
        <a:p>
          <a:endParaRPr lang="en-US"/>
        </a:p>
      </dgm:t>
    </dgm:pt>
    <dgm:pt modelId="{95A244EF-19FA-4450-A7D1-80A2C07F1491}" type="sibTrans" cxnId="{BD16D2EC-EF06-4203-86F1-94EB3C5460E7}">
      <dgm:prSet/>
      <dgm:spPr/>
      <dgm:t>
        <a:bodyPr/>
        <a:lstStyle/>
        <a:p>
          <a:endParaRPr lang="en-US"/>
        </a:p>
      </dgm:t>
    </dgm:pt>
    <dgm:pt modelId="{1FCC72A7-0494-4CA0-B40D-C2F5A3D76748}">
      <dgm:prSet phldrT="[Text]"/>
      <dgm:spPr/>
      <dgm:t>
        <a:bodyPr/>
        <a:lstStyle/>
        <a:p>
          <a:r>
            <a:rPr lang="en-US" b="0" i="0" dirty="0" smtClean="0"/>
            <a:t>words taken exactly as written</a:t>
          </a:r>
          <a:endParaRPr lang="en-US" dirty="0"/>
        </a:p>
      </dgm:t>
    </dgm:pt>
    <dgm:pt modelId="{45596840-4198-4B3C-BBD3-7CF71E9FC5A9}" type="parTrans" cxnId="{0BF26E56-75E4-46A4-BEF7-2F63409922D0}">
      <dgm:prSet/>
      <dgm:spPr/>
      <dgm:t>
        <a:bodyPr/>
        <a:lstStyle/>
        <a:p>
          <a:endParaRPr lang="en-US"/>
        </a:p>
      </dgm:t>
    </dgm:pt>
    <dgm:pt modelId="{D2F0CA76-E161-4469-9CB9-881F63266CBB}" type="sibTrans" cxnId="{0BF26E56-75E4-46A4-BEF7-2F63409922D0}">
      <dgm:prSet/>
      <dgm:spPr/>
      <dgm:t>
        <a:bodyPr/>
        <a:lstStyle/>
        <a:p>
          <a:endParaRPr lang="en-US"/>
        </a:p>
      </dgm:t>
    </dgm:pt>
    <dgm:pt modelId="{A8BD6C04-148F-45FF-B264-1851660744A1}">
      <dgm:prSet phldrT="[Text]"/>
      <dgm:spPr/>
      <dgm:t>
        <a:bodyPr/>
        <a:lstStyle/>
        <a:p>
          <a:r>
            <a:rPr lang="en-US" b="0" i="0" dirty="0" smtClean="0"/>
            <a:t>written in quotation marks ("")</a:t>
          </a:r>
          <a:endParaRPr lang="en-US" dirty="0"/>
        </a:p>
      </dgm:t>
    </dgm:pt>
    <dgm:pt modelId="{09267AAF-AB70-4A6D-8F71-2B79FC325964}" type="parTrans" cxnId="{A1488585-1CD3-46B0-A7D7-3A2E8F793A4D}">
      <dgm:prSet/>
      <dgm:spPr/>
      <dgm:t>
        <a:bodyPr/>
        <a:lstStyle/>
        <a:p>
          <a:endParaRPr lang="en-US"/>
        </a:p>
      </dgm:t>
    </dgm:pt>
    <dgm:pt modelId="{E1A7ECBF-12B8-42A7-BB3A-43E8C5950230}" type="sibTrans" cxnId="{A1488585-1CD3-46B0-A7D7-3A2E8F793A4D}">
      <dgm:prSet/>
      <dgm:spPr/>
      <dgm:t>
        <a:bodyPr/>
        <a:lstStyle/>
        <a:p>
          <a:endParaRPr lang="en-US"/>
        </a:p>
      </dgm:t>
    </dgm:pt>
    <dgm:pt modelId="{2DF3D5CA-76B3-44C1-84AF-3BEBC219E2F5}">
      <dgm:prSet phldrT="[Text]"/>
      <dgm:spPr/>
      <dgm:t>
        <a:bodyPr/>
        <a:lstStyle/>
        <a:p>
          <a:pPr marL="0" indent="228600" algn="l"/>
          <a:r>
            <a:rPr lang="en-US" dirty="0" smtClean="0"/>
            <a:t>Paraphrase</a:t>
          </a:r>
          <a:endParaRPr lang="en-US" dirty="0"/>
        </a:p>
      </dgm:t>
    </dgm:pt>
    <dgm:pt modelId="{D1CB1A56-B01A-4E72-9285-97E83AF93768}" type="parTrans" cxnId="{743FC30E-8091-4DA6-B4D5-2FE49B184514}">
      <dgm:prSet/>
      <dgm:spPr/>
      <dgm:t>
        <a:bodyPr/>
        <a:lstStyle/>
        <a:p>
          <a:endParaRPr lang="en-US"/>
        </a:p>
      </dgm:t>
    </dgm:pt>
    <dgm:pt modelId="{B750B9BC-EF30-4DBF-AF1E-9536AFC0725E}" type="sibTrans" cxnId="{743FC30E-8091-4DA6-B4D5-2FE49B184514}">
      <dgm:prSet/>
      <dgm:spPr/>
      <dgm:t>
        <a:bodyPr/>
        <a:lstStyle/>
        <a:p>
          <a:endParaRPr lang="en-US"/>
        </a:p>
      </dgm:t>
    </dgm:pt>
    <dgm:pt modelId="{7D484538-0AFB-42A3-87C7-F86CFDA026D4}">
      <dgm:prSet phldrT="[Text]"/>
      <dgm:spPr/>
      <dgm:t>
        <a:bodyPr/>
        <a:lstStyle/>
        <a:p>
          <a:r>
            <a:rPr lang="en-US" dirty="0" smtClean="0"/>
            <a:t>rearrange of author thought</a:t>
          </a:r>
          <a:endParaRPr lang="en-US" dirty="0"/>
        </a:p>
      </dgm:t>
    </dgm:pt>
    <dgm:pt modelId="{1F9E32FB-5574-43C4-B658-AC5903AC6955}" type="parTrans" cxnId="{F369763B-6F12-4433-931D-FD4444B191C1}">
      <dgm:prSet/>
      <dgm:spPr/>
      <dgm:t>
        <a:bodyPr/>
        <a:lstStyle/>
        <a:p>
          <a:endParaRPr lang="en-US"/>
        </a:p>
      </dgm:t>
    </dgm:pt>
    <dgm:pt modelId="{3A201295-105F-4620-A69D-C99FD94B4CA9}" type="sibTrans" cxnId="{F369763B-6F12-4433-931D-FD4444B191C1}">
      <dgm:prSet/>
      <dgm:spPr/>
      <dgm:t>
        <a:bodyPr/>
        <a:lstStyle/>
        <a:p>
          <a:endParaRPr lang="en-US"/>
        </a:p>
      </dgm:t>
    </dgm:pt>
    <dgm:pt modelId="{B211C89C-AAB6-4ADD-B4F6-41E041F843D8}">
      <dgm:prSet phldrT="[Text]"/>
      <dgm:spPr/>
      <dgm:t>
        <a:bodyPr/>
        <a:lstStyle/>
        <a:p>
          <a:r>
            <a:rPr lang="en-US" b="0" i="0" dirty="0" smtClean="0"/>
            <a:t>revealed again with his own words</a:t>
          </a:r>
          <a:endParaRPr lang="en-US" dirty="0"/>
        </a:p>
      </dgm:t>
    </dgm:pt>
    <dgm:pt modelId="{7A519DF7-AE8A-4830-98B1-41EC5CEC0B41}" type="parTrans" cxnId="{78A52A49-8D32-4234-BB68-15793AA37D04}">
      <dgm:prSet/>
      <dgm:spPr/>
      <dgm:t>
        <a:bodyPr/>
        <a:lstStyle/>
        <a:p>
          <a:endParaRPr lang="en-US"/>
        </a:p>
      </dgm:t>
    </dgm:pt>
    <dgm:pt modelId="{BB33CD70-C1F4-4812-95CA-752ACDD27308}" type="sibTrans" cxnId="{78A52A49-8D32-4234-BB68-15793AA37D04}">
      <dgm:prSet/>
      <dgm:spPr/>
      <dgm:t>
        <a:bodyPr/>
        <a:lstStyle/>
        <a:p>
          <a:endParaRPr lang="en-US"/>
        </a:p>
      </dgm:t>
    </dgm:pt>
    <dgm:pt modelId="{E949155E-48FB-4CD4-8EEB-348FCE815F1F}">
      <dgm:prSet phldrT="[Text]"/>
      <dgm:spPr/>
      <dgm:t>
        <a:bodyPr/>
        <a:lstStyle/>
        <a:p>
          <a:pPr marL="0" indent="228600" algn="l"/>
          <a:r>
            <a:rPr lang="en-US" dirty="0" smtClean="0"/>
            <a:t>Summary</a:t>
          </a:r>
          <a:endParaRPr lang="en-US" dirty="0"/>
        </a:p>
      </dgm:t>
    </dgm:pt>
    <dgm:pt modelId="{1F71B075-88AA-4E19-A4E0-DAB158AB0E87}" type="parTrans" cxnId="{EDE5B988-5FBA-4A26-B5FC-CE957D7BFB28}">
      <dgm:prSet/>
      <dgm:spPr/>
      <dgm:t>
        <a:bodyPr/>
        <a:lstStyle/>
        <a:p>
          <a:endParaRPr lang="en-US"/>
        </a:p>
      </dgm:t>
    </dgm:pt>
    <dgm:pt modelId="{89FA21B2-70F3-4BF9-A3AA-128866DF6AA5}" type="sibTrans" cxnId="{EDE5B988-5FBA-4A26-B5FC-CE957D7BFB28}">
      <dgm:prSet/>
      <dgm:spPr/>
      <dgm:t>
        <a:bodyPr/>
        <a:lstStyle/>
        <a:p>
          <a:endParaRPr lang="en-US"/>
        </a:p>
      </dgm:t>
    </dgm:pt>
    <dgm:pt modelId="{80DB0EF7-99D1-4388-B550-15578B3465C0}">
      <dgm:prSet phldrT="[Text]"/>
      <dgm:spPr/>
      <dgm:t>
        <a:bodyPr/>
        <a:lstStyle/>
        <a:p>
          <a:r>
            <a:rPr lang="en-US" dirty="0" smtClean="0"/>
            <a:t>core from a writing</a:t>
          </a:r>
          <a:endParaRPr lang="en-US" dirty="0"/>
        </a:p>
      </dgm:t>
    </dgm:pt>
    <dgm:pt modelId="{07664789-669A-4F78-9EC9-4525799A5CC9}" type="parTrans" cxnId="{0DC268C4-5811-4067-BDCC-8F7AA498FA4D}">
      <dgm:prSet/>
      <dgm:spPr/>
      <dgm:t>
        <a:bodyPr/>
        <a:lstStyle/>
        <a:p>
          <a:endParaRPr lang="en-US"/>
        </a:p>
      </dgm:t>
    </dgm:pt>
    <dgm:pt modelId="{586A9B5B-CBF6-41AD-B9B5-18C58AF2D044}" type="sibTrans" cxnId="{0DC268C4-5811-4067-BDCC-8F7AA498FA4D}">
      <dgm:prSet/>
      <dgm:spPr/>
      <dgm:t>
        <a:bodyPr/>
        <a:lstStyle/>
        <a:p>
          <a:endParaRPr lang="en-US"/>
        </a:p>
      </dgm:t>
    </dgm:pt>
    <dgm:pt modelId="{5E1427E9-1519-4657-B591-F830AC6538F2}">
      <dgm:prSet/>
      <dgm:spPr/>
      <dgm:t>
        <a:bodyPr/>
        <a:lstStyle/>
        <a:p>
          <a:pPr algn="r">
            <a:tabLst/>
          </a:pPr>
          <a:r>
            <a:rPr lang="en-US" dirty="0" smtClean="0"/>
            <a:t>Evaluation	</a:t>
          </a:r>
          <a:endParaRPr lang="en-US" dirty="0"/>
        </a:p>
      </dgm:t>
    </dgm:pt>
    <dgm:pt modelId="{8AFB402D-27FB-4AC8-A882-049816643DC7}" type="parTrans" cxnId="{E60566B9-E403-4E74-A843-DDD20EC87887}">
      <dgm:prSet/>
      <dgm:spPr/>
      <dgm:t>
        <a:bodyPr/>
        <a:lstStyle/>
        <a:p>
          <a:endParaRPr lang="en-US"/>
        </a:p>
      </dgm:t>
    </dgm:pt>
    <dgm:pt modelId="{136EDB6A-5C17-420F-A5C5-2E01942E5DFA}" type="sibTrans" cxnId="{E60566B9-E403-4E74-A843-DDD20EC87887}">
      <dgm:prSet/>
      <dgm:spPr/>
      <dgm:t>
        <a:bodyPr/>
        <a:lstStyle/>
        <a:p>
          <a:endParaRPr lang="en-US"/>
        </a:p>
      </dgm:t>
    </dgm:pt>
    <dgm:pt modelId="{05F18E65-24F7-4203-ACC3-91099B4ECC9D}">
      <dgm:prSet custT="1"/>
      <dgm:spPr/>
      <dgm:t>
        <a:bodyPr/>
        <a:lstStyle/>
        <a:p>
          <a:r>
            <a:rPr lang="en-US" sz="1300" b="0" i="0" dirty="0" smtClean="0"/>
            <a:t>the interpretation in the form of comments</a:t>
          </a:r>
          <a:endParaRPr lang="en-US" sz="1300" dirty="0"/>
        </a:p>
      </dgm:t>
    </dgm:pt>
    <dgm:pt modelId="{A676D041-3013-4CCB-9543-DA67265C43FD}" type="parTrans" cxnId="{C58E2692-E47D-456B-AA29-AF8DAAB6B940}">
      <dgm:prSet/>
      <dgm:spPr/>
      <dgm:t>
        <a:bodyPr/>
        <a:lstStyle/>
        <a:p>
          <a:endParaRPr lang="en-US"/>
        </a:p>
      </dgm:t>
    </dgm:pt>
    <dgm:pt modelId="{1A5380FA-FB10-4D9B-9F12-877B53027CB3}" type="sibTrans" cxnId="{C58E2692-E47D-456B-AA29-AF8DAAB6B940}">
      <dgm:prSet/>
      <dgm:spPr/>
      <dgm:t>
        <a:bodyPr/>
        <a:lstStyle/>
        <a:p>
          <a:endParaRPr lang="en-US"/>
        </a:p>
      </dgm:t>
    </dgm:pt>
    <dgm:pt modelId="{022B027B-55C3-4079-931D-35FC1029A727}">
      <dgm:prSet custT="1"/>
      <dgm:spPr/>
      <dgm:t>
        <a:bodyPr/>
        <a:lstStyle/>
        <a:p>
          <a:r>
            <a:rPr lang="en-US" sz="1300" b="0" i="0" dirty="0" smtClean="0"/>
            <a:t>either agree or not, by stating the reasons</a:t>
          </a:r>
          <a:endParaRPr lang="en-US" sz="1300" dirty="0"/>
        </a:p>
      </dgm:t>
    </dgm:pt>
    <dgm:pt modelId="{D7F21C9B-69B9-48F6-8BEB-1E970923213A}" type="parTrans" cxnId="{325F04C3-E5CA-4CC3-90CF-C68113C4C1D6}">
      <dgm:prSet/>
      <dgm:spPr/>
      <dgm:t>
        <a:bodyPr/>
        <a:lstStyle/>
        <a:p>
          <a:endParaRPr lang="en-US"/>
        </a:p>
      </dgm:t>
    </dgm:pt>
    <dgm:pt modelId="{1B183817-371B-459B-BFDD-FEDDB0F58184}" type="sibTrans" cxnId="{325F04C3-E5CA-4CC3-90CF-C68113C4C1D6}">
      <dgm:prSet/>
      <dgm:spPr/>
      <dgm:t>
        <a:bodyPr/>
        <a:lstStyle/>
        <a:p>
          <a:endParaRPr lang="en-US"/>
        </a:p>
      </dgm:t>
    </dgm:pt>
    <dgm:pt modelId="{E910BAB4-74A6-4255-B21E-C21D706FBC3C}" type="pres">
      <dgm:prSet presAssocID="{4455C94B-3DC2-40D3-96EC-69C56EEBDFA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85CF93-FA7F-49E1-9EAF-39AAE762F83F}" type="pres">
      <dgm:prSet presAssocID="{6DB2C4BC-190D-4279-BA06-4BAA17DCB129}" presName="circle1" presStyleLbl="node1" presStyleIdx="0" presStyleCnt="4"/>
      <dgm:spPr/>
    </dgm:pt>
    <dgm:pt modelId="{880E63F2-6CA3-456C-A880-0283DA406A1F}" type="pres">
      <dgm:prSet presAssocID="{6DB2C4BC-190D-4279-BA06-4BAA17DCB129}" presName="space" presStyleCnt="0"/>
      <dgm:spPr/>
    </dgm:pt>
    <dgm:pt modelId="{ED7497C4-A1EA-42D8-9985-41A98D3500D6}" type="pres">
      <dgm:prSet presAssocID="{6DB2C4BC-190D-4279-BA06-4BAA17DCB129}" presName="rect1" presStyleLbl="alignAcc1" presStyleIdx="0" presStyleCnt="4"/>
      <dgm:spPr/>
      <dgm:t>
        <a:bodyPr/>
        <a:lstStyle/>
        <a:p>
          <a:endParaRPr lang="en-US"/>
        </a:p>
      </dgm:t>
    </dgm:pt>
    <dgm:pt modelId="{668CC585-04F9-4DF3-99D5-8E4D1797097D}" type="pres">
      <dgm:prSet presAssocID="{2DF3D5CA-76B3-44C1-84AF-3BEBC219E2F5}" presName="vertSpace2" presStyleLbl="node1" presStyleIdx="0" presStyleCnt="4"/>
      <dgm:spPr/>
    </dgm:pt>
    <dgm:pt modelId="{4B126557-DFF4-4F55-A098-2E9272C08617}" type="pres">
      <dgm:prSet presAssocID="{2DF3D5CA-76B3-44C1-84AF-3BEBC219E2F5}" presName="circle2" presStyleLbl="node1" presStyleIdx="1" presStyleCnt="4"/>
      <dgm:spPr/>
    </dgm:pt>
    <dgm:pt modelId="{F3BD0608-A1DD-4A58-96F0-1347FE2B660A}" type="pres">
      <dgm:prSet presAssocID="{2DF3D5CA-76B3-44C1-84AF-3BEBC219E2F5}" presName="rect2" presStyleLbl="alignAcc1" presStyleIdx="1" presStyleCnt="4"/>
      <dgm:spPr/>
      <dgm:t>
        <a:bodyPr/>
        <a:lstStyle/>
        <a:p>
          <a:endParaRPr lang="en-US"/>
        </a:p>
      </dgm:t>
    </dgm:pt>
    <dgm:pt modelId="{F9BB267A-50A9-4B31-9481-98F42868F5D6}" type="pres">
      <dgm:prSet presAssocID="{E949155E-48FB-4CD4-8EEB-348FCE815F1F}" presName="vertSpace3" presStyleLbl="node1" presStyleIdx="1" presStyleCnt="4"/>
      <dgm:spPr/>
    </dgm:pt>
    <dgm:pt modelId="{480B9006-EECF-4D64-83B2-2D278BA91B3A}" type="pres">
      <dgm:prSet presAssocID="{E949155E-48FB-4CD4-8EEB-348FCE815F1F}" presName="circle3" presStyleLbl="node1" presStyleIdx="2" presStyleCnt="4"/>
      <dgm:spPr/>
    </dgm:pt>
    <dgm:pt modelId="{7A46F34C-9C66-4C48-A927-DFB9D786BD84}" type="pres">
      <dgm:prSet presAssocID="{E949155E-48FB-4CD4-8EEB-348FCE815F1F}" presName="rect3" presStyleLbl="alignAcc1" presStyleIdx="2" presStyleCnt="4"/>
      <dgm:spPr/>
      <dgm:t>
        <a:bodyPr/>
        <a:lstStyle/>
        <a:p>
          <a:endParaRPr lang="en-US"/>
        </a:p>
      </dgm:t>
    </dgm:pt>
    <dgm:pt modelId="{8D4329E4-5D2D-4F8D-A690-D00F18D64F90}" type="pres">
      <dgm:prSet presAssocID="{5E1427E9-1519-4657-B591-F830AC6538F2}" presName="vertSpace4" presStyleLbl="node1" presStyleIdx="2" presStyleCnt="4"/>
      <dgm:spPr/>
    </dgm:pt>
    <dgm:pt modelId="{67CFEEBF-1657-4815-BC27-78DE7867CD99}" type="pres">
      <dgm:prSet presAssocID="{5E1427E9-1519-4657-B591-F830AC6538F2}" presName="circle4" presStyleLbl="node1" presStyleIdx="3" presStyleCnt="4"/>
      <dgm:spPr/>
    </dgm:pt>
    <dgm:pt modelId="{1512FF10-1AED-4F4E-B138-40B3015CF66F}" type="pres">
      <dgm:prSet presAssocID="{5E1427E9-1519-4657-B591-F830AC6538F2}" presName="rect4" presStyleLbl="alignAcc1" presStyleIdx="3" presStyleCnt="4" custLinFactNeighborX="1198" custLinFactNeighborY="3361"/>
      <dgm:spPr/>
      <dgm:t>
        <a:bodyPr/>
        <a:lstStyle/>
        <a:p>
          <a:endParaRPr lang="en-US"/>
        </a:p>
      </dgm:t>
    </dgm:pt>
    <dgm:pt modelId="{D803574D-C2E0-4B69-A003-9B62DB682014}" type="pres">
      <dgm:prSet presAssocID="{6DB2C4BC-190D-4279-BA06-4BAA17DCB129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48C4B-9CF2-4DEC-93F2-472408BDD2AC}" type="pres">
      <dgm:prSet presAssocID="{6DB2C4BC-190D-4279-BA06-4BAA17DCB129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EB019-E372-4944-A42E-582D35980257}" type="pres">
      <dgm:prSet presAssocID="{2DF3D5CA-76B3-44C1-84AF-3BEBC219E2F5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6E710-B0F0-43AE-8E83-B7A878074D9F}" type="pres">
      <dgm:prSet presAssocID="{2DF3D5CA-76B3-44C1-84AF-3BEBC219E2F5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CC539-889A-44D1-9D2F-BEDD796226CC}" type="pres">
      <dgm:prSet presAssocID="{E949155E-48FB-4CD4-8EEB-348FCE815F1F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614D0D-854F-4A87-8F6D-1908AC34BC82}" type="pres">
      <dgm:prSet presAssocID="{E949155E-48FB-4CD4-8EEB-348FCE815F1F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6EF6E-B884-46F7-B65B-8FBF733FF7D9}" type="pres">
      <dgm:prSet presAssocID="{5E1427E9-1519-4657-B591-F830AC6538F2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6D13CE-0F1C-4BFD-B648-3DC2737268CB}" type="pres">
      <dgm:prSet presAssocID="{5E1427E9-1519-4657-B591-F830AC6538F2}" presName="rect4ChTx" presStyleLbl="alignAcc1" presStyleIdx="3" presStyleCnt="4" custScaleY="100000" custLinFactNeighborY="3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9763B-6F12-4433-931D-FD4444B191C1}" srcId="{2DF3D5CA-76B3-44C1-84AF-3BEBC219E2F5}" destId="{7D484538-0AFB-42A3-87C7-F86CFDA026D4}" srcOrd="0" destOrd="0" parTransId="{1F9E32FB-5574-43C4-B658-AC5903AC6955}" sibTransId="{3A201295-105F-4620-A69D-C99FD94B4CA9}"/>
    <dgm:cxn modelId="{F99F6CA1-348F-4733-8F4B-1515D3AB7867}" type="presOf" srcId="{022B027B-55C3-4079-931D-35FC1029A727}" destId="{B46D13CE-0F1C-4BFD-B648-3DC2737268CB}" srcOrd="0" destOrd="1" presId="urn:microsoft.com/office/officeart/2005/8/layout/target3"/>
    <dgm:cxn modelId="{E60566B9-E403-4E74-A843-DDD20EC87887}" srcId="{4455C94B-3DC2-40D3-96EC-69C56EEBDFA3}" destId="{5E1427E9-1519-4657-B591-F830AC6538F2}" srcOrd="3" destOrd="0" parTransId="{8AFB402D-27FB-4AC8-A882-049816643DC7}" sibTransId="{136EDB6A-5C17-420F-A5C5-2E01942E5DFA}"/>
    <dgm:cxn modelId="{3D670185-9C4F-4650-AA45-6B41C001B3B7}" type="presOf" srcId="{6DB2C4BC-190D-4279-BA06-4BAA17DCB129}" destId="{D803574D-C2E0-4B69-A003-9B62DB682014}" srcOrd="1" destOrd="0" presId="urn:microsoft.com/office/officeart/2005/8/layout/target3"/>
    <dgm:cxn modelId="{EDE5B988-5FBA-4A26-B5FC-CE957D7BFB28}" srcId="{4455C94B-3DC2-40D3-96EC-69C56EEBDFA3}" destId="{E949155E-48FB-4CD4-8EEB-348FCE815F1F}" srcOrd="2" destOrd="0" parTransId="{1F71B075-88AA-4E19-A4E0-DAB158AB0E87}" sibTransId="{89FA21B2-70F3-4BF9-A3AA-128866DF6AA5}"/>
    <dgm:cxn modelId="{4F7B7BE0-D2CD-4E31-9CC8-FD40B28A20F4}" type="presOf" srcId="{4455C94B-3DC2-40D3-96EC-69C56EEBDFA3}" destId="{E910BAB4-74A6-4255-B21E-C21D706FBC3C}" srcOrd="0" destOrd="0" presId="urn:microsoft.com/office/officeart/2005/8/layout/target3"/>
    <dgm:cxn modelId="{743FC30E-8091-4DA6-B4D5-2FE49B184514}" srcId="{4455C94B-3DC2-40D3-96EC-69C56EEBDFA3}" destId="{2DF3D5CA-76B3-44C1-84AF-3BEBC219E2F5}" srcOrd="1" destOrd="0" parTransId="{D1CB1A56-B01A-4E72-9285-97E83AF93768}" sibTransId="{B750B9BC-EF30-4DBF-AF1E-9536AFC0725E}"/>
    <dgm:cxn modelId="{78A52A49-8D32-4234-BB68-15793AA37D04}" srcId="{2DF3D5CA-76B3-44C1-84AF-3BEBC219E2F5}" destId="{B211C89C-AAB6-4ADD-B4F6-41E041F843D8}" srcOrd="1" destOrd="0" parTransId="{7A519DF7-AE8A-4830-98B1-41EC5CEC0B41}" sibTransId="{BB33CD70-C1F4-4812-95CA-752ACDD27308}"/>
    <dgm:cxn modelId="{325F04C3-E5CA-4CC3-90CF-C68113C4C1D6}" srcId="{5E1427E9-1519-4657-B591-F830AC6538F2}" destId="{022B027B-55C3-4079-931D-35FC1029A727}" srcOrd="1" destOrd="0" parTransId="{D7F21C9B-69B9-48F6-8BEB-1E970923213A}" sibTransId="{1B183817-371B-459B-BFDD-FEDDB0F58184}"/>
    <dgm:cxn modelId="{AF3EC1A7-8C67-432A-96C8-48DEF0020C38}" type="presOf" srcId="{05F18E65-24F7-4203-ACC3-91099B4ECC9D}" destId="{B46D13CE-0F1C-4BFD-B648-3DC2737268CB}" srcOrd="0" destOrd="0" presId="urn:microsoft.com/office/officeart/2005/8/layout/target3"/>
    <dgm:cxn modelId="{BD16D2EC-EF06-4203-86F1-94EB3C5460E7}" srcId="{4455C94B-3DC2-40D3-96EC-69C56EEBDFA3}" destId="{6DB2C4BC-190D-4279-BA06-4BAA17DCB129}" srcOrd="0" destOrd="0" parTransId="{1C731E54-699A-498E-8A89-5E316D569392}" sibTransId="{95A244EF-19FA-4450-A7D1-80A2C07F1491}"/>
    <dgm:cxn modelId="{A00897F7-9E10-47C5-B717-F314CBA631B4}" type="presOf" srcId="{2DF3D5CA-76B3-44C1-84AF-3BEBC219E2F5}" destId="{F3BD0608-A1DD-4A58-96F0-1347FE2B660A}" srcOrd="0" destOrd="0" presId="urn:microsoft.com/office/officeart/2005/8/layout/target3"/>
    <dgm:cxn modelId="{0DC268C4-5811-4067-BDCC-8F7AA498FA4D}" srcId="{E949155E-48FB-4CD4-8EEB-348FCE815F1F}" destId="{80DB0EF7-99D1-4388-B550-15578B3465C0}" srcOrd="0" destOrd="0" parTransId="{07664789-669A-4F78-9EC9-4525799A5CC9}" sibTransId="{586A9B5B-CBF6-41AD-B9B5-18C58AF2D044}"/>
    <dgm:cxn modelId="{057BBDA0-1548-4235-8085-93B290395B27}" type="presOf" srcId="{6DB2C4BC-190D-4279-BA06-4BAA17DCB129}" destId="{ED7497C4-A1EA-42D8-9985-41A98D3500D6}" srcOrd="0" destOrd="0" presId="urn:microsoft.com/office/officeart/2005/8/layout/target3"/>
    <dgm:cxn modelId="{56C36258-F581-4C5A-B348-A4F1A13E6FBD}" type="presOf" srcId="{5E1427E9-1519-4657-B591-F830AC6538F2}" destId="{1512FF10-1AED-4F4E-B138-40B3015CF66F}" srcOrd="0" destOrd="0" presId="urn:microsoft.com/office/officeart/2005/8/layout/target3"/>
    <dgm:cxn modelId="{76971C20-9253-4B09-B055-92DC416411F0}" type="presOf" srcId="{E949155E-48FB-4CD4-8EEB-348FCE815F1F}" destId="{7A46F34C-9C66-4C48-A927-DFB9D786BD84}" srcOrd="0" destOrd="0" presId="urn:microsoft.com/office/officeart/2005/8/layout/target3"/>
    <dgm:cxn modelId="{4B58CD46-E890-473A-8114-6077063B7E0E}" type="presOf" srcId="{2DF3D5CA-76B3-44C1-84AF-3BEBC219E2F5}" destId="{A19EB019-E372-4944-A42E-582D35980257}" srcOrd="1" destOrd="0" presId="urn:microsoft.com/office/officeart/2005/8/layout/target3"/>
    <dgm:cxn modelId="{DD32479E-E121-4492-854C-1AE71041DC55}" type="presOf" srcId="{1FCC72A7-0494-4CA0-B40D-C2F5A3D76748}" destId="{5AC48C4B-9CF2-4DEC-93F2-472408BDD2AC}" srcOrd="0" destOrd="0" presId="urn:microsoft.com/office/officeart/2005/8/layout/target3"/>
    <dgm:cxn modelId="{0F089931-0E89-42AB-AA75-2E6EE4507BFD}" type="presOf" srcId="{80DB0EF7-99D1-4388-B550-15578B3465C0}" destId="{04614D0D-854F-4A87-8F6D-1908AC34BC82}" srcOrd="0" destOrd="0" presId="urn:microsoft.com/office/officeart/2005/8/layout/target3"/>
    <dgm:cxn modelId="{481FE58D-B595-4A2E-88C2-EA42BF743B27}" type="presOf" srcId="{B211C89C-AAB6-4ADD-B4F6-41E041F843D8}" destId="{91A6E710-B0F0-43AE-8E83-B7A878074D9F}" srcOrd="0" destOrd="1" presId="urn:microsoft.com/office/officeart/2005/8/layout/target3"/>
    <dgm:cxn modelId="{FDABD886-7F7D-40D6-B1A8-7556D5A2F80D}" type="presOf" srcId="{A8BD6C04-148F-45FF-B264-1851660744A1}" destId="{5AC48C4B-9CF2-4DEC-93F2-472408BDD2AC}" srcOrd="0" destOrd="1" presId="urn:microsoft.com/office/officeart/2005/8/layout/target3"/>
    <dgm:cxn modelId="{FD3A13BA-6301-4E09-9CEC-B6B96FD72A07}" type="presOf" srcId="{7D484538-0AFB-42A3-87C7-F86CFDA026D4}" destId="{91A6E710-B0F0-43AE-8E83-B7A878074D9F}" srcOrd="0" destOrd="0" presId="urn:microsoft.com/office/officeart/2005/8/layout/target3"/>
    <dgm:cxn modelId="{C58E2692-E47D-456B-AA29-AF8DAAB6B940}" srcId="{5E1427E9-1519-4657-B591-F830AC6538F2}" destId="{05F18E65-24F7-4203-ACC3-91099B4ECC9D}" srcOrd="0" destOrd="0" parTransId="{A676D041-3013-4CCB-9543-DA67265C43FD}" sibTransId="{1A5380FA-FB10-4D9B-9F12-877B53027CB3}"/>
    <dgm:cxn modelId="{0BF26E56-75E4-46A4-BEF7-2F63409922D0}" srcId="{6DB2C4BC-190D-4279-BA06-4BAA17DCB129}" destId="{1FCC72A7-0494-4CA0-B40D-C2F5A3D76748}" srcOrd="0" destOrd="0" parTransId="{45596840-4198-4B3C-BBD3-7CF71E9FC5A9}" sibTransId="{D2F0CA76-E161-4469-9CB9-881F63266CBB}"/>
    <dgm:cxn modelId="{A1488585-1CD3-46B0-A7D7-3A2E8F793A4D}" srcId="{6DB2C4BC-190D-4279-BA06-4BAA17DCB129}" destId="{A8BD6C04-148F-45FF-B264-1851660744A1}" srcOrd="1" destOrd="0" parTransId="{09267AAF-AB70-4A6D-8F71-2B79FC325964}" sibTransId="{E1A7ECBF-12B8-42A7-BB3A-43E8C5950230}"/>
    <dgm:cxn modelId="{D1CBF102-54D8-45AA-A854-29BA55F97641}" type="presOf" srcId="{E949155E-48FB-4CD4-8EEB-348FCE815F1F}" destId="{50FCC539-889A-44D1-9D2F-BEDD796226CC}" srcOrd="1" destOrd="0" presId="urn:microsoft.com/office/officeart/2005/8/layout/target3"/>
    <dgm:cxn modelId="{468064DE-2F04-4246-BBC1-D417EF7E2F7A}" type="presOf" srcId="{5E1427E9-1519-4657-B591-F830AC6538F2}" destId="{3F46EF6E-B884-46F7-B65B-8FBF733FF7D9}" srcOrd="1" destOrd="0" presId="urn:microsoft.com/office/officeart/2005/8/layout/target3"/>
    <dgm:cxn modelId="{B0F9491B-07B6-4A03-9966-E0E8D9A05192}" type="presParOf" srcId="{E910BAB4-74A6-4255-B21E-C21D706FBC3C}" destId="{BD85CF93-FA7F-49E1-9EAF-39AAE762F83F}" srcOrd="0" destOrd="0" presId="urn:microsoft.com/office/officeart/2005/8/layout/target3"/>
    <dgm:cxn modelId="{EE356D3A-8CB7-47A1-9E0E-66E8260E8EC4}" type="presParOf" srcId="{E910BAB4-74A6-4255-B21E-C21D706FBC3C}" destId="{880E63F2-6CA3-456C-A880-0283DA406A1F}" srcOrd="1" destOrd="0" presId="urn:microsoft.com/office/officeart/2005/8/layout/target3"/>
    <dgm:cxn modelId="{AF824DAF-1975-4D0B-8381-6B056BFE9344}" type="presParOf" srcId="{E910BAB4-74A6-4255-B21E-C21D706FBC3C}" destId="{ED7497C4-A1EA-42D8-9985-41A98D3500D6}" srcOrd="2" destOrd="0" presId="urn:microsoft.com/office/officeart/2005/8/layout/target3"/>
    <dgm:cxn modelId="{D56ECF32-C66F-4590-B46B-7FE3B87880DB}" type="presParOf" srcId="{E910BAB4-74A6-4255-B21E-C21D706FBC3C}" destId="{668CC585-04F9-4DF3-99D5-8E4D1797097D}" srcOrd="3" destOrd="0" presId="urn:microsoft.com/office/officeart/2005/8/layout/target3"/>
    <dgm:cxn modelId="{3F506996-006C-493A-9021-D11701CE59F3}" type="presParOf" srcId="{E910BAB4-74A6-4255-B21E-C21D706FBC3C}" destId="{4B126557-DFF4-4F55-A098-2E9272C08617}" srcOrd="4" destOrd="0" presId="urn:microsoft.com/office/officeart/2005/8/layout/target3"/>
    <dgm:cxn modelId="{07A8A5FA-3612-4D2B-A58F-AAE33B0D97F5}" type="presParOf" srcId="{E910BAB4-74A6-4255-B21E-C21D706FBC3C}" destId="{F3BD0608-A1DD-4A58-96F0-1347FE2B660A}" srcOrd="5" destOrd="0" presId="urn:microsoft.com/office/officeart/2005/8/layout/target3"/>
    <dgm:cxn modelId="{36756866-FD8E-4C9C-BDDB-7BD626B93546}" type="presParOf" srcId="{E910BAB4-74A6-4255-B21E-C21D706FBC3C}" destId="{F9BB267A-50A9-4B31-9481-98F42868F5D6}" srcOrd="6" destOrd="0" presId="urn:microsoft.com/office/officeart/2005/8/layout/target3"/>
    <dgm:cxn modelId="{4E02A790-A114-448C-9E10-4153CF87C6E5}" type="presParOf" srcId="{E910BAB4-74A6-4255-B21E-C21D706FBC3C}" destId="{480B9006-EECF-4D64-83B2-2D278BA91B3A}" srcOrd="7" destOrd="0" presId="urn:microsoft.com/office/officeart/2005/8/layout/target3"/>
    <dgm:cxn modelId="{72646D3E-E30C-4AF2-837F-7A096C2D0896}" type="presParOf" srcId="{E910BAB4-74A6-4255-B21E-C21D706FBC3C}" destId="{7A46F34C-9C66-4C48-A927-DFB9D786BD84}" srcOrd="8" destOrd="0" presId="urn:microsoft.com/office/officeart/2005/8/layout/target3"/>
    <dgm:cxn modelId="{AEE4A9BE-9EEA-4084-AB63-506CF98E96B2}" type="presParOf" srcId="{E910BAB4-74A6-4255-B21E-C21D706FBC3C}" destId="{8D4329E4-5D2D-4F8D-A690-D00F18D64F90}" srcOrd="9" destOrd="0" presId="urn:microsoft.com/office/officeart/2005/8/layout/target3"/>
    <dgm:cxn modelId="{359EFC29-7729-4CF3-A1F3-83182F29D50D}" type="presParOf" srcId="{E910BAB4-74A6-4255-B21E-C21D706FBC3C}" destId="{67CFEEBF-1657-4815-BC27-78DE7867CD99}" srcOrd="10" destOrd="0" presId="urn:microsoft.com/office/officeart/2005/8/layout/target3"/>
    <dgm:cxn modelId="{BE0FFE23-026A-4F7F-94C5-31BF78429257}" type="presParOf" srcId="{E910BAB4-74A6-4255-B21E-C21D706FBC3C}" destId="{1512FF10-1AED-4F4E-B138-40B3015CF66F}" srcOrd="11" destOrd="0" presId="urn:microsoft.com/office/officeart/2005/8/layout/target3"/>
    <dgm:cxn modelId="{5F3A9D3A-2A52-45D2-A224-FEEC47529583}" type="presParOf" srcId="{E910BAB4-74A6-4255-B21E-C21D706FBC3C}" destId="{D803574D-C2E0-4B69-A003-9B62DB682014}" srcOrd="12" destOrd="0" presId="urn:microsoft.com/office/officeart/2005/8/layout/target3"/>
    <dgm:cxn modelId="{2A6DAC30-EF5E-41E7-BB74-0EF76B0B3F1B}" type="presParOf" srcId="{E910BAB4-74A6-4255-B21E-C21D706FBC3C}" destId="{5AC48C4B-9CF2-4DEC-93F2-472408BDD2AC}" srcOrd="13" destOrd="0" presId="urn:microsoft.com/office/officeart/2005/8/layout/target3"/>
    <dgm:cxn modelId="{47DD5731-8F4F-4308-9A0C-768477F7D6B4}" type="presParOf" srcId="{E910BAB4-74A6-4255-B21E-C21D706FBC3C}" destId="{A19EB019-E372-4944-A42E-582D35980257}" srcOrd="14" destOrd="0" presId="urn:microsoft.com/office/officeart/2005/8/layout/target3"/>
    <dgm:cxn modelId="{2CD9F519-1675-46F9-90DD-C85D4EFC4060}" type="presParOf" srcId="{E910BAB4-74A6-4255-B21E-C21D706FBC3C}" destId="{91A6E710-B0F0-43AE-8E83-B7A878074D9F}" srcOrd="15" destOrd="0" presId="urn:microsoft.com/office/officeart/2005/8/layout/target3"/>
    <dgm:cxn modelId="{60440123-4156-41AD-8085-A4EC36EFB964}" type="presParOf" srcId="{E910BAB4-74A6-4255-B21E-C21D706FBC3C}" destId="{50FCC539-889A-44D1-9D2F-BEDD796226CC}" srcOrd="16" destOrd="0" presId="urn:microsoft.com/office/officeart/2005/8/layout/target3"/>
    <dgm:cxn modelId="{530965ED-0520-46CA-8726-69291C32EE0D}" type="presParOf" srcId="{E910BAB4-74A6-4255-B21E-C21D706FBC3C}" destId="{04614D0D-854F-4A87-8F6D-1908AC34BC82}" srcOrd="17" destOrd="0" presId="urn:microsoft.com/office/officeart/2005/8/layout/target3"/>
    <dgm:cxn modelId="{7DC4AB84-C5F7-4CA1-9F30-22FD40F9892B}" type="presParOf" srcId="{E910BAB4-74A6-4255-B21E-C21D706FBC3C}" destId="{3F46EF6E-B884-46F7-B65B-8FBF733FF7D9}" srcOrd="18" destOrd="0" presId="urn:microsoft.com/office/officeart/2005/8/layout/target3"/>
    <dgm:cxn modelId="{F3AF7D0E-E4B0-40C9-A6F3-9F63F405E9D6}" type="presParOf" srcId="{E910BAB4-74A6-4255-B21E-C21D706FBC3C}" destId="{B46D13CE-0F1C-4BFD-B648-3DC2737268CB}" srcOrd="19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2552CB-04C4-4AB8-92DD-25833DFB8CC0}" type="doc">
      <dgm:prSet loTypeId="urn:microsoft.com/office/officeart/2005/8/layout/pyramid4" loCatId="pyramid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55F6C6E-AA7D-4396-A199-9C153E9C4D7A}">
      <dgm:prSet phldrT="[Text]"/>
      <dgm:spPr/>
      <dgm:t>
        <a:bodyPr/>
        <a:lstStyle/>
        <a:p>
          <a:r>
            <a:rPr lang="en-US" dirty="0" smtClean="0"/>
            <a:t>Not &gt; 250 words</a:t>
          </a:r>
          <a:endParaRPr lang="en-US" dirty="0"/>
        </a:p>
      </dgm:t>
    </dgm:pt>
    <dgm:pt modelId="{1EA54D59-A130-4419-BF80-1D3F9D7C2E9B}" type="parTrans" cxnId="{6D7D9412-46A6-47CF-B062-E9777392287D}">
      <dgm:prSet/>
      <dgm:spPr/>
      <dgm:t>
        <a:bodyPr/>
        <a:lstStyle/>
        <a:p>
          <a:endParaRPr lang="en-US"/>
        </a:p>
      </dgm:t>
    </dgm:pt>
    <dgm:pt modelId="{1FECE997-BCEA-4076-96F8-CA92DCEE4AC6}" type="sibTrans" cxnId="{6D7D9412-46A6-47CF-B062-E9777392287D}">
      <dgm:prSet/>
      <dgm:spPr/>
      <dgm:t>
        <a:bodyPr/>
        <a:lstStyle/>
        <a:p>
          <a:endParaRPr lang="en-US"/>
        </a:p>
      </dgm:t>
    </dgm:pt>
    <dgm:pt modelId="{C971950D-70E8-4529-9278-7178CB74BD6C}">
      <dgm:prSet phldrT="[Text]" custT="1"/>
      <dgm:spPr/>
      <dgm:t>
        <a:bodyPr/>
        <a:lstStyle/>
        <a:p>
          <a:r>
            <a:rPr lang="en-US" sz="1400" b="0" i="0" dirty="0" smtClean="0"/>
            <a:t>Copying  of graphs and charts </a:t>
          </a:r>
          <a:endParaRPr lang="en-US" sz="1400" dirty="0"/>
        </a:p>
      </dgm:t>
    </dgm:pt>
    <dgm:pt modelId="{BE056884-E63C-4FDD-8F39-84D004F97632}" type="parTrans" cxnId="{1236C217-F4C9-40A9-A5E9-3E6D09E655D4}">
      <dgm:prSet/>
      <dgm:spPr/>
      <dgm:t>
        <a:bodyPr/>
        <a:lstStyle/>
        <a:p>
          <a:endParaRPr lang="en-US"/>
        </a:p>
      </dgm:t>
    </dgm:pt>
    <dgm:pt modelId="{5AE50A51-3940-490E-AC90-C94C23D971F5}" type="sibTrans" cxnId="{1236C217-F4C9-40A9-A5E9-3E6D09E655D4}">
      <dgm:prSet/>
      <dgm:spPr/>
      <dgm:t>
        <a:bodyPr/>
        <a:lstStyle/>
        <a:p>
          <a:endParaRPr lang="en-US"/>
        </a:p>
      </dgm:t>
    </dgm:pt>
    <dgm:pt modelId="{B2C47646-AFFE-4FB5-9DFE-2427381718DE}">
      <dgm:prSet phldrT="[Text]"/>
      <dgm:spPr/>
      <dgm:t>
        <a:bodyPr/>
        <a:lstStyle/>
        <a:p>
          <a:r>
            <a:rPr lang="en-US" dirty="0" smtClean="0"/>
            <a:t>Cite the source reference</a:t>
          </a:r>
          <a:endParaRPr lang="en-US" dirty="0"/>
        </a:p>
      </dgm:t>
    </dgm:pt>
    <dgm:pt modelId="{97935E3B-B01E-4C49-BC80-BFE29173BF90}" type="parTrans" cxnId="{4A645C42-32D4-423B-9002-E379621BFC64}">
      <dgm:prSet/>
      <dgm:spPr/>
      <dgm:t>
        <a:bodyPr/>
        <a:lstStyle/>
        <a:p>
          <a:endParaRPr lang="en-US"/>
        </a:p>
      </dgm:t>
    </dgm:pt>
    <dgm:pt modelId="{87619E0D-9392-411E-B0F3-A999F3FDD263}" type="sibTrans" cxnId="{4A645C42-32D4-423B-9002-E379621BFC64}">
      <dgm:prSet/>
      <dgm:spPr/>
      <dgm:t>
        <a:bodyPr/>
        <a:lstStyle/>
        <a:p>
          <a:endParaRPr lang="en-US"/>
        </a:p>
      </dgm:t>
    </dgm:pt>
    <dgm:pt modelId="{D5C951AA-4426-436F-89DB-3B266EA93301}">
      <dgm:prSet phldrT="[Text]"/>
      <dgm:spPr/>
      <dgm:t>
        <a:bodyPr/>
        <a:lstStyle/>
        <a:p>
          <a:r>
            <a:rPr lang="en-US" dirty="0" smtClean="0"/>
            <a:t>Not &gt; 5% long writing</a:t>
          </a:r>
          <a:endParaRPr lang="en-US" dirty="0"/>
        </a:p>
      </dgm:t>
    </dgm:pt>
    <dgm:pt modelId="{B3498D2F-CFD6-48A2-8FC6-7AC5BD45A508}" type="parTrans" cxnId="{D350E170-7111-4351-B626-54DC44A462CB}">
      <dgm:prSet/>
      <dgm:spPr/>
      <dgm:t>
        <a:bodyPr/>
        <a:lstStyle/>
        <a:p>
          <a:endParaRPr lang="en-US"/>
        </a:p>
      </dgm:t>
    </dgm:pt>
    <dgm:pt modelId="{FAE7435F-EB86-4654-9064-4A45F8BA819B}" type="sibTrans" cxnId="{D350E170-7111-4351-B626-54DC44A462CB}">
      <dgm:prSet/>
      <dgm:spPr/>
      <dgm:t>
        <a:bodyPr/>
        <a:lstStyle/>
        <a:p>
          <a:endParaRPr lang="en-US"/>
        </a:p>
      </dgm:t>
    </dgm:pt>
    <dgm:pt modelId="{A3BB9B38-7ECC-407F-9D24-BC8702B42DB9}" type="pres">
      <dgm:prSet presAssocID="{1E2552CB-04C4-4AB8-92DD-25833DFB8CC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A514B3-0E3D-4E07-9FBA-16C7E8134127}" type="pres">
      <dgm:prSet presAssocID="{1E2552CB-04C4-4AB8-92DD-25833DFB8CC0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D8897-BE23-4E44-A852-F951EA214C65}" type="pres">
      <dgm:prSet presAssocID="{1E2552CB-04C4-4AB8-92DD-25833DFB8CC0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2C96B-3009-48C5-9893-1A1E84FC3855}" type="pres">
      <dgm:prSet presAssocID="{1E2552CB-04C4-4AB8-92DD-25833DFB8CC0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0116E-AEB8-4C84-9D56-472D298965B4}" type="pres">
      <dgm:prSet presAssocID="{1E2552CB-04C4-4AB8-92DD-25833DFB8CC0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47AFF4-3DAA-4229-97E7-E68994EC9802}" type="presOf" srcId="{C971950D-70E8-4529-9278-7178CB74BD6C}" destId="{3DED8897-BE23-4E44-A852-F951EA214C65}" srcOrd="0" destOrd="0" presId="urn:microsoft.com/office/officeart/2005/8/layout/pyramid4"/>
    <dgm:cxn modelId="{D350E170-7111-4351-B626-54DC44A462CB}" srcId="{1E2552CB-04C4-4AB8-92DD-25833DFB8CC0}" destId="{D5C951AA-4426-436F-89DB-3B266EA93301}" srcOrd="3" destOrd="0" parTransId="{B3498D2F-CFD6-48A2-8FC6-7AC5BD45A508}" sibTransId="{FAE7435F-EB86-4654-9064-4A45F8BA819B}"/>
    <dgm:cxn modelId="{DAFA8564-2F0C-4894-A062-93F9C841D8D5}" type="presOf" srcId="{1E2552CB-04C4-4AB8-92DD-25833DFB8CC0}" destId="{A3BB9B38-7ECC-407F-9D24-BC8702B42DB9}" srcOrd="0" destOrd="0" presId="urn:microsoft.com/office/officeart/2005/8/layout/pyramid4"/>
    <dgm:cxn modelId="{E81B5762-87FE-4828-9558-17EF56AAA3A9}" type="presOf" srcId="{255F6C6E-AA7D-4396-A199-9C153E9C4D7A}" destId="{28A514B3-0E3D-4E07-9FBA-16C7E8134127}" srcOrd="0" destOrd="0" presId="urn:microsoft.com/office/officeart/2005/8/layout/pyramid4"/>
    <dgm:cxn modelId="{1236C217-F4C9-40A9-A5E9-3E6D09E655D4}" srcId="{1E2552CB-04C4-4AB8-92DD-25833DFB8CC0}" destId="{C971950D-70E8-4529-9278-7178CB74BD6C}" srcOrd="1" destOrd="0" parTransId="{BE056884-E63C-4FDD-8F39-84D004F97632}" sibTransId="{5AE50A51-3940-490E-AC90-C94C23D971F5}"/>
    <dgm:cxn modelId="{A0A0F286-5B3B-4307-8CE8-428990026061}" type="presOf" srcId="{B2C47646-AFFE-4FB5-9DFE-2427381718DE}" destId="{F582C96B-3009-48C5-9893-1A1E84FC3855}" srcOrd="0" destOrd="0" presId="urn:microsoft.com/office/officeart/2005/8/layout/pyramid4"/>
    <dgm:cxn modelId="{4A645C42-32D4-423B-9002-E379621BFC64}" srcId="{1E2552CB-04C4-4AB8-92DD-25833DFB8CC0}" destId="{B2C47646-AFFE-4FB5-9DFE-2427381718DE}" srcOrd="2" destOrd="0" parTransId="{97935E3B-B01E-4C49-BC80-BFE29173BF90}" sibTransId="{87619E0D-9392-411E-B0F3-A999F3FDD263}"/>
    <dgm:cxn modelId="{6D7D9412-46A6-47CF-B062-E9777392287D}" srcId="{1E2552CB-04C4-4AB8-92DD-25833DFB8CC0}" destId="{255F6C6E-AA7D-4396-A199-9C153E9C4D7A}" srcOrd="0" destOrd="0" parTransId="{1EA54D59-A130-4419-BF80-1D3F9D7C2E9B}" sibTransId="{1FECE997-BCEA-4076-96F8-CA92DCEE4AC6}"/>
    <dgm:cxn modelId="{57EA1693-EC07-4D8C-BDF3-1C8709A55BD8}" type="presOf" srcId="{D5C951AA-4426-436F-89DB-3B266EA93301}" destId="{91C0116E-AEB8-4C84-9D56-472D298965B4}" srcOrd="0" destOrd="0" presId="urn:microsoft.com/office/officeart/2005/8/layout/pyramid4"/>
    <dgm:cxn modelId="{29E63723-9A00-4D7C-A1F9-8F8B796DD288}" type="presParOf" srcId="{A3BB9B38-7ECC-407F-9D24-BC8702B42DB9}" destId="{28A514B3-0E3D-4E07-9FBA-16C7E8134127}" srcOrd="0" destOrd="0" presId="urn:microsoft.com/office/officeart/2005/8/layout/pyramid4"/>
    <dgm:cxn modelId="{CE9FF403-31A6-4CCB-9FD2-D4ED5FA19A0C}" type="presParOf" srcId="{A3BB9B38-7ECC-407F-9D24-BC8702B42DB9}" destId="{3DED8897-BE23-4E44-A852-F951EA214C65}" srcOrd="1" destOrd="0" presId="urn:microsoft.com/office/officeart/2005/8/layout/pyramid4"/>
    <dgm:cxn modelId="{5052DC2A-2DD8-43FA-8C44-E7BC901F325E}" type="presParOf" srcId="{A3BB9B38-7ECC-407F-9D24-BC8702B42DB9}" destId="{F582C96B-3009-48C5-9893-1A1E84FC3855}" srcOrd="2" destOrd="0" presId="urn:microsoft.com/office/officeart/2005/8/layout/pyramid4"/>
    <dgm:cxn modelId="{EBE2D582-281D-4C49-82DC-54881515830C}" type="presParOf" srcId="{A3BB9B38-7ECC-407F-9D24-BC8702B42DB9}" destId="{91C0116E-AEB8-4C84-9D56-472D298965B4}" srcOrd="3" destOrd="0" presId="urn:microsoft.com/office/officeart/2005/8/layout/pyramid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C1D62D-AA82-4EF4-9CF2-3D940D4F57C0}" type="doc">
      <dgm:prSet loTypeId="urn:microsoft.com/office/officeart/2005/8/layout/lProcess3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E4E068-B5B4-4A03-ABBD-AFF29F916CAC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2D9AA3A9-32D2-4E62-AD0B-7F2B1DD4787E}" type="parTrans" cxnId="{AD4D3891-F875-442B-B5EF-2EDE19C9D278}">
      <dgm:prSet/>
      <dgm:spPr/>
      <dgm:t>
        <a:bodyPr/>
        <a:lstStyle/>
        <a:p>
          <a:endParaRPr lang="en-US"/>
        </a:p>
      </dgm:t>
    </dgm:pt>
    <dgm:pt modelId="{BF4852E1-97BD-4414-A6BF-3572D77402B2}" type="sibTrans" cxnId="{AD4D3891-F875-442B-B5EF-2EDE19C9D278}">
      <dgm:prSet/>
      <dgm:spPr/>
      <dgm:t>
        <a:bodyPr/>
        <a:lstStyle/>
        <a:p>
          <a:endParaRPr lang="en-US"/>
        </a:p>
      </dgm:t>
    </dgm:pt>
    <dgm:pt modelId="{AEA5C0DD-B3EB-48ED-BE91-6B1D2351A7B4}">
      <dgm:prSet phldrT="[Text]"/>
      <dgm:spPr/>
      <dgm:t>
        <a:bodyPr/>
        <a:lstStyle/>
        <a:p>
          <a:r>
            <a:rPr lang="en-US" dirty="0" smtClean="0"/>
            <a:t>Author’s surname</a:t>
          </a:r>
          <a:endParaRPr lang="en-US" dirty="0"/>
        </a:p>
      </dgm:t>
    </dgm:pt>
    <dgm:pt modelId="{427B428A-8D04-4E03-A80A-6A079325C0A4}" type="parTrans" cxnId="{8363B36A-185C-48E0-BA1D-55AF2E99A539}">
      <dgm:prSet/>
      <dgm:spPr/>
      <dgm:t>
        <a:bodyPr/>
        <a:lstStyle/>
        <a:p>
          <a:endParaRPr lang="en-US"/>
        </a:p>
      </dgm:t>
    </dgm:pt>
    <dgm:pt modelId="{E96AA371-4731-4D6C-80B9-00986B253485}" type="sibTrans" cxnId="{8363B36A-185C-48E0-BA1D-55AF2E99A539}">
      <dgm:prSet/>
      <dgm:spPr/>
      <dgm:t>
        <a:bodyPr/>
        <a:lstStyle/>
        <a:p>
          <a:endParaRPr lang="en-US"/>
        </a:p>
      </dgm:t>
    </dgm:pt>
    <dgm:pt modelId="{AB92125F-D7A5-42D2-B0C7-165B2DC84A07}">
      <dgm:prSet phldrT="[Text]"/>
      <dgm:spPr/>
      <dgm:t>
        <a:bodyPr/>
        <a:lstStyle/>
        <a:p>
          <a:r>
            <a:rPr lang="en-US" dirty="0" smtClean="0"/>
            <a:t>Year published</a:t>
          </a:r>
          <a:endParaRPr lang="en-US" dirty="0"/>
        </a:p>
      </dgm:t>
    </dgm:pt>
    <dgm:pt modelId="{DEFFF1DD-4D64-4C65-BCED-5E89CB5CC58E}" type="parTrans" cxnId="{95AA842C-3438-4BF0-ABB8-834A39220122}">
      <dgm:prSet/>
      <dgm:spPr/>
      <dgm:t>
        <a:bodyPr/>
        <a:lstStyle/>
        <a:p>
          <a:endParaRPr lang="en-US"/>
        </a:p>
      </dgm:t>
    </dgm:pt>
    <dgm:pt modelId="{456345CC-C967-43E9-B7BD-4C544081E95E}" type="sibTrans" cxnId="{95AA842C-3438-4BF0-ABB8-834A39220122}">
      <dgm:prSet/>
      <dgm:spPr/>
      <dgm:t>
        <a:bodyPr/>
        <a:lstStyle/>
        <a:p>
          <a:endParaRPr lang="en-US"/>
        </a:p>
      </dgm:t>
    </dgm:pt>
    <dgm:pt modelId="{D72CCE1C-238D-494B-A71B-1E0896FDC4F2}">
      <dgm:prSet phldrT="[Text]"/>
      <dgm:spPr/>
      <dgm:t>
        <a:bodyPr/>
        <a:lstStyle/>
        <a:p>
          <a:r>
            <a:rPr lang="en-US" dirty="0" smtClean="0"/>
            <a:t>Text </a:t>
          </a:r>
          <a:endParaRPr lang="en-US" dirty="0"/>
        </a:p>
      </dgm:t>
    </dgm:pt>
    <dgm:pt modelId="{A33E4C94-FBE6-4193-B8A0-719567024FBA}" type="parTrans" cxnId="{73D53187-5526-4B44-8FD9-57BE0054B78F}">
      <dgm:prSet/>
      <dgm:spPr/>
      <dgm:t>
        <a:bodyPr/>
        <a:lstStyle/>
        <a:p>
          <a:endParaRPr lang="en-US"/>
        </a:p>
      </dgm:t>
    </dgm:pt>
    <dgm:pt modelId="{607707B8-E5D0-42E6-9E4D-D36E6143D086}" type="sibTrans" cxnId="{73D53187-5526-4B44-8FD9-57BE0054B78F}">
      <dgm:prSet/>
      <dgm:spPr/>
      <dgm:t>
        <a:bodyPr/>
        <a:lstStyle/>
        <a:p>
          <a:endParaRPr lang="en-US"/>
        </a:p>
      </dgm:t>
    </dgm:pt>
    <dgm:pt modelId="{344D9136-9269-41C3-ADC0-C814BC606913}">
      <dgm:prSet phldrT="[Text]"/>
      <dgm:spPr/>
      <dgm:t>
        <a:bodyPr/>
        <a:lstStyle/>
        <a:p>
          <a:r>
            <a:rPr lang="en-US" dirty="0" smtClean="0"/>
            <a:t>Year published</a:t>
          </a:r>
          <a:endParaRPr lang="en-US" dirty="0"/>
        </a:p>
      </dgm:t>
    </dgm:pt>
    <dgm:pt modelId="{E9AFBB1B-7AB0-49F8-AF12-6452B90A97B9}" type="parTrans" cxnId="{F3EEBF1E-A14D-449E-9E1E-1B43D3300600}">
      <dgm:prSet/>
      <dgm:spPr/>
      <dgm:t>
        <a:bodyPr/>
        <a:lstStyle/>
        <a:p>
          <a:endParaRPr lang="en-US"/>
        </a:p>
      </dgm:t>
    </dgm:pt>
    <dgm:pt modelId="{1EF57D08-5015-49DF-A894-EA846AD02D25}" type="sibTrans" cxnId="{F3EEBF1E-A14D-449E-9E1E-1B43D3300600}">
      <dgm:prSet/>
      <dgm:spPr/>
      <dgm:t>
        <a:bodyPr/>
        <a:lstStyle/>
        <a:p>
          <a:endParaRPr lang="en-US"/>
        </a:p>
      </dgm:t>
    </dgm:pt>
    <dgm:pt modelId="{B47A458A-E28B-4599-A390-359051644F5F}" type="pres">
      <dgm:prSet presAssocID="{E3C1D62D-AA82-4EF4-9CF2-3D940D4F57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72E5BA-2958-4943-A1EB-CE17CB3AB44C}" type="pres">
      <dgm:prSet presAssocID="{EDE4E068-B5B4-4A03-ABBD-AFF29F916CAC}" presName="horFlow" presStyleCnt="0"/>
      <dgm:spPr/>
    </dgm:pt>
    <dgm:pt modelId="{630946BD-A21E-4C67-8C95-95291AB1F5B5}" type="pres">
      <dgm:prSet presAssocID="{EDE4E068-B5B4-4A03-ABBD-AFF29F916CAC}" presName="bigChev" presStyleLbl="node1" presStyleIdx="0" presStyleCnt="2"/>
      <dgm:spPr/>
      <dgm:t>
        <a:bodyPr/>
        <a:lstStyle/>
        <a:p>
          <a:endParaRPr lang="en-US"/>
        </a:p>
      </dgm:t>
    </dgm:pt>
    <dgm:pt modelId="{9B92E68A-4ECC-4CCD-AF1E-D3C20A376865}" type="pres">
      <dgm:prSet presAssocID="{427B428A-8D04-4E03-A80A-6A079325C0A4}" presName="parTrans" presStyleCnt="0"/>
      <dgm:spPr/>
    </dgm:pt>
    <dgm:pt modelId="{DB32E5B5-C346-4FCE-BED3-4EABD93F72A2}" type="pres">
      <dgm:prSet presAssocID="{AEA5C0DD-B3EB-48ED-BE91-6B1D2351A7B4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6D7B3-08E5-4C45-878A-CE20F41F2288}" type="pres">
      <dgm:prSet presAssocID="{E96AA371-4731-4D6C-80B9-00986B253485}" presName="sibTrans" presStyleCnt="0"/>
      <dgm:spPr/>
    </dgm:pt>
    <dgm:pt modelId="{F6CE8806-BF42-48E3-81C0-8DDE0B4A1EFC}" type="pres">
      <dgm:prSet presAssocID="{AB92125F-D7A5-42D2-B0C7-165B2DC84A07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70314-6733-4718-9319-C0604D1DE20C}" type="pres">
      <dgm:prSet presAssocID="{EDE4E068-B5B4-4A03-ABBD-AFF29F916CAC}" presName="vSp" presStyleCnt="0"/>
      <dgm:spPr/>
    </dgm:pt>
    <dgm:pt modelId="{A6DEDD10-4BE8-40F5-B806-0BE506117081}" type="pres">
      <dgm:prSet presAssocID="{D72CCE1C-238D-494B-A71B-1E0896FDC4F2}" presName="horFlow" presStyleCnt="0"/>
      <dgm:spPr/>
    </dgm:pt>
    <dgm:pt modelId="{FFF9C860-A436-4B91-8263-0015E05A96A1}" type="pres">
      <dgm:prSet presAssocID="{D72CCE1C-238D-494B-A71B-1E0896FDC4F2}" presName="bigChev" presStyleLbl="node1" presStyleIdx="1" presStyleCnt="2"/>
      <dgm:spPr/>
      <dgm:t>
        <a:bodyPr/>
        <a:lstStyle/>
        <a:p>
          <a:endParaRPr lang="en-US"/>
        </a:p>
      </dgm:t>
    </dgm:pt>
    <dgm:pt modelId="{EAD088E9-F0FE-4B8E-A40F-F4708C143425}" type="pres">
      <dgm:prSet presAssocID="{E9AFBB1B-7AB0-49F8-AF12-6452B90A97B9}" presName="parTrans" presStyleCnt="0"/>
      <dgm:spPr/>
    </dgm:pt>
    <dgm:pt modelId="{643D3FD8-086D-44BB-8459-9115162262CB}" type="pres">
      <dgm:prSet presAssocID="{344D9136-9269-41C3-ADC0-C814BC606913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4AF4CA-687E-4A0A-88CD-B99260063277}" type="presOf" srcId="{E3C1D62D-AA82-4EF4-9CF2-3D940D4F57C0}" destId="{B47A458A-E28B-4599-A390-359051644F5F}" srcOrd="0" destOrd="0" presId="urn:microsoft.com/office/officeart/2005/8/layout/lProcess3"/>
    <dgm:cxn modelId="{8363B36A-185C-48E0-BA1D-55AF2E99A539}" srcId="{EDE4E068-B5B4-4A03-ABBD-AFF29F916CAC}" destId="{AEA5C0DD-B3EB-48ED-BE91-6B1D2351A7B4}" srcOrd="0" destOrd="0" parTransId="{427B428A-8D04-4E03-A80A-6A079325C0A4}" sibTransId="{E96AA371-4731-4D6C-80B9-00986B253485}"/>
    <dgm:cxn modelId="{95AA842C-3438-4BF0-ABB8-834A39220122}" srcId="{EDE4E068-B5B4-4A03-ABBD-AFF29F916CAC}" destId="{AB92125F-D7A5-42D2-B0C7-165B2DC84A07}" srcOrd="1" destOrd="0" parTransId="{DEFFF1DD-4D64-4C65-BCED-5E89CB5CC58E}" sibTransId="{456345CC-C967-43E9-B7BD-4C544081E95E}"/>
    <dgm:cxn modelId="{73D53187-5526-4B44-8FD9-57BE0054B78F}" srcId="{E3C1D62D-AA82-4EF4-9CF2-3D940D4F57C0}" destId="{D72CCE1C-238D-494B-A71B-1E0896FDC4F2}" srcOrd="1" destOrd="0" parTransId="{A33E4C94-FBE6-4193-B8A0-719567024FBA}" sibTransId="{607707B8-E5D0-42E6-9E4D-D36E6143D086}"/>
    <dgm:cxn modelId="{F3EEBF1E-A14D-449E-9E1E-1B43D3300600}" srcId="{D72CCE1C-238D-494B-A71B-1E0896FDC4F2}" destId="{344D9136-9269-41C3-ADC0-C814BC606913}" srcOrd="0" destOrd="0" parTransId="{E9AFBB1B-7AB0-49F8-AF12-6452B90A97B9}" sibTransId="{1EF57D08-5015-49DF-A894-EA846AD02D25}"/>
    <dgm:cxn modelId="{9FC5A817-B7F8-432F-BD15-62BA389C2EEE}" type="presOf" srcId="{AEA5C0DD-B3EB-48ED-BE91-6B1D2351A7B4}" destId="{DB32E5B5-C346-4FCE-BED3-4EABD93F72A2}" srcOrd="0" destOrd="0" presId="urn:microsoft.com/office/officeart/2005/8/layout/lProcess3"/>
    <dgm:cxn modelId="{73D59867-C68C-4D3E-9DD0-7C2DDA25076F}" type="presOf" srcId="{EDE4E068-B5B4-4A03-ABBD-AFF29F916CAC}" destId="{630946BD-A21E-4C67-8C95-95291AB1F5B5}" srcOrd="0" destOrd="0" presId="urn:microsoft.com/office/officeart/2005/8/layout/lProcess3"/>
    <dgm:cxn modelId="{D31AE168-567F-4799-B284-E26E2185ABD6}" type="presOf" srcId="{AB92125F-D7A5-42D2-B0C7-165B2DC84A07}" destId="{F6CE8806-BF42-48E3-81C0-8DDE0B4A1EFC}" srcOrd="0" destOrd="0" presId="urn:microsoft.com/office/officeart/2005/8/layout/lProcess3"/>
    <dgm:cxn modelId="{AD4D3891-F875-442B-B5EF-2EDE19C9D278}" srcId="{E3C1D62D-AA82-4EF4-9CF2-3D940D4F57C0}" destId="{EDE4E068-B5B4-4A03-ABBD-AFF29F916CAC}" srcOrd="0" destOrd="0" parTransId="{2D9AA3A9-32D2-4E62-AD0B-7F2B1DD4787E}" sibTransId="{BF4852E1-97BD-4414-A6BF-3572D77402B2}"/>
    <dgm:cxn modelId="{FD42F953-92B8-4934-8CD2-6367C4FCC8FE}" type="presOf" srcId="{D72CCE1C-238D-494B-A71B-1E0896FDC4F2}" destId="{FFF9C860-A436-4B91-8263-0015E05A96A1}" srcOrd="0" destOrd="0" presId="urn:microsoft.com/office/officeart/2005/8/layout/lProcess3"/>
    <dgm:cxn modelId="{DC48F312-57F1-4236-ABD2-EF953C13B1E7}" type="presOf" srcId="{344D9136-9269-41C3-ADC0-C814BC606913}" destId="{643D3FD8-086D-44BB-8459-9115162262CB}" srcOrd="0" destOrd="0" presId="urn:microsoft.com/office/officeart/2005/8/layout/lProcess3"/>
    <dgm:cxn modelId="{5155DBC2-171C-42DC-8F2C-0D3A799A41D4}" type="presParOf" srcId="{B47A458A-E28B-4599-A390-359051644F5F}" destId="{1E72E5BA-2958-4943-A1EB-CE17CB3AB44C}" srcOrd="0" destOrd="0" presId="urn:microsoft.com/office/officeart/2005/8/layout/lProcess3"/>
    <dgm:cxn modelId="{79598F4F-531C-457A-A4D9-A0101132A046}" type="presParOf" srcId="{1E72E5BA-2958-4943-A1EB-CE17CB3AB44C}" destId="{630946BD-A21E-4C67-8C95-95291AB1F5B5}" srcOrd="0" destOrd="0" presId="urn:microsoft.com/office/officeart/2005/8/layout/lProcess3"/>
    <dgm:cxn modelId="{3706A463-1B4F-4D8D-AFC8-EDD13731F74E}" type="presParOf" srcId="{1E72E5BA-2958-4943-A1EB-CE17CB3AB44C}" destId="{9B92E68A-4ECC-4CCD-AF1E-D3C20A376865}" srcOrd="1" destOrd="0" presId="urn:microsoft.com/office/officeart/2005/8/layout/lProcess3"/>
    <dgm:cxn modelId="{C4434A1B-D63C-4B2F-BB35-5F7D7377AA7B}" type="presParOf" srcId="{1E72E5BA-2958-4943-A1EB-CE17CB3AB44C}" destId="{DB32E5B5-C346-4FCE-BED3-4EABD93F72A2}" srcOrd="2" destOrd="0" presId="urn:microsoft.com/office/officeart/2005/8/layout/lProcess3"/>
    <dgm:cxn modelId="{1D89752F-4507-4FB2-8D60-3640D0704DFB}" type="presParOf" srcId="{1E72E5BA-2958-4943-A1EB-CE17CB3AB44C}" destId="{5606D7B3-08E5-4C45-878A-CE20F41F2288}" srcOrd="3" destOrd="0" presId="urn:microsoft.com/office/officeart/2005/8/layout/lProcess3"/>
    <dgm:cxn modelId="{FA49B4EA-220A-49AA-A036-2E25E2133F7D}" type="presParOf" srcId="{1E72E5BA-2958-4943-A1EB-CE17CB3AB44C}" destId="{F6CE8806-BF42-48E3-81C0-8DDE0B4A1EFC}" srcOrd="4" destOrd="0" presId="urn:microsoft.com/office/officeart/2005/8/layout/lProcess3"/>
    <dgm:cxn modelId="{57B0CE96-C1AA-4786-8020-69DDFB31F100}" type="presParOf" srcId="{B47A458A-E28B-4599-A390-359051644F5F}" destId="{87F70314-6733-4718-9319-C0604D1DE20C}" srcOrd="1" destOrd="0" presId="urn:microsoft.com/office/officeart/2005/8/layout/lProcess3"/>
    <dgm:cxn modelId="{4250ABBC-19FA-4F65-8257-403706183819}" type="presParOf" srcId="{B47A458A-E28B-4599-A390-359051644F5F}" destId="{A6DEDD10-4BE8-40F5-B806-0BE506117081}" srcOrd="2" destOrd="0" presId="urn:microsoft.com/office/officeart/2005/8/layout/lProcess3"/>
    <dgm:cxn modelId="{10B4C8CD-2896-4917-971C-F3AD4ACD64BA}" type="presParOf" srcId="{A6DEDD10-4BE8-40F5-B806-0BE506117081}" destId="{FFF9C860-A436-4B91-8263-0015E05A96A1}" srcOrd="0" destOrd="0" presId="urn:microsoft.com/office/officeart/2005/8/layout/lProcess3"/>
    <dgm:cxn modelId="{2381E30A-A166-4FA7-B521-04CA31CF3FF2}" type="presParOf" srcId="{A6DEDD10-4BE8-40F5-B806-0BE506117081}" destId="{EAD088E9-F0FE-4B8E-A40F-F4708C143425}" srcOrd="1" destOrd="0" presId="urn:microsoft.com/office/officeart/2005/8/layout/lProcess3"/>
    <dgm:cxn modelId="{F0118697-1CFE-4965-8953-8774C6EA0020}" type="presParOf" srcId="{A6DEDD10-4BE8-40F5-B806-0BE506117081}" destId="{643D3FD8-086D-44BB-8459-9115162262CB}" srcOrd="2" destOrd="0" presId="urn:microsoft.com/office/officeart/2005/8/layout/lProcess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F0F204-8B2E-4432-8162-3FFEFECAD9B9}" type="doc">
      <dgm:prSet loTypeId="urn:microsoft.com/office/officeart/2005/8/layout/lProcess3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CA58A6-5C0F-4D0E-947C-ECBBA796DDCB}">
      <dgm:prSet phldrT="[Text]"/>
      <dgm:spPr/>
      <dgm:t>
        <a:bodyPr/>
        <a:lstStyle/>
        <a:p>
          <a:r>
            <a:rPr lang="en-US" dirty="0" smtClean="0"/>
            <a:t>Author’s name</a:t>
          </a:r>
          <a:endParaRPr lang="en-US" dirty="0"/>
        </a:p>
      </dgm:t>
    </dgm:pt>
    <dgm:pt modelId="{8FB2884F-3ADD-452C-A71D-A9D5D041A110}" type="parTrans" cxnId="{DF051BB3-4498-40AC-84FE-4E5EE20E96B9}">
      <dgm:prSet/>
      <dgm:spPr/>
      <dgm:t>
        <a:bodyPr/>
        <a:lstStyle/>
        <a:p>
          <a:endParaRPr lang="en-US"/>
        </a:p>
      </dgm:t>
    </dgm:pt>
    <dgm:pt modelId="{1903F6F8-47E9-46C9-8FEC-418BF4AA8F8A}" type="sibTrans" cxnId="{DF051BB3-4498-40AC-84FE-4E5EE20E96B9}">
      <dgm:prSet/>
      <dgm:spPr/>
      <dgm:t>
        <a:bodyPr/>
        <a:lstStyle/>
        <a:p>
          <a:endParaRPr lang="en-US"/>
        </a:p>
      </dgm:t>
    </dgm:pt>
    <dgm:pt modelId="{BAEB5CF8-C869-49C0-B7F7-F7A9E09DE482}">
      <dgm:prSet phldrT="[Text]"/>
      <dgm:spPr/>
      <dgm:t>
        <a:bodyPr/>
        <a:lstStyle/>
        <a:p>
          <a:r>
            <a:rPr lang="en-US" dirty="0" smtClean="0"/>
            <a:t>Years published</a:t>
          </a:r>
          <a:endParaRPr lang="en-US" dirty="0"/>
        </a:p>
      </dgm:t>
    </dgm:pt>
    <dgm:pt modelId="{E9B25AA9-24A4-41F0-9217-5E96F47D6117}" type="parTrans" cxnId="{A95A2115-F024-4F3F-992C-B92A91F8F5F8}">
      <dgm:prSet/>
      <dgm:spPr/>
      <dgm:t>
        <a:bodyPr/>
        <a:lstStyle/>
        <a:p>
          <a:endParaRPr lang="en-US"/>
        </a:p>
      </dgm:t>
    </dgm:pt>
    <dgm:pt modelId="{5056B129-B40D-41A8-B40A-6C6178BA7964}" type="sibTrans" cxnId="{A95A2115-F024-4F3F-992C-B92A91F8F5F8}">
      <dgm:prSet/>
      <dgm:spPr/>
      <dgm:t>
        <a:bodyPr/>
        <a:lstStyle/>
        <a:p>
          <a:endParaRPr lang="en-US"/>
        </a:p>
      </dgm:t>
    </dgm:pt>
    <dgm:pt modelId="{612B1CA8-1C63-42C8-A83D-F68043D91A31}">
      <dgm:prSet phldrT="[Text]"/>
      <dgm:spPr/>
      <dgm:t>
        <a:bodyPr/>
        <a:lstStyle/>
        <a:p>
          <a:r>
            <a:rPr lang="en-US" dirty="0" smtClean="0"/>
            <a:t>Title </a:t>
          </a:r>
          <a:endParaRPr lang="en-US" dirty="0"/>
        </a:p>
      </dgm:t>
    </dgm:pt>
    <dgm:pt modelId="{35E513BF-97C7-46EC-BCA9-6AE78EEAD15B}" type="parTrans" cxnId="{9ACFC43F-061C-4A27-9345-76263C6B3F51}">
      <dgm:prSet/>
      <dgm:spPr/>
      <dgm:t>
        <a:bodyPr/>
        <a:lstStyle/>
        <a:p>
          <a:endParaRPr lang="en-US"/>
        </a:p>
      </dgm:t>
    </dgm:pt>
    <dgm:pt modelId="{31D34B76-2B8A-43F1-A6B2-598B187D8DD2}" type="sibTrans" cxnId="{9ACFC43F-061C-4A27-9345-76263C6B3F51}">
      <dgm:prSet/>
      <dgm:spPr/>
      <dgm:t>
        <a:bodyPr/>
        <a:lstStyle/>
        <a:p>
          <a:endParaRPr lang="en-US"/>
        </a:p>
      </dgm:t>
    </dgm:pt>
    <dgm:pt modelId="{7C931CA1-4A01-46ED-8941-1F83B426DBC4}">
      <dgm:prSet/>
      <dgm:spPr/>
      <dgm:t>
        <a:bodyPr/>
        <a:lstStyle/>
        <a:p>
          <a:r>
            <a:rPr lang="en-US" dirty="0" smtClean="0"/>
            <a:t>Publisher</a:t>
          </a:r>
          <a:endParaRPr lang="en-US" dirty="0"/>
        </a:p>
      </dgm:t>
    </dgm:pt>
    <dgm:pt modelId="{39F32A74-1EF4-4431-A9C4-32772E5EE8FE}" type="parTrans" cxnId="{11F7A6EA-2176-4729-A98C-FD50832CE23A}">
      <dgm:prSet/>
      <dgm:spPr/>
      <dgm:t>
        <a:bodyPr/>
        <a:lstStyle/>
        <a:p>
          <a:endParaRPr lang="en-US"/>
        </a:p>
      </dgm:t>
    </dgm:pt>
    <dgm:pt modelId="{6C7DC3DF-D61C-42F9-967D-5DEF916657E2}" type="sibTrans" cxnId="{11F7A6EA-2176-4729-A98C-FD50832CE23A}">
      <dgm:prSet/>
      <dgm:spPr/>
      <dgm:t>
        <a:bodyPr/>
        <a:lstStyle/>
        <a:p>
          <a:endParaRPr lang="en-US"/>
        </a:p>
      </dgm:t>
    </dgm:pt>
    <dgm:pt modelId="{40F2AD84-0379-4476-B3E6-FB93F746B3A9}">
      <dgm:prSet/>
      <dgm:spPr/>
      <dgm:t>
        <a:bodyPr/>
        <a:lstStyle/>
        <a:p>
          <a:r>
            <a:rPr lang="en-US" dirty="0" smtClean="0"/>
            <a:t>Volume &amp; page</a:t>
          </a:r>
          <a:endParaRPr lang="en-US" dirty="0"/>
        </a:p>
      </dgm:t>
    </dgm:pt>
    <dgm:pt modelId="{69771902-2AF7-4043-AC4B-47725B76C57A}" type="parTrans" cxnId="{87F02F16-E39E-4BE8-85A9-6E88A2A7B557}">
      <dgm:prSet/>
      <dgm:spPr/>
      <dgm:t>
        <a:bodyPr/>
        <a:lstStyle/>
        <a:p>
          <a:endParaRPr lang="en-US"/>
        </a:p>
      </dgm:t>
    </dgm:pt>
    <dgm:pt modelId="{74A0788E-8868-4AEF-B8C9-0946D260EC02}" type="sibTrans" cxnId="{87F02F16-E39E-4BE8-85A9-6E88A2A7B557}">
      <dgm:prSet/>
      <dgm:spPr/>
      <dgm:t>
        <a:bodyPr/>
        <a:lstStyle/>
        <a:p>
          <a:endParaRPr lang="en-US"/>
        </a:p>
      </dgm:t>
    </dgm:pt>
    <dgm:pt modelId="{A200A65F-72D0-4CE7-B06C-E83EF0B08AA0}" type="pres">
      <dgm:prSet presAssocID="{A5F0F204-8B2E-4432-8162-3FFEFECAD9B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B65C6C-7D1C-42D6-8BAA-F11BD597012E}" type="pres">
      <dgm:prSet presAssocID="{B0CA58A6-5C0F-4D0E-947C-ECBBA796DDCB}" presName="horFlow" presStyleCnt="0"/>
      <dgm:spPr/>
    </dgm:pt>
    <dgm:pt modelId="{B928D531-D889-4795-9E6C-C2BBD41A1E1F}" type="pres">
      <dgm:prSet presAssocID="{B0CA58A6-5C0F-4D0E-947C-ECBBA796DDCB}" presName="bigChev" presStyleLbl="node1" presStyleIdx="0" presStyleCnt="1"/>
      <dgm:spPr/>
      <dgm:t>
        <a:bodyPr/>
        <a:lstStyle/>
        <a:p>
          <a:endParaRPr lang="en-US"/>
        </a:p>
      </dgm:t>
    </dgm:pt>
    <dgm:pt modelId="{D0C7C304-FF9D-47C7-8B7A-190D39343154}" type="pres">
      <dgm:prSet presAssocID="{E9B25AA9-24A4-41F0-9217-5E96F47D6117}" presName="parTrans" presStyleCnt="0"/>
      <dgm:spPr/>
    </dgm:pt>
    <dgm:pt modelId="{19DD41C0-B129-4CFD-8BCF-A341AF00FD05}" type="pres">
      <dgm:prSet presAssocID="{BAEB5CF8-C869-49C0-B7F7-F7A9E09DE482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99EBB-CCD8-4161-8382-90F0CA793474}" type="pres">
      <dgm:prSet presAssocID="{5056B129-B40D-41A8-B40A-6C6178BA7964}" presName="sibTrans" presStyleCnt="0"/>
      <dgm:spPr/>
    </dgm:pt>
    <dgm:pt modelId="{9DE067F0-4F17-4CE3-B6A4-D831EB530F2B}" type="pres">
      <dgm:prSet presAssocID="{612B1CA8-1C63-42C8-A83D-F68043D91A31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9128B-B21A-44E4-B358-8B33348DF51A}" type="pres">
      <dgm:prSet presAssocID="{31D34B76-2B8A-43F1-A6B2-598B187D8DD2}" presName="sibTrans" presStyleCnt="0"/>
      <dgm:spPr/>
    </dgm:pt>
    <dgm:pt modelId="{934C3638-2118-453C-8F4F-D2AE4AD03C25}" type="pres">
      <dgm:prSet presAssocID="{7C931CA1-4A01-46ED-8941-1F83B426DBC4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2AB88-3387-4F4E-A36A-39C2FAD413E9}" type="pres">
      <dgm:prSet presAssocID="{6C7DC3DF-D61C-42F9-967D-5DEF916657E2}" presName="sibTrans" presStyleCnt="0"/>
      <dgm:spPr/>
    </dgm:pt>
    <dgm:pt modelId="{65288C63-4181-449A-9BA2-B554C6F12174}" type="pres">
      <dgm:prSet presAssocID="{40F2AD84-0379-4476-B3E6-FB93F746B3A9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051BB3-4498-40AC-84FE-4E5EE20E96B9}" srcId="{A5F0F204-8B2E-4432-8162-3FFEFECAD9B9}" destId="{B0CA58A6-5C0F-4D0E-947C-ECBBA796DDCB}" srcOrd="0" destOrd="0" parTransId="{8FB2884F-3ADD-452C-A71D-A9D5D041A110}" sibTransId="{1903F6F8-47E9-46C9-8FEC-418BF4AA8F8A}"/>
    <dgm:cxn modelId="{9ACFC43F-061C-4A27-9345-76263C6B3F51}" srcId="{B0CA58A6-5C0F-4D0E-947C-ECBBA796DDCB}" destId="{612B1CA8-1C63-42C8-A83D-F68043D91A31}" srcOrd="1" destOrd="0" parTransId="{35E513BF-97C7-46EC-BCA9-6AE78EEAD15B}" sibTransId="{31D34B76-2B8A-43F1-A6B2-598B187D8DD2}"/>
    <dgm:cxn modelId="{BD8B8C97-2DE6-4772-81E9-D8CBB415D925}" type="presOf" srcId="{BAEB5CF8-C869-49C0-B7F7-F7A9E09DE482}" destId="{19DD41C0-B129-4CFD-8BCF-A341AF00FD05}" srcOrd="0" destOrd="0" presId="urn:microsoft.com/office/officeart/2005/8/layout/lProcess3"/>
    <dgm:cxn modelId="{A068DD11-3321-4BD7-B80A-33C93239F600}" type="presOf" srcId="{A5F0F204-8B2E-4432-8162-3FFEFECAD9B9}" destId="{A200A65F-72D0-4CE7-B06C-E83EF0B08AA0}" srcOrd="0" destOrd="0" presId="urn:microsoft.com/office/officeart/2005/8/layout/lProcess3"/>
    <dgm:cxn modelId="{11F7A6EA-2176-4729-A98C-FD50832CE23A}" srcId="{B0CA58A6-5C0F-4D0E-947C-ECBBA796DDCB}" destId="{7C931CA1-4A01-46ED-8941-1F83B426DBC4}" srcOrd="2" destOrd="0" parTransId="{39F32A74-1EF4-4431-A9C4-32772E5EE8FE}" sibTransId="{6C7DC3DF-D61C-42F9-967D-5DEF916657E2}"/>
    <dgm:cxn modelId="{18759BBF-39FF-43E3-B2D6-EA66110279D1}" type="presOf" srcId="{7C931CA1-4A01-46ED-8941-1F83B426DBC4}" destId="{934C3638-2118-453C-8F4F-D2AE4AD03C25}" srcOrd="0" destOrd="0" presId="urn:microsoft.com/office/officeart/2005/8/layout/lProcess3"/>
    <dgm:cxn modelId="{87F02F16-E39E-4BE8-85A9-6E88A2A7B557}" srcId="{B0CA58A6-5C0F-4D0E-947C-ECBBA796DDCB}" destId="{40F2AD84-0379-4476-B3E6-FB93F746B3A9}" srcOrd="3" destOrd="0" parTransId="{69771902-2AF7-4043-AC4B-47725B76C57A}" sibTransId="{74A0788E-8868-4AEF-B8C9-0946D260EC02}"/>
    <dgm:cxn modelId="{5B39B9D5-20DD-4DE5-8E4C-A946ED4D98B5}" type="presOf" srcId="{40F2AD84-0379-4476-B3E6-FB93F746B3A9}" destId="{65288C63-4181-449A-9BA2-B554C6F12174}" srcOrd="0" destOrd="0" presId="urn:microsoft.com/office/officeart/2005/8/layout/lProcess3"/>
    <dgm:cxn modelId="{6CFFFC03-7E59-460D-A2FD-B5A1BFA04CC6}" type="presOf" srcId="{B0CA58A6-5C0F-4D0E-947C-ECBBA796DDCB}" destId="{B928D531-D889-4795-9E6C-C2BBD41A1E1F}" srcOrd="0" destOrd="0" presId="urn:microsoft.com/office/officeart/2005/8/layout/lProcess3"/>
    <dgm:cxn modelId="{4D44F442-1555-409C-8F06-E794A1C650A4}" type="presOf" srcId="{612B1CA8-1C63-42C8-A83D-F68043D91A31}" destId="{9DE067F0-4F17-4CE3-B6A4-D831EB530F2B}" srcOrd="0" destOrd="0" presId="urn:microsoft.com/office/officeart/2005/8/layout/lProcess3"/>
    <dgm:cxn modelId="{A95A2115-F024-4F3F-992C-B92A91F8F5F8}" srcId="{B0CA58A6-5C0F-4D0E-947C-ECBBA796DDCB}" destId="{BAEB5CF8-C869-49C0-B7F7-F7A9E09DE482}" srcOrd="0" destOrd="0" parTransId="{E9B25AA9-24A4-41F0-9217-5E96F47D6117}" sibTransId="{5056B129-B40D-41A8-B40A-6C6178BA7964}"/>
    <dgm:cxn modelId="{D0BD7F8C-511E-4B00-AE10-4A6FD217443D}" type="presParOf" srcId="{A200A65F-72D0-4CE7-B06C-E83EF0B08AA0}" destId="{9CB65C6C-7D1C-42D6-8BAA-F11BD597012E}" srcOrd="0" destOrd="0" presId="urn:microsoft.com/office/officeart/2005/8/layout/lProcess3"/>
    <dgm:cxn modelId="{3C2A371B-2353-453A-933C-8DF013BD2AE2}" type="presParOf" srcId="{9CB65C6C-7D1C-42D6-8BAA-F11BD597012E}" destId="{B928D531-D889-4795-9E6C-C2BBD41A1E1F}" srcOrd="0" destOrd="0" presId="urn:microsoft.com/office/officeart/2005/8/layout/lProcess3"/>
    <dgm:cxn modelId="{5BC6FB17-0BC5-442C-AD3D-680126969221}" type="presParOf" srcId="{9CB65C6C-7D1C-42D6-8BAA-F11BD597012E}" destId="{D0C7C304-FF9D-47C7-8B7A-190D39343154}" srcOrd="1" destOrd="0" presId="urn:microsoft.com/office/officeart/2005/8/layout/lProcess3"/>
    <dgm:cxn modelId="{A8BF36AD-C699-49C6-9FD9-948A9BFED4FC}" type="presParOf" srcId="{9CB65C6C-7D1C-42D6-8BAA-F11BD597012E}" destId="{19DD41C0-B129-4CFD-8BCF-A341AF00FD05}" srcOrd="2" destOrd="0" presId="urn:microsoft.com/office/officeart/2005/8/layout/lProcess3"/>
    <dgm:cxn modelId="{F0ACAB7B-480D-4A66-ADC6-3B2369064DD6}" type="presParOf" srcId="{9CB65C6C-7D1C-42D6-8BAA-F11BD597012E}" destId="{8C699EBB-CCD8-4161-8382-90F0CA793474}" srcOrd="3" destOrd="0" presId="urn:microsoft.com/office/officeart/2005/8/layout/lProcess3"/>
    <dgm:cxn modelId="{C4DDECF4-71F4-4373-97EC-E21493E97A8B}" type="presParOf" srcId="{9CB65C6C-7D1C-42D6-8BAA-F11BD597012E}" destId="{9DE067F0-4F17-4CE3-B6A4-D831EB530F2B}" srcOrd="4" destOrd="0" presId="urn:microsoft.com/office/officeart/2005/8/layout/lProcess3"/>
    <dgm:cxn modelId="{4E4905AB-D3D3-47B7-AEF8-09EAC15B74D4}" type="presParOf" srcId="{9CB65C6C-7D1C-42D6-8BAA-F11BD597012E}" destId="{1409128B-B21A-44E4-B358-8B33348DF51A}" srcOrd="5" destOrd="0" presId="urn:microsoft.com/office/officeart/2005/8/layout/lProcess3"/>
    <dgm:cxn modelId="{F5AC5B72-7977-462B-BD3E-6889F2CEC0CD}" type="presParOf" srcId="{9CB65C6C-7D1C-42D6-8BAA-F11BD597012E}" destId="{934C3638-2118-453C-8F4F-D2AE4AD03C25}" srcOrd="6" destOrd="0" presId="urn:microsoft.com/office/officeart/2005/8/layout/lProcess3"/>
    <dgm:cxn modelId="{ED4C65AD-08A6-4A37-B1A7-79886F611A79}" type="presParOf" srcId="{9CB65C6C-7D1C-42D6-8BAA-F11BD597012E}" destId="{0B52AB88-3387-4F4E-A36A-39C2FAD413E9}" srcOrd="7" destOrd="0" presId="urn:microsoft.com/office/officeart/2005/8/layout/lProcess3"/>
    <dgm:cxn modelId="{C2AEC1FB-57FE-411C-8F14-CBFE8FDC067E}" type="presParOf" srcId="{9CB65C6C-7D1C-42D6-8BAA-F11BD597012E}" destId="{65288C63-4181-449A-9BA2-B554C6F12174}" srcOrd="8" destOrd="0" presId="urn:microsoft.com/office/officeart/2005/8/layout/lProcess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F0F204-8B2E-4432-8162-3FFEFECAD9B9}" type="doc">
      <dgm:prSet loTypeId="urn:microsoft.com/office/officeart/2005/8/layout/lProcess3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CA58A6-5C0F-4D0E-947C-ECBBA796DDCB}">
      <dgm:prSet phldrT="[Text]"/>
      <dgm:spPr/>
      <dgm:t>
        <a:bodyPr/>
        <a:lstStyle/>
        <a:p>
          <a:r>
            <a:rPr lang="en-US" dirty="0" smtClean="0"/>
            <a:t>Author’s name</a:t>
          </a:r>
          <a:endParaRPr lang="en-US" dirty="0"/>
        </a:p>
      </dgm:t>
    </dgm:pt>
    <dgm:pt modelId="{8FB2884F-3ADD-452C-A71D-A9D5D041A110}" type="parTrans" cxnId="{DF051BB3-4498-40AC-84FE-4E5EE20E96B9}">
      <dgm:prSet/>
      <dgm:spPr/>
      <dgm:t>
        <a:bodyPr/>
        <a:lstStyle/>
        <a:p>
          <a:endParaRPr lang="en-US"/>
        </a:p>
      </dgm:t>
    </dgm:pt>
    <dgm:pt modelId="{1903F6F8-47E9-46C9-8FEC-418BF4AA8F8A}" type="sibTrans" cxnId="{DF051BB3-4498-40AC-84FE-4E5EE20E96B9}">
      <dgm:prSet/>
      <dgm:spPr/>
      <dgm:t>
        <a:bodyPr/>
        <a:lstStyle/>
        <a:p>
          <a:endParaRPr lang="en-US"/>
        </a:p>
      </dgm:t>
    </dgm:pt>
    <dgm:pt modelId="{BAEB5CF8-C869-49C0-B7F7-F7A9E09DE482}">
      <dgm:prSet phldrT="[Text]"/>
      <dgm:spPr/>
      <dgm:t>
        <a:bodyPr/>
        <a:lstStyle/>
        <a:p>
          <a:r>
            <a:rPr lang="en-US" dirty="0" smtClean="0"/>
            <a:t>Years published</a:t>
          </a:r>
          <a:endParaRPr lang="en-US" dirty="0"/>
        </a:p>
      </dgm:t>
    </dgm:pt>
    <dgm:pt modelId="{E9B25AA9-24A4-41F0-9217-5E96F47D6117}" type="parTrans" cxnId="{A95A2115-F024-4F3F-992C-B92A91F8F5F8}">
      <dgm:prSet/>
      <dgm:spPr/>
      <dgm:t>
        <a:bodyPr/>
        <a:lstStyle/>
        <a:p>
          <a:endParaRPr lang="en-US"/>
        </a:p>
      </dgm:t>
    </dgm:pt>
    <dgm:pt modelId="{5056B129-B40D-41A8-B40A-6C6178BA7964}" type="sibTrans" cxnId="{A95A2115-F024-4F3F-992C-B92A91F8F5F8}">
      <dgm:prSet/>
      <dgm:spPr/>
      <dgm:t>
        <a:bodyPr/>
        <a:lstStyle/>
        <a:p>
          <a:endParaRPr lang="en-US"/>
        </a:p>
      </dgm:t>
    </dgm:pt>
    <dgm:pt modelId="{612B1CA8-1C63-42C8-A83D-F68043D91A31}">
      <dgm:prSet phldrT="[Text]"/>
      <dgm:spPr/>
      <dgm:t>
        <a:bodyPr/>
        <a:lstStyle/>
        <a:p>
          <a:r>
            <a:rPr lang="en-US" dirty="0" smtClean="0"/>
            <a:t>Title </a:t>
          </a:r>
          <a:endParaRPr lang="en-US" dirty="0"/>
        </a:p>
      </dgm:t>
    </dgm:pt>
    <dgm:pt modelId="{35E513BF-97C7-46EC-BCA9-6AE78EEAD15B}" type="parTrans" cxnId="{9ACFC43F-061C-4A27-9345-76263C6B3F51}">
      <dgm:prSet/>
      <dgm:spPr/>
      <dgm:t>
        <a:bodyPr/>
        <a:lstStyle/>
        <a:p>
          <a:endParaRPr lang="en-US"/>
        </a:p>
      </dgm:t>
    </dgm:pt>
    <dgm:pt modelId="{31D34B76-2B8A-43F1-A6B2-598B187D8DD2}" type="sibTrans" cxnId="{9ACFC43F-061C-4A27-9345-76263C6B3F51}">
      <dgm:prSet/>
      <dgm:spPr/>
      <dgm:t>
        <a:bodyPr/>
        <a:lstStyle/>
        <a:p>
          <a:endParaRPr lang="en-US"/>
        </a:p>
      </dgm:t>
    </dgm:pt>
    <dgm:pt modelId="{7C931CA1-4A01-46ED-8941-1F83B426DBC4}">
      <dgm:prSet/>
      <dgm:spPr/>
      <dgm:t>
        <a:bodyPr/>
        <a:lstStyle/>
        <a:p>
          <a:r>
            <a:rPr lang="en-US" dirty="0" smtClean="0"/>
            <a:t>City &amp; Publisher</a:t>
          </a:r>
          <a:endParaRPr lang="en-US" dirty="0"/>
        </a:p>
      </dgm:t>
    </dgm:pt>
    <dgm:pt modelId="{39F32A74-1EF4-4431-A9C4-32772E5EE8FE}" type="parTrans" cxnId="{11F7A6EA-2176-4729-A98C-FD50832CE23A}">
      <dgm:prSet/>
      <dgm:spPr/>
      <dgm:t>
        <a:bodyPr/>
        <a:lstStyle/>
        <a:p>
          <a:endParaRPr lang="en-US"/>
        </a:p>
      </dgm:t>
    </dgm:pt>
    <dgm:pt modelId="{6C7DC3DF-D61C-42F9-967D-5DEF916657E2}" type="sibTrans" cxnId="{11F7A6EA-2176-4729-A98C-FD50832CE23A}">
      <dgm:prSet/>
      <dgm:spPr/>
      <dgm:t>
        <a:bodyPr/>
        <a:lstStyle/>
        <a:p>
          <a:endParaRPr lang="en-US"/>
        </a:p>
      </dgm:t>
    </dgm:pt>
    <dgm:pt modelId="{A200A65F-72D0-4CE7-B06C-E83EF0B08AA0}" type="pres">
      <dgm:prSet presAssocID="{A5F0F204-8B2E-4432-8162-3FFEFECAD9B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B65C6C-7D1C-42D6-8BAA-F11BD597012E}" type="pres">
      <dgm:prSet presAssocID="{B0CA58A6-5C0F-4D0E-947C-ECBBA796DDCB}" presName="horFlow" presStyleCnt="0"/>
      <dgm:spPr/>
    </dgm:pt>
    <dgm:pt modelId="{B928D531-D889-4795-9E6C-C2BBD41A1E1F}" type="pres">
      <dgm:prSet presAssocID="{B0CA58A6-5C0F-4D0E-947C-ECBBA796DDCB}" presName="bigChev" presStyleLbl="node1" presStyleIdx="0" presStyleCnt="1"/>
      <dgm:spPr/>
      <dgm:t>
        <a:bodyPr/>
        <a:lstStyle/>
        <a:p>
          <a:endParaRPr lang="en-US"/>
        </a:p>
      </dgm:t>
    </dgm:pt>
    <dgm:pt modelId="{D0C7C304-FF9D-47C7-8B7A-190D39343154}" type="pres">
      <dgm:prSet presAssocID="{E9B25AA9-24A4-41F0-9217-5E96F47D6117}" presName="parTrans" presStyleCnt="0"/>
      <dgm:spPr/>
    </dgm:pt>
    <dgm:pt modelId="{19DD41C0-B129-4CFD-8BCF-A341AF00FD05}" type="pres">
      <dgm:prSet presAssocID="{BAEB5CF8-C869-49C0-B7F7-F7A9E09DE482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99EBB-CCD8-4161-8382-90F0CA793474}" type="pres">
      <dgm:prSet presAssocID="{5056B129-B40D-41A8-B40A-6C6178BA7964}" presName="sibTrans" presStyleCnt="0"/>
      <dgm:spPr/>
    </dgm:pt>
    <dgm:pt modelId="{9DE067F0-4F17-4CE3-B6A4-D831EB530F2B}" type="pres">
      <dgm:prSet presAssocID="{612B1CA8-1C63-42C8-A83D-F68043D91A31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9128B-B21A-44E4-B358-8B33348DF51A}" type="pres">
      <dgm:prSet presAssocID="{31D34B76-2B8A-43F1-A6B2-598B187D8DD2}" presName="sibTrans" presStyleCnt="0"/>
      <dgm:spPr/>
    </dgm:pt>
    <dgm:pt modelId="{934C3638-2118-453C-8F4F-D2AE4AD03C25}" type="pres">
      <dgm:prSet presAssocID="{7C931CA1-4A01-46ED-8941-1F83B426DBC4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051BB3-4498-40AC-84FE-4E5EE20E96B9}" srcId="{A5F0F204-8B2E-4432-8162-3FFEFECAD9B9}" destId="{B0CA58A6-5C0F-4D0E-947C-ECBBA796DDCB}" srcOrd="0" destOrd="0" parTransId="{8FB2884F-3ADD-452C-A71D-A9D5D041A110}" sibTransId="{1903F6F8-47E9-46C9-8FEC-418BF4AA8F8A}"/>
    <dgm:cxn modelId="{9ACFC43F-061C-4A27-9345-76263C6B3F51}" srcId="{B0CA58A6-5C0F-4D0E-947C-ECBBA796DDCB}" destId="{612B1CA8-1C63-42C8-A83D-F68043D91A31}" srcOrd="1" destOrd="0" parTransId="{35E513BF-97C7-46EC-BCA9-6AE78EEAD15B}" sibTransId="{31D34B76-2B8A-43F1-A6B2-598B187D8DD2}"/>
    <dgm:cxn modelId="{5408014D-C4BC-4FE0-9F51-5AB2EE7E2F25}" type="presOf" srcId="{612B1CA8-1C63-42C8-A83D-F68043D91A31}" destId="{9DE067F0-4F17-4CE3-B6A4-D831EB530F2B}" srcOrd="0" destOrd="0" presId="urn:microsoft.com/office/officeart/2005/8/layout/lProcess3"/>
    <dgm:cxn modelId="{325FD301-0F3C-44EB-A421-0C68D82A0CBD}" type="presOf" srcId="{7C931CA1-4A01-46ED-8941-1F83B426DBC4}" destId="{934C3638-2118-453C-8F4F-D2AE4AD03C25}" srcOrd="0" destOrd="0" presId="urn:microsoft.com/office/officeart/2005/8/layout/lProcess3"/>
    <dgm:cxn modelId="{11F7A6EA-2176-4729-A98C-FD50832CE23A}" srcId="{B0CA58A6-5C0F-4D0E-947C-ECBBA796DDCB}" destId="{7C931CA1-4A01-46ED-8941-1F83B426DBC4}" srcOrd="2" destOrd="0" parTransId="{39F32A74-1EF4-4431-A9C4-32772E5EE8FE}" sibTransId="{6C7DC3DF-D61C-42F9-967D-5DEF916657E2}"/>
    <dgm:cxn modelId="{541FB64A-66B3-4F0D-A57A-CD60356CD643}" type="presOf" srcId="{B0CA58A6-5C0F-4D0E-947C-ECBBA796DDCB}" destId="{B928D531-D889-4795-9E6C-C2BBD41A1E1F}" srcOrd="0" destOrd="0" presId="urn:microsoft.com/office/officeart/2005/8/layout/lProcess3"/>
    <dgm:cxn modelId="{D804564E-C25B-4197-AA8B-9CD4A3628C75}" type="presOf" srcId="{A5F0F204-8B2E-4432-8162-3FFEFECAD9B9}" destId="{A200A65F-72D0-4CE7-B06C-E83EF0B08AA0}" srcOrd="0" destOrd="0" presId="urn:microsoft.com/office/officeart/2005/8/layout/lProcess3"/>
    <dgm:cxn modelId="{6A4B393B-6764-4872-ADF6-6956DF6345B6}" type="presOf" srcId="{BAEB5CF8-C869-49C0-B7F7-F7A9E09DE482}" destId="{19DD41C0-B129-4CFD-8BCF-A341AF00FD05}" srcOrd="0" destOrd="0" presId="urn:microsoft.com/office/officeart/2005/8/layout/lProcess3"/>
    <dgm:cxn modelId="{A95A2115-F024-4F3F-992C-B92A91F8F5F8}" srcId="{B0CA58A6-5C0F-4D0E-947C-ECBBA796DDCB}" destId="{BAEB5CF8-C869-49C0-B7F7-F7A9E09DE482}" srcOrd="0" destOrd="0" parTransId="{E9B25AA9-24A4-41F0-9217-5E96F47D6117}" sibTransId="{5056B129-B40D-41A8-B40A-6C6178BA7964}"/>
    <dgm:cxn modelId="{45535780-AE60-457A-8B63-E1F60F9DEDA6}" type="presParOf" srcId="{A200A65F-72D0-4CE7-B06C-E83EF0B08AA0}" destId="{9CB65C6C-7D1C-42D6-8BAA-F11BD597012E}" srcOrd="0" destOrd="0" presId="urn:microsoft.com/office/officeart/2005/8/layout/lProcess3"/>
    <dgm:cxn modelId="{AE689EA8-D186-49FD-9163-00BB03BA0D58}" type="presParOf" srcId="{9CB65C6C-7D1C-42D6-8BAA-F11BD597012E}" destId="{B928D531-D889-4795-9E6C-C2BBD41A1E1F}" srcOrd="0" destOrd="0" presId="urn:microsoft.com/office/officeart/2005/8/layout/lProcess3"/>
    <dgm:cxn modelId="{FE58ACDC-0C8D-467E-867C-D76990AFBE25}" type="presParOf" srcId="{9CB65C6C-7D1C-42D6-8BAA-F11BD597012E}" destId="{D0C7C304-FF9D-47C7-8B7A-190D39343154}" srcOrd="1" destOrd="0" presId="urn:microsoft.com/office/officeart/2005/8/layout/lProcess3"/>
    <dgm:cxn modelId="{F78A5FA4-A147-47AB-9302-238968CC6579}" type="presParOf" srcId="{9CB65C6C-7D1C-42D6-8BAA-F11BD597012E}" destId="{19DD41C0-B129-4CFD-8BCF-A341AF00FD05}" srcOrd="2" destOrd="0" presId="urn:microsoft.com/office/officeart/2005/8/layout/lProcess3"/>
    <dgm:cxn modelId="{37519A64-DA86-45CC-A4AB-725EBD870AB9}" type="presParOf" srcId="{9CB65C6C-7D1C-42D6-8BAA-F11BD597012E}" destId="{8C699EBB-CCD8-4161-8382-90F0CA793474}" srcOrd="3" destOrd="0" presId="urn:microsoft.com/office/officeart/2005/8/layout/lProcess3"/>
    <dgm:cxn modelId="{CA3185A3-7176-4097-9B9F-5DA3A9A68943}" type="presParOf" srcId="{9CB65C6C-7D1C-42D6-8BAA-F11BD597012E}" destId="{9DE067F0-4F17-4CE3-B6A4-D831EB530F2B}" srcOrd="4" destOrd="0" presId="urn:microsoft.com/office/officeart/2005/8/layout/lProcess3"/>
    <dgm:cxn modelId="{8B84F4F2-D1E6-4EA0-B433-35D73D0DC59A}" type="presParOf" srcId="{9CB65C6C-7D1C-42D6-8BAA-F11BD597012E}" destId="{1409128B-B21A-44E4-B358-8B33348DF51A}" srcOrd="5" destOrd="0" presId="urn:microsoft.com/office/officeart/2005/8/layout/lProcess3"/>
    <dgm:cxn modelId="{D0948E2C-ABBA-4EFC-A7DD-6BBB58C756DD}" type="presParOf" srcId="{9CB65C6C-7D1C-42D6-8BAA-F11BD597012E}" destId="{934C3638-2118-453C-8F4F-D2AE4AD03C25}" srcOrd="6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F091A-6338-4A16-8913-670A77CA4EC9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8F626-9A59-421E-8D85-1A1EF1CB8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romi@romisatriawahono.net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id-ID" altLang="ja-JP" smtClean="0"/>
              <a:t>Object-Oriented Programming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http://romisatriawahono.net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626-9A59-421E-8D85-1A1EF1CB82A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Template\00392\slide.jpg"/>
          <p:cNvPicPr>
            <a:picLocks noChangeAspect="1" noChangeArrowheads="1"/>
          </p:cNvPicPr>
          <p:nvPr userDrawn="1"/>
        </p:nvPicPr>
        <p:blipFill>
          <a:blip r:embed="rId2"/>
          <a:srcRect b="49180"/>
          <a:stretch>
            <a:fillRect/>
          </a:stretch>
        </p:blipFill>
        <p:spPr bwMode="auto">
          <a:xfrm>
            <a:off x="0" y="0"/>
            <a:ext cx="9144000" cy="23622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515F2C-545A-43F4-8DD6-8FB34FF3198D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D865F0-44A3-49B8-8CE4-A030940B3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19125"/>
            <a:ext cx="8229600" cy="197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THEORY, CITATION AND RESEARCH REFERENCE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80010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900" dirty="0" smtClean="0">
              <a:solidFill>
                <a:srgbClr val="4D4D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6477000"/>
            <a:ext cx="21336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22D9C9-F355-4E3B-AFF5-B590FC5E5B5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399C452B-D0E8-4275-A1C3-C2C7B6137842}" type="slidenum">
              <a:rPr lang="en-US" altLang="en-US" sz="1200" b="1" kern="1200" smtClean="0">
                <a:solidFill>
                  <a:srgbClr val="5F5F5F"/>
                </a:solidFill>
                <a:latin typeface="Tempus Sans ITC"/>
                <a:ea typeface="+mn-ea"/>
                <a:cs typeface="+mn-cs"/>
              </a:rPr>
              <a:pPr algn="l" rtl="0">
                <a:defRPr/>
              </a:pPr>
              <a:t>10</a:t>
            </a:fld>
            <a:endParaRPr lang="en-US" altLang="en-US" sz="1200" b="1" kern="1200">
              <a:solidFill>
                <a:srgbClr val="5F5F5F"/>
              </a:solidFill>
              <a:latin typeface="Tempus Sans ITC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44958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BASIC CONCEPT OF THOUGHT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1752600"/>
            <a:ext cx="2057400" cy="2133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/>
              <a:t>CITATION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962400" y="1752600"/>
            <a:ext cx="47244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- PASTE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16002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≠</a:t>
            </a:r>
            <a:endParaRPr lang="en-US" sz="72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962400" y="2667000"/>
            <a:ext cx="4724400" cy="1143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JUST SOMETHING IMPORTAN</a:t>
            </a:r>
          </a:p>
          <a:p>
            <a:pPr algn="ctr"/>
            <a:r>
              <a:rPr lang="en-US" dirty="0" smtClean="0"/>
              <a:t>EX : THEORY, CONCEPT, MODEL, DEFINITION, </a:t>
            </a:r>
            <a:r>
              <a:rPr lang="en-US" dirty="0" err="1" smtClean="0"/>
              <a:t>e.t.c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2718137"/>
            <a:ext cx="9076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⇒</a:t>
            </a:r>
            <a:endParaRPr lang="en-US" sz="6000" dirty="0"/>
          </a:p>
        </p:txBody>
      </p:sp>
      <p:sp>
        <p:nvSpPr>
          <p:cNvPr id="10" name="Rounded Rectangle 9"/>
          <p:cNvSpPr/>
          <p:nvPr/>
        </p:nvSpPr>
        <p:spPr>
          <a:xfrm>
            <a:off x="709863" y="4038600"/>
            <a:ext cx="8001000" cy="22098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rgbClr val="FFC000">
                  <a:alpha val="61000"/>
                </a:srgbClr>
              </a:gs>
              <a:gs pos="70000">
                <a:schemeClr val="accent3">
                  <a:tint val="99000"/>
                  <a:shade val="65000"/>
                  <a:satMod val="155000"/>
                </a:schemeClr>
              </a:gs>
              <a:gs pos="100000">
                <a:schemeClr val="accent3">
                  <a:tint val="95500"/>
                  <a:shade val="100000"/>
                  <a:satMod val="15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8925">
              <a:buFont typeface="Arial" pitchFamily="34" charset="0"/>
              <a:buChar char="•"/>
            </a:pPr>
            <a:endParaRPr lang="en-US" sz="2600" b="1" dirty="0" smtClean="0"/>
          </a:p>
          <a:p>
            <a:pPr marL="457200" indent="-288925">
              <a:buFont typeface="Arial" pitchFamily="34" charset="0"/>
              <a:buChar char="•"/>
            </a:pPr>
            <a:r>
              <a:rPr lang="en-US" sz="2600" b="1" dirty="0" smtClean="0"/>
              <a:t>Any sentence that does not refer or point to the quote, means are writing their own work</a:t>
            </a:r>
          </a:p>
          <a:p>
            <a:pPr marL="457200" indent="-288925">
              <a:buFont typeface="Arial" pitchFamily="34" charset="0"/>
              <a:buChar char="•"/>
            </a:pPr>
            <a:r>
              <a:rPr lang="en-US" sz="2600" b="1" dirty="0" smtClean="0"/>
              <a:t>List of references are not reading list, but the list of references or citation</a:t>
            </a:r>
            <a:br>
              <a:rPr lang="en-US" sz="2600" b="1" dirty="0" smtClean="0"/>
            </a:br>
            <a:endParaRPr lang="en-US" sz="26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077200" cy="289559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APA</a:t>
            </a:r>
            <a:r>
              <a:rPr lang="en-US" sz="4000" dirty="0" smtClean="0"/>
              <a:t> Style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Harvard</a:t>
            </a:r>
            <a:r>
              <a:rPr lang="en-US" sz="4000" dirty="0" smtClean="0"/>
              <a:t> Style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Vancouver</a:t>
            </a:r>
            <a:r>
              <a:rPr lang="en-US" sz="4000" dirty="0" smtClean="0"/>
              <a:t> Style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IEEE</a:t>
            </a:r>
            <a:r>
              <a:rPr lang="en-US" sz="4000" dirty="0" smtClean="0"/>
              <a:t> Style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ISO</a:t>
            </a:r>
            <a:r>
              <a:rPr lang="en-US" sz="4000" dirty="0" smtClean="0"/>
              <a:t> Style</a:t>
            </a:r>
          </a:p>
          <a:p>
            <a:r>
              <a:rPr lang="en-US" sz="4000" dirty="0" err="1" smtClean="0"/>
              <a:t>E.t.c</a:t>
            </a:r>
            <a:endParaRPr lang="en-US" sz="40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06362"/>
            <a:ext cx="4876800" cy="141763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WRITING STANDARD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4800600" y="5105400"/>
            <a:ext cx="3810000" cy="1603248"/>
          </a:xfrm>
          <a:prstGeom prst="cloudCallout">
            <a:avLst>
              <a:gd name="adj1" fmla="val -53384"/>
              <a:gd name="adj2" fmla="val -6862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LOOK AT THE WORD PROCESSING SOFTWARE</a:t>
            </a:r>
            <a:endParaRPr lang="en-US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5105400" cy="9906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CITATION WRITING (APA)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838200" y="1397000"/>
          <a:ext cx="77724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5105400" cy="685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 AND SCIENTIFIC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6248400" cy="12954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REFERENCE WRITING (APA) -1-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2057400"/>
          <a:ext cx="8534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3429000"/>
            <a:ext cx="88392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9575" indent="-409575">
              <a:spcAft>
                <a:spcPts val="600"/>
              </a:spcAft>
              <a:buFontTx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Anohina</a:t>
            </a:r>
            <a:r>
              <a:rPr lang="en-US" sz="2400" dirty="0" smtClean="0">
                <a:latin typeface="Arial Narrow" pitchFamily="34" charset="0"/>
              </a:rPr>
              <a:t>. A, 2007, </a:t>
            </a:r>
            <a:r>
              <a:rPr lang="en-US" sz="2400" i="1" dirty="0" smtClean="0">
                <a:latin typeface="Arial Narrow" pitchFamily="34" charset="0"/>
              </a:rPr>
              <a:t>“Advances in Intelligence Tutoring Systems : Problem-solving Modes and Model of Hints”</a:t>
            </a:r>
            <a:r>
              <a:rPr lang="en-US" sz="2400" dirty="0" smtClean="0">
                <a:latin typeface="Arial Narrow" pitchFamily="34" charset="0"/>
              </a:rPr>
              <a:t>, International Journal of Computers, Communication &amp; Control, Vol. 2</a:t>
            </a:r>
          </a:p>
          <a:p>
            <a:pPr marL="409575" indent="-409575">
              <a:spcAft>
                <a:spcPts val="600"/>
              </a:spcAft>
              <a:buFontTx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Seddigi</a:t>
            </a:r>
            <a:r>
              <a:rPr lang="en-US" sz="2400" dirty="0" smtClean="0">
                <a:latin typeface="Arial Narrow" pitchFamily="34" charset="0"/>
              </a:rPr>
              <a:t> Z.S, </a:t>
            </a:r>
            <a:r>
              <a:rPr lang="en-US" sz="2400" dirty="0" err="1" smtClean="0">
                <a:latin typeface="Arial Narrow" pitchFamily="34" charset="0"/>
              </a:rPr>
              <a:t>Capretz</a:t>
            </a:r>
            <a:r>
              <a:rPr lang="en-US" sz="2400" dirty="0" smtClean="0">
                <a:latin typeface="Arial Narrow" pitchFamily="34" charset="0"/>
              </a:rPr>
              <a:t> L.F, House D, 2009 ,  </a:t>
            </a:r>
            <a:r>
              <a:rPr lang="en-US" sz="2400" i="1" dirty="0" smtClean="0">
                <a:latin typeface="Arial Narrow" pitchFamily="34" charset="0"/>
              </a:rPr>
              <a:t>“A Multicultural Comparison of Engineering Student : </a:t>
            </a:r>
            <a:r>
              <a:rPr lang="en-US" sz="2400" i="1" dirty="0" err="1" smtClean="0">
                <a:latin typeface="Arial Narrow" pitchFamily="34" charset="0"/>
              </a:rPr>
              <a:t>Implicants</a:t>
            </a:r>
            <a:r>
              <a:rPr lang="en-US" sz="2400" i="1" dirty="0" smtClean="0">
                <a:latin typeface="Arial Narrow" pitchFamily="34" charset="0"/>
              </a:rPr>
              <a:t> to Teaching and Learning”. </a:t>
            </a:r>
            <a:r>
              <a:rPr lang="en-US" sz="2400" dirty="0" smtClean="0">
                <a:latin typeface="Arial Narrow" pitchFamily="34" charset="0"/>
              </a:rPr>
              <a:t>Journal of Social Sciences. ISSN 1549-3652 Vol. 5,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28D531-D889-4795-9E6C-C2BBD41A1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928D531-D889-4795-9E6C-C2BBD41A1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DD41C0-B129-4CFD-8BCF-A341AF00F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9DD41C0-B129-4CFD-8BCF-A341AF00F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E067F0-4F17-4CE3-B6A4-D831EB530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9DE067F0-4F17-4CE3-B6A4-D831EB530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4C3638-2118-453C-8F4F-D2AE4AD03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934C3638-2118-453C-8F4F-D2AE4AD03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288C63-4181-449A-9BA2-B554C6F12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65288C63-4181-449A-9BA2-B554C6F121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84337"/>
            <a:ext cx="8229600" cy="601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BOOKS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43200" y="152400"/>
            <a:ext cx="6248400" cy="1295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REFERENCE WRITING (APA) -2-</a:t>
            </a:r>
            <a:endParaRPr kumimoji="0" lang="en-US" sz="44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04800" y="2057400"/>
          <a:ext cx="8534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152400" y="3810000"/>
            <a:ext cx="88392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9575" indent="-409575">
              <a:spcAft>
                <a:spcPts val="600"/>
              </a:spcAft>
              <a:buFontTx/>
              <a:buAutoNum type="arabicPeriod"/>
            </a:pPr>
            <a:r>
              <a:rPr lang="en-US" sz="2400" dirty="0" smtClean="0">
                <a:latin typeface="Arial Narrow" pitchFamily="34" charset="0"/>
              </a:rPr>
              <a:t>Conklin W.A, </a:t>
            </a:r>
            <a:r>
              <a:rPr lang="en-US" sz="2400" dirty="0" err="1" smtClean="0">
                <a:latin typeface="Arial Narrow" pitchFamily="34" charset="0"/>
              </a:rPr>
              <a:t>Cothren</a:t>
            </a:r>
            <a:r>
              <a:rPr lang="en-US" sz="2400" dirty="0" smtClean="0">
                <a:latin typeface="Arial Narrow" pitchFamily="34" charset="0"/>
              </a:rPr>
              <a:t> C, Davis R.L, 2005, “</a:t>
            </a:r>
            <a:r>
              <a:rPr lang="en-US" sz="2400" i="1" dirty="0" smtClean="0">
                <a:latin typeface="Arial Narrow" pitchFamily="34" charset="0"/>
              </a:rPr>
              <a:t>Principle of Computer Security”, </a:t>
            </a:r>
            <a:r>
              <a:rPr lang="en-US" sz="2400" dirty="0" smtClean="0">
                <a:latin typeface="Arial Narrow" pitchFamily="34" charset="0"/>
              </a:rPr>
              <a:t>New York, Mc </a:t>
            </a:r>
            <a:r>
              <a:rPr lang="en-US" sz="2400" dirty="0" err="1" smtClean="0">
                <a:latin typeface="Arial Narrow" pitchFamily="34" charset="0"/>
              </a:rPr>
              <a:t>Graw</a:t>
            </a:r>
            <a:r>
              <a:rPr lang="en-US" sz="2400" dirty="0" smtClean="0">
                <a:latin typeface="Arial Narrow" pitchFamily="34" charset="0"/>
              </a:rPr>
              <a:t> Hill Tech. Education</a:t>
            </a:r>
          </a:p>
          <a:p>
            <a:pPr marL="409575" indent="-409575">
              <a:spcAft>
                <a:spcPts val="600"/>
              </a:spcAft>
              <a:buFontTx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Ariyus</a:t>
            </a:r>
            <a:r>
              <a:rPr lang="en-US" sz="2400" dirty="0" smtClean="0">
                <a:latin typeface="Arial Narrow" pitchFamily="34" charset="0"/>
              </a:rPr>
              <a:t> D, 2006, “</a:t>
            </a:r>
            <a:r>
              <a:rPr lang="en-US" sz="2400" i="1" dirty="0" smtClean="0">
                <a:latin typeface="Arial Narrow" pitchFamily="34" charset="0"/>
              </a:rPr>
              <a:t>Computer Security”, </a:t>
            </a:r>
            <a:r>
              <a:rPr lang="en-US" sz="2400" dirty="0" smtClean="0">
                <a:latin typeface="Arial Narrow" pitchFamily="34" charset="0"/>
              </a:rPr>
              <a:t>Yogyakarta, </a:t>
            </a:r>
            <a:r>
              <a:rPr lang="en-US" sz="2400" dirty="0" err="1" smtClean="0">
                <a:latin typeface="Arial Narrow" pitchFamily="34" charset="0"/>
              </a:rPr>
              <a:t>Penerbit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Andi</a:t>
            </a:r>
            <a:endParaRPr lang="en-US" sz="2400" dirty="0" smtClean="0">
              <a:latin typeface="Arial Narrow" pitchFamily="34" charset="0"/>
            </a:endParaRP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28D531-D889-4795-9E6C-C2BBD41A1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B928D531-D889-4795-9E6C-C2BBD41A1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DD41C0-B129-4CFD-8BCF-A341AF00F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19DD41C0-B129-4CFD-8BCF-A341AF00F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DE067F0-4F17-4CE3-B6A4-D831EB530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9DE067F0-4F17-4CE3-B6A4-D831EB530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4C3638-2118-453C-8F4F-D2AE4AD03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934C3638-2118-453C-8F4F-D2AE4AD03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  <p:bldP spid="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2296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THESIS AND DISSERTION</a:t>
            </a: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43200" y="152400"/>
            <a:ext cx="6248400" cy="1295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REFERENCE WRITING (APA) -3-</a:t>
            </a:r>
            <a:endParaRPr kumimoji="0" lang="en-US" sz="4400" b="1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04800" y="2057400"/>
          <a:ext cx="8534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52400" y="38100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Arial Narrow" pitchFamily="34" charset="0"/>
              </a:rPr>
              <a:t>Jiang C, 2007, “</a:t>
            </a:r>
            <a:r>
              <a:rPr lang="en-US" sz="2400" i="1" dirty="0" smtClean="0">
                <a:latin typeface="Arial Narrow" pitchFamily="34" charset="0"/>
              </a:rPr>
              <a:t>Multi-Visualization and Hybrid Segmentation Approaches within Telemedicine Framework “, </a:t>
            </a:r>
            <a:r>
              <a:rPr lang="en-US" sz="2400" dirty="0" err="1" smtClean="0">
                <a:latin typeface="Arial Narrow" pitchFamily="34" charset="0"/>
              </a:rPr>
              <a:t>Postdam</a:t>
            </a:r>
            <a:r>
              <a:rPr lang="en-US" sz="2400" dirty="0" smtClean="0">
                <a:latin typeface="Arial Narrow" pitchFamily="34" charset="0"/>
              </a:rPr>
              <a:t> University</a:t>
            </a:r>
          </a:p>
          <a:p>
            <a:pPr marL="457200" indent="-457200"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Ngoss</a:t>
            </a:r>
            <a:r>
              <a:rPr lang="en-US" sz="2400" dirty="0" smtClean="0">
                <a:latin typeface="Arial Narrow" pitchFamily="34" charset="0"/>
              </a:rPr>
              <a:t>  N.B.D, 2006, “</a:t>
            </a:r>
            <a:r>
              <a:rPr lang="en-US" sz="2400" i="1" dirty="0" smtClean="0">
                <a:latin typeface="Arial Narrow" pitchFamily="34" charset="0"/>
              </a:rPr>
              <a:t>A Model For A Secure Fully Wireless Telemedicine System”, </a:t>
            </a:r>
            <a:r>
              <a:rPr lang="en-US" sz="2400" dirty="0" smtClean="0">
                <a:latin typeface="Arial Narrow" pitchFamily="34" charset="0"/>
              </a:rPr>
              <a:t>University of Johannesburg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28D531-D889-4795-9E6C-C2BBD41A1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B928D531-D889-4795-9E6C-C2BBD41A1E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DD41C0-B129-4CFD-8BCF-A341AF00F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19DD41C0-B129-4CFD-8BCF-A341AF00F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DE067F0-4F17-4CE3-B6A4-D831EB530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9DE067F0-4F17-4CE3-B6A4-D831EB530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4C3638-2118-453C-8F4F-D2AE4AD03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934C3638-2118-453C-8F4F-D2AE4AD03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6400800" cy="762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BENEFIT OF BASIC THEORY</a:t>
            </a:r>
            <a:endParaRPr lang="id-ID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371600" y="1676400"/>
          <a:ext cx="8077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A6D69B-9EF5-4F3C-A6D8-5E4352645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CA6D69B-9EF5-4F3C-A6D8-5E4352645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AC43FB-F109-4B5E-966F-E208A253B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EAC43FB-F109-4B5E-966F-E208A253B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D7408A-0185-4D19-A75C-D3A566A80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78D7408A-0185-4D19-A75C-D3A566A80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ED77F2-177A-4A68-8AFE-1826C73C8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BEED77F2-177A-4A68-8AFE-1826C73C8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8B5E40-AF79-4CA8-86C8-CF83BFB49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628B5E40-AF79-4CA8-86C8-CF83BFB496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81000"/>
            <a:ext cx="5410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SOURCE OF REFERENCE</a:t>
            </a:r>
            <a:endParaRPr lang="id-ID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905000"/>
          <a:ext cx="7772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EE1025-E59E-4026-B79D-1F0542883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FEE1025-E59E-4026-B79D-1F0542883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875AC8-9AF3-4935-B8AE-028E5ED30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21875AC8-9AF3-4935-B8AE-028E5ED300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764582-7F38-44B9-8FDF-83FBC6781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1764582-7F38-44B9-8FDF-83FBC6781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9DCAA9-BE74-4313-8D31-1EC3405DB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D79DCAA9-BE74-4313-8D31-1EC3405DB4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A8D0DF-AB8E-4C0F-83D4-A4F6FF318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DAA8D0DF-AB8E-4C0F-83D4-A4F6FF318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1AEAD6-22EC-457C-815C-0759CA303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A01AEAD6-22EC-457C-815C-0759CA3033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6BAB1D-07B9-4A45-89AB-65BA37CE9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FD6BAB1D-07B9-4A45-89AB-65BA37CE9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486B75-913E-4313-91D6-3C2D0AA5F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B5486B75-913E-4313-91D6-3C2D0AA5F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3649663"/>
          </a:xfrm>
        </p:spPr>
        <p:txBody>
          <a:bodyPr numCol="2">
            <a:noAutofit/>
          </a:bodyPr>
          <a:lstStyle/>
          <a:p>
            <a:r>
              <a:rPr lang="en-US" sz="3200" dirty="0" smtClean="0"/>
              <a:t>http://citeseer.ist.psu.edu</a:t>
            </a:r>
          </a:p>
          <a:p>
            <a:r>
              <a:rPr lang="en-US" sz="3200" dirty="0" smtClean="0"/>
              <a:t>http://www.doaj.org</a:t>
            </a:r>
          </a:p>
          <a:p>
            <a:r>
              <a:rPr lang="en-US" sz="3200" dirty="0" smtClean="0"/>
              <a:t>http://scholar.google.com</a:t>
            </a:r>
          </a:p>
          <a:p>
            <a:r>
              <a:rPr lang="en-US" sz="3200" dirty="0" smtClean="0"/>
              <a:t>http://libra.msra.cn</a:t>
            </a:r>
          </a:p>
          <a:p>
            <a:r>
              <a:rPr lang="en-US" sz="3200" dirty="0" smtClean="0"/>
              <a:t>http://www.jstor.org</a:t>
            </a:r>
          </a:p>
          <a:p>
            <a:r>
              <a:rPr lang="en-US" sz="3200" dirty="0" smtClean="0"/>
              <a:t>http://ocw.mit.edu</a:t>
            </a:r>
          </a:p>
          <a:p>
            <a:r>
              <a:rPr lang="en-US" sz="3200" dirty="0" smtClean="0"/>
              <a:t>http://itunes.berkeley.edu</a:t>
            </a:r>
          </a:p>
          <a:p>
            <a:r>
              <a:rPr lang="en-US" sz="3200" dirty="0" smtClean="0"/>
              <a:t>http://highwire.stanford.edu</a:t>
            </a:r>
          </a:p>
          <a:p>
            <a:r>
              <a:rPr lang="en-US" sz="3200" dirty="0" smtClean="0"/>
              <a:t>http://flazx.com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45720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FREE REFERENCE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http://www.computer.org/portal/site/csdl/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http://portal.acm.org/dl.cfm</a:t>
            </a:r>
          </a:p>
          <a:p>
            <a:r>
              <a:rPr lang="en-US" dirty="0" smtClean="0"/>
              <a:t>http://www.elsevier.com</a:t>
            </a:r>
          </a:p>
          <a:p>
            <a:r>
              <a:rPr lang="en-US" dirty="0" smtClean="0"/>
              <a:t>http://www.ebscohost.com</a:t>
            </a:r>
          </a:p>
          <a:p>
            <a:r>
              <a:rPr lang="en-US" dirty="0" smtClean="0"/>
              <a:t>http://www.sciencedirect.com</a:t>
            </a:r>
          </a:p>
          <a:p>
            <a:r>
              <a:rPr lang="en-US" dirty="0" smtClean="0"/>
              <a:t>http://www.csa.com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457200"/>
            <a:ext cx="4648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REFERENCES PAID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800600" cy="762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ARRANGE OF BASIC THEORY</a:t>
            </a: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752600"/>
          <a:ext cx="9144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F0BCC8-1925-45AE-9BC0-2F24D6795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BF0BCC8-1925-45AE-9BC0-2F24D6795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717168-3C91-46FC-B323-F2074FD9D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1F717168-3C91-46FC-B323-F2074FD9D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A216D3-9100-4F7E-87A8-0C9C280D9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D1A216D3-9100-4F7E-87A8-0C9C280D9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CAADFB-4A7B-4498-9154-C6DBAF06D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7FCAADFB-4A7B-4498-9154-C6DBAF06D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48E1E7-FD89-45C3-8848-34570E290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7848E1E7-FD89-45C3-8848-34570E290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B2D727-2150-437D-A448-62B4534C8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4CB2D727-2150-437D-A448-62B4534C8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77A2E7-9A8F-4F92-980F-F7CEE38B5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C377A2E7-9A8F-4F92-980F-F7CEE38B5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7394BB-986B-455E-8B82-727F73CBB4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D67394BB-986B-455E-8B82-727F73CBB4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FE72F6-7E17-4F67-9E5B-647DC13E9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1BFE72F6-7E17-4F67-9E5B-647DC13E9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1547A3-DD01-47C8-9248-A5158A0CB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EA1547A3-DD01-47C8-9248-A5158A0CB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04800"/>
            <a:ext cx="46482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Arial Black" pitchFamily="34" charset="0"/>
              </a:rPr>
              <a:t>CITATION TECHNIQUE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752600"/>
          <a:ext cx="8839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EEC5D5-32E1-4B31-91BC-C22DB3E1F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0EEC5D5-32E1-4B31-91BC-C22DB3E1F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4991EC-4182-44BE-8544-BF0ADCF55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A4991EC-4182-44BE-8544-BF0ADCF551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317B9D-AF70-44ED-B230-903F773A2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9317B9D-AF70-44ED-B230-903F773A2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0"/>
            <a:ext cx="8229600" cy="91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200" dirty="0" smtClean="0"/>
          </a:p>
          <a:p>
            <a:pPr algn="r">
              <a:buNone/>
            </a:pPr>
            <a:r>
              <a:rPr lang="en-US" sz="1200" dirty="0" smtClean="0"/>
              <a:t>						Beast &amp; Kohn (1998)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43434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KIND OF CITATION</a:t>
            </a:r>
            <a:endParaRPr lang="en-US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0" y="1524000"/>
          <a:ext cx="8763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85CF93-FA7F-49E1-9EAF-39AAE762F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D85CF93-FA7F-49E1-9EAF-39AAE762F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7497C4-A1EA-42D8-9985-41A98D350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ED7497C4-A1EA-42D8-9985-41A98D350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126557-DFF4-4F55-A098-2E9272C08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4B126557-DFF4-4F55-A098-2E9272C086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BD0608-A1DD-4A58-96F0-1347FE2B6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F3BD0608-A1DD-4A58-96F0-1347FE2B6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0B9006-EECF-4D64-83B2-2D278BA91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80B9006-EECF-4D64-83B2-2D278BA91B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46F34C-9C66-4C48-A927-DFB9D786BD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7A46F34C-9C66-4C48-A927-DFB9D786BD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CFEEBF-1657-4815-BC27-78DE7867C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67CFEEBF-1657-4815-BC27-78DE7867CD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12FF10-1AED-4F4E-B138-40B3015CF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1512FF10-1AED-4F4E-B138-40B3015CF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C48C4B-9CF2-4DEC-93F2-472408BDD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5AC48C4B-9CF2-4DEC-93F2-472408BDD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A6E710-B0F0-43AE-8E83-B7A878074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1A6E710-B0F0-43AE-8E83-B7A878074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614D0D-854F-4A87-8F6D-1908AC34B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04614D0D-854F-4A87-8F6D-1908AC34B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6D13CE-0F1C-4BFD-B648-3DC273726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dgm id="{B46D13CE-0F1C-4BFD-B648-3DC273726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B9EDC-F6F7-4BFA-897C-C35E45C7E46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"/>
            <a:ext cx="44196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CITATION RULE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143000"/>
          <a:ext cx="9448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248400" y="1295400"/>
            <a:ext cx="1524000" cy="612648"/>
          </a:xfrm>
          <a:prstGeom prst="wedgeRoundRectCallout">
            <a:avLst>
              <a:gd name="adj1" fmla="val -93620"/>
              <a:gd name="adj2" fmla="val 145691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858000" y="3505200"/>
            <a:ext cx="1828800" cy="612648"/>
          </a:xfrm>
          <a:prstGeom prst="wedgeEllipseCallout">
            <a:avLst>
              <a:gd name="adj1" fmla="val -66437"/>
              <a:gd name="adj2" fmla="val 13590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762000" y="2743200"/>
            <a:ext cx="2590800" cy="1450848"/>
          </a:xfrm>
          <a:prstGeom prst="cloudCallout">
            <a:avLst>
              <a:gd name="adj1" fmla="val 56698"/>
              <a:gd name="adj2" fmla="val 9739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 permission from the author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6324600"/>
            <a:ext cx="417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American Psychological </a:t>
            </a:r>
            <a:r>
              <a:rPr lang="en-US" dirty="0" err="1" smtClean="0"/>
              <a:t>Asosiation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A514B3-0E3D-4E07-9FBA-16C7E8134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8A514B3-0E3D-4E07-9FBA-16C7E8134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ED8897-BE23-4E44-A852-F951EA214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3DED8897-BE23-4E44-A852-F951EA214C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82C96B-3009-48C5-9893-1A1E84FC3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F582C96B-3009-48C5-9893-1A1E84FC3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C0116E-AEB8-4C84-9D56-472D29896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91C0116E-AEB8-4C84-9D56-472D29896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7" grpId="0" animBg="1"/>
      <p:bldP spid="8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451</Words>
  <Application>Microsoft Office PowerPoint</Application>
  <PresentationFormat>On-screen Show (4:3)</PresentationFormat>
  <Paragraphs>134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BASIC THEORY, CITATION AND RESEARCH REFERENCE</vt:lpstr>
      <vt:lpstr>BENEFIT OF BASIC THEORY</vt:lpstr>
      <vt:lpstr>SOURCE OF REFERENCE</vt:lpstr>
      <vt:lpstr>FREE REFERENCE</vt:lpstr>
      <vt:lpstr>REFERENCES PAID</vt:lpstr>
      <vt:lpstr>ARRANGE OF BASIC THEORY</vt:lpstr>
      <vt:lpstr>CITATION TECHNIQUE</vt:lpstr>
      <vt:lpstr>KIND OF CITATION</vt:lpstr>
      <vt:lpstr>CITATION RULE</vt:lpstr>
      <vt:lpstr>BASIC CONCEPT OF THOUGHT</vt:lpstr>
      <vt:lpstr>WRITING STANDARD</vt:lpstr>
      <vt:lpstr>CITATION WRITING (APA)</vt:lpstr>
      <vt:lpstr>REFERENCE WRITING (APA) -1-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Landasan Teori, Citation dan Referensi Penelitian</dc:title>
  <dc:creator>Risuba</dc:creator>
  <cp:lastModifiedBy>Risuba</cp:lastModifiedBy>
  <cp:revision>15</cp:revision>
  <dcterms:created xsi:type="dcterms:W3CDTF">2011-02-13T20:26:30Z</dcterms:created>
  <dcterms:modified xsi:type="dcterms:W3CDTF">2011-02-18T00:12:16Z</dcterms:modified>
</cp:coreProperties>
</file>