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7" r:id="rId6"/>
    <p:sldId id="265" r:id="rId7"/>
    <p:sldId id="263" r:id="rId8"/>
    <p:sldId id="266" r:id="rId9"/>
    <p:sldId id="259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7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5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9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B11D-DF8E-4292-B487-80D0EBB3409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C521-3803-4280-8FC5-7F5CD488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6191"/>
            <a:ext cx="8943975" cy="5951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70866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FUND RISING</a:t>
            </a: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3600" dirty="0" smtClean="0"/>
              <a:t>untuk kemandirian </a:t>
            </a:r>
            <a:r>
              <a:rPr lang="id-ID" sz="3600" i="1" dirty="0" smtClean="0"/>
              <a:t>civil society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6400800"/>
            <a:ext cx="3886200" cy="4572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smtClean="0"/>
              <a:t>kismi.mubarok@gmail.com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Fund rising </a:t>
            </a:r>
            <a:r>
              <a:rPr lang="en-US" dirty="0" err="1" smtClean="0"/>
              <a:t>nya</a:t>
            </a:r>
            <a:r>
              <a:rPr lang="en-US" dirty="0" smtClean="0"/>
              <a:t> Semarang Plus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37443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640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8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Disarikan dari: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 smtClean="0"/>
              <a:t>Kay Sprinkel Grace. Beyond Fundrising, New Strategies for Nonprofit Innovation and Investment. John Wiley &amp; Sons, Inc. New Jersey, Canada. 2005</a:t>
            </a:r>
          </a:p>
          <a:p>
            <a:r>
              <a:rPr lang="id-ID" sz="2000" dirty="0" smtClean="0"/>
              <a:t>Husain Assa’di, Arya hadi Dharmawan, dan Soeryo Adiwibowo. Independensi Lembaga Swadaya Masyarakat (LSM) di Tengah Kepentingan Donor. ISSN: 1978-4333, Vol.03, No.02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2904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058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Dana-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dana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pemerintah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tidak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lepas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kepentingan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Sehingga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donor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asing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sering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menjadi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pilihan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utama</a:t>
            </a:r>
            <a:r>
              <a:rPr lang="id-ID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Tetapi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Independensi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LSM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bisa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dipengaruhi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kepentingan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donor</a:t>
            </a:r>
            <a:r>
              <a:rPr lang="id-ID" sz="24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58"/>
            <a:ext cx="7924800" cy="4120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</a:rPr>
              <a:t>ASPEK FINANSIAL LSM</a:t>
            </a:r>
            <a:endParaRPr lang="id-ID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267200"/>
          </a:xfrm>
        </p:spPr>
        <p:txBody>
          <a:bodyPr/>
          <a:lstStyle/>
          <a:p>
            <a:r>
              <a:rPr lang="id-ID" dirty="0" smtClean="0"/>
              <a:t>LSM mengalami ketergantungan yang cukup kuat terhadap lembaga donor. (Fakih, 2000)</a:t>
            </a:r>
          </a:p>
          <a:p>
            <a:r>
              <a:rPr lang="id-ID" dirty="0" smtClean="0"/>
              <a:t>Tahun 1970, LSM tergantung pada dana hibah dari berbagai lembaga donor internasional  (USAID, FNS, NOVIB, dll)</a:t>
            </a:r>
          </a:p>
          <a:p>
            <a:r>
              <a:rPr lang="id-ID" dirty="0" smtClean="0"/>
              <a:t>Ada juga LSM yang menerima bantuan internasional dari Bank Dunia, Asian Development Bank. (bersifat hutang negara)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45814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4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id-ID" b="1" dirty="0" smtClean="0">
                <a:solidFill>
                  <a:schemeClr val="tx2"/>
                </a:solidFill>
              </a:rPr>
              <a:t>MASALAH YANG POTENSIAL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2192594"/>
          </a:xfrm>
        </p:spPr>
        <p:txBody>
          <a:bodyPr>
            <a:normAutofit lnSpcReduction="10000"/>
          </a:bodyPr>
          <a:lstStyle/>
          <a:p>
            <a:r>
              <a:rPr lang="id-ID" sz="2800" dirty="0" smtClean="0"/>
              <a:t>Ketergantungan LSM terhadap lembaga donor karena Hibah luar negeri tidak bisa diandalkan selamanya</a:t>
            </a:r>
          </a:p>
          <a:p>
            <a:r>
              <a:rPr lang="id-ID" sz="2800" dirty="0" smtClean="0"/>
              <a:t>Dana asing tidak bisa membuat organisasi lokal dapat melakukan program sesuai dengan kebutuhan spesifik. (mengikuti </a:t>
            </a:r>
            <a:r>
              <a:rPr lang="id-ID" sz="2800" i="1" dirty="0" smtClean="0"/>
              <a:t>donor driven</a:t>
            </a:r>
            <a:r>
              <a:rPr lang="id-ID" sz="2800" dirty="0" smtClean="0"/>
              <a:t>/ pemberi dana)</a:t>
            </a:r>
          </a:p>
          <a:p>
            <a:endParaRPr lang="id-ID" sz="2800" dirty="0" smtClean="0"/>
          </a:p>
          <a:p>
            <a:endParaRPr lang="id-ID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5019675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0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Independensi LSM dipertanyakan?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3810000" cy="12517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LSM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2"/>
            <a:ext cx="3810000" cy="1251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LSM </a:t>
            </a:r>
            <a:r>
              <a:rPr lang="en-US" dirty="0" err="1" smtClean="0"/>
              <a:t>memperjuangkan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 bwMode="auto">
          <a:xfrm>
            <a:off x="762000" y="2851969"/>
            <a:ext cx="7620000" cy="400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8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Anggaran Dana 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19759" r="7913" b="29032"/>
          <a:stretch/>
        </p:blipFill>
        <p:spPr bwMode="auto">
          <a:xfrm>
            <a:off x="228599" y="1752600"/>
            <a:ext cx="8767201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Untuk menjawab persoalan keuangan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id-ID" sz="11500" b="1" dirty="0" smtClean="0">
                <a:solidFill>
                  <a:schemeClr val="accent6"/>
                </a:solidFill>
              </a:rPr>
              <a:t>u</a:t>
            </a:r>
            <a:r>
              <a:rPr lang="id-ID" sz="11500" b="1" dirty="0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id-ID" sz="11500" b="1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id-ID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115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id-ID" sz="11500" b="1" dirty="0" smtClean="0">
                <a:solidFill>
                  <a:srgbClr val="FF0000"/>
                </a:solidFill>
              </a:rPr>
              <a:t>i</a:t>
            </a:r>
            <a:r>
              <a:rPr lang="id-ID" sz="11500" b="1" dirty="0" smtClean="0">
                <a:solidFill>
                  <a:schemeClr val="accent6"/>
                </a:solidFill>
              </a:rPr>
              <a:t>s</a:t>
            </a:r>
            <a:r>
              <a:rPr lang="id-ID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id-ID" sz="11500" b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id-ID" sz="11500" b="1" dirty="0" smtClean="0">
                <a:solidFill>
                  <a:schemeClr val="accent3">
                    <a:lumMod val="50000"/>
                  </a:schemeClr>
                </a:solidFill>
              </a:rPr>
              <a:t>g</a:t>
            </a:r>
            <a:endParaRPr lang="id-ID" sz="1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How to Fund rising?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Saving Budget</a:t>
            </a:r>
          </a:p>
          <a:p>
            <a:r>
              <a:rPr lang="id-ID" i="1" dirty="0" smtClean="0"/>
              <a:t>Entrepreneur</a:t>
            </a:r>
          </a:p>
          <a:p>
            <a:r>
              <a:rPr lang="id-ID" i="1" dirty="0" smtClean="0"/>
              <a:t>Investation</a:t>
            </a:r>
          </a:p>
          <a:p>
            <a:pPr marL="0" indent="0">
              <a:buNone/>
            </a:pPr>
            <a:endParaRPr lang="id-ID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37271"/>
            <a:ext cx="6089776" cy="34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18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6858000" cy="609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Fund rising </a:t>
            </a:r>
            <a:r>
              <a:rPr lang="en-US" dirty="0" err="1" smtClean="0"/>
              <a:t>nya</a:t>
            </a:r>
            <a:r>
              <a:rPr lang="en-US" dirty="0" smtClean="0"/>
              <a:t> YPI (</a:t>
            </a:r>
            <a:r>
              <a:rPr lang="en-US" dirty="0" err="1" smtClean="0"/>
              <a:t>Yayasan</a:t>
            </a:r>
            <a:r>
              <a:rPr lang="en-US" dirty="0" smtClean="0"/>
              <a:t> </a:t>
            </a:r>
            <a:r>
              <a:rPr lang="en-US" dirty="0" err="1" smtClean="0"/>
              <a:t>Pelita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186084" cy="418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6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233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FUND RISING untuk kemandirian civil society</vt:lpstr>
      <vt:lpstr>PowerPoint Presentation</vt:lpstr>
      <vt:lpstr>ASPEK FINANSIAL LSM</vt:lpstr>
      <vt:lpstr>MASALAH YANG POTENSIAL</vt:lpstr>
      <vt:lpstr>Independensi LSM dipertanyakan?</vt:lpstr>
      <vt:lpstr>Contoh: Anggaran Dana Program</vt:lpstr>
      <vt:lpstr>Untuk menjawab persoalan keuangan</vt:lpstr>
      <vt:lpstr> How to Fund rising?</vt:lpstr>
      <vt:lpstr>PowerPoint Presentation</vt:lpstr>
      <vt:lpstr>Fund rising nya Semarang Plus</vt:lpstr>
      <vt:lpstr>Disarikan dari: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 Rising dan  Pengelolaan Keuangan</dc:title>
  <dc:creator>user</dc:creator>
  <cp:lastModifiedBy>user</cp:lastModifiedBy>
  <cp:revision>12</cp:revision>
  <dcterms:created xsi:type="dcterms:W3CDTF">2015-05-29T06:41:07Z</dcterms:created>
  <dcterms:modified xsi:type="dcterms:W3CDTF">2018-09-17T01:44:50Z</dcterms:modified>
</cp:coreProperties>
</file>