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0"/>
  </p:notesMasterIdLst>
  <p:handoutMasterIdLst>
    <p:handoutMasterId r:id="rId21"/>
  </p:handoutMasterIdLst>
  <p:sldIdLst>
    <p:sldId id="257" r:id="rId2"/>
    <p:sldId id="284" r:id="rId3"/>
    <p:sldId id="305" r:id="rId4"/>
    <p:sldId id="306" r:id="rId5"/>
    <p:sldId id="307" r:id="rId6"/>
    <p:sldId id="302" r:id="rId7"/>
    <p:sldId id="308" r:id="rId8"/>
    <p:sldId id="309" r:id="rId9"/>
    <p:sldId id="310" r:id="rId10"/>
    <p:sldId id="311" r:id="rId11"/>
    <p:sldId id="312" r:id="rId12"/>
    <p:sldId id="313" r:id="rId13"/>
    <p:sldId id="287" r:id="rId14"/>
    <p:sldId id="314" r:id="rId15"/>
    <p:sldId id="289" r:id="rId16"/>
    <p:sldId id="256" r:id="rId17"/>
    <p:sldId id="300" r:id="rId18"/>
    <p:sldId id="298" r:id="rId19"/>
  </p:sldIdLst>
  <p:sldSz cx="9144000" cy="6858000" type="screen4x3"/>
  <p:notesSz cx="6881813" cy="9710738"/>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9999"/>
    <a:srgbClr val="CC99FF"/>
    <a:srgbClr val="CC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4232" autoAdjust="0"/>
    <p:restoredTop sz="94667" autoAdjust="0"/>
  </p:normalViewPr>
  <p:slideViewPr>
    <p:cSldViewPr>
      <p:cViewPr>
        <p:scale>
          <a:sx n="70" d="100"/>
          <a:sy n="70" d="100"/>
        </p:scale>
        <p:origin x="-1050"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6E4CC8-D19C-4DC1-81D3-F5FB61A30875}"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US"/>
        </a:p>
      </dgm:t>
    </dgm:pt>
    <dgm:pt modelId="{8B3C1170-F9B2-4C99-8E1A-347AC855B944}">
      <dgm:prSet phldrT="[Text]" custT="1"/>
      <dgm:spPr/>
      <dgm:t>
        <a:bodyPr/>
        <a:lstStyle/>
        <a:p>
          <a:r>
            <a:rPr lang="en-US" sz="2400" dirty="0" smtClean="0">
              <a:latin typeface="+mj-lt"/>
            </a:rPr>
            <a:t>1</a:t>
          </a:r>
          <a:endParaRPr lang="en-US" sz="2400" dirty="0">
            <a:latin typeface="+mj-lt"/>
          </a:endParaRPr>
        </a:p>
      </dgm:t>
    </dgm:pt>
    <dgm:pt modelId="{1FCFF946-30EB-4A96-85C6-B8C2BFC12029}" type="parTrans" cxnId="{EE2C5D0A-F9AD-40D6-8CEC-482A3655B82A}">
      <dgm:prSet/>
      <dgm:spPr/>
      <dgm:t>
        <a:bodyPr/>
        <a:lstStyle/>
        <a:p>
          <a:endParaRPr lang="en-US" sz="2400">
            <a:latin typeface="+mj-lt"/>
          </a:endParaRPr>
        </a:p>
      </dgm:t>
    </dgm:pt>
    <dgm:pt modelId="{3D989400-60C4-45E5-94A9-36D5867C009F}" type="sibTrans" cxnId="{EE2C5D0A-F9AD-40D6-8CEC-482A3655B82A}">
      <dgm:prSet/>
      <dgm:spPr/>
      <dgm:t>
        <a:bodyPr/>
        <a:lstStyle/>
        <a:p>
          <a:endParaRPr lang="en-US" sz="2400">
            <a:latin typeface="+mj-lt"/>
          </a:endParaRPr>
        </a:p>
      </dgm:t>
    </dgm:pt>
    <dgm:pt modelId="{A96E225A-0C34-466D-8336-A0B9497AC7D3}">
      <dgm:prSet custT="1"/>
      <dgm:spPr/>
      <dgm:t>
        <a:bodyPr/>
        <a:lstStyle/>
        <a:p>
          <a:r>
            <a:rPr lang="en-US" sz="2400" b="1" dirty="0" smtClean="0">
              <a:latin typeface="+mj-lt"/>
            </a:rPr>
            <a:t>Awareness</a:t>
          </a:r>
          <a:r>
            <a:rPr lang="en-US" sz="2400" dirty="0" smtClean="0">
              <a:latin typeface="+mj-lt"/>
            </a:rPr>
            <a:t> - the individual is exposed to the innovation but lacks complete information about it </a:t>
          </a:r>
          <a:endParaRPr lang="en-US" sz="2400" dirty="0">
            <a:latin typeface="+mj-lt"/>
          </a:endParaRPr>
        </a:p>
      </dgm:t>
    </dgm:pt>
    <dgm:pt modelId="{270C50AF-2310-4F85-9344-0C018BAED61B}" type="parTrans" cxnId="{14E2F3C7-6CB3-43AE-924A-060FEEAF9B65}">
      <dgm:prSet/>
      <dgm:spPr/>
      <dgm:t>
        <a:bodyPr/>
        <a:lstStyle/>
        <a:p>
          <a:endParaRPr lang="en-US" sz="2400">
            <a:latin typeface="+mj-lt"/>
          </a:endParaRPr>
        </a:p>
      </dgm:t>
    </dgm:pt>
    <dgm:pt modelId="{0B83512B-AFBE-43E0-A193-B36A25E123DF}" type="sibTrans" cxnId="{14E2F3C7-6CB3-43AE-924A-060FEEAF9B65}">
      <dgm:prSet/>
      <dgm:spPr/>
      <dgm:t>
        <a:bodyPr/>
        <a:lstStyle/>
        <a:p>
          <a:endParaRPr lang="en-US" sz="2400">
            <a:latin typeface="+mj-lt"/>
          </a:endParaRPr>
        </a:p>
      </dgm:t>
    </dgm:pt>
    <dgm:pt modelId="{063A5254-68D0-4C17-AEDE-B9EB09BA7A03}">
      <dgm:prSet custT="1"/>
      <dgm:spPr/>
      <dgm:t>
        <a:bodyPr/>
        <a:lstStyle/>
        <a:p>
          <a:r>
            <a:rPr lang="en-US" sz="2400" dirty="0" smtClean="0">
              <a:latin typeface="+mj-lt"/>
            </a:rPr>
            <a:t>2</a:t>
          </a:r>
          <a:endParaRPr lang="en-US" sz="2400" dirty="0">
            <a:latin typeface="+mj-lt"/>
          </a:endParaRPr>
        </a:p>
      </dgm:t>
    </dgm:pt>
    <dgm:pt modelId="{7C1B7F19-D1F2-424C-B6BC-53F77DB1FDEA}" type="parTrans" cxnId="{BA4CACA9-8795-4B8F-BD22-0FB009113880}">
      <dgm:prSet/>
      <dgm:spPr/>
      <dgm:t>
        <a:bodyPr/>
        <a:lstStyle/>
        <a:p>
          <a:endParaRPr lang="en-US" sz="2400">
            <a:latin typeface="+mj-lt"/>
          </a:endParaRPr>
        </a:p>
      </dgm:t>
    </dgm:pt>
    <dgm:pt modelId="{E875E97E-9305-40B9-B499-3432DD0809C9}" type="sibTrans" cxnId="{BA4CACA9-8795-4B8F-BD22-0FB009113880}">
      <dgm:prSet/>
      <dgm:spPr/>
      <dgm:t>
        <a:bodyPr/>
        <a:lstStyle/>
        <a:p>
          <a:endParaRPr lang="en-US" sz="2400">
            <a:latin typeface="+mj-lt"/>
          </a:endParaRPr>
        </a:p>
      </dgm:t>
    </dgm:pt>
    <dgm:pt modelId="{C375C983-6EAE-445A-A7C3-937EC33E5487}">
      <dgm:prSet custT="1"/>
      <dgm:spPr/>
      <dgm:t>
        <a:bodyPr/>
        <a:lstStyle/>
        <a:p>
          <a:r>
            <a:rPr lang="en-US" sz="2400" b="1" dirty="0" smtClean="0">
              <a:latin typeface="+mj-lt"/>
            </a:rPr>
            <a:t>Interest</a:t>
          </a:r>
          <a:r>
            <a:rPr lang="en-US" sz="2400" dirty="0" smtClean="0">
              <a:latin typeface="+mj-lt"/>
            </a:rPr>
            <a:t> - the individual becomes interested in the new idea and seeks additional information about it </a:t>
          </a:r>
          <a:endParaRPr lang="en-US" sz="2400" dirty="0">
            <a:latin typeface="+mj-lt"/>
          </a:endParaRPr>
        </a:p>
      </dgm:t>
    </dgm:pt>
    <dgm:pt modelId="{F41CD054-8BA7-40B3-97BE-E92CB85B199C}" type="parTrans" cxnId="{16A0EDDE-F1D7-4238-A441-737302B9109A}">
      <dgm:prSet/>
      <dgm:spPr/>
      <dgm:t>
        <a:bodyPr/>
        <a:lstStyle/>
        <a:p>
          <a:endParaRPr lang="en-US" sz="2400">
            <a:latin typeface="+mj-lt"/>
          </a:endParaRPr>
        </a:p>
      </dgm:t>
    </dgm:pt>
    <dgm:pt modelId="{134D5C19-6984-486B-BE8F-5E19C3671DB8}" type="sibTrans" cxnId="{16A0EDDE-F1D7-4238-A441-737302B9109A}">
      <dgm:prSet/>
      <dgm:spPr/>
      <dgm:t>
        <a:bodyPr/>
        <a:lstStyle/>
        <a:p>
          <a:endParaRPr lang="en-US" sz="2400">
            <a:latin typeface="+mj-lt"/>
          </a:endParaRPr>
        </a:p>
      </dgm:t>
    </dgm:pt>
    <dgm:pt modelId="{4A44E076-B2D9-4EF2-96E1-121458702473}">
      <dgm:prSet custT="1"/>
      <dgm:spPr/>
      <dgm:t>
        <a:bodyPr/>
        <a:lstStyle/>
        <a:p>
          <a:r>
            <a:rPr lang="en-US" sz="2400" dirty="0" smtClean="0">
              <a:latin typeface="+mj-lt"/>
            </a:rPr>
            <a:t>3</a:t>
          </a:r>
          <a:endParaRPr lang="en-US" sz="2400" dirty="0">
            <a:latin typeface="+mj-lt"/>
          </a:endParaRPr>
        </a:p>
      </dgm:t>
    </dgm:pt>
    <dgm:pt modelId="{ACEAA09D-129C-430D-B33F-969B18EA8456}" type="parTrans" cxnId="{5948F8DD-EA51-48E4-A316-B31226BC0437}">
      <dgm:prSet/>
      <dgm:spPr/>
      <dgm:t>
        <a:bodyPr/>
        <a:lstStyle/>
        <a:p>
          <a:endParaRPr lang="en-US" sz="2400">
            <a:latin typeface="+mj-lt"/>
          </a:endParaRPr>
        </a:p>
      </dgm:t>
    </dgm:pt>
    <dgm:pt modelId="{F03257E4-40DD-4710-8437-F996B640FAA8}" type="sibTrans" cxnId="{5948F8DD-EA51-48E4-A316-B31226BC0437}">
      <dgm:prSet/>
      <dgm:spPr/>
      <dgm:t>
        <a:bodyPr/>
        <a:lstStyle/>
        <a:p>
          <a:endParaRPr lang="en-US" sz="2400">
            <a:latin typeface="+mj-lt"/>
          </a:endParaRPr>
        </a:p>
      </dgm:t>
    </dgm:pt>
    <dgm:pt modelId="{0371D2CC-5FC9-4C5E-BECA-E96F33252237}">
      <dgm:prSet custT="1"/>
      <dgm:spPr/>
      <dgm:t>
        <a:bodyPr/>
        <a:lstStyle/>
        <a:p>
          <a:r>
            <a:rPr lang="en-US" sz="2000" b="1" dirty="0" smtClean="0">
              <a:latin typeface="+mj-lt"/>
            </a:rPr>
            <a:t>Evaluation</a:t>
          </a:r>
          <a:r>
            <a:rPr lang="en-US" sz="2000" dirty="0" smtClean="0">
              <a:latin typeface="+mj-lt"/>
            </a:rPr>
            <a:t> - individual mentally applies the innovation to his present and anticipated future situation, and then decides whether or not to try it </a:t>
          </a:r>
          <a:endParaRPr lang="en-US" sz="2000" dirty="0">
            <a:latin typeface="+mj-lt"/>
          </a:endParaRPr>
        </a:p>
      </dgm:t>
    </dgm:pt>
    <dgm:pt modelId="{4FD3396D-A0F6-4897-B61C-043C96E16223}" type="parTrans" cxnId="{8F5F55BF-2DE9-496B-8551-8B0170C77DCF}">
      <dgm:prSet/>
      <dgm:spPr/>
      <dgm:t>
        <a:bodyPr/>
        <a:lstStyle/>
        <a:p>
          <a:endParaRPr lang="en-US" sz="2400">
            <a:latin typeface="+mj-lt"/>
          </a:endParaRPr>
        </a:p>
      </dgm:t>
    </dgm:pt>
    <dgm:pt modelId="{E64FB98C-CCB4-4547-9177-EA5F8EB4212D}" type="sibTrans" cxnId="{8F5F55BF-2DE9-496B-8551-8B0170C77DCF}">
      <dgm:prSet/>
      <dgm:spPr/>
      <dgm:t>
        <a:bodyPr/>
        <a:lstStyle/>
        <a:p>
          <a:endParaRPr lang="en-US" sz="2400">
            <a:latin typeface="+mj-lt"/>
          </a:endParaRPr>
        </a:p>
      </dgm:t>
    </dgm:pt>
    <dgm:pt modelId="{E39395B4-3F7B-4C9F-B7BC-FBE41C9E94E4}">
      <dgm:prSet custT="1"/>
      <dgm:spPr/>
      <dgm:t>
        <a:bodyPr/>
        <a:lstStyle/>
        <a:p>
          <a:r>
            <a:rPr lang="en-US" sz="2400" dirty="0" smtClean="0">
              <a:latin typeface="+mj-lt"/>
            </a:rPr>
            <a:t>4</a:t>
          </a:r>
          <a:endParaRPr lang="en-US" sz="2400" dirty="0">
            <a:latin typeface="+mj-lt"/>
          </a:endParaRPr>
        </a:p>
      </dgm:t>
    </dgm:pt>
    <dgm:pt modelId="{0A152D56-E24C-4E8D-8F1D-74EC51783097}" type="parTrans" cxnId="{BC314F8E-9F3F-4AEF-9614-98B3BE8A6AF7}">
      <dgm:prSet/>
      <dgm:spPr/>
      <dgm:t>
        <a:bodyPr/>
        <a:lstStyle/>
        <a:p>
          <a:endParaRPr lang="en-US" sz="2400">
            <a:latin typeface="+mj-lt"/>
          </a:endParaRPr>
        </a:p>
      </dgm:t>
    </dgm:pt>
    <dgm:pt modelId="{470F5A80-C588-4A62-A83C-10FCEBFE0BDA}" type="sibTrans" cxnId="{BC314F8E-9F3F-4AEF-9614-98B3BE8A6AF7}">
      <dgm:prSet/>
      <dgm:spPr/>
      <dgm:t>
        <a:bodyPr/>
        <a:lstStyle/>
        <a:p>
          <a:endParaRPr lang="en-US" sz="2400">
            <a:latin typeface="+mj-lt"/>
          </a:endParaRPr>
        </a:p>
      </dgm:t>
    </dgm:pt>
    <dgm:pt modelId="{113A612C-CB1A-48EA-B2F9-BAAE5570D836}">
      <dgm:prSet custT="1"/>
      <dgm:spPr/>
      <dgm:t>
        <a:bodyPr/>
        <a:lstStyle/>
        <a:p>
          <a:r>
            <a:rPr lang="en-US" sz="2400" b="1" dirty="0" smtClean="0">
              <a:latin typeface="+mj-lt"/>
            </a:rPr>
            <a:t>Trial</a:t>
          </a:r>
          <a:r>
            <a:rPr lang="en-US" sz="2400" dirty="0" smtClean="0">
              <a:latin typeface="+mj-lt"/>
            </a:rPr>
            <a:t> - the individual makes full use of the innovation</a:t>
          </a:r>
          <a:endParaRPr lang="en-US" sz="2400" dirty="0">
            <a:latin typeface="+mj-lt"/>
          </a:endParaRPr>
        </a:p>
      </dgm:t>
    </dgm:pt>
    <dgm:pt modelId="{A810AEAB-D9C6-4488-8FDD-C562553310F1}" type="parTrans" cxnId="{3649B480-A655-43FC-827B-12B9E355BB9B}">
      <dgm:prSet/>
      <dgm:spPr/>
      <dgm:t>
        <a:bodyPr/>
        <a:lstStyle/>
        <a:p>
          <a:endParaRPr lang="en-US" sz="2400">
            <a:latin typeface="+mj-lt"/>
          </a:endParaRPr>
        </a:p>
      </dgm:t>
    </dgm:pt>
    <dgm:pt modelId="{98A85E99-B84E-49A4-810E-8012EEF2B0C8}" type="sibTrans" cxnId="{3649B480-A655-43FC-827B-12B9E355BB9B}">
      <dgm:prSet/>
      <dgm:spPr/>
      <dgm:t>
        <a:bodyPr/>
        <a:lstStyle/>
        <a:p>
          <a:endParaRPr lang="en-US" sz="2400">
            <a:latin typeface="+mj-lt"/>
          </a:endParaRPr>
        </a:p>
      </dgm:t>
    </dgm:pt>
    <dgm:pt modelId="{53CA334E-5A51-4FC5-935B-6D4044163680}">
      <dgm:prSet custT="1"/>
      <dgm:spPr/>
      <dgm:t>
        <a:bodyPr/>
        <a:lstStyle/>
        <a:p>
          <a:r>
            <a:rPr lang="en-US" sz="2400" dirty="0" smtClean="0">
              <a:latin typeface="+mj-lt"/>
            </a:rPr>
            <a:t>5</a:t>
          </a:r>
          <a:endParaRPr lang="en-US" sz="2400" dirty="0">
            <a:latin typeface="+mj-lt"/>
          </a:endParaRPr>
        </a:p>
      </dgm:t>
    </dgm:pt>
    <dgm:pt modelId="{45E63A57-F1E7-4122-81A5-6BF3CFC828A8}" type="parTrans" cxnId="{BF3A71C6-2CFC-4BFA-B6E4-A7AC6DC5EB62}">
      <dgm:prSet/>
      <dgm:spPr/>
      <dgm:t>
        <a:bodyPr/>
        <a:lstStyle/>
        <a:p>
          <a:endParaRPr lang="en-US" sz="2400">
            <a:latin typeface="+mj-lt"/>
          </a:endParaRPr>
        </a:p>
      </dgm:t>
    </dgm:pt>
    <dgm:pt modelId="{50B066CC-F6DD-4D1A-AAEA-D42CCC3E6B25}" type="sibTrans" cxnId="{BF3A71C6-2CFC-4BFA-B6E4-A7AC6DC5EB62}">
      <dgm:prSet/>
      <dgm:spPr/>
      <dgm:t>
        <a:bodyPr/>
        <a:lstStyle/>
        <a:p>
          <a:endParaRPr lang="en-US" sz="2400">
            <a:latin typeface="+mj-lt"/>
          </a:endParaRPr>
        </a:p>
      </dgm:t>
    </dgm:pt>
    <dgm:pt modelId="{69FAD728-506C-4019-9733-236D9C17B55C}">
      <dgm:prSet custT="1"/>
      <dgm:spPr/>
      <dgm:t>
        <a:bodyPr/>
        <a:lstStyle/>
        <a:p>
          <a:r>
            <a:rPr lang="en-US" sz="2400" b="1" dirty="0" smtClean="0">
              <a:latin typeface="+mj-lt"/>
            </a:rPr>
            <a:t>Adoption</a:t>
          </a:r>
          <a:r>
            <a:rPr lang="en-US" sz="2400" dirty="0" smtClean="0">
              <a:latin typeface="+mj-lt"/>
            </a:rPr>
            <a:t> - the individual decides to continue the full use of the innovation</a:t>
          </a:r>
          <a:endParaRPr lang="en-US" sz="2400" dirty="0">
            <a:latin typeface="+mj-lt"/>
          </a:endParaRPr>
        </a:p>
      </dgm:t>
    </dgm:pt>
    <dgm:pt modelId="{1210C31A-8AB4-493F-8A94-1F884DA48A3A}" type="parTrans" cxnId="{4E370AE6-E3C8-415B-B5B6-0A709816329C}">
      <dgm:prSet/>
      <dgm:spPr/>
      <dgm:t>
        <a:bodyPr/>
        <a:lstStyle/>
        <a:p>
          <a:endParaRPr lang="en-US" sz="2400">
            <a:latin typeface="+mj-lt"/>
          </a:endParaRPr>
        </a:p>
      </dgm:t>
    </dgm:pt>
    <dgm:pt modelId="{DD022775-CDA2-4698-B606-54C89BB91BA2}" type="sibTrans" cxnId="{4E370AE6-E3C8-415B-B5B6-0A709816329C}">
      <dgm:prSet/>
      <dgm:spPr/>
      <dgm:t>
        <a:bodyPr/>
        <a:lstStyle/>
        <a:p>
          <a:endParaRPr lang="en-US" sz="2400">
            <a:latin typeface="+mj-lt"/>
          </a:endParaRPr>
        </a:p>
      </dgm:t>
    </dgm:pt>
    <dgm:pt modelId="{53AFCFC3-566A-4825-8EC9-F0F4A5D42791}" type="pres">
      <dgm:prSet presAssocID="{216E4CC8-D19C-4DC1-81D3-F5FB61A30875}" presName="linearFlow" presStyleCnt="0">
        <dgm:presLayoutVars>
          <dgm:dir/>
          <dgm:animLvl val="lvl"/>
          <dgm:resizeHandles val="exact"/>
        </dgm:presLayoutVars>
      </dgm:prSet>
      <dgm:spPr/>
      <dgm:t>
        <a:bodyPr/>
        <a:lstStyle/>
        <a:p>
          <a:endParaRPr lang="en-US"/>
        </a:p>
      </dgm:t>
    </dgm:pt>
    <dgm:pt modelId="{64D98282-CF79-4EBF-AD10-688450DAE02E}" type="pres">
      <dgm:prSet presAssocID="{8B3C1170-F9B2-4C99-8E1A-347AC855B944}" presName="composite" presStyleCnt="0"/>
      <dgm:spPr/>
    </dgm:pt>
    <dgm:pt modelId="{50C6B3DC-4431-4C00-B04B-AD1D0E620C70}" type="pres">
      <dgm:prSet presAssocID="{8B3C1170-F9B2-4C99-8E1A-347AC855B944}" presName="parentText" presStyleLbl="alignNode1" presStyleIdx="0" presStyleCnt="5">
        <dgm:presLayoutVars>
          <dgm:chMax val="1"/>
          <dgm:bulletEnabled val="1"/>
        </dgm:presLayoutVars>
      </dgm:prSet>
      <dgm:spPr/>
      <dgm:t>
        <a:bodyPr/>
        <a:lstStyle/>
        <a:p>
          <a:endParaRPr lang="en-US"/>
        </a:p>
      </dgm:t>
    </dgm:pt>
    <dgm:pt modelId="{DD291FF5-D902-4A86-813A-87A87723991E}" type="pres">
      <dgm:prSet presAssocID="{8B3C1170-F9B2-4C99-8E1A-347AC855B944}" presName="descendantText" presStyleLbl="alignAcc1" presStyleIdx="0" presStyleCnt="5">
        <dgm:presLayoutVars>
          <dgm:bulletEnabled val="1"/>
        </dgm:presLayoutVars>
      </dgm:prSet>
      <dgm:spPr/>
      <dgm:t>
        <a:bodyPr/>
        <a:lstStyle/>
        <a:p>
          <a:endParaRPr lang="en-US"/>
        </a:p>
      </dgm:t>
    </dgm:pt>
    <dgm:pt modelId="{22D8AE2C-0788-4303-B6C4-01A3F377EF7A}" type="pres">
      <dgm:prSet presAssocID="{3D989400-60C4-45E5-94A9-36D5867C009F}" presName="sp" presStyleCnt="0"/>
      <dgm:spPr/>
    </dgm:pt>
    <dgm:pt modelId="{5FDB6A84-ED5C-48C9-B7E5-77CC7ABE53C3}" type="pres">
      <dgm:prSet presAssocID="{063A5254-68D0-4C17-AEDE-B9EB09BA7A03}" presName="composite" presStyleCnt="0"/>
      <dgm:spPr/>
    </dgm:pt>
    <dgm:pt modelId="{994A077A-A511-41CD-B681-6D46E383DBDE}" type="pres">
      <dgm:prSet presAssocID="{063A5254-68D0-4C17-AEDE-B9EB09BA7A03}" presName="parentText" presStyleLbl="alignNode1" presStyleIdx="1" presStyleCnt="5">
        <dgm:presLayoutVars>
          <dgm:chMax val="1"/>
          <dgm:bulletEnabled val="1"/>
        </dgm:presLayoutVars>
      </dgm:prSet>
      <dgm:spPr/>
      <dgm:t>
        <a:bodyPr/>
        <a:lstStyle/>
        <a:p>
          <a:endParaRPr lang="en-US"/>
        </a:p>
      </dgm:t>
    </dgm:pt>
    <dgm:pt modelId="{C9A263FA-A0D6-4D76-9912-5E6CA32D606A}" type="pres">
      <dgm:prSet presAssocID="{063A5254-68D0-4C17-AEDE-B9EB09BA7A03}" presName="descendantText" presStyleLbl="alignAcc1" presStyleIdx="1" presStyleCnt="5">
        <dgm:presLayoutVars>
          <dgm:bulletEnabled val="1"/>
        </dgm:presLayoutVars>
      </dgm:prSet>
      <dgm:spPr/>
      <dgm:t>
        <a:bodyPr/>
        <a:lstStyle/>
        <a:p>
          <a:endParaRPr lang="en-US"/>
        </a:p>
      </dgm:t>
    </dgm:pt>
    <dgm:pt modelId="{22DD75DB-F212-4FB7-98AA-E7BC73C94B5D}" type="pres">
      <dgm:prSet presAssocID="{E875E97E-9305-40B9-B499-3432DD0809C9}" presName="sp" presStyleCnt="0"/>
      <dgm:spPr/>
    </dgm:pt>
    <dgm:pt modelId="{DFF52876-E5BE-47AC-8828-8F10742E3CCC}" type="pres">
      <dgm:prSet presAssocID="{4A44E076-B2D9-4EF2-96E1-121458702473}" presName="composite" presStyleCnt="0"/>
      <dgm:spPr/>
    </dgm:pt>
    <dgm:pt modelId="{83F312C8-67F2-469A-87D0-0D52EC06C4CB}" type="pres">
      <dgm:prSet presAssocID="{4A44E076-B2D9-4EF2-96E1-121458702473}" presName="parentText" presStyleLbl="alignNode1" presStyleIdx="2" presStyleCnt="5">
        <dgm:presLayoutVars>
          <dgm:chMax val="1"/>
          <dgm:bulletEnabled val="1"/>
        </dgm:presLayoutVars>
      </dgm:prSet>
      <dgm:spPr/>
      <dgm:t>
        <a:bodyPr/>
        <a:lstStyle/>
        <a:p>
          <a:endParaRPr lang="en-US"/>
        </a:p>
      </dgm:t>
    </dgm:pt>
    <dgm:pt modelId="{42547F48-FDF3-419E-8523-4087580040BE}" type="pres">
      <dgm:prSet presAssocID="{4A44E076-B2D9-4EF2-96E1-121458702473}" presName="descendantText" presStyleLbl="alignAcc1" presStyleIdx="2" presStyleCnt="5">
        <dgm:presLayoutVars>
          <dgm:bulletEnabled val="1"/>
        </dgm:presLayoutVars>
      </dgm:prSet>
      <dgm:spPr/>
      <dgm:t>
        <a:bodyPr/>
        <a:lstStyle/>
        <a:p>
          <a:endParaRPr lang="en-US"/>
        </a:p>
      </dgm:t>
    </dgm:pt>
    <dgm:pt modelId="{B0F20120-395A-4511-99FF-1DB277D6714F}" type="pres">
      <dgm:prSet presAssocID="{F03257E4-40DD-4710-8437-F996B640FAA8}" presName="sp" presStyleCnt="0"/>
      <dgm:spPr/>
    </dgm:pt>
    <dgm:pt modelId="{274655E0-DA0C-4B9D-BC2C-95CF5E08633F}" type="pres">
      <dgm:prSet presAssocID="{E39395B4-3F7B-4C9F-B7BC-FBE41C9E94E4}" presName="composite" presStyleCnt="0"/>
      <dgm:spPr/>
    </dgm:pt>
    <dgm:pt modelId="{DF8AB427-D114-4D4A-BEF6-E984FDB2F198}" type="pres">
      <dgm:prSet presAssocID="{E39395B4-3F7B-4C9F-B7BC-FBE41C9E94E4}" presName="parentText" presStyleLbl="alignNode1" presStyleIdx="3" presStyleCnt="5">
        <dgm:presLayoutVars>
          <dgm:chMax val="1"/>
          <dgm:bulletEnabled val="1"/>
        </dgm:presLayoutVars>
      </dgm:prSet>
      <dgm:spPr/>
      <dgm:t>
        <a:bodyPr/>
        <a:lstStyle/>
        <a:p>
          <a:endParaRPr lang="en-US"/>
        </a:p>
      </dgm:t>
    </dgm:pt>
    <dgm:pt modelId="{82843DE0-416B-4ADA-8D62-E0A394C7BEDC}" type="pres">
      <dgm:prSet presAssocID="{E39395B4-3F7B-4C9F-B7BC-FBE41C9E94E4}" presName="descendantText" presStyleLbl="alignAcc1" presStyleIdx="3" presStyleCnt="5">
        <dgm:presLayoutVars>
          <dgm:bulletEnabled val="1"/>
        </dgm:presLayoutVars>
      </dgm:prSet>
      <dgm:spPr/>
      <dgm:t>
        <a:bodyPr/>
        <a:lstStyle/>
        <a:p>
          <a:endParaRPr lang="en-US"/>
        </a:p>
      </dgm:t>
    </dgm:pt>
    <dgm:pt modelId="{1D20ABA2-E4B2-4697-8620-156E6E5B9552}" type="pres">
      <dgm:prSet presAssocID="{470F5A80-C588-4A62-A83C-10FCEBFE0BDA}" presName="sp" presStyleCnt="0"/>
      <dgm:spPr/>
    </dgm:pt>
    <dgm:pt modelId="{4FBEEF3B-D603-4333-A057-984AE527885E}" type="pres">
      <dgm:prSet presAssocID="{53CA334E-5A51-4FC5-935B-6D4044163680}" presName="composite" presStyleCnt="0"/>
      <dgm:spPr/>
    </dgm:pt>
    <dgm:pt modelId="{AEFDF408-E61B-4C7D-A073-E5E2B4522F84}" type="pres">
      <dgm:prSet presAssocID="{53CA334E-5A51-4FC5-935B-6D4044163680}" presName="parentText" presStyleLbl="alignNode1" presStyleIdx="4" presStyleCnt="5">
        <dgm:presLayoutVars>
          <dgm:chMax val="1"/>
          <dgm:bulletEnabled val="1"/>
        </dgm:presLayoutVars>
      </dgm:prSet>
      <dgm:spPr/>
      <dgm:t>
        <a:bodyPr/>
        <a:lstStyle/>
        <a:p>
          <a:endParaRPr lang="en-US"/>
        </a:p>
      </dgm:t>
    </dgm:pt>
    <dgm:pt modelId="{A93C0230-C63C-4DDF-909B-F952ECC61117}" type="pres">
      <dgm:prSet presAssocID="{53CA334E-5A51-4FC5-935B-6D4044163680}" presName="descendantText" presStyleLbl="alignAcc1" presStyleIdx="4" presStyleCnt="5">
        <dgm:presLayoutVars>
          <dgm:bulletEnabled val="1"/>
        </dgm:presLayoutVars>
      </dgm:prSet>
      <dgm:spPr/>
      <dgm:t>
        <a:bodyPr/>
        <a:lstStyle/>
        <a:p>
          <a:endParaRPr lang="en-US"/>
        </a:p>
      </dgm:t>
    </dgm:pt>
  </dgm:ptLst>
  <dgm:cxnLst>
    <dgm:cxn modelId="{BA4CACA9-8795-4B8F-BD22-0FB009113880}" srcId="{216E4CC8-D19C-4DC1-81D3-F5FB61A30875}" destId="{063A5254-68D0-4C17-AEDE-B9EB09BA7A03}" srcOrd="1" destOrd="0" parTransId="{7C1B7F19-D1F2-424C-B6BC-53F77DB1FDEA}" sibTransId="{E875E97E-9305-40B9-B499-3432DD0809C9}"/>
    <dgm:cxn modelId="{16A0EDDE-F1D7-4238-A441-737302B9109A}" srcId="{063A5254-68D0-4C17-AEDE-B9EB09BA7A03}" destId="{C375C983-6EAE-445A-A7C3-937EC33E5487}" srcOrd="0" destOrd="0" parTransId="{F41CD054-8BA7-40B3-97BE-E92CB85B199C}" sibTransId="{134D5C19-6984-486B-BE8F-5E19C3671DB8}"/>
    <dgm:cxn modelId="{EB0A8B7F-18D8-4D20-8BD9-E59C7A280528}" type="presOf" srcId="{A96E225A-0C34-466D-8336-A0B9497AC7D3}" destId="{DD291FF5-D902-4A86-813A-87A87723991E}" srcOrd="0" destOrd="0" presId="urn:microsoft.com/office/officeart/2005/8/layout/chevron2"/>
    <dgm:cxn modelId="{EE2C5D0A-F9AD-40D6-8CEC-482A3655B82A}" srcId="{216E4CC8-D19C-4DC1-81D3-F5FB61A30875}" destId="{8B3C1170-F9B2-4C99-8E1A-347AC855B944}" srcOrd="0" destOrd="0" parTransId="{1FCFF946-30EB-4A96-85C6-B8C2BFC12029}" sibTransId="{3D989400-60C4-45E5-94A9-36D5867C009F}"/>
    <dgm:cxn modelId="{3649B480-A655-43FC-827B-12B9E355BB9B}" srcId="{E39395B4-3F7B-4C9F-B7BC-FBE41C9E94E4}" destId="{113A612C-CB1A-48EA-B2F9-BAAE5570D836}" srcOrd="0" destOrd="0" parTransId="{A810AEAB-D9C6-4488-8FDD-C562553310F1}" sibTransId="{98A85E99-B84E-49A4-810E-8012EEF2B0C8}"/>
    <dgm:cxn modelId="{14E2F3C7-6CB3-43AE-924A-060FEEAF9B65}" srcId="{8B3C1170-F9B2-4C99-8E1A-347AC855B944}" destId="{A96E225A-0C34-466D-8336-A0B9497AC7D3}" srcOrd="0" destOrd="0" parTransId="{270C50AF-2310-4F85-9344-0C018BAED61B}" sibTransId="{0B83512B-AFBE-43E0-A193-B36A25E123DF}"/>
    <dgm:cxn modelId="{5948F8DD-EA51-48E4-A316-B31226BC0437}" srcId="{216E4CC8-D19C-4DC1-81D3-F5FB61A30875}" destId="{4A44E076-B2D9-4EF2-96E1-121458702473}" srcOrd="2" destOrd="0" parTransId="{ACEAA09D-129C-430D-B33F-969B18EA8456}" sibTransId="{F03257E4-40DD-4710-8437-F996B640FAA8}"/>
    <dgm:cxn modelId="{384D8226-6B72-45F5-88CC-298A8CECA6BE}" type="presOf" srcId="{C375C983-6EAE-445A-A7C3-937EC33E5487}" destId="{C9A263FA-A0D6-4D76-9912-5E6CA32D606A}" srcOrd="0" destOrd="0" presId="urn:microsoft.com/office/officeart/2005/8/layout/chevron2"/>
    <dgm:cxn modelId="{27CE9C1A-2F31-4E04-8F91-C0C02AC800CB}" type="presOf" srcId="{113A612C-CB1A-48EA-B2F9-BAAE5570D836}" destId="{82843DE0-416B-4ADA-8D62-E0A394C7BEDC}" srcOrd="0" destOrd="0" presId="urn:microsoft.com/office/officeart/2005/8/layout/chevron2"/>
    <dgm:cxn modelId="{9C2DED50-A467-413B-8704-B8FC37749200}" type="presOf" srcId="{4A44E076-B2D9-4EF2-96E1-121458702473}" destId="{83F312C8-67F2-469A-87D0-0D52EC06C4CB}" srcOrd="0" destOrd="0" presId="urn:microsoft.com/office/officeart/2005/8/layout/chevron2"/>
    <dgm:cxn modelId="{BF3A71C6-2CFC-4BFA-B6E4-A7AC6DC5EB62}" srcId="{216E4CC8-D19C-4DC1-81D3-F5FB61A30875}" destId="{53CA334E-5A51-4FC5-935B-6D4044163680}" srcOrd="4" destOrd="0" parTransId="{45E63A57-F1E7-4122-81A5-6BF3CFC828A8}" sibTransId="{50B066CC-F6DD-4D1A-AAEA-D42CCC3E6B25}"/>
    <dgm:cxn modelId="{78F6CC22-993A-4494-8771-53E158C22B5A}" type="presOf" srcId="{8B3C1170-F9B2-4C99-8E1A-347AC855B944}" destId="{50C6B3DC-4431-4C00-B04B-AD1D0E620C70}" srcOrd="0" destOrd="0" presId="urn:microsoft.com/office/officeart/2005/8/layout/chevron2"/>
    <dgm:cxn modelId="{BC314F8E-9F3F-4AEF-9614-98B3BE8A6AF7}" srcId="{216E4CC8-D19C-4DC1-81D3-F5FB61A30875}" destId="{E39395B4-3F7B-4C9F-B7BC-FBE41C9E94E4}" srcOrd="3" destOrd="0" parTransId="{0A152D56-E24C-4E8D-8F1D-74EC51783097}" sibTransId="{470F5A80-C588-4A62-A83C-10FCEBFE0BDA}"/>
    <dgm:cxn modelId="{4E370AE6-E3C8-415B-B5B6-0A709816329C}" srcId="{53CA334E-5A51-4FC5-935B-6D4044163680}" destId="{69FAD728-506C-4019-9733-236D9C17B55C}" srcOrd="0" destOrd="0" parTransId="{1210C31A-8AB4-493F-8A94-1F884DA48A3A}" sibTransId="{DD022775-CDA2-4698-B606-54C89BB91BA2}"/>
    <dgm:cxn modelId="{B95D831B-6CCD-4B4C-8F8F-C9FF15669D17}" type="presOf" srcId="{0371D2CC-5FC9-4C5E-BECA-E96F33252237}" destId="{42547F48-FDF3-419E-8523-4087580040BE}" srcOrd="0" destOrd="0" presId="urn:microsoft.com/office/officeart/2005/8/layout/chevron2"/>
    <dgm:cxn modelId="{2F1DE5C2-36FD-4B11-8260-77CE9C7A5667}" type="presOf" srcId="{E39395B4-3F7B-4C9F-B7BC-FBE41C9E94E4}" destId="{DF8AB427-D114-4D4A-BEF6-E984FDB2F198}" srcOrd="0" destOrd="0" presId="urn:microsoft.com/office/officeart/2005/8/layout/chevron2"/>
    <dgm:cxn modelId="{29D7668C-AC6E-4251-A6D1-88F59DB04FBD}" type="presOf" srcId="{69FAD728-506C-4019-9733-236D9C17B55C}" destId="{A93C0230-C63C-4DDF-909B-F952ECC61117}" srcOrd="0" destOrd="0" presId="urn:microsoft.com/office/officeart/2005/8/layout/chevron2"/>
    <dgm:cxn modelId="{8F41516B-B1F8-459E-A3E2-B54262C50F05}" type="presOf" srcId="{216E4CC8-D19C-4DC1-81D3-F5FB61A30875}" destId="{53AFCFC3-566A-4825-8EC9-F0F4A5D42791}" srcOrd="0" destOrd="0" presId="urn:microsoft.com/office/officeart/2005/8/layout/chevron2"/>
    <dgm:cxn modelId="{8F5F55BF-2DE9-496B-8551-8B0170C77DCF}" srcId="{4A44E076-B2D9-4EF2-96E1-121458702473}" destId="{0371D2CC-5FC9-4C5E-BECA-E96F33252237}" srcOrd="0" destOrd="0" parTransId="{4FD3396D-A0F6-4897-B61C-043C96E16223}" sibTransId="{E64FB98C-CCB4-4547-9177-EA5F8EB4212D}"/>
    <dgm:cxn modelId="{94E30841-8A9C-4085-A9F8-77A6F18B5C34}" type="presOf" srcId="{063A5254-68D0-4C17-AEDE-B9EB09BA7A03}" destId="{994A077A-A511-41CD-B681-6D46E383DBDE}" srcOrd="0" destOrd="0" presId="urn:microsoft.com/office/officeart/2005/8/layout/chevron2"/>
    <dgm:cxn modelId="{D70F20BF-8F22-47E9-843F-7EB9965E6F8D}" type="presOf" srcId="{53CA334E-5A51-4FC5-935B-6D4044163680}" destId="{AEFDF408-E61B-4C7D-A073-E5E2B4522F84}" srcOrd="0" destOrd="0" presId="urn:microsoft.com/office/officeart/2005/8/layout/chevron2"/>
    <dgm:cxn modelId="{3AC876C0-7DE1-4B57-BF1F-96E999157260}" type="presParOf" srcId="{53AFCFC3-566A-4825-8EC9-F0F4A5D42791}" destId="{64D98282-CF79-4EBF-AD10-688450DAE02E}" srcOrd="0" destOrd="0" presId="urn:microsoft.com/office/officeart/2005/8/layout/chevron2"/>
    <dgm:cxn modelId="{69F7E750-1405-4DE0-921C-A12D75DF3FB7}" type="presParOf" srcId="{64D98282-CF79-4EBF-AD10-688450DAE02E}" destId="{50C6B3DC-4431-4C00-B04B-AD1D0E620C70}" srcOrd="0" destOrd="0" presId="urn:microsoft.com/office/officeart/2005/8/layout/chevron2"/>
    <dgm:cxn modelId="{85E3C8FE-DB39-4B61-B4B5-1A0CE6EE13AB}" type="presParOf" srcId="{64D98282-CF79-4EBF-AD10-688450DAE02E}" destId="{DD291FF5-D902-4A86-813A-87A87723991E}" srcOrd="1" destOrd="0" presId="urn:microsoft.com/office/officeart/2005/8/layout/chevron2"/>
    <dgm:cxn modelId="{EC109F3B-6B50-4B60-BA57-3D5A54C6587A}" type="presParOf" srcId="{53AFCFC3-566A-4825-8EC9-F0F4A5D42791}" destId="{22D8AE2C-0788-4303-B6C4-01A3F377EF7A}" srcOrd="1" destOrd="0" presId="urn:microsoft.com/office/officeart/2005/8/layout/chevron2"/>
    <dgm:cxn modelId="{05C3849D-2F4B-45A3-8F5D-FA293CB52CF7}" type="presParOf" srcId="{53AFCFC3-566A-4825-8EC9-F0F4A5D42791}" destId="{5FDB6A84-ED5C-48C9-B7E5-77CC7ABE53C3}" srcOrd="2" destOrd="0" presId="urn:microsoft.com/office/officeart/2005/8/layout/chevron2"/>
    <dgm:cxn modelId="{19251339-0591-4DA1-878E-7AC6F26E318A}" type="presParOf" srcId="{5FDB6A84-ED5C-48C9-B7E5-77CC7ABE53C3}" destId="{994A077A-A511-41CD-B681-6D46E383DBDE}" srcOrd="0" destOrd="0" presId="urn:microsoft.com/office/officeart/2005/8/layout/chevron2"/>
    <dgm:cxn modelId="{DFFD305A-E80B-4F9B-98D9-CC9AD3B1146F}" type="presParOf" srcId="{5FDB6A84-ED5C-48C9-B7E5-77CC7ABE53C3}" destId="{C9A263FA-A0D6-4D76-9912-5E6CA32D606A}" srcOrd="1" destOrd="0" presId="urn:microsoft.com/office/officeart/2005/8/layout/chevron2"/>
    <dgm:cxn modelId="{6D38399A-72E2-44ED-89BB-5BC47B5043F9}" type="presParOf" srcId="{53AFCFC3-566A-4825-8EC9-F0F4A5D42791}" destId="{22DD75DB-F212-4FB7-98AA-E7BC73C94B5D}" srcOrd="3" destOrd="0" presId="urn:microsoft.com/office/officeart/2005/8/layout/chevron2"/>
    <dgm:cxn modelId="{168121E6-0A51-42AF-9AE1-07E5752A17E4}" type="presParOf" srcId="{53AFCFC3-566A-4825-8EC9-F0F4A5D42791}" destId="{DFF52876-E5BE-47AC-8828-8F10742E3CCC}" srcOrd="4" destOrd="0" presId="urn:microsoft.com/office/officeart/2005/8/layout/chevron2"/>
    <dgm:cxn modelId="{E8737766-8D64-41DA-A879-676A61A07CD6}" type="presParOf" srcId="{DFF52876-E5BE-47AC-8828-8F10742E3CCC}" destId="{83F312C8-67F2-469A-87D0-0D52EC06C4CB}" srcOrd="0" destOrd="0" presId="urn:microsoft.com/office/officeart/2005/8/layout/chevron2"/>
    <dgm:cxn modelId="{DEAB6E31-7C71-48B1-8207-C5C180F39675}" type="presParOf" srcId="{DFF52876-E5BE-47AC-8828-8F10742E3CCC}" destId="{42547F48-FDF3-419E-8523-4087580040BE}" srcOrd="1" destOrd="0" presId="urn:microsoft.com/office/officeart/2005/8/layout/chevron2"/>
    <dgm:cxn modelId="{5F9AA47D-00C9-4736-A68F-BCD8B425624C}" type="presParOf" srcId="{53AFCFC3-566A-4825-8EC9-F0F4A5D42791}" destId="{B0F20120-395A-4511-99FF-1DB277D6714F}" srcOrd="5" destOrd="0" presId="urn:microsoft.com/office/officeart/2005/8/layout/chevron2"/>
    <dgm:cxn modelId="{B319838B-BBE8-4C1A-B570-0181745A467F}" type="presParOf" srcId="{53AFCFC3-566A-4825-8EC9-F0F4A5D42791}" destId="{274655E0-DA0C-4B9D-BC2C-95CF5E08633F}" srcOrd="6" destOrd="0" presId="urn:microsoft.com/office/officeart/2005/8/layout/chevron2"/>
    <dgm:cxn modelId="{74A6AB64-62D5-461F-AD58-9B8FC4D50F94}" type="presParOf" srcId="{274655E0-DA0C-4B9D-BC2C-95CF5E08633F}" destId="{DF8AB427-D114-4D4A-BEF6-E984FDB2F198}" srcOrd="0" destOrd="0" presId="urn:microsoft.com/office/officeart/2005/8/layout/chevron2"/>
    <dgm:cxn modelId="{35269C15-A351-45DE-8909-4A0F523CC46D}" type="presParOf" srcId="{274655E0-DA0C-4B9D-BC2C-95CF5E08633F}" destId="{82843DE0-416B-4ADA-8D62-E0A394C7BEDC}" srcOrd="1" destOrd="0" presId="urn:microsoft.com/office/officeart/2005/8/layout/chevron2"/>
    <dgm:cxn modelId="{5660B15D-396C-4F7F-89DF-72B0AEA01768}" type="presParOf" srcId="{53AFCFC3-566A-4825-8EC9-F0F4A5D42791}" destId="{1D20ABA2-E4B2-4697-8620-156E6E5B9552}" srcOrd="7" destOrd="0" presId="urn:microsoft.com/office/officeart/2005/8/layout/chevron2"/>
    <dgm:cxn modelId="{441777D2-3301-4536-8598-9FC5CCCFD4AD}" type="presParOf" srcId="{53AFCFC3-566A-4825-8EC9-F0F4A5D42791}" destId="{4FBEEF3B-D603-4333-A057-984AE527885E}" srcOrd="8" destOrd="0" presId="urn:microsoft.com/office/officeart/2005/8/layout/chevron2"/>
    <dgm:cxn modelId="{B257E127-3413-4CAA-A4C7-A35F5310FF4D}" type="presParOf" srcId="{4FBEEF3B-D603-4333-A057-984AE527885E}" destId="{AEFDF408-E61B-4C7D-A073-E5E2B4522F84}" srcOrd="0" destOrd="0" presId="urn:microsoft.com/office/officeart/2005/8/layout/chevron2"/>
    <dgm:cxn modelId="{B1B6271D-A91F-4842-AD68-8551BD684FB4}" type="presParOf" srcId="{4FBEEF3B-D603-4333-A057-984AE527885E}" destId="{A93C0230-C63C-4DDF-909B-F952ECC61117}"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93D4F9D1-38F6-4B38-B48B-1C9510E50CA7}" type="doc">
      <dgm:prSet loTypeId="urn:microsoft.com/office/officeart/2005/8/layout/target3" loCatId="relationship" qsTypeId="urn:microsoft.com/office/officeart/2005/8/quickstyle/simple1" qsCatId="simple" csTypeId="urn:microsoft.com/office/officeart/2005/8/colors/colorful2" csCatId="colorful" phldr="1"/>
      <dgm:spPr/>
      <dgm:t>
        <a:bodyPr/>
        <a:lstStyle/>
        <a:p>
          <a:endParaRPr lang="en-US"/>
        </a:p>
      </dgm:t>
    </dgm:pt>
    <dgm:pt modelId="{30CEC8A0-4A46-476B-9E8B-1457DD93B8C5}">
      <dgm:prSet/>
      <dgm:spPr/>
      <dgm:t>
        <a:bodyPr/>
        <a:lstStyle/>
        <a:p>
          <a:pPr rtl="0"/>
          <a:r>
            <a:rPr lang="id-ID" dirty="0" smtClean="0"/>
            <a:t>Promosi yang gencar</a:t>
          </a:r>
          <a:endParaRPr lang="id-ID" dirty="0"/>
        </a:p>
      </dgm:t>
    </dgm:pt>
    <dgm:pt modelId="{E7AD2847-C3CA-4726-A47C-A9DE1F0E2D56}" type="parTrans" cxnId="{D760E024-387A-4C8D-BBC4-3B34B86212B8}">
      <dgm:prSet/>
      <dgm:spPr/>
      <dgm:t>
        <a:bodyPr/>
        <a:lstStyle/>
        <a:p>
          <a:endParaRPr lang="en-US"/>
        </a:p>
      </dgm:t>
    </dgm:pt>
    <dgm:pt modelId="{00446870-2A54-44B1-ACFE-AFDF6DDDCEFC}" type="sibTrans" cxnId="{D760E024-387A-4C8D-BBC4-3B34B86212B8}">
      <dgm:prSet/>
      <dgm:spPr/>
      <dgm:t>
        <a:bodyPr/>
        <a:lstStyle/>
        <a:p>
          <a:endParaRPr lang="en-US"/>
        </a:p>
      </dgm:t>
    </dgm:pt>
    <dgm:pt modelId="{5F671307-954E-47C3-B8D7-89C0739957FC}">
      <dgm:prSet/>
      <dgm:spPr/>
      <dgm:t>
        <a:bodyPr/>
        <a:lstStyle/>
        <a:p>
          <a:pPr rtl="0"/>
          <a:r>
            <a:rPr lang="id-ID" dirty="0" smtClean="0"/>
            <a:t>Berorientasi pada sasaran</a:t>
          </a:r>
          <a:endParaRPr lang="id-ID" dirty="0"/>
        </a:p>
      </dgm:t>
    </dgm:pt>
    <dgm:pt modelId="{067284DC-84B6-4264-A2C4-D15FB15B8CDF}" type="parTrans" cxnId="{B9887F7A-FCBD-4C28-9B79-20F1754A25AB}">
      <dgm:prSet/>
      <dgm:spPr/>
      <dgm:t>
        <a:bodyPr/>
        <a:lstStyle/>
        <a:p>
          <a:endParaRPr lang="en-US"/>
        </a:p>
      </dgm:t>
    </dgm:pt>
    <dgm:pt modelId="{7F995165-6A48-47B9-AE80-F439FE07B711}" type="sibTrans" cxnId="{B9887F7A-FCBD-4C28-9B79-20F1754A25AB}">
      <dgm:prSet/>
      <dgm:spPr/>
      <dgm:t>
        <a:bodyPr/>
        <a:lstStyle/>
        <a:p>
          <a:endParaRPr lang="en-US"/>
        </a:p>
      </dgm:t>
    </dgm:pt>
    <dgm:pt modelId="{9CED2432-3DA9-4EBA-BB86-3697D2B283E5}">
      <dgm:prSet/>
      <dgm:spPr/>
      <dgm:t>
        <a:bodyPr/>
        <a:lstStyle/>
        <a:p>
          <a:pPr rtl="0"/>
          <a:r>
            <a:rPr lang="id-ID" dirty="0" smtClean="0"/>
            <a:t>Kerjasama dengan tokoh masyarakat</a:t>
          </a:r>
          <a:endParaRPr lang="id-ID" dirty="0"/>
        </a:p>
      </dgm:t>
    </dgm:pt>
    <dgm:pt modelId="{796983BF-189B-4E64-A453-9ED5970757AF}" type="parTrans" cxnId="{6847AF51-F497-4662-A754-83E53D896D33}">
      <dgm:prSet/>
      <dgm:spPr/>
      <dgm:t>
        <a:bodyPr/>
        <a:lstStyle/>
        <a:p>
          <a:endParaRPr lang="en-US"/>
        </a:p>
      </dgm:t>
    </dgm:pt>
    <dgm:pt modelId="{8370992E-A190-4AFB-A2E1-E28C90068877}" type="sibTrans" cxnId="{6847AF51-F497-4662-A754-83E53D896D33}">
      <dgm:prSet/>
      <dgm:spPr/>
      <dgm:t>
        <a:bodyPr/>
        <a:lstStyle/>
        <a:p>
          <a:endParaRPr lang="en-US"/>
        </a:p>
      </dgm:t>
    </dgm:pt>
    <dgm:pt modelId="{6048F7F6-55BB-4AEC-845D-F5E3E9353BD4}">
      <dgm:prSet/>
      <dgm:spPr/>
      <dgm:t>
        <a:bodyPr/>
        <a:lstStyle/>
        <a:p>
          <a:pPr rtl="0"/>
          <a:r>
            <a:rPr lang="id-ID" dirty="0" smtClean="0"/>
            <a:t>Kredibilitas pembawa inovasi (agent)</a:t>
          </a:r>
          <a:endParaRPr lang="id-ID" dirty="0"/>
        </a:p>
      </dgm:t>
    </dgm:pt>
    <dgm:pt modelId="{FEB778F7-8B68-4842-AA58-E7E687CE5E4C}" type="parTrans" cxnId="{96A315DA-5BBA-4BA1-892F-0494C03F079A}">
      <dgm:prSet/>
      <dgm:spPr/>
      <dgm:t>
        <a:bodyPr/>
        <a:lstStyle/>
        <a:p>
          <a:endParaRPr lang="en-US"/>
        </a:p>
      </dgm:t>
    </dgm:pt>
    <dgm:pt modelId="{B5E802B4-2F4B-4266-860C-A7E6090EBC3C}" type="sibTrans" cxnId="{96A315DA-5BBA-4BA1-892F-0494C03F079A}">
      <dgm:prSet/>
      <dgm:spPr/>
      <dgm:t>
        <a:bodyPr/>
        <a:lstStyle/>
        <a:p>
          <a:endParaRPr lang="en-US"/>
        </a:p>
      </dgm:t>
    </dgm:pt>
    <dgm:pt modelId="{971BC420-194D-469D-B821-0DB067B1512B}" type="pres">
      <dgm:prSet presAssocID="{93D4F9D1-38F6-4B38-B48B-1C9510E50CA7}" presName="Name0" presStyleCnt="0">
        <dgm:presLayoutVars>
          <dgm:chMax val="7"/>
          <dgm:dir/>
          <dgm:animLvl val="lvl"/>
          <dgm:resizeHandles val="exact"/>
        </dgm:presLayoutVars>
      </dgm:prSet>
      <dgm:spPr/>
      <dgm:t>
        <a:bodyPr/>
        <a:lstStyle/>
        <a:p>
          <a:endParaRPr lang="en-US"/>
        </a:p>
      </dgm:t>
    </dgm:pt>
    <dgm:pt modelId="{6326B740-7C42-492D-AE63-6316DBAC5EF4}" type="pres">
      <dgm:prSet presAssocID="{30CEC8A0-4A46-476B-9E8B-1457DD93B8C5}" presName="circle1" presStyleLbl="node1" presStyleIdx="0" presStyleCnt="4"/>
      <dgm:spPr/>
    </dgm:pt>
    <dgm:pt modelId="{8ECCF519-6429-4B17-890C-8B08F6D06613}" type="pres">
      <dgm:prSet presAssocID="{30CEC8A0-4A46-476B-9E8B-1457DD93B8C5}" presName="space" presStyleCnt="0"/>
      <dgm:spPr/>
    </dgm:pt>
    <dgm:pt modelId="{B15791C8-83F2-4C93-8D31-314AD3D36A23}" type="pres">
      <dgm:prSet presAssocID="{30CEC8A0-4A46-476B-9E8B-1457DD93B8C5}" presName="rect1" presStyleLbl="alignAcc1" presStyleIdx="0" presStyleCnt="4"/>
      <dgm:spPr/>
      <dgm:t>
        <a:bodyPr/>
        <a:lstStyle/>
        <a:p>
          <a:endParaRPr lang="en-US"/>
        </a:p>
      </dgm:t>
    </dgm:pt>
    <dgm:pt modelId="{84128C47-221B-4269-96DF-A6044EA47690}" type="pres">
      <dgm:prSet presAssocID="{5F671307-954E-47C3-B8D7-89C0739957FC}" presName="vertSpace2" presStyleLbl="node1" presStyleIdx="0" presStyleCnt="4"/>
      <dgm:spPr/>
    </dgm:pt>
    <dgm:pt modelId="{AE3F0903-0AC7-41FB-9C29-C16CE9A5979F}" type="pres">
      <dgm:prSet presAssocID="{5F671307-954E-47C3-B8D7-89C0739957FC}" presName="circle2" presStyleLbl="node1" presStyleIdx="1" presStyleCnt="4"/>
      <dgm:spPr/>
    </dgm:pt>
    <dgm:pt modelId="{6780A203-0144-48FE-A2D9-87250286CC59}" type="pres">
      <dgm:prSet presAssocID="{5F671307-954E-47C3-B8D7-89C0739957FC}" presName="rect2" presStyleLbl="alignAcc1" presStyleIdx="1" presStyleCnt="4"/>
      <dgm:spPr/>
      <dgm:t>
        <a:bodyPr/>
        <a:lstStyle/>
        <a:p>
          <a:endParaRPr lang="en-US"/>
        </a:p>
      </dgm:t>
    </dgm:pt>
    <dgm:pt modelId="{EB96F085-72B7-457B-81B3-A2D338D2DB2F}" type="pres">
      <dgm:prSet presAssocID="{9CED2432-3DA9-4EBA-BB86-3697D2B283E5}" presName="vertSpace3" presStyleLbl="node1" presStyleIdx="1" presStyleCnt="4"/>
      <dgm:spPr/>
    </dgm:pt>
    <dgm:pt modelId="{5B36B129-9B9C-45DB-8930-E0EE2E932CB8}" type="pres">
      <dgm:prSet presAssocID="{9CED2432-3DA9-4EBA-BB86-3697D2B283E5}" presName="circle3" presStyleLbl="node1" presStyleIdx="2" presStyleCnt="4"/>
      <dgm:spPr/>
    </dgm:pt>
    <dgm:pt modelId="{8AACF2BF-3BD6-491A-9D17-EDB8AACA5240}" type="pres">
      <dgm:prSet presAssocID="{9CED2432-3DA9-4EBA-BB86-3697D2B283E5}" presName="rect3" presStyleLbl="alignAcc1" presStyleIdx="2" presStyleCnt="4"/>
      <dgm:spPr/>
      <dgm:t>
        <a:bodyPr/>
        <a:lstStyle/>
        <a:p>
          <a:endParaRPr lang="en-US"/>
        </a:p>
      </dgm:t>
    </dgm:pt>
    <dgm:pt modelId="{3EB22765-C6B4-4FC3-9CCB-F130B60FB2B6}" type="pres">
      <dgm:prSet presAssocID="{6048F7F6-55BB-4AEC-845D-F5E3E9353BD4}" presName="vertSpace4" presStyleLbl="node1" presStyleIdx="2" presStyleCnt="4"/>
      <dgm:spPr/>
    </dgm:pt>
    <dgm:pt modelId="{C10A3490-0376-45CE-AEFA-F16BB92E98D9}" type="pres">
      <dgm:prSet presAssocID="{6048F7F6-55BB-4AEC-845D-F5E3E9353BD4}" presName="circle4" presStyleLbl="node1" presStyleIdx="3" presStyleCnt="4"/>
      <dgm:spPr/>
    </dgm:pt>
    <dgm:pt modelId="{158BB6F4-C305-438B-AFAF-A84687791166}" type="pres">
      <dgm:prSet presAssocID="{6048F7F6-55BB-4AEC-845D-F5E3E9353BD4}" presName="rect4" presStyleLbl="alignAcc1" presStyleIdx="3" presStyleCnt="4"/>
      <dgm:spPr/>
      <dgm:t>
        <a:bodyPr/>
        <a:lstStyle/>
        <a:p>
          <a:endParaRPr lang="en-US"/>
        </a:p>
      </dgm:t>
    </dgm:pt>
    <dgm:pt modelId="{F63EB6F1-4AFD-4E0C-9EDA-DEC1A56BBE72}" type="pres">
      <dgm:prSet presAssocID="{30CEC8A0-4A46-476B-9E8B-1457DD93B8C5}" presName="rect1ParTxNoCh" presStyleLbl="alignAcc1" presStyleIdx="3" presStyleCnt="4">
        <dgm:presLayoutVars>
          <dgm:chMax val="1"/>
          <dgm:bulletEnabled val="1"/>
        </dgm:presLayoutVars>
      </dgm:prSet>
      <dgm:spPr/>
      <dgm:t>
        <a:bodyPr/>
        <a:lstStyle/>
        <a:p>
          <a:endParaRPr lang="en-US"/>
        </a:p>
      </dgm:t>
    </dgm:pt>
    <dgm:pt modelId="{23F1285D-F584-4F42-ABF7-4C97B743540F}" type="pres">
      <dgm:prSet presAssocID="{5F671307-954E-47C3-B8D7-89C0739957FC}" presName="rect2ParTxNoCh" presStyleLbl="alignAcc1" presStyleIdx="3" presStyleCnt="4">
        <dgm:presLayoutVars>
          <dgm:chMax val="1"/>
          <dgm:bulletEnabled val="1"/>
        </dgm:presLayoutVars>
      </dgm:prSet>
      <dgm:spPr/>
      <dgm:t>
        <a:bodyPr/>
        <a:lstStyle/>
        <a:p>
          <a:endParaRPr lang="en-US"/>
        </a:p>
      </dgm:t>
    </dgm:pt>
    <dgm:pt modelId="{BC4A99CB-3DE8-4F3B-A817-6714C9C6DF92}" type="pres">
      <dgm:prSet presAssocID="{9CED2432-3DA9-4EBA-BB86-3697D2B283E5}" presName="rect3ParTxNoCh" presStyleLbl="alignAcc1" presStyleIdx="3" presStyleCnt="4">
        <dgm:presLayoutVars>
          <dgm:chMax val="1"/>
          <dgm:bulletEnabled val="1"/>
        </dgm:presLayoutVars>
      </dgm:prSet>
      <dgm:spPr/>
      <dgm:t>
        <a:bodyPr/>
        <a:lstStyle/>
        <a:p>
          <a:endParaRPr lang="en-US"/>
        </a:p>
      </dgm:t>
    </dgm:pt>
    <dgm:pt modelId="{67769A1B-7E67-4901-AF43-853B83903AF5}" type="pres">
      <dgm:prSet presAssocID="{6048F7F6-55BB-4AEC-845D-F5E3E9353BD4}" presName="rect4ParTxNoCh" presStyleLbl="alignAcc1" presStyleIdx="3" presStyleCnt="4">
        <dgm:presLayoutVars>
          <dgm:chMax val="1"/>
          <dgm:bulletEnabled val="1"/>
        </dgm:presLayoutVars>
      </dgm:prSet>
      <dgm:spPr/>
      <dgm:t>
        <a:bodyPr/>
        <a:lstStyle/>
        <a:p>
          <a:endParaRPr lang="en-US"/>
        </a:p>
      </dgm:t>
    </dgm:pt>
  </dgm:ptLst>
  <dgm:cxnLst>
    <dgm:cxn modelId="{0D207BF1-3DBD-4F95-AD1C-2B134E586EFA}" type="presOf" srcId="{30CEC8A0-4A46-476B-9E8B-1457DD93B8C5}" destId="{B15791C8-83F2-4C93-8D31-314AD3D36A23}" srcOrd="0" destOrd="0" presId="urn:microsoft.com/office/officeart/2005/8/layout/target3"/>
    <dgm:cxn modelId="{513D42BC-57AB-4D1F-B01C-FEB71B30A37F}" type="presOf" srcId="{6048F7F6-55BB-4AEC-845D-F5E3E9353BD4}" destId="{158BB6F4-C305-438B-AFAF-A84687791166}" srcOrd="0" destOrd="0" presId="urn:microsoft.com/office/officeart/2005/8/layout/target3"/>
    <dgm:cxn modelId="{915242B5-4DB9-4C02-9B1A-26B35E86D788}" type="presOf" srcId="{30CEC8A0-4A46-476B-9E8B-1457DD93B8C5}" destId="{F63EB6F1-4AFD-4E0C-9EDA-DEC1A56BBE72}" srcOrd="1" destOrd="0" presId="urn:microsoft.com/office/officeart/2005/8/layout/target3"/>
    <dgm:cxn modelId="{4A7BD042-3B56-4C3E-8D2E-996665C6AA52}" type="presOf" srcId="{5F671307-954E-47C3-B8D7-89C0739957FC}" destId="{23F1285D-F584-4F42-ABF7-4C97B743540F}" srcOrd="1" destOrd="0" presId="urn:microsoft.com/office/officeart/2005/8/layout/target3"/>
    <dgm:cxn modelId="{3BADF918-4C16-432E-83CC-1D9AF65B7703}" type="presOf" srcId="{6048F7F6-55BB-4AEC-845D-F5E3E9353BD4}" destId="{67769A1B-7E67-4901-AF43-853B83903AF5}" srcOrd="1" destOrd="0" presId="urn:microsoft.com/office/officeart/2005/8/layout/target3"/>
    <dgm:cxn modelId="{68AB8A52-8D94-45DF-AD5D-B218739975CC}" type="presOf" srcId="{9CED2432-3DA9-4EBA-BB86-3697D2B283E5}" destId="{8AACF2BF-3BD6-491A-9D17-EDB8AACA5240}" srcOrd="0" destOrd="0" presId="urn:microsoft.com/office/officeart/2005/8/layout/target3"/>
    <dgm:cxn modelId="{6847AF51-F497-4662-A754-83E53D896D33}" srcId="{93D4F9D1-38F6-4B38-B48B-1C9510E50CA7}" destId="{9CED2432-3DA9-4EBA-BB86-3697D2B283E5}" srcOrd="2" destOrd="0" parTransId="{796983BF-189B-4E64-A453-9ED5970757AF}" sibTransId="{8370992E-A190-4AFB-A2E1-E28C90068877}"/>
    <dgm:cxn modelId="{96A315DA-5BBA-4BA1-892F-0494C03F079A}" srcId="{93D4F9D1-38F6-4B38-B48B-1C9510E50CA7}" destId="{6048F7F6-55BB-4AEC-845D-F5E3E9353BD4}" srcOrd="3" destOrd="0" parTransId="{FEB778F7-8B68-4842-AA58-E7E687CE5E4C}" sibTransId="{B5E802B4-2F4B-4266-860C-A7E6090EBC3C}"/>
    <dgm:cxn modelId="{A3191AE6-05F0-408E-B75C-25303BB91D9B}" type="presOf" srcId="{93D4F9D1-38F6-4B38-B48B-1C9510E50CA7}" destId="{971BC420-194D-469D-B821-0DB067B1512B}" srcOrd="0" destOrd="0" presId="urn:microsoft.com/office/officeart/2005/8/layout/target3"/>
    <dgm:cxn modelId="{D760E024-387A-4C8D-BBC4-3B34B86212B8}" srcId="{93D4F9D1-38F6-4B38-B48B-1C9510E50CA7}" destId="{30CEC8A0-4A46-476B-9E8B-1457DD93B8C5}" srcOrd="0" destOrd="0" parTransId="{E7AD2847-C3CA-4726-A47C-A9DE1F0E2D56}" sibTransId="{00446870-2A54-44B1-ACFE-AFDF6DDDCEFC}"/>
    <dgm:cxn modelId="{B9887F7A-FCBD-4C28-9B79-20F1754A25AB}" srcId="{93D4F9D1-38F6-4B38-B48B-1C9510E50CA7}" destId="{5F671307-954E-47C3-B8D7-89C0739957FC}" srcOrd="1" destOrd="0" parTransId="{067284DC-84B6-4264-A2C4-D15FB15B8CDF}" sibTransId="{7F995165-6A48-47B9-AE80-F439FE07B711}"/>
    <dgm:cxn modelId="{8BC02DB3-BCDE-4F49-A522-8B78106A8D16}" type="presOf" srcId="{5F671307-954E-47C3-B8D7-89C0739957FC}" destId="{6780A203-0144-48FE-A2D9-87250286CC59}" srcOrd="0" destOrd="0" presId="urn:microsoft.com/office/officeart/2005/8/layout/target3"/>
    <dgm:cxn modelId="{C1A64FE2-494B-4B5C-8A0A-9E2663A48214}" type="presOf" srcId="{9CED2432-3DA9-4EBA-BB86-3697D2B283E5}" destId="{BC4A99CB-3DE8-4F3B-A817-6714C9C6DF92}" srcOrd="1" destOrd="0" presId="urn:microsoft.com/office/officeart/2005/8/layout/target3"/>
    <dgm:cxn modelId="{1A078073-9442-4973-A79A-A566D90078A2}" type="presParOf" srcId="{971BC420-194D-469D-B821-0DB067B1512B}" destId="{6326B740-7C42-492D-AE63-6316DBAC5EF4}" srcOrd="0" destOrd="0" presId="urn:microsoft.com/office/officeart/2005/8/layout/target3"/>
    <dgm:cxn modelId="{7742D646-F944-4BED-B8D7-8C1EBF700EDC}" type="presParOf" srcId="{971BC420-194D-469D-B821-0DB067B1512B}" destId="{8ECCF519-6429-4B17-890C-8B08F6D06613}" srcOrd="1" destOrd="0" presId="urn:microsoft.com/office/officeart/2005/8/layout/target3"/>
    <dgm:cxn modelId="{48038592-E4F1-4BBD-B2B4-AFA0D70EB3FF}" type="presParOf" srcId="{971BC420-194D-469D-B821-0DB067B1512B}" destId="{B15791C8-83F2-4C93-8D31-314AD3D36A23}" srcOrd="2" destOrd="0" presId="urn:microsoft.com/office/officeart/2005/8/layout/target3"/>
    <dgm:cxn modelId="{83144501-BB47-4764-8554-6E0308C2660D}" type="presParOf" srcId="{971BC420-194D-469D-B821-0DB067B1512B}" destId="{84128C47-221B-4269-96DF-A6044EA47690}" srcOrd="3" destOrd="0" presId="urn:microsoft.com/office/officeart/2005/8/layout/target3"/>
    <dgm:cxn modelId="{BB917353-1EB7-4AF2-AC29-266FEA99978B}" type="presParOf" srcId="{971BC420-194D-469D-B821-0DB067B1512B}" destId="{AE3F0903-0AC7-41FB-9C29-C16CE9A5979F}" srcOrd="4" destOrd="0" presId="urn:microsoft.com/office/officeart/2005/8/layout/target3"/>
    <dgm:cxn modelId="{4FD48F86-DCB7-4A53-AF2A-BE3CF3054202}" type="presParOf" srcId="{971BC420-194D-469D-B821-0DB067B1512B}" destId="{6780A203-0144-48FE-A2D9-87250286CC59}" srcOrd="5" destOrd="0" presId="urn:microsoft.com/office/officeart/2005/8/layout/target3"/>
    <dgm:cxn modelId="{3BC99923-8ECD-4582-9A20-EC735D15FE54}" type="presParOf" srcId="{971BC420-194D-469D-B821-0DB067B1512B}" destId="{EB96F085-72B7-457B-81B3-A2D338D2DB2F}" srcOrd="6" destOrd="0" presId="urn:microsoft.com/office/officeart/2005/8/layout/target3"/>
    <dgm:cxn modelId="{4A23A784-B45F-4363-BA31-24A3FA8083C1}" type="presParOf" srcId="{971BC420-194D-469D-B821-0DB067B1512B}" destId="{5B36B129-9B9C-45DB-8930-E0EE2E932CB8}" srcOrd="7" destOrd="0" presId="urn:microsoft.com/office/officeart/2005/8/layout/target3"/>
    <dgm:cxn modelId="{C4E02297-9449-4296-A1FE-18AB4590CD52}" type="presParOf" srcId="{971BC420-194D-469D-B821-0DB067B1512B}" destId="{8AACF2BF-3BD6-491A-9D17-EDB8AACA5240}" srcOrd="8" destOrd="0" presId="urn:microsoft.com/office/officeart/2005/8/layout/target3"/>
    <dgm:cxn modelId="{2D7006D6-0FFE-45C1-94A2-3CAED4014336}" type="presParOf" srcId="{971BC420-194D-469D-B821-0DB067B1512B}" destId="{3EB22765-C6B4-4FC3-9CCB-F130B60FB2B6}" srcOrd="9" destOrd="0" presId="urn:microsoft.com/office/officeart/2005/8/layout/target3"/>
    <dgm:cxn modelId="{E31082E0-5295-494F-8C8C-DF20016C24D6}" type="presParOf" srcId="{971BC420-194D-469D-B821-0DB067B1512B}" destId="{C10A3490-0376-45CE-AEFA-F16BB92E98D9}" srcOrd="10" destOrd="0" presId="urn:microsoft.com/office/officeart/2005/8/layout/target3"/>
    <dgm:cxn modelId="{F203517C-8F5E-4246-804D-BDAECBEE2D91}" type="presParOf" srcId="{971BC420-194D-469D-B821-0DB067B1512B}" destId="{158BB6F4-C305-438B-AFAF-A84687791166}" srcOrd="11" destOrd="0" presId="urn:microsoft.com/office/officeart/2005/8/layout/target3"/>
    <dgm:cxn modelId="{81B5B956-E588-4722-BB5A-3BB6B416796A}" type="presParOf" srcId="{971BC420-194D-469D-B821-0DB067B1512B}" destId="{F63EB6F1-4AFD-4E0C-9EDA-DEC1A56BBE72}" srcOrd="12" destOrd="0" presId="urn:microsoft.com/office/officeart/2005/8/layout/target3"/>
    <dgm:cxn modelId="{2DF41C59-0D5F-4620-A586-D144F4E7F306}" type="presParOf" srcId="{971BC420-194D-469D-B821-0DB067B1512B}" destId="{23F1285D-F584-4F42-ABF7-4C97B743540F}" srcOrd="13" destOrd="0" presId="urn:microsoft.com/office/officeart/2005/8/layout/target3"/>
    <dgm:cxn modelId="{6885DF18-0CE3-488E-88BA-54733CD39D5A}" type="presParOf" srcId="{971BC420-194D-469D-B821-0DB067B1512B}" destId="{BC4A99CB-3DE8-4F3B-A817-6714C9C6DF92}" srcOrd="14" destOrd="0" presId="urn:microsoft.com/office/officeart/2005/8/layout/target3"/>
    <dgm:cxn modelId="{2ADBC822-D3BA-4A3C-A5C4-DF5967FA2E9E}" type="presParOf" srcId="{971BC420-194D-469D-B821-0DB067B1512B}" destId="{67769A1B-7E67-4901-AF43-853B83903AF5}" srcOrd="15"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85775"/>
          </a:xfrm>
          <a:prstGeom prst="rect">
            <a:avLst/>
          </a:prstGeom>
        </p:spPr>
        <p:txBody>
          <a:bodyPr vert="horz" lIns="91440" tIns="45720" rIns="91440" bIns="45720" rtlCol="0"/>
          <a:lstStyle>
            <a:lvl1pPr algn="r">
              <a:defRPr sz="1200"/>
            </a:lvl1pPr>
          </a:lstStyle>
          <a:p>
            <a:fld id="{5D405D8D-40DA-4301-9845-7449479A308C}" type="datetimeFigureOut">
              <a:rPr lang="en-US" smtClean="0"/>
              <a:pPr/>
              <a:t>1/11/2017</a:t>
            </a:fld>
            <a:endParaRPr lang="en-US"/>
          </a:p>
        </p:txBody>
      </p:sp>
      <p:sp>
        <p:nvSpPr>
          <p:cNvPr id="4" name="Footer Placeholder 3"/>
          <p:cNvSpPr>
            <a:spLocks noGrp="1"/>
          </p:cNvSpPr>
          <p:nvPr>
            <p:ph type="ftr" sz="quarter" idx="2"/>
          </p:nvPr>
        </p:nvSpPr>
        <p:spPr>
          <a:xfrm>
            <a:off x="0" y="9223375"/>
            <a:ext cx="2982913" cy="4857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9223375"/>
            <a:ext cx="2982912" cy="485775"/>
          </a:xfrm>
          <a:prstGeom prst="rect">
            <a:avLst/>
          </a:prstGeom>
        </p:spPr>
        <p:txBody>
          <a:bodyPr vert="horz" lIns="91440" tIns="45720" rIns="91440" bIns="45720" rtlCol="0" anchor="b"/>
          <a:lstStyle>
            <a:lvl1pPr algn="r">
              <a:defRPr sz="1200"/>
            </a:lvl1pPr>
          </a:lstStyle>
          <a:p>
            <a:fld id="{E791D66D-8BBD-4705-BC35-B3B3BD03E14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85537"/>
          </a:xfrm>
          <a:prstGeom prst="rect">
            <a:avLst/>
          </a:prstGeom>
        </p:spPr>
        <p:txBody>
          <a:bodyPr vert="horz" lIns="94814" tIns="47407" rIns="94814" bIns="47407" rtlCol="0"/>
          <a:lstStyle>
            <a:lvl1pPr algn="l">
              <a:defRPr sz="1200"/>
            </a:lvl1pPr>
          </a:lstStyle>
          <a:p>
            <a:endParaRPr lang="en-US"/>
          </a:p>
        </p:txBody>
      </p:sp>
      <p:sp>
        <p:nvSpPr>
          <p:cNvPr id="3" name="Date Placeholder 2"/>
          <p:cNvSpPr>
            <a:spLocks noGrp="1"/>
          </p:cNvSpPr>
          <p:nvPr>
            <p:ph type="dt" idx="1"/>
          </p:nvPr>
        </p:nvSpPr>
        <p:spPr>
          <a:xfrm>
            <a:off x="3898102" y="0"/>
            <a:ext cx="2982119" cy="485537"/>
          </a:xfrm>
          <a:prstGeom prst="rect">
            <a:avLst/>
          </a:prstGeom>
        </p:spPr>
        <p:txBody>
          <a:bodyPr vert="horz" lIns="94814" tIns="47407" rIns="94814" bIns="47407" rtlCol="0"/>
          <a:lstStyle>
            <a:lvl1pPr algn="r">
              <a:defRPr sz="1200"/>
            </a:lvl1pPr>
          </a:lstStyle>
          <a:p>
            <a:fld id="{A4E55C7E-D7C3-4BA8-8EB0-ACB74AB52D69}" type="datetimeFigureOut">
              <a:rPr lang="en-US" smtClean="0"/>
              <a:pPr/>
              <a:t>1/11/2017</a:t>
            </a:fld>
            <a:endParaRPr lang="en-US"/>
          </a:p>
        </p:txBody>
      </p:sp>
      <p:sp>
        <p:nvSpPr>
          <p:cNvPr id="4" name="Slide Image Placeholder 3"/>
          <p:cNvSpPr>
            <a:spLocks noGrp="1" noRot="1" noChangeAspect="1"/>
          </p:cNvSpPr>
          <p:nvPr>
            <p:ph type="sldImg" idx="2"/>
          </p:nvPr>
        </p:nvSpPr>
        <p:spPr>
          <a:xfrm>
            <a:off x="1014413" y="728663"/>
            <a:ext cx="4854575" cy="3641725"/>
          </a:xfrm>
          <a:prstGeom prst="rect">
            <a:avLst/>
          </a:prstGeom>
          <a:noFill/>
          <a:ln w="12700">
            <a:solidFill>
              <a:prstClr val="black"/>
            </a:solidFill>
          </a:ln>
        </p:spPr>
        <p:txBody>
          <a:bodyPr vert="horz" lIns="94814" tIns="47407" rIns="94814" bIns="47407" rtlCol="0" anchor="ctr"/>
          <a:lstStyle/>
          <a:p>
            <a:endParaRPr lang="en-US"/>
          </a:p>
        </p:txBody>
      </p:sp>
      <p:sp>
        <p:nvSpPr>
          <p:cNvPr id="5" name="Notes Placeholder 4"/>
          <p:cNvSpPr>
            <a:spLocks noGrp="1"/>
          </p:cNvSpPr>
          <p:nvPr>
            <p:ph type="body" sz="quarter" idx="3"/>
          </p:nvPr>
        </p:nvSpPr>
        <p:spPr>
          <a:xfrm>
            <a:off x="688182" y="4612601"/>
            <a:ext cx="5505450" cy="4369832"/>
          </a:xfrm>
          <a:prstGeom prst="rect">
            <a:avLst/>
          </a:prstGeom>
        </p:spPr>
        <p:txBody>
          <a:bodyPr vert="horz" lIns="94814" tIns="47407" rIns="94814" bIns="4740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23516"/>
            <a:ext cx="2982119" cy="485537"/>
          </a:xfrm>
          <a:prstGeom prst="rect">
            <a:avLst/>
          </a:prstGeom>
        </p:spPr>
        <p:txBody>
          <a:bodyPr vert="horz" lIns="94814" tIns="47407" rIns="94814" bIns="47407"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9223516"/>
            <a:ext cx="2982119" cy="485537"/>
          </a:xfrm>
          <a:prstGeom prst="rect">
            <a:avLst/>
          </a:prstGeom>
        </p:spPr>
        <p:txBody>
          <a:bodyPr vert="horz" lIns="94814" tIns="47407" rIns="94814" bIns="47407" rtlCol="0" anchor="b"/>
          <a:lstStyle>
            <a:lvl1pPr algn="r">
              <a:defRPr sz="1200"/>
            </a:lvl1pPr>
          </a:lstStyle>
          <a:p>
            <a:fld id="{F4CA5810-D409-4EF3-8B4C-F07E35E401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noChangeArrowheads="1"/>
          </p:cNvSpPr>
          <p:nvPr/>
        </p:nvSpPr>
        <p:spPr bwMode="auto">
          <a:xfrm>
            <a:off x="3897313" y="9223594"/>
            <a:ext cx="2982912" cy="485537"/>
          </a:xfrm>
          <a:prstGeom prst="rect">
            <a:avLst/>
          </a:prstGeom>
          <a:noFill/>
          <a:ln w="9525">
            <a:noFill/>
            <a:miter lim="800000"/>
            <a:headEnd/>
            <a:tailEnd/>
          </a:ln>
        </p:spPr>
        <p:txBody>
          <a:bodyPr lIns="94802" tIns="47401" rIns="94802" bIns="47401" anchor="b"/>
          <a:lstStyle/>
          <a:p>
            <a:pPr algn="r" defTabSz="948305"/>
            <a:fld id="{59E86A05-BFBA-4B73-8827-A2D798932CF7}" type="slidenum">
              <a:rPr lang="pt-BR" sz="1200"/>
              <a:pPr algn="r" defTabSz="948305"/>
              <a:t>2</a:t>
            </a:fld>
            <a:endParaRPr lang="pt-BR" sz="1200" dirty="0"/>
          </a:p>
        </p:txBody>
      </p:sp>
      <p:sp>
        <p:nvSpPr>
          <p:cNvPr id="107523" name="Espaço Reservado para Imagem de Slide 1"/>
          <p:cNvSpPr>
            <a:spLocks noGrp="1" noRot="1" noChangeAspect="1" noTextEdit="1"/>
          </p:cNvSpPr>
          <p:nvPr>
            <p:ph type="sldImg"/>
          </p:nvPr>
        </p:nvSpPr>
        <p:spPr bwMode="auto">
          <a:xfrm>
            <a:off x="1016000" y="728663"/>
            <a:ext cx="4852988" cy="3641725"/>
          </a:xfrm>
          <a:prstGeom prst="rect">
            <a:avLst/>
          </a:prstGeom>
          <a:solidFill>
            <a:srgbClr val="FFFFFF"/>
          </a:solidFill>
          <a:ln>
            <a:solidFill>
              <a:srgbClr val="000000"/>
            </a:solidFill>
            <a:miter lim="800000"/>
            <a:headEnd/>
            <a:tailEnd/>
          </a:ln>
        </p:spPr>
      </p:sp>
      <p:sp>
        <p:nvSpPr>
          <p:cNvPr id="107524" name="Espaço Reservado para Anotações 2"/>
          <p:cNvSpPr>
            <a:spLocks noGrp="1"/>
          </p:cNvSpPr>
          <p:nvPr>
            <p:ph type="body" idx="1"/>
          </p:nvPr>
        </p:nvSpPr>
        <p:spPr bwMode="auto">
          <a:xfrm>
            <a:off x="688975" y="4612602"/>
            <a:ext cx="5505450" cy="4369832"/>
          </a:xfrm>
          <a:prstGeom prst="rect">
            <a:avLst/>
          </a:prstGeom>
          <a:solidFill>
            <a:srgbClr val="FFFFFF"/>
          </a:solidFill>
          <a:ln>
            <a:solidFill>
              <a:srgbClr val="000000"/>
            </a:solidFill>
            <a:miter lim="800000"/>
            <a:headEnd/>
            <a:tailEnd/>
          </a:ln>
        </p:spPr>
        <p:txBody>
          <a:bodyPr lIns="94802" tIns="47401" rIns="94802" bIns="47401"/>
          <a:lstStyle/>
          <a:p>
            <a:pPr eaLnBrk="1" hangingPunct="1"/>
            <a:endParaRPr lang="en-US" smtClean="0">
              <a:latin typeface="Arial" pitchFamily="34" charset="0"/>
            </a:endParaRPr>
          </a:p>
        </p:txBody>
      </p:sp>
      <p:sp>
        <p:nvSpPr>
          <p:cNvPr id="107525" name="Espaço Reservado para Número de Slide 3"/>
          <p:cNvSpPr txBox="1">
            <a:spLocks noGrp="1"/>
          </p:cNvSpPr>
          <p:nvPr/>
        </p:nvSpPr>
        <p:spPr bwMode="auto">
          <a:xfrm>
            <a:off x="3897313" y="9223594"/>
            <a:ext cx="2982912" cy="485537"/>
          </a:xfrm>
          <a:prstGeom prst="rect">
            <a:avLst/>
          </a:prstGeom>
          <a:noFill/>
          <a:ln w="9525">
            <a:noFill/>
            <a:miter lim="800000"/>
            <a:headEnd/>
            <a:tailEnd/>
          </a:ln>
        </p:spPr>
        <p:txBody>
          <a:bodyPr lIns="94802" tIns="47401" rIns="94802" bIns="47401" anchor="b"/>
          <a:lstStyle/>
          <a:p>
            <a:pPr algn="r" defTabSz="948305"/>
            <a:fld id="{DD91E804-CD60-4779-A934-C9013D10E669}" type="slidenum">
              <a:rPr lang="pt-BR" sz="1200">
                <a:latin typeface="Times New Roman" pitchFamily="18" charset="0"/>
                <a:sym typeface="Times New Roman" pitchFamily="18" charset="0"/>
              </a:rPr>
              <a:pPr algn="r" defTabSz="948305"/>
              <a:t>2</a:t>
            </a:fld>
            <a:endParaRPr lang="pt-BR" sz="1200" dirty="0">
              <a:latin typeface="Times New Roman" pitchFamily="18" charset="0"/>
              <a:sym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A2081AD-2F36-4280-9A2E-BB51A485111F}" type="slidenum">
              <a:rPr lang="pt-BR">
                <a:latin typeface="Arial" pitchFamily="34" charset="0"/>
              </a:rPr>
              <a:pPr/>
              <a:t>13</a:t>
            </a:fld>
            <a:endParaRPr lang="pt-BR">
              <a:latin typeface="Arial" pitchFamily="34" charset="0"/>
            </a:endParaRPr>
          </a:p>
        </p:txBody>
      </p:sp>
      <p:sp>
        <p:nvSpPr>
          <p:cNvPr id="17411" name="Espaço Reservado para Imagem de Slide 1"/>
          <p:cNvSpPr>
            <a:spLocks noGrp="1" noRot="1" noChangeAspect="1" noTextEdit="1"/>
          </p:cNvSpPr>
          <p:nvPr>
            <p:ph type="sldImg"/>
          </p:nvPr>
        </p:nvSpPr>
        <p:spPr>
          <a:solidFill>
            <a:srgbClr val="FFFFFF"/>
          </a:solidFill>
          <a:ln/>
        </p:spPr>
      </p:sp>
      <p:sp>
        <p:nvSpPr>
          <p:cNvPr id="17412" name="Espaço Reservado para Anotações 2"/>
          <p:cNvSpPr>
            <a:spLocks noGrp="1"/>
          </p:cNvSpPr>
          <p:nvPr>
            <p:ph type="body" idx="1"/>
          </p:nvPr>
        </p:nvSpPr>
        <p:spPr>
          <a:noFill/>
          <a:ln>
            <a:solidFill>
              <a:srgbClr val="000000"/>
            </a:solidFill>
          </a:ln>
        </p:spPr>
        <p:txBody>
          <a:bodyPr/>
          <a:lstStyle/>
          <a:p>
            <a:pPr eaLnBrk="1" hangingPunct="1"/>
            <a:endParaRPr lang="en-US" smtClean="0">
              <a:latin typeface="Arial" pitchFamily="34" charset="0"/>
            </a:endParaRPr>
          </a:p>
        </p:txBody>
      </p:sp>
      <p:sp>
        <p:nvSpPr>
          <p:cNvPr id="17413" name="Espaço Reservado para Número de Slide 3"/>
          <p:cNvSpPr txBox="1">
            <a:spLocks noGrp="1"/>
          </p:cNvSpPr>
          <p:nvPr/>
        </p:nvSpPr>
        <p:spPr bwMode="auto">
          <a:xfrm>
            <a:off x="3897313" y="9223594"/>
            <a:ext cx="2982912" cy="485537"/>
          </a:xfrm>
          <a:prstGeom prst="rect">
            <a:avLst/>
          </a:prstGeom>
          <a:noFill/>
          <a:ln w="9525">
            <a:noFill/>
            <a:miter lim="800000"/>
            <a:headEnd/>
            <a:tailEnd/>
          </a:ln>
        </p:spPr>
        <p:txBody>
          <a:bodyPr lIns="94802" tIns="47401" rIns="94802" bIns="47401" anchor="b"/>
          <a:lstStyle/>
          <a:p>
            <a:pPr algn="r" defTabSz="948305"/>
            <a:fld id="{DDF759DB-C029-4958-926C-FE3BC714A61D}" type="slidenum">
              <a:rPr lang="pt-BR" sz="1200">
                <a:latin typeface="Times New Roman" pitchFamily="18" charset="0"/>
                <a:sym typeface="Times New Roman" pitchFamily="18" charset="0"/>
              </a:rPr>
              <a:pPr algn="r" defTabSz="948305"/>
              <a:t>13</a:t>
            </a:fld>
            <a:endParaRPr lang="pt-BR" sz="1200" dirty="0">
              <a:latin typeface="Times New Roman" pitchFamily="18" charset="0"/>
              <a:sym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D9F05A1F-F6B3-4B28-8178-36A67A2502D0}" type="slidenum">
              <a:rPr lang="pt-BR">
                <a:latin typeface="Arial" pitchFamily="34" charset="0"/>
              </a:rPr>
              <a:pPr/>
              <a:t>15</a:t>
            </a:fld>
            <a:endParaRPr lang="pt-BR">
              <a:latin typeface="Arial" pitchFamily="34" charset="0"/>
            </a:endParaRPr>
          </a:p>
        </p:txBody>
      </p:sp>
      <p:sp>
        <p:nvSpPr>
          <p:cNvPr id="19459" name="Espaço Reservado para Imagem de Slide 1"/>
          <p:cNvSpPr>
            <a:spLocks noGrp="1" noRot="1" noChangeAspect="1" noTextEdit="1"/>
          </p:cNvSpPr>
          <p:nvPr>
            <p:ph type="sldImg"/>
          </p:nvPr>
        </p:nvSpPr>
        <p:spPr>
          <a:solidFill>
            <a:srgbClr val="FFFFFF"/>
          </a:solidFill>
          <a:ln/>
        </p:spPr>
      </p:sp>
      <p:sp>
        <p:nvSpPr>
          <p:cNvPr id="19460" name="Espaço Reservado para Anotações 2"/>
          <p:cNvSpPr>
            <a:spLocks noGrp="1"/>
          </p:cNvSpPr>
          <p:nvPr>
            <p:ph type="body" idx="1"/>
          </p:nvPr>
        </p:nvSpPr>
        <p:spPr>
          <a:noFill/>
          <a:ln>
            <a:solidFill>
              <a:srgbClr val="000000"/>
            </a:solidFill>
          </a:ln>
        </p:spPr>
        <p:txBody>
          <a:bodyPr/>
          <a:lstStyle/>
          <a:p>
            <a:pPr eaLnBrk="1" hangingPunct="1"/>
            <a:endParaRPr lang="en-US" smtClean="0">
              <a:latin typeface="Arial" pitchFamily="34" charset="0"/>
            </a:endParaRPr>
          </a:p>
        </p:txBody>
      </p:sp>
      <p:sp>
        <p:nvSpPr>
          <p:cNvPr id="19461" name="Espaço Reservado para Número de Slide 3"/>
          <p:cNvSpPr txBox="1">
            <a:spLocks noGrp="1"/>
          </p:cNvSpPr>
          <p:nvPr/>
        </p:nvSpPr>
        <p:spPr bwMode="auto">
          <a:xfrm>
            <a:off x="3897313" y="9223594"/>
            <a:ext cx="2982912" cy="485537"/>
          </a:xfrm>
          <a:prstGeom prst="rect">
            <a:avLst/>
          </a:prstGeom>
          <a:noFill/>
          <a:ln w="9525">
            <a:noFill/>
            <a:miter lim="800000"/>
            <a:headEnd/>
            <a:tailEnd/>
          </a:ln>
        </p:spPr>
        <p:txBody>
          <a:bodyPr lIns="94802" tIns="47401" rIns="94802" bIns="47401" anchor="b"/>
          <a:lstStyle/>
          <a:p>
            <a:pPr algn="r" defTabSz="948305"/>
            <a:fld id="{2C674370-3498-410A-BE85-35F3517163EE}" type="slidenum">
              <a:rPr lang="pt-BR" sz="1200">
                <a:latin typeface="Times New Roman" pitchFamily="18" charset="0"/>
                <a:sym typeface="Times New Roman" pitchFamily="18" charset="0"/>
              </a:rPr>
              <a:pPr algn="r" defTabSz="948305"/>
              <a:t>15</a:t>
            </a:fld>
            <a:endParaRPr lang="pt-BR" sz="1200" dirty="0">
              <a:latin typeface="Times New Roman" pitchFamily="18" charset="0"/>
              <a:sym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3BF1A-9DD7-4B3A-B929-A1D80B4270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13182-CCDF-45FB-85DD-17E9AA1EC5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D7810-F878-4276-B2A7-88991FA842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51637-D73E-439F-9F1A-BBC7CA4B7F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E9562-15A6-4F7B-9FDC-37EE676B3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554CE-27A6-4526-BBA3-25271A182E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A9D50B-9194-4C05-91D4-A56DD17152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C98CF4-2C53-48D6-A4DD-1EB337AE20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22EA63-1B45-46E8-B47D-A87403AD0E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EE166-A7CF-4889-B65D-1C923B2B57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94FDD-C58C-4584-B472-FACEDD8898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0C6F4-5490-4334-8E68-581859D429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Cognitive_dissona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286000"/>
            <a:ext cx="9144000" cy="1143000"/>
          </a:xfrm>
          <a:solidFill>
            <a:schemeClr val="accent6">
              <a:lumMod val="75000"/>
            </a:schemeClr>
          </a:solidFill>
        </p:spPr>
        <p:txBody>
          <a:bodyPr/>
          <a:lstStyle/>
          <a:p>
            <a:r>
              <a:rPr lang="en-US" dirty="0">
                <a:solidFill>
                  <a:schemeClr val="bg1"/>
                </a:solidFill>
              </a:rPr>
              <a:t>Diffusion of </a:t>
            </a:r>
            <a:r>
              <a:rPr lang="en-US" dirty="0" smtClean="0">
                <a:solidFill>
                  <a:schemeClr val="bg1"/>
                </a:solidFill>
              </a:rPr>
              <a:t>Innovation Theory</a:t>
            </a:r>
            <a:endParaRPr lang="en-US" dirty="0">
              <a:solidFill>
                <a:schemeClr val="bg1"/>
              </a:solidFill>
            </a:endParaRPr>
          </a:p>
        </p:txBody>
      </p:sp>
      <p:sp>
        <p:nvSpPr>
          <p:cNvPr id="6" name="Subtitle 5"/>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0" y="620713"/>
            <a:ext cx="9144000" cy="803275"/>
          </a:xfrm>
          <a:solidFill>
            <a:srgbClr val="92D050"/>
          </a:solidFill>
        </p:spPr>
        <p:txBody>
          <a:bodyPr/>
          <a:lstStyle/>
          <a:p>
            <a:pPr eaLnBrk="1" hangingPunct="1">
              <a:defRPr/>
            </a:pPr>
            <a:r>
              <a:rPr lang="id-ID" sz="2400" smtClean="0">
                <a:solidFill>
                  <a:srgbClr val="000000"/>
                </a:solidFill>
                <a:effectLst>
                  <a:outerShdw blurRad="38100" dist="38100" dir="2700000" algn="tl">
                    <a:srgbClr val="FFFFFF"/>
                  </a:outerShdw>
                </a:effectLst>
              </a:rPr>
              <a:t>PROSES PENGAMBILAN INOVASI KOLEKTIF</a:t>
            </a:r>
            <a:endParaRPr lang="en-GB" sz="2400" smtClean="0">
              <a:solidFill>
                <a:srgbClr val="000000"/>
              </a:solidFill>
              <a:effectLst>
                <a:outerShdw blurRad="38100" dist="38100" dir="2700000" algn="tl">
                  <a:srgbClr val="FFFFFF"/>
                </a:outerShdw>
              </a:effectLst>
            </a:endParaRPr>
          </a:p>
        </p:txBody>
      </p:sp>
      <p:sp>
        <p:nvSpPr>
          <p:cNvPr id="97283" name="Rectangle 3"/>
          <p:cNvSpPr>
            <a:spLocks noGrp="1" noChangeArrowheads="1"/>
          </p:cNvSpPr>
          <p:nvPr>
            <p:ph idx="1"/>
          </p:nvPr>
        </p:nvSpPr>
        <p:spPr>
          <a:xfrm>
            <a:off x="900113" y="1844675"/>
            <a:ext cx="7772400" cy="4479925"/>
          </a:xfrm>
          <a:solidFill>
            <a:srgbClr val="FFC000"/>
          </a:solidFill>
        </p:spPr>
        <p:txBody>
          <a:bodyPr/>
          <a:lstStyle/>
          <a:p>
            <a:pPr marL="609600" indent="-609600" eaLnBrk="1" hangingPunct="1">
              <a:buFontTx/>
              <a:buNone/>
              <a:defRPr/>
            </a:pPr>
            <a:endParaRPr lang="en-US" sz="2400" dirty="0" smtClean="0">
              <a:solidFill>
                <a:srgbClr val="000000"/>
              </a:solidFill>
              <a:effectLst>
                <a:outerShdw blurRad="38100" dist="38100" dir="2700000" algn="tl">
                  <a:srgbClr val="FFFFFF"/>
                </a:outerShdw>
              </a:effectLst>
            </a:endParaRPr>
          </a:p>
          <a:p>
            <a:pPr marL="609600" indent="-609600" eaLnBrk="1" hangingPunct="1">
              <a:buFontTx/>
              <a:buAutoNum type="arabicPeriod"/>
              <a:defRPr/>
            </a:pPr>
            <a:r>
              <a:rPr lang="id-ID" sz="2400" dirty="0" smtClean="0">
                <a:solidFill>
                  <a:srgbClr val="000000"/>
                </a:solidFill>
                <a:effectLst>
                  <a:outerShdw blurRad="38100" dist="38100" dir="2700000" algn="tl">
                    <a:srgbClr val="FFFFFF"/>
                  </a:outerShdw>
                </a:effectLst>
              </a:rPr>
              <a:t>Stimulasi minat kearah kebutuhan terhadap ide baru (oleh stimulator)</a:t>
            </a:r>
          </a:p>
          <a:p>
            <a:pPr marL="609600" indent="-609600" eaLnBrk="1" hangingPunct="1">
              <a:buFontTx/>
              <a:buAutoNum type="arabicPeriod" startAt="2"/>
              <a:defRPr/>
            </a:pPr>
            <a:r>
              <a:rPr lang="id-ID" sz="2400" dirty="0" smtClean="0">
                <a:solidFill>
                  <a:srgbClr val="000000"/>
                </a:solidFill>
                <a:effectLst>
                  <a:outerShdw blurRad="38100" dist="38100" dir="2700000" algn="tl">
                    <a:srgbClr val="FFFFFF"/>
                  </a:outerShdw>
                </a:effectLst>
              </a:rPr>
              <a:t>Inisiasi ide-ide baru dalam sistem sosial (inisiator, para pemula)</a:t>
            </a:r>
          </a:p>
          <a:p>
            <a:pPr marL="609600" indent="-609600" eaLnBrk="1" hangingPunct="1">
              <a:buFontTx/>
              <a:buAutoNum type="arabicPeriod" startAt="3"/>
              <a:defRPr/>
            </a:pPr>
            <a:r>
              <a:rPr lang="id-ID" sz="2400" dirty="0" smtClean="0">
                <a:solidFill>
                  <a:srgbClr val="000000"/>
                </a:solidFill>
                <a:effectLst>
                  <a:outerShdw blurRad="38100" dist="38100" dir="2700000" algn="tl">
                    <a:srgbClr val="FFFFFF"/>
                  </a:outerShdw>
                </a:effectLst>
              </a:rPr>
              <a:t>Legitimasi ide baru melalui pemegang kekuasaan/pemerintah atau pemimpin masyarakat</a:t>
            </a:r>
          </a:p>
          <a:p>
            <a:pPr marL="609600" indent="-609600" eaLnBrk="1" hangingPunct="1">
              <a:buFontTx/>
              <a:buAutoNum type="arabicPeriod" startAt="4"/>
              <a:defRPr/>
            </a:pPr>
            <a:r>
              <a:rPr lang="id-ID" sz="2400" dirty="0" smtClean="0">
                <a:solidFill>
                  <a:srgbClr val="000000"/>
                </a:solidFill>
                <a:effectLst>
                  <a:outerShdw blurRad="38100" dist="38100" dir="2700000" algn="tl">
                    <a:srgbClr val="FFFFFF"/>
                  </a:outerShdw>
                </a:effectLst>
              </a:rPr>
              <a:t>Keputusan bertindak (anggota sistem)</a:t>
            </a:r>
          </a:p>
          <a:p>
            <a:pPr marL="609600" indent="-609600" eaLnBrk="1" hangingPunct="1">
              <a:buFont typeface="Wingdings" pitchFamily="2" charset="2"/>
              <a:buNone/>
              <a:defRPr/>
            </a:pPr>
            <a:r>
              <a:rPr lang="id-ID" sz="2400" dirty="0" smtClean="0">
                <a:solidFill>
                  <a:srgbClr val="000000"/>
                </a:solidFill>
                <a:effectLst>
                  <a:outerShdw blurRad="38100" dist="38100" dir="2700000" algn="tl">
                    <a:srgbClr val="FFFFFF"/>
                  </a:outerShdw>
                </a:effectLst>
              </a:rPr>
              <a:t>5.	Tindakan atau pelaksanaan ide baru (anggota sistem sosial)</a:t>
            </a:r>
            <a:endParaRPr lang="en-GB" sz="2400" dirty="0" smtClean="0">
              <a:solidFill>
                <a:srgbClr val="000000"/>
              </a:solidFill>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5613" y="285750"/>
            <a:ext cx="8229600" cy="936625"/>
          </a:xfrm>
          <a:solidFill>
            <a:srgbClr val="92D050"/>
          </a:solidFill>
          <a:ln>
            <a:solidFill>
              <a:schemeClr val="bg1"/>
            </a:solidFill>
          </a:ln>
        </p:spPr>
        <p:txBody>
          <a:bodyPr/>
          <a:lstStyle/>
          <a:p>
            <a:pPr eaLnBrk="1" hangingPunct="1"/>
            <a:r>
              <a:rPr lang="id-ID" sz="2400" smtClean="0">
                <a:solidFill>
                  <a:schemeClr val="bg1"/>
                </a:solidFill>
              </a:rPr>
              <a:t>PROSES PENGAMBILAN KEPUTUSAN</a:t>
            </a:r>
            <a:endParaRPr lang="en-GB" sz="2400" smtClean="0">
              <a:solidFill>
                <a:schemeClr val="bg1"/>
              </a:solidFill>
            </a:endParaRPr>
          </a:p>
        </p:txBody>
      </p:sp>
      <p:sp>
        <p:nvSpPr>
          <p:cNvPr id="11267" name="Rectangle 3"/>
          <p:cNvSpPr>
            <a:spLocks noGrp="1" noChangeArrowheads="1"/>
          </p:cNvSpPr>
          <p:nvPr>
            <p:ph type="body" idx="1"/>
          </p:nvPr>
        </p:nvSpPr>
        <p:spPr>
          <a:xfrm>
            <a:off x="755650" y="1989138"/>
            <a:ext cx="7772400" cy="4114800"/>
          </a:xfrm>
          <a:solidFill>
            <a:srgbClr val="FFFFCC"/>
          </a:solidFill>
        </p:spPr>
        <p:txBody>
          <a:bodyPr/>
          <a:lstStyle/>
          <a:p>
            <a:pPr marL="609600" indent="-609600" eaLnBrk="1" hangingPunct="1">
              <a:buFontTx/>
              <a:buNone/>
            </a:pPr>
            <a:r>
              <a:rPr lang="id-ID" sz="2000" dirty="0" smtClean="0"/>
              <a:t>DIPENGARUHI OLEH :</a:t>
            </a:r>
          </a:p>
          <a:p>
            <a:pPr marL="609600" indent="-609600" eaLnBrk="1" hangingPunct="1">
              <a:buFontTx/>
              <a:buAutoNum type="arabicPeriod"/>
            </a:pPr>
            <a:r>
              <a:rPr lang="id-ID" sz="1800" dirty="0" smtClean="0"/>
              <a:t>Faktor antecedent</a:t>
            </a:r>
          </a:p>
          <a:p>
            <a:pPr marL="609600" indent="-609600" eaLnBrk="1" hangingPunct="1">
              <a:buFontTx/>
              <a:buNone/>
            </a:pPr>
            <a:r>
              <a:rPr lang="id-ID" sz="1800" dirty="0" smtClean="0"/>
              <a:t>2.	Proses</a:t>
            </a:r>
          </a:p>
          <a:p>
            <a:pPr marL="609600" indent="-609600" eaLnBrk="1" hangingPunct="1">
              <a:buFontTx/>
              <a:buNone/>
            </a:pPr>
            <a:r>
              <a:rPr lang="id-ID" sz="1800" dirty="0" smtClean="0"/>
              <a:t>3.	Konsekwensi</a:t>
            </a:r>
          </a:p>
          <a:p>
            <a:pPr marL="609600" indent="-609600" eaLnBrk="1" hangingPunct="1">
              <a:buFontTx/>
              <a:buNone/>
            </a:pPr>
            <a:endParaRPr lang="id-ID" sz="1800" dirty="0" smtClean="0"/>
          </a:p>
          <a:p>
            <a:pPr marL="609600" indent="-609600" eaLnBrk="1" hangingPunct="1">
              <a:buFontTx/>
              <a:buNone/>
            </a:pPr>
            <a:r>
              <a:rPr lang="id-ID" sz="2000" dirty="0" smtClean="0"/>
              <a:t>TAHAPAN DALAM PENGAMBILAN KEPUTUSAN:</a:t>
            </a:r>
          </a:p>
          <a:p>
            <a:pPr marL="609600" indent="-609600" eaLnBrk="1" hangingPunct="1">
              <a:buFontTx/>
              <a:buAutoNum type="arabicPeriod"/>
            </a:pPr>
            <a:r>
              <a:rPr lang="id-ID" sz="1800" dirty="0" smtClean="0"/>
              <a:t>Pengenalan</a:t>
            </a:r>
          </a:p>
          <a:p>
            <a:pPr marL="609600" indent="-609600" eaLnBrk="1" hangingPunct="1">
              <a:buFontTx/>
              <a:buAutoNum type="arabicPeriod"/>
            </a:pPr>
            <a:r>
              <a:rPr lang="id-ID" sz="1800" dirty="0" smtClean="0"/>
              <a:t>Persuasi</a:t>
            </a:r>
          </a:p>
          <a:p>
            <a:pPr marL="609600" indent="-609600" eaLnBrk="1" hangingPunct="1">
              <a:buFontTx/>
              <a:buAutoNum type="arabicPeriod"/>
            </a:pPr>
            <a:r>
              <a:rPr lang="id-ID" sz="1800" dirty="0" smtClean="0"/>
              <a:t>Keputusan</a:t>
            </a:r>
          </a:p>
          <a:p>
            <a:pPr marL="609600" indent="-609600" eaLnBrk="1" hangingPunct="1">
              <a:buFontTx/>
              <a:buAutoNum type="arabicPeriod"/>
            </a:pPr>
            <a:r>
              <a:rPr lang="id-ID" sz="1800" dirty="0" smtClean="0"/>
              <a:t>Konfirmasi</a:t>
            </a:r>
          </a:p>
          <a:p>
            <a:pPr marL="609600" indent="-609600" eaLnBrk="1" hangingPunct="1">
              <a:buFontTx/>
              <a:buNone/>
            </a:pPr>
            <a:endParaRPr lang="id-ID" sz="1800" dirty="0" smtClean="0"/>
          </a:p>
          <a:p>
            <a:pPr marL="609600" indent="-609600" eaLnBrk="1" hangingPunct="1">
              <a:buFontTx/>
              <a:buNone/>
            </a:pPr>
            <a:endParaRPr lang="en-GB"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277813"/>
            <a:ext cx="9144000" cy="730250"/>
          </a:xfrm>
          <a:solidFill>
            <a:srgbClr val="92D050"/>
          </a:solidFill>
        </p:spPr>
        <p:txBody>
          <a:bodyPr>
            <a:normAutofit/>
          </a:bodyPr>
          <a:lstStyle/>
          <a:p>
            <a:pPr eaLnBrk="1" hangingPunct="1"/>
            <a:r>
              <a:rPr lang="en-US" sz="3600" dirty="0" err="1" smtClean="0"/>
              <a:t>Sistem</a:t>
            </a:r>
            <a:r>
              <a:rPr lang="en-US" sz="3600" dirty="0" smtClean="0"/>
              <a:t> Norma </a:t>
            </a:r>
            <a:r>
              <a:rPr lang="en-US" sz="3600" dirty="0" err="1" smtClean="0"/>
              <a:t>Sosial</a:t>
            </a:r>
            <a:endParaRPr lang="en-GB" sz="3600" dirty="0" smtClean="0"/>
          </a:p>
        </p:txBody>
      </p:sp>
      <p:sp>
        <p:nvSpPr>
          <p:cNvPr id="26627" name="Rectangle 3"/>
          <p:cNvSpPr>
            <a:spLocks noGrp="1" noChangeArrowheads="1"/>
          </p:cNvSpPr>
          <p:nvPr>
            <p:ph idx="1"/>
          </p:nvPr>
        </p:nvSpPr>
        <p:spPr>
          <a:xfrm>
            <a:off x="381000" y="1371600"/>
            <a:ext cx="8305799" cy="5157787"/>
          </a:xfrm>
          <a:solidFill>
            <a:srgbClr val="FFFFCC"/>
          </a:solidFill>
        </p:spPr>
        <p:txBody>
          <a:bodyPr>
            <a:noAutofit/>
          </a:bodyPr>
          <a:lstStyle/>
          <a:p>
            <a:pPr eaLnBrk="1" hangingPunct="1">
              <a:buFont typeface="Wingdings" pitchFamily="2" charset="2"/>
              <a:buNone/>
              <a:defRPr/>
            </a:pPr>
            <a:r>
              <a:rPr lang="id-ID" sz="2800" dirty="0" smtClean="0">
                <a:solidFill>
                  <a:srgbClr val="000000"/>
                </a:solidFill>
                <a:effectLst>
                  <a:outerShdw blurRad="38100" dist="38100" dir="2700000" algn="tl">
                    <a:srgbClr val="FFFFFF"/>
                  </a:outerShdw>
                </a:effectLst>
              </a:rPr>
              <a:t>Hal – hal yang harus diperhatikan :</a:t>
            </a:r>
          </a:p>
          <a:p>
            <a:pPr eaLnBrk="1" hangingPunct="1">
              <a:buFont typeface="Wingdings" pitchFamily="2" charset="2"/>
              <a:buNone/>
              <a:defRPr/>
            </a:pPr>
            <a:endParaRPr lang="id-ID" sz="2800" dirty="0" smtClean="0">
              <a:solidFill>
                <a:srgbClr val="000000"/>
              </a:solidFill>
              <a:effectLst>
                <a:outerShdw blurRad="38100" dist="38100" dir="2700000" algn="tl">
                  <a:srgbClr val="FFFFFF"/>
                </a:outerShdw>
              </a:effectLst>
            </a:endParaRPr>
          </a:p>
          <a:p>
            <a:pPr eaLnBrk="1" hangingPunct="1">
              <a:defRPr/>
            </a:pPr>
            <a:r>
              <a:rPr lang="id-ID" sz="2800" dirty="0" smtClean="0">
                <a:solidFill>
                  <a:srgbClr val="000000"/>
                </a:solidFill>
                <a:effectLst>
                  <a:outerShdw blurRad="38100" dist="38100" dir="2700000" algn="tl">
                    <a:srgbClr val="FFFFFF"/>
                  </a:outerShdw>
                </a:effectLst>
              </a:rPr>
              <a:t>Norma Masyarakat</a:t>
            </a:r>
          </a:p>
          <a:p>
            <a:pPr eaLnBrk="1" hangingPunct="1">
              <a:defRPr/>
            </a:pPr>
            <a:r>
              <a:rPr lang="id-ID" sz="2800" dirty="0" smtClean="0">
                <a:solidFill>
                  <a:srgbClr val="000000"/>
                </a:solidFill>
                <a:effectLst>
                  <a:outerShdw blurRad="38100" dist="38100" dir="2700000" algn="tl">
                    <a:srgbClr val="FFFFFF"/>
                  </a:outerShdw>
                </a:effectLst>
              </a:rPr>
              <a:t>Toleransi terhadap penyimpangan</a:t>
            </a:r>
          </a:p>
          <a:p>
            <a:pPr eaLnBrk="1" hangingPunct="1">
              <a:defRPr/>
            </a:pPr>
            <a:r>
              <a:rPr lang="id-ID" sz="2800" dirty="0" smtClean="0">
                <a:solidFill>
                  <a:srgbClr val="000000"/>
                </a:solidFill>
                <a:effectLst>
                  <a:outerShdw blurRad="38100" dist="38100" dir="2700000" algn="tl">
                    <a:srgbClr val="FFFFFF"/>
                  </a:outerShdw>
                </a:effectLst>
              </a:rPr>
              <a:t>Pola komunikasi</a:t>
            </a:r>
          </a:p>
          <a:p>
            <a:pPr eaLnBrk="1" hangingPunct="1">
              <a:buFont typeface="Wingdings" pitchFamily="2" charset="2"/>
              <a:buNone/>
              <a:defRPr/>
            </a:pPr>
            <a:endParaRPr lang="id-ID" sz="2800" dirty="0" smtClean="0">
              <a:solidFill>
                <a:srgbClr val="000000"/>
              </a:solidFill>
              <a:effectLst>
                <a:outerShdw blurRad="38100" dist="38100" dir="2700000" algn="tl">
                  <a:srgbClr val="FFFFFF"/>
                </a:outerShdw>
              </a:effectLst>
            </a:endParaRPr>
          </a:p>
          <a:p>
            <a:pPr eaLnBrk="1" hangingPunct="1">
              <a:buFont typeface="Wingdings" pitchFamily="2" charset="2"/>
              <a:buNone/>
              <a:defRPr/>
            </a:pPr>
            <a:r>
              <a:rPr lang="en-US" sz="2800" dirty="0" err="1" smtClean="0">
                <a:solidFill>
                  <a:srgbClr val="000000"/>
                </a:solidFill>
                <a:effectLst>
                  <a:outerShdw blurRad="38100" dist="38100" dir="2700000" algn="tl">
                    <a:srgbClr val="FFFFFF"/>
                  </a:outerShdw>
                </a:effectLst>
              </a:rPr>
              <a:t>Saluran</a:t>
            </a:r>
            <a:r>
              <a:rPr lang="en-US" sz="2800" dirty="0" smtClean="0">
                <a:solidFill>
                  <a:srgbClr val="000000"/>
                </a:solidFill>
                <a:effectLst>
                  <a:outerShdw blurRad="38100" dist="38100" dir="2700000" algn="tl">
                    <a:srgbClr val="FFFFFF"/>
                  </a:outerShdw>
                </a:effectLst>
              </a:rPr>
              <a:t> </a:t>
            </a:r>
            <a:r>
              <a:rPr lang="en-US" sz="2800" dirty="0" err="1" smtClean="0">
                <a:solidFill>
                  <a:srgbClr val="000000"/>
                </a:solidFill>
                <a:effectLst>
                  <a:outerShdw blurRad="38100" dist="38100" dir="2700000" algn="tl">
                    <a:srgbClr val="FFFFFF"/>
                  </a:outerShdw>
                </a:effectLst>
              </a:rPr>
              <a:t>komunikasi</a:t>
            </a:r>
            <a:r>
              <a:rPr lang="id-ID" sz="2800" dirty="0" smtClean="0">
                <a:solidFill>
                  <a:srgbClr val="000000"/>
                </a:solidFill>
                <a:effectLst>
                  <a:outerShdw blurRad="38100" dist="38100" dir="2700000" algn="tl">
                    <a:srgbClr val="FFFFFF"/>
                  </a:outerShdw>
                </a:effectLst>
              </a:rPr>
              <a:t>:</a:t>
            </a:r>
          </a:p>
          <a:p>
            <a:pPr eaLnBrk="1" hangingPunct="1">
              <a:buFontTx/>
              <a:buChar char="-"/>
              <a:defRPr/>
            </a:pPr>
            <a:r>
              <a:rPr lang="id-ID" sz="2800" dirty="0" smtClean="0">
                <a:solidFill>
                  <a:srgbClr val="000000"/>
                </a:solidFill>
                <a:effectLst>
                  <a:outerShdw blurRad="38100" dist="38100" dir="2700000" algn="tl">
                    <a:srgbClr val="FFFFFF"/>
                  </a:outerShdw>
                </a:effectLst>
              </a:rPr>
              <a:t>Sumber</a:t>
            </a:r>
          </a:p>
          <a:p>
            <a:pPr eaLnBrk="1" hangingPunct="1">
              <a:buFontTx/>
              <a:buChar char="-"/>
              <a:defRPr/>
            </a:pPr>
            <a:r>
              <a:rPr lang="id-ID" sz="2800" dirty="0" smtClean="0">
                <a:solidFill>
                  <a:srgbClr val="000000"/>
                </a:solidFill>
                <a:effectLst>
                  <a:outerShdw blurRad="38100" dist="38100" dir="2700000" algn="tl">
                    <a:srgbClr val="FFFFFF"/>
                  </a:outerShdw>
                </a:effectLst>
              </a:rPr>
              <a:t>Media</a:t>
            </a:r>
          </a:p>
          <a:p>
            <a:pPr eaLnBrk="1" hangingPunct="1">
              <a:buFontTx/>
              <a:buChar char="-"/>
              <a:defRPr/>
            </a:pPr>
            <a:r>
              <a:rPr lang="id-ID" sz="2800" dirty="0" smtClean="0">
                <a:solidFill>
                  <a:srgbClr val="000000"/>
                </a:solidFill>
                <a:effectLst>
                  <a:outerShdw blurRad="38100" dist="38100" dir="2700000" algn="tl">
                    <a:srgbClr val="FFFFFF"/>
                  </a:outerShdw>
                </a:effectLst>
              </a:rPr>
              <a:t>Obyek</a:t>
            </a:r>
            <a:endParaRPr lang="en-GB" sz="2800" dirty="0" smtClean="0">
              <a:solidFill>
                <a:srgbClr val="000000"/>
              </a:solidFill>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normAutofit fontScale="90000"/>
          </a:bodyPr>
          <a:lstStyle/>
          <a:p>
            <a:r>
              <a:rPr lang="id-ID" dirty="0" smtClean="0"/>
              <a:t>Kelompok dalam masyarakat ketika menghadapi suatu inovasi</a:t>
            </a:r>
            <a:endParaRPr lang="id-ID" dirty="0"/>
          </a:p>
        </p:txBody>
      </p:sp>
      <p:sp>
        <p:nvSpPr>
          <p:cNvPr id="20" name="Content Placeholder 19"/>
          <p:cNvSpPr>
            <a:spLocks noGrp="1"/>
          </p:cNvSpPr>
          <p:nvPr>
            <p:ph idx="1"/>
          </p:nvPr>
        </p:nvSpPr>
        <p:spPr/>
        <p:txBody>
          <a:bodyPr/>
          <a:lstStyle/>
          <a:p>
            <a:endParaRPr lang="id-ID"/>
          </a:p>
        </p:txBody>
      </p:sp>
      <p:sp>
        <p:nvSpPr>
          <p:cNvPr id="6146" name="Slide Number Placeholder 3"/>
          <p:cNvSpPr>
            <a:spLocks noGrp="1"/>
          </p:cNvSpPr>
          <p:nvPr>
            <p:ph type="sldNum" sz="quarter" idx="12"/>
          </p:nvPr>
        </p:nvSpPr>
        <p:spPr>
          <a:noFill/>
        </p:spPr>
        <p:txBody>
          <a:bodyPr/>
          <a:lstStyle/>
          <a:p>
            <a:fld id="{0355B98A-286F-4D02-B7D2-C821FA1A37B9}" type="slidenum">
              <a:rPr lang="pt-BR">
                <a:latin typeface="Arial" pitchFamily="34" charset="0"/>
              </a:rPr>
              <a:pPr/>
              <a:t>13</a:t>
            </a:fld>
            <a:endParaRPr lang="pt-BR">
              <a:latin typeface="Arial" pitchFamily="34" charset="0"/>
            </a:endParaRPr>
          </a:p>
        </p:txBody>
      </p:sp>
      <p:sp>
        <p:nvSpPr>
          <p:cNvPr id="6147" name="Rectangle 2"/>
          <p:cNvSpPr>
            <a:spLocks noChangeArrowheads="1"/>
          </p:cNvSpPr>
          <p:nvPr/>
        </p:nvSpPr>
        <p:spPr bwMode="auto">
          <a:xfrm>
            <a:off x="0" y="3629025"/>
            <a:ext cx="9144000" cy="320675"/>
          </a:xfrm>
          <a:prstGeom prst="rect">
            <a:avLst/>
          </a:prstGeom>
          <a:solidFill>
            <a:schemeClr val="bg1"/>
          </a:solidFill>
          <a:ln w="9525" algn="ctr">
            <a:noFill/>
            <a:miter lim="800000"/>
            <a:headEnd/>
            <a:tailEnd/>
          </a:ln>
        </p:spPr>
        <p:txBody>
          <a:bodyPr lIns="36000" rIns="126000" anchor="ctr">
            <a:spAutoFit/>
          </a:bodyPr>
          <a:lstStyle/>
          <a:p>
            <a:endParaRPr lang="en-US" sz="1500" b="1">
              <a:sym typeface="Times New Roman" pitchFamily="18" charset="0"/>
            </a:endParaRPr>
          </a:p>
        </p:txBody>
      </p:sp>
      <p:sp>
        <p:nvSpPr>
          <p:cNvPr id="6148" name="Text Box 10"/>
          <p:cNvSpPr txBox="1">
            <a:spLocks noChangeArrowheads="1"/>
          </p:cNvSpPr>
          <p:nvPr/>
        </p:nvSpPr>
        <p:spPr bwMode="auto">
          <a:xfrm>
            <a:off x="3805238"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2</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6149" name="Text Box 11"/>
          <p:cNvSpPr txBox="1">
            <a:spLocks noChangeArrowheads="1"/>
          </p:cNvSpPr>
          <p:nvPr/>
        </p:nvSpPr>
        <p:spPr bwMode="auto">
          <a:xfrm>
            <a:off x="4664075"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3</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6150" name="Text Box 12"/>
          <p:cNvSpPr txBox="1">
            <a:spLocks noChangeArrowheads="1"/>
          </p:cNvSpPr>
          <p:nvPr/>
        </p:nvSpPr>
        <p:spPr bwMode="auto">
          <a:xfrm>
            <a:off x="5622925"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4</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6151" name="Text Box 13"/>
          <p:cNvSpPr txBox="1">
            <a:spLocks noChangeArrowheads="1"/>
          </p:cNvSpPr>
          <p:nvPr/>
        </p:nvSpPr>
        <p:spPr bwMode="auto">
          <a:xfrm>
            <a:off x="6542088"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5</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6152" name="Text Box 20"/>
          <p:cNvSpPr txBox="1">
            <a:spLocks noChangeArrowheads="1"/>
          </p:cNvSpPr>
          <p:nvPr/>
        </p:nvSpPr>
        <p:spPr bwMode="auto">
          <a:xfrm>
            <a:off x="2643188" y="2181225"/>
            <a:ext cx="3870325" cy="304800"/>
          </a:xfrm>
          <a:prstGeom prst="rect">
            <a:avLst/>
          </a:prstGeom>
          <a:noFill/>
          <a:ln w="9525" algn="ctr">
            <a:noFill/>
            <a:miter lim="800000"/>
            <a:headEnd/>
            <a:tailEnd/>
          </a:ln>
        </p:spPr>
        <p:txBody>
          <a:bodyPr wrap="none" lIns="36000" rIns="18000">
            <a:spAutoFit/>
          </a:bodyPr>
          <a:lstStyle/>
          <a:p>
            <a:pPr algn="ctr" eaLnBrk="0" hangingPunct="0"/>
            <a:r>
              <a:rPr lang="en-US" sz="1400" b="1">
                <a:solidFill>
                  <a:schemeClr val="bg1"/>
                </a:solidFill>
                <a:latin typeface="Trebuchet MS" pitchFamily="34" charset="0"/>
                <a:sym typeface="Times New Roman" pitchFamily="18" charset="0"/>
              </a:rPr>
              <a:t>RANKING MUNDIAL DE USUÁRIOS DE INTERNET</a:t>
            </a:r>
          </a:p>
        </p:txBody>
      </p:sp>
      <p:sp>
        <p:nvSpPr>
          <p:cNvPr id="6153" name="Text Box 25"/>
          <p:cNvSpPr txBox="1">
            <a:spLocks noChangeArrowheads="1"/>
          </p:cNvSpPr>
          <p:nvPr/>
        </p:nvSpPr>
        <p:spPr bwMode="auto">
          <a:xfrm>
            <a:off x="2930525"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1</a:t>
            </a:r>
            <a:r>
              <a:rPr lang="pt-BR" sz="3600" b="1">
                <a:solidFill>
                  <a:schemeClr val="bg1"/>
                </a:solidFill>
                <a:latin typeface="Trebuchet MS" pitchFamily="34" charset="0"/>
                <a:sym typeface="Times New Roman" pitchFamily="18" charset="0"/>
              </a:rPr>
              <a:t>º</a:t>
            </a:r>
            <a:endParaRPr lang="en-US" sz="2400" b="1">
              <a:solidFill>
                <a:schemeClr val="bg1"/>
              </a:solidFill>
              <a:latin typeface="Trebuchet MS" pitchFamily="34" charset="0"/>
              <a:sym typeface="Times New Roman" pitchFamily="18" charset="0"/>
            </a:endParaRPr>
          </a:p>
        </p:txBody>
      </p:sp>
      <p:sp>
        <p:nvSpPr>
          <p:cNvPr id="6154" name="Text Box 32"/>
          <p:cNvSpPr txBox="1">
            <a:spLocks noChangeArrowheads="1"/>
          </p:cNvSpPr>
          <p:nvPr/>
        </p:nvSpPr>
        <p:spPr bwMode="auto">
          <a:xfrm>
            <a:off x="7875588" y="2492375"/>
            <a:ext cx="655637"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6</a:t>
            </a:r>
            <a:r>
              <a:rPr lang="pt-BR" sz="3600" b="1">
                <a:solidFill>
                  <a:schemeClr val="bg1"/>
                </a:solidFill>
                <a:latin typeface="Trebuchet MS" pitchFamily="34" charset="0"/>
                <a:sym typeface="Times New Roman" pitchFamily="18" charset="0"/>
              </a:rPr>
              <a:t>º</a:t>
            </a:r>
            <a:r>
              <a:rPr lang="en-US" sz="3600" b="1">
                <a:solidFill>
                  <a:schemeClr val="bg1"/>
                </a:solidFill>
                <a:latin typeface="Trebuchet MS" pitchFamily="34" charset="0"/>
                <a:sym typeface="Times New Roman" pitchFamily="18" charset="0"/>
              </a:rPr>
              <a:t> </a:t>
            </a:r>
          </a:p>
        </p:txBody>
      </p:sp>
      <p:sp>
        <p:nvSpPr>
          <p:cNvPr id="6155" name="AutoShape 41"/>
          <p:cNvSpPr>
            <a:spLocks noChangeArrowheads="1"/>
          </p:cNvSpPr>
          <p:nvPr/>
        </p:nvSpPr>
        <p:spPr bwMode="auto">
          <a:xfrm>
            <a:off x="8029575" y="5313363"/>
            <a:ext cx="230188" cy="187325"/>
          </a:xfrm>
          <a:prstGeom prst="triangle">
            <a:avLst>
              <a:gd name="adj" fmla="val 50000"/>
            </a:avLst>
          </a:prstGeom>
          <a:gradFill rotWithShape="0">
            <a:gsLst>
              <a:gs pos="0">
                <a:srgbClr val="DDDDDD"/>
              </a:gs>
              <a:gs pos="100000">
                <a:srgbClr val="FFFFFF"/>
              </a:gs>
            </a:gsLst>
            <a:lin ang="5400000" scaled="1"/>
          </a:gradFill>
          <a:ln w="25400" algn="ctr">
            <a:noFill/>
            <a:miter lim="800000"/>
            <a:headEnd/>
            <a:tailEnd/>
          </a:ln>
        </p:spPr>
        <p:txBody>
          <a:bodyPr lIns="0" tIns="0" rIns="0" bIns="0" anchor="ctr"/>
          <a:lstStyle/>
          <a:p>
            <a:endParaRPr lang="en-US" sz="2400" b="1">
              <a:solidFill>
                <a:srgbClr val="000000"/>
              </a:solidFill>
              <a:latin typeface="Times New Roman" pitchFamily="18" charset="0"/>
              <a:sym typeface="Times New Roman" pitchFamily="18" charset="0"/>
            </a:endParaRPr>
          </a:p>
        </p:txBody>
      </p:sp>
      <p:grpSp>
        <p:nvGrpSpPr>
          <p:cNvPr id="2" name="Group 18"/>
          <p:cNvGrpSpPr>
            <a:grpSpLocks/>
          </p:cNvGrpSpPr>
          <p:nvPr/>
        </p:nvGrpSpPr>
        <p:grpSpPr bwMode="auto">
          <a:xfrm>
            <a:off x="6648450" y="1524000"/>
            <a:ext cx="2495550" cy="4038600"/>
            <a:chOff x="3984" y="960"/>
            <a:chExt cx="1572" cy="2544"/>
          </a:xfrm>
          <a:solidFill>
            <a:schemeClr val="accent6">
              <a:lumMod val="75000"/>
            </a:schemeClr>
          </a:solidFill>
        </p:grpSpPr>
        <p:sp>
          <p:nvSpPr>
            <p:cNvPr id="6163" name="Rectangle 12"/>
            <p:cNvSpPr>
              <a:spLocks noChangeArrowheads="1"/>
            </p:cNvSpPr>
            <p:nvPr/>
          </p:nvSpPr>
          <p:spPr bwMode="auto">
            <a:xfrm>
              <a:off x="3984" y="960"/>
              <a:ext cx="1572" cy="2544"/>
            </a:xfrm>
            <a:prstGeom prst="rect">
              <a:avLst/>
            </a:prstGeom>
            <a:grpFill/>
            <a:ln w="9525">
              <a:noFill/>
              <a:miter lim="800000"/>
              <a:headEnd/>
              <a:tailEnd/>
            </a:ln>
          </p:spPr>
          <p:txBody>
            <a:bodyPr wrap="none" anchor="ctr"/>
            <a:lstStyle/>
            <a:p>
              <a:endParaRPr lang="en-US"/>
            </a:p>
          </p:txBody>
        </p:sp>
        <p:sp>
          <p:nvSpPr>
            <p:cNvPr id="6164" name="Text Box 15"/>
            <p:cNvSpPr txBox="1">
              <a:spLocks noChangeArrowheads="1"/>
            </p:cNvSpPr>
            <p:nvPr/>
          </p:nvSpPr>
          <p:spPr bwMode="auto">
            <a:xfrm>
              <a:off x="4032" y="1056"/>
              <a:ext cx="1344" cy="1935"/>
            </a:xfrm>
            <a:prstGeom prst="rect">
              <a:avLst/>
            </a:prstGeom>
            <a:grpFill/>
            <a:ln w="9525">
              <a:noFill/>
              <a:miter lim="800000"/>
              <a:headEnd/>
              <a:tailEnd/>
            </a:ln>
          </p:spPr>
          <p:txBody>
            <a:bodyPr>
              <a:spAutoFit/>
            </a:bodyPr>
            <a:lstStyle/>
            <a:p>
              <a:pPr>
                <a:lnSpc>
                  <a:spcPct val="130000"/>
                </a:lnSpc>
                <a:spcBef>
                  <a:spcPct val="50000"/>
                </a:spcBef>
              </a:pPr>
              <a:r>
                <a:rPr lang="en-US" sz="1600">
                  <a:solidFill>
                    <a:schemeClr val="bg1"/>
                  </a:solidFill>
                  <a:latin typeface="Trebuchet MS" pitchFamily="34" charset="0"/>
                </a:rPr>
                <a:t>Innovations do not spread equally over different society segments (social groups) but through 5 stages with particular profile of reaction</a:t>
              </a:r>
            </a:p>
            <a:p>
              <a:pPr>
                <a:lnSpc>
                  <a:spcPct val="130000"/>
                </a:lnSpc>
                <a:spcBef>
                  <a:spcPct val="50000"/>
                </a:spcBef>
              </a:pPr>
              <a:endParaRPr lang="en-US" sz="1600">
                <a:solidFill>
                  <a:schemeClr val="bg1"/>
                </a:solidFill>
                <a:latin typeface="Trebuchet MS" pitchFamily="34" charset="0"/>
              </a:endParaRPr>
            </a:p>
          </p:txBody>
        </p:sp>
      </p:grpSp>
      <p:pic>
        <p:nvPicPr>
          <p:cNvPr id="6159" name="Picture 17" descr="adoptionofinnovation"/>
          <p:cNvPicPr>
            <a:picLocks noChangeAspect="1" noChangeArrowheads="1"/>
          </p:cNvPicPr>
          <p:nvPr/>
        </p:nvPicPr>
        <p:blipFill>
          <a:blip r:embed="rId3"/>
          <a:srcRect/>
          <a:stretch>
            <a:fillRect/>
          </a:stretch>
        </p:blipFill>
        <p:spPr bwMode="auto">
          <a:xfrm>
            <a:off x="-1" y="1524000"/>
            <a:ext cx="6705601" cy="4953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1219200"/>
          <a:ext cx="9144000" cy="5394960"/>
        </p:xfrm>
        <a:graphic>
          <a:graphicData uri="http://schemas.openxmlformats.org/drawingml/2006/table">
            <a:tbl>
              <a:tblPr firstRow="1" bandRow="1">
                <a:tableStyleId>{BDBED569-4797-4DF1-A0F4-6AAB3CD982D8}</a:tableStyleId>
              </a:tblPr>
              <a:tblGrid>
                <a:gridCol w="1143000"/>
                <a:gridCol w="8001000"/>
              </a:tblGrid>
              <a:tr h="370840">
                <a:tc>
                  <a:txBody>
                    <a:bodyPr/>
                    <a:lstStyle/>
                    <a:p>
                      <a:r>
                        <a:rPr lang="id-ID" b="0" dirty="0" smtClean="0"/>
                        <a:t>Inovators</a:t>
                      </a:r>
                      <a:endParaRPr lang="id-ID" b="0" dirty="0"/>
                    </a:p>
                  </a:txBody>
                  <a:tcPr>
                    <a:solidFill>
                      <a:srgbClr val="CCFFCC"/>
                    </a:solidFill>
                  </a:tcPr>
                </a:tc>
                <a:tc>
                  <a:txBody>
                    <a:bodyPr/>
                    <a:lstStyle/>
                    <a:p>
                      <a:r>
                        <a:rPr lang="id-ID" b="0" dirty="0" smtClean="0"/>
                        <a:t>Orang-orang </a:t>
                      </a:r>
                      <a:r>
                        <a:rPr lang="id-ID" b="0" baseline="0" dirty="0" smtClean="0"/>
                        <a:t> yang mau mengambil resiko, biasanya punya status sosial tinggi, ekonomi mapan, punya akses bagus terhadap sumber ilmu pengetahuan, dan inovator yang lain.  Kelompok pertama pengadopsi perilaku</a:t>
                      </a:r>
                      <a:endParaRPr lang="id-ID" b="0" dirty="0"/>
                    </a:p>
                  </a:txBody>
                  <a:tcPr>
                    <a:solidFill>
                      <a:srgbClr val="CCFFCC"/>
                    </a:solidFill>
                  </a:tcPr>
                </a:tc>
              </a:tr>
              <a:tr h="370840">
                <a:tc>
                  <a:txBody>
                    <a:bodyPr/>
                    <a:lstStyle/>
                    <a:p>
                      <a:r>
                        <a:rPr lang="id-ID" dirty="0" smtClean="0"/>
                        <a:t>Early adopter</a:t>
                      </a:r>
                      <a:endParaRPr lang="id-ID" dirty="0"/>
                    </a:p>
                  </a:txBody>
                  <a:tcPr/>
                </a:tc>
                <a:tc>
                  <a:txBody>
                    <a:bodyPr/>
                    <a:lstStyle/>
                    <a:p>
                      <a:r>
                        <a:rPr lang="id-ID" dirty="0" smtClean="0"/>
                        <a:t>Orang-orang yang biasanya menjadi opinion leaders, </a:t>
                      </a:r>
                      <a:r>
                        <a:rPr lang="id-ID" b="0" baseline="0" dirty="0" smtClean="0"/>
                        <a:t>punya status sosial tinggi, ekonomi mapan, pendidikan tinggi, lebih banyak punya koneksi sosial dibanding late adopters.</a:t>
                      </a:r>
                      <a:endParaRPr lang="id-ID"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Early majority</a:t>
                      </a:r>
                    </a:p>
                    <a:p>
                      <a:endParaRPr lang="id-ID" dirty="0"/>
                    </a:p>
                  </a:txBody>
                  <a:tcPr>
                    <a:solidFill>
                      <a:srgbClr val="CC99FF"/>
                    </a:solidFill>
                  </a:tcPr>
                </a:tc>
                <a:tc>
                  <a:txBody>
                    <a:bodyPr/>
                    <a:lstStyle/>
                    <a:p>
                      <a:r>
                        <a:rPr lang="id-ID" dirty="0" smtClean="0"/>
                        <a:t>Mereka mengadopsi inovasi setelah</a:t>
                      </a:r>
                      <a:r>
                        <a:rPr lang="id-ID" baseline="0" dirty="0" smtClean="0"/>
                        <a:t> membutuhkan waktu yang lebih lama dibanding </a:t>
                      </a:r>
                      <a:r>
                        <a:rPr lang="en-US" dirty="0" smtClean="0"/>
                        <a:t>innovators </a:t>
                      </a:r>
                      <a:r>
                        <a:rPr lang="id-ID" dirty="0" smtClean="0"/>
                        <a:t>dan</a:t>
                      </a:r>
                      <a:r>
                        <a:rPr lang="en-US" dirty="0" smtClean="0"/>
                        <a:t> early adopters. </a:t>
                      </a:r>
                      <a:r>
                        <a:rPr lang="id-ID" dirty="0" smtClean="0"/>
                        <a:t>Punya status sosial di atas rata-rata masyarakat tetapi jarang</a:t>
                      </a:r>
                      <a:r>
                        <a:rPr lang="id-ID" baseline="0" dirty="0" smtClean="0"/>
                        <a:t> menjadi opinion leaders</a:t>
                      </a:r>
                      <a:endParaRPr lang="id-ID" dirty="0"/>
                    </a:p>
                  </a:txBody>
                  <a:tcPr>
                    <a:solidFill>
                      <a:srgbClr val="CC99FF"/>
                    </a:solidFill>
                  </a:tcPr>
                </a:tc>
              </a:tr>
              <a:tr h="370840">
                <a:tc>
                  <a:txBody>
                    <a:bodyPr/>
                    <a:lstStyle/>
                    <a:p>
                      <a:r>
                        <a:rPr lang="id-ID" dirty="0" smtClean="0"/>
                        <a:t>Mate majority</a:t>
                      </a:r>
                      <a:endParaRPr lang="id-ID" dirty="0"/>
                    </a:p>
                  </a:txBody>
                  <a:tcPr>
                    <a:solidFill>
                      <a:srgbClr val="FFCC66">
                        <a:alpha val="20000"/>
                      </a:srgbClr>
                    </a:solidFill>
                  </a:tcPr>
                </a:tc>
                <a:tc>
                  <a:txBody>
                    <a:bodyPr/>
                    <a:lstStyle/>
                    <a:p>
                      <a:r>
                        <a:rPr lang="id-ID" dirty="0" smtClean="0"/>
                        <a:t>Mereka mengadopsi</a:t>
                      </a:r>
                      <a:r>
                        <a:rPr lang="id-ID" baseline="0" dirty="0" smtClean="0"/>
                        <a:t> dengan membutuhkan waktu lebih lama dari </a:t>
                      </a:r>
                      <a:r>
                        <a:rPr lang="id-ID" dirty="0" smtClean="0"/>
                        <a:t>rata-rata masyarakat lain. Mereka merasa skeptis terhadap inovasi,</a:t>
                      </a:r>
                      <a:r>
                        <a:rPr lang="id-ID" baseline="0" dirty="0" smtClean="0"/>
                        <a:t> biasanya memiliki status sosial ekonomi yang lebih rendah dari kebanyakan masyarakat, konomi kurang mapan, memiliki hubungan dengan kelompok </a:t>
                      </a:r>
                      <a:r>
                        <a:rPr lang="en-US" dirty="0" smtClean="0"/>
                        <a:t>late majority and early majority </a:t>
                      </a:r>
                      <a:r>
                        <a:rPr lang="id-ID" dirty="0" smtClean="0"/>
                        <a:t>sedikit berhubungan dengan opinion leader</a:t>
                      </a:r>
                      <a:endParaRPr lang="id-ID" dirty="0"/>
                    </a:p>
                  </a:txBody>
                  <a:tcPr>
                    <a:solidFill>
                      <a:srgbClr val="FFCC66">
                        <a:alpha val="20000"/>
                      </a:srgbClr>
                    </a:solidFill>
                  </a:tcPr>
                </a:tc>
              </a:tr>
              <a:tr h="370840">
                <a:tc>
                  <a:txBody>
                    <a:bodyPr/>
                    <a:lstStyle/>
                    <a:p>
                      <a:r>
                        <a:rPr lang="id-ID" dirty="0" smtClean="0"/>
                        <a:t>Laggards</a:t>
                      </a:r>
                      <a:endParaRPr lang="id-ID" dirty="0"/>
                    </a:p>
                  </a:txBody>
                  <a:tcPr>
                    <a:solidFill>
                      <a:srgbClr val="FF9999"/>
                    </a:solidFill>
                  </a:tcPr>
                </a:tc>
                <a:tc>
                  <a:txBody>
                    <a:bodyPr/>
                    <a:lstStyle/>
                    <a:p>
                      <a:r>
                        <a:rPr lang="id-ID" dirty="0" smtClean="0"/>
                        <a:t>Mereka adalah orang yang terakhir mengadopsi inovasi  atau bahkantidak mau mengadopsi. Biasanya orang yang masih memegang</a:t>
                      </a:r>
                      <a:r>
                        <a:rPr lang="id-ID" baseline="0" dirty="0" smtClean="0"/>
                        <a:t> kuat tradisi, status sosial paling rendah, ekonomi tidak mapan, usia tua</a:t>
                      </a:r>
                      <a:r>
                        <a:rPr lang="id-ID" dirty="0" smtClean="0"/>
                        <a:t>, hanya memiliki hubungan/akses</a:t>
                      </a:r>
                      <a:r>
                        <a:rPr lang="id-ID" baseline="0" dirty="0" smtClean="0"/>
                        <a:t> </a:t>
                      </a:r>
                      <a:r>
                        <a:rPr lang="id-ID" dirty="0" smtClean="0"/>
                        <a:t>dengan keluarga atau teman.</a:t>
                      </a:r>
                      <a:endParaRPr lang="id-ID" dirty="0"/>
                    </a:p>
                  </a:txBody>
                  <a:tcPr>
                    <a:solidFill>
                      <a:srgbClr val="FF9999"/>
                    </a:solidFill>
                  </a:tcPr>
                </a:tc>
              </a:tr>
            </a:tbl>
          </a:graphicData>
        </a:graphic>
      </p:graphicFrame>
      <p:sp>
        <p:nvSpPr>
          <p:cNvPr id="6" name="Title 18"/>
          <p:cNvSpPr txBox="1">
            <a:spLocks/>
          </p:cNvSpPr>
          <p:nvPr/>
        </p:nvSpPr>
        <p:spPr>
          <a:xfrm>
            <a:off x="0" y="0"/>
            <a:ext cx="91440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600" b="0" i="0" u="none" strike="noStrike" kern="1200" cap="none" spc="0" normalizeH="0" baseline="0" noProof="0" dirty="0" smtClean="0">
                <a:ln>
                  <a:noFill/>
                </a:ln>
                <a:solidFill>
                  <a:schemeClr val="tx1"/>
                </a:solidFill>
                <a:effectLst/>
                <a:uLnTx/>
                <a:uFillTx/>
                <a:latin typeface="+mj-lt"/>
                <a:ea typeface="+mj-ea"/>
                <a:cs typeface="+mj-cs"/>
              </a:rPr>
              <a:t>Kelompok dalam masyarakat ketika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600" b="0" i="0" u="none" strike="noStrike" kern="1200" cap="none" spc="0" normalizeH="0" baseline="0" noProof="0" dirty="0" smtClean="0">
                <a:ln>
                  <a:noFill/>
                </a:ln>
                <a:solidFill>
                  <a:schemeClr val="tx1"/>
                </a:solidFill>
                <a:effectLst/>
                <a:uLnTx/>
                <a:uFillTx/>
                <a:latin typeface="+mj-lt"/>
                <a:ea typeface="+mj-ea"/>
                <a:cs typeface="+mj-cs"/>
              </a:rPr>
              <a:t>menghadapi suatu inovasi</a:t>
            </a:r>
            <a:endParaRPr kumimoji="0" lang="id-ID"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fld id="{1B0BA6F6-59BA-42D9-A71E-4929D07952B0}" type="slidenum">
              <a:rPr lang="pt-BR">
                <a:latin typeface="Arial" pitchFamily="34" charset="0"/>
              </a:rPr>
              <a:pPr/>
              <a:t>15</a:t>
            </a:fld>
            <a:endParaRPr lang="pt-BR">
              <a:latin typeface="Arial" pitchFamily="34" charset="0"/>
            </a:endParaRPr>
          </a:p>
        </p:txBody>
      </p:sp>
      <p:sp>
        <p:nvSpPr>
          <p:cNvPr id="8195" name="Rectangle 2"/>
          <p:cNvSpPr>
            <a:spLocks noChangeArrowheads="1"/>
          </p:cNvSpPr>
          <p:nvPr/>
        </p:nvSpPr>
        <p:spPr bwMode="auto">
          <a:xfrm>
            <a:off x="0" y="3629025"/>
            <a:ext cx="9144000" cy="320675"/>
          </a:xfrm>
          <a:prstGeom prst="rect">
            <a:avLst/>
          </a:prstGeom>
          <a:solidFill>
            <a:schemeClr val="bg1"/>
          </a:solidFill>
          <a:ln w="9525" algn="ctr">
            <a:noFill/>
            <a:miter lim="800000"/>
            <a:headEnd/>
            <a:tailEnd/>
          </a:ln>
        </p:spPr>
        <p:txBody>
          <a:bodyPr lIns="36000" rIns="126000" anchor="ctr">
            <a:spAutoFit/>
          </a:bodyPr>
          <a:lstStyle/>
          <a:p>
            <a:endParaRPr lang="en-US" sz="1500" b="1">
              <a:sym typeface="Times New Roman" pitchFamily="18" charset="0"/>
            </a:endParaRPr>
          </a:p>
        </p:txBody>
      </p:sp>
      <p:sp>
        <p:nvSpPr>
          <p:cNvPr id="8196" name="Text Box 10"/>
          <p:cNvSpPr txBox="1">
            <a:spLocks noChangeArrowheads="1"/>
          </p:cNvSpPr>
          <p:nvPr/>
        </p:nvSpPr>
        <p:spPr bwMode="auto">
          <a:xfrm>
            <a:off x="3805238"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2</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8197" name="Text Box 11"/>
          <p:cNvSpPr txBox="1">
            <a:spLocks noChangeArrowheads="1"/>
          </p:cNvSpPr>
          <p:nvPr/>
        </p:nvSpPr>
        <p:spPr bwMode="auto">
          <a:xfrm>
            <a:off x="4664075"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3</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8198" name="Text Box 12"/>
          <p:cNvSpPr txBox="1">
            <a:spLocks noChangeArrowheads="1"/>
          </p:cNvSpPr>
          <p:nvPr/>
        </p:nvSpPr>
        <p:spPr bwMode="auto">
          <a:xfrm>
            <a:off x="5622925"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4</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8199" name="Text Box 13"/>
          <p:cNvSpPr txBox="1">
            <a:spLocks noChangeArrowheads="1"/>
          </p:cNvSpPr>
          <p:nvPr/>
        </p:nvSpPr>
        <p:spPr bwMode="auto">
          <a:xfrm>
            <a:off x="6542088"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5</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8200" name="Text Box 20"/>
          <p:cNvSpPr txBox="1">
            <a:spLocks noChangeArrowheads="1"/>
          </p:cNvSpPr>
          <p:nvPr/>
        </p:nvSpPr>
        <p:spPr bwMode="auto">
          <a:xfrm>
            <a:off x="2643188" y="2181225"/>
            <a:ext cx="3870325" cy="304800"/>
          </a:xfrm>
          <a:prstGeom prst="rect">
            <a:avLst/>
          </a:prstGeom>
          <a:noFill/>
          <a:ln w="9525" algn="ctr">
            <a:noFill/>
            <a:miter lim="800000"/>
            <a:headEnd/>
            <a:tailEnd/>
          </a:ln>
        </p:spPr>
        <p:txBody>
          <a:bodyPr wrap="none" lIns="36000" rIns="18000">
            <a:spAutoFit/>
          </a:bodyPr>
          <a:lstStyle/>
          <a:p>
            <a:pPr algn="ctr" eaLnBrk="0" hangingPunct="0"/>
            <a:r>
              <a:rPr lang="en-US" sz="1400" b="1">
                <a:solidFill>
                  <a:schemeClr val="bg1"/>
                </a:solidFill>
                <a:latin typeface="Trebuchet MS" pitchFamily="34" charset="0"/>
                <a:sym typeface="Times New Roman" pitchFamily="18" charset="0"/>
              </a:rPr>
              <a:t>RANKING MUNDIAL DE USUÁRIOS DE INTERNET</a:t>
            </a:r>
          </a:p>
        </p:txBody>
      </p:sp>
      <p:sp>
        <p:nvSpPr>
          <p:cNvPr id="8201" name="Text Box 25"/>
          <p:cNvSpPr txBox="1">
            <a:spLocks noChangeArrowheads="1"/>
          </p:cNvSpPr>
          <p:nvPr/>
        </p:nvSpPr>
        <p:spPr bwMode="auto">
          <a:xfrm>
            <a:off x="2930525"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1</a:t>
            </a:r>
            <a:r>
              <a:rPr lang="pt-BR" sz="3600" b="1">
                <a:solidFill>
                  <a:schemeClr val="bg1"/>
                </a:solidFill>
                <a:latin typeface="Trebuchet MS" pitchFamily="34" charset="0"/>
                <a:sym typeface="Times New Roman" pitchFamily="18" charset="0"/>
              </a:rPr>
              <a:t>º</a:t>
            </a:r>
            <a:endParaRPr lang="en-US" sz="2400" b="1">
              <a:solidFill>
                <a:schemeClr val="bg1"/>
              </a:solidFill>
              <a:latin typeface="Trebuchet MS" pitchFamily="34" charset="0"/>
              <a:sym typeface="Times New Roman" pitchFamily="18" charset="0"/>
            </a:endParaRPr>
          </a:p>
        </p:txBody>
      </p:sp>
      <p:sp>
        <p:nvSpPr>
          <p:cNvPr id="8202" name="Text Box 32"/>
          <p:cNvSpPr txBox="1">
            <a:spLocks noChangeArrowheads="1"/>
          </p:cNvSpPr>
          <p:nvPr/>
        </p:nvSpPr>
        <p:spPr bwMode="auto">
          <a:xfrm>
            <a:off x="7875588" y="2492375"/>
            <a:ext cx="655637"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6</a:t>
            </a:r>
            <a:r>
              <a:rPr lang="pt-BR" sz="3600" b="1">
                <a:solidFill>
                  <a:schemeClr val="bg1"/>
                </a:solidFill>
                <a:latin typeface="Trebuchet MS" pitchFamily="34" charset="0"/>
                <a:sym typeface="Times New Roman" pitchFamily="18" charset="0"/>
              </a:rPr>
              <a:t>º</a:t>
            </a:r>
            <a:r>
              <a:rPr lang="en-US" sz="3600" b="1">
                <a:solidFill>
                  <a:schemeClr val="bg1"/>
                </a:solidFill>
                <a:latin typeface="Trebuchet MS" pitchFamily="34" charset="0"/>
                <a:sym typeface="Times New Roman" pitchFamily="18" charset="0"/>
              </a:rPr>
              <a:t> </a:t>
            </a:r>
          </a:p>
        </p:txBody>
      </p:sp>
      <p:sp>
        <p:nvSpPr>
          <p:cNvPr id="8203" name="AutoShape 41"/>
          <p:cNvSpPr>
            <a:spLocks noChangeArrowheads="1"/>
          </p:cNvSpPr>
          <p:nvPr/>
        </p:nvSpPr>
        <p:spPr bwMode="auto">
          <a:xfrm>
            <a:off x="8029575" y="5313363"/>
            <a:ext cx="230188" cy="187325"/>
          </a:xfrm>
          <a:prstGeom prst="triangle">
            <a:avLst>
              <a:gd name="adj" fmla="val 50000"/>
            </a:avLst>
          </a:prstGeom>
          <a:gradFill rotWithShape="0">
            <a:gsLst>
              <a:gs pos="0">
                <a:srgbClr val="DDDDDD"/>
              </a:gs>
              <a:gs pos="100000">
                <a:srgbClr val="FFFFFF"/>
              </a:gs>
            </a:gsLst>
            <a:lin ang="5400000" scaled="1"/>
          </a:gradFill>
          <a:ln w="25400" algn="ctr">
            <a:noFill/>
            <a:miter lim="800000"/>
            <a:headEnd/>
            <a:tailEnd/>
          </a:ln>
        </p:spPr>
        <p:txBody>
          <a:bodyPr lIns="0" tIns="0" rIns="0" bIns="0" anchor="ctr"/>
          <a:lstStyle/>
          <a:p>
            <a:endParaRPr lang="en-US" sz="2400" b="1">
              <a:solidFill>
                <a:srgbClr val="000000"/>
              </a:solidFill>
              <a:latin typeface="Times New Roman" pitchFamily="18" charset="0"/>
              <a:sym typeface="Times New Roman" pitchFamily="18" charset="0"/>
            </a:endParaRPr>
          </a:p>
        </p:txBody>
      </p:sp>
      <p:sp>
        <p:nvSpPr>
          <p:cNvPr id="8205" name="Rectangle 12"/>
          <p:cNvSpPr>
            <a:spLocks noChangeArrowheads="1"/>
          </p:cNvSpPr>
          <p:nvPr/>
        </p:nvSpPr>
        <p:spPr bwMode="auto">
          <a:xfrm>
            <a:off x="6324600" y="1524000"/>
            <a:ext cx="2514600" cy="4114800"/>
          </a:xfrm>
          <a:prstGeom prst="rect">
            <a:avLst/>
          </a:prstGeom>
          <a:solidFill>
            <a:schemeClr val="accent6">
              <a:lumMod val="75000"/>
            </a:schemeClr>
          </a:solidFill>
          <a:ln w="9525">
            <a:noFill/>
            <a:miter lim="800000"/>
            <a:headEnd/>
            <a:tailEnd/>
          </a:ln>
        </p:spPr>
        <p:txBody>
          <a:bodyPr wrap="none" anchor="ctr"/>
          <a:lstStyle/>
          <a:p>
            <a:endParaRPr lang="en-US"/>
          </a:p>
        </p:txBody>
      </p:sp>
      <p:sp>
        <p:nvSpPr>
          <p:cNvPr id="8206" name="Text Box 13"/>
          <p:cNvSpPr txBox="1">
            <a:spLocks noChangeArrowheads="1"/>
          </p:cNvSpPr>
          <p:nvPr/>
        </p:nvSpPr>
        <p:spPr bwMode="auto">
          <a:xfrm>
            <a:off x="6400800" y="1676400"/>
            <a:ext cx="2438400" cy="3706813"/>
          </a:xfrm>
          <a:prstGeom prst="rect">
            <a:avLst/>
          </a:prstGeom>
          <a:solidFill>
            <a:schemeClr val="accent6">
              <a:lumMod val="75000"/>
            </a:schemeClr>
          </a:solidFill>
          <a:ln w="9525">
            <a:noFill/>
            <a:miter lim="800000"/>
            <a:headEnd/>
            <a:tailEnd/>
          </a:ln>
        </p:spPr>
        <p:txBody>
          <a:bodyPr>
            <a:spAutoFit/>
          </a:bodyPr>
          <a:lstStyle/>
          <a:p>
            <a:pPr>
              <a:lnSpc>
                <a:spcPct val="130000"/>
              </a:lnSpc>
              <a:spcBef>
                <a:spcPct val="50000"/>
              </a:spcBef>
            </a:pPr>
            <a:r>
              <a:rPr lang="en-US" sz="1600" dirty="0">
                <a:solidFill>
                  <a:schemeClr val="bg1"/>
                </a:solidFill>
                <a:latin typeface="Trebuchet MS" pitchFamily="34" charset="0"/>
              </a:rPr>
              <a:t>Powerful way for change agents to affect the diffusion of an innovation is to affect opinion leader attitudes.</a:t>
            </a:r>
          </a:p>
          <a:p>
            <a:pPr>
              <a:lnSpc>
                <a:spcPct val="130000"/>
              </a:lnSpc>
              <a:spcBef>
                <a:spcPct val="50000"/>
              </a:spcBef>
            </a:pPr>
            <a:r>
              <a:rPr lang="en-US" sz="1600" dirty="0">
                <a:solidFill>
                  <a:schemeClr val="bg1"/>
                </a:solidFill>
                <a:latin typeface="Trebuchet MS" pitchFamily="34" charset="0"/>
              </a:rPr>
              <a:t>Persuading opinion leaders is the easiest way to foment positive attitudes toward an innovation.</a:t>
            </a:r>
          </a:p>
        </p:txBody>
      </p:sp>
      <p:sp>
        <p:nvSpPr>
          <p:cNvPr id="8207" name="Text Box 14"/>
          <p:cNvSpPr txBox="1">
            <a:spLocks noChangeArrowheads="1"/>
          </p:cNvSpPr>
          <p:nvPr/>
        </p:nvSpPr>
        <p:spPr bwMode="auto">
          <a:xfrm>
            <a:off x="8229600" y="0"/>
            <a:ext cx="1219200" cy="409575"/>
          </a:xfrm>
          <a:prstGeom prst="rect">
            <a:avLst/>
          </a:prstGeom>
          <a:noFill/>
          <a:ln w="9525">
            <a:noFill/>
            <a:miter lim="800000"/>
            <a:headEnd/>
            <a:tailEnd/>
          </a:ln>
        </p:spPr>
        <p:txBody>
          <a:bodyPr>
            <a:spAutoFit/>
          </a:bodyPr>
          <a:lstStyle/>
          <a:p>
            <a:pPr>
              <a:lnSpc>
                <a:spcPct val="130000"/>
              </a:lnSpc>
              <a:spcBef>
                <a:spcPct val="50000"/>
              </a:spcBef>
            </a:pPr>
            <a:r>
              <a:rPr lang="en-US" sz="1600">
                <a:latin typeface="Trebuchet MS" pitchFamily="34" charset="0"/>
              </a:rPr>
              <a:t>ROGERS</a:t>
            </a:r>
          </a:p>
        </p:txBody>
      </p:sp>
      <p:pic>
        <p:nvPicPr>
          <p:cNvPr id="8208" name="Picture 15" descr="leadership"/>
          <p:cNvPicPr>
            <a:picLocks noChangeAspect="1" noChangeArrowheads="1"/>
          </p:cNvPicPr>
          <p:nvPr/>
        </p:nvPicPr>
        <p:blipFill>
          <a:blip r:embed="rId3"/>
          <a:srcRect/>
          <a:stretch>
            <a:fillRect/>
          </a:stretch>
        </p:blipFill>
        <p:spPr bwMode="auto">
          <a:xfrm>
            <a:off x="2209800" y="1524000"/>
            <a:ext cx="4114800" cy="4114800"/>
          </a:xfrm>
          <a:prstGeom prst="rect">
            <a:avLst/>
          </a:prstGeom>
          <a:noFill/>
          <a:ln w="9525">
            <a:noFill/>
            <a:miter lim="800000"/>
            <a:headEnd/>
            <a:tailEnd/>
          </a:ln>
        </p:spPr>
      </p:pic>
      <p:sp>
        <p:nvSpPr>
          <p:cNvPr id="8209" name="Text Box 16"/>
          <p:cNvSpPr txBox="1">
            <a:spLocks noChangeArrowheads="1"/>
          </p:cNvSpPr>
          <p:nvPr/>
        </p:nvSpPr>
        <p:spPr bwMode="auto">
          <a:xfrm>
            <a:off x="0" y="5943600"/>
            <a:ext cx="9144000" cy="412421"/>
          </a:xfrm>
          <a:prstGeom prst="rect">
            <a:avLst/>
          </a:prstGeom>
          <a:solidFill>
            <a:schemeClr val="accent6">
              <a:lumMod val="75000"/>
            </a:schemeClr>
          </a:solidFill>
          <a:ln w="9525">
            <a:noFill/>
            <a:miter lim="800000"/>
            <a:headEnd/>
            <a:tailEnd/>
          </a:ln>
        </p:spPr>
        <p:txBody>
          <a:bodyPr wrap="square">
            <a:spAutoFit/>
          </a:bodyPr>
          <a:lstStyle/>
          <a:p>
            <a:pPr algn="ctr">
              <a:lnSpc>
                <a:spcPct val="130000"/>
              </a:lnSpc>
              <a:spcBef>
                <a:spcPct val="50000"/>
              </a:spcBef>
            </a:pPr>
            <a:r>
              <a:rPr lang="en-US" sz="1600" dirty="0">
                <a:solidFill>
                  <a:schemeClr val="bg1"/>
                </a:solidFill>
                <a:latin typeface="Trebuchet MS" pitchFamily="34" charset="0"/>
              </a:rPr>
              <a:t>Leaders have the knowledge and the social skill to start  </a:t>
            </a:r>
            <a:r>
              <a:rPr lang="en-US" sz="1600" dirty="0" smtClean="0">
                <a:solidFill>
                  <a:schemeClr val="bg1"/>
                </a:solidFill>
                <a:latin typeface="Trebuchet MS" pitchFamily="34" charset="0"/>
              </a:rPr>
              <a:t>word-of-mouth </a:t>
            </a:r>
            <a:r>
              <a:rPr lang="en-US" sz="1600" dirty="0">
                <a:solidFill>
                  <a:schemeClr val="bg1"/>
                </a:solidFill>
                <a:latin typeface="Trebuchet MS" pitchFamily="34" charset="0"/>
              </a:rPr>
              <a:t>epidemics</a:t>
            </a:r>
          </a:p>
        </p:txBody>
      </p:sp>
      <p:grpSp>
        <p:nvGrpSpPr>
          <p:cNvPr id="2" name="Group 17"/>
          <p:cNvGrpSpPr>
            <a:grpSpLocks/>
          </p:cNvGrpSpPr>
          <p:nvPr/>
        </p:nvGrpSpPr>
        <p:grpSpPr bwMode="auto">
          <a:xfrm>
            <a:off x="0" y="476250"/>
            <a:ext cx="6324600" cy="1081088"/>
            <a:chOff x="-336" y="300"/>
            <a:chExt cx="4320" cy="681"/>
          </a:xfrm>
          <a:solidFill>
            <a:schemeClr val="accent6">
              <a:lumMod val="75000"/>
            </a:schemeClr>
          </a:solidFill>
        </p:grpSpPr>
        <p:sp>
          <p:nvSpPr>
            <p:cNvPr id="8211" name="Rectangle 18"/>
            <p:cNvSpPr>
              <a:spLocks noChangeArrowheads="1"/>
            </p:cNvSpPr>
            <p:nvPr/>
          </p:nvSpPr>
          <p:spPr bwMode="auto">
            <a:xfrm>
              <a:off x="-336" y="300"/>
              <a:ext cx="4320" cy="681"/>
            </a:xfrm>
            <a:prstGeom prst="rect">
              <a:avLst/>
            </a:prstGeom>
            <a:grpFill/>
            <a:ln w="9525">
              <a:noFill/>
              <a:miter lim="800000"/>
              <a:headEnd/>
              <a:tailEnd/>
            </a:ln>
          </p:spPr>
          <p:txBody>
            <a:bodyPr wrap="none" anchor="ctr"/>
            <a:lstStyle/>
            <a:p>
              <a:endParaRPr lang="en-US"/>
            </a:p>
          </p:txBody>
        </p:sp>
        <p:sp>
          <p:nvSpPr>
            <p:cNvPr id="8212" name="Rectangle 34"/>
            <p:cNvSpPr>
              <a:spLocks noChangeArrowheads="1"/>
            </p:cNvSpPr>
            <p:nvPr/>
          </p:nvSpPr>
          <p:spPr bwMode="auto">
            <a:xfrm>
              <a:off x="-336" y="384"/>
              <a:ext cx="4272" cy="528"/>
            </a:xfrm>
            <a:prstGeom prst="rect">
              <a:avLst/>
            </a:prstGeom>
            <a:grpFill/>
            <a:ln w="12700" algn="ctr">
              <a:noFill/>
              <a:round/>
              <a:headEnd/>
              <a:tailEnd/>
            </a:ln>
          </p:spPr>
          <p:txBody>
            <a:bodyPr lIns="0" tIns="0" rIns="40638" bIns="0" anchor="ctr"/>
            <a:lstStyle/>
            <a:p>
              <a:pPr marL="1143000" lvl="2" indent="-228600" defTabSz="642938"/>
              <a:r>
                <a:rPr lang="en-GB" sz="2400">
                  <a:solidFill>
                    <a:schemeClr val="bg1"/>
                  </a:solidFill>
                  <a:latin typeface="Trebuchet MS" pitchFamily="34" charset="0"/>
                </a:rPr>
                <a:t>Affecting the diffusion of an innovation</a:t>
              </a:r>
              <a:endParaRPr lang="en-GB">
                <a:solidFill>
                  <a:schemeClr val="bg1"/>
                </a:solidFill>
                <a:latin typeface="Verdana" pitchFamily="34" charset="0"/>
              </a:endParaRP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304800"/>
            <a:ext cx="9144000" cy="990600"/>
          </a:xfrm>
          <a:solidFill>
            <a:schemeClr val="accent6">
              <a:lumMod val="75000"/>
            </a:schemeClr>
          </a:solidFill>
        </p:spPr>
        <p:txBody>
          <a:bodyPr>
            <a:normAutofit/>
          </a:bodyPr>
          <a:lstStyle/>
          <a:p>
            <a:r>
              <a:rPr lang="en-US" dirty="0" smtClean="0">
                <a:solidFill>
                  <a:schemeClr val="bg1"/>
                </a:solidFill>
              </a:rPr>
              <a:t>Stage of Adoption </a:t>
            </a:r>
            <a:r>
              <a:rPr lang="en-US" sz="2000" dirty="0" smtClean="0">
                <a:solidFill>
                  <a:schemeClr val="bg1"/>
                </a:solidFill>
              </a:rPr>
              <a:t>by Rogers</a:t>
            </a:r>
            <a:r>
              <a:rPr lang="en-US" sz="2000" dirty="0">
                <a:solidFill>
                  <a:schemeClr val="bg1"/>
                </a:solidFill>
              </a:rPr>
              <a:t>’ (1995) </a:t>
            </a:r>
          </a:p>
        </p:txBody>
      </p:sp>
      <p:graphicFrame>
        <p:nvGraphicFramePr>
          <p:cNvPr id="9" name="Content Placeholder 8"/>
          <p:cNvGraphicFramePr>
            <a:graphicFrameLocks noGrp="1"/>
          </p:cNvGraphicFramePr>
          <p:nvPr>
            <p:ph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9144000" cy="1143000"/>
          </a:xfrm>
          <a:solidFill>
            <a:schemeClr val="accent6">
              <a:lumMod val="75000"/>
            </a:schemeClr>
          </a:solidFill>
        </p:spPr>
        <p:txBody>
          <a:bodyPr>
            <a:normAutofit/>
          </a:bodyPr>
          <a:lstStyle/>
          <a:p>
            <a:r>
              <a:rPr lang="id-ID" sz="3600" dirty="0" smtClean="0">
                <a:solidFill>
                  <a:schemeClr val="bg1"/>
                </a:solidFill>
              </a:rPr>
              <a:t>Faktor sukses difusi inovasi</a:t>
            </a:r>
            <a:endParaRPr lang="en-US" sz="4000" dirty="0" smtClean="0">
              <a:solidFill>
                <a:schemeClr val="bg1"/>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1676400"/>
            <a:ext cx="4876800" cy="3230562"/>
          </a:xfrm>
        </p:spPr>
        <p:txBody>
          <a:bodyPr>
            <a:normAutofit/>
          </a:bodyPr>
          <a:lstStyle/>
          <a:p>
            <a:pPr algn="l"/>
            <a:r>
              <a:rPr lang="en-US" dirty="0" smtClean="0"/>
              <a:t>Make the Application of Diffusion Innovation on your own case !</a:t>
            </a:r>
            <a:endParaRPr lang="en-US" dirty="0"/>
          </a:p>
        </p:txBody>
      </p:sp>
      <p:pic>
        <p:nvPicPr>
          <p:cNvPr id="5" name="Picture 19" descr="climateimage"/>
          <p:cNvPicPr>
            <a:picLocks noChangeAspect="1" noChangeArrowheads="1"/>
          </p:cNvPicPr>
          <p:nvPr/>
        </p:nvPicPr>
        <p:blipFill>
          <a:blip r:embed="rId2"/>
          <a:srcRect/>
          <a:stretch>
            <a:fillRect/>
          </a:stretch>
        </p:blipFill>
        <p:spPr bwMode="auto">
          <a:xfrm>
            <a:off x="0" y="1371600"/>
            <a:ext cx="3372334" cy="4114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0" y="3629025"/>
            <a:ext cx="9144000" cy="320675"/>
          </a:xfrm>
          <a:prstGeom prst="rect">
            <a:avLst/>
          </a:prstGeom>
          <a:solidFill>
            <a:schemeClr val="bg1"/>
          </a:solidFill>
          <a:ln w="9525" algn="ctr">
            <a:noFill/>
            <a:miter lim="800000"/>
            <a:headEnd/>
            <a:tailEnd/>
          </a:ln>
        </p:spPr>
        <p:txBody>
          <a:bodyPr lIns="36000" rIns="126000" anchor="ctr">
            <a:spAutoFit/>
          </a:bodyPr>
          <a:lstStyle/>
          <a:p>
            <a:endParaRPr lang="en-US" sz="1500" b="1">
              <a:sym typeface="Times New Roman" pitchFamily="18" charset="0"/>
            </a:endParaRPr>
          </a:p>
        </p:txBody>
      </p:sp>
      <p:sp>
        <p:nvSpPr>
          <p:cNvPr id="106499" name="Text Box 10"/>
          <p:cNvSpPr txBox="1">
            <a:spLocks noChangeArrowheads="1"/>
          </p:cNvSpPr>
          <p:nvPr/>
        </p:nvSpPr>
        <p:spPr bwMode="auto">
          <a:xfrm>
            <a:off x="3805238"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2</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106500" name="Text Box 11"/>
          <p:cNvSpPr txBox="1">
            <a:spLocks noChangeArrowheads="1"/>
          </p:cNvSpPr>
          <p:nvPr/>
        </p:nvSpPr>
        <p:spPr bwMode="auto">
          <a:xfrm>
            <a:off x="4664075"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3</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106501" name="Text Box 12"/>
          <p:cNvSpPr txBox="1">
            <a:spLocks noChangeArrowheads="1"/>
          </p:cNvSpPr>
          <p:nvPr/>
        </p:nvSpPr>
        <p:spPr bwMode="auto">
          <a:xfrm>
            <a:off x="5622925"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4</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106502" name="Text Box 20"/>
          <p:cNvSpPr txBox="1">
            <a:spLocks noChangeArrowheads="1"/>
          </p:cNvSpPr>
          <p:nvPr/>
        </p:nvSpPr>
        <p:spPr bwMode="auto">
          <a:xfrm>
            <a:off x="2643188" y="2181225"/>
            <a:ext cx="3870325" cy="304800"/>
          </a:xfrm>
          <a:prstGeom prst="rect">
            <a:avLst/>
          </a:prstGeom>
          <a:noFill/>
          <a:ln w="9525" algn="ctr">
            <a:noFill/>
            <a:miter lim="800000"/>
            <a:headEnd/>
            <a:tailEnd/>
          </a:ln>
        </p:spPr>
        <p:txBody>
          <a:bodyPr wrap="none" lIns="36000" rIns="18000">
            <a:spAutoFit/>
          </a:bodyPr>
          <a:lstStyle/>
          <a:p>
            <a:pPr algn="ctr" eaLnBrk="0" hangingPunct="0"/>
            <a:r>
              <a:rPr lang="en-US" sz="1400" b="1" dirty="0">
                <a:solidFill>
                  <a:schemeClr val="bg1"/>
                </a:solidFill>
                <a:latin typeface="Trebuchet MS" pitchFamily="34" charset="0"/>
                <a:sym typeface="Times New Roman" pitchFamily="18" charset="0"/>
              </a:rPr>
              <a:t>RANKING MUNDIAL DE USUÁRIOS DE INTERNET</a:t>
            </a:r>
          </a:p>
        </p:txBody>
      </p:sp>
      <p:sp>
        <p:nvSpPr>
          <p:cNvPr id="106503" name="Text Box 25"/>
          <p:cNvSpPr txBox="1">
            <a:spLocks noChangeArrowheads="1"/>
          </p:cNvSpPr>
          <p:nvPr/>
        </p:nvSpPr>
        <p:spPr bwMode="auto">
          <a:xfrm>
            <a:off x="2930525" y="2492375"/>
            <a:ext cx="517525" cy="641350"/>
          </a:xfrm>
          <a:prstGeom prst="rect">
            <a:avLst/>
          </a:prstGeom>
          <a:no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1</a:t>
            </a:r>
            <a:r>
              <a:rPr lang="pt-BR" sz="3600" b="1">
                <a:solidFill>
                  <a:schemeClr val="bg1"/>
                </a:solidFill>
                <a:latin typeface="Trebuchet MS" pitchFamily="34" charset="0"/>
                <a:sym typeface="Times New Roman" pitchFamily="18" charset="0"/>
              </a:rPr>
              <a:t>º</a:t>
            </a:r>
            <a:endParaRPr lang="en-US" sz="2400" b="1">
              <a:solidFill>
                <a:schemeClr val="bg1"/>
              </a:solidFill>
              <a:latin typeface="Trebuchet MS" pitchFamily="34" charset="0"/>
              <a:sym typeface="Times New Roman" pitchFamily="18" charset="0"/>
            </a:endParaRPr>
          </a:p>
        </p:txBody>
      </p:sp>
      <p:grpSp>
        <p:nvGrpSpPr>
          <p:cNvPr id="2" name="Group 21"/>
          <p:cNvGrpSpPr>
            <a:grpSpLocks/>
          </p:cNvGrpSpPr>
          <p:nvPr/>
        </p:nvGrpSpPr>
        <p:grpSpPr bwMode="auto">
          <a:xfrm>
            <a:off x="6248400" y="1484221"/>
            <a:ext cx="2895600" cy="5373779"/>
            <a:chOff x="6400800" y="1676400"/>
            <a:chExt cx="2286000" cy="5373779"/>
          </a:xfrm>
          <a:solidFill>
            <a:schemeClr val="accent6">
              <a:lumMod val="75000"/>
            </a:schemeClr>
          </a:solidFill>
        </p:grpSpPr>
        <p:sp>
          <p:nvSpPr>
            <p:cNvPr id="106506" name="Text Box 13"/>
            <p:cNvSpPr txBox="1">
              <a:spLocks noChangeArrowheads="1"/>
            </p:cNvSpPr>
            <p:nvPr/>
          </p:nvSpPr>
          <p:spPr bwMode="auto">
            <a:xfrm>
              <a:off x="6542088" y="2492375"/>
              <a:ext cx="517525" cy="641350"/>
            </a:xfrm>
            <a:prstGeom prst="rect">
              <a:avLst/>
            </a:prstGeom>
            <a:grp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5</a:t>
              </a:r>
              <a:r>
                <a:rPr lang="pt-BR" sz="3600" b="1">
                  <a:solidFill>
                    <a:schemeClr val="bg1"/>
                  </a:solidFill>
                  <a:latin typeface="Trebuchet MS" pitchFamily="34" charset="0"/>
                  <a:sym typeface="Times New Roman" pitchFamily="18" charset="0"/>
                </a:rPr>
                <a:t>º</a:t>
              </a:r>
              <a:endParaRPr lang="en-US" sz="3600" b="1">
                <a:solidFill>
                  <a:schemeClr val="bg1"/>
                </a:solidFill>
                <a:latin typeface="Trebuchet MS" pitchFamily="34" charset="0"/>
                <a:sym typeface="Times New Roman" pitchFamily="18" charset="0"/>
              </a:endParaRPr>
            </a:p>
          </p:txBody>
        </p:sp>
        <p:sp>
          <p:nvSpPr>
            <p:cNvPr id="106507" name="Text Box 32"/>
            <p:cNvSpPr txBox="1">
              <a:spLocks noChangeArrowheads="1"/>
            </p:cNvSpPr>
            <p:nvPr/>
          </p:nvSpPr>
          <p:spPr bwMode="auto">
            <a:xfrm>
              <a:off x="7875588" y="2492375"/>
              <a:ext cx="655637" cy="641350"/>
            </a:xfrm>
            <a:prstGeom prst="rect">
              <a:avLst/>
            </a:prstGeom>
            <a:grpFill/>
            <a:ln w="9525" algn="ctr">
              <a:noFill/>
              <a:miter lim="800000"/>
              <a:headEnd/>
              <a:tailEnd/>
            </a:ln>
          </p:spPr>
          <p:txBody>
            <a:bodyPr wrap="none" lIns="36000" rIns="18000">
              <a:spAutoFit/>
            </a:bodyPr>
            <a:lstStyle/>
            <a:p>
              <a:pPr algn="ctr" eaLnBrk="0" hangingPunct="0"/>
              <a:r>
                <a:rPr lang="en-US" sz="3600" b="1">
                  <a:solidFill>
                    <a:schemeClr val="bg1"/>
                  </a:solidFill>
                  <a:latin typeface="Trebuchet MS" pitchFamily="34" charset="0"/>
                  <a:sym typeface="Times New Roman" pitchFamily="18" charset="0"/>
                </a:rPr>
                <a:t>6</a:t>
              </a:r>
              <a:r>
                <a:rPr lang="pt-BR" sz="3600" b="1">
                  <a:solidFill>
                    <a:schemeClr val="bg1"/>
                  </a:solidFill>
                  <a:latin typeface="Trebuchet MS" pitchFamily="34" charset="0"/>
                  <a:sym typeface="Times New Roman" pitchFamily="18" charset="0"/>
                </a:rPr>
                <a:t>º</a:t>
              </a:r>
              <a:r>
                <a:rPr lang="en-US" sz="3600" b="1">
                  <a:solidFill>
                    <a:schemeClr val="bg1"/>
                  </a:solidFill>
                  <a:latin typeface="Trebuchet MS" pitchFamily="34" charset="0"/>
                  <a:sym typeface="Times New Roman" pitchFamily="18" charset="0"/>
                </a:rPr>
                <a:t> </a:t>
              </a:r>
            </a:p>
          </p:txBody>
        </p:sp>
        <p:sp>
          <p:nvSpPr>
            <p:cNvPr id="106509" name="Text Box 27"/>
            <p:cNvSpPr txBox="1">
              <a:spLocks noChangeArrowheads="1"/>
            </p:cNvSpPr>
            <p:nvPr/>
          </p:nvSpPr>
          <p:spPr bwMode="auto">
            <a:xfrm>
              <a:off x="6400800" y="1676400"/>
              <a:ext cx="2286000" cy="5373779"/>
            </a:xfrm>
            <a:prstGeom prst="rect">
              <a:avLst/>
            </a:prstGeom>
            <a:grpFill/>
            <a:ln w="9525">
              <a:noFill/>
              <a:miter lim="800000"/>
              <a:headEnd/>
              <a:tailEnd/>
            </a:ln>
          </p:spPr>
          <p:txBody>
            <a:bodyPr>
              <a:spAutoFit/>
            </a:bodyPr>
            <a:lstStyle/>
            <a:p>
              <a:pPr>
                <a:lnSpc>
                  <a:spcPct val="130000"/>
                </a:lnSpc>
                <a:spcBef>
                  <a:spcPct val="50000"/>
                </a:spcBef>
              </a:pPr>
              <a:r>
                <a:rPr lang="id-ID" dirty="0" smtClean="0">
                  <a:solidFill>
                    <a:schemeClr val="bg1"/>
                  </a:solidFill>
                </a:rPr>
                <a:t>Difusi adalah proses dimana inovasi dikomunikasikan kepada suatu masyarakat dalam sistem sosial tertentu melalui media dan cara tertententu</a:t>
              </a:r>
              <a:endParaRPr lang="en-US" sz="1600" dirty="0">
                <a:solidFill>
                  <a:schemeClr val="bg1"/>
                </a:solidFill>
                <a:latin typeface="Trebuchet MS" pitchFamily="34" charset="0"/>
              </a:endParaRPr>
            </a:p>
          </p:txBody>
        </p:sp>
      </p:grpSp>
      <p:grpSp>
        <p:nvGrpSpPr>
          <p:cNvPr id="3" name="Group 23"/>
          <p:cNvGrpSpPr>
            <a:grpSpLocks/>
          </p:cNvGrpSpPr>
          <p:nvPr/>
        </p:nvGrpSpPr>
        <p:grpSpPr bwMode="auto">
          <a:xfrm>
            <a:off x="0" y="476250"/>
            <a:ext cx="6324600" cy="4248150"/>
            <a:chOff x="0" y="476250"/>
            <a:chExt cx="6324600" cy="4248150"/>
          </a:xfrm>
          <a:solidFill>
            <a:schemeClr val="accent6">
              <a:lumMod val="75000"/>
            </a:schemeClr>
          </a:solidFill>
        </p:grpSpPr>
        <p:pic>
          <p:nvPicPr>
            <p:cNvPr id="106512" name="Picture 5" descr="28839-2"/>
            <p:cNvPicPr>
              <a:picLocks noChangeAspect="1" noChangeArrowheads="1"/>
            </p:cNvPicPr>
            <p:nvPr/>
          </p:nvPicPr>
          <p:blipFill>
            <a:blip r:embed="rId3"/>
            <a:srcRect/>
            <a:stretch>
              <a:fillRect/>
            </a:stretch>
          </p:blipFill>
          <p:spPr bwMode="auto">
            <a:xfrm>
              <a:off x="2133600" y="1524000"/>
              <a:ext cx="4191000" cy="3200400"/>
            </a:xfrm>
            <a:prstGeom prst="rect">
              <a:avLst/>
            </a:prstGeom>
            <a:grpFill/>
            <a:ln w="9525">
              <a:noFill/>
              <a:miter lim="800000"/>
              <a:headEnd/>
              <a:tailEnd/>
            </a:ln>
          </p:spPr>
        </p:pic>
        <p:grpSp>
          <p:nvGrpSpPr>
            <p:cNvPr id="4" name="Group 31"/>
            <p:cNvGrpSpPr>
              <a:grpSpLocks/>
            </p:cNvGrpSpPr>
            <p:nvPr/>
          </p:nvGrpSpPr>
          <p:grpSpPr bwMode="auto">
            <a:xfrm>
              <a:off x="0" y="476250"/>
              <a:ext cx="6324600" cy="1081088"/>
              <a:chOff x="0" y="300"/>
              <a:chExt cx="3984" cy="681"/>
            </a:xfrm>
            <a:grpFill/>
          </p:grpSpPr>
          <p:sp>
            <p:nvSpPr>
              <p:cNvPr id="106514" name="Rectangle 12"/>
              <p:cNvSpPr>
                <a:spLocks noChangeArrowheads="1"/>
              </p:cNvSpPr>
              <p:nvPr/>
            </p:nvSpPr>
            <p:spPr bwMode="auto">
              <a:xfrm>
                <a:off x="0" y="300"/>
                <a:ext cx="3984" cy="681"/>
              </a:xfrm>
              <a:prstGeom prst="rect">
                <a:avLst/>
              </a:prstGeom>
              <a:grpFill/>
              <a:ln w="9525">
                <a:noFill/>
                <a:miter lim="800000"/>
                <a:headEnd/>
                <a:tailEnd/>
              </a:ln>
            </p:spPr>
            <p:txBody>
              <a:bodyPr wrap="none" anchor="ctr"/>
              <a:lstStyle/>
              <a:p>
                <a:endParaRPr lang="en-US"/>
              </a:p>
            </p:txBody>
          </p:sp>
          <p:sp>
            <p:nvSpPr>
              <p:cNvPr id="106515" name="Rectangle 34"/>
              <p:cNvSpPr>
                <a:spLocks noChangeArrowheads="1"/>
              </p:cNvSpPr>
              <p:nvPr/>
            </p:nvSpPr>
            <p:spPr bwMode="auto">
              <a:xfrm>
                <a:off x="0" y="384"/>
                <a:ext cx="3984" cy="528"/>
              </a:xfrm>
              <a:prstGeom prst="rect">
                <a:avLst/>
              </a:prstGeom>
              <a:grpFill/>
              <a:ln w="12700" algn="ctr">
                <a:noFill/>
                <a:round/>
                <a:headEnd/>
                <a:tailEnd/>
              </a:ln>
            </p:spPr>
            <p:txBody>
              <a:bodyPr lIns="0" tIns="0" rIns="40638" bIns="0" anchor="ctr"/>
              <a:lstStyle/>
              <a:p>
                <a:pPr marL="1143000" lvl="2" indent="-857250" defTabSz="642938"/>
                <a:r>
                  <a:rPr lang="en-GB" sz="2400" dirty="0">
                    <a:solidFill>
                      <a:schemeClr val="bg1"/>
                    </a:solidFill>
                    <a:latin typeface="Trebuchet MS" pitchFamily="34" charset="0"/>
                  </a:rPr>
                  <a:t>Diffusion of Innovations by Everett Rogers</a:t>
                </a:r>
                <a:r>
                  <a:rPr lang="en-GB" dirty="0">
                    <a:latin typeface="Verdana" pitchFamily="34" charset="0"/>
                  </a:rPr>
                  <a:t> </a:t>
                </a:r>
              </a:p>
            </p:txBody>
          </p:sp>
        </p:grpSp>
      </p:grpSp>
      <p:grpSp>
        <p:nvGrpSpPr>
          <p:cNvPr id="5" name="Group 22"/>
          <p:cNvGrpSpPr>
            <a:grpSpLocks/>
          </p:cNvGrpSpPr>
          <p:nvPr/>
        </p:nvGrpSpPr>
        <p:grpSpPr bwMode="auto">
          <a:xfrm>
            <a:off x="0" y="4724399"/>
            <a:ext cx="4876800" cy="2133601"/>
            <a:chOff x="685800" y="4724399"/>
            <a:chExt cx="8276359" cy="2136848"/>
          </a:xfrm>
          <a:solidFill>
            <a:schemeClr val="accent6">
              <a:lumMod val="75000"/>
            </a:schemeClr>
          </a:solidFill>
        </p:grpSpPr>
        <p:sp>
          <p:nvSpPr>
            <p:cNvPr id="106517" name="Rectangle 13"/>
            <p:cNvSpPr>
              <a:spLocks noChangeArrowheads="1"/>
            </p:cNvSpPr>
            <p:nvPr/>
          </p:nvSpPr>
          <p:spPr bwMode="auto">
            <a:xfrm>
              <a:off x="685800" y="4724399"/>
              <a:ext cx="7434695" cy="1828800"/>
            </a:xfrm>
            <a:prstGeom prst="rect">
              <a:avLst/>
            </a:prstGeom>
            <a:grpFill/>
            <a:ln w="9525">
              <a:noFill/>
              <a:miter lim="800000"/>
              <a:headEnd/>
              <a:tailEnd/>
            </a:ln>
          </p:spPr>
          <p:txBody>
            <a:bodyPr wrap="none" anchor="ctr"/>
            <a:lstStyle/>
            <a:p>
              <a:endParaRPr lang="en-US" sz="3200"/>
            </a:p>
          </p:txBody>
        </p:sp>
        <p:sp>
          <p:nvSpPr>
            <p:cNvPr id="106518" name="Text Box 27"/>
            <p:cNvSpPr txBox="1">
              <a:spLocks noChangeArrowheads="1"/>
            </p:cNvSpPr>
            <p:nvPr/>
          </p:nvSpPr>
          <p:spPr bwMode="auto">
            <a:xfrm>
              <a:off x="685800" y="4724399"/>
              <a:ext cx="8276359" cy="2136848"/>
            </a:xfrm>
            <a:prstGeom prst="rect">
              <a:avLst/>
            </a:prstGeom>
            <a:grpFill/>
            <a:ln w="9525">
              <a:noFill/>
              <a:miter lim="800000"/>
              <a:headEnd/>
              <a:tailEnd/>
            </a:ln>
          </p:spPr>
          <p:txBody>
            <a:bodyPr wrap="square">
              <a:spAutoFit/>
            </a:bodyPr>
            <a:lstStyle/>
            <a:p>
              <a:pPr>
                <a:lnSpc>
                  <a:spcPct val="130000"/>
                </a:lnSpc>
                <a:spcBef>
                  <a:spcPct val="50000"/>
                </a:spcBef>
              </a:pPr>
              <a:r>
                <a:rPr lang="id-ID" dirty="0" smtClean="0">
                  <a:solidFill>
                    <a:schemeClr val="bg1"/>
                  </a:solidFill>
                  <a:latin typeface="Trebuchet MS" pitchFamily="34" charset="0"/>
                </a:rPr>
                <a:t>Inovasi adalah ide, gagasan, produk, perilaku yang baru atau dianggap baru oleh seseorang  atau suatu masyarakat</a:t>
              </a:r>
              <a:endParaRPr lang="en-US" dirty="0">
                <a:solidFill>
                  <a:schemeClr val="bg1"/>
                </a:solidFill>
                <a:latin typeface="Trebuchet MS"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0" y="274638"/>
            <a:ext cx="9144000" cy="1143000"/>
          </a:xfrm>
          <a:solidFill>
            <a:srgbClr val="00B050"/>
          </a:solidFill>
        </p:spPr>
        <p:txBody>
          <a:bodyPr/>
          <a:lstStyle/>
          <a:p>
            <a:pPr eaLnBrk="1" hangingPunct="1"/>
            <a:r>
              <a:rPr lang="en-US" b="1" dirty="0" smtClean="0">
                <a:solidFill>
                  <a:schemeClr val="bg1"/>
                </a:solidFill>
              </a:rPr>
              <a:t>Innovation </a:t>
            </a:r>
            <a:r>
              <a:rPr lang="en-US" b="1" dirty="0" err="1" smtClean="0">
                <a:solidFill>
                  <a:schemeClr val="bg1"/>
                </a:solidFill>
              </a:rPr>
              <a:t>vs</a:t>
            </a:r>
            <a:r>
              <a:rPr lang="en-US" b="1" dirty="0" smtClean="0">
                <a:solidFill>
                  <a:schemeClr val="bg1"/>
                </a:solidFill>
              </a:rPr>
              <a:t> Invention </a:t>
            </a:r>
          </a:p>
        </p:txBody>
      </p:sp>
      <p:sp>
        <p:nvSpPr>
          <p:cNvPr id="6147" name="Rectangle 3"/>
          <p:cNvSpPr>
            <a:spLocks noGrp="1" noChangeArrowheads="1"/>
          </p:cNvSpPr>
          <p:nvPr>
            <p:ph idx="1"/>
          </p:nvPr>
        </p:nvSpPr>
        <p:spPr/>
        <p:txBody>
          <a:bodyPr/>
          <a:lstStyle/>
          <a:p>
            <a:pPr eaLnBrk="1" hangingPunct="1">
              <a:buFont typeface="Wingdings" pitchFamily="2" charset="2"/>
              <a:buNone/>
            </a:pPr>
            <a:r>
              <a:rPr lang="en-US" dirty="0" err="1" smtClean="0"/>
              <a:t>Suatu</a:t>
            </a:r>
            <a:r>
              <a:rPr lang="en-US" dirty="0" smtClean="0"/>
              <a:t> </a:t>
            </a:r>
            <a:r>
              <a:rPr lang="en-US" dirty="0" err="1" smtClean="0"/>
              <a:t>perbedaan</a:t>
            </a:r>
            <a:r>
              <a:rPr lang="en-US" dirty="0" smtClean="0"/>
              <a:t> </a:t>
            </a:r>
            <a:r>
              <a:rPr lang="en-US" dirty="0" err="1" smtClean="0"/>
              <a:t>penting</a:t>
            </a:r>
            <a:r>
              <a:rPr lang="en-US" dirty="0" smtClean="0"/>
              <a:t> </a:t>
            </a:r>
            <a:r>
              <a:rPr lang="en-US" dirty="0" err="1" smtClean="0"/>
              <a:t>antara</a:t>
            </a:r>
            <a:r>
              <a:rPr lang="en-US" dirty="0" smtClean="0"/>
              <a:t> </a:t>
            </a:r>
            <a:r>
              <a:rPr lang="en-US" dirty="0" err="1" smtClean="0"/>
              <a:t>inovasi</a:t>
            </a:r>
            <a:r>
              <a:rPr lang="en-US" dirty="0" smtClean="0"/>
              <a:t> </a:t>
            </a:r>
            <a:r>
              <a:rPr lang="en-US" dirty="0" err="1" smtClean="0"/>
              <a:t>dan</a:t>
            </a:r>
            <a:r>
              <a:rPr lang="en-US" dirty="0" smtClean="0"/>
              <a:t> </a:t>
            </a:r>
          </a:p>
          <a:p>
            <a:pPr eaLnBrk="1" hangingPunct="1">
              <a:buFont typeface="Wingdings" pitchFamily="2" charset="2"/>
              <a:buNone/>
            </a:pPr>
            <a:r>
              <a:rPr lang="en-US" dirty="0" err="1" smtClean="0"/>
              <a:t>Invensi</a:t>
            </a:r>
            <a:r>
              <a:rPr lang="en-US" dirty="0" smtClean="0"/>
              <a:t> ;</a:t>
            </a:r>
          </a:p>
          <a:p>
            <a:pPr eaLnBrk="1" hangingPunct="1"/>
            <a:r>
              <a:rPr lang="en-US" dirty="0" err="1" smtClean="0"/>
              <a:t>Invensi</a:t>
            </a:r>
            <a:r>
              <a:rPr lang="en-US" dirty="0" smtClean="0"/>
              <a:t> </a:t>
            </a:r>
            <a:r>
              <a:rPr lang="en-US" dirty="0" err="1" smtClean="0"/>
              <a:t>adalah</a:t>
            </a:r>
            <a:r>
              <a:rPr lang="en-US" dirty="0" smtClean="0"/>
              <a:t> </a:t>
            </a:r>
            <a:r>
              <a:rPr lang="en-US" dirty="0" err="1" smtClean="0"/>
              <a:t>kejadian</a:t>
            </a:r>
            <a:r>
              <a:rPr lang="en-US" dirty="0" smtClean="0"/>
              <a:t> yang </a:t>
            </a:r>
            <a:r>
              <a:rPr lang="en-US" dirty="0" err="1" smtClean="0"/>
              <a:t>pertama</a:t>
            </a:r>
            <a:r>
              <a:rPr lang="en-US" dirty="0" smtClean="0"/>
              <a:t> </a:t>
            </a:r>
            <a:r>
              <a:rPr lang="en-US" dirty="0" err="1" smtClean="0"/>
              <a:t>dari</a:t>
            </a:r>
            <a:r>
              <a:rPr lang="en-US" dirty="0" smtClean="0"/>
              <a:t> </a:t>
            </a:r>
            <a:r>
              <a:rPr lang="en-US" dirty="0" err="1" smtClean="0"/>
              <a:t>suatu</a:t>
            </a:r>
            <a:r>
              <a:rPr lang="en-US" dirty="0" smtClean="0"/>
              <a:t> </a:t>
            </a:r>
            <a:r>
              <a:rPr lang="en-US" dirty="0" err="1" smtClean="0"/>
              <a:t>gagasan</a:t>
            </a:r>
            <a:r>
              <a:rPr lang="en-US" dirty="0" smtClean="0"/>
              <a:t> </a:t>
            </a:r>
            <a:r>
              <a:rPr lang="en-US" dirty="0" err="1" smtClean="0"/>
              <a:t>untuk</a:t>
            </a:r>
            <a:r>
              <a:rPr lang="en-US" dirty="0" smtClean="0"/>
              <a:t> </a:t>
            </a:r>
            <a:r>
              <a:rPr lang="en-US" dirty="0" err="1" smtClean="0"/>
              <a:t>suatu</a:t>
            </a:r>
            <a:r>
              <a:rPr lang="en-US" dirty="0" smtClean="0"/>
              <a:t> </a:t>
            </a:r>
            <a:r>
              <a:rPr lang="en-US" dirty="0" err="1" smtClean="0"/>
              <a:t>produksi</a:t>
            </a:r>
            <a:r>
              <a:rPr lang="en-US" dirty="0" smtClean="0"/>
              <a:t> </a:t>
            </a:r>
            <a:r>
              <a:rPr lang="en-US" dirty="0" err="1" smtClean="0"/>
              <a:t>baru</a:t>
            </a:r>
            <a:r>
              <a:rPr lang="en-US" dirty="0" smtClean="0"/>
              <a:t> </a:t>
            </a:r>
            <a:r>
              <a:rPr lang="en-US" dirty="0" err="1" smtClean="0"/>
              <a:t>atau</a:t>
            </a:r>
            <a:r>
              <a:rPr lang="en-US" dirty="0" smtClean="0"/>
              <a:t> </a:t>
            </a:r>
            <a:r>
              <a:rPr lang="en-US" dirty="0" err="1" smtClean="0"/>
              <a:t>proses</a:t>
            </a:r>
            <a:r>
              <a:rPr lang="en-US" dirty="0" smtClean="0"/>
              <a:t>, </a:t>
            </a:r>
            <a:r>
              <a:rPr lang="en-US" dirty="0" err="1" smtClean="0"/>
              <a:t>sedangkan</a:t>
            </a:r>
            <a:r>
              <a:rPr lang="en-US" dirty="0" smtClean="0"/>
              <a:t>,</a:t>
            </a:r>
          </a:p>
          <a:p>
            <a:pPr eaLnBrk="1" hangingPunct="1"/>
            <a:r>
              <a:rPr lang="en-US" dirty="0" err="1" smtClean="0"/>
              <a:t>inovasi</a:t>
            </a:r>
            <a:r>
              <a:rPr lang="en-US" dirty="0" smtClean="0"/>
              <a:t> </a:t>
            </a:r>
            <a:r>
              <a:rPr lang="en-US" dirty="0" err="1" smtClean="0"/>
              <a:t>adalah</a:t>
            </a:r>
            <a:r>
              <a:rPr lang="en-US" dirty="0" smtClean="0"/>
              <a:t> </a:t>
            </a:r>
            <a:r>
              <a:rPr lang="en-US" dirty="0" err="1" smtClean="0"/>
              <a:t>usaha</a:t>
            </a:r>
            <a:r>
              <a:rPr lang="en-US" dirty="0" smtClean="0"/>
              <a:t> yang </a:t>
            </a:r>
            <a:r>
              <a:rPr lang="en-US" dirty="0" err="1" smtClean="0"/>
              <a:t>pertama</a:t>
            </a:r>
            <a:r>
              <a:rPr lang="en-US" dirty="0" smtClean="0"/>
              <a:t> </a:t>
            </a:r>
            <a:r>
              <a:rPr lang="en-US" dirty="0" err="1" smtClean="0"/>
              <a:t>untuk</a:t>
            </a:r>
            <a:r>
              <a:rPr lang="en-US" dirty="0" smtClean="0"/>
              <a:t> </a:t>
            </a:r>
            <a:r>
              <a:rPr lang="en-US" dirty="0" err="1" smtClean="0"/>
              <a:t>membawa</a:t>
            </a:r>
            <a:r>
              <a:rPr lang="en-US" dirty="0" smtClean="0"/>
              <a:t> </a:t>
            </a:r>
            <a:r>
              <a:rPr lang="en-US" dirty="0" err="1" smtClean="0"/>
              <a:t>penemuan</a:t>
            </a:r>
            <a:r>
              <a:rPr lang="en-US" dirty="0" smtClean="0"/>
              <a:t> </a:t>
            </a:r>
            <a:r>
              <a:rPr lang="en-US" dirty="0" err="1" smtClean="0"/>
              <a:t>tersebut</a:t>
            </a:r>
            <a:r>
              <a:rPr lang="en-US" dirty="0" smtClean="0"/>
              <a:t> </a:t>
            </a:r>
            <a:r>
              <a:rPr lang="en-US" dirty="0" err="1" smtClean="0"/>
              <a:t>dalam</a:t>
            </a:r>
            <a:r>
              <a:rPr lang="en-US" dirty="0" smtClean="0"/>
              <a:t> </a:t>
            </a:r>
            <a:r>
              <a:rPr lang="en-US" dirty="0" err="1" smtClean="0"/>
              <a:t>praktek</a:t>
            </a:r>
            <a:r>
              <a:rPr lang="en-US" dirty="0" smtClean="0"/>
              <a:t>.					( </a:t>
            </a:r>
            <a:r>
              <a:rPr lang="en-US" dirty="0" err="1" smtClean="0"/>
              <a:t>Fagerberg</a:t>
            </a:r>
            <a:r>
              <a:rPr lang="en-US" dirty="0" smtClean="0"/>
              <a:t>, 2004: 4)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28600"/>
            <a:ext cx="9143999" cy="609600"/>
          </a:xfrm>
          <a:solidFill>
            <a:schemeClr val="accent6"/>
          </a:solidFill>
        </p:spPr>
        <p:txBody>
          <a:bodyPr>
            <a:noAutofit/>
          </a:bodyPr>
          <a:lstStyle/>
          <a:p>
            <a:pPr eaLnBrk="1" hangingPunct="1"/>
            <a:r>
              <a:rPr lang="id-ID" sz="2800" b="1" dirty="0" smtClean="0">
                <a:solidFill>
                  <a:schemeClr val="bg1"/>
                </a:solidFill>
              </a:rPr>
              <a:t>PROSES PENGAMBILAN KEPUTUSAN INOVASI</a:t>
            </a:r>
            <a:endParaRPr lang="en-GB" sz="2800" b="1" dirty="0" smtClean="0">
              <a:solidFill>
                <a:schemeClr val="bg1"/>
              </a:solidFill>
            </a:endParaRPr>
          </a:p>
        </p:txBody>
      </p:sp>
      <p:sp>
        <p:nvSpPr>
          <p:cNvPr id="16387" name="Rectangle 3"/>
          <p:cNvSpPr>
            <a:spLocks noGrp="1" noChangeArrowheads="1"/>
          </p:cNvSpPr>
          <p:nvPr>
            <p:ph type="body" idx="1"/>
          </p:nvPr>
        </p:nvSpPr>
        <p:spPr>
          <a:xfrm>
            <a:off x="98425" y="1066800"/>
            <a:ext cx="8893175" cy="5043488"/>
          </a:xfrm>
          <a:solidFill>
            <a:srgbClr val="FFFFCC"/>
          </a:solidFill>
        </p:spPr>
        <p:txBody>
          <a:bodyPr/>
          <a:lstStyle/>
          <a:p>
            <a:pPr marL="609600" indent="-609600" eaLnBrk="1" hangingPunct="1">
              <a:buFontTx/>
              <a:buNone/>
            </a:pPr>
            <a:r>
              <a:rPr lang="id-ID" sz="1200" dirty="0" smtClean="0"/>
              <a:t>ANTECEDENTS			PROSES		KONSEKUENSI</a:t>
            </a:r>
          </a:p>
          <a:p>
            <a:pPr marL="609600" indent="-609600" eaLnBrk="1" hangingPunct="1">
              <a:buFontTx/>
              <a:buNone/>
            </a:pPr>
            <a:r>
              <a:rPr lang="en-US" sz="1200" dirty="0" smtClean="0"/>
              <a:t>									</a:t>
            </a:r>
            <a:r>
              <a:rPr lang="id-ID" sz="1200" dirty="0" smtClean="0"/>
              <a:t>Terus mengadopsi</a:t>
            </a:r>
          </a:p>
          <a:p>
            <a:pPr marL="609600" indent="-609600" eaLnBrk="1" hangingPunct="1">
              <a:buFontTx/>
              <a:buNone/>
            </a:pPr>
            <a:r>
              <a:rPr lang="id-ID" sz="1200" dirty="0" smtClean="0"/>
              <a:t>Ciri penerima						</a:t>
            </a:r>
            <a:r>
              <a:rPr lang="en-US" sz="1200" dirty="0" smtClean="0"/>
              <a:t>   </a:t>
            </a:r>
            <a:r>
              <a:rPr lang="id-ID" sz="1200" dirty="0" smtClean="0"/>
              <a:t>ADOPSI </a:t>
            </a:r>
            <a:r>
              <a:rPr lang="en-US" sz="1200" dirty="0" smtClean="0"/>
              <a:t> 		</a:t>
            </a:r>
            <a:endParaRPr lang="id-ID" sz="1200" dirty="0" smtClean="0"/>
          </a:p>
          <a:p>
            <a:pPr marL="609600" indent="-609600" eaLnBrk="1" hangingPunct="1">
              <a:buFontTx/>
              <a:buNone/>
            </a:pPr>
            <a:r>
              <a:rPr lang="id-ID" sz="1200" dirty="0" smtClean="0"/>
              <a:t>- Ciri personaliti			Sumber komunikasi		</a:t>
            </a:r>
            <a:r>
              <a:rPr lang="en-US" sz="1200" dirty="0" smtClean="0"/>
              <a:t>	</a:t>
            </a:r>
            <a:r>
              <a:rPr lang="en-US" sz="1200" dirty="0" err="1" smtClean="0"/>
              <a:t>Tidak</a:t>
            </a:r>
            <a:r>
              <a:rPr lang="en-US" sz="1200" dirty="0" smtClean="0"/>
              <a:t> </a:t>
            </a:r>
            <a:r>
              <a:rPr lang="en-US" sz="1200" dirty="0" err="1" smtClean="0"/>
              <a:t>terus</a:t>
            </a:r>
            <a:endParaRPr lang="id-ID" sz="1200" dirty="0" smtClean="0"/>
          </a:p>
          <a:p>
            <a:pPr marL="609600" indent="-609600" eaLnBrk="1" hangingPunct="1">
              <a:buFontTx/>
              <a:buNone/>
            </a:pPr>
            <a:r>
              <a:rPr lang="id-ID" sz="1200" dirty="0" smtClean="0"/>
              <a:t>  (sikap terhadap perubahan)</a:t>
            </a:r>
            <a:r>
              <a:rPr lang="en-US" sz="1200" dirty="0" smtClean="0"/>
              <a:t>						</a:t>
            </a:r>
            <a:r>
              <a:rPr lang="en-US" sz="1200" dirty="0" err="1" smtClean="0"/>
              <a:t>mengadopsi</a:t>
            </a:r>
            <a:endParaRPr lang="id-ID" sz="1200" dirty="0" smtClean="0"/>
          </a:p>
          <a:p>
            <a:pPr marL="609600" indent="-609600" eaLnBrk="1" hangingPunct="1">
              <a:buFontTx/>
              <a:buNone/>
            </a:pPr>
            <a:r>
              <a:rPr lang="id-ID" sz="1200" dirty="0" smtClean="0"/>
              <a:t>- Ciri sosial (kosmopolit, lokalit)	 PENGETAHUAN    PERSUASI    KEPUTUSAN   KONFIRMASI</a:t>
            </a:r>
            <a:endParaRPr lang="en-US" sz="1200" dirty="0" smtClean="0"/>
          </a:p>
          <a:p>
            <a:pPr marL="609600" indent="-609600" eaLnBrk="1" hangingPunct="1">
              <a:buFontTx/>
              <a:buNone/>
            </a:pPr>
            <a:r>
              <a:rPr lang="en-US" sz="1200" dirty="0" smtClean="0"/>
              <a:t>- </a:t>
            </a:r>
            <a:r>
              <a:rPr lang="id-ID" sz="1200" dirty="0" smtClean="0"/>
              <a:t>Kebutuhan akan inovasi							</a:t>
            </a:r>
            <a:endParaRPr lang="en-US" sz="1200" dirty="0" smtClean="0"/>
          </a:p>
          <a:p>
            <a:pPr marL="609600" indent="-609600" eaLnBrk="1" hangingPunct="1">
              <a:buFontTx/>
              <a:buNone/>
            </a:pPr>
            <a:endParaRPr lang="id-ID" sz="1200" dirty="0" smtClean="0"/>
          </a:p>
          <a:p>
            <a:pPr marL="609600" indent="-609600" eaLnBrk="1" hangingPunct="1">
              <a:buFontTx/>
              <a:buNone/>
            </a:pPr>
            <a:endParaRPr lang="id-ID" sz="1200" dirty="0" smtClean="0"/>
          </a:p>
          <a:p>
            <a:pPr marL="609600" indent="-609600" eaLnBrk="1" hangingPunct="1">
              <a:buFontTx/>
              <a:buNone/>
            </a:pPr>
            <a:r>
              <a:rPr lang="id-ID" sz="1200" dirty="0" smtClean="0"/>
              <a:t>Ciri sistem sosial			CIRI INOVASI			Adopsi terlambat</a:t>
            </a:r>
          </a:p>
          <a:p>
            <a:pPr marL="609600" indent="-609600" eaLnBrk="1" hangingPunct="1">
              <a:buFontTx/>
              <a:buNone/>
            </a:pPr>
            <a:r>
              <a:rPr lang="id-ID" sz="1200" dirty="0" smtClean="0"/>
              <a:t>- Norma </a:t>
            </a:r>
          </a:p>
          <a:p>
            <a:pPr marL="609600" indent="-609600" eaLnBrk="1" hangingPunct="1">
              <a:buFontTx/>
              <a:buNone/>
            </a:pPr>
            <a:r>
              <a:rPr lang="id-ID" sz="1200" dirty="0" smtClean="0"/>
              <a:t>- Toleransi terhadap			1. keuntungan relatif	  PENOLAKAN</a:t>
            </a:r>
          </a:p>
          <a:p>
            <a:pPr marL="609600" indent="-609600" eaLnBrk="1" hangingPunct="1">
              <a:buFontTx/>
              <a:buNone/>
            </a:pPr>
            <a:r>
              <a:rPr lang="id-ID" sz="1200" dirty="0" smtClean="0"/>
              <a:t>   penyimpan</a:t>
            </a:r>
            <a:r>
              <a:rPr lang="en-US" sz="1200" dirty="0" smtClean="0"/>
              <a:t>g</a:t>
            </a:r>
            <a:r>
              <a:rPr lang="id-ID" sz="1200" dirty="0" smtClean="0"/>
              <a:t>an			2. kompatibilitas</a:t>
            </a:r>
          </a:p>
          <a:p>
            <a:pPr marL="609600" indent="-609600" eaLnBrk="1" hangingPunct="1">
              <a:buFontTx/>
              <a:buNone/>
            </a:pPr>
            <a:r>
              <a:rPr lang="id-ID" sz="1200" dirty="0" smtClean="0"/>
              <a:t>- Pola komunikasi			3. kompleksitas			Terus menolak</a:t>
            </a:r>
          </a:p>
          <a:p>
            <a:pPr marL="609600" indent="-609600" eaLnBrk="1" hangingPunct="1">
              <a:buFontTx/>
              <a:buNone/>
            </a:pPr>
            <a:r>
              <a:rPr lang="id-ID" sz="1200" dirty="0" smtClean="0"/>
              <a:t>					4. triabilitas</a:t>
            </a:r>
          </a:p>
          <a:p>
            <a:pPr marL="609600" indent="-609600" eaLnBrk="1" hangingPunct="1">
              <a:buFontTx/>
              <a:buNone/>
            </a:pPr>
            <a:r>
              <a:rPr lang="id-ID" sz="1200" dirty="0" smtClean="0"/>
              <a:t>					5. observabilitas</a:t>
            </a:r>
          </a:p>
          <a:p>
            <a:pPr marL="609600" indent="-609600" eaLnBrk="1" hangingPunct="1">
              <a:buFontTx/>
              <a:buNone/>
            </a:pPr>
            <a:endParaRPr lang="id-ID" sz="1200" dirty="0" smtClean="0"/>
          </a:p>
          <a:p>
            <a:pPr marL="609600" indent="-609600" eaLnBrk="1" hangingPunct="1">
              <a:buFontTx/>
              <a:buNone/>
            </a:pPr>
            <a:endParaRPr lang="id-ID" sz="1200" dirty="0" smtClean="0"/>
          </a:p>
          <a:p>
            <a:pPr marL="609600" indent="-609600" eaLnBrk="1" hangingPunct="1">
              <a:buFontTx/>
              <a:buNone/>
            </a:pPr>
            <a:endParaRPr lang="id-ID" sz="1200" dirty="0" smtClean="0"/>
          </a:p>
          <a:p>
            <a:pPr marL="609600" indent="-609600" eaLnBrk="1" hangingPunct="1">
              <a:buFontTx/>
              <a:buNone/>
            </a:pPr>
            <a:r>
              <a:rPr lang="id-ID" sz="1200" dirty="0" smtClean="0"/>
              <a:t>						WAKTU	</a:t>
            </a:r>
            <a:endParaRPr lang="en-GB" sz="1200" dirty="0" smtClean="0"/>
          </a:p>
        </p:txBody>
      </p:sp>
      <p:grpSp>
        <p:nvGrpSpPr>
          <p:cNvPr id="2" name="Group 27"/>
          <p:cNvGrpSpPr>
            <a:grpSpLocks/>
          </p:cNvGrpSpPr>
          <p:nvPr/>
        </p:nvGrpSpPr>
        <p:grpSpPr bwMode="auto">
          <a:xfrm>
            <a:off x="130175" y="1371600"/>
            <a:ext cx="7489825" cy="4144963"/>
            <a:chOff x="158" y="864"/>
            <a:chExt cx="4718" cy="2611"/>
          </a:xfrm>
        </p:grpSpPr>
        <p:sp>
          <p:nvSpPr>
            <p:cNvPr id="16389" name="AutoShape 4"/>
            <p:cNvSpPr>
              <a:spLocks/>
            </p:cNvSpPr>
            <p:nvPr/>
          </p:nvSpPr>
          <p:spPr bwMode="auto">
            <a:xfrm>
              <a:off x="1519" y="1104"/>
              <a:ext cx="48" cy="576"/>
            </a:xfrm>
            <a:prstGeom prst="rightBracket">
              <a:avLst>
                <a:gd name="adj" fmla="val 100000"/>
              </a:avLst>
            </a:prstGeom>
            <a:noFill/>
            <a:ln w="9525">
              <a:solidFill>
                <a:schemeClr val="tx1"/>
              </a:solidFill>
              <a:round/>
              <a:headEnd/>
              <a:tailEnd/>
            </a:ln>
          </p:spPr>
          <p:txBody>
            <a:bodyPr wrap="none" anchor="ctr"/>
            <a:lstStyle/>
            <a:p>
              <a:endParaRPr lang="id-ID"/>
            </a:p>
          </p:txBody>
        </p:sp>
        <p:sp>
          <p:nvSpPr>
            <p:cNvPr id="16390" name="AutoShape 5"/>
            <p:cNvSpPr>
              <a:spLocks/>
            </p:cNvSpPr>
            <p:nvPr/>
          </p:nvSpPr>
          <p:spPr bwMode="auto">
            <a:xfrm>
              <a:off x="1111" y="2016"/>
              <a:ext cx="45" cy="576"/>
            </a:xfrm>
            <a:prstGeom prst="rightBracket">
              <a:avLst>
                <a:gd name="adj" fmla="val 106667"/>
              </a:avLst>
            </a:prstGeom>
            <a:noFill/>
            <a:ln w="9525">
              <a:solidFill>
                <a:schemeClr val="tx1"/>
              </a:solidFill>
              <a:round/>
              <a:headEnd/>
              <a:tailEnd/>
            </a:ln>
          </p:spPr>
          <p:txBody>
            <a:bodyPr wrap="none" anchor="ctr"/>
            <a:lstStyle/>
            <a:p>
              <a:endParaRPr lang="id-ID"/>
            </a:p>
          </p:txBody>
        </p:sp>
        <p:sp>
          <p:nvSpPr>
            <p:cNvPr id="16391" name="Line 6"/>
            <p:cNvSpPr>
              <a:spLocks noChangeShapeType="1"/>
            </p:cNvSpPr>
            <p:nvPr/>
          </p:nvSpPr>
          <p:spPr bwMode="auto">
            <a:xfrm flipV="1">
              <a:off x="1202" y="1488"/>
              <a:ext cx="725" cy="771"/>
            </a:xfrm>
            <a:prstGeom prst="line">
              <a:avLst/>
            </a:prstGeom>
            <a:noFill/>
            <a:ln w="9525">
              <a:solidFill>
                <a:schemeClr val="tx1"/>
              </a:solidFill>
              <a:round/>
              <a:headEnd/>
              <a:tailEnd type="triangle" w="med" len="med"/>
            </a:ln>
          </p:spPr>
          <p:txBody>
            <a:bodyPr/>
            <a:lstStyle/>
            <a:p>
              <a:endParaRPr lang="id-ID"/>
            </a:p>
          </p:txBody>
        </p:sp>
        <p:sp>
          <p:nvSpPr>
            <p:cNvPr id="16392" name="Line 7"/>
            <p:cNvSpPr>
              <a:spLocks noChangeShapeType="1"/>
            </p:cNvSpPr>
            <p:nvPr/>
          </p:nvSpPr>
          <p:spPr bwMode="auto">
            <a:xfrm>
              <a:off x="1565" y="1440"/>
              <a:ext cx="317" cy="0"/>
            </a:xfrm>
            <a:prstGeom prst="line">
              <a:avLst/>
            </a:prstGeom>
            <a:noFill/>
            <a:ln w="9525">
              <a:solidFill>
                <a:schemeClr val="tx1"/>
              </a:solidFill>
              <a:round/>
              <a:headEnd/>
              <a:tailEnd type="triangle" w="med" len="med"/>
            </a:ln>
          </p:spPr>
          <p:txBody>
            <a:bodyPr/>
            <a:lstStyle/>
            <a:p>
              <a:endParaRPr lang="id-ID"/>
            </a:p>
          </p:txBody>
        </p:sp>
        <p:sp>
          <p:nvSpPr>
            <p:cNvPr id="16393" name="Line 8"/>
            <p:cNvSpPr>
              <a:spLocks noChangeShapeType="1"/>
            </p:cNvSpPr>
            <p:nvPr/>
          </p:nvSpPr>
          <p:spPr bwMode="auto">
            <a:xfrm>
              <a:off x="2245" y="1248"/>
              <a:ext cx="1996" cy="0"/>
            </a:xfrm>
            <a:prstGeom prst="line">
              <a:avLst/>
            </a:prstGeom>
            <a:noFill/>
            <a:ln w="9525">
              <a:solidFill>
                <a:schemeClr val="tx1"/>
              </a:solidFill>
              <a:round/>
              <a:headEnd/>
              <a:tailEnd/>
            </a:ln>
          </p:spPr>
          <p:txBody>
            <a:bodyPr/>
            <a:lstStyle/>
            <a:p>
              <a:endParaRPr lang="id-ID"/>
            </a:p>
          </p:txBody>
        </p:sp>
        <p:sp>
          <p:nvSpPr>
            <p:cNvPr id="16394" name="Line 9"/>
            <p:cNvSpPr>
              <a:spLocks noChangeShapeType="1"/>
            </p:cNvSpPr>
            <p:nvPr/>
          </p:nvSpPr>
          <p:spPr bwMode="auto">
            <a:xfrm>
              <a:off x="4241" y="1248"/>
              <a:ext cx="0" cy="91"/>
            </a:xfrm>
            <a:prstGeom prst="line">
              <a:avLst/>
            </a:prstGeom>
            <a:noFill/>
            <a:ln w="9525">
              <a:solidFill>
                <a:schemeClr val="tx1"/>
              </a:solidFill>
              <a:round/>
              <a:headEnd/>
              <a:tailEnd type="triangle" w="med" len="med"/>
            </a:ln>
          </p:spPr>
          <p:txBody>
            <a:bodyPr/>
            <a:lstStyle/>
            <a:p>
              <a:endParaRPr lang="id-ID"/>
            </a:p>
          </p:txBody>
        </p:sp>
        <p:sp>
          <p:nvSpPr>
            <p:cNvPr id="16395" name="Line 10"/>
            <p:cNvSpPr>
              <a:spLocks noChangeShapeType="1"/>
            </p:cNvSpPr>
            <p:nvPr/>
          </p:nvSpPr>
          <p:spPr bwMode="auto">
            <a:xfrm>
              <a:off x="3606" y="1248"/>
              <a:ext cx="0" cy="136"/>
            </a:xfrm>
            <a:prstGeom prst="line">
              <a:avLst/>
            </a:prstGeom>
            <a:noFill/>
            <a:ln w="9525">
              <a:solidFill>
                <a:schemeClr val="tx1"/>
              </a:solidFill>
              <a:round/>
              <a:headEnd/>
              <a:tailEnd type="triangle" w="med" len="med"/>
            </a:ln>
          </p:spPr>
          <p:txBody>
            <a:bodyPr/>
            <a:lstStyle/>
            <a:p>
              <a:endParaRPr lang="id-ID"/>
            </a:p>
          </p:txBody>
        </p:sp>
        <p:sp>
          <p:nvSpPr>
            <p:cNvPr id="16396" name="Line 11"/>
            <p:cNvSpPr>
              <a:spLocks noChangeShapeType="1"/>
            </p:cNvSpPr>
            <p:nvPr/>
          </p:nvSpPr>
          <p:spPr bwMode="auto">
            <a:xfrm>
              <a:off x="2971" y="1248"/>
              <a:ext cx="0" cy="136"/>
            </a:xfrm>
            <a:prstGeom prst="line">
              <a:avLst/>
            </a:prstGeom>
            <a:noFill/>
            <a:ln w="9525">
              <a:solidFill>
                <a:schemeClr val="tx1"/>
              </a:solidFill>
              <a:round/>
              <a:headEnd/>
              <a:tailEnd type="triangle" w="med" len="med"/>
            </a:ln>
          </p:spPr>
          <p:txBody>
            <a:bodyPr/>
            <a:lstStyle/>
            <a:p>
              <a:endParaRPr lang="id-ID"/>
            </a:p>
          </p:txBody>
        </p:sp>
        <p:sp>
          <p:nvSpPr>
            <p:cNvPr id="16397" name="Line 12"/>
            <p:cNvSpPr>
              <a:spLocks noChangeShapeType="1"/>
            </p:cNvSpPr>
            <p:nvPr/>
          </p:nvSpPr>
          <p:spPr bwMode="auto">
            <a:xfrm>
              <a:off x="2245" y="1248"/>
              <a:ext cx="0" cy="91"/>
            </a:xfrm>
            <a:prstGeom prst="line">
              <a:avLst/>
            </a:prstGeom>
            <a:noFill/>
            <a:ln w="9525">
              <a:solidFill>
                <a:schemeClr val="tx1"/>
              </a:solidFill>
              <a:round/>
              <a:headEnd/>
              <a:tailEnd type="triangle" w="med" len="med"/>
            </a:ln>
          </p:spPr>
          <p:txBody>
            <a:bodyPr/>
            <a:lstStyle/>
            <a:p>
              <a:endParaRPr lang="id-ID"/>
            </a:p>
          </p:txBody>
        </p:sp>
        <p:sp>
          <p:nvSpPr>
            <p:cNvPr id="16398" name="Line 13"/>
            <p:cNvSpPr>
              <a:spLocks noChangeShapeType="1"/>
            </p:cNvSpPr>
            <p:nvPr/>
          </p:nvSpPr>
          <p:spPr bwMode="auto">
            <a:xfrm>
              <a:off x="2699" y="1440"/>
              <a:ext cx="90" cy="0"/>
            </a:xfrm>
            <a:prstGeom prst="line">
              <a:avLst/>
            </a:prstGeom>
            <a:noFill/>
            <a:ln w="9525">
              <a:solidFill>
                <a:schemeClr val="tx1"/>
              </a:solidFill>
              <a:round/>
              <a:headEnd/>
              <a:tailEnd type="triangle" w="med" len="med"/>
            </a:ln>
          </p:spPr>
          <p:txBody>
            <a:bodyPr/>
            <a:lstStyle/>
            <a:p>
              <a:endParaRPr lang="id-ID"/>
            </a:p>
          </p:txBody>
        </p:sp>
        <p:sp>
          <p:nvSpPr>
            <p:cNvPr id="16399" name="Line 14"/>
            <p:cNvSpPr>
              <a:spLocks noChangeShapeType="1"/>
            </p:cNvSpPr>
            <p:nvPr/>
          </p:nvSpPr>
          <p:spPr bwMode="auto">
            <a:xfrm>
              <a:off x="3269" y="1440"/>
              <a:ext cx="91" cy="0"/>
            </a:xfrm>
            <a:prstGeom prst="line">
              <a:avLst/>
            </a:prstGeom>
            <a:noFill/>
            <a:ln w="9525">
              <a:solidFill>
                <a:schemeClr val="tx1"/>
              </a:solidFill>
              <a:round/>
              <a:headEnd/>
              <a:tailEnd type="triangle" w="med" len="med"/>
            </a:ln>
          </p:spPr>
          <p:txBody>
            <a:bodyPr/>
            <a:lstStyle/>
            <a:p>
              <a:endParaRPr lang="id-ID"/>
            </a:p>
          </p:txBody>
        </p:sp>
        <p:sp>
          <p:nvSpPr>
            <p:cNvPr id="16400" name="Line 15"/>
            <p:cNvSpPr>
              <a:spLocks noChangeShapeType="1"/>
            </p:cNvSpPr>
            <p:nvPr/>
          </p:nvSpPr>
          <p:spPr bwMode="auto">
            <a:xfrm>
              <a:off x="3989" y="1440"/>
              <a:ext cx="91" cy="0"/>
            </a:xfrm>
            <a:prstGeom prst="line">
              <a:avLst/>
            </a:prstGeom>
            <a:noFill/>
            <a:ln w="9525">
              <a:solidFill>
                <a:schemeClr val="tx1"/>
              </a:solidFill>
              <a:round/>
              <a:headEnd/>
              <a:tailEnd type="triangle" w="med" len="med"/>
            </a:ln>
          </p:spPr>
          <p:txBody>
            <a:bodyPr/>
            <a:lstStyle/>
            <a:p>
              <a:endParaRPr lang="id-ID"/>
            </a:p>
          </p:txBody>
        </p:sp>
        <p:sp>
          <p:nvSpPr>
            <p:cNvPr id="16401" name="Line 16"/>
            <p:cNvSpPr>
              <a:spLocks noChangeShapeType="1"/>
            </p:cNvSpPr>
            <p:nvPr/>
          </p:nvSpPr>
          <p:spPr bwMode="auto">
            <a:xfrm flipV="1">
              <a:off x="2976" y="1536"/>
              <a:ext cx="0" cy="363"/>
            </a:xfrm>
            <a:prstGeom prst="line">
              <a:avLst/>
            </a:prstGeom>
            <a:noFill/>
            <a:ln w="9525">
              <a:solidFill>
                <a:schemeClr val="tx1"/>
              </a:solidFill>
              <a:round/>
              <a:headEnd/>
              <a:tailEnd type="triangle" w="med" len="med"/>
            </a:ln>
          </p:spPr>
          <p:txBody>
            <a:bodyPr/>
            <a:lstStyle/>
            <a:p>
              <a:endParaRPr lang="id-ID"/>
            </a:p>
          </p:txBody>
        </p:sp>
        <p:sp>
          <p:nvSpPr>
            <p:cNvPr id="16402" name="Line 17"/>
            <p:cNvSpPr>
              <a:spLocks noChangeShapeType="1"/>
            </p:cNvSpPr>
            <p:nvPr/>
          </p:nvSpPr>
          <p:spPr bwMode="auto">
            <a:xfrm>
              <a:off x="3984" y="1488"/>
              <a:ext cx="0" cy="635"/>
            </a:xfrm>
            <a:prstGeom prst="line">
              <a:avLst/>
            </a:prstGeom>
            <a:noFill/>
            <a:ln w="9525">
              <a:solidFill>
                <a:schemeClr val="tx1"/>
              </a:solidFill>
              <a:round/>
              <a:headEnd/>
              <a:tailEnd type="triangle" w="med" len="med"/>
            </a:ln>
          </p:spPr>
          <p:txBody>
            <a:bodyPr/>
            <a:lstStyle/>
            <a:p>
              <a:endParaRPr lang="id-ID"/>
            </a:p>
          </p:txBody>
        </p:sp>
        <p:sp>
          <p:nvSpPr>
            <p:cNvPr id="16403" name="Line 18"/>
            <p:cNvSpPr>
              <a:spLocks noChangeShapeType="1"/>
            </p:cNvSpPr>
            <p:nvPr/>
          </p:nvSpPr>
          <p:spPr bwMode="auto">
            <a:xfrm flipV="1">
              <a:off x="4332" y="2016"/>
              <a:ext cx="498" cy="227"/>
            </a:xfrm>
            <a:prstGeom prst="line">
              <a:avLst/>
            </a:prstGeom>
            <a:noFill/>
            <a:ln w="9525">
              <a:solidFill>
                <a:schemeClr val="tx1"/>
              </a:solidFill>
              <a:round/>
              <a:headEnd/>
              <a:tailEnd type="triangle" w="med" len="med"/>
            </a:ln>
          </p:spPr>
          <p:txBody>
            <a:bodyPr/>
            <a:lstStyle/>
            <a:p>
              <a:endParaRPr lang="id-ID"/>
            </a:p>
          </p:txBody>
        </p:sp>
        <p:sp>
          <p:nvSpPr>
            <p:cNvPr id="16404" name="Line 19"/>
            <p:cNvSpPr>
              <a:spLocks noChangeShapeType="1"/>
            </p:cNvSpPr>
            <p:nvPr/>
          </p:nvSpPr>
          <p:spPr bwMode="auto">
            <a:xfrm>
              <a:off x="4332" y="2256"/>
              <a:ext cx="544" cy="227"/>
            </a:xfrm>
            <a:prstGeom prst="line">
              <a:avLst/>
            </a:prstGeom>
            <a:noFill/>
            <a:ln w="9525">
              <a:solidFill>
                <a:schemeClr val="tx1"/>
              </a:solidFill>
              <a:round/>
              <a:headEnd/>
              <a:tailEnd type="triangle" w="med" len="med"/>
            </a:ln>
          </p:spPr>
          <p:txBody>
            <a:bodyPr/>
            <a:lstStyle/>
            <a:p>
              <a:endParaRPr lang="id-ID"/>
            </a:p>
          </p:txBody>
        </p:sp>
        <p:sp>
          <p:nvSpPr>
            <p:cNvPr id="16405" name="Line 20"/>
            <p:cNvSpPr>
              <a:spLocks noChangeShapeType="1"/>
            </p:cNvSpPr>
            <p:nvPr/>
          </p:nvSpPr>
          <p:spPr bwMode="auto">
            <a:xfrm flipV="1">
              <a:off x="4416" y="864"/>
              <a:ext cx="288" cy="131"/>
            </a:xfrm>
            <a:prstGeom prst="line">
              <a:avLst/>
            </a:prstGeom>
            <a:noFill/>
            <a:ln w="9525">
              <a:solidFill>
                <a:schemeClr val="tx1"/>
              </a:solidFill>
              <a:round/>
              <a:headEnd/>
              <a:tailEnd type="triangle" w="med" len="med"/>
            </a:ln>
          </p:spPr>
          <p:txBody>
            <a:bodyPr/>
            <a:lstStyle/>
            <a:p>
              <a:endParaRPr lang="id-ID"/>
            </a:p>
          </p:txBody>
        </p:sp>
        <p:sp>
          <p:nvSpPr>
            <p:cNvPr id="16406" name="Line 21"/>
            <p:cNvSpPr>
              <a:spLocks noChangeShapeType="1"/>
            </p:cNvSpPr>
            <p:nvPr/>
          </p:nvSpPr>
          <p:spPr bwMode="auto">
            <a:xfrm>
              <a:off x="4416" y="1008"/>
              <a:ext cx="272" cy="182"/>
            </a:xfrm>
            <a:prstGeom prst="line">
              <a:avLst/>
            </a:prstGeom>
            <a:noFill/>
            <a:ln w="9525">
              <a:solidFill>
                <a:schemeClr val="tx1"/>
              </a:solidFill>
              <a:round/>
              <a:headEnd/>
              <a:tailEnd type="triangle" w="med" len="med"/>
            </a:ln>
          </p:spPr>
          <p:txBody>
            <a:bodyPr/>
            <a:lstStyle/>
            <a:p>
              <a:endParaRPr lang="id-ID"/>
            </a:p>
          </p:txBody>
        </p:sp>
        <p:sp>
          <p:nvSpPr>
            <p:cNvPr id="16407" name="Line 22"/>
            <p:cNvSpPr>
              <a:spLocks noChangeShapeType="1"/>
            </p:cNvSpPr>
            <p:nvPr/>
          </p:nvSpPr>
          <p:spPr bwMode="auto">
            <a:xfrm>
              <a:off x="158" y="3475"/>
              <a:ext cx="2813" cy="0"/>
            </a:xfrm>
            <a:prstGeom prst="line">
              <a:avLst/>
            </a:prstGeom>
            <a:noFill/>
            <a:ln w="9525">
              <a:solidFill>
                <a:schemeClr val="tx1"/>
              </a:solidFill>
              <a:round/>
              <a:headEnd/>
              <a:tailEnd/>
            </a:ln>
          </p:spPr>
          <p:txBody>
            <a:bodyPr/>
            <a:lstStyle/>
            <a:p>
              <a:endParaRPr lang="id-ID"/>
            </a:p>
          </p:txBody>
        </p:sp>
        <p:sp>
          <p:nvSpPr>
            <p:cNvPr id="16408" name="Line 23"/>
            <p:cNvSpPr>
              <a:spLocks noChangeShapeType="1"/>
            </p:cNvSpPr>
            <p:nvPr/>
          </p:nvSpPr>
          <p:spPr bwMode="auto">
            <a:xfrm>
              <a:off x="3560" y="3475"/>
              <a:ext cx="1225" cy="0"/>
            </a:xfrm>
            <a:prstGeom prst="line">
              <a:avLst/>
            </a:prstGeom>
            <a:noFill/>
            <a:ln w="9525">
              <a:solidFill>
                <a:schemeClr val="tx1"/>
              </a:solidFill>
              <a:round/>
              <a:headEnd/>
              <a:tailEnd type="triangle" w="med" len="med"/>
            </a:ln>
          </p:spPr>
          <p:txBody>
            <a:bodyPr/>
            <a:lstStyle/>
            <a:p>
              <a:endParaRPr lang="id-ID"/>
            </a:p>
          </p:txBody>
        </p:sp>
        <p:sp>
          <p:nvSpPr>
            <p:cNvPr id="16409" name="Line 25"/>
            <p:cNvSpPr>
              <a:spLocks noChangeShapeType="1"/>
            </p:cNvSpPr>
            <p:nvPr/>
          </p:nvSpPr>
          <p:spPr bwMode="auto">
            <a:xfrm flipV="1">
              <a:off x="3984" y="1056"/>
              <a:ext cx="0" cy="363"/>
            </a:xfrm>
            <a:prstGeom prst="line">
              <a:avLst/>
            </a:prstGeom>
            <a:noFill/>
            <a:ln w="9525">
              <a:solidFill>
                <a:schemeClr val="tx1"/>
              </a:solidFill>
              <a:round/>
              <a:headEnd/>
              <a:tailEnd type="triangle" w="med" len="med"/>
            </a:ln>
          </p:spPr>
          <p:txBody>
            <a:bodyPr/>
            <a:lstStyle/>
            <a:p>
              <a:endParaRPr lang="id-ID"/>
            </a:p>
          </p:txBody>
        </p:sp>
        <p:sp>
          <p:nvSpPr>
            <p:cNvPr id="16410" name="Line 26"/>
            <p:cNvSpPr>
              <a:spLocks noChangeShapeType="1"/>
            </p:cNvSpPr>
            <p:nvPr/>
          </p:nvSpPr>
          <p:spPr bwMode="auto">
            <a:xfrm>
              <a:off x="4147" y="1008"/>
              <a:ext cx="317" cy="0"/>
            </a:xfrm>
            <a:prstGeom prst="line">
              <a:avLst/>
            </a:prstGeom>
            <a:noFill/>
            <a:ln w="9525">
              <a:solidFill>
                <a:schemeClr val="tx1"/>
              </a:solidFill>
              <a:round/>
              <a:headEnd/>
              <a:tailEnd type="triangle" w="med" len="med"/>
            </a:ln>
          </p:spPr>
          <p:txBody>
            <a:bodyPr/>
            <a:lstStyle/>
            <a:p>
              <a:endParaRPr lang="id-ID"/>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Diffusion_of_Innovations_Theory-1"/>
          <p:cNvPicPr>
            <a:picLocks noChangeAspect="1" noChangeArrowheads="1"/>
          </p:cNvPicPr>
          <p:nvPr/>
        </p:nvPicPr>
        <p:blipFill>
          <a:blip r:embed="rId2"/>
          <a:srcRect/>
          <a:stretch>
            <a:fillRect/>
          </a:stretch>
        </p:blipFill>
        <p:spPr bwMode="auto">
          <a:xfrm>
            <a:off x="304800" y="736934"/>
            <a:ext cx="8382000" cy="6121066"/>
          </a:xfrm>
          <a:prstGeom prst="rect">
            <a:avLst/>
          </a:prstGeom>
          <a:noFill/>
          <a:ln w="9525">
            <a:noFill/>
            <a:miter lim="800000"/>
            <a:headEnd/>
            <a:tailEnd/>
          </a:ln>
        </p:spPr>
      </p:pic>
      <p:sp>
        <p:nvSpPr>
          <p:cNvPr id="3" name="Rectangle 2"/>
          <p:cNvSpPr txBox="1">
            <a:spLocks noChangeArrowheads="1"/>
          </p:cNvSpPr>
          <p:nvPr/>
        </p:nvSpPr>
        <p:spPr>
          <a:xfrm>
            <a:off x="0" y="0"/>
            <a:ext cx="9143999" cy="609600"/>
          </a:xfrm>
          <a:prstGeom prst="rect">
            <a:avLst/>
          </a:prstGeom>
          <a:solidFill>
            <a:schemeClr val="accent6"/>
          </a:solidFill>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1" i="0" u="none" strike="noStrike" kern="1200" cap="none" spc="0" normalizeH="0" baseline="0" noProof="0" smtClean="0">
                <a:ln>
                  <a:noFill/>
                </a:ln>
                <a:solidFill>
                  <a:schemeClr val="bg1"/>
                </a:solidFill>
                <a:effectLst/>
                <a:uLnTx/>
                <a:uFillTx/>
                <a:latin typeface="+mj-lt"/>
                <a:ea typeface="+mj-ea"/>
                <a:cs typeface="+mj-cs"/>
              </a:rPr>
              <a:t>PROSES PENGAMBILAN KEPUTUSAN INOVASI</a:t>
            </a:r>
            <a:endParaRPr kumimoji="0" lang="en-GB" sz="2800" b="1" i="0" u="none" strike="noStrike" kern="120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spd="slow">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15962"/>
          </a:xfrm>
          <a:solidFill>
            <a:schemeClr val="accent6"/>
          </a:solidFill>
        </p:spPr>
        <p:txBody>
          <a:bodyPr>
            <a:normAutofit fontScale="90000"/>
          </a:bodyPr>
          <a:lstStyle/>
          <a:p>
            <a:r>
              <a:rPr lang="id-ID" dirty="0" smtClean="0"/>
              <a:t>Tahapan Inovasi</a:t>
            </a:r>
            <a:endParaRPr lang="id-ID" dirty="0"/>
          </a:p>
        </p:txBody>
      </p:sp>
      <p:graphicFrame>
        <p:nvGraphicFramePr>
          <p:cNvPr id="5" name="Content Placeholder 4"/>
          <p:cNvGraphicFramePr>
            <a:graphicFrameLocks noGrp="1"/>
          </p:cNvGraphicFramePr>
          <p:nvPr>
            <p:ph idx="1"/>
          </p:nvPr>
        </p:nvGraphicFramePr>
        <p:xfrm>
          <a:off x="0" y="894759"/>
          <a:ext cx="9144000" cy="5887041"/>
        </p:xfrm>
        <a:graphic>
          <a:graphicData uri="http://schemas.openxmlformats.org/drawingml/2006/table">
            <a:tbl>
              <a:tblPr firstRow="1" bandRow="1">
                <a:tableStyleId>{16D9F66E-5EB9-4882-86FB-DCBF35E3C3E4}</a:tableStyleId>
              </a:tblPr>
              <a:tblGrid>
                <a:gridCol w="990600"/>
                <a:gridCol w="8153400"/>
              </a:tblGrid>
              <a:tr h="11103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latin typeface="Trebuchet MS" pitchFamily="34" charset="0"/>
                        </a:rPr>
                        <a:t>Know</a:t>
                      </a:r>
                      <a:r>
                        <a:rPr lang="id-ID" sz="2000" b="0" dirty="0" smtClean="0">
                          <a:latin typeface="Trebuchet MS" pitchFamily="34" charset="0"/>
                        </a:rPr>
                        <a:t>-</a:t>
                      </a:r>
                      <a:r>
                        <a:rPr lang="en-US" sz="2000" b="0" dirty="0" smtClean="0">
                          <a:latin typeface="Trebuchet MS" pitchFamily="34" charset="0"/>
                        </a:rPr>
                        <a:t>ledge</a:t>
                      </a:r>
                    </a:p>
                  </a:txBody>
                  <a:tcPr/>
                </a:tc>
                <a:tc>
                  <a:txBody>
                    <a:bodyPr/>
                    <a:lstStyle/>
                    <a:p>
                      <a:r>
                        <a:rPr lang="en-US" sz="2000" b="0" dirty="0" smtClean="0"/>
                        <a:t>The individual is first exposed to an innovation, but lacks information about the innovation. During this stage the individual has not yet been inspired to find out more information about the innovation.</a:t>
                      </a:r>
                      <a:endParaRPr lang="id-ID" sz="2000" b="0" dirty="0"/>
                    </a:p>
                  </a:txBody>
                  <a:tcPr/>
                </a:tc>
              </a:tr>
              <a:tr h="940677">
                <a:tc>
                  <a:txBody>
                    <a:bodyPr/>
                    <a:lstStyle/>
                    <a:p>
                      <a:r>
                        <a:rPr lang="id-ID" sz="2000" b="0" dirty="0" smtClean="0"/>
                        <a:t>Persua-sion</a:t>
                      </a:r>
                      <a:endParaRPr lang="id-ID" sz="2000" b="0" dirty="0"/>
                    </a:p>
                  </a:txBody>
                  <a:tcPr/>
                </a:tc>
                <a:tc>
                  <a:txBody>
                    <a:bodyPr/>
                    <a:lstStyle/>
                    <a:p>
                      <a:r>
                        <a:rPr lang="en-US" sz="2000" b="0" dirty="0" smtClean="0"/>
                        <a:t>The individual is interested in the innovation and actively seeks related information/details</a:t>
                      </a:r>
                      <a:endParaRPr lang="id-ID" sz="2000" b="0" dirty="0"/>
                    </a:p>
                  </a:txBody>
                  <a:tcPr/>
                </a:tc>
              </a:tr>
              <a:tr h="1443400">
                <a:tc>
                  <a:txBody>
                    <a:bodyPr/>
                    <a:lstStyle/>
                    <a:p>
                      <a:r>
                        <a:rPr lang="id-ID" sz="2000" b="0" dirty="0" smtClean="0"/>
                        <a:t>Deci-sion</a:t>
                      </a:r>
                      <a:endParaRPr lang="id-ID" sz="2000" b="0" dirty="0"/>
                    </a:p>
                  </a:txBody>
                  <a:tcPr/>
                </a:tc>
                <a:tc>
                  <a:txBody>
                    <a:bodyPr/>
                    <a:lstStyle/>
                    <a:p>
                      <a:r>
                        <a:rPr lang="en-US" sz="2000" b="0" dirty="0" smtClean="0"/>
                        <a:t>The individual takes the concept of the change and weighs the advantages/disadvantages of using the innovation and decides whether to adopt or reject the innovation. Due to the individualistic nature of this stage, Rogers notes that it is the most difficult stage on which to acquire empirical evidence.</a:t>
                      </a:r>
                      <a:endParaRPr lang="id-ID" sz="2000" b="0" dirty="0"/>
                    </a:p>
                  </a:txBody>
                  <a:tcPr/>
                </a:tc>
              </a:tr>
              <a:tr h="1110308">
                <a:tc>
                  <a:txBody>
                    <a:bodyPr/>
                    <a:lstStyle/>
                    <a:p>
                      <a:r>
                        <a:rPr lang="id-ID" sz="2000" b="0" dirty="0" smtClean="0"/>
                        <a:t>Imple-men-tation</a:t>
                      </a:r>
                      <a:endParaRPr lang="id-ID" sz="2000" b="0" dirty="0"/>
                    </a:p>
                  </a:txBody>
                  <a:tcPr/>
                </a:tc>
                <a:tc>
                  <a:txBody>
                    <a:bodyPr/>
                    <a:lstStyle/>
                    <a:p>
                      <a:r>
                        <a:rPr lang="en-US" sz="2000" b="0" dirty="0" smtClean="0"/>
                        <a:t>The individual employs the innovation to a varying degree depending on the situation. During this stage the individual also determines the usefulness of the innovation and may search for further information about it.</a:t>
                      </a:r>
                      <a:endParaRPr lang="id-ID" sz="2000" b="0" dirty="0"/>
                    </a:p>
                  </a:txBody>
                  <a:tcPr/>
                </a:tc>
              </a:tr>
              <a:tr h="1110308">
                <a:tc>
                  <a:txBody>
                    <a:bodyPr/>
                    <a:lstStyle/>
                    <a:p>
                      <a:r>
                        <a:rPr lang="id-ID" sz="2000" b="0" dirty="0" smtClean="0"/>
                        <a:t>Confirmation</a:t>
                      </a:r>
                      <a:endParaRPr lang="id-ID" sz="2000" b="0" dirty="0"/>
                    </a:p>
                  </a:txBody>
                  <a:tcPr/>
                </a:tc>
                <a:tc>
                  <a:txBody>
                    <a:bodyPr/>
                    <a:lstStyle/>
                    <a:p>
                      <a:r>
                        <a:rPr lang="en-US" sz="2000" b="0" dirty="0" smtClean="0"/>
                        <a:t>The individual finalizes his/her decision to continue using the innovation. This stage is both intrapersonal (may cause </a:t>
                      </a:r>
                      <a:r>
                        <a:rPr lang="en-US" sz="2000" b="0" dirty="0" smtClean="0">
                          <a:hlinkClick r:id="rId2" tooltip="Cognitive dissonance"/>
                        </a:rPr>
                        <a:t>cognitive dissonance</a:t>
                      </a:r>
                      <a:r>
                        <a:rPr lang="en-US" sz="2000" b="0" dirty="0" smtClean="0"/>
                        <a:t>) and interpersonal, confirmation the group has made the right decision</a:t>
                      </a:r>
                      <a:endParaRPr lang="id-ID" sz="2000" b="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33375"/>
            <a:ext cx="9143999" cy="1143000"/>
          </a:xfrm>
          <a:solidFill>
            <a:srgbClr val="FFC000"/>
          </a:solidFill>
          <a:ln>
            <a:noFill/>
          </a:ln>
        </p:spPr>
        <p:txBody>
          <a:bodyPr/>
          <a:lstStyle/>
          <a:p>
            <a:pPr eaLnBrk="1" hangingPunct="1"/>
            <a:r>
              <a:rPr lang="id-ID" sz="2800" smtClean="0">
                <a:solidFill>
                  <a:srgbClr val="660033"/>
                </a:solidFill>
              </a:rPr>
              <a:t>FAKTOR-FAKTOR YANG MEMPENGARUHI KECEPATAN ADOPSI</a:t>
            </a:r>
            <a:endParaRPr lang="en-GB" sz="2800" smtClean="0">
              <a:solidFill>
                <a:srgbClr val="660033"/>
              </a:solidFill>
            </a:endParaRPr>
          </a:p>
        </p:txBody>
      </p:sp>
      <p:sp>
        <p:nvSpPr>
          <p:cNvPr id="7171" name="Rectangle 3"/>
          <p:cNvSpPr>
            <a:spLocks noGrp="1" noChangeArrowheads="1"/>
          </p:cNvSpPr>
          <p:nvPr>
            <p:ph idx="1"/>
          </p:nvPr>
        </p:nvSpPr>
        <p:spPr>
          <a:xfrm>
            <a:off x="684213" y="1916112"/>
            <a:ext cx="7772400" cy="4484687"/>
          </a:xfrm>
          <a:solidFill>
            <a:srgbClr val="FFFFCC"/>
          </a:solidFill>
        </p:spPr>
        <p:txBody>
          <a:bodyPr/>
          <a:lstStyle/>
          <a:p>
            <a:pPr marL="609600" indent="-609600" eaLnBrk="1" hangingPunct="1">
              <a:lnSpc>
                <a:spcPct val="80000"/>
              </a:lnSpc>
              <a:buFontTx/>
              <a:buAutoNum type="arabicPeriod"/>
            </a:pPr>
            <a:r>
              <a:rPr lang="en-US" sz="2800" dirty="0" smtClean="0"/>
              <a:t>P</a:t>
            </a:r>
            <a:r>
              <a:rPr lang="id-ID" sz="2800" dirty="0" smtClean="0"/>
              <a:t>ersepsi terhadap Faktor-faktor inovasi</a:t>
            </a:r>
            <a:endParaRPr lang="id-ID" sz="2800" dirty="0" smtClean="0"/>
          </a:p>
          <a:p>
            <a:pPr marL="609600" indent="-609600" eaLnBrk="1" hangingPunct="1">
              <a:lnSpc>
                <a:spcPct val="80000"/>
              </a:lnSpc>
              <a:buFontTx/>
              <a:buAutoNum type="arabicPeriod"/>
            </a:pPr>
            <a:endParaRPr lang="id-ID" sz="2800" dirty="0" smtClean="0"/>
          </a:p>
          <a:p>
            <a:pPr marL="609600" indent="-609600" eaLnBrk="1" hangingPunct="1">
              <a:lnSpc>
                <a:spcPct val="80000"/>
              </a:lnSpc>
              <a:buFontTx/>
              <a:buAutoNum type="arabicPeriod"/>
            </a:pPr>
            <a:r>
              <a:rPr lang="id-ID" sz="2800" dirty="0" smtClean="0"/>
              <a:t>Jenis keputusan inovasi</a:t>
            </a:r>
            <a:endParaRPr lang="id-ID" sz="2800" dirty="0" smtClean="0"/>
          </a:p>
          <a:p>
            <a:pPr marL="609600" indent="-609600" eaLnBrk="1" hangingPunct="1">
              <a:lnSpc>
                <a:spcPct val="80000"/>
              </a:lnSpc>
              <a:buFontTx/>
              <a:buAutoNum type="arabicPeriod"/>
            </a:pPr>
            <a:endParaRPr lang="id-ID" sz="2800" dirty="0" smtClean="0"/>
          </a:p>
          <a:p>
            <a:pPr marL="609600" indent="-609600" eaLnBrk="1" hangingPunct="1">
              <a:lnSpc>
                <a:spcPct val="80000"/>
              </a:lnSpc>
              <a:buFontTx/>
              <a:buAutoNum type="arabicPeriod"/>
            </a:pPr>
            <a:r>
              <a:rPr lang="id-ID" sz="2800" dirty="0" smtClean="0"/>
              <a:t>Saluran Komunikasi</a:t>
            </a:r>
            <a:endParaRPr lang="id-ID" sz="2800" dirty="0" smtClean="0"/>
          </a:p>
          <a:p>
            <a:pPr marL="609600" indent="-609600" eaLnBrk="1" hangingPunct="1">
              <a:lnSpc>
                <a:spcPct val="80000"/>
              </a:lnSpc>
              <a:buFontTx/>
              <a:buAutoNum type="arabicPeriod"/>
            </a:pPr>
            <a:endParaRPr lang="id-ID" sz="2800" dirty="0" smtClean="0"/>
          </a:p>
          <a:p>
            <a:pPr marL="609600" indent="-609600" eaLnBrk="1" hangingPunct="1">
              <a:lnSpc>
                <a:spcPct val="80000"/>
              </a:lnSpc>
              <a:buFontTx/>
              <a:buAutoNum type="arabicPeriod"/>
            </a:pPr>
            <a:r>
              <a:rPr lang="id-ID" sz="2800" dirty="0" smtClean="0"/>
              <a:t>Sistem Sosial</a:t>
            </a:r>
            <a:endParaRPr lang="id-ID" sz="2800" dirty="0" smtClean="0"/>
          </a:p>
          <a:p>
            <a:pPr marL="609600" indent="-609600" eaLnBrk="1" hangingPunct="1">
              <a:lnSpc>
                <a:spcPct val="80000"/>
              </a:lnSpc>
              <a:buFontTx/>
              <a:buAutoNum type="arabicPeriod"/>
            </a:pPr>
            <a:endParaRPr lang="id-ID" sz="2800" dirty="0" smtClean="0"/>
          </a:p>
          <a:p>
            <a:pPr marL="609600" indent="-609600" eaLnBrk="1" hangingPunct="1">
              <a:lnSpc>
                <a:spcPct val="80000"/>
              </a:lnSpc>
              <a:buFontTx/>
              <a:buAutoNum type="arabicPeriod"/>
            </a:pPr>
            <a:r>
              <a:rPr lang="id-ID" sz="2800" dirty="0" smtClean="0"/>
              <a:t>Tingkat perubahan, agen-agen promosi dan usaha</a:t>
            </a:r>
            <a:endParaRPr lang="en-GB"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407988"/>
            <a:ext cx="9144000" cy="860425"/>
          </a:xfrm>
          <a:solidFill>
            <a:srgbClr val="FFC000"/>
          </a:solidFill>
        </p:spPr>
        <p:txBody>
          <a:bodyPr/>
          <a:lstStyle/>
          <a:p>
            <a:pPr eaLnBrk="1" hangingPunct="1"/>
            <a:r>
              <a:rPr lang="en-US" sz="2800" dirty="0" err="1" smtClean="0"/>
              <a:t>Persepsi</a:t>
            </a:r>
            <a:r>
              <a:rPr lang="en-US" sz="2800" dirty="0" smtClean="0"/>
              <a:t> </a:t>
            </a:r>
            <a:r>
              <a:rPr lang="en-US" sz="2800" dirty="0" err="1" smtClean="0"/>
              <a:t>terhadap</a:t>
            </a:r>
            <a:r>
              <a:rPr lang="en-US" sz="2800" dirty="0" smtClean="0"/>
              <a:t> </a:t>
            </a:r>
            <a:r>
              <a:rPr lang="en-US" sz="2800" dirty="0" err="1" smtClean="0"/>
              <a:t>faktor</a:t>
            </a:r>
            <a:r>
              <a:rPr lang="en-US" sz="2800" dirty="0" smtClean="0"/>
              <a:t> – </a:t>
            </a:r>
            <a:r>
              <a:rPr lang="en-US" sz="2800" dirty="0" err="1" smtClean="0"/>
              <a:t>faktor</a:t>
            </a:r>
            <a:r>
              <a:rPr lang="en-US" sz="2800" dirty="0" smtClean="0"/>
              <a:t> </a:t>
            </a:r>
            <a:r>
              <a:rPr lang="en-US" sz="2800" dirty="0" err="1" smtClean="0"/>
              <a:t>inovasi</a:t>
            </a:r>
            <a:r>
              <a:rPr lang="en-US" sz="2800" dirty="0" smtClean="0"/>
              <a:t> :</a:t>
            </a:r>
            <a:endParaRPr lang="en-GB" sz="2800" dirty="0" smtClean="0"/>
          </a:p>
        </p:txBody>
      </p:sp>
      <p:sp>
        <p:nvSpPr>
          <p:cNvPr id="20483" name="Rectangle 3"/>
          <p:cNvSpPr>
            <a:spLocks noGrp="1" noChangeArrowheads="1"/>
          </p:cNvSpPr>
          <p:nvPr>
            <p:ph idx="1"/>
          </p:nvPr>
        </p:nvSpPr>
        <p:spPr>
          <a:xfrm>
            <a:off x="381000" y="1412875"/>
            <a:ext cx="8382000" cy="5216525"/>
          </a:xfrm>
          <a:solidFill>
            <a:srgbClr val="FFFFCC"/>
          </a:solidFill>
        </p:spPr>
        <p:txBody>
          <a:bodyPr>
            <a:noAutofit/>
          </a:bodyPr>
          <a:lstStyle/>
          <a:p>
            <a:pPr marL="609600" indent="-609600" eaLnBrk="1" hangingPunct="1">
              <a:buFont typeface="Wingdings" pitchFamily="2" charset="2"/>
              <a:buNone/>
              <a:defRPr/>
            </a:pPr>
            <a:r>
              <a:rPr lang="id-ID" sz="2400" dirty="0" smtClean="0">
                <a:solidFill>
                  <a:srgbClr val="000000"/>
                </a:solidFill>
                <a:effectLst>
                  <a:outerShdw blurRad="38100" dist="38100" dir="2700000" algn="tl">
                    <a:srgbClr val="FFFFFF"/>
                  </a:outerShdw>
                </a:effectLst>
              </a:rPr>
              <a:t>DIPENGARUHI OLEH :</a:t>
            </a:r>
          </a:p>
          <a:p>
            <a:pPr marL="609600" indent="-609600" eaLnBrk="1" hangingPunct="1">
              <a:buFontTx/>
              <a:buAutoNum type="arabicPeriod"/>
              <a:defRPr/>
            </a:pPr>
            <a:r>
              <a:rPr lang="en-US" sz="2400" dirty="0" err="1" smtClean="0">
                <a:solidFill>
                  <a:srgbClr val="000000"/>
                </a:solidFill>
                <a:effectLst>
                  <a:outerShdw blurRad="38100" dist="38100" dir="2700000" algn="tl">
                    <a:srgbClr val="FFFFFF"/>
                  </a:outerShdw>
                </a:effectLst>
              </a:rPr>
              <a:t>Keuntungan</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relatif</a:t>
            </a:r>
            <a:r>
              <a:rPr lang="id-ID" sz="2400" dirty="0" smtClean="0">
                <a:solidFill>
                  <a:srgbClr val="000000"/>
                </a:solidFill>
                <a:effectLst>
                  <a:outerShdw blurRad="38100" dist="38100" dir="2700000" algn="tl">
                    <a:srgbClr val="FFFFFF"/>
                  </a:outerShdw>
                </a:effectLst>
              </a:rPr>
              <a:t> ( misalnya dalam hal ekonomi, prestise, resiko, kenyamanan, dan hasil kongkrit yang didapat)</a:t>
            </a:r>
          </a:p>
          <a:p>
            <a:pPr marL="609600" indent="-609600" eaLnBrk="1" hangingPunct="1">
              <a:buFontTx/>
              <a:buAutoNum type="arabicPeriod"/>
              <a:defRPr/>
            </a:pPr>
            <a:r>
              <a:rPr lang="id-ID" sz="2400" dirty="0" smtClean="0">
                <a:solidFill>
                  <a:srgbClr val="000000"/>
                </a:solidFill>
                <a:effectLst>
                  <a:outerShdw blurRad="38100" dist="38100" dir="2700000" algn="tl">
                    <a:srgbClr val="FFFFFF"/>
                  </a:outerShdw>
                </a:effectLst>
              </a:rPr>
              <a:t>Compatibility ( kesesuaian dengan tradisi, nilai2 dan kepercayaan yang ada dimasyarakat)</a:t>
            </a:r>
          </a:p>
          <a:p>
            <a:pPr marL="609600" indent="-609600" eaLnBrk="1" hangingPunct="1">
              <a:buFontTx/>
              <a:buAutoNum type="arabicPeriod"/>
              <a:defRPr/>
            </a:pPr>
            <a:r>
              <a:rPr lang="id-ID" sz="2400" dirty="0" smtClean="0">
                <a:solidFill>
                  <a:srgbClr val="000000"/>
                </a:solidFill>
                <a:effectLst>
                  <a:outerShdw blurRad="38100" dist="38100" dir="2700000" algn="tl">
                    <a:srgbClr val="FFFFFF"/>
                  </a:outerShdw>
                </a:effectLst>
              </a:rPr>
              <a:t>Complexity/ kerumitan dari inovasi</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bila</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dilaksanakan</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oleh</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sasaran</a:t>
            </a:r>
            <a:endParaRPr lang="id-ID" sz="2400" dirty="0" smtClean="0">
              <a:solidFill>
                <a:srgbClr val="000000"/>
              </a:solidFill>
              <a:effectLst>
                <a:outerShdw blurRad="38100" dist="38100" dir="2700000" algn="tl">
                  <a:srgbClr val="FFFFFF"/>
                </a:outerShdw>
              </a:effectLst>
            </a:endParaRPr>
          </a:p>
          <a:p>
            <a:pPr marL="609600" indent="-609600" eaLnBrk="1" hangingPunct="1">
              <a:buFontTx/>
              <a:buAutoNum type="arabicPeriod"/>
              <a:defRPr/>
            </a:pPr>
            <a:r>
              <a:rPr lang="id-ID" sz="2400" dirty="0" smtClean="0">
                <a:solidFill>
                  <a:srgbClr val="000000"/>
                </a:solidFill>
                <a:effectLst>
                  <a:outerShdw blurRad="38100" dist="38100" dir="2700000" algn="tl">
                    <a:srgbClr val="FFFFFF"/>
                  </a:outerShdw>
                </a:effectLst>
              </a:rPr>
              <a:t>Triability</a:t>
            </a:r>
            <a:r>
              <a:rPr lang="en-US" sz="2400" dirty="0" smtClean="0">
                <a:solidFill>
                  <a:srgbClr val="000000"/>
                </a:solidFill>
                <a:effectLst>
                  <a:outerShdw blurRad="38100" dist="38100" dir="2700000" algn="tl">
                    <a:srgbClr val="FFFFFF"/>
                  </a:outerShdw>
                </a:effectLst>
              </a:rPr>
              <a:t>/</a:t>
            </a:r>
            <a:r>
              <a:rPr lang="en-US" sz="2400" dirty="0" err="1" smtClean="0">
                <a:solidFill>
                  <a:srgbClr val="000000"/>
                </a:solidFill>
                <a:effectLst>
                  <a:outerShdw blurRad="38100" dist="38100" dir="2700000" algn="tl">
                    <a:srgbClr val="FFFFFF"/>
                  </a:outerShdw>
                </a:effectLst>
              </a:rPr>
              <a:t>dapat</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diujicobakan</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setiap</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inovasi</a:t>
            </a:r>
            <a:r>
              <a:rPr lang="en-US" sz="2400" dirty="0" smtClean="0">
                <a:solidFill>
                  <a:srgbClr val="000000"/>
                </a:solidFill>
                <a:effectLst>
                  <a:outerShdw blurRad="38100" dist="38100" dir="2700000" algn="tl">
                    <a:srgbClr val="FFFFFF"/>
                  </a:outerShdw>
                </a:effectLst>
              </a:rPr>
              <a:t> yang </a:t>
            </a:r>
            <a:r>
              <a:rPr lang="en-US" sz="2400" dirty="0" err="1" smtClean="0">
                <a:solidFill>
                  <a:srgbClr val="000000"/>
                </a:solidFill>
                <a:effectLst>
                  <a:outerShdw blurRad="38100" dist="38100" dir="2700000" algn="tl">
                    <a:srgbClr val="FFFFFF"/>
                  </a:outerShdw>
                </a:effectLst>
              </a:rPr>
              <a:t>dibawa</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dapat</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diujicoba</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dulu</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oleh</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sasaran</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sehingga</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dapat</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dilanjutkan</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atau</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tidak</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tergantung</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dari</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persepsi</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sasaran</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terhadap</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inovasi</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tersebut</a:t>
            </a:r>
            <a:r>
              <a:rPr lang="en-US" sz="2400" dirty="0" smtClean="0">
                <a:solidFill>
                  <a:srgbClr val="000000"/>
                </a:solidFill>
                <a:effectLst>
                  <a:outerShdw blurRad="38100" dist="38100" dir="2700000" algn="tl">
                    <a:srgbClr val="FFFFFF"/>
                  </a:outerShdw>
                </a:effectLst>
              </a:rPr>
              <a:t>.</a:t>
            </a:r>
            <a:endParaRPr lang="id-ID" sz="2400" dirty="0" smtClean="0">
              <a:solidFill>
                <a:srgbClr val="000000"/>
              </a:solidFill>
              <a:effectLst>
                <a:outerShdw blurRad="38100" dist="38100" dir="2700000" algn="tl">
                  <a:srgbClr val="FFFFFF"/>
                </a:outerShdw>
              </a:effectLst>
            </a:endParaRPr>
          </a:p>
          <a:p>
            <a:pPr marL="609600" indent="-609600" eaLnBrk="1" hangingPunct="1">
              <a:buFontTx/>
              <a:buAutoNum type="arabicPeriod"/>
              <a:defRPr/>
            </a:pPr>
            <a:r>
              <a:rPr lang="id-ID" sz="2400" dirty="0" smtClean="0">
                <a:solidFill>
                  <a:srgbClr val="000000"/>
                </a:solidFill>
                <a:effectLst>
                  <a:outerShdw blurRad="38100" dist="38100" dir="2700000" algn="tl">
                    <a:srgbClr val="FFFFFF"/>
                  </a:outerShdw>
                </a:effectLst>
              </a:rPr>
              <a:t>Observability</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meninjau</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apakah</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suatu</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inovasi</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sudah</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banyak</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diadopsi</a:t>
            </a:r>
            <a:r>
              <a:rPr lang="en-US" sz="2400" dirty="0" smtClean="0">
                <a:solidFill>
                  <a:srgbClr val="000000"/>
                </a:solidFill>
                <a:effectLst>
                  <a:outerShdw blurRad="38100" dist="38100" dir="2700000" algn="tl">
                    <a:srgbClr val="FFFFFF"/>
                  </a:outerShdw>
                </a:effectLst>
              </a:rPr>
              <a:t>.  </a:t>
            </a:r>
            <a:endParaRPr lang="en-GB" sz="2400" dirty="0" smtClean="0">
              <a:solidFill>
                <a:srgbClr val="000000"/>
              </a:solidFill>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77813"/>
            <a:ext cx="9144000" cy="657225"/>
          </a:xfrm>
          <a:solidFill>
            <a:srgbClr val="FFC000"/>
          </a:solidFill>
        </p:spPr>
        <p:txBody>
          <a:bodyPr/>
          <a:lstStyle/>
          <a:p>
            <a:pPr eaLnBrk="1" hangingPunct="1">
              <a:defRPr/>
            </a:pPr>
            <a:r>
              <a:rPr lang="id-ID" sz="2800" dirty="0" smtClean="0">
                <a:solidFill>
                  <a:srgbClr val="000000"/>
                </a:solidFill>
                <a:effectLst>
                  <a:outerShdw blurRad="38100" dist="38100" dir="2700000" algn="tl">
                    <a:srgbClr val="FFFFFF"/>
                  </a:outerShdw>
                </a:effectLst>
              </a:rPr>
              <a:t>JENIS KEPUTUSAN INOVASI</a:t>
            </a:r>
            <a:endParaRPr lang="en-GB" sz="2800" dirty="0" smtClean="0">
              <a:solidFill>
                <a:srgbClr val="000000"/>
              </a:solidFill>
              <a:effectLst>
                <a:outerShdw blurRad="38100" dist="38100" dir="2700000" algn="tl">
                  <a:srgbClr val="FFFFFF"/>
                </a:outerShdw>
              </a:effectLst>
            </a:endParaRPr>
          </a:p>
        </p:txBody>
      </p:sp>
      <p:sp>
        <p:nvSpPr>
          <p:cNvPr id="22531" name="Rectangle 3"/>
          <p:cNvSpPr>
            <a:spLocks noGrp="1" noChangeArrowheads="1"/>
          </p:cNvSpPr>
          <p:nvPr>
            <p:ph idx="1"/>
          </p:nvPr>
        </p:nvSpPr>
        <p:spPr>
          <a:xfrm>
            <a:off x="457200" y="1628774"/>
            <a:ext cx="8305800" cy="5000625"/>
          </a:xfrm>
          <a:solidFill>
            <a:srgbClr val="FFFFCC"/>
          </a:solidFill>
        </p:spPr>
        <p:txBody>
          <a:bodyPr>
            <a:noAutofit/>
          </a:bodyPr>
          <a:lstStyle/>
          <a:p>
            <a:pPr marL="609600" indent="-609600" eaLnBrk="1" hangingPunct="1">
              <a:buFont typeface="Wingdings" pitchFamily="2" charset="2"/>
              <a:buNone/>
              <a:defRPr/>
            </a:pPr>
            <a:r>
              <a:rPr lang="id-ID" sz="2400" b="1" dirty="0" smtClean="0">
                <a:solidFill>
                  <a:srgbClr val="000000"/>
                </a:solidFill>
                <a:effectLst>
                  <a:outerShdw blurRad="38100" dist="38100" dir="2700000" algn="tl">
                    <a:srgbClr val="FFFFFF"/>
                  </a:outerShdw>
                </a:effectLst>
              </a:rPr>
              <a:t>KEPUTUSAN INOVASI DAPAT MERUPAKAN</a:t>
            </a:r>
            <a:r>
              <a:rPr lang="id-ID" sz="2400" dirty="0" smtClean="0">
                <a:solidFill>
                  <a:srgbClr val="000000"/>
                </a:solidFill>
                <a:effectLst>
                  <a:outerShdw blurRad="38100" dist="38100" dir="2700000" algn="tl">
                    <a:srgbClr val="FFFFFF"/>
                  </a:outerShdw>
                </a:effectLst>
              </a:rPr>
              <a:t>:</a:t>
            </a:r>
          </a:p>
          <a:p>
            <a:pPr marL="609600" indent="-609600" eaLnBrk="1" hangingPunct="1">
              <a:buFontTx/>
              <a:buAutoNum type="arabicPeriod"/>
              <a:defRPr/>
            </a:pPr>
            <a:r>
              <a:rPr lang="id-ID" sz="2400" dirty="0" smtClean="0">
                <a:solidFill>
                  <a:srgbClr val="000000"/>
                </a:solidFill>
                <a:effectLst>
                  <a:outerShdw blurRad="38100" dist="38100" dir="2700000" algn="tl">
                    <a:srgbClr val="FFFFFF"/>
                  </a:outerShdw>
                </a:effectLst>
              </a:rPr>
              <a:t>Keputusan individual </a:t>
            </a:r>
            <a:r>
              <a:rPr lang="en-US" sz="2400" dirty="0" smtClean="0">
                <a:solidFill>
                  <a:srgbClr val="000000"/>
                </a:solidFill>
                <a:effectLst>
                  <a:outerShdw blurRad="38100" dist="38100" dir="2700000" algn="tl">
                    <a:srgbClr val="FFFFFF"/>
                  </a:outerShdw>
                </a:effectLst>
              </a:rPr>
              <a:t>: </a:t>
            </a:r>
            <a:r>
              <a:rPr lang="id-ID" sz="2400" dirty="0" smtClean="0">
                <a:solidFill>
                  <a:srgbClr val="000000"/>
                </a:solidFill>
                <a:effectLst>
                  <a:outerShdw blurRad="38100" dist="38100" dir="2700000" algn="tl">
                    <a:srgbClr val="FFFFFF"/>
                  </a:outerShdw>
                </a:effectLst>
              </a:rPr>
              <a:t>- Optional</a:t>
            </a:r>
          </a:p>
          <a:p>
            <a:pPr marL="609600" indent="-609600" eaLnBrk="1" hangingPunct="1">
              <a:buFontTx/>
              <a:buNone/>
              <a:defRPr/>
            </a:pPr>
            <a:r>
              <a:rPr lang="id-ID" sz="2400" dirty="0" smtClean="0">
                <a:solidFill>
                  <a:srgbClr val="000000"/>
                </a:solidFill>
                <a:effectLst>
                  <a:outerShdw blurRad="38100" dist="38100" dir="2700000" algn="tl">
                    <a:srgbClr val="FFFFFF"/>
                  </a:outerShdw>
                </a:effectLst>
              </a:rPr>
              <a:t>				</a:t>
            </a:r>
            <a:r>
              <a:rPr lang="en-US" sz="2400" dirty="0" smtClean="0">
                <a:solidFill>
                  <a:srgbClr val="000000"/>
                </a:solidFill>
                <a:effectLst>
                  <a:outerShdw blurRad="38100" dist="38100" dir="2700000" algn="tl">
                    <a:srgbClr val="FFFFFF"/>
                  </a:outerShdw>
                </a:effectLst>
              </a:rPr>
              <a:t>       </a:t>
            </a:r>
            <a:r>
              <a:rPr lang="id-ID" sz="2400" dirty="0" smtClean="0">
                <a:solidFill>
                  <a:srgbClr val="000000"/>
                </a:solidFill>
                <a:effectLst>
                  <a:outerShdw blurRad="38100" dist="38100" dir="2700000" algn="tl">
                    <a:srgbClr val="FFFFFF"/>
                  </a:outerShdw>
                </a:effectLst>
              </a:rPr>
              <a:t>- kolektif</a:t>
            </a:r>
          </a:p>
          <a:p>
            <a:pPr marL="609600" indent="-609600" eaLnBrk="1" hangingPunct="1">
              <a:buFontTx/>
              <a:buAutoNum type="arabicPeriod" startAt="2"/>
              <a:defRPr/>
            </a:pPr>
            <a:r>
              <a:rPr lang="id-ID" sz="2400" dirty="0" smtClean="0">
                <a:solidFill>
                  <a:srgbClr val="000000"/>
                </a:solidFill>
                <a:effectLst>
                  <a:outerShdw blurRad="38100" dist="38100" dir="2700000" algn="tl">
                    <a:srgbClr val="FFFFFF"/>
                  </a:outerShdw>
                </a:effectLst>
              </a:rPr>
              <a:t>Keputusan otoritas</a:t>
            </a:r>
          </a:p>
          <a:p>
            <a:pPr marL="609600" indent="-609600" eaLnBrk="1" hangingPunct="1">
              <a:buFontTx/>
              <a:buNone/>
              <a:defRPr/>
            </a:pPr>
            <a:endParaRPr lang="id-ID" sz="2400" dirty="0" smtClean="0">
              <a:solidFill>
                <a:srgbClr val="000000"/>
              </a:solidFill>
              <a:effectLst>
                <a:outerShdw blurRad="38100" dist="38100" dir="2700000" algn="tl">
                  <a:srgbClr val="FFFFFF"/>
                </a:outerShdw>
              </a:effectLst>
            </a:endParaRPr>
          </a:p>
          <a:p>
            <a:pPr marL="609600" indent="-609600" eaLnBrk="1" hangingPunct="1">
              <a:buFontTx/>
              <a:buNone/>
              <a:defRPr/>
            </a:pPr>
            <a:r>
              <a:rPr lang="id-ID" sz="2400" dirty="0" smtClean="0">
                <a:solidFill>
                  <a:srgbClr val="000000"/>
                </a:solidFill>
                <a:effectLst>
                  <a:outerShdw blurRad="38100" dist="38100" dir="2700000" algn="tl">
                    <a:srgbClr val="FFFFFF"/>
                  </a:outerShdw>
                </a:effectLst>
              </a:rPr>
              <a:t>Keputusan optional, prosesnya sebagai berikut:</a:t>
            </a:r>
          </a:p>
          <a:p>
            <a:pPr marL="609600" indent="-609600" eaLnBrk="1" hangingPunct="1">
              <a:buFontTx/>
              <a:buChar char="-"/>
              <a:defRPr/>
            </a:pPr>
            <a:r>
              <a:rPr lang="id-ID" sz="2400" dirty="0" smtClean="0">
                <a:solidFill>
                  <a:srgbClr val="000000"/>
                </a:solidFill>
                <a:effectLst>
                  <a:outerShdw blurRad="38100" dist="38100" dir="2700000" algn="tl">
                    <a:srgbClr val="FFFFFF"/>
                  </a:outerShdw>
                </a:effectLst>
              </a:rPr>
              <a:t>Tahap kesadaran</a:t>
            </a:r>
            <a:r>
              <a:rPr lang="en-US" sz="2400" dirty="0" smtClean="0">
                <a:solidFill>
                  <a:srgbClr val="000000"/>
                </a:solidFill>
                <a:effectLst>
                  <a:outerShdw blurRad="38100" dist="38100" dir="2700000" algn="tl">
                    <a:srgbClr val="FFFFFF"/>
                  </a:outerShdw>
                </a:effectLst>
              </a:rPr>
              <a:t> 		(</a:t>
            </a:r>
            <a:r>
              <a:rPr lang="en-US" sz="2400" dirty="0" err="1" smtClean="0">
                <a:solidFill>
                  <a:srgbClr val="000000"/>
                </a:solidFill>
                <a:effectLst>
                  <a:outerShdw blurRad="38100" dist="38100" dir="2700000" algn="tl">
                    <a:srgbClr val="FFFFFF"/>
                  </a:outerShdw>
                </a:effectLst>
              </a:rPr>
              <a:t>awarenes</a:t>
            </a:r>
            <a:r>
              <a:rPr lang="en-US" sz="2400" dirty="0" smtClean="0">
                <a:solidFill>
                  <a:srgbClr val="000000"/>
                </a:solidFill>
                <a:effectLst>
                  <a:outerShdw blurRad="38100" dist="38100" dir="2700000" algn="tl">
                    <a:srgbClr val="FFFFFF"/>
                  </a:outerShdw>
                </a:effectLst>
              </a:rPr>
              <a:t>)</a:t>
            </a:r>
            <a:endParaRPr lang="id-ID" sz="2400" dirty="0" smtClean="0">
              <a:solidFill>
                <a:srgbClr val="000000"/>
              </a:solidFill>
              <a:effectLst>
                <a:outerShdw blurRad="38100" dist="38100" dir="2700000" algn="tl">
                  <a:srgbClr val="FFFFFF"/>
                </a:outerShdw>
              </a:effectLst>
            </a:endParaRPr>
          </a:p>
          <a:p>
            <a:pPr marL="609600" indent="-609600" eaLnBrk="1" hangingPunct="1">
              <a:buFontTx/>
              <a:buChar char="-"/>
              <a:defRPr/>
            </a:pPr>
            <a:r>
              <a:rPr lang="id-ID" sz="2400" dirty="0" smtClean="0">
                <a:solidFill>
                  <a:srgbClr val="000000"/>
                </a:solidFill>
                <a:effectLst>
                  <a:outerShdw blurRad="38100" dist="38100" dir="2700000" algn="tl">
                    <a:srgbClr val="FFFFFF"/>
                  </a:outerShdw>
                </a:effectLst>
              </a:rPr>
              <a:t>Tahap menaruh minat</a:t>
            </a:r>
            <a:r>
              <a:rPr lang="en-US" sz="2400" dirty="0" smtClean="0">
                <a:solidFill>
                  <a:srgbClr val="000000"/>
                </a:solidFill>
                <a:effectLst>
                  <a:outerShdw blurRad="38100" dist="38100" dir="2700000" algn="tl">
                    <a:srgbClr val="FFFFFF"/>
                  </a:outerShdw>
                </a:effectLst>
              </a:rPr>
              <a:t> 	(interest)</a:t>
            </a:r>
            <a:endParaRPr lang="id-ID" sz="2400" dirty="0" smtClean="0">
              <a:solidFill>
                <a:srgbClr val="000000"/>
              </a:solidFill>
              <a:effectLst>
                <a:outerShdw blurRad="38100" dist="38100" dir="2700000" algn="tl">
                  <a:srgbClr val="FFFFFF"/>
                </a:outerShdw>
              </a:effectLst>
            </a:endParaRPr>
          </a:p>
          <a:p>
            <a:pPr marL="609600" indent="-609600" eaLnBrk="1" hangingPunct="1">
              <a:buFontTx/>
              <a:buChar char="-"/>
              <a:defRPr/>
            </a:pPr>
            <a:r>
              <a:rPr lang="id-ID" sz="2400" dirty="0" smtClean="0">
                <a:solidFill>
                  <a:srgbClr val="000000"/>
                </a:solidFill>
                <a:effectLst>
                  <a:outerShdw blurRad="38100" dist="38100" dir="2700000" algn="tl">
                    <a:srgbClr val="FFFFFF"/>
                  </a:outerShdw>
                </a:effectLst>
              </a:rPr>
              <a:t>Tahap penilaian</a:t>
            </a:r>
            <a:r>
              <a:rPr lang="en-US" sz="2400" dirty="0" smtClean="0">
                <a:solidFill>
                  <a:srgbClr val="000000"/>
                </a:solidFill>
                <a:effectLst>
                  <a:outerShdw blurRad="38100" dist="38100" dir="2700000" algn="tl">
                    <a:srgbClr val="FFFFFF"/>
                  </a:outerShdw>
                </a:effectLst>
              </a:rPr>
              <a:t> 		(evaluation)</a:t>
            </a:r>
            <a:endParaRPr lang="id-ID" sz="2400" dirty="0" smtClean="0">
              <a:solidFill>
                <a:srgbClr val="000000"/>
              </a:solidFill>
              <a:effectLst>
                <a:outerShdw blurRad="38100" dist="38100" dir="2700000" algn="tl">
                  <a:srgbClr val="FFFFFF"/>
                </a:outerShdw>
              </a:effectLst>
            </a:endParaRPr>
          </a:p>
          <a:p>
            <a:pPr marL="609600" indent="-609600" eaLnBrk="1" hangingPunct="1">
              <a:buFontTx/>
              <a:buChar char="-"/>
              <a:defRPr/>
            </a:pPr>
            <a:r>
              <a:rPr lang="id-ID" sz="2400" dirty="0" smtClean="0">
                <a:solidFill>
                  <a:srgbClr val="000000"/>
                </a:solidFill>
                <a:effectLst>
                  <a:outerShdw blurRad="38100" dist="38100" dir="2700000" algn="tl">
                    <a:srgbClr val="FFFFFF"/>
                  </a:outerShdw>
                </a:effectLst>
              </a:rPr>
              <a:t>Tahap percobaan</a:t>
            </a:r>
            <a:r>
              <a:rPr lang="en-US" sz="2400" dirty="0" smtClean="0">
                <a:solidFill>
                  <a:srgbClr val="000000"/>
                </a:solidFill>
                <a:effectLst>
                  <a:outerShdw blurRad="38100" dist="38100" dir="2700000" algn="tl">
                    <a:srgbClr val="FFFFFF"/>
                  </a:outerShdw>
                </a:effectLst>
              </a:rPr>
              <a:t> 	</a:t>
            </a:r>
            <a:r>
              <a:rPr lang="en-US" sz="2400" dirty="0" smtClean="0">
                <a:solidFill>
                  <a:srgbClr val="000000"/>
                </a:solidFill>
                <a:effectLst>
                  <a:outerShdw blurRad="38100" dist="38100" dir="2700000" algn="tl">
                    <a:srgbClr val="FFFFFF"/>
                  </a:outerShdw>
                </a:effectLst>
              </a:rPr>
              <a:t>(</a:t>
            </a:r>
            <a:r>
              <a:rPr lang="en-US" sz="2400" dirty="0" smtClean="0">
                <a:solidFill>
                  <a:srgbClr val="000000"/>
                </a:solidFill>
                <a:effectLst>
                  <a:outerShdw blurRad="38100" dist="38100" dir="2700000" algn="tl">
                    <a:srgbClr val="FFFFFF"/>
                  </a:outerShdw>
                </a:effectLst>
              </a:rPr>
              <a:t>trial)</a:t>
            </a:r>
            <a:endParaRPr lang="id-ID" sz="2400" dirty="0" smtClean="0">
              <a:solidFill>
                <a:srgbClr val="000000"/>
              </a:solidFill>
              <a:effectLst>
                <a:outerShdw blurRad="38100" dist="38100" dir="2700000" algn="tl">
                  <a:srgbClr val="FFFFFF"/>
                </a:outerShdw>
              </a:effectLst>
            </a:endParaRPr>
          </a:p>
          <a:p>
            <a:pPr marL="609600" indent="-609600" eaLnBrk="1" hangingPunct="1">
              <a:buFontTx/>
              <a:buChar char="-"/>
              <a:defRPr/>
            </a:pPr>
            <a:r>
              <a:rPr lang="id-ID" sz="2400" dirty="0" smtClean="0">
                <a:solidFill>
                  <a:srgbClr val="000000"/>
                </a:solidFill>
                <a:effectLst>
                  <a:outerShdw blurRad="38100" dist="38100" dir="2700000" algn="tl">
                    <a:srgbClr val="FFFFFF"/>
                  </a:outerShdw>
                </a:effectLst>
              </a:rPr>
              <a:t>Tahap penerimaan</a:t>
            </a:r>
            <a:r>
              <a:rPr lang="en-US" sz="2400" dirty="0" smtClean="0">
                <a:solidFill>
                  <a:srgbClr val="000000"/>
                </a:solidFill>
                <a:effectLst>
                  <a:outerShdw blurRad="38100" dist="38100" dir="2700000" algn="tl">
                    <a:srgbClr val="FFFFFF"/>
                  </a:outerShdw>
                </a:effectLst>
              </a:rPr>
              <a:t> 	(adoption)</a:t>
            </a:r>
            <a:endParaRPr lang="id-ID" sz="2400" dirty="0" smtClean="0">
              <a:solidFill>
                <a:srgbClr val="000000"/>
              </a:solidFill>
              <a:effectLst>
                <a:outerShdw blurRad="38100" dist="38100" dir="2700000" algn="tl">
                  <a:srgbClr val="FFFFFF"/>
                </a:outerShdw>
              </a:effectLst>
            </a:endParaRPr>
          </a:p>
          <a:p>
            <a:pPr marL="609600" indent="-609600" eaLnBrk="1" hangingPunct="1">
              <a:buFont typeface="Wingdings" pitchFamily="2" charset="2"/>
              <a:buNone/>
              <a:defRPr/>
            </a:pPr>
            <a:endParaRPr lang="en-GB" sz="2400" dirty="0" smtClean="0">
              <a:solidFill>
                <a:srgbClr val="000000"/>
              </a:solidFill>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1528</TotalTime>
  <Words>929</Words>
  <Application>Microsoft PowerPoint</Application>
  <PresentationFormat>On-screen Show (4:3)</PresentationFormat>
  <Paragraphs>165</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Diffusion of Innovation Theory</vt:lpstr>
      <vt:lpstr>Slide 2</vt:lpstr>
      <vt:lpstr>Innovation vs Invention </vt:lpstr>
      <vt:lpstr>PROSES PENGAMBILAN KEPUTUSAN INOVASI</vt:lpstr>
      <vt:lpstr>Slide 5</vt:lpstr>
      <vt:lpstr>Tahapan Inovasi</vt:lpstr>
      <vt:lpstr>FAKTOR-FAKTOR YANG MEMPENGARUHI KECEPATAN ADOPSI</vt:lpstr>
      <vt:lpstr>Persepsi terhadap faktor – faktor inovasi :</vt:lpstr>
      <vt:lpstr>JENIS KEPUTUSAN INOVASI</vt:lpstr>
      <vt:lpstr>PROSES PENGAMBILAN INOVASI KOLEKTIF</vt:lpstr>
      <vt:lpstr>PROSES PENGAMBILAN KEPUTUSAN</vt:lpstr>
      <vt:lpstr>Sistem Norma Sosial</vt:lpstr>
      <vt:lpstr>Kelompok dalam masyarakat ketika menghadapi suatu inovasi</vt:lpstr>
      <vt:lpstr>Slide 14</vt:lpstr>
      <vt:lpstr>Slide 15</vt:lpstr>
      <vt:lpstr>Stage of Adoption by Rogers’ (1995) </vt:lpstr>
      <vt:lpstr>Faktor sukses difusi inovasi</vt:lpstr>
      <vt:lpstr>Make the Application of Diffusion Innovation on your own case !</vt:lpstr>
    </vt:vector>
  </TitlesOfParts>
  <Company>Indiana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Diffusion of Innovation</dc:title>
  <dc:creator>Winter Mason</dc:creator>
  <cp:lastModifiedBy>Admin</cp:lastModifiedBy>
  <cp:revision>20</cp:revision>
  <dcterms:created xsi:type="dcterms:W3CDTF">2003-02-18T05:38:31Z</dcterms:created>
  <dcterms:modified xsi:type="dcterms:W3CDTF">2017-01-12T02:13:41Z</dcterms:modified>
</cp:coreProperties>
</file>