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43"/>
  </p:notesMasterIdLst>
  <p:sldIdLst>
    <p:sldId id="256" r:id="rId2"/>
    <p:sldId id="258" r:id="rId3"/>
    <p:sldId id="290" r:id="rId4"/>
    <p:sldId id="407" r:id="rId5"/>
    <p:sldId id="261" r:id="rId6"/>
    <p:sldId id="323" r:id="rId7"/>
    <p:sldId id="401" r:id="rId8"/>
    <p:sldId id="293" r:id="rId9"/>
    <p:sldId id="408" r:id="rId10"/>
    <p:sldId id="395" r:id="rId11"/>
    <p:sldId id="321" r:id="rId12"/>
    <p:sldId id="397" r:id="rId13"/>
    <p:sldId id="398" r:id="rId14"/>
    <p:sldId id="400" r:id="rId15"/>
    <p:sldId id="298" r:id="rId16"/>
    <p:sldId id="402" r:id="rId17"/>
    <p:sldId id="403" r:id="rId18"/>
    <p:sldId id="404" r:id="rId19"/>
    <p:sldId id="405" r:id="rId20"/>
    <p:sldId id="362" r:id="rId21"/>
    <p:sldId id="363" r:id="rId22"/>
    <p:sldId id="376" r:id="rId23"/>
    <p:sldId id="377" r:id="rId24"/>
    <p:sldId id="322" r:id="rId25"/>
    <p:sldId id="406" r:id="rId26"/>
    <p:sldId id="378" r:id="rId27"/>
    <p:sldId id="379" r:id="rId28"/>
    <p:sldId id="411" r:id="rId29"/>
    <p:sldId id="441" r:id="rId30"/>
    <p:sldId id="442" r:id="rId31"/>
    <p:sldId id="443" r:id="rId32"/>
    <p:sldId id="410" r:id="rId33"/>
    <p:sldId id="445" r:id="rId34"/>
    <p:sldId id="446" r:id="rId35"/>
    <p:sldId id="447" r:id="rId36"/>
    <p:sldId id="448" r:id="rId37"/>
    <p:sldId id="438" r:id="rId38"/>
    <p:sldId id="450" r:id="rId39"/>
    <p:sldId id="455" r:id="rId40"/>
    <p:sldId id="434" r:id="rId41"/>
    <p:sldId id="263" r:id="rId42"/>
  </p:sldIdLst>
  <p:sldSz cx="9144000" cy="5143500" type="screen16x9"/>
  <p:notesSz cx="6858000" cy="9144000"/>
  <p:embeddedFontLst>
    <p:embeddedFont>
      <p:font typeface="Arvo" panose="02000000000000000000" pitchFamily="2" charset="77"/>
      <p:regular r:id="rId44"/>
    </p:embeddedFont>
    <p:embeddedFont>
      <p:font typeface="Constantia" panose="02030602050306030303" pitchFamily="18" charset="0"/>
      <p:regular r:id="rId45"/>
      <p:bold r:id="rId46"/>
      <p:italic r:id="rId47"/>
      <p:boldItalic r:id="rId48"/>
    </p:embeddedFont>
    <p:embeddedFont>
      <p:font typeface="Muli" panose="02000503040000020004" pitchFamily="2" charset="77"/>
      <p:italic r:id="rId49"/>
    </p:embeddedFont>
    <p:embeddedFont>
      <p:font typeface="Tahoma" panose="020B0604030504040204" pitchFamily="3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44">
          <p15:clr>
            <a:srgbClr val="A4A3A4"/>
          </p15:clr>
        </p15:guide>
        <p15:guide id="2"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47"/>
    <p:restoredTop sz="92596"/>
  </p:normalViewPr>
  <p:slideViewPr>
    <p:cSldViewPr>
      <p:cViewPr varScale="1">
        <p:scale>
          <a:sx n="122" d="100"/>
          <a:sy n="122" d="100"/>
        </p:scale>
        <p:origin x="208" y="272"/>
      </p:cViewPr>
      <p:guideLst>
        <p:guide orient="horz" pos="1644"/>
        <p:guide pos="28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a:blip r:embed="rId2"/>
          <a:stretch>
            <a:fillRect/>
          </a:stretch>
        </p:blipFill>
        <p:spPr>
          <a:xfrm>
            <a:off x="1990451" y="-15575"/>
            <a:ext cx="1037699" cy="1037699"/>
          </a:xfrm>
          <a:prstGeom prst="rect">
            <a:avLst/>
          </a:prstGeom>
          <a:noFill/>
          <a:ln>
            <a:noFill/>
          </a:ln>
        </p:spPr>
      </p:pic>
      <p:pic>
        <p:nvPicPr>
          <p:cNvPr id="10" name="Shape 10"/>
          <p:cNvPicPr preferRelativeResize="0"/>
          <p:nvPr/>
        </p:nvPicPr>
        <p:blipFill>
          <a:blip r:embed="rId3"/>
          <a:stretch>
            <a:fillRect/>
          </a:stretch>
        </p:blipFill>
        <p:spPr>
          <a:xfrm>
            <a:off x="8041323" y="1991825"/>
            <a:ext cx="1159827" cy="1159799"/>
          </a:xfrm>
          <a:prstGeom prst="rect">
            <a:avLst/>
          </a:prstGeom>
          <a:noFill/>
          <a:ln>
            <a:noFill/>
          </a:ln>
        </p:spPr>
      </p:pic>
      <p:pic>
        <p:nvPicPr>
          <p:cNvPr id="11" name="Shape 11"/>
          <p:cNvPicPr preferRelativeResize="0"/>
          <p:nvPr/>
        </p:nvPicPr>
        <p:blipFill>
          <a:blip r:embed="rId4"/>
          <a:stretch>
            <a:fillRect/>
          </a:stretch>
        </p:blipFill>
        <p:spPr>
          <a:xfrm>
            <a:off x="-70425" y="3081825"/>
            <a:ext cx="2070675" cy="2070675"/>
          </a:xfrm>
          <a:prstGeom prst="rect">
            <a:avLst/>
          </a:prstGeom>
          <a:noFill/>
          <a:ln>
            <a:noFill/>
          </a:ln>
        </p:spPr>
      </p:pic>
      <p:pic>
        <p:nvPicPr>
          <p:cNvPr id="12" name="Shape 12"/>
          <p:cNvPicPr preferRelativeResize="0"/>
          <p:nvPr/>
        </p:nvPicPr>
        <p:blipFill>
          <a:blip r:embed="rId5"/>
          <a:stretch>
            <a:fillRect/>
          </a:stretch>
        </p:blipFill>
        <p:spPr>
          <a:xfrm>
            <a:off x="7143750" y="2224"/>
            <a:ext cx="2057399" cy="2057399"/>
          </a:xfrm>
          <a:prstGeom prst="rect">
            <a:avLst/>
          </a:prstGeom>
          <a:noFill/>
          <a:ln>
            <a:noFill/>
          </a:ln>
        </p:spPr>
      </p:pic>
      <p:pic>
        <p:nvPicPr>
          <p:cNvPr id="13" name="Shape 13"/>
          <p:cNvPicPr preferRelativeResize="0"/>
          <p:nvPr/>
        </p:nvPicPr>
        <p:blipFill>
          <a:blip r:embed="rId6"/>
          <a:stretch>
            <a:fillRect/>
          </a:stretch>
        </p:blipFill>
        <p:spPr>
          <a:xfrm>
            <a:off x="-71493" y="1017181"/>
            <a:ext cx="2070675" cy="2070675"/>
          </a:xfrm>
          <a:prstGeom prst="rect">
            <a:avLst/>
          </a:prstGeom>
          <a:noFill/>
          <a:ln>
            <a:noFill/>
          </a:ln>
        </p:spPr>
      </p:pic>
      <p:sp>
        <p:nvSpPr>
          <p:cNvPr id="14" name="Shape 14"/>
          <p:cNvSpPr/>
          <p:nvPr/>
        </p:nvSpPr>
        <p:spPr>
          <a:xfrm>
            <a:off x="-72626" y="20481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965073" y="4114876"/>
            <a:ext cx="1037699" cy="1037699"/>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pic>
        <p:nvPicPr>
          <p:cNvPr id="16" name="Shape 16"/>
          <p:cNvPicPr preferRelativeResize="0"/>
          <p:nvPr/>
        </p:nvPicPr>
        <p:blipFill>
          <a:blip r:embed="rId7"/>
          <a:stretch>
            <a:fillRect/>
          </a:stretch>
        </p:blipFill>
        <p:spPr>
          <a:xfrm>
            <a:off x="4056643" y="4111407"/>
            <a:ext cx="1037699" cy="1037674"/>
          </a:xfrm>
          <a:prstGeom prst="rect">
            <a:avLst/>
          </a:prstGeom>
          <a:noFill/>
          <a:ln>
            <a:noFill/>
          </a:ln>
        </p:spPr>
      </p:pic>
      <p:pic>
        <p:nvPicPr>
          <p:cNvPr id="17" name="Shape 17"/>
          <p:cNvPicPr preferRelativeResize="0"/>
          <p:nvPr/>
        </p:nvPicPr>
        <p:blipFill>
          <a:blip r:embed="rId8"/>
          <a:stretch>
            <a:fillRect/>
          </a:stretch>
        </p:blipFill>
        <p:spPr>
          <a:xfrm>
            <a:off x="7142538" y="3085375"/>
            <a:ext cx="2070675" cy="2070675"/>
          </a:xfrm>
          <a:prstGeom prst="rect">
            <a:avLst/>
          </a:prstGeom>
          <a:noFill/>
          <a:ln>
            <a:noFill/>
          </a:ln>
        </p:spPr>
      </p:pic>
      <p:pic>
        <p:nvPicPr>
          <p:cNvPr id="18" name="Shape 18"/>
          <p:cNvPicPr preferRelativeResize="0"/>
          <p:nvPr/>
        </p:nvPicPr>
        <p:blipFill>
          <a:blip r:embed="rId9"/>
          <a:stretch>
            <a:fillRect/>
          </a:stretch>
        </p:blipFill>
        <p:spPr>
          <a:xfrm>
            <a:off x="-66600" y="-18106"/>
            <a:ext cx="1037699" cy="1037732"/>
          </a:xfrm>
          <a:prstGeom prst="rect">
            <a:avLst/>
          </a:prstGeom>
          <a:noFill/>
          <a:ln>
            <a:noFill/>
          </a:ln>
        </p:spPr>
      </p:pic>
      <p:pic>
        <p:nvPicPr>
          <p:cNvPr id="19" name="Shape 19"/>
          <p:cNvPicPr preferRelativeResize="0"/>
          <p:nvPr/>
        </p:nvPicPr>
        <p:blipFill>
          <a:blip r:embed="rId10"/>
          <a:stretch>
            <a:fillRect/>
          </a:stretch>
        </p:blipFill>
        <p:spPr>
          <a:xfrm>
            <a:off x="5082293" y="-18074"/>
            <a:ext cx="1037699" cy="1037699"/>
          </a:xfrm>
          <a:prstGeom prst="rect">
            <a:avLst/>
          </a:prstGeom>
          <a:noFill/>
          <a:ln>
            <a:noFill/>
          </a:ln>
        </p:spPr>
      </p:pic>
      <p:pic>
        <p:nvPicPr>
          <p:cNvPr id="20" name="Shape 20"/>
          <p:cNvPicPr preferRelativeResize="0"/>
          <p:nvPr/>
        </p:nvPicPr>
        <p:blipFill>
          <a:blip r:embed="rId11"/>
          <a:stretch>
            <a:fillRect/>
          </a:stretch>
        </p:blipFill>
        <p:spPr>
          <a:xfrm>
            <a:off x="3018950" y="4105800"/>
            <a:ext cx="1037699" cy="1037699"/>
          </a:xfrm>
          <a:prstGeom prst="rect">
            <a:avLst/>
          </a:prstGeom>
          <a:noFill/>
          <a:ln>
            <a:noFill/>
          </a:ln>
        </p:spPr>
      </p:pic>
      <p:sp>
        <p:nvSpPr>
          <p:cNvPr id="21" name="Shape 21"/>
          <p:cNvSpPr/>
          <p:nvPr/>
        </p:nvSpPr>
        <p:spPr>
          <a:xfrm flipH="1">
            <a:off x="971549" y="-6119"/>
            <a:ext cx="1028700" cy="1028700"/>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2000249" y="4114889"/>
            <a:ext cx="1028700" cy="1028700"/>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flipH="1">
            <a:off x="3028949" y="0"/>
            <a:ext cx="1028700" cy="102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flipH="1">
            <a:off x="5086349" y="4114889"/>
            <a:ext cx="1028700" cy="102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flipH="1">
            <a:off x="6115049" y="4114889"/>
            <a:ext cx="1028700" cy="102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flipH="1">
            <a:off x="6117974" y="-9555"/>
            <a:ext cx="1028700" cy="1028700"/>
          </a:xfrm>
          <a:prstGeom prst="rect">
            <a:avLst/>
          </a:prstGeom>
          <a:solidFill>
            <a:srgbClr val="37A9DD"/>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flipH="1">
            <a:off x="4057649" y="0"/>
            <a:ext cx="1028700" cy="10287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2000250" y="1019175"/>
            <a:ext cx="5143499" cy="30957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 name="Shape 29"/>
          <p:cNvSpPr txBox="1">
            <a:spLocks noGrp="1"/>
          </p:cNvSpPr>
          <p:nvPr>
            <p:ph type="ctrTitle"/>
          </p:nvPr>
        </p:nvSpPr>
        <p:spPr>
          <a:xfrm>
            <a:off x="2961550" y="1991825"/>
            <a:ext cx="3220800" cy="1159799"/>
          </a:xfrm>
          <a:prstGeom prst="rect">
            <a:avLst/>
          </a:prstGeom>
        </p:spPr>
        <p:txBody>
          <a:bodyPr lIns="91425" tIns="91425" rIns="91425" bIns="91425" anchor="ctr"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endParaRPr/>
          </a:p>
        </p:txBody>
      </p:sp>
      <p:sp>
        <p:nvSpPr>
          <p:cNvPr id="30" name="Shape 30"/>
          <p:cNvSpPr/>
          <p:nvPr/>
        </p:nvSpPr>
        <p:spPr>
          <a:xfrm flipH="1">
            <a:off x="7144834" y="2563115"/>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2507334" y="5004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flipH="1">
            <a:off x="8172291" y="8"/>
            <a:ext cx="971700" cy="971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4566117" y="-49"/>
            <a:ext cx="518700" cy="518700"/>
          </a:xfrm>
          <a:prstGeom prst="rect">
            <a:avLst/>
          </a:prstGeom>
          <a:solidFill>
            <a:srgbClr val="CEDBE0">
              <a:alpha val="32690"/>
            </a:srgbClr>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flipH="1">
            <a:off x="453009" y="-59"/>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7138685" y="3085376"/>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flipH="1">
            <a:off x="7143750" y="2057450"/>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19075"/>
            <a:ext cx="8229600" cy="1038225"/>
          </a:xfrm>
        </p:spPr>
        <p:txBody>
          <a:bodyPr/>
          <a:lstStyle/>
          <a:p>
            <a:r>
              <a:rPr lang="en-US"/>
              <a:t>Click to edit Master title style</a:t>
            </a:r>
            <a:endParaRPr lang="th-TH"/>
          </a:p>
        </p:txBody>
      </p:sp>
      <p:sp>
        <p:nvSpPr>
          <p:cNvPr id="3" name="Table Placeholder 2"/>
          <p:cNvSpPr>
            <a:spLocks noGrp="1"/>
          </p:cNvSpPr>
          <p:nvPr>
            <p:ph type="tbl" idx="1"/>
          </p:nvPr>
        </p:nvSpPr>
        <p:spPr>
          <a:xfrm>
            <a:off x="457200" y="1428750"/>
            <a:ext cx="8229600" cy="3086100"/>
          </a:xfrm>
        </p:spPr>
        <p:txBody>
          <a:bodyPr/>
          <a:lstStyle/>
          <a:p>
            <a:pPr lvl="0"/>
            <a:endParaRPr lang="th-TH" noProof="0"/>
          </a:p>
        </p:txBody>
      </p:sp>
      <p:sp>
        <p:nvSpPr>
          <p:cNvPr id="4" name="Rectangle 4"/>
          <p:cNvSpPr>
            <a:spLocks noGrp="1" noChangeArrowheads="1"/>
          </p:cNvSpPr>
          <p:nvPr>
            <p:ph type="dt" sz="half" idx="10"/>
          </p:nvPr>
        </p:nvSpPr>
        <p:spPr>
          <a:xfrm>
            <a:off x="6096000" y="4686300"/>
            <a:ext cx="2667000" cy="273844"/>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609600" y="4686155"/>
            <a:ext cx="5421083" cy="273844"/>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0" y="954167"/>
            <a:ext cx="533400" cy="183357"/>
          </a:xfrm>
        </p:spPr>
        <p:txBody>
          <a:bodyPr/>
          <a:lstStyle>
            <a:lvl1pPr>
              <a:defRPr/>
            </a:lvl1pPr>
          </a:lstStyle>
          <a:p>
            <a:pPr>
              <a:defRPr/>
            </a:pPr>
            <a:fld id="{270C9D1A-20CA-4542-B994-4A770C364CB9}" type="slidenum">
              <a:rPr lang="en-US"/>
              <a:t>‹#›</a:t>
            </a:fld>
            <a:endParaRPr lang="en-US"/>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842475" y="1197075"/>
            <a:ext cx="4115399" cy="6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90" name="Shape 90"/>
          <p:cNvSpPr txBox="1">
            <a:spLocks noGrp="1"/>
          </p:cNvSpPr>
          <p:nvPr>
            <p:ph type="body" idx="1"/>
          </p:nvPr>
        </p:nvSpPr>
        <p:spPr>
          <a:xfrm>
            <a:off x="1842475" y="1918281"/>
            <a:ext cx="4115399" cy="27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pic>
        <p:nvPicPr>
          <p:cNvPr id="91" name="Shape 91"/>
          <p:cNvPicPr preferRelativeResize="0"/>
          <p:nvPr/>
        </p:nvPicPr>
        <p:blipFill>
          <a:blip r:embed="rId2"/>
          <a:stretch>
            <a:fillRect/>
          </a:stretch>
        </p:blipFill>
        <p:spPr>
          <a:xfrm>
            <a:off x="8106184" y="2070682"/>
            <a:ext cx="1037814" cy="1037812"/>
          </a:xfrm>
          <a:prstGeom prst="rect">
            <a:avLst/>
          </a:prstGeom>
          <a:noFill/>
          <a:ln>
            <a:noFill/>
          </a:ln>
        </p:spPr>
      </p:pic>
      <p:pic>
        <p:nvPicPr>
          <p:cNvPr id="92" name="Shape 92"/>
          <p:cNvPicPr preferRelativeResize="0"/>
          <p:nvPr/>
        </p:nvPicPr>
        <p:blipFill>
          <a:blip r:embed="rId3"/>
          <a:stretch>
            <a:fillRect/>
          </a:stretch>
        </p:blipFill>
        <p:spPr>
          <a:xfrm>
            <a:off x="7066221" y="9"/>
            <a:ext cx="2077779" cy="2077770"/>
          </a:xfrm>
          <a:prstGeom prst="rect">
            <a:avLst/>
          </a:prstGeom>
          <a:noFill/>
          <a:ln>
            <a:noFill/>
          </a:ln>
        </p:spPr>
      </p:pic>
      <p:sp>
        <p:nvSpPr>
          <p:cNvPr id="93" name="Shape 93"/>
          <p:cNvSpPr/>
          <p:nvPr/>
        </p:nvSpPr>
        <p:spPr>
          <a:xfrm>
            <a:off x="7070023" y="2072329"/>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8106244" y="31085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7070023" y="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6" y="4105794"/>
            <a:ext cx="1037699" cy="1037699"/>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0" y="358709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518690" y="4105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6551322" y="-9"/>
            <a:ext cx="518700" cy="5187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7587465" y="258374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101" name="Shape 101"/>
          <p:cNvGrpSpPr/>
          <p:nvPr/>
        </p:nvGrpSpPr>
        <p:grpSpPr>
          <a:xfrm>
            <a:off x="7332941" y="269800"/>
            <a:ext cx="498130" cy="498101"/>
            <a:chOff x="1923675" y="1633650"/>
            <a:chExt cx="436000" cy="435975"/>
          </a:xfrm>
        </p:grpSpPr>
        <p:sp>
          <p:nvSpPr>
            <p:cNvPr id="102" name="Shape 102"/>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53"/>
        <p:cNvGrpSpPr/>
        <p:nvPr/>
      </p:nvGrpSpPr>
      <p:grpSpPr>
        <a:xfrm>
          <a:off x="0" y="0"/>
          <a:ext cx="0" cy="0"/>
          <a:chOff x="0" y="0"/>
          <a:chExt cx="0" cy="0"/>
        </a:xfrm>
      </p:grpSpPr>
      <p:pic>
        <p:nvPicPr>
          <p:cNvPr id="154" name="Shape 154"/>
          <p:cNvPicPr preferRelativeResize="0"/>
          <p:nvPr/>
        </p:nvPicPr>
        <p:blipFill>
          <a:blip r:embed="rId2"/>
          <a:stretch>
            <a:fillRect/>
          </a:stretch>
        </p:blipFill>
        <p:spPr>
          <a:xfrm>
            <a:off x="8106250" y="0"/>
            <a:ext cx="1037699" cy="1037699"/>
          </a:xfrm>
          <a:prstGeom prst="rect">
            <a:avLst/>
          </a:prstGeom>
          <a:noFill/>
          <a:ln>
            <a:noFill/>
          </a:ln>
        </p:spPr>
      </p:pic>
      <p:pic>
        <p:nvPicPr>
          <p:cNvPr id="155" name="Shape 155"/>
          <p:cNvPicPr preferRelativeResize="0"/>
          <p:nvPr/>
        </p:nvPicPr>
        <p:blipFill>
          <a:blip r:embed="rId3"/>
          <a:stretch>
            <a:fillRect/>
          </a:stretch>
        </p:blipFill>
        <p:spPr>
          <a:xfrm>
            <a:off x="7066225" y="2070675"/>
            <a:ext cx="2077775" cy="2077775"/>
          </a:xfrm>
          <a:prstGeom prst="rect">
            <a:avLst/>
          </a:prstGeom>
          <a:noFill/>
          <a:ln>
            <a:noFill/>
          </a:ln>
        </p:spPr>
      </p:pic>
      <p:sp>
        <p:nvSpPr>
          <p:cNvPr id="156" name="Shape 156"/>
          <p:cNvSpPr txBox="1">
            <a:spLocks noGrp="1"/>
          </p:cNvSpPr>
          <p:nvPr>
            <p:ph type="title"/>
          </p:nvPr>
        </p:nvSpPr>
        <p:spPr>
          <a:xfrm>
            <a:off x="1842475" y="1197075"/>
            <a:ext cx="4115399" cy="6219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7" name="Shape 157"/>
          <p:cNvSpPr/>
          <p:nvPr/>
        </p:nvSpPr>
        <p:spPr>
          <a:xfrm>
            <a:off x="7070023" y="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8106244" y="1037712"/>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7070023" y="3102451"/>
            <a:ext cx="1037699" cy="10376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6" y="4105794"/>
            <a:ext cx="1037699" cy="10376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1037700" y="410579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9" y="4624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7587472" y="1037690"/>
            <a:ext cx="518700" cy="518700"/>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86252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7529848" y="3440573"/>
            <a:ext cx="455350" cy="41422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p:nvPr/>
        </p:nvSpPr>
        <p:spPr>
          <a:xfrm flipH="1">
            <a:off x="7192539" y="3387810"/>
            <a:ext cx="302960" cy="275573"/>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67"/>
        <p:cNvGrpSpPr/>
        <p:nvPr/>
      </p:nvGrpSpPr>
      <p:grpSpPr>
        <a:xfrm>
          <a:off x="0" y="0"/>
          <a:ext cx="0" cy="0"/>
          <a:chOff x="0" y="0"/>
          <a:chExt cx="0" cy="0"/>
        </a:xfrm>
      </p:grpSpPr>
      <p:pic>
        <p:nvPicPr>
          <p:cNvPr id="168" name="Shape 168"/>
          <p:cNvPicPr preferRelativeResize="0"/>
          <p:nvPr/>
        </p:nvPicPr>
        <p:blipFill>
          <a:blip r:embed="rId2"/>
          <a:stretch>
            <a:fillRect/>
          </a:stretch>
        </p:blipFill>
        <p:spPr>
          <a:xfrm>
            <a:off x="8106250" y="0"/>
            <a:ext cx="1037699" cy="1037699"/>
          </a:xfrm>
          <a:prstGeom prst="rect">
            <a:avLst/>
          </a:prstGeom>
          <a:noFill/>
          <a:ln>
            <a:noFill/>
          </a:ln>
        </p:spPr>
      </p:pic>
      <p:pic>
        <p:nvPicPr>
          <p:cNvPr id="169" name="Shape 169"/>
          <p:cNvPicPr preferRelativeResize="0"/>
          <p:nvPr/>
        </p:nvPicPr>
        <p:blipFill>
          <a:blip r:embed="rId3"/>
          <a:stretch>
            <a:fillRect/>
          </a:stretch>
        </p:blipFill>
        <p:spPr>
          <a:xfrm>
            <a:off x="0" y="4105800"/>
            <a:ext cx="1037699" cy="1037699"/>
          </a:xfrm>
          <a:prstGeom prst="rect">
            <a:avLst/>
          </a:prstGeom>
          <a:noFill/>
          <a:ln>
            <a:noFill/>
          </a:ln>
        </p:spPr>
      </p:pic>
      <p:sp>
        <p:nvSpPr>
          <p:cNvPr id="170" name="Shape 170"/>
          <p:cNvSpPr txBox="1">
            <a:spLocks noGrp="1"/>
          </p:cNvSpPr>
          <p:nvPr>
            <p:ph type="body" idx="1"/>
          </p:nvPr>
        </p:nvSpPr>
        <p:spPr>
          <a:xfrm>
            <a:off x="1375225" y="3953400"/>
            <a:ext cx="1990500" cy="820200"/>
          </a:xfrm>
          <a:prstGeom prst="rect">
            <a:avLst/>
          </a:prstGeom>
        </p:spPr>
        <p:txBody>
          <a:bodyPr lIns="91425" tIns="91425" rIns="91425" bIns="91425" anchor="t" anchorCtr="0"/>
          <a:lstStyle>
            <a:lvl1pPr lvl="0">
              <a:spcBef>
                <a:spcPts val="360"/>
              </a:spcBef>
              <a:buSzPct val="100000"/>
              <a:buNone/>
              <a:defRPr sz="1400"/>
            </a:lvl1pPr>
          </a:lstStyle>
          <a:p>
            <a:endParaRPr/>
          </a:p>
        </p:txBody>
      </p:sp>
      <p:pic>
        <p:nvPicPr>
          <p:cNvPr id="171" name="Shape 171"/>
          <p:cNvPicPr preferRelativeResize="0"/>
          <p:nvPr/>
        </p:nvPicPr>
        <p:blipFill>
          <a:blip r:embed="rId4"/>
          <a:stretch>
            <a:fillRect/>
          </a:stretch>
        </p:blipFill>
        <p:spPr>
          <a:xfrm>
            <a:off x="-48" y="3068052"/>
            <a:ext cx="1037699" cy="1037749"/>
          </a:xfrm>
          <a:prstGeom prst="rect">
            <a:avLst/>
          </a:prstGeom>
          <a:noFill/>
          <a:ln>
            <a:noFill/>
          </a:ln>
        </p:spPr>
      </p:pic>
      <p:sp>
        <p:nvSpPr>
          <p:cNvPr id="172" name="Shape 172"/>
          <p:cNvSpPr/>
          <p:nvPr/>
        </p:nvSpPr>
        <p:spPr>
          <a:xfrm>
            <a:off x="8106248" y="1037704"/>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7070023" y="1"/>
            <a:ext cx="1037699" cy="10376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7070032" y="1037694"/>
            <a:ext cx="1037699" cy="10376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0" y="2549347"/>
            <a:ext cx="518700" cy="5187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518690" y="46247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8623697" y="3114515"/>
            <a:ext cx="518700" cy="5187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8623690" y="518990"/>
            <a:ext cx="518700" cy="5187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pic>
        <p:nvPicPr>
          <p:cNvPr id="179" name="Shape 179"/>
          <p:cNvPicPr preferRelativeResize="0"/>
          <p:nvPr/>
        </p:nvPicPr>
        <p:blipFill>
          <a:blip r:embed="rId5"/>
          <a:stretch>
            <a:fillRect/>
          </a:stretch>
        </p:blipFill>
        <p:spPr>
          <a:xfrm>
            <a:off x="8106250" y="2072325"/>
            <a:ext cx="1037699" cy="1037699"/>
          </a:xfrm>
          <a:prstGeom prst="rect">
            <a:avLst/>
          </a:prstGeom>
          <a:noFill/>
          <a:ln>
            <a:noFill/>
          </a:ln>
        </p:spPr>
      </p:pic>
      <p:grpSp>
        <p:nvGrpSpPr>
          <p:cNvPr id="180" name="Shape 180"/>
          <p:cNvGrpSpPr/>
          <p:nvPr/>
        </p:nvGrpSpPr>
        <p:grpSpPr>
          <a:xfrm>
            <a:off x="7331725" y="290387"/>
            <a:ext cx="514305" cy="456925"/>
            <a:chOff x="5292575" y="3681900"/>
            <a:chExt cx="420150" cy="373275"/>
          </a:xfrm>
        </p:grpSpPr>
        <p:sp>
          <p:nvSpPr>
            <p:cNvPr id="181" name="Shape 181"/>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2" name="Shape 182"/>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3" name="Shape 183"/>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4" name="Shape 184"/>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5" name="Shape 185"/>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6" name="Shape 186"/>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1">
    <p:spTree>
      <p:nvGrpSpPr>
        <p:cNvPr id="1" name="Shape 188"/>
        <p:cNvGrpSpPr/>
        <p:nvPr/>
      </p:nvGrpSpPr>
      <p:grpSpPr>
        <a:xfrm>
          <a:off x="0" y="0"/>
          <a:ext cx="0" cy="0"/>
          <a:chOff x="0" y="0"/>
          <a:chExt cx="0" cy="0"/>
        </a:xfrm>
      </p:grpSpPr>
      <p:pic>
        <p:nvPicPr>
          <p:cNvPr id="189" name="Shape 189"/>
          <p:cNvPicPr preferRelativeResize="0"/>
          <p:nvPr/>
        </p:nvPicPr>
        <p:blipFill>
          <a:blip r:embed="rId2"/>
          <a:stretch>
            <a:fillRect/>
          </a:stretch>
        </p:blipFill>
        <p:spPr>
          <a:xfrm>
            <a:off x="8213282" y="1857008"/>
            <a:ext cx="930717" cy="930717"/>
          </a:xfrm>
          <a:prstGeom prst="rect">
            <a:avLst/>
          </a:prstGeom>
          <a:noFill/>
          <a:ln>
            <a:noFill/>
          </a:ln>
        </p:spPr>
      </p:pic>
      <p:pic>
        <p:nvPicPr>
          <p:cNvPr id="190" name="Shape 190"/>
          <p:cNvPicPr preferRelativeResize="0"/>
          <p:nvPr/>
        </p:nvPicPr>
        <p:blipFill>
          <a:blip r:embed="rId3"/>
          <a:stretch>
            <a:fillRect/>
          </a:stretch>
        </p:blipFill>
        <p:spPr>
          <a:xfrm>
            <a:off x="7280639" y="15"/>
            <a:ext cx="1863360" cy="1863357"/>
          </a:xfrm>
          <a:prstGeom prst="rect">
            <a:avLst/>
          </a:prstGeom>
          <a:noFill/>
          <a:ln>
            <a:noFill/>
          </a:ln>
        </p:spPr>
      </p:pic>
      <p:sp>
        <p:nvSpPr>
          <p:cNvPr id="191" name="Shape 191"/>
          <p:cNvSpPr/>
          <p:nvPr/>
        </p:nvSpPr>
        <p:spPr>
          <a:xfrm>
            <a:off x="7284049" y="1858485"/>
            <a:ext cx="930600" cy="9306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8213335" y="2787740"/>
            <a:ext cx="930600" cy="930600"/>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7284049" y="8"/>
            <a:ext cx="930600" cy="9306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5" y="4212883"/>
            <a:ext cx="930600" cy="9306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0" y="3747713"/>
            <a:ext cx="465300" cy="465300"/>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465163" y="4212880"/>
            <a:ext cx="465300" cy="4653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6818875" y="0"/>
            <a:ext cx="465300" cy="465300"/>
          </a:xfrm>
          <a:prstGeom prst="rect">
            <a:avLst/>
          </a:prstGeom>
          <a:solidFill>
            <a:srgbClr val="FAA99C"/>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a:off x="7748093" y="2317122"/>
            <a:ext cx="465300" cy="465300"/>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199" name="Shape 199"/>
          <p:cNvGrpSpPr/>
          <p:nvPr/>
        </p:nvGrpSpPr>
        <p:grpSpPr>
          <a:xfrm>
            <a:off x="7519838" y="241964"/>
            <a:ext cx="446725" cy="446699"/>
            <a:chOff x="1923675" y="1633650"/>
            <a:chExt cx="436000" cy="435975"/>
          </a:xfrm>
        </p:grpSpPr>
        <p:sp>
          <p:nvSpPr>
            <p:cNvPr id="200" name="Shape 200"/>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1" name="Shape 201"/>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3" name="Shape 203"/>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4" name="Shape 204"/>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3">
    <p:spTree>
      <p:nvGrpSpPr>
        <p:cNvPr id="1" name="Shape 226"/>
        <p:cNvGrpSpPr/>
        <p:nvPr/>
      </p:nvGrpSpPr>
      <p:grpSpPr>
        <a:xfrm>
          <a:off x="0" y="0"/>
          <a:ext cx="0" cy="0"/>
          <a:chOff x="0" y="0"/>
          <a:chExt cx="0" cy="0"/>
        </a:xfrm>
      </p:grpSpPr>
      <p:pic>
        <p:nvPicPr>
          <p:cNvPr id="227" name="Shape 227"/>
          <p:cNvPicPr preferRelativeResize="0"/>
          <p:nvPr/>
        </p:nvPicPr>
        <p:blipFill>
          <a:blip r:embed="rId2"/>
          <a:stretch>
            <a:fillRect/>
          </a:stretch>
        </p:blipFill>
        <p:spPr>
          <a:xfrm>
            <a:off x="7277752" y="1861708"/>
            <a:ext cx="933084" cy="933087"/>
          </a:xfrm>
          <a:prstGeom prst="rect">
            <a:avLst/>
          </a:prstGeom>
          <a:noFill/>
          <a:ln>
            <a:noFill/>
          </a:ln>
        </p:spPr>
      </p:pic>
      <p:pic>
        <p:nvPicPr>
          <p:cNvPr id="228" name="Shape 228"/>
          <p:cNvPicPr preferRelativeResize="0"/>
          <p:nvPr/>
        </p:nvPicPr>
        <p:blipFill>
          <a:blip r:embed="rId3"/>
          <a:stretch>
            <a:fillRect/>
          </a:stretch>
        </p:blipFill>
        <p:spPr>
          <a:xfrm>
            <a:off x="7275841" y="8"/>
            <a:ext cx="1868082" cy="1868084"/>
          </a:xfrm>
          <a:prstGeom prst="rect">
            <a:avLst/>
          </a:prstGeom>
          <a:noFill/>
          <a:ln>
            <a:noFill/>
          </a:ln>
        </p:spPr>
      </p:pic>
      <p:sp>
        <p:nvSpPr>
          <p:cNvPr id="229" name="Shape 229"/>
          <p:cNvSpPr/>
          <p:nvPr/>
        </p:nvSpPr>
        <p:spPr>
          <a:xfrm>
            <a:off x="6344788" y="12"/>
            <a:ext cx="932999" cy="9329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8210900" y="1862680"/>
            <a:ext cx="932999" cy="9329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8210892" y="930218"/>
            <a:ext cx="932999" cy="9329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286" y="3743869"/>
            <a:ext cx="932999" cy="932999"/>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292" y="4676847"/>
            <a:ext cx="466499" cy="4664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300" y="3743866"/>
            <a:ext cx="466499" cy="4664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8677502" y="2798990"/>
            <a:ext cx="466499" cy="466499"/>
          </a:xfrm>
          <a:prstGeom prst="rect">
            <a:avLst/>
          </a:prstGeom>
          <a:solidFill>
            <a:srgbClr val="B0D85B"/>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7277743" y="0"/>
            <a:ext cx="466499" cy="4664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grpSp>
        <p:nvGrpSpPr>
          <p:cNvPr id="237" name="Shape 237"/>
          <p:cNvGrpSpPr/>
          <p:nvPr/>
        </p:nvGrpSpPr>
        <p:grpSpPr>
          <a:xfrm>
            <a:off x="8431832" y="1151245"/>
            <a:ext cx="490564" cy="490564"/>
            <a:chOff x="5941025" y="3634400"/>
            <a:chExt cx="467650" cy="467650"/>
          </a:xfrm>
        </p:grpSpPr>
        <p:sp>
          <p:nvSpPr>
            <p:cNvPr id="238" name="Shape 238"/>
            <p:cNvSpPr/>
            <p:nvPr/>
          </p:nvSpPr>
          <p:spPr>
            <a:xfrm>
              <a:off x="5941025" y="3634400"/>
              <a:ext cx="467650" cy="467650"/>
            </a:xfrm>
            <a:custGeom>
              <a:avLst/>
              <a:gdLst/>
              <a:ahLst/>
              <a:cxnLst/>
              <a:rect l="0" t="0" r="0" b="0"/>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9" name="Shape 239"/>
            <p:cNvSpPr/>
            <p:nvPr/>
          </p:nvSpPr>
          <p:spPr>
            <a:xfrm>
              <a:off x="6211975" y="3753150"/>
              <a:ext cx="19525" cy="18900"/>
            </a:xfrm>
            <a:custGeom>
              <a:avLst/>
              <a:gdLst/>
              <a:ahLst/>
              <a:cxnLst/>
              <a:rect l="0" t="0" r="0" b="0"/>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0" name="Shape 240"/>
            <p:cNvSpPr/>
            <p:nvPr/>
          </p:nvSpPr>
          <p:spPr>
            <a:xfrm>
              <a:off x="5943475" y="3695900"/>
              <a:ext cx="177800" cy="351350"/>
            </a:xfrm>
            <a:custGeom>
              <a:avLst/>
              <a:gdLst/>
              <a:ahLst/>
              <a:cxnLst/>
              <a:rect l="0" t="0" r="0" b="0"/>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1" name="Shape 241"/>
            <p:cNvSpPr/>
            <p:nvPr/>
          </p:nvSpPr>
          <p:spPr>
            <a:xfrm>
              <a:off x="6128575" y="3695900"/>
              <a:ext cx="86475" cy="47525"/>
            </a:xfrm>
            <a:custGeom>
              <a:avLst/>
              <a:gdLst/>
              <a:ahLst/>
              <a:cxnLst/>
              <a:rect l="0" t="0" r="0" b="0"/>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2" name="Shape 242"/>
            <p:cNvSpPr/>
            <p:nvPr/>
          </p:nvSpPr>
          <p:spPr>
            <a:xfrm>
              <a:off x="6357500" y="3940075"/>
              <a:ext cx="18900" cy="34725"/>
            </a:xfrm>
            <a:custGeom>
              <a:avLst/>
              <a:gdLst/>
              <a:ahLst/>
              <a:cxnLst/>
              <a:rect l="0" t="0" r="0" b="0"/>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3" name="Shape 243"/>
            <p:cNvSpPr/>
            <p:nvPr/>
          </p:nvSpPr>
          <p:spPr>
            <a:xfrm>
              <a:off x="6202850" y="3720875"/>
              <a:ext cx="204000" cy="278875"/>
            </a:xfrm>
            <a:custGeom>
              <a:avLst/>
              <a:gdLst/>
              <a:ahLst/>
              <a:cxnLst/>
              <a:rect l="0" t="0" r="0" b="0"/>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lank 4">
    <p:spTree>
      <p:nvGrpSpPr>
        <p:cNvPr id="1" name="Shape 244"/>
        <p:cNvGrpSpPr/>
        <p:nvPr/>
      </p:nvGrpSpPr>
      <p:grpSpPr>
        <a:xfrm>
          <a:off x="0" y="0"/>
          <a:ext cx="0" cy="0"/>
          <a:chOff x="0" y="0"/>
          <a:chExt cx="0" cy="0"/>
        </a:xfrm>
      </p:grpSpPr>
      <p:pic>
        <p:nvPicPr>
          <p:cNvPr id="245" name="Shape 245"/>
          <p:cNvPicPr preferRelativeResize="0"/>
          <p:nvPr/>
        </p:nvPicPr>
        <p:blipFill>
          <a:blip r:embed="rId2"/>
          <a:stretch>
            <a:fillRect/>
          </a:stretch>
        </p:blipFill>
        <p:spPr>
          <a:xfrm>
            <a:off x="8208904" y="0"/>
            <a:ext cx="935025" cy="935025"/>
          </a:xfrm>
          <a:prstGeom prst="rect">
            <a:avLst/>
          </a:prstGeom>
          <a:noFill/>
          <a:ln>
            <a:noFill/>
          </a:ln>
        </p:spPr>
      </p:pic>
      <p:pic>
        <p:nvPicPr>
          <p:cNvPr id="246" name="Shape 246"/>
          <p:cNvPicPr preferRelativeResize="0"/>
          <p:nvPr/>
        </p:nvPicPr>
        <p:blipFill>
          <a:blip r:embed="rId3"/>
          <a:stretch>
            <a:fillRect/>
          </a:stretch>
        </p:blipFill>
        <p:spPr>
          <a:xfrm>
            <a:off x="7271785" y="1865793"/>
            <a:ext cx="1872187" cy="1872190"/>
          </a:xfrm>
          <a:prstGeom prst="rect">
            <a:avLst/>
          </a:prstGeom>
          <a:noFill/>
          <a:ln>
            <a:noFill/>
          </a:ln>
        </p:spPr>
      </p:pic>
      <p:sp>
        <p:nvSpPr>
          <p:cNvPr id="247" name="Shape 247"/>
          <p:cNvSpPr/>
          <p:nvPr/>
        </p:nvSpPr>
        <p:spPr>
          <a:xfrm>
            <a:off x="7275208" y="3"/>
            <a:ext cx="935099" cy="9350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a:off x="8208899" y="935036"/>
            <a:ext cx="935099" cy="935099"/>
          </a:xfrm>
          <a:prstGeom prst="rect">
            <a:avLst/>
          </a:prstGeom>
          <a:solidFill>
            <a:srgbClr val="7198A9"/>
          </a:solidFill>
          <a:ln>
            <a:noFill/>
          </a:ln>
        </p:spPr>
        <p:txBody>
          <a:bodyPr lIns="91425" tIns="91425" rIns="91425" bIns="91425" anchor="ctr" anchorCtr="0">
            <a:noAutofit/>
          </a:bodyPr>
          <a:lstStyle/>
          <a:p>
            <a:pPr lvl="0">
              <a:spcBef>
                <a:spcPts val="0"/>
              </a:spcBef>
              <a:buNone/>
            </a:pPr>
            <a:endParaRPr/>
          </a:p>
        </p:txBody>
      </p:sp>
      <p:sp>
        <p:nvSpPr>
          <p:cNvPr id="249" name="Shape 249"/>
          <p:cNvSpPr/>
          <p:nvPr/>
        </p:nvSpPr>
        <p:spPr>
          <a:xfrm>
            <a:off x="7275208" y="2795481"/>
            <a:ext cx="935099" cy="9350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a:off x="13" y="4208473"/>
            <a:ext cx="935099" cy="9350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935031" y="4208476"/>
            <a:ext cx="467399" cy="467399"/>
          </a:xfrm>
          <a:prstGeom prst="rect">
            <a:avLst/>
          </a:prstGeom>
          <a:solidFill>
            <a:srgbClr val="CEDBE0"/>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0" y="4676118"/>
            <a:ext cx="467399" cy="467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a:off x="7741457" y="935016"/>
            <a:ext cx="467399" cy="467399"/>
          </a:xfrm>
          <a:prstGeom prst="rect">
            <a:avLst/>
          </a:prstGeom>
          <a:solidFill>
            <a:srgbClr val="EDC67B"/>
          </a:solidFill>
          <a:ln>
            <a:noFill/>
          </a:ln>
        </p:spPr>
        <p:txBody>
          <a:bodyPr lIns="91425" tIns="91425" rIns="91425" bIns="91425" anchor="ctr" anchorCtr="0">
            <a:noAutofit/>
          </a:bodyPr>
          <a:lstStyle/>
          <a:p>
            <a:pPr lvl="0">
              <a:spcBef>
                <a:spcPts val="0"/>
              </a:spcBef>
              <a:buNone/>
            </a:pPr>
            <a:endParaRPr/>
          </a:p>
        </p:txBody>
      </p:sp>
      <p:sp>
        <p:nvSpPr>
          <p:cNvPr id="254" name="Shape 254"/>
          <p:cNvSpPr/>
          <p:nvPr/>
        </p:nvSpPr>
        <p:spPr>
          <a:xfrm>
            <a:off x="8676589" y="467638"/>
            <a:ext cx="467399" cy="467399"/>
          </a:xfrm>
          <a:prstGeom prst="rect">
            <a:avLst/>
          </a:prstGeom>
          <a:solidFill>
            <a:srgbClr val="7198A9">
              <a:alpha val="41150"/>
            </a:srgbClr>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7689535" y="3100147"/>
            <a:ext cx="410308" cy="373254"/>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6" name="Shape 256"/>
          <p:cNvSpPr/>
          <p:nvPr/>
        </p:nvSpPr>
        <p:spPr>
          <a:xfrm flipH="1">
            <a:off x="7385584" y="3052605"/>
            <a:ext cx="273000" cy="248321"/>
          </a:xfrm>
          <a:custGeom>
            <a:avLst/>
            <a:gdLst/>
            <a:ahLst/>
            <a:cxnLst/>
            <a:rect l="0" t="0" r="0" b="0"/>
            <a:pathLst>
              <a:path w="16173" h="14711" fill="none" extrusionOk="0">
                <a:moveTo>
                  <a:pt x="8087" y="1"/>
                </a:moveTo>
                <a:lnTo>
                  <a:pt x="8087" y="1"/>
                </a:lnTo>
                <a:lnTo>
                  <a:pt x="7672" y="1"/>
                </a:lnTo>
                <a:lnTo>
                  <a:pt x="7258" y="25"/>
                </a:lnTo>
                <a:lnTo>
                  <a:pt x="6844" y="74"/>
                </a:lnTo>
                <a:lnTo>
                  <a:pt x="6455" y="122"/>
                </a:lnTo>
                <a:lnTo>
                  <a:pt x="6065" y="195"/>
                </a:lnTo>
                <a:lnTo>
                  <a:pt x="5675" y="293"/>
                </a:lnTo>
                <a:lnTo>
                  <a:pt x="5310" y="415"/>
                </a:lnTo>
                <a:lnTo>
                  <a:pt x="4945" y="536"/>
                </a:lnTo>
                <a:lnTo>
                  <a:pt x="4579" y="658"/>
                </a:lnTo>
                <a:lnTo>
                  <a:pt x="4238" y="829"/>
                </a:lnTo>
                <a:lnTo>
                  <a:pt x="3897" y="975"/>
                </a:lnTo>
                <a:lnTo>
                  <a:pt x="3557" y="1170"/>
                </a:lnTo>
                <a:lnTo>
                  <a:pt x="3240" y="1364"/>
                </a:lnTo>
                <a:lnTo>
                  <a:pt x="2948" y="1559"/>
                </a:lnTo>
                <a:lnTo>
                  <a:pt x="2655" y="1778"/>
                </a:lnTo>
                <a:lnTo>
                  <a:pt x="2363" y="1998"/>
                </a:lnTo>
                <a:lnTo>
                  <a:pt x="2095" y="2241"/>
                </a:lnTo>
                <a:lnTo>
                  <a:pt x="1852" y="2485"/>
                </a:lnTo>
                <a:lnTo>
                  <a:pt x="1608" y="2753"/>
                </a:lnTo>
                <a:lnTo>
                  <a:pt x="1389" y="3021"/>
                </a:lnTo>
                <a:lnTo>
                  <a:pt x="1170" y="3288"/>
                </a:lnTo>
                <a:lnTo>
                  <a:pt x="975" y="3581"/>
                </a:lnTo>
                <a:lnTo>
                  <a:pt x="804" y="3873"/>
                </a:lnTo>
                <a:lnTo>
                  <a:pt x="634" y="4190"/>
                </a:lnTo>
                <a:lnTo>
                  <a:pt x="488" y="4506"/>
                </a:lnTo>
                <a:lnTo>
                  <a:pt x="366" y="4823"/>
                </a:lnTo>
                <a:lnTo>
                  <a:pt x="244" y="5139"/>
                </a:lnTo>
                <a:lnTo>
                  <a:pt x="171" y="5480"/>
                </a:lnTo>
                <a:lnTo>
                  <a:pt x="98" y="5821"/>
                </a:lnTo>
                <a:lnTo>
                  <a:pt x="49" y="6162"/>
                </a:lnTo>
                <a:lnTo>
                  <a:pt x="1" y="6503"/>
                </a:lnTo>
                <a:lnTo>
                  <a:pt x="1" y="6869"/>
                </a:lnTo>
                <a:lnTo>
                  <a:pt x="1" y="6869"/>
                </a:lnTo>
                <a:lnTo>
                  <a:pt x="1" y="7234"/>
                </a:lnTo>
                <a:lnTo>
                  <a:pt x="49" y="7624"/>
                </a:lnTo>
                <a:lnTo>
                  <a:pt x="98" y="7989"/>
                </a:lnTo>
                <a:lnTo>
                  <a:pt x="196" y="8330"/>
                </a:lnTo>
                <a:lnTo>
                  <a:pt x="293" y="8695"/>
                </a:lnTo>
                <a:lnTo>
                  <a:pt x="415" y="9036"/>
                </a:lnTo>
                <a:lnTo>
                  <a:pt x="561" y="9377"/>
                </a:lnTo>
                <a:lnTo>
                  <a:pt x="731" y="9718"/>
                </a:lnTo>
                <a:lnTo>
                  <a:pt x="902" y="10035"/>
                </a:lnTo>
                <a:lnTo>
                  <a:pt x="1097" y="10327"/>
                </a:lnTo>
                <a:lnTo>
                  <a:pt x="1340" y="10644"/>
                </a:lnTo>
                <a:lnTo>
                  <a:pt x="1559" y="10936"/>
                </a:lnTo>
                <a:lnTo>
                  <a:pt x="1827" y="11204"/>
                </a:lnTo>
                <a:lnTo>
                  <a:pt x="2095" y="11472"/>
                </a:lnTo>
                <a:lnTo>
                  <a:pt x="2387" y="11740"/>
                </a:lnTo>
                <a:lnTo>
                  <a:pt x="2680" y="11983"/>
                </a:lnTo>
                <a:lnTo>
                  <a:pt x="2680" y="11983"/>
                </a:lnTo>
                <a:lnTo>
                  <a:pt x="2485" y="12349"/>
                </a:lnTo>
                <a:lnTo>
                  <a:pt x="2266" y="12714"/>
                </a:lnTo>
                <a:lnTo>
                  <a:pt x="2022" y="13104"/>
                </a:lnTo>
                <a:lnTo>
                  <a:pt x="1706" y="13469"/>
                </a:lnTo>
                <a:lnTo>
                  <a:pt x="1365" y="13834"/>
                </a:lnTo>
                <a:lnTo>
                  <a:pt x="1170" y="14005"/>
                </a:lnTo>
                <a:lnTo>
                  <a:pt x="951" y="14151"/>
                </a:lnTo>
                <a:lnTo>
                  <a:pt x="731" y="14297"/>
                </a:lnTo>
                <a:lnTo>
                  <a:pt x="512" y="14443"/>
                </a:lnTo>
                <a:lnTo>
                  <a:pt x="269" y="14540"/>
                </a:lnTo>
                <a:lnTo>
                  <a:pt x="1" y="14662"/>
                </a:lnTo>
                <a:lnTo>
                  <a:pt x="1" y="14662"/>
                </a:lnTo>
                <a:lnTo>
                  <a:pt x="122" y="14662"/>
                </a:lnTo>
                <a:lnTo>
                  <a:pt x="488" y="14711"/>
                </a:lnTo>
                <a:lnTo>
                  <a:pt x="1024" y="14711"/>
                </a:lnTo>
                <a:lnTo>
                  <a:pt x="1365" y="14711"/>
                </a:lnTo>
                <a:lnTo>
                  <a:pt x="1706" y="14687"/>
                </a:lnTo>
                <a:lnTo>
                  <a:pt x="2095" y="14614"/>
                </a:lnTo>
                <a:lnTo>
                  <a:pt x="2485" y="14540"/>
                </a:lnTo>
                <a:lnTo>
                  <a:pt x="2899" y="14419"/>
                </a:lnTo>
                <a:lnTo>
                  <a:pt x="3313" y="14273"/>
                </a:lnTo>
                <a:lnTo>
                  <a:pt x="3751" y="14078"/>
                </a:lnTo>
                <a:lnTo>
                  <a:pt x="4165" y="13834"/>
                </a:lnTo>
                <a:lnTo>
                  <a:pt x="4579" y="13566"/>
                </a:lnTo>
                <a:lnTo>
                  <a:pt x="4969" y="13201"/>
                </a:lnTo>
                <a:lnTo>
                  <a:pt x="4969" y="13201"/>
                </a:lnTo>
                <a:lnTo>
                  <a:pt x="5334" y="13323"/>
                </a:lnTo>
                <a:lnTo>
                  <a:pt x="5700" y="13444"/>
                </a:lnTo>
                <a:lnTo>
                  <a:pt x="6089" y="13518"/>
                </a:lnTo>
                <a:lnTo>
                  <a:pt x="6479" y="13591"/>
                </a:lnTo>
                <a:lnTo>
                  <a:pt x="6869" y="13664"/>
                </a:lnTo>
                <a:lnTo>
                  <a:pt x="7258" y="13712"/>
                </a:lnTo>
                <a:lnTo>
                  <a:pt x="7672" y="13737"/>
                </a:lnTo>
                <a:lnTo>
                  <a:pt x="8087" y="13737"/>
                </a:lnTo>
                <a:lnTo>
                  <a:pt x="8087" y="13737"/>
                </a:lnTo>
                <a:lnTo>
                  <a:pt x="8501" y="13737"/>
                </a:lnTo>
                <a:lnTo>
                  <a:pt x="8915" y="13712"/>
                </a:lnTo>
                <a:lnTo>
                  <a:pt x="9329" y="13664"/>
                </a:lnTo>
                <a:lnTo>
                  <a:pt x="9718" y="13591"/>
                </a:lnTo>
                <a:lnTo>
                  <a:pt x="10108" y="13518"/>
                </a:lnTo>
                <a:lnTo>
                  <a:pt x="10498" y="13420"/>
                </a:lnTo>
                <a:lnTo>
                  <a:pt x="10863" y="13323"/>
                </a:lnTo>
                <a:lnTo>
                  <a:pt x="11228" y="13201"/>
                </a:lnTo>
                <a:lnTo>
                  <a:pt x="11594" y="13055"/>
                </a:lnTo>
                <a:lnTo>
                  <a:pt x="11935" y="12909"/>
                </a:lnTo>
                <a:lnTo>
                  <a:pt x="12276" y="12738"/>
                </a:lnTo>
                <a:lnTo>
                  <a:pt x="12617" y="12568"/>
                </a:lnTo>
                <a:lnTo>
                  <a:pt x="12933" y="12373"/>
                </a:lnTo>
                <a:lnTo>
                  <a:pt x="13225" y="12178"/>
                </a:lnTo>
                <a:lnTo>
                  <a:pt x="13518" y="11959"/>
                </a:lnTo>
                <a:lnTo>
                  <a:pt x="13810" y="11715"/>
                </a:lnTo>
                <a:lnTo>
                  <a:pt x="14078" y="11496"/>
                </a:lnTo>
                <a:lnTo>
                  <a:pt x="14321" y="11228"/>
                </a:lnTo>
                <a:lnTo>
                  <a:pt x="14565" y="10985"/>
                </a:lnTo>
                <a:lnTo>
                  <a:pt x="14784" y="10717"/>
                </a:lnTo>
                <a:lnTo>
                  <a:pt x="15003" y="10424"/>
                </a:lnTo>
                <a:lnTo>
                  <a:pt x="15198" y="10132"/>
                </a:lnTo>
                <a:lnTo>
                  <a:pt x="15369" y="9840"/>
                </a:lnTo>
                <a:lnTo>
                  <a:pt x="15539" y="9548"/>
                </a:lnTo>
                <a:lnTo>
                  <a:pt x="15685" y="9231"/>
                </a:lnTo>
                <a:lnTo>
                  <a:pt x="15807" y="8914"/>
                </a:lnTo>
                <a:lnTo>
                  <a:pt x="15929" y="8574"/>
                </a:lnTo>
                <a:lnTo>
                  <a:pt x="16002" y="8257"/>
                </a:lnTo>
                <a:lnTo>
                  <a:pt x="16075" y="7916"/>
                </a:lnTo>
                <a:lnTo>
                  <a:pt x="16124" y="7575"/>
                </a:lnTo>
                <a:lnTo>
                  <a:pt x="16172" y="7210"/>
                </a:lnTo>
                <a:lnTo>
                  <a:pt x="16172" y="6869"/>
                </a:lnTo>
                <a:lnTo>
                  <a:pt x="16172" y="6869"/>
                </a:lnTo>
                <a:lnTo>
                  <a:pt x="16172" y="6503"/>
                </a:lnTo>
                <a:lnTo>
                  <a:pt x="16124" y="6162"/>
                </a:lnTo>
                <a:lnTo>
                  <a:pt x="16075" y="5821"/>
                </a:lnTo>
                <a:lnTo>
                  <a:pt x="16002" y="5480"/>
                </a:lnTo>
                <a:lnTo>
                  <a:pt x="15929" y="5139"/>
                </a:lnTo>
                <a:lnTo>
                  <a:pt x="15807" y="4823"/>
                </a:lnTo>
                <a:lnTo>
                  <a:pt x="15685" y="4506"/>
                </a:lnTo>
                <a:lnTo>
                  <a:pt x="15539" y="4190"/>
                </a:lnTo>
                <a:lnTo>
                  <a:pt x="15369" y="3873"/>
                </a:lnTo>
                <a:lnTo>
                  <a:pt x="15198" y="3581"/>
                </a:lnTo>
                <a:lnTo>
                  <a:pt x="15003" y="3288"/>
                </a:lnTo>
                <a:lnTo>
                  <a:pt x="14784" y="3021"/>
                </a:lnTo>
                <a:lnTo>
                  <a:pt x="14565" y="2753"/>
                </a:lnTo>
                <a:lnTo>
                  <a:pt x="14321" y="2485"/>
                </a:lnTo>
                <a:lnTo>
                  <a:pt x="14078" y="2241"/>
                </a:lnTo>
                <a:lnTo>
                  <a:pt x="13810" y="1998"/>
                </a:lnTo>
                <a:lnTo>
                  <a:pt x="13518" y="1778"/>
                </a:lnTo>
                <a:lnTo>
                  <a:pt x="13225" y="1559"/>
                </a:lnTo>
                <a:lnTo>
                  <a:pt x="12933" y="1364"/>
                </a:lnTo>
                <a:lnTo>
                  <a:pt x="12617" y="1170"/>
                </a:lnTo>
                <a:lnTo>
                  <a:pt x="12276" y="975"/>
                </a:lnTo>
                <a:lnTo>
                  <a:pt x="11935" y="829"/>
                </a:lnTo>
                <a:lnTo>
                  <a:pt x="11594" y="658"/>
                </a:lnTo>
                <a:lnTo>
                  <a:pt x="11228" y="536"/>
                </a:lnTo>
                <a:lnTo>
                  <a:pt x="10863" y="415"/>
                </a:lnTo>
                <a:lnTo>
                  <a:pt x="10498" y="293"/>
                </a:lnTo>
                <a:lnTo>
                  <a:pt x="10108" y="195"/>
                </a:lnTo>
                <a:lnTo>
                  <a:pt x="9718" y="122"/>
                </a:lnTo>
                <a:lnTo>
                  <a:pt x="9329" y="74"/>
                </a:lnTo>
                <a:lnTo>
                  <a:pt x="8915" y="25"/>
                </a:lnTo>
                <a:lnTo>
                  <a:pt x="8501" y="1"/>
                </a:lnTo>
                <a:lnTo>
                  <a:pt x="8087" y="1"/>
                </a:lnTo>
                <a:lnTo>
                  <a:pt x="8087"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5"/>
            <a:ext cx="2133600" cy="273844"/>
          </a:xfrm>
          <a:prstGeom prst="rect">
            <a:avLst/>
          </a:prstGeom>
        </p:spPr>
        <p:txBody>
          <a:bodyPr/>
          <a:lstStyle/>
          <a:p>
            <a:fld id="{E846EB05-C44E-4C9A-A06B-1FB8BAA3262F}" type="datetimeFigureOut">
              <a:rPr lang="en-US" smtClean="0"/>
              <a:t>5/8/20</a:t>
            </a:fld>
            <a:endParaRPr lang="en-US"/>
          </a:p>
        </p:txBody>
      </p:sp>
      <p:sp>
        <p:nvSpPr>
          <p:cNvPr id="5" name="Footer Placeholder 4"/>
          <p:cNvSpPr>
            <a:spLocks noGrp="1"/>
          </p:cNvSpPr>
          <p:nvPr>
            <p:ph type="ftr" sz="quarter" idx="11"/>
          </p:nvPr>
        </p:nvSpPr>
        <p:spPr>
          <a:xfrm>
            <a:off x="3124200" y="4767265"/>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5"/>
            <a:ext cx="2133600" cy="273844"/>
          </a:xfrm>
          <a:prstGeom prst="rect">
            <a:avLst/>
          </a:prstGeom>
        </p:spPr>
        <p:txBody>
          <a:bodyPr/>
          <a:lstStyle/>
          <a:p>
            <a:fld id="{1E662750-536A-4B62-93B6-37BD3D568ED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pPr>
              <a:defRPr/>
            </a:pPr>
            <a:fld id="{113B59CF-44BC-4BC8-8E1E-94572146D2C7}"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842475" y="1197075"/>
            <a:ext cx="4115399" cy="621900"/>
          </a:xfrm>
          <a:prstGeom prst="rect">
            <a:avLst/>
          </a:prstGeom>
          <a:noFill/>
          <a:ln>
            <a:noFill/>
          </a:ln>
        </p:spPr>
        <p:txBody>
          <a:bodyPr lIns="91425" tIns="91425" rIns="91425" bIns="91425" anchor="b" anchorCtr="0"/>
          <a:lstStyle>
            <a:lvl1pPr lvl="0">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1pPr>
            <a:lvl2pPr lvl="1">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2pPr>
            <a:lvl3pPr lvl="2">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3pPr>
            <a:lvl4pPr lvl="3">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4pPr>
            <a:lvl5pPr lvl="4">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5pPr>
            <a:lvl6pPr lvl="5">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6pPr>
            <a:lvl7pPr lvl="6">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7pPr>
            <a:lvl8pPr lvl="7">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8pPr>
            <a:lvl9pPr lvl="8">
              <a:spcBef>
                <a:spcPts val="0"/>
              </a:spcBef>
              <a:buClr>
                <a:srgbClr val="7198A9"/>
              </a:buClr>
              <a:buFont typeface="Arvo" panose="02000000000000000000"/>
              <a:buNone/>
              <a:defRPr>
                <a:solidFill>
                  <a:srgbClr val="7198A9"/>
                </a:solidFill>
                <a:latin typeface="Arvo" panose="02000000000000000000"/>
                <a:ea typeface="Arvo" panose="02000000000000000000"/>
                <a:cs typeface="Arvo" panose="02000000000000000000"/>
                <a:sym typeface="Arvo" panose="02000000000000000000"/>
              </a:defRPr>
            </a:lvl9pPr>
          </a:lstStyle>
          <a:p>
            <a:endParaRPr/>
          </a:p>
        </p:txBody>
      </p:sp>
      <p:sp>
        <p:nvSpPr>
          <p:cNvPr id="7" name="Shape 7"/>
          <p:cNvSpPr txBox="1">
            <a:spLocks noGrp="1"/>
          </p:cNvSpPr>
          <p:nvPr>
            <p:ph type="body" idx="1"/>
          </p:nvPr>
        </p:nvSpPr>
        <p:spPr>
          <a:xfrm>
            <a:off x="1842475" y="1918281"/>
            <a:ext cx="4115399" cy="2702700"/>
          </a:xfrm>
          <a:prstGeom prst="rect">
            <a:avLst/>
          </a:prstGeom>
          <a:noFill/>
          <a:ln>
            <a:noFill/>
          </a:ln>
        </p:spPr>
        <p:txBody>
          <a:bodyPr lIns="91425" tIns="91425" rIns="91425" bIns="91425" anchor="t" anchorCtr="0"/>
          <a:lstStyle>
            <a:lvl1pPr lvl="0">
              <a:spcBef>
                <a:spcPts val="600"/>
              </a:spcBef>
              <a:buClr>
                <a:srgbClr val="CEDBE0"/>
              </a:buClr>
              <a:buSzPct val="100000"/>
              <a:buFont typeface="Muli" panose="02000503040000020004"/>
              <a:buChar char="■"/>
              <a:defRPr sz="1600">
                <a:solidFill>
                  <a:srgbClr val="4D778A"/>
                </a:solidFill>
                <a:latin typeface="Muli" panose="02000503040000020004"/>
                <a:ea typeface="Muli" panose="02000503040000020004"/>
                <a:cs typeface="Muli" panose="02000503040000020004"/>
                <a:sym typeface="Muli" panose="02000503040000020004"/>
              </a:defRPr>
            </a:lvl1pPr>
            <a:lvl2pPr lvl="1">
              <a:spcBef>
                <a:spcPts val="480"/>
              </a:spcBef>
              <a:buClr>
                <a:srgbClr val="CEDBE0"/>
              </a:buClr>
              <a:buSzPct val="100000"/>
              <a:buFont typeface="Muli" panose="02000503040000020004"/>
              <a:buChar char="□"/>
              <a:defRPr sz="1600">
                <a:solidFill>
                  <a:srgbClr val="4D778A"/>
                </a:solidFill>
                <a:latin typeface="Muli" panose="02000503040000020004"/>
                <a:ea typeface="Muli" panose="02000503040000020004"/>
                <a:cs typeface="Muli" panose="02000503040000020004"/>
                <a:sym typeface="Muli" panose="02000503040000020004"/>
              </a:defRPr>
            </a:lvl2pPr>
            <a:lvl3pPr lvl="2">
              <a:spcBef>
                <a:spcPts val="480"/>
              </a:spcBef>
              <a:buClr>
                <a:srgbClr val="CEDBE0"/>
              </a:buClr>
              <a:buSzPct val="100000"/>
              <a:buFont typeface="Muli" panose="02000503040000020004"/>
              <a:buChar char="▫"/>
              <a:defRPr sz="1600">
                <a:solidFill>
                  <a:srgbClr val="4D778A"/>
                </a:solidFill>
                <a:latin typeface="Muli" panose="02000503040000020004"/>
                <a:ea typeface="Muli" panose="02000503040000020004"/>
                <a:cs typeface="Muli" panose="02000503040000020004"/>
                <a:sym typeface="Muli" panose="02000503040000020004"/>
              </a:defRPr>
            </a:lvl3pPr>
            <a:lvl4pPr lvl="3">
              <a:spcBef>
                <a:spcPts val="360"/>
              </a:spcBef>
              <a:buClr>
                <a:srgbClr val="CEDBE0"/>
              </a:buClr>
              <a:buSzPct val="100000"/>
              <a:buFont typeface="Muli" panose="02000503040000020004"/>
              <a:buChar char="▫"/>
              <a:defRPr sz="1600">
                <a:solidFill>
                  <a:srgbClr val="4D778A"/>
                </a:solidFill>
                <a:latin typeface="Muli" panose="02000503040000020004"/>
                <a:ea typeface="Muli" panose="02000503040000020004"/>
                <a:cs typeface="Muli" panose="02000503040000020004"/>
                <a:sym typeface="Muli" panose="02000503040000020004"/>
              </a:defRPr>
            </a:lvl4pPr>
            <a:lvl5pPr lvl="4">
              <a:spcBef>
                <a:spcPts val="360"/>
              </a:spcBef>
              <a:buClr>
                <a:srgbClr val="4D778A"/>
              </a:buClr>
              <a:buSzPct val="100000"/>
              <a:buFont typeface="Muli" panose="02000503040000020004"/>
              <a:defRPr sz="1600">
                <a:solidFill>
                  <a:srgbClr val="4D778A"/>
                </a:solidFill>
                <a:latin typeface="Muli" panose="02000503040000020004"/>
                <a:ea typeface="Muli" panose="02000503040000020004"/>
                <a:cs typeface="Muli" panose="02000503040000020004"/>
                <a:sym typeface="Muli" panose="02000503040000020004"/>
              </a:defRPr>
            </a:lvl5pPr>
            <a:lvl6pPr lvl="5">
              <a:spcBef>
                <a:spcPts val="360"/>
              </a:spcBef>
              <a:buClr>
                <a:srgbClr val="4D778A"/>
              </a:buClr>
              <a:buSzPct val="100000"/>
              <a:buFont typeface="Muli" panose="02000503040000020004"/>
              <a:defRPr sz="1600">
                <a:solidFill>
                  <a:srgbClr val="4D778A"/>
                </a:solidFill>
                <a:latin typeface="Muli" panose="02000503040000020004"/>
                <a:ea typeface="Muli" panose="02000503040000020004"/>
                <a:cs typeface="Muli" panose="02000503040000020004"/>
                <a:sym typeface="Muli" panose="02000503040000020004"/>
              </a:defRPr>
            </a:lvl6pPr>
            <a:lvl7pPr lvl="6">
              <a:spcBef>
                <a:spcPts val="360"/>
              </a:spcBef>
              <a:buClr>
                <a:srgbClr val="4D778A"/>
              </a:buClr>
              <a:buSzPct val="100000"/>
              <a:buFont typeface="Muli" panose="02000503040000020004"/>
              <a:defRPr sz="1600">
                <a:solidFill>
                  <a:srgbClr val="4D778A"/>
                </a:solidFill>
                <a:latin typeface="Muli" panose="02000503040000020004"/>
                <a:ea typeface="Muli" panose="02000503040000020004"/>
                <a:cs typeface="Muli" panose="02000503040000020004"/>
                <a:sym typeface="Muli" panose="02000503040000020004"/>
              </a:defRPr>
            </a:lvl7pPr>
            <a:lvl8pPr lvl="7">
              <a:spcBef>
                <a:spcPts val="360"/>
              </a:spcBef>
              <a:buClr>
                <a:srgbClr val="4D778A"/>
              </a:buClr>
              <a:buSzPct val="100000"/>
              <a:buFont typeface="Muli" panose="02000503040000020004"/>
              <a:defRPr sz="1600">
                <a:solidFill>
                  <a:srgbClr val="4D778A"/>
                </a:solidFill>
                <a:latin typeface="Muli" panose="02000503040000020004"/>
                <a:ea typeface="Muli" panose="02000503040000020004"/>
                <a:cs typeface="Muli" panose="02000503040000020004"/>
                <a:sym typeface="Muli" panose="02000503040000020004"/>
              </a:defRPr>
            </a:lvl8pPr>
            <a:lvl9pPr lvl="8">
              <a:spcBef>
                <a:spcPts val="360"/>
              </a:spcBef>
              <a:buClr>
                <a:srgbClr val="4D778A"/>
              </a:buClr>
              <a:buSzPct val="100000"/>
              <a:buFont typeface="Muli" panose="02000503040000020004"/>
              <a:defRPr sz="1600">
                <a:solidFill>
                  <a:srgbClr val="4D778A"/>
                </a:solidFill>
                <a:latin typeface="Muli" panose="02000503040000020004"/>
                <a:ea typeface="Muli" panose="02000503040000020004"/>
                <a:cs typeface="Muli" panose="02000503040000020004"/>
                <a:sym typeface="Muli" panose="02000503040000020004"/>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ctrTitle"/>
          </p:nvPr>
        </p:nvSpPr>
        <p:spPr>
          <a:xfrm>
            <a:off x="1981200" y="1991825"/>
            <a:ext cx="5181600" cy="1159799"/>
          </a:xfrm>
          <a:prstGeom prst="rect">
            <a:avLst/>
          </a:prstGeom>
        </p:spPr>
        <p:txBody>
          <a:bodyPr lIns="91425" tIns="91425" rIns="91425" bIns="91425" anchor="ctr" anchorCtr="0">
            <a:noAutofit/>
          </a:bodyPr>
          <a:lstStyle/>
          <a:p>
            <a:pPr lvl="0">
              <a:spcBef>
                <a:spcPts val="0"/>
              </a:spcBef>
              <a:buNone/>
            </a:pPr>
            <a:r>
              <a:rPr lang="en-GB" sz="3200" dirty="0"/>
              <a:t>PROM</a:t>
            </a:r>
            <a:r>
              <a:rPr lang="en-US" altLang="en-GB" sz="3200" dirty="0"/>
              <a:t>KES DI BERBAGAI SETTING (2) </a:t>
            </a:r>
          </a:p>
        </p:txBody>
      </p:sp>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30" y="562610"/>
            <a:ext cx="5951220" cy="621665"/>
          </a:xfrm>
        </p:spPr>
        <p:txBody>
          <a:bodyPr/>
          <a:lstStyle/>
          <a:p>
            <a:r>
              <a:rPr lang="en-US" sz="2400">
                <a:solidFill>
                  <a:srgbClr val="FF0000"/>
                </a:solidFill>
              </a:rPr>
              <a:t>Kemitraan dalam Promosi Kesehatan di Sekolah</a:t>
            </a:r>
          </a:p>
        </p:txBody>
      </p:sp>
      <p:sp>
        <p:nvSpPr>
          <p:cNvPr id="3" name="Text Placeholder 2"/>
          <p:cNvSpPr>
            <a:spLocks noGrp="1"/>
          </p:cNvSpPr>
          <p:nvPr>
            <p:ph type="body" idx="1"/>
          </p:nvPr>
        </p:nvSpPr>
        <p:spPr>
          <a:xfrm>
            <a:off x="1066800" y="1184275"/>
            <a:ext cx="6145530" cy="3745230"/>
          </a:xfrm>
        </p:spPr>
        <p:txBody>
          <a:bodyPr/>
          <a:lstStyle/>
          <a:p>
            <a:pPr marL="174625" indent="-174625"/>
            <a:r>
              <a:rPr lang="en-US" sz="2200" dirty="0" err="1">
                <a:solidFill>
                  <a:schemeClr val="tx1"/>
                </a:solidFill>
              </a:rPr>
              <a:t>Promosi</a:t>
            </a:r>
            <a:r>
              <a:rPr lang="en-US" sz="2200" dirty="0">
                <a:solidFill>
                  <a:schemeClr val="tx1"/>
                </a:solidFill>
              </a:rPr>
              <a:t> </a:t>
            </a:r>
            <a:r>
              <a:rPr lang="en-US" sz="2200" dirty="0" err="1">
                <a:solidFill>
                  <a:schemeClr val="tx1"/>
                </a:solidFill>
              </a:rPr>
              <a:t>kesehatan</a:t>
            </a:r>
            <a:r>
              <a:rPr lang="en-US" sz="2200" dirty="0">
                <a:solidFill>
                  <a:schemeClr val="tx1"/>
                </a:solidFill>
              </a:rPr>
              <a:t> </a:t>
            </a:r>
            <a:r>
              <a:rPr lang="en-US" sz="2200" dirty="0" err="1">
                <a:solidFill>
                  <a:schemeClr val="tx1"/>
                </a:solidFill>
              </a:rPr>
              <a:t>di</a:t>
            </a:r>
            <a:r>
              <a:rPr lang="en-US" sz="2200" dirty="0">
                <a:solidFill>
                  <a:schemeClr val="tx1"/>
                </a:solidFill>
              </a:rPr>
              <a:t> </a:t>
            </a:r>
            <a:r>
              <a:rPr lang="en-US" sz="2200" dirty="0" err="1">
                <a:solidFill>
                  <a:schemeClr val="tx1"/>
                </a:solidFill>
              </a:rPr>
              <a:t>sekolah</a:t>
            </a:r>
            <a:r>
              <a:rPr lang="en-US" sz="2200" dirty="0">
                <a:solidFill>
                  <a:schemeClr val="tx1"/>
                </a:solidFill>
              </a:rPr>
              <a:t>    </a:t>
            </a:r>
            <a:r>
              <a:rPr lang="en-US" sz="2200" dirty="0" err="1">
                <a:solidFill>
                  <a:schemeClr val="tx1"/>
                </a:solidFill>
              </a:rPr>
              <a:t>merupakan</a:t>
            </a:r>
            <a:r>
              <a:rPr lang="en-US" sz="2200" dirty="0">
                <a:solidFill>
                  <a:schemeClr val="tx1"/>
                </a:solidFill>
              </a:rPr>
              <a:t> </a:t>
            </a:r>
            <a:r>
              <a:rPr lang="en-US" sz="2200" dirty="0" err="1">
                <a:solidFill>
                  <a:schemeClr val="tx1"/>
                </a:solidFill>
              </a:rPr>
              <a:t>perwujudan</a:t>
            </a:r>
            <a:r>
              <a:rPr lang="en-US" sz="2200" dirty="0">
                <a:solidFill>
                  <a:schemeClr val="tx1"/>
                </a:solidFill>
              </a:rPr>
              <a:t> partnership </a:t>
            </a:r>
            <a:r>
              <a:rPr lang="en-US" sz="2200" dirty="0" err="1">
                <a:solidFill>
                  <a:schemeClr val="tx1"/>
                </a:solidFill>
              </a:rPr>
              <a:t>dari</a:t>
            </a:r>
            <a:r>
              <a:rPr lang="en-US" sz="2200" dirty="0">
                <a:solidFill>
                  <a:schemeClr val="tx1"/>
                </a:solidFill>
              </a:rPr>
              <a:t>  </a:t>
            </a:r>
            <a:r>
              <a:rPr lang="en-US" sz="2200" dirty="0" err="1">
                <a:solidFill>
                  <a:schemeClr val="tx1"/>
                </a:solidFill>
              </a:rPr>
              <a:t>berbagai</a:t>
            </a:r>
            <a:r>
              <a:rPr lang="en-US" sz="2200" dirty="0">
                <a:solidFill>
                  <a:schemeClr val="tx1"/>
                </a:solidFill>
              </a:rPr>
              <a:t> </a:t>
            </a:r>
            <a:r>
              <a:rPr lang="en-US" sz="2200" dirty="0" err="1">
                <a:solidFill>
                  <a:schemeClr val="tx1"/>
                </a:solidFill>
              </a:rPr>
              <a:t>pihak</a:t>
            </a:r>
            <a:r>
              <a:rPr lang="en-US" sz="2200" dirty="0">
                <a:solidFill>
                  <a:schemeClr val="tx1"/>
                </a:solidFill>
              </a:rPr>
              <a:t>.</a:t>
            </a:r>
          </a:p>
          <a:p>
            <a:pPr marL="174625" indent="-174625">
              <a:buNone/>
            </a:pPr>
            <a:endParaRPr lang="en-US" sz="2200" dirty="0">
              <a:solidFill>
                <a:schemeClr val="tx1"/>
              </a:solidFill>
            </a:endParaRPr>
          </a:p>
          <a:p>
            <a:pPr marL="174625" indent="-174625"/>
            <a:r>
              <a:rPr lang="en-US" sz="2200" dirty="0">
                <a:solidFill>
                  <a:schemeClr val="tx1"/>
                </a:solidFill>
              </a:rPr>
              <a:t>Pilar </a:t>
            </a:r>
            <a:r>
              <a:rPr lang="en-US" sz="2200" dirty="0" err="1">
                <a:solidFill>
                  <a:schemeClr val="tx1"/>
                </a:solidFill>
              </a:rPr>
              <a:t>utama</a:t>
            </a:r>
            <a:r>
              <a:rPr lang="en-US" sz="2200" dirty="0">
                <a:solidFill>
                  <a:schemeClr val="tx1"/>
                </a:solidFill>
              </a:rPr>
              <a:t> </a:t>
            </a:r>
            <a:r>
              <a:rPr lang="en-US" sz="2200" dirty="0" err="1">
                <a:solidFill>
                  <a:schemeClr val="tx1"/>
                </a:solidFill>
              </a:rPr>
              <a:t>kemitraan</a:t>
            </a:r>
            <a:r>
              <a:rPr lang="en-US" sz="2200" dirty="0">
                <a:solidFill>
                  <a:schemeClr val="tx1"/>
                </a:solidFill>
              </a:rPr>
              <a:t> </a:t>
            </a:r>
            <a:r>
              <a:rPr lang="en-US" sz="2200" dirty="0" err="1">
                <a:solidFill>
                  <a:schemeClr val="tx1"/>
                </a:solidFill>
              </a:rPr>
              <a:t>Promkes</a:t>
            </a:r>
            <a:r>
              <a:rPr lang="en-US" sz="2200" dirty="0">
                <a:solidFill>
                  <a:schemeClr val="tx1"/>
                </a:solidFill>
              </a:rPr>
              <a:t> di </a:t>
            </a:r>
            <a:r>
              <a:rPr lang="en-US" sz="2200" dirty="0" err="1">
                <a:solidFill>
                  <a:schemeClr val="tx1"/>
                </a:solidFill>
              </a:rPr>
              <a:t>sekolah</a:t>
            </a:r>
            <a:r>
              <a:rPr lang="en-US" sz="2200" dirty="0">
                <a:solidFill>
                  <a:schemeClr val="tx1"/>
                </a:solidFill>
              </a:rPr>
              <a:t> </a:t>
            </a:r>
            <a:r>
              <a:rPr lang="en-US" sz="2200" dirty="0" err="1">
                <a:solidFill>
                  <a:schemeClr val="tx1"/>
                </a:solidFill>
              </a:rPr>
              <a:t>terdiri</a:t>
            </a:r>
            <a:r>
              <a:rPr lang="en-US" sz="2200" dirty="0">
                <a:solidFill>
                  <a:schemeClr val="tx1"/>
                </a:solidFill>
              </a:rPr>
              <a:t> </a:t>
            </a:r>
            <a:r>
              <a:rPr lang="en-US" sz="2200" dirty="0" err="1">
                <a:solidFill>
                  <a:schemeClr val="tx1"/>
                </a:solidFill>
              </a:rPr>
              <a:t>dari</a:t>
            </a:r>
            <a:r>
              <a:rPr lang="en-US" sz="2200" dirty="0">
                <a:solidFill>
                  <a:schemeClr val="tx1"/>
                </a:solidFill>
              </a:rPr>
              <a:t>:</a:t>
            </a:r>
          </a:p>
          <a:p>
            <a:pPr marL="717550" lvl="1" indent="-312738"/>
            <a:r>
              <a:rPr lang="en-US" sz="2200" dirty="0">
                <a:solidFill>
                  <a:schemeClr val="tx1"/>
                </a:solidFill>
              </a:rPr>
              <a:t>Guru, </a:t>
            </a:r>
          </a:p>
          <a:p>
            <a:pPr marL="717550" lvl="1" indent="-312738"/>
            <a:r>
              <a:rPr lang="en-US" sz="2200" dirty="0" err="1">
                <a:solidFill>
                  <a:schemeClr val="tx1"/>
                </a:solidFill>
              </a:rPr>
              <a:t>Petugas</a:t>
            </a:r>
            <a:r>
              <a:rPr lang="en-US" sz="2200" dirty="0">
                <a:solidFill>
                  <a:schemeClr val="tx1"/>
                </a:solidFill>
              </a:rPr>
              <a:t> </a:t>
            </a:r>
            <a:r>
              <a:rPr lang="en-US" sz="2200" dirty="0" err="1">
                <a:solidFill>
                  <a:schemeClr val="tx1"/>
                </a:solidFill>
              </a:rPr>
              <a:t>kesehatan</a:t>
            </a:r>
            <a:r>
              <a:rPr lang="en-US" sz="2200" dirty="0">
                <a:solidFill>
                  <a:schemeClr val="tx1"/>
                </a:solidFill>
              </a:rPr>
              <a:t> (</a:t>
            </a:r>
            <a:r>
              <a:rPr lang="en-US" sz="2200" dirty="0" err="1">
                <a:solidFill>
                  <a:schemeClr val="tx1"/>
                </a:solidFill>
              </a:rPr>
              <a:t>Puskesmas</a:t>
            </a:r>
            <a:r>
              <a:rPr lang="en-US" sz="2200" dirty="0">
                <a:solidFill>
                  <a:schemeClr val="tx1"/>
                </a:solidFill>
              </a:rPr>
              <a:t>), </a:t>
            </a:r>
          </a:p>
          <a:p>
            <a:pPr marL="717550" lvl="1" indent="-312738"/>
            <a:r>
              <a:rPr lang="en-US" sz="2200" dirty="0">
                <a:solidFill>
                  <a:schemeClr val="tx1"/>
                </a:solidFill>
              </a:rPr>
              <a:t>Orang </a:t>
            </a:r>
            <a:r>
              <a:rPr lang="en-US" sz="2200" dirty="0" err="1">
                <a:solidFill>
                  <a:schemeClr val="tx1"/>
                </a:solidFill>
              </a:rPr>
              <a:t>tua</a:t>
            </a:r>
            <a:r>
              <a:rPr lang="en-US" sz="2200" dirty="0">
                <a:solidFill>
                  <a:schemeClr val="tx1"/>
                </a:solidFill>
              </a:rPr>
              <a:t> murid</a:t>
            </a:r>
          </a:p>
          <a:p>
            <a:pPr marL="717550" lvl="1" indent="-312738"/>
            <a:r>
              <a:rPr lang="en-US" sz="2200" dirty="0" err="1">
                <a:solidFill>
                  <a:schemeClr val="tx1"/>
                </a:solidFill>
              </a:rPr>
              <a:t>Organisasi</a:t>
            </a:r>
            <a:r>
              <a:rPr lang="en-US" sz="2200" dirty="0">
                <a:solidFill>
                  <a:schemeClr val="tx1"/>
                </a:solidFill>
              </a:rPr>
              <a:t> yang </a:t>
            </a:r>
            <a:r>
              <a:rPr lang="en-US" sz="2200" dirty="0" err="1">
                <a:solidFill>
                  <a:schemeClr val="tx1"/>
                </a:solidFill>
              </a:rPr>
              <a:t>ada</a:t>
            </a:r>
            <a:r>
              <a:rPr lang="en-US" sz="2200" dirty="0">
                <a:solidFill>
                  <a:schemeClr val="tx1"/>
                </a:solidFill>
              </a:rPr>
              <a:t> di </a:t>
            </a:r>
            <a:r>
              <a:rPr lang="en-US" sz="2200" dirty="0" err="1">
                <a:solidFill>
                  <a:schemeClr val="tx1"/>
                </a:solidFill>
              </a:rPr>
              <a:t>sekolah</a:t>
            </a:r>
            <a:r>
              <a:rPr lang="en-US" sz="2200" dirty="0">
                <a:solidFill>
                  <a:schemeClr val="tx1"/>
                </a:solidFill>
              </a:rPr>
              <a:t> </a:t>
            </a:r>
            <a:r>
              <a:rPr lang="en-US" sz="2200" dirty="0" err="1">
                <a:solidFill>
                  <a:schemeClr val="tx1"/>
                </a:solidFill>
              </a:rPr>
              <a:t>tersebut</a:t>
            </a:r>
            <a:r>
              <a:rPr lang="en-US" sz="2200" dirty="0">
                <a:solidFill>
                  <a:schemeClr val="tx1"/>
                </a:solid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35" y="290830"/>
            <a:ext cx="5836285" cy="621665"/>
          </a:xfrm>
        </p:spPr>
        <p:txBody>
          <a:bodyPr/>
          <a:lstStyle/>
          <a:p>
            <a:r>
              <a:rPr lang="en-US" sz="3200" dirty="0" err="1">
                <a:solidFill>
                  <a:srgbClr val="FF0000"/>
                </a:solidFill>
              </a:rPr>
              <a:t>Partisipasi</a:t>
            </a:r>
            <a:r>
              <a:rPr lang="en-US" sz="3200" dirty="0">
                <a:solidFill>
                  <a:srgbClr val="FF0000"/>
                </a:solidFill>
              </a:rPr>
              <a:t> Guru</a:t>
            </a:r>
          </a:p>
        </p:txBody>
      </p:sp>
      <p:sp>
        <p:nvSpPr>
          <p:cNvPr id="3" name="Text Placeholder 2"/>
          <p:cNvSpPr>
            <a:spLocks noGrp="1"/>
          </p:cNvSpPr>
          <p:nvPr>
            <p:ph type="body" idx="1"/>
          </p:nvPr>
        </p:nvSpPr>
        <p:spPr>
          <a:xfrm>
            <a:off x="990600" y="895350"/>
            <a:ext cx="5464810" cy="3812540"/>
          </a:xfrm>
        </p:spPr>
        <p:txBody>
          <a:bodyPr/>
          <a:lstStyle/>
          <a:p>
            <a:pPr marL="269875" indent="-269875"/>
            <a:r>
              <a:rPr lang="en-US" sz="2000" dirty="0" err="1">
                <a:solidFill>
                  <a:schemeClr val="tx1"/>
                </a:solidFill>
              </a:rPr>
              <a:t>Melaksanakan</a:t>
            </a:r>
            <a:r>
              <a:rPr lang="en-US" sz="2000" dirty="0">
                <a:solidFill>
                  <a:schemeClr val="tx1"/>
                </a:solidFill>
              </a:rPr>
              <a:t> </a:t>
            </a:r>
            <a:r>
              <a:rPr lang="en-US" sz="2000" dirty="0" err="1">
                <a:solidFill>
                  <a:schemeClr val="tx1"/>
                </a:solidFill>
              </a:rPr>
              <a:t>promosi</a:t>
            </a:r>
            <a:r>
              <a:rPr lang="en-US" sz="2000" dirty="0">
                <a:solidFill>
                  <a:schemeClr val="tx1"/>
                </a:solidFill>
              </a:rPr>
              <a:t> </a:t>
            </a:r>
            <a:r>
              <a:rPr lang="en-US" sz="2000" dirty="0" err="1">
                <a:solidFill>
                  <a:schemeClr val="tx1"/>
                </a:solidFill>
              </a:rPr>
              <a:t>kesehatan</a:t>
            </a:r>
            <a:r>
              <a:rPr lang="en-US" sz="2000" dirty="0">
                <a:solidFill>
                  <a:schemeClr val="tx1"/>
                </a:solidFill>
              </a:rPr>
              <a:t> </a:t>
            </a:r>
            <a:r>
              <a:rPr lang="en-US" sz="2000" dirty="0" err="1">
                <a:solidFill>
                  <a:schemeClr val="tx1"/>
                </a:solidFill>
              </a:rPr>
              <a:t>kepada</a:t>
            </a:r>
            <a:r>
              <a:rPr lang="en-US" sz="2000" dirty="0">
                <a:solidFill>
                  <a:schemeClr val="tx1"/>
                </a:solidFill>
              </a:rPr>
              <a:t> </a:t>
            </a:r>
            <a:r>
              <a:rPr lang="en-US" sz="2000" dirty="0" err="1">
                <a:solidFill>
                  <a:schemeClr val="tx1"/>
                </a:solidFill>
              </a:rPr>
              <a:t>murid</a:t>
            </a:r>
            <a:r>
              <a:rPr lang="en-US" sz="2000" dirty="0">
                <a:solidFill>
                  <a:schemeClr val="tx1"/>
                </a:solidFill>
              </a:rPr>
              <a:t> </a:t>
            </a:r>
            <a:r>
              <a:rPr lang="en-US" sz="2000" dirty="0" err="1">
                <a:solidFill>
                  <a:schemeClr val="tx1"/>
                </a:solidFill>
              </a:rPr>
              <a:t>baik</a:t>
            </a:r>
            <a:r>
              <a:rPr lang="en-US" sz="2000" dirty="0">
                <a:solidFill>
                  <a:schemeClr val="tx1"/>
                </a:solidFill>
              </a:rPr>
              <a:t> </a:t>
            </a:r>
            <a:r>
              <a:rPr lang="en-US" sz="2000" dirty="0" err="1">
                <a:solidFill>
                  <a:schemeClr val="tx1"/>
                </a:solidFill>
              </a:rPr>
              <a:t>melalui</a:t>
            </a:r>
            <a:r>
              <a:rPr lang="en-US" sz="2000" dirty="0">
                <a:solidFill>
                  <a:schemeClr val="tx1"/>
                </a:solidFill>
              </a:rPr>
              <a:t> </a:t>
            </a:r>
            <a:r>
              <a:rPr lang="en-US" sz="2000" dirty="0" err="1">
                <a:solidFill>
                  <a:schemeClr val="tx1"/>
                </a:solidFill>
              </a:rPr>
              <a:t>mata</a:t>
            </a:r>
            <a:r>
              <a:rPr lang="en-US" sz="2000" dirty="0">
                <a:solidFill>
                  <a:schemeClr val="tx1"/>
                </a:solidFill>
              </a:rPr>
              <a:t> </a:t>
            </a:r>
            <a:r>
              <a:rPr lang="en-US" sz="2000" dirty="0" err="1">
                <a:solidFill>
                  <a:schemeClr val="tx1"/>
                </a:solidFill>
              </a:rPr>
              <a:t>ajaran</a:t>
            </a:r>
            <a:r>
              <a:rPr lang="en-US" sz="2000" dirty="0">
                <a:solidFill>
                  <a:schemeClr val="tx1"/>
                </a:solidFill>
              </a:rPr>
              <a:t> </a:t>
            </a:r>
            <a:r>
              <a:rPr lang="en-US" sz="2000" dirty="0" err="1">
                <a:solidFill>
                  <a:schemeClr val="tx1"/>
                </a:solidFill>
              </a:rPr>
              <a:t>terstruktur</a:t>
            </a:r>
            <a:r>
              <a:rPr lang="en-US" sz="2000" dirty="0">
                <a:solidFill>
                  <a:schemeClr val="tx1"/>
                </a:solidFill>
              </a:rPr>
              <a:t> (</a:t>
            </a:r>
            <a:r>
              <a:rPr lang="en-US" sz="2000" dirty="0" err="1">
                <a:solidFill>
                  <a:schemeClr val="tx1"/>
                </a:solidFill>
              </a:rPr>
              <a:t>sesuai</a:t>
            </a:r>
            <a:r>
              <a:rPr lang="en-US" sz="2000" dirty="0">
                <a:solidFill>
                  <a:schemeClr val="tx1"/>
                </a:solidFill>
              </a:rPr>
              <a:t> </a:t>
            </a:r>
            <a:r>
              <a:rPr lang="en-US" sz="2000" dirty="0" err="1">
                <a:solidFill>
                  <a:schemeClr val="tx1"/>
                </a:solidFill>
              </a:rPr>
              <a:t>kurikulum</a:t>
            </a:r>
            <a:r>
              <a:rPr lang="en-US" sz="2000" dirty="0">
                <a:solidFill>
                  <a:schemeClr val="tx1"/>
                </a:solidFill>
              </a:rPr>
              <a:t>) </a:t>
            </a:r>
            <a:r>
              <a:rPr lang="en-US" sz="2000" dirty="0" err="1">
                <a:solidFill>
                  <a:schemeClr val="tx1"/>
                </a:solidFill>
              </a:rPr>
              <a:t>maupun</a:t>
            </a:r>
            <a:r>
              <a:rPr lang="en-US" sz="2000" dirty="0">
                <a:solidFill>
                  <a:schemeClr val="tx1"/>
                </a:solidFill>
              </a:rPr>
              <a:t> yang </a:t>
            </a:r>
            <a:r>
              <a:rPr lang="en-US" sz="2000" dirty="0" err="1">
                <a:solidFill>
                  <a:schemeClr val="tx1"/>
                </a:solidFill>
              </a:rPr>
              <a:t>dirancang</a:t>
            </a:r>
            <a:r>
              <a:rPr lang="en-US" sz="2000" dirty="0">
                <a:solidFill>
                  <a:schemeClr val="tx1"/>
                </a:solidFill>
              </a:rPr>
              <a:t> </a:t>
            </a:r>
            <a:r>
              <a:rPr lang="en-US" sz="2000" dirty="0" err="1">
                <a:solidFill>
                  <a:schemeClr val="tx1"/>
                </a:solidFill>
              </a:rPr>
              <a:t>khusus</a:t>
            </a:r>
            <a:r>
              <a:rPr lang="en-US" sz="2000" dirty="0">
                <a:solidFill>
                  <a:schemeClr val="tx1"/>
                </a:solidFill>
              </a:rPr>
              <a:t> </a:t>
            </a:r>
            <a:r>
              <a:rPr lang="en-US" sz="2000" dirty="0" err="1">
                <a:solidFill>
                  <a:schemeClr val="tx1"/>
                </a:solidFill>
              </a:rPr>
              <a:t>dalam</a:t>
            </a:r>
            <a:r>
              <a:rPr lang="en-US" sz="2000" dirty="0">
                <a:solidFill>
                  <a:schemeClr val="tx1"/>
                </a:solidFill>
              </a:rPr>
              <a:t> </a:t>
            </a:r>
            <a:r>
              <a:rPr lang="en-US" sz="2000" dirty="0" err="1">
                <a:solidFill>
                  <a:schemeClr val="tx1"/>
                </a:solidFill>
              </a:rPr>
              <a:t>rangka</a:t>
            </a:r>
            <a:r>
              <a:rPr lang="en-US" sz="2000" dirty="0">
                <a:solidFill>
                  <a:schemeClr val="tx1"/>
                </a:solidFill>
              </a:rPr>
              <a:t> </a:t>
            </a:r>
            <a:r>
              <a:rPr lang="en-US" sz="2000" dirty="0" err="1">
                <a:solidFill>
                  <a:schemeClr val="tx1"/>
                </a:solidFill>
              </a:rPr>
              <a:t>penyuluhan</a:t>
            </a:r>
            <a:r>
              <a:rPr lang="en-US" sz="2000" dirty="0">
                <a:solidFill>
                  <a:schemeClr val="tx1"/>
                </a:solidFill>
              </a:rPr>
              <a:t> </a:t>
            </a:r>
            <a:r>
              <a:rPr lang="en-US" sz="2000" dirty="0" err="1">
                <a:solidFill>
                  <a:schemeClr val="tx1"/>
                </a:solidFill>
              </a:rPr>
              <a:t>kesehatan</a:t>
            </a:r>
            <a:r>
              <a:rPr lang="en-US" sz="2000" dirty="0">
                <a:solidFill>
                  <a:schemeClr val="tx1"/>
                </a:solidFill>
              </a:rPr>
              <a:t>, </a:t>
            </a:r>
            <a:r>
              <a:rPr lang="en-US" sz="2000" dirty="0" err="1">
                <a:solidFill>
                  <a:schemeClr val="tx1"/>
                </a:solidFill>
              </a:rPr>
              <a:t>seperti</a:t>
            </a:r>
            <a:r>
              <a:rPr lang="en-US" sz="2000" dirty="0">
                <a:solidFill>
                  <a:schemeClr val="tx1"/>
                </a:solidFill>
              </a:rPr>
              <a:t> </a:t>
            </a:r>
            <a:r>
              <a:rPr lang="en-US" sz="2000" dirty="0" err="1">
                <a:solidFill>
                  <a:schemeClr val="tx1"/>
                </a:solidFill>
              </a:rPr>
              <a:t>masalah</a:t>
            </a:r>
            <a:r>
              <a:rPr lang="en-US" sz="2000" dirty="0">
                <a:solidFill>
                  <a:schemeClr val="tx1"/>
                </a:solidFill>
              </a:rPr>
              <a:t> </a:t>
            </a:r>
            <a:r>
              <a:rPr lang="en-US" sz="2000" dirty="0" err="1">
                <a:solidFill>
                  <a:schemeClr val="tx1"/>
                </a:solidFill>
              </a:rPr>
              <a:t>imunisasi</a:t>
            </a:r>
            <a:r>
              <a:rPr lang="en-US" sz="2000" dirty="0">
                <a:solidFill>
                  <a:schemeClr val="tx1"/>
                </a:solidFill>
              </a:rPr>
              <a:t>, </a:t>
            </a:r>
            <a:r>
              <a:rPr lang="en-US" sz="2000" dirty="0" err="1">
                <a:solidFill>
                  <a:schemeClr val="tx1"/>
                </a:solidFill>
              </a:rPr>
              <a:t>penyakit</a:t>
            </a:r>
            <a:r>
              <a:rPr lang="en-US" sz="2000" dirty="0">
                <a:solidFill>
                  <a:schemeClr val="tx1"/>
                </a:solidFill>
              </a:rPr>
              <a:t> HIV-AIDS, </a:t>
            </a:r>
            <a:r>
              <a:rPr lang="en-US" sz="2000" dirty="0" err="1">
                <a:solidFill>
                  <a:schemeClr val="tx1"/>
                </a:solidFill>
              </a:rPr>
              <a:t>narkoba</a:t>
            </a:r>
            <a:r>
              <a:rPr lang="en-US" sz="2000" dirty="0">
                <a:solidFill>
                  <a:schemeClr val="tx1"/>
                </a:solidFill>
              </a:rPr>
              <a:t>, </a:t>
            </a:r>
            <a:r>
              <a:rPr lang="en-US" sz="2000" dirty="0" err="1">
                <a:solidFill>
                  <a:schemeClr val="tx1"/>
                </a:solidFill>
              </a:rPr>
              <a:t>dsb</a:t>
            </a:r>
            <a:r>
              <a:rPr lang="en-US" sz="2000" dirty="0">
                <a:solidFill>
                  <a:schemeClr val="tx1"/>
                </a:solidFill>
              </a:rPr>
              <a:t>.</a:t>
            </a:r>
          </a:p>
          <a:p>
            <a:pPr marL="269875" indent="-269875"/>
            <a:r>
              <a:rPr lang="en-US" sz="2000" dirty="0" err="1">
                <a:solidFill>
                  <a:schemeClr val="tx1"/>
                </a:solidFill>
              </a:rPr>
              <a:t>Memonitor</a:t>
            </a:r>
            <a:r>
              <a:rPr lang="en-US" sz="2000" dirty="0">
                <a:solidFill>
                  <a:schemeClr val="tx1"/>
                </a:solidFill>
              </a:rPr>
              <a:t> </a:t>
            </a:r>
            <a:r>
              <a:rPr lang="en-US" sz="2000" dirty="0" err="1">
                <a:solidFill>
                  <a:schemeClr val="tx1"/>
                </a:solidFill>
              </a:rPr>
              <a:t>tumbuh</a:t>
            </a:r>
            <a:r>
              <a:rPr lang="en-US" sz="2000" dirty="0">
                <a:solidFill>
                  <a:schemeClr val="tx1"/>
                </a:solidFill>
              </a:rPr>
              <a:t> </a:t>
            </a:r>
            <a:r>
              <a:rPr lang="en-US" sz="2000" dirty="0" err="1">
                <a:solidFill>
                  <a:schemeClr val="tx1"/>
                </a:solidFill>
              </a:rPr>
              <a:t>kembang</a:t>
            </a:r>
            <a:r>
              <a:rPr lang="en-US" sz="2000" dirty="0">
                <a:solidFill>
                  <a:schemeClr val="tx1"/>
                </a:solidFill>
              </a:rPr>
              <a:t> </a:t>
            </a:r>
            <a:r>
              <a:rPr lang="en-US" sz="2000" dirty="0" err="1">
                <a:solidFill>
                  <a:schemeClr val="tx1"/>
                </a:solidFill>
              </a:rPr>
              <a:t>anak</a:t>
            </a:r>
            <a:r>
              <a:rPr lang="en-US" sz="2000" dirty="0">
                <a:solidFill>
                  <a:schemeClr val="tx1"/>
                </a:solidFill>
              </a:rPr>
              <a:t> </a:t>
            </a:r>
            <a:r>
              <a:rPr lang="en-US" sz="2000" dirty="0" err="1">
                <a:solidFill>
                  <a:schemeClr val="tx1"/>
                </a:solidFill>
              </a:rPr>
              <a:t>didik</a:t>
            </a:r>
            <a:r>
              <a:rPr lang="en-US" sz="2000" dirty="0">
                <a:solidFill>
                  <a:schemeClr val="tx1"/>
                </a:solidFill>
              </a:rPr>
              <a:t> </a:t>
            </a:r>
            <a:r>
              <a:rPr lang="en-US" sz="2000" dirty="0" err="1">
                <a:solidFill>
                  <a:schemeClr val="tx1"/>
                </a:solidFill>
              </a:rPr>
              <a:t>mealui</a:t>
            </a:r>
            <a:r>
              <a:rPr lang="en-US" sz="2000" dirty="0">
                <a:solidFill>
                  <a:schemeClr val="tx1"/>
                </a:solidFill>
              </a:rPr>
              <a:t> </a:t>
            </a:r>
            <a:r>
              <a:rPr lang="en-US" sz="2000" dirty="0" err="1">
                <a:solidFill>
                  <a:schemeClr val="tx1"/>
                </a:solidFill>
              </a:rPr>
              <a:t>penimbangan</a:t>
            </a:r>
            <a:r>
              <a:rPr lang="en-US" sz="2000" dirty="0">
                <a:solidFill>
                  <a:schemeClr val="tx1"/>
                </a:solidFill>
              </a:rPr>
              <a:t> </a:t>
            </a:r>
            <a:r>
              <a:rPr lang="en-US" sz="2000" dirty="0" err="1">
                <a:solidFill>
                  <a:schemeClr val="tx1"/>
                </a:solidFill>
              </a:rPr>
              <a:t>berat</a:t>
            </a:r>
            <a:r>
              <a:rPr lang="en-US" sz="2000" dirty="0">
                <a:solidFill>
                  <a:schemeClr val="tx1"/>
                </a:solidFill>
              </a:rPr>
              <a:t> </a:t>
            </a:r>
            <a:r>
              <a:rPr lang="en-US" sz="2000" dirty="0" err="1">
                <a:solidFill>
                  <a:schemeClr val="tx1"/>
                </a:solidFill>
              </a:rPr>
              <a:t>badan</a:t>
            </a:r>
            <a:r>
              <a:rPr lang="en-US" sz="2000" dirty="0">
                <a:solidFill>
                  <a:schemeClr val="tx1"/>
                </a:solidFill>
              </a:rPr>
              <a:t> </a:t>
            </a:r>
            <a:r>
              <a:rPr lang="en-US" sz="2000" dirty="0" err="1">
                <a:solidFill>
                  <a:schemeClr val="tx1"/>
                </a:solidFill>
              </a:rPr>
              <a:t>rutin</a:t>
            </a:r>
            <a:r>
              <a:rPr lang="en-US" sz="2000" dirty="0">
                <a:solidFill>
                  <a:schemeClr val="tx1"/>
                </a:solidFill>
              </a:rPr>
              <a:t> </a:t>
            </a:r>
            <a:r>
              <a:rPr lang="en-US" sz="2000" dirty="0" err="1">
                <a:solidFill>
                  <a:schemeClr val="tx1"/>
                </a:solidFill>
              </a:rPr>
              <a:t>atau</a:t>
            </a:r>
            <a:r>
              <a:rPr lang="en-US" sz="2000" dirty="0">
                <a:solidFill>
                  <a:schemeClr val="tx1"/>
                </a:solidFill>
              </a:rPr>
              <a:t> </a:t>
            </a:r>
            <a:r>
              <a:rPr lang="en-US" sz="2000" dirty="0" err="1">
                <a:solidFill>
                  <a:schemeClr val="tx1"/>
                </a:solidFill>
              </a:rPr>
              <a:t>berkala</a:t>
            </a:r>
            <a:r>
              <a:rPr lang="en-US" sz="2000" dirty="0">
                <a:solidFill>
                  <a:schemeClr val="tx1"/>
                </a:solidFill>
              </a:rPr>
              <a:t>.</a:t>
            </a:r>
          </a:p>
          <a:p>
            <a:pPr marL="269875" indent="-269875"/>
            <a:r>
              <a:rPr lang="en-US" sz="2000" dirty="0" err="1">
                <a:solidFill>
                  <a:schemeClr val="tx1"/>
                </a:solidFill>
              </a:rPr>
              <a:t>Memonitor</a:t>
            </a:r>
            <a:r>
              <a:rPr lang="en-US" sz="2000" dirty="0">
                <a:solidFill>
                  <a:schemeClr val="tx1"/>
                </a:solidFill>
              </a:rPr>
              <a:t> </a:t>
            </a:r>
            <a:r>
              <a:rPr lang="en-US" sz="2000" dirty="0" err="1">
                <a:solidFill>
                  <a:schemeClr val="tx1"/>
                </a:solidFill>
              </a:rPr>
              <a:t>kemungkinan</a:t>
            </a:r>
            <a:r>
              <a:rPr lang="en-US" sz="2000" dirty="0">
                <a:solidFill>
                  <a:schemeClr val="tx1"/>
                </a:solidFill>
              </a:rPr>
              <a:t> </a:t>
            </a:r>
            <a:r>
              <a:rPr lang="en-US" sz="2000" dirty="0" err="1">
                <a:solidFill>
                  <a:schemeClr val="tx1"/>
                </a:solidFill>
              </a:rPr>
              <a:t>ada</a:t>
            </a:r>
            <a:r>
              <a:rPr lang="en-US" sz="2000" dirty="0">
                <a:solidFill>
                  <a:schemeClr val="tx1"/>
                </a:solidFill>
              </a:rPr>
              <a:t> </a:t>
            </a:r>
            <a:r>
              <a:rPr lang="en-US" sz="2000" dirty="0" err="1">
                <a:solidFill>
                  <a:schemeClr val="tx1"/>
                </a:solidFill>
              </a:rPr>
              <a:t>anak</a:t>
            </a:r>
            <a:r>
              <a:rPr lang="en-US" sz="2000" dirty="0">
                <a:solidFill>
                  <a:schemeClr val="tx1"/>
                </a:solidFill>
              </a:rPr>
              <a:t> </a:t>
            </a:r>
            <a:r>
              <a:rPr lang="en-US" sz="2000" dirty="0" err="1">
                <a:solidFill>
                  <a:schemeClr val="tx1"/>
                </a:solidFill>
              </a:rPr>
              <a:t>dengan</a:t>
            </a:r>
            <a:r>
              <a:rPr lang="en-US" sz="2000" dirty="0">
                <a:solidFill>
                  <a:schemeClr val="tx1"/>
                </a:solidFill>
              </a:rPr>
              <a:t> </a:t>
            </a:r>
            <a:r>
              <a:rPr lang="en-US" sz="2000" dirty="0" err="1">
                <a:solidFill>
                  <a:schemeClr val="tx1"/>
                </a:solidFill>
              </a:rPr>
              <a:t>kelainan</a:t>
            </a:r>
            <a:r>
              <a:rPr lang="en-US" sz="2000" dirty="0">
                <a:solidFill>
                  <a:schemeClr val="tx1"/>
                </a:solidFill>
              </a:rPr>
              <a:t> </a:t>
            </a:r>
            <a:r>
              <a:rPr lang="en-US" sz="2000" dirty="0" err="1">
                <a:solidFill>
                  <a:schemeClr val="tx1"/>
                </a:solidFill>
              </a:rPr>
              <a:t>tertentu</a:t>
            </a:r>
            <a:r>
              <a:rPr lang="en-US" sz="2000" dirty="0">
                <a:solidFill>
                  <a:schemeClr val="tx1"/>
                </a:solidFill>
              </a:rPr>
              <a:t> </a:t>
            </a:r>
            <a:r>
              <a:rPr lang="en-US" sz="2000" dirty="0" err="1">
                <a:solidFill>
                  <a:schemeClr val="tx1"/>
                </a:solidFill>
              </a:rPr>
              <a:t>untuk</a:t>
            </a:r>
            <a:r>
              <a:rPr lang="en-US" sz="2000" dirty="0">
                <a:solidFill>
                  <a:schemeClr val="tx1"/>
                </a:solidFill>
              </a:rPr>
              <a:t> </a:t>
            </a:r>
            <a:r>
              <a:rPr lang="en-US" sz="2000" dirty="0" err="1">
                <a:solidFill>
                  <a:schemeClr val="tx1"/>
                </a:solidFill>
              </a:rPr>
              <a:t>mendapat</a:t>
            </a:r>
            <a:r>
              <a:rPr lang="en-US" sz="2000" dirty="0">
                <a:solidFill>
                  <a:schemeClr val="tx1"/>
                </a:solidFill>
              </a:rPr>
              <a:t> </a:t>
            </a:r>
            <a:r>
              <a:rPr lang="en-US" sz="2000" dirty="0" err="1">
                <a:solidFill>
                  <a:schemeClr val="tx1"/>
                </a:solidFill>
              </a:rPr>
              <a:t>penanganan</a:t>
            </a:r>
            <a:r>
              <a:rPr lang="en-US" sz="2000" dirty="0">
                <a:solidFill>
                  <a:schemeClr val="tx1"/>
                </a:solidFill>
              </a:rPr>
              <a:t> </a:t>
            </a:r>
            <a:r>
              <a:rPr lang="en-US" sz="2000" dirty="0" err="1">
                <a:solidFill>
                  <a:schemeClr val="tx1"/>
                </a:solidFill>
              </a:rPr>
              <a:t>sedini</a:t>
            </a:r>
            <a:r>
              <a:rPr lang="en-US" sz="2000" dirty="0">
                <a:solidFill>
                  <a:schemeClr val="tx1"/>
                </a:solidFill>
              </a:rPr>
              <a:t> </a:t>
            </a:r>
            <a:r>
              <a:rPr lang="en-US" sz="2000" dirty="0" err="1">
                <a:solidFill>
                  <a:schemeClr val="tx1"/>
                </a:solidFill>
              </a:rPr>
              <a:t>mungkin</a:t>
            </a:r>
            <a:r>
              <a:rPr lang="en-US" sz="2000" dirty="0">
                <a:solidFill>
                  <a:schemeClr val="tx1"/>
                </a:solidFill>
              </a:rPr>
              <a:t>. </a:t>
            </a:r>
          </a:p>
        </p:txBody>
      </p:sp>
      <p:pic>
        <p:nvPicPr>
          <p:cNvPr id="4" name="Picture 3"/>
          <p:cNvPicPr>
            <a:picLocks noChangeAspect="1"/>
          </p:cNvPicPr>
          <p:nvPr/>
        </p:nvPicPr>
        <p:blipFill>
          <a:blip r:embed="rId2"/>
          <a:stretch>
            <a:fillRect/>
          </a:stretch>
        </p:blipFill>
        <p:spPr>
          <a:xfrm>
            <a:off x="6455410" y="101601"/>
            <a:ext cx="2634615" cy="239395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5180330" cy="621665"/>
          </a:xfrm>
        </p:spPr>
        <p:txBody>
          <a:bodyPr/>
          <a:lstStyle/>
          <a:p>
            <a:r>
              <a:rPr lang="en-US" sz="2400" dirty="0" err="1">
                <a:solidFill>
                  <a:srgbClr val="FF0000"/>
                </a:solidFill>
              </a:rPr>
              <a:t>Partisipasi</a:t>
            </a:r>
            <a:r>
              <a:rPr lang="en-US" sz="2400" dirty="0">
                <a:solidFill>
                  <a:srgbClr val="FF0000"/>
                </a:solidFill>
              </a:rPr>
              <a:t> </a:t>
            </a:r>
            <a:r>
              <a:rPr lang="en-US" sz="2400" dirty="0" err="1">
                <a:solidFill>
                  <a:srgbClr val="FF0000"/>
                </a:solidFill>
              </a:rPr>
              <a:t>Petugas</a:t>
            </a:r>
            <a:r>
              <a:rPr lang="en-US" sz="2400" dirty="0">
                <a:solidFill>
                  <a:srgbClr val="FF0000"/>
                </a:solidFill>
              </a:rPr>
              <a:t> </a:t>
            </a:r>
            <a:r>
              <a:rPr lang="en-US" sz="2400" dirty="0" err="1">
                <a:solidFill>
                  <a:srgbClr val="FF0000"/>
                </a:solidFill>
              </a:rPr>
              <a:t>Kesehatan</a:t>
            </a:r>
            <a:endParaRPr lang="en-US" sz="2400" dirty="0">
              <a:solidFill>
                <a:srgbClr val="FF0000"/>
              </a:solidFill>
            </a:endParaRPr>
          </a:p>
        </p:txBody>
      </p:sp>
      <p:sp>
        <p:nvSpPr>
          <p:cNvPr id="3" name="Text Placeholder 2"/>
          <p:cNvSpPr>
            <a:spLocks noGrp="1"/>
          </p:cNvSpPr>
          <p:nvPr>
            <p:ph type="body" idx="1"/>
          </p:nvPr>
        </p:nvSpPr>
        <p:spPr>
          <a:xfrm>
            <a:off x="765810" y="742950"/>
            <a:ext cx="5939790" cy="4288155"/>
          </a:xfrm>
        </p:spPr>
        <p:txBody>
          <a:bodyPr/>
          <a:lstStyle/>
          <a:p>
            <a:pPr marL="311150" indent="-311150"/>
            <a:r>
              <a:rPr lang="en-US" sz="1800" dirty="0" err="1">
                <a:solidFill>
                  <a:schemeClr val="tx1"/>
                </a:solidFill>
              </a:rPr>
              <a:t>Membina</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mengembangkan</a:t>
            </a:r>
            <a:r>
              <a:rPr lang="en-US" sz="1800" dirty="0">
                <a:solidFill>
                  <a:schemeClr val="tx1"/>
                </a:solidFill>
              </a:rPr>
              <a:t> </a:t>
            </a:r>
            <a:r>
              <a:rPr lang="en-US" sz="1800" dirty="0" err="1">
                <a:solidFill>
                  <a:schemeClr val="tx1"/>
                </a:solidFill>
              </a:rPr>
              <a:t>upaya</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sekolah</a:t>
            </a:r>
            <a:r>
              <a:rPr lang="en-US" sz="1800" dirty="0">
                <a:solidFill>
                  <a:schemeClr val="tx1"/>
                </a:solidFill>
              </a:rPr>
              <a:t>.</a:t>
            </a:r>
          </a:p>
          <a:p>
            <a:pPr marL="311150" indent="-311150"/>
            <a:r>
              <a:rPr lang="en-US" sz="1800" dirty="0" err="1">
                <a:solidFill>
                  <a:schemeClr val="tx1"/>
                </a:solidFill>
              </a:rPr>
              <a:t>Membimbing</a:t>
            </a:r>
            <a:r>
              <a:rPr lang="en-US" sz="1800" dirty="0">
                <a:solidFill>
                  <a:schemeClr val="tx1"/>
                </a:solidFill>
              </a:rPr>
              <a:t> guru </a:t>
            </a:r>
            <a:r>
              <a:rPr lang="en-US" sz="1800" dirty="0" err="1">
                <a:solidFill>
                  <a:schemeClr val="tx1"/>
                </a:solidFill>
              </a:rPr>
              <a:t>dalam</a:t>
            </a:r>
            <a:r>
              <a:rPr lang="en-US" sz="1800" dirty="0">
                <a:solidFill>
                  <a:schemeClr val="tx1"/>
                </a:solidFill>
              </a:rPr>
              <a:t> </a:t>
            </a:r>
            <a:r>
              <a:rPr lang="en-US" sz="1800" dirty="0" err="1">
                <a:solidFill>
                  <a:schemeClr val="tx1"/>
                </a:solidFill>
              </a:rPr>
              <a:t>melasanakan</a:t>
            </a:r>
            <a:r>
              <a:rPr lang="en-US" sz="1800" dirty="0">
                <a:solidFill>
                  <a:schemeClr val="tx1"/>
                </a:solidFill>
              </a:rPr>
              <a:t> UKS</a:t>
            </a:r>
          </a:p>
          <a:p>
            <a:pPr marL="311150" indent="-311150"/>
            <a:r>
              <a:rPr lang="en-US" sz="1800" dirty="0" err="1">
                <a:solidFill>
                  <a:schemeClr val="tx1"/>
                </a:solidFill>
              </a:rPr>
              <a:t>Melaksanakan</a:t>
            </a:r>
            <a:r>
              <a:rPr lang="en-US" sz="1800" dirty="0">
                <a:solidFill>
                  <a:schemeClr val="tx1"/>
                </a:solidFill>
              </a:rPr>
              <a:t> </a:t>
            </a:r>
            <a:r>
              <a:rPr lang="en-US" sz="1800" dirty="0" err="1">
                <a:solidFill>
                  <a:schemeClr val="tx1"/>
                </a:solidFill>
              </a:rPr>
              <a:t>kegiatan</a:t>
            </a:r>
            <a:r>
              <a:rPr lang="en-US" sz="1800" dirty="0">
                <a:solidFill>
                  <a:schemeClr val="tx1"/>
                </a:solidFill>
              </a:rPr>
              <a:t> </a:t>
            </a:r>
            <a:r>
              <a:rPr lang="en-US" sz="1800" dirty="0" err="1">
                <a:solidFill>
                  <a:schemeClr val="tx1"/>
                </a:solidFill>
              </a:rPr>
              <a:t>pelayanan</a:t>
            </a:r>
            <a:r>
              <a:rPr lang="en-US" sz="1800" dirty="0">
                <a:solidFill>
                  <a:schemeClr val="tx1"/>
                </a:solidFill>
              </a:rPr>
              <a:t> </a:t>
            </a:r>
            <a:r>
              <a:rPr lang="en-US" sz="1800" dirty="0" err="1">
                <a:solidFill>
                  <a:schemeClr val="tx1"/>
                </a:solidFill>
              </a:rPr>
              <a:t>kesehatan</a:t>
            </a:r>
            <a:r>
              <a:rPr lang="en-US" sz="1800" dirty="0">
                <a:solidFill>
                  <a:schemeClr val="tx1"/>
                </a:solidFill>
              </a:rPr>
              <a:t> yang </a:t>
            </a:r>
            <a:r>
              <a:rPr lang="en-US" sz="1800" dirty="0" err="1">
                <a:solidFill>
                  <a:schemeClr val="tx1"/>
                </a:solidFill>
              </a:rPr>
              <a:t>tidak</a:t>
            </a:r>
            <a:r>
              <a:rPr lang="en-US" sz="1800" dirty="0">
                <a:solidFill>
                  <a:schemeClr val="tx1"/>
                </a:solidFill>
              </a:rPr>
              <a:t> </a:t>
            </a:r>
            <a:r>
              <a:rPr lang="en-US" sz="1800" dirty="0" err="1">
                <a:solidFill>
                  <a:schemeClr val="tx1"/>
                </a:solidFill>
              </a:rPr>
              <a:t>dapat</a:t>
            </a:r>
            <a:r>
              <a:rPr lang="en-US" sz="1800" dirty="0">
                <a:solidFill>
                  <a:schemeClr val="tx1"/>
                </a:solidFill>
              </a:rPr>
              <a:t> </a:t>
            </a:r>
            <a:r>
              <a:rPr lang="en-US" sz="1800" dirty="0" err="1">
                <a:solidFill>
                  <a:schemeClr val="tx1"/>
                </a:solidFill>
              </a:rPr>
              <a:t>dilakukan</a:t>
            </a:r>
            <a:r>
              <a:rPr lang="en-US" sz="1800" dirty="0">
                <a:solidFill>
                  <a:schemeClr val="tx1"/>
                </a:solidFill>
              </a:rPr>
              <a:t> </a:t>
            </a:r>
            <a:r>
              <a:rPr lang="en-US" sz="1800" dirty="0" err="1">
                <a:solidFill>
                  <a:schemeClr val="tx1"/>
                </a:solidFill>
              </a:rPr>
              <a:t>oleh</a:t>
            </a:r>
            <a:r>
              <a:rPr lang="en-US" sz="1800" dirty="0">
                <a:solidFill>
                  <a:schemeClr val="tx1"/>
                </a:solidFill>
              </a:rPr>
              <a:t> guru, </a:t>
            </a:r>
            <a:r>
              <a:rPr lang="en-US" sz="1800" dirty="0" err="1">
                <a:solidFill>
                  <a:schemeClr val="tx1"/>
                </a:solidFill>
              </a:rPr>
              <a:t>seperti</a:t>
            </a:r>
            <a:r>
              <a:rPr lang="en-US" sz="1800" dirty="0">
                <a:solidFill>
                  <a:schemeClr val="tx1"/>
                </a:solidFill>
              </a:rPr>
              <a:t> </a:t>
            </a:r>
            <a:r>
              <a:rPr lang="en-US" sz="1800" dirty="0" err="1">
                <a:solidFill>
                  <a:schemeClr val="tx1"/>
                </a:solidFill>
              </a:rPr>
              <a:t>imunisasi</a:t>
            </a:r>
            <a:r>
              <a:rPr lang="en-US" sz="1800" dirty="0">
                <a:solidFill>
                  <a:schemeClr val="tx1"/>
                </a:solidFill>
              </a:rPr>
              <a:t>, </a:t>
            </a:r>
            <a:r>
              <a:rPr lang="en-US" sz="1800" dirty="0" err="1">
                <a:solidFill>
                  <a:schemeClr val="tx1"/>
                </a:solidFill>
              </a:rPr>
              <a:t>pemeriksaan</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dsb</a:t>
            </a:r>
            <a:r>
              <a:rPr lang="en-US" sz="1800" dirty="0">
                <a:solidFill>
                  <a:schemeClr val="tx1"/>
                </a:solidFill>
              </a:rPr>
              <a:t>.</a:t>
            </a:r>
          </a:p>
          <a:p>
            <a:pPr marL="311150" indent="-311150"/>
            <a:r>
              <a:rPr lang="en-US" sz="1800" dirty="0" err="1">
                <a:solidFill>
                  <a:schemeClr val="tx1"/>
                </a:solidFill>
              </a:rPr>
              <a:t>Turut</a:t>
            </a:r>
            <a:r>
              <a:rPr lang="en-US" sz="1800" dirty="0">
                <a:solidFill>
                  <a:schemeClr val="tx1"/>
                </a:solidFill>
              </a:rPr>
              <a:t> </a:t>
            </a:r>
            <a:r>
              <a:rPr lang="en-US" sz="1800" dirty="0" err="1">
                <a:solidFill>
                  <a:schemeClr val="tx1"/>
                </a:solidFill>
              </a:rPr>
              <a:t>serta</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pengawasan</a:t>
            </a:r>
            <a:r>
              <a:rPr lang="en-US" sz="1800" dirty="0">
                <a:solidFill>
                  <a:schemeClr val="tx1"/>
                </a:solidFill>
              </a:rPr>
              <a:t> </a:t>
            </a:r>
            <a:r>
              <a:rPr lang="en-US" sz="1800" dirty="0" err="1">
                <a:solidFill>
                  <a:schemeClr val="tx1"/>
                </a:solidFill>
              </a:rPr>
              <a:t>lingkungan</a:t>
            </a:r>
            <a:r>
              <a:rPr lang="en-US" sz="1800" dirty="0">
                <a:solidFill>
                  <a:schemeClr val="tx1"/>
                </a:solidFill>
              </a:rPr>
              <a:t> </a:t>
            </a:r>
            <a:r>
              <a:rPr lang="en-US" sz="1800" dirty="0" err="1">
                <a:solidFill>
                  <a:schemeClr val="tx1"/>
                </a:solidFill>
              </a:rPr>
              <a:t>sekolah</a:t>
            </a:r>
            <a:r>
              <a:rPr lang="en-US" sz="1800" dirty="0">
                <a:solidFill>
                  <a:schemeClr val="tx1"/>
                </a:solidFill>
              </a:rPr>
              <a:t> yang </a:t>
            </a:r>
            <a:r>
              <a:rPr lang="en-US" sz="1800" dirty="0" err="1">
                <a:solidFill>
                  <a:schemeClr val="tx1"/>
                </a:solidFill>
              </a:rPr>
              <a:t>sehat</a:t>
            </a:r>
            <a:r>
              <a:rPr lang="en-US" sz="1800" dirty="0">
                <a:solidFill>
                  <a:schemeClr val="tx1"/>
                </a:solidFill>
              </a:rPr>
              <a:t>.</a:t>
            </a:r>
          </a:p>
          <a:p>
            <a:pPr marL="311150" indent="-311150"/>
            <a:r>
              <a:rPr lang="en-US" sz="1800" dirty="0" err="1">
                <a:solidFill>
                  <a:schemeClr val="tx1"/>
                </a:solidFill>
              </a:rPr>
              <a:t>Memberikan</a:t>
            </a:r>
            <a:r>
              <a:rPr lang="en-US" sz="1800" dirty="0">
                <a:solidFill>
                  <a:schemeClr val="tx1"/>
                </a:solidFill>
              </a:rPr>
              <a:t> </a:t>
            </a:r>
            <a:r>
              <a:rPr lang="en-US" sz="1800" dirty="0" err="1">
                <a:solidFill>
                  <a:schemeClr val="tx1"/>
                </a:solidFill>
              </a:rPr>
              <a:t>pelatihaan</a:t>
            </a:r>
            <a:r>
              <a:rPr lang="en-US" sz="1800" dirty="0">
                <a:solidFill>
                  <a:schemeClr val="tx1"/>
                </a:solidFill>
              </a:rPr>
              <a:t> </a:t>
            </a:r>
            <a:r>
              <a:rPr lang="en-US" sz="1800" dirty="0" err="1">
                <a:solidFill>
                  <a:schemeClr val="tx1"/>
                </a:solidFill>
              </a:rPr>
              <a:t>kepada</a:t>
            </a:r>
            <a:r>
              <a:rPr lang="en-US" sz="1800" dirty="0">
                <a:solidFill>
                  <a:schemeClr val="tx1"/>
                </a:solidFill>
              </a:rPr>
              <a:t> guru untuk </a:t>
            </a:r>
            <a:r>
              <a:rPr lang="en-US" sz="1800" dirty="0" err="1">
                <a:solidFill>
                  <a:schemeClr val="tx1"/>
                </a:solidFill>
              </a:rPr>
              <a:t>meningkatkan</a:t>
            </a:r>
            <a:r>
              <a:rPr lang="en-US" sz="1800" dirty="0">
                <a:solidFill>
                  <a:schemeClr val="tx1"/>
                </a:solidFill>
              </a:rPr>
              <a:t> </a:t>
            </a:r>
            <a:r>
              <a:rPr lang="en-US" sz="1800" dirty="0" err="1">
                <a:solidFill>
                  <a:schemeClr val="tx1"/>
                </a:solidFill>
              </a:rPr>
              <a:t>kemampuan</a:t>
            </a:r>
            <a:r>
              <a:rPr lang="en-US" sz="1800" dirty="0">
                <a:solidFill>
                  <a:schemeClr val="tx1"/>
                </a:solidFill>
              </a:rPr>
              <a:t> </a:t>
            </a:r>
            <a:r>
              <a:rPr lang="en-US" sz="1800" dirty="0" err="1">
                <a:solidFill>
                  <a:schemeClr val="tx1"/>
                </a:solidFill>
              </a:rPr>
              <a:t>upaya</a:t>
            </a:r>
            <a:r>
              <a:rPr lang="en-US" sz="1800" dirty="0">
                <a:solidFill>
                  <a:schemeClr val="tx1"/>
                </a:solidFill>
              </a:rPr>
              <a:t> </a:t>
            </a:r>
            <a:r>
              <a:rPr lang="en-US" sz="1800" dirty="0" err="1">
                <a:solidFill>
                  <a:schemeClr val="tx1"/>
                </a:solidFill>
              </a:rPr>
              <a:t>kesehatan</a:t>
            </a:r>
            <a:r>
              <a:rPr lang="en-US" sz="1800" dirty="0">
                <a:solidFill>
                  <a:schemeClr val="tx1"/>
                </a:solidFill>
              </a:rPr>
              <a:t>.</a:t>
            </a:r>
          </a:p>
          <a:p>
            <a:pPr marL="311150" indent="-311150"/>
            <a:r>
              <a:rPr lang="en-US" sz="1800" dirty="0" err="1">
                <a:solidFill>
                  <a:schemeClr val="tx1"/>
                </a:solidFill>
              </a:rPr>
              <a:t>Membantu</a:t>
            </a:r>
            <a:r>
              <a:rPr lang="en-US" sz="1800" dirty="0">
                <a:solidFill>
                  <a:schemeClr val="tx1"/>
                </a:solidFill>
              </a:rPr>
              <a:t> </a:t>
            </a:r>
            <a:r>
              <a:rPr lang="en-US" sz="1800" dirty="0" err="1">
                <a:solidFill>
                  <a:schemeClr val="tx1"/>
                </a:solidFill>
              </a:rPr>
              <a:t>sekolah</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mengembangkan</a:t>
            </a:r>
            <a:r>
              <a:rPr lang="en-US" sz="1800" dirty="0">
                <a:solidFill>
                  <a:schemeClr val="tx1"/>
                </a:solidFill>
              </a:rPr>
              <a:t> </a:t>
            </a:r>
            <a:r>
              <a:rPr lang="en-US" sz="1800" dirty="0" err="1">
                <a:solidFill>
                  <a:schemeClr val="tx1"/>
                </a:solidFill>
              </a:rPr>
              <a:t>materi</a:t>
            </a:r>
            <a:r>
              <a:rPr lang="en-US" sz="1800" dirty="0">
                <a:solidFill>
                  <a:schemeClr val="tx1"/>
                </a:solidFill>
              </a:rPr>
              <a:t> </a:t>
            </a:r>
            <a:r>
              <a:rPr lang="en-US" sz="1800" dirty="0" err="1">
                <a:solidFill>
                  <a:schemeClr val="tx1"/>
                </a:solidFill>
              </a:rPr>
              <a:t>kesehatan.menjalin</a:t>
            </a:r>
            <a:r>
              <a:rPr lang="en-US" sz="1800" dirty="0">
                <a:solidFill>
                  <a:schemeClr val="tx1"/>
                </a:solidFill>
              </a:rPr>
              <a:t> </a:t>
            </a:r>
            <a:r>
              <a:rPr lang="en-US" sz="1800" dirty="0" err="1">
                <a:solidFill>
                  <a:schemeClr val="tx1"/>
                </a:solidFill>
              </a:rPr>
              <a:t>kerja</a:t>
            </a:r>
            <a:r>
              <a:rPr lang="en-US" sz="1800" dirty="0">
                <a:solidFill>
                  <a:schemeClr val="tx1"/>
                </a:solidFill>
              </a:rPr>
              <a:t> </a:t>
            </a:r>
            <a:r>
              <a:rPr lang="en-US" sz="1800" dirty="0" err="1">
                <a:solidFill>
                  <a:schemeClr val="tx1"/>
                </a:solidFill>
              </a:rPr>
              <a:t>sama</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pihak</a:t>
            </a:r>
            <a:r>
              <a:rPr lang="en-US" sz="1800" dirty="0">
                <a:solidFill>
                  <a:schemeClr val="tx1"/>
                </a:solidFill>
              </a:rPr>
              <a:t> lain </a:t>
            </a:r>
            <a:r>
              <a:rPr lang="en-US" sz="1800" dirty="0" err="1">
                <a:solidFill>
                  <a:schemeClr val="tx1"/>
                </a:solidFill>
              </a:rPr>
              <a:t>dalam</a:t>
            </a:r>
            <a:r>
              <a:rPr lang="en-US" sz="1800" dirty="0">
                <a:solidFill>
                  <a:schemeClr val="tx1"/>
                </a:solidFill>
              </a:rPr>
              <a:t> </a:t>
            </a:r>
            <a:r>
              <a:rPr lang="en-US" sz="1800" dirty="0" err="1">
                <a:solidFill>
                  <a:schemeClr val="tx1"/>
                </a:solidFill>
              </a:rPr>
              <a:t>upaya</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sekolah</a:t>
            </a:r>
            <a:r>
              <a:rPr lang="en-US" sz="1800" dirty="0">
                <a:solidFill>
                  <a:schemeClr val="tx1"/>
                </a:solidFill>
              </a:rPr>
              <a:t>.</a:t>
            </a:r>
          </a:p>
          <a:p>
            <a:pPr marL="311150" indent="-311150"/>
            <a:r>
              <a:rPr lang="en-US" sz="1800" dirty="0" err="1">
                <a:solidFill>
                  <a:schemeClr val="tx1"/>
                </a:solidFill>
              </a:rPr>
              <a:t>Memberdayakan</a:t>
            </a:r>
            <a:r>
              <a:rPr lang="en-US" sz="1800" dirty="0">
                <a:solidFill>
                  <a:schemeClr val="tx1"/>
                </a:solidFill>
              </a:rPr>
              <a:t> </a:t>
            </a:r>
            <a:r>
              <a:rPr lang="en-US" sz="1800" dirty="0" err="1">
                <a:solidFill>
                  <a:schemeClr val="tx1"/>
                </a:solidFill>
              </a:rPr>
              <a:t>masyarakat</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lingkungan</a:t>
            </a:r>
            <a:r>
              <a:rPr lang="en-US" sz="1800" dirty="0">
                <a:solidFill>
                  <a:schemeClr val="tx1"/>
                </a:solidFill>
              </a:rPr>
              <a:t> </a:t>
            </a:r>
            <a:r>
              <a:rPr lang="en-US" sz="1800" dirty="0" err="1">
                <a:solidFill>
                  <a:schemeClr val="tx1"/>
                </a:solidFill>
              </a:rPr>
              <a:t>sekolah</a:t>
            </a:r>
            <a:r>
              <a:rPr lang="en-US" sz="1800" dirty="0">
                <a:solidFill>
                  <a:schemeClr val="tx1"/>
                </a:solidFill>
              </a:rPr>
              <a:t>.</a:t>
            </a:r>
          </a:p>
        </p:txBody>
      </p:sp>
      <p:pic>
        <p:nvPicPr>
          <p:cNvPr id="4" name="Picture 3"/>
          <p:cNvPicPr>
            <a:picLocks noChangeAspect="1"/>
          </p:cNvPicPr>
          <p:nvPr/>
        </p:nvPicPr>
        <p:blipFill>
          <a:blip r:embed="rId2"/>
          <a:stretch>
            <a:fillRect/>
          </a:stretch>
        </p:blipFill>
        <p:spPr>
          <a:xfrm>
            <a:off x="6662603" y="41275"/>
            <a:ext cx="2560772" cy="192087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540" y="358875"/>
            <a:ext cx="4115399" cy="621900"/>
          </a:xfrm>
        </p:spPr>
        <p:txBody>
          <a:bodyPr/>
          <a:lstStyle/>
          <a:p>
            <a:r>
              <a:rPr lang="en-US" sz="2400" dirty="0" err="1">
                <a:solidFill>
                  <a:srgbClr val="FF0000"/>
                </a:solidFill>
              </a:rPr>
              <a:t>Partisipasi</a:t>
            </a:r>
            <a:r>
              <a:rPr lang="en-US" sz="2400" dirty="0">
                <a:solidFill>
                  <a:srgbClr val="FF0000"/>
                </a:solidFill>
              </a:rPr>
              <a:t> </a:t>
            </a:r>
            <a:r>
              <a:rPr lang="en-US" sz="2400" dirty="0" err="1">
                <a:solidFill>
                  <a:srgbClr val="FF0000"/>
                </a:solidFill>
              </a:rPr>
              <a:t>Siswa</a:t>
            </a:r>
            <a:endParaRPr lang="en-US" sz="2400" dirty="0">
              <a:solidFill>
                <a:srgbClr val="FF0000"/>
              </a:solidFill>
            </a:endParaRPr>
          </a:p>
        </p:txBody>
      </p:sp>
      <p:sp>
        <p:nvSpPr>
          <p:cNvPr id="3" name="Text Placeholder 2"/>
          <p:cNvSpPr>
            <a:spLocks noGrp="1"/>
          </p:cNvSpPr>
          <p:nvPr>
            <p:ph type="body" idx="1"/>
          </p:nvPr>
        </p:nvSpPr>
        <p:spPr>
          <a:xfrm>
            <a:off x="721360" y="1220470"/>
            <a:ext cx="5950585" cy="3653790"/>
          </a:xfrm>
        </p:spPr>
        <p:txBody>
          <a:bodyPr/>
          <a:lstStyle/>
          <a:p>
            <a:pPr marL="174625" indent="-174625"/>
            <a:r>
              <a:rPr lang="en-US" sz="1800" dirty="0" err="1">
                <a:solidFill>
                  <a:schemeClr val="tx1"/>
                </a:solidFill>
              </a:rPr>
              <a:t>Mempraktikan</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membiasakan</a:t>
            </a:r>
            <a:r>
              <a:rPr lang="en-US" sz="1800" dirty="0">
                <a:solidFill>
                  <a:schemeClr val="tx1"/>
                </a:solidFill>
              </a:rPr>
              <a:t> </a:t>
            </a:r>
            <a:r>
              <a:rPr lang="en-US" sz="1800" dirty="0" err="1">
                <a:solidFill>
                  <a:schemeClr val="tx1"/>
                </a:solidFill>
              </a:rPr>
              <a:t>perilaku</a:t>
            </a:r>
            <a:r>
              <a:rPr lang="en-US" sz="1800" dirty="0">
                <a:solidFill>
                  <a:schemeClr val="tx1"/>
                </a:solidFill>
              </a:rPr>
              <a:t> </a:t>
            </a:r>
            <a:r>
              <a:rPr lang="en-US" sz="1800" dirty="0" err="1">
                <a:solidFill>
                  <a:schemeClr val="tx1"/>
                </a:solidFill>
              </a:rPr>
              <a:t>hidup</a:t>
            </a:r>
            <a:r>
              <a:rPr lang="en-US" sz="1800" dirty="0">
                <a:solidFill>
                  <a:schemeClr val="tx1"/>
                </a:solidFill>
              </a:rPr>
              <a:t> </a:t>
            </a:r>
            <a:r>
              <a:rPr lang="en-US" sz="1800" dirty="0" err="1">
                <a:solidFill>
                  <a:schemeClr val="tx1"/>
                </a:solidFill>
              </a:rPr>
              <a:t>sehat</a:t>
            </a:r>
            <a:r>
              <a:rPr lang="en-US" sz="1800" dirty="0">
                <a:solidFill>
                  <a:schemeClr val="tx1"/>
                </a:solidFill>
              </a:rPr>
              <a:t>.</a:t>
            </a:r>
          </a:p>
          <a:p>
            <a:pPr marL="174625" indent="-174625"/>
            <a:r>
              <a:rPr lang="en-US" sz="1800" dirty="0" err="1">
                <a:solidFill>
                  <a:schemeClr val="tx1"/>
                </a:solidFill>
              </a:rPr>
              <a:t>Menjadi</a:t>
            </a:r>
            <a:r>
              <a:rPr lang="en-US" sz="1800" dirty="0">
                <a:solidFill>
                  <a:schemeClr val="tx1"/>
                </a:solidFill>
              </a:rPr>
              <a:t> </a:t>
            </a:r>
            <a:r>
              <a:rPr lang="en-US" sz="1800" dirty="0" err="1">
                <a:solidFill>
                  <a:schemeClr val="tx1"/>
                </a:solidFill>
              </a:rPr>
              <a:t>penghubung</a:t>
            </a:r>
            <a:r>
              <a:rPr lang="en-US" sz="1800" dirty="0">
                <a:solidFill>
                  <a:schemeClr val="tx1"/>
                </a:solidFill>
              </a:rPr>
              <a:t> </a:t>
            </a:r>
            <a:r>
              <a:rPr lang="en-US" sz="1800" dirty="0" err="1">
                <a:solidFill>
                  <a:schemeClr val="tx1"/>
                </a:solidFill>
              </a:rPr>
              <a:t>antara</a:t>
            </a:r>
            <a:r>
              <a:rPr lang="en-US" sz="1800" dirty="0">
                <a:solidFill>
                  <a:schemeClr val="tx1"/>
                </a:solidFill>
              </a:rPr>
              <a:t> </a:t>
            </a:r>
            <a:r>
              <a:rPr lang="en-US" sz="1800" dirty="0" err="1">
                <a:solidFill>
                  <a:schemeClr val="tx1"/>
                </a:solidFill>
              </a:rPr>
              <a:t>sekolah</a:t>
            </a:r>
            <a:r>
              <a:rPr lang="en-US" sz="1800" dirty="0">
                <a:solidFill>
                  <a:schemeClr val="tx1"/>
                </a:solidFill>
              </a:rPr>
              <a:t>, </a:t>
            </a:r>
            <a:r>
              <a:rPr lang="en-US" sz="1800" dirty="0" err="1">
                <a:solidFill>
                  <a:schemeClr val="tx1"/>
                </a:solidFill>
              </a:rPr>
              <a:t>keluarga</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masyarakat</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menjalankan</a:t>
            </a:r>
            <a:r>
              <a:rPr lang="en-US" sz="1800" dirty="0">
                <a:solidFill>
                  <a:schemeClr val="tx1"/>
                </a:solidFill>
              </a:rPr>
              <a:t> </a:t>
            </a:r>
            <a:r>
              <a:rPr lang="en-US" sz="1800" dirty="0" err="1">
                <a:solidFill>
                  <a:schemeClr val="tx1"/>
                </a:solidFill>
              </a:rPr>
              <a:t>kebiasaan</a:t>
            </a:r>
            <a:r>
              <a:rPr lang="en-US" sz="1800" dirty="0">
                <a:solidFill>
                  <a:schemeClr val="tx1"/>
                </a:solidFill>
              </a:rPr>
              <a:t> </a:t>
            </a:r>
            <a:r>
              <a:rPr lang="en-US" sz="1800" dirty="0" err="1">
                <a:solidFill>
                  <a:schemeClr val="tx1"/>
                </a:solidFill>
              </a:rPr>
              <a:t>atau</a:t>
            </a:r>
            <a:r>
              <a:rPr lang="en-US" sz="1800" dirty="0">
                <a:solidFill>
                  <a:schemeClr val="tx1"/>
                </a:solidFill>
              </a:rPr>
              <a:t> </a:t>
            </a:r>
            <a:r>
              <a:rPr lang="en-US" sz="1800" dirty="0" err="1">
                <a:solidFill>
                  <a:schemeClr val="tx1"/>
                </a:solidFill>
              </a:rPr>
              <a:t>perilaku</a:t>
            </a:r>
            <a:r>
              <a:rPr lang="en-US" sz="1800" dirty="0">
                <a:solidFill>
                  <a:schemeClr val="tx1"/>
                </a:solidFill>
              </a:rPr>
              <a:t> </a:t>
            </a:r>
            <a:r>
              <a:rPr lang="en-US" sz="1800" dirty="0" err="1">
                <a:solidFill>
                  <a:schemeClr val="tx1"/>
                </a:solidFill>
              </a:rPr>
              <a:t>hidup</a:t>
            </a:r>
            <a:r>
              <a:rPr lang="en-US" sz="1800" dirty="0">
                <a:solidFill>
                  <a:schemeClr val="tx1"/>
                </a:solidFill>
              </a:rPr>
              <a:t> </a:t>
            </a:r>
            <a:r>
              <a:rPr lang="en-US" sz="1800" dirty="0" err="1">
                <a:solidFill>
                  <a:schemeClr val="tx1"/>
                </a:solidFill>
              </a:rPr>
              <a:t>sehat</a:t>
            </a:r>
            <a:r>
              <a:rPr lang="en-US" sz="1800" dirty="0">
                <a:solidFill>
                  <a:schemeClr val="tx1"/>
                </a:solidFill>
              </a:rPr>
              <a:t>.</a:t>
            </a:r>
          </a:p>
          <a:p>
            <a:pPr marL="174625" indent="-174625"/>
            <a:r>
              <a:rPr lang="en-US" sz="1800" dirty="0" err="1">
                <a:solidFill>
                  <a:schemeClr val="tx1"/>
                </a:solidFill>
              </a:rPr>
              <a:t>Menjadi</a:t>
            </a:r>
            <a:r>
              <a:rPr lang="en-US" sz="1800" dirty="0">
                <a:solidFill>
                  <a:schemeClr val="tx1"/>
                </a:solidFill>
              </a:rPr>
              <a:t> </a:t>
            </a:r>
            <a:r>
              <a:rPr lang="en-US" sz="1800" dirty="0" err="1">
                <a:solidFill>
                  <a:schemeClr val="tx1"/>
                </a:solidFill>
              </a:rPr>
              <a:t>contoh</a:t>
            </a:r>
            <a:r>
              <a:rPr lang="en-US" sz="1800" dirty="0">
                <a:solidFill>
                  <a:schemeClr val="tx1"/>
                </a:solidFill>
              </a:rPr>
              <a:t> </a:t>
            </a:r>
            <a:r>
              <a:rPr lang="en-US" sz="1800" dirty="0" err="1">
                <a:solidFill>
                  <a:schemeClr val="tx1"/>
                </a:solidFill>
              </a:rPr>
              <a:t>perilaku</a:t>
            </a:r>
            <a:r>
              <a:rPr lang="en-US" sz="1800" dirty="0">
                <a:solidFill>
                  <a:schemeClr val="tx1"/>
                </a:solidFill>
              </a:rPr>
              <a:t> </a:t>
            </a:r>
            <a:r>
              <a:rPr lang="en-US" sz="1800" dirty="0" err="1">
                <a:solidFill>
                  <a:schemeClr val="tx1"/>
                </a:solidFill>
              </a:rPr>
              <a:t>hidup</a:t>
            </a:r>
            <a:r>
              <a:rPr lang="en-US" sz="1800" dirty="0">
                <a:solidFill>
                  <a:schemeClr val="tx1"/>
                </a:solidFill>
              </a:rPr>
              <a:t> </a:t>
            </a:r>
            <a:r>
              <a:rPr lang="en-US" sz="1800" dirty="0" err="1">
                <a:solidFill>
                  <a:schemeClr val="tx1"/>
                </a:solidFill>
              </a:rPr>
              <a:t>sehat</a:t>
            </a:r>
            <a:r>
              <a:rPr lang="en-US" sz="1800" dirty="0">
                <a:solidFill>
                  <a:schemeClr val="tx1"/>
                </a:solidFill>
              </a:rPr>
              <a:t> </a:t>
            </a:r>
            <a:r>
              <a:rPr lang="en-US" sz="1800" dirty="0" err="1">
                <a:solidFill>
                  <a:schemeClr val="tx1"/>
                </a:solidFill>
              </a:rPr>
              <a:t>bagi</a:t>
            </a:r>
            <a:r>
              <a:rPr lang="en-US" sz="1800" dirty="0">
                <a:solidFill>
                  <a:schemeClr val="tx1"/>
                </a:solidFill>
              </a:rPr>
              <a:t> </a:t>
            </a:r>
            <a:r>
              <a:rPr lang="en-US" sz="1800" dirty="0" err="1">
                <a:solidFill>
                  <a:schemeClr val="tx1"/>
                </a:solidFill>
              </a:rPr>
              <a:t>masyarakat</a:t>
            </a:r>
            <a:r>
              <a:rPr lang="en-US" sz="1800" dirty="0">
                <a:solidFill>
                  <a:schemeClr val="tx1"/>
                </a:solidFill>
              </a:rPr>
              <a:t> </a:t>
            </a:r>
            <a:r>
              <a:rPr lang="en-US" sz="1800" dirty="0" err="1">
                <a:solidFill>
                  <a:schemeClr val="tx1"/>
                </a:solidFill>
              </a:rPr>
              <a:t>luas</a:t>
            </a:r>
            <a:r>
              <a:rPr lang="en-US" sz="1800" dirty="0">
                <a:solidFill>
                  <a:schemeClr val="tx1"/>
                </a:solidFill>
              </a:rPr>
              <a:t>.</a:t>
            </a:r>
          </a:p>
          <a:p>
            <a:pPr marL="174625" indent="-174625"/>
            <a:r>
              <a:rPr lang="en-US" sz="1800" dirty="0" err="1">
                <a:solidFill>
                  <a:schemeClr val="tx1"/>
                </a:solidFill>
              </a:rPr>
              <a:t>Memberikan</a:t>
            </a:r>
            <a:r>
              <a:rPr lang="en-US" sz="1800" dirty="0">
                <a:solidFill>
                  <a:schemeClr val="tx1"/>
                </a:solidFill>
              </a:rPr>
              <a:t> </a:t>
            </a:r>
            <a:r>
              <a:rPr lang="en-US" sz="1800" dirty="0" err="1">
                <a:solidFill>
                  <a:schemeClr val="tx1"/>
                </a:solidFill>
              </a:rPr>
              <a:t>penyuluhan</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kepada</a:t>
            </a:r>
            <a:r>
              <a:rPr lang="en-US" sz="1800" dirty="0">
                <a:solidFill>
                  <a:schemeClr val="tx1"/>
                </a:solidFill>
              </a:rPr>
              <a:t> </a:t>
            </a:r>
            <a:r>
              <a:rPr lang="en-US" sz="1800" dirty="0" err="1">
                <a:solidFill>
                  <a:schemeClr val="tx1"/>
                </a:solidFill>
              </a:rPr>
              <a:t>kawan-kawan</a:t>
            </a:r>
            <a:r>
              <a:rPr lang="en-US" sz="1800" dirty="0">
                <a:solidFill>
                  <a:schemeClr val="tx1"/>
                </a:solidFill>
              </a:rPr>
              <a:t> </a:t>
            </a:r>
            <a:r>
              <a:rPr lang="en-US" sz="1800" dirty="0" err="1">
                <a:solidFill>
                  <a:schemeClr val="tx1"/>
                </a:solidFill>
              </a:rPr>
              <a:t>atau</a:t>
            </a:r>
            <a:r>
              <a:rPr lang="en-US" sz="1800" dirty="0">
                <a:solidFill>
                  <a:schemeClr val="tx1"/>
                </a:solidFill>
              </a:rPr>
              <a:t> </a:t>
            </a:r>
            <a:r>
              <a:rPr lang="en-US" sz="1800" dirty="0" err="1">
                <a:solidFill>
                  <a:schemeClr val="tx1"/>
                </a:solidFill>
              </a:rPr>
              <a:t>murid</a:t>
            </a:r>
            <a:r>
              <a:rPr lang="en-US" sz="1800" dirty="0">
                <a:solidFill>
                  <a:schemeClr val="tx1"/>
                </a:solidFill>
              </a:rPr>
              <a:t> lain.</a:t>
            </a:r>
          </a:p>
          <a:p>
            <a:pPr marL="174625" indent="-174625"/>
            <a:r>
              <a:rPr lang="en-US" sz="1800" dirty="0" err="1">
                <a:solidFill>
                  <a:schemeClr val="tx1"/>
                </a:solidFill>
              </a:rPr>
              <a:t>Mengawasi</a:t>
            </a:r>
            <a:r>
              <a:rPr lang="en-US" sz="1800" dirty="0">
                <a:solidFill>
                  <a:schemeClr val="tx1"/>
                </a:solidFill>
              </a:rPr>
              <a:t> </a:t>
            </a:r>
            <a:r>
              <a:rPr lang="en-US" sz="1800" dirty="0" err="1">
                <a:solidFill>
                  <a:schemeClr val="tx1"/>
                </a:solidFill>
              </a:rPr>
              <a:t>kebersihan</a:t>
            </a:r>
            <a:r>
              <a:rPr lang="en-US" sz="1800" dirty="0">
                <a:solidFill>
                  <a:schemeClr val="tx1"/>
                </a:solidFill>
              </a:rPr>
              <a:t> </a:t>
            </a:r>
            <a:r>
              <a:rPr lang="en-US" sz="1800" dirty="0" err="1">
                <a:solidFill>
                  <a:schemeClr val="tx1"/>
                </a:solidFill>
              </a:rPr>
              <a:t>lingkungan</a:t>
            </a:r>
            <a:r>
              <a:rPr lang="en-US" sz="1800" dirty="0">
                <a:solidFill>
                  <a:schemeClr val="tx1"/>
                </a:solidFill>
              </a:rPr>
              <a:t> </a:t>
            </a:r>
            <a:r>
              <a:rPr lang="en-US" sz="1800" dirty="0" err="1">
                <a:solidFill>
                  <a:schemeClr val="tx1"/>
                </a:solidFill>
              </a:rPr>
              <a:t>sekolah</a:t>
            </a:r>
            <a:r>
              <a:rPr lang="en-US" sz="1800" dirty="0">
                <a:solidFill>
                  <a:schemeClr val="tx1"/>
                </a:solidFill>
              </a:rPr>
              <a:t>.</a:t>
            </a:r>
          </a:p>
          <a:p>
            <a:pPr marL="174625" indent="-174625"/>
            <a:r>
              <a:rPr lang="en-US" sz="1800" dirty="0" err="1">
                <a:solidFill>
                  <a:schemeClr val="tx1"/>
                </a:solidFill>
              </a:rPr>
              <a:t>Menimbang</a:t>
            </a:r>
            <a:r>
              <a:rPr lang="en-US" sz="1800" dirty="0">
                <a:solidFill>
                  <a:schemeClr val="tx1"/>
                </a:solidFill>
              </a:rPr>
              <a:t> </a:t>
            </a:r>
            <a:r>
              <a:rPr lang="en-US" sz="1800" dirty="0" err="1">
                <a:solidFill>
                  <a:schemeClr val="tx1"/>
                </a:solidFill>
              </a:rPr>
              <a:t>berat</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mengukur</a:t>
            </a:r>
            <a:r>
              <a:rPr lang="en-US" sz="1800" dirty="0">
                <a:solidFill>
                  <a:schemeClr val="tx1"/>
                </a:solidFill>
              </a:rPr>
              <a:t> </a:t>
            </a:r>
            <a:r>
              <a:rPr lang="en-US" sz="1800" dirty="0" err="1">
                <a:solidFill>
                  <a:schemeClr val="tx1"/>
                </a:solidFill>
              </a:rPr>
              <a:t>tinggi</a:t>
            </a:r>
            <a:r>
              <a:rPr lang="en-US" sz="1800" dirty="0">
                <a:solidFill>
                  <a:schemeClr val="tx1"/>
                </a:solidFill>
              </a:rPr>
              <a:t> </a:t>
            </a:r>
            <a:r>
              <a:rPr lang="en-US" sz="1800" dirty="0" err="1">
                <a:solidFill>
                  <a:schemeClr val="tx1"/>
                </a:solidFill>
              </a:rPr>
              <a:t>badan</a:t>
            </a:r>
            <a:r>
              <a:rPr lang="en-US" sz="1800" dirty="0">
                <a:solidFill>
                  <a:schemeClr val="tx1"/>
                </a:solidFill>
              </a:rPr>
              <a:t> </a:t>
            </a:r>
            <a:r>
              <a:rPr lang="en-US" sz="1800" dirty="0" err="1">
                <a:solidFill>
                  <a:schemeClr val="tx1"/>
                </a:solidFill>
              </a:rPr>
              <a:t>secara</a:t>
            </a:r>
            <a:r>
              <a:rPr lang="en-US" sz="1800" dirty="0">
                <a:solidFill>
                  <a:schemeClr val="tx1"/>
                </a:solidFill>
              </a:rPr>
              <a:t> </a:t>
            </a:r>
            <a:r>
              <a:rPr lang="en-US" sz="1800" dirty="0" err="1">
                <a:solidFill>
                  <a:schemeClr val="tx1"/>
                </a:solidFill>
              </a:rPr>
              <a:t>teratur</a:t>
            </a:r>
            <a:r>
              <a:rPr lang="en-US" sz="1800" dirty="0">
                <a:solidFill>
                  <a:schemeClr val="tx1"/>
                </a:solidFill>
              </a:rPr>
              <a:t>.</a:t>
            </a:r>
          </a:p>
        </p:txBody>
      </p:sp>
      <p:pic>
        <p:nvPicPr>
          <p:cNvPr id="4" name="Picture 3"/>
          <p:cNvPicPr>
            <a:picLocks noChangeAspect="1"/>
          </p:cNvPicPr>
          <p:nvPr/>
        </p:nvPicPr>
        <p:blipFill>
          <a:blip r:embed="rId2"/>
          <a:stretch>
            <a:fillRect/>
          </a:stretch>
        </p:blipFill>
        <p:spPr>
          <a:xfrm>
            <a:off x="6496685" y="41910"/>
            <a:ext cx="2609850" cy="262445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790" y="324585"/>
            <a:ext cx="4115399" cy="621900"/>
          </a:xfrm>
        </p:spPr>
        <p:txBody>
          <a:bodyPr/>
          <a:lstStyle/>
          <a:p>
            <a:r>
              <a:rPr lang="en-US" sz="2400">
                <a:solidFill>
                  <a:srgbClr val="FF0000"/>
                </a:solidFill>
                <a:sym typeface="+mn-ea"/>
              </a:rPr>
              <a:t>Peran Orang Tua</a:t>
            </a:r>
          </a:p>
        </p:txBody>
      </p:sp>
      <p:sp>
        <p:nvSpPr>
          <p:cNvPr id="3" name="Text Placeholder 2"/>
          <p:cNvSpPr>
            <a:spLocks noGrp="1"/>
          </p:cNvSpPr>
          <p:nvPr>
            <p:ph type="body" idx="1"/>
          </p:nvPr>
        </p:nvSpPr>
        <p:spPr>
          <a:xfrm>
            <a:off x="1061720" y="1220470"/>
            <a:ext cx="5541645" cy="2702560"/>
          </a:xfrm>
        </p:spPr>
        <p:txBody>
          <a:bodyPr/>
          <a:lstStyle/>
          <a:p>
            <a:pPr marL="174625" indent="-174625">
              <a:buFont typeface="Wingdings" panose="05000000000000000000" charset="0"/>
              <a:buChar char="o"/>
            </a:pPr>
            <a:r>
              <a:rPr lang="en-US" sz="1800" dirty="0" err="1">
                <a:solidFill>
                  <a:schemeClr val="tx1"/>
                </a:solidFill>
              </a:rPr>
              <a:t>Ikut</a:t>
            </a:r>
            <a:r>
              <a:rPr lang="en-US" sz="1800" dirty="0">
                <a:solidFill>
                  <a:schemeClr val="tx1"/>
                </a:solidFill>
              </a:rPr>
              <a:t> </a:t>
            </a:r>
            <a:r>
              <a:rPr lang="en-US" sz="1800" dirty="0" err="1">
                <a:solidFill>
                  <a:schemeClr val="tx1"/>
                </a:solidFill>
              </a:rPr>
              <a:t>serta</a:t>
            </a:r>
            <a:r>
              <a:rPr lang="en-US" sz="1800" dirty="0">
                <a:solidFill>
                  <a:schemeClr val="tx1"/>
                </a:solidFill>
              </a:rPr>
              <a:t> </a:t>
            </a:r>
            <a:r>
              <a:rPr lang="en-US" sz="1800" dirty="0" err="1">
                <a:solidFill>
                  <a:schemeClr val="tx1"/>
                </a:solidFill>
              </a:rPr>
              <a:t>dalam</a:t>
            </a:r>
            <a:r>
              <a:rPr lang="en-US" sz="1800" dirty="0">
                <a:solidFill>
                  <a:schemeClr val="tx1"/>
                </a:solidFill>
              </a:rPr>
              <a:t> </a:t>
            </a:r>
            <a:r>
              <a:rPr lang="en-US" sz="1800" dirty="0" err="1">
                <a:solidFill>
                  <a:schemeClr val="tx1"/>
                </a:solidFill>
              </a:rPr>
              <a:t>perencanaan</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penyelenggaraan</a:t>
            </a:r>
            <a:r>
              <a:rPr lang="en-US" sz="1800" dirty="0">
                <a:solidFill>
                  <a:schemeClr val="tx1"/>
                </a:solidFill>
              </a:rPr>
              <a:t> program </a:t>
            </a:r>
            <a:r>
              <a:rPr lang="en-US" sz="1800" dirty="0" err="1">
                <a:solidFill>
                  <a:schemeClr val="tx1"/>
                </a:solidFill>
              </a:rPr>
              <a:t>promosi</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sekolah</a:t>
            </a:r>
            <a:r>
              <a:rPr lang="en-US" sz="1800" dirty="0">
                <a:solidFill>
                  <a:schemeClr val="tx1"/>
                </a:solidFill>
              </a:rPr>
              <a:t>.</a:t>
            </a:r>
          </a:p>
          <a:p>
            <a:pPr marL="174625" indent="-174625">
              <a:buFont typeface="Wingdings" panose="05000000000000000000" charset="0"/>
              <a:buNone/>
            </a:pPr>
            <a:endParaRPr lang="en-US" sz="1800" dirty="0">
              <a:solidFill>
                <a:schemeClr val="tx1"/>
              </a:solidFill>
            </a:endParaRPr>
          </a:p>
          <a:p>
            <a:pPr marL="174625" indent="-174625">
              <a:buFont typeface="Wingdings" panose="05000000000000000000" charset="0"/>
              <a:buChar char="o"/>
            </a:pPr>
            <a:r>
              <a:rPr lang="en-US" sz="1800" dirty="0" err="1">
                <a:solidFill>
                  <a:schemeClr val="tx1"/>
                </a:solidFill>
              </a:rPr>
              <a:t>Menyesuaikan</a:t>
            </a:r>
            <a:r>
              <a:rPr lang="en-US" sz="1800" dirty="0">
                <a:solidFill>
                  <a:schemeClr val="tx1"/>
                </a:solidFill>
              </a:rPr>
              <a:t> </a:t>
            </a:r>
            <a:r>
              <a:rPr lang="en-US" sz="1800" dirty="0" err="1">
                <a:solidFill>
                  <a:schemeClr val="tx1"/>
                </a:solidFill>
              </a:rPr>
              <a:t>diri</a:t>
            </a:r>
            <a:r>
              <a:rPr lang="en-US" sz="1800" dirty="0">
                <a:solidFill>
                  <a:schemeClr val="tx1"/>
                </a:solidFill>
              </a:rPr>
              <a:t> </a:t>
            </a:r>
            <a:r>
              <a:rPr lang="en-US" sz="1800" dirty="0" err="1">
                <a:solidFill>
                  <a:schemeClr val="tx1"/>
                </a:solidFill>
              </a:rPr>
              <a:t>dengan</a:t>
            </a:r>
            <a:r>
              <a:rPr lang="en-US" sz="1800" dirty="0">
                <a:solidFill>
                  <a:schemeClr val="tx1"/>
                </a:solidFill>
              </a:rPr>
              <a:t> program </a:t>
            </a:r>
            <a:r>
              <a:rPr lang="en-US" sz="1800" dirty="0" err="1">
                <a:solidFill>
                  <a:schemeClr val="tx1"/>
                </a:solidFill>
              </a:rPr>
              <a:t>kesehatan</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sekolah</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mengetahui</a:t>
            </a:r>
            <a:r>
              <a:rPr lang="en-US" sz="1800" dirty="0">
                <a:solidFill>
                  <a:schemeClr val="tx1"/>
                </a:solidFill>
              </a:rPr>
              <a:t> </a:t>
            </a:r>
            <a:r>
              <a:rPr lang="en-US" sz="1800" dirty="0" err="1">
                <a:solidFill>
                  <a:schemeClr val="tx1"/>
                </a:solidFill>
              </a:rPr>
              <a:t>apa</a:t>
            </a:r>
            <a:r>
              <a:rPr lang="en-US" sz="1800" dirty="0">
                <a:solidFill>
                  <a:schemeClr val="tx1"/>
                </a:solidFill>
              </a:rPr>
              <a:t> yang </a:t>
            </a:r>
            <a:r>
              <a:rPr lang="en-US" sz="1800" dirty="0" err="1">
                <a:solidFill>
                  <a:schemeClr val="tx1"/>
                </a:solidFill>
              </a:rPr>
              <a:t>dilaksanakan</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sekolah</a:t>
            </a:r>
            <a:r>
              <a:rPr lang="en-US" sz="1800" dirty="0">
                <a:solidFill>
                  <a:schemeClr val="tx1"/>
                </a:solidFill>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428751"/>
            <a:ext cx="5105400" cy="2362200"/>
          </a:xfrm>
        </p:spPr>
        <p:txBody>
          <a:bodyPr/>
          <a:lstStyle/>
          <a:p>
            <a:r>
              <a:rPr lang="en-US">
                <a:solidFill>
                  <a:srgbClr val="FF0000"/>
                </a:solidFill>
                <a:sym typeface="+mn-ea"/>
              </a:rPr>
              <a:t>PROMKES DI TEMPAT KERJA</a:t>
            </a:r>
            <a:br>
              <a:rPr lang="en-US">
                <a:solidFill>
                  <a:srgbClr val="FF0000"/>
                </a:solidFill>
              </a:rPr>
            </a:br>
            <a:endParaRPr lang="en-US" dirty="0"/>
          </a:p>
        </p:txBody>
      </p:sp>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425" y="347445"/>
            <a:ext cx="4115399" cy="621900"/>
          </a:xfrm>
        </p:spPr>
        <p:txBody>
          <a:bodyPr/>
          <a:lstStyle/>
          <a:p>
            <a:r>
              <a:rPr lang="en-US" sz="2400">
                <a:solidFill>
                  <a:srgbClr val="FF0000"/>
                </a:solidFill>
              </a:rPr>
              <a:t>Sejarah Singkat </a:t>
            </a:r>
          </a:p>
        </p:txBody>
      </p:sp>
      <p:sp>
        <p:nvSpPr>
          <p:cNvPr id="3" name="Text Placeholder 2"/>
          <p:cNvSpPr>
            <a:spLocks noGrp="1"/>
          </p:cNvSpPr>
          <p:nvPr>
            <p:ph type="body" idx="1"/>
          </p:nvPr>
        </p:nvSpPr>
        <p:spPr>
          <a:xfrm>
            <a:off x="1253490" y="1091565"/>
            <a:ext cx="5756910" cy="3766820"/>
          </a:xfrm>
        </p:spPr>
        <p:txBody>
          <a:bodyPr/>
          <a:lstStyle/>
          <a:p>
            <a:pPr marL="269875" indent="-269875"/>
            <a:r>
              <a:rPr lang="en-US" dirty="0" err="1">
                <a:solidFill>
                  <a:schemeClr val="tx1"/>
                </a:solidFill>
              </a:rPr>
              <a:t>Pada</a:t>
            </a:r>
            <a:r>
              <a:rPr lang="en-US" dirty="0">
                <a:solidFill>
                  <a:schemeClr val="tx1"/>
                </a:solidFill>
              </a:rPr>
              <a:t> </a:t>
            </a:r>
            <a:r>
              <a:rPr lang="en-US" dirty="0" err="1">
                <a:solidFill>
                  <a:schemeClr val="tx1"/>
                </a:solidFill>
              </a:rPr>
              <a:t>abad</a:t>
            </a:r>
            <a:r>
              <a:rPr lang="en-US" dirty="0">
                <a:solidFill>
                  <a:schemeClr val="tx1"/>
                </a:solidFill>
              </a:rPr>
              <a:t> </a:t>
            </a:r>
            <a:r>
              <a:rPr lang="en-US" dirty="0" err="1">
                <a:solidFill>
                  <a:schemeClr val="tx1"/>
                </a:solidFill>
              </a:rPr>
              <a:t>ke</a:t>
            </a:r>
            <a:r>
              <a:rPr lang="en-US" dirty="0">
                <a:solidFill>
                  <a:schemeClr val="tx1"/>
                </a:solidFill>
              </a:rPr>
              <a:t> -18 Bernardino </a:t>
            </a:r>
            <a:r>
              <a:rPr lang="en-US" dirty="0" err="1">
                <a:solidFill>
                  <a:schemeClr val="tx1"/>
                </a:solidFill>
              </a:rPr>
              <a:t>Ramazzini</a:t>
            </a:r>
            <a:r>
              <a:rPr lang="en-US" dirty="0">
                <a:solidFill>
                  <a:schemeClr val="tx1"/>
                </a:solidFill>
              </a:rPr>
              <a:t> </a:t>
            </a:r>
            <a:r>
              <a:rPr lang="en-US" dirty="0" err="1">
                <a:solidFill>
                  <a:schemeClr val="tx1"/>
                </a:solidFill>
              </a:rPr>
              <a:t>membuktikan</a:t>
            </a:r>
            <a:r>
              <a:rPr lang="en-US" dirty="0">
                <a:solidFill>
                  <a:schemeClr val="tx1"/>
                </a:solidFill>
              </a:rPr>
              <a:t> </a:t>
            </a:r>
            <a:r>
              <a:rPr lang="en-US" dirty="0" err="1">
                <a:solidFill>
                  <a:schemeClr val="tx1"/>
                </a:solidFill>
              </a:rPr>
              <a:t>bahwa</a:t>
            </a:r>
            <a:r>
              <a:rPr lang="en-US" dirty="0">
                <a:solidFill>
                  <a:schemeClr val="tx1"/>
                </a:solidFill>
              </a:rPr>
              <a:t> </a:t>
            </a:r>
            <a:r>
              <a:rPr lang="en-US" dirty="0" err="1">
                <a:solidFill>
                  <a:schemeClr val="tx1"/>
                </a:solidFill>
              </a:rPr>
              <a:t>penyakit</a:t>
            </a:r>
            <a:r>
              <a:rPr lang="en-US" dirty="0">
                <a:solidFill>
                  <a:schemeClr val="tx1"/>
                </a:solidFill>
              </a:rPr>
              <a:t> </a:t>
            </a:r>
            <a:r>
              <a:rPr lang="en-US" dirty="0" err="1">
                <a:solidFill>
                  <a:schemeClr val="tx1"/>
                </a:solidFill>
              </a:rPr>
              <a:t>para</a:t>
            </a:r>
            <a:r>
              <a:rPr lang="en-US" dirty="0">
                <a:solidFill>
                  <a:schemeClr val="tx1"/>
                </a:solidFill>
              </a:rPr>
              <a:t> </a:t>
            </a:r>
            <a:r>
              <a:rPr lang="en-US" dirty="0" err="1">
                <a:solidFill>
                  <a:schemeClr val="tx1"/>
                </a:solidFill>
              </a:rPr>
              <a:t>pekerja</a:t>
            </a:r>
            <a:r>
              <a:rPr lang="en-US" dirty="0">
                <a:solidFill>
                  <a:schemeClr val="tx1"/>
                </a:solidFill>
              </a:rPr>
              <a:t> </a:t>
            </a:r>
            <a:r>
              <a:rPr lang="en-US" dirty="0" err="1">
                <a:solidFill>
                  <a:schemeClr val="tx1"/>
                </a:solidFill>
              </a:rPr>
              <a:t>tambang</a:t>
            </a:r>
            <a:r>
              <a:rPr lang="en-US" dirty="0">
                <a:solidFill>
                  <a:schemeClr val="tx1"/>
                </a:solidFill>
              </a:rPr>
              <a:t> </a:t>
            </a:r>
            <a:r>
              <a:rPr lang="en-US" dirty="0" err="1">
                <a:solidFill>
                  <a:schemeClr val="tx1"/>
                </a:solidFill>
              </a:rPr>
              <a:t>disebabkan</a:t>
            </a:r>
            <a:r>
              <a:rPr lang="en-US" dirty="0">
                <a:solidFill>
                  <a:schemeClr val="tx1"/>
                </a:solidFill>
              </a:rPr>
              <a:t> </a:t>
            </a:r>
            <a:r>
              <a:rPr lang="en-US" dirty="0" err="1">
                <a:solidFill>
                  <a:schemeClr val="tx1"/>
                </a:solidFill>
              </a:rPr>
              <a:t>oleh</a:t>
            </a:r>
            <a:r>
              <a:rPr lang="en-US" dirty="0">
                <a:solidFill>
                  <a:schemeClr val="tx1"/>
                </a:solidFill>
              </a:rPr>
              <a:t> </a:t>
            </a:r>
            <a:r>
              <a:rPr lang="en-US" dirty="0" err="1">
                <a:solidFill>
                  <a:schemeClr val="tx1"/>
                </a:solidFill>
              </a:rPr>
              <a:t>penanganan</a:t>
            </a:r>
            <a:r>
              <a:rPr lang="en-US" dirty="0">
                <a:solidFill>
                  <a:schemeClr val="tx1"/>
                </a:solidFill>
              </a:rPr>
              <a:t> </a:t>
            </a:r>
            <a:r>
              <a:rPr lang="en-US" dirty="0" err="1">
                <a:solidFill>
                  <a:schemeClr val="tx1"/>
                </a:solidFill>
              </a:rPr>
              <a:t>bahan</a:t>
            </a:r>
            <a:r>
              <a:rPr lang="en-US" dirty="0">
                <a:solidFill>
                  <a:schemeClr val="tx1"/>
                </a:solidFill>
              </a:rPr>
              <a:t> </a:t>
            </a:r>
            <a:r>
              <a:rPr lang="en-US" dirty="0" err="1">
                <a:solidFill>
                  <a:schemeClr val="tx1"/>
                </a:solidFill>
              </a:rPr>
              <a:t>berbahaya</a:t>
            </a:r>
            <a:r>
              <a:rPr lang="en-US" dirty="0">
                <a:solidFill>
                  <a:schemeClr val="tx1"/>
                </a:solidFill>
              </a:rPr>
              <a:t> yang </a:t>
            </a:r>
            <a:r>
              <a:rPr lang="en-US" dirty="0" err="1">
                <a:solidFill>
                  <a:schemeClr val="tx1"/>
                </a:solidFill>
              </a:rPr>
              <a:t>tidak</a:t>
            </a:r>
            <a:r>
              <a:rPr lang="en-US" dirty="0">
                <a:solidFill>
                  <a:schemeClr val="tx1"/>
                </a:solidFill>
              </a:rPr>
              <a:t> </a:t>
            </a:r>
            <a:r>
              <a:rPr lang="en-US" dirty="0" err="1">
                <a:solidFill>
                  <a:schemeClr val="tx1"/>
                </a:solidFill>
              </a:rPr>
              <a:t>terkontrol</a:t>
            </a:r>
            <a:endParaRPr lang="en-US" dirty="0">
              <a:solidFill>
                <a:schemeClr val="tx1"/>
              </a:solidFill>
            </a:endParaRPr>
          </a:p>
          <a:p>
            <a:pPr marL="269875" indent="-269875">
              <a:buNone/>
            </a:pPr>
            <a:endParaRPr lang="en-US" dirty="0">
              <a:solidFill>
                <a:schemeClr val="tx1"/>
              </a:solidFill>
            </a:endParaRPr>
          </a:p>
          <a:p>
            <a:pPr marL="269875" indent="-269875"/>
            <a:r>
              <a:rPr lang="en-US" dirty="0" err="1">
                <a:solidFill>
                  <a:schemeClr val="tx1"/>
                </a:solidFill>
              </a:rPr>
              <a:t>Beberapa</a:t>
            </a:r>
            <a:r>
              <a:rPr lang="en-US" dirty="0">
                <a:solidFill>
                  <a:schemeClr val="tx1"/>
                </a:solidFill>
              </a:rPr>
              <a:t> </a:t>
            </a:r>
            <a:r>
              <a:rPr lang="en-US" dirty="0" err="1">
                <a:solidFill>
                  <a:schemeClr val="tx1"/>
                </a:solidFill>
              </a:rPr>
              <a:t>hasil</a:t>
            </a:r>
            <a:r>
              <a:rPr lang="en-US" dirty="0">
                <a:solidFill>
                  <a:schemeClr val="tx1"/>
                </a:solidFill>
              </a:rPr>
              <a:t> </a:t>
            </a:r>
            <a:r>
              <a:rPr lang="en-US" dirty="0" err="1">
                <a:solidFill>
                  <a:schemeClr val="tx1"/>
                </a:solidFill>
              </a:rPr>
              <a:t>penelitian</a:t>
            </a:r>
            <a:r>
              <a:rPr lang="en-US" dirty="0">
                <a:solidFill>
                  <a:schemeClr val="tx1"/>
                </a:solidFill>
              </a:rPr>
              <a:t> </a:t>
            </a:r>
            <a:r>
              <a:rPr lang="en-US" dirty="0" err="1">
                <a:solidFill>
                  <a:schemeClr val="tx1"/>
                </a:solidFill>
              </a:rPr>
              <a:t>menunjukan</a:t>
            </a:r>
            <a:r>
              <a:rPr lang="en-US" dirty="0">
                <a:solidFill>
                  <a:schemeClr val="tx1"/>
                </a:solidFill>
              </a:rPr>
              <a:t> </a:t>
            </a:r>
            <a:r>
              <a:rPr lang="en-US" dirty="0" err="1">
                <a:solidFill>
                  <a:schemeClr val="tx1"/>
                </a:solidFill>
              </a:rPr>
              <a:t>kaitan</a:t>
            </a:r>
            <a:r>
              <a:rPr lang="en-US" dirty="0">
                <a:solidFill>
                  <a:schemeClr val="tx1"/>
                </a:solidFill>
              </a:rPr>
              <a:t> yang </a:t>
            </a:r>
            <a:r>
              <a:rPr lang="en-US" dirty="0" err="1">
                <a:solidFill>
                  <a:schemeClr val="tx1"/>
                </a:solidFill>
              </a:rPr>
              <a:t>erat</a:t>
            </a:r>
            <a:r>
              <a:rPr lang="en-US" dirty="0">
                <a:solidFill>
                  <a:schemeClr val="tx1"/>
                </a:solidFill>
              </a:rPr>
              <a:t> </a:t>
            </a:r>
            <a:r>
              <a:rPr lang="en-US" dirty="0" err="1">
                <a:solidFill>
                  <a:schemeClr val="tx1"/>
                </a:solidFill>
              </a:rPr>
              <a:t>antara</a:t>
            </a:r>
            <a:r>
              <a:rPr lang="en-US" dirty="0">
                <a:solidFill>
                  <a:schemeClr val="tx1"/>
                </a:solidFill>
              </a:rPr>
              <a:t> </a:t>
            </a:r>
            <a:r>
              <a:rPr lang="en-US" dirty="0" err="1">
                <a:solidFill>
                  <a:schemeClr val="tx1"/>
                </a:solidFill>
              </a:rPr>
              <a:t>pekerjaan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pekerja</a:t>
            </a:r>
            <a:r>
              <a:rPr lang="en-US" dirty="0">
                <a:solidFill>
                  <a:schemeClr val="tx1"/>
                </a:solidFill>
              </a:rPr>
              <a:t>.</a:t>
            </a:r>
          </a:p>
          <a:p>
            <a:pPr marL="269875" indent="-269875">
              <a:buNone/>
            </a:pPr>
            <a:endParaRPr lang="en-US" dirty="0">
              <a:solidFill>
                <a:schemeClr val="tx1"/>
              </a:solidFill>
            </a:endParaRPr>
          </a:p>
          <a:p>
            <a:pPr marL="269875" indent="-269875"/>
            <a:r>
              <a:rPr lang="en-US" dirty="0" err="1">
                <a:solidFill>
                  <a:schemeClr val="tx1"/>
                </a:solidFill>
              </a:rPr>
              <a:t>Kemudian</a:t>
            </a:r>
            <a:r>
              <a:rPr lang="en-US" dirty="0">
                <a:solidFill>
                  <a:schemeClr val="tx1"/>
                </a:solidFill>
              </a:rPr>
              <a:t> </a:t>
            </a:r>
            <a:r>
              <a:rPr lang="en-US" dirty="0" err="1">
                <a:solidFill>
                  <a:schemeClr val="tx1"/>
                </a:solidFill>
              </a:rPr>
              <a:t>lahir</a:t>
            </a:r>
            <a:r>
              <a:rPr lang="en-US" dirty="0">
                <a:solidFill>
                  <a:schemeClr val="tx1"/>
                </a:solidFill>
              </a:rPr>
              <a:t> </a:t>
            </a:r>
            <a:r>
              <a:rPr lang="en-US" dirty="0" err="1">
                <a:solidFill>
                  <a:schemeClr val="tx1"/>
                </a:solidFill>
              </a:rPr>
              <a:t>berbagai</a:t>
            </a:r>
            <a:r>
              <a:rPr lang="en-US" dirty="0">
                <a:solidFill>
                  <a:schemeClr val="tx1"/>
                </a:solidFill>
              </a:rPr>
              <a:t> </a:t>
            </a:r>
            <a:r>
              <a:rPr lang="en-US" dirty="0" err="1">
                <a:solidFill>
                  <a:schemeClr val="tx1"/>
                </a:solidFill>
              </a:rPr>
              <a:t>kebijakan</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melindungi</a:t>
            </a:r>
            <a:r>
              <a:rPr lang="en-US" dirty="0">
                <a:solidFill>
                  <a:schemeClr val="tx1"/>
                </a:solidFill>
              </a:rPr>
              <a:t> </a:t>
            </a:r>
            <a:r>
              <a:rPr lang="en-US" dirty="0" err="1">
                <a:solidFill>
                  <a:schemeClr val="tx1"/>
                </a:solidFill>
              </a:rPr>
              <a:t>pekerja</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meningkatkan</a:t>
            </a:r>
            <a:r>
              <a:rPr lang="en-US" dirty="0">
                <a:solidFill>
                  <a:schemeClr val="tx1"/>
                </a:solidFill>
              </a:rPr>
              <a:t> </a:t>
            </a:r>
            <a:r>
              <a:rPr lang="en-US" dirty="0" err="1">
                <a:solidFill>
                  <a:schemeClr val="tx1"/>
                </a:solidFill>
              </a:rPr>
              <a:t>produktivitas</a:t>
            </a:r>
            <a:r>
              <a:rPr lang="en-US" dirty="0">
                <a:solidFill>
                  <a:schemeClr val="tx1"/>
                </a:solidFill>
              </a:rPr>
              <a:t> </a:t>
            </a:r>
            <a:r>
              <a:rPr lang="en-US" dirty="0" err="1">
                <a:solidFill>
                  <a:schemeClr val="tx1"/>
                </a:solidFill>
              </a:rPr>
              <a:t>pekerja</a:t>
            </a:r>
            <a:r>
              <a:rPr lang="en-US" dirty="0">
                <a:solidFill>
                  <a:schemeClr val="tx1"/>
                </a:solidFill>
              </a:rPr>
              <a:t> yang </a:t>
            </a:r>
            <a:r>
              <a:rPr lang="en-US" dirty="0" err="1">
                <a:solidFill>
                  <a:schemeClr val="tx1"/>
                </a:solidFill>
              </a:rPr>
              <a:t>dikemas</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disiplin</a:t>
            </a:r>
            <a:r>
              <a:rPr lang="en-US" dirty="0">
                <a:solidFill>
                  <a:schemeClr val="tx1"/>
                </a:solidFill>
              </a:rPr>
              <a:t> </a:t>
            </a:r>
            <a:r>
              <a:rPr lang="en-US" dirty="0" err="1">
                <a:solidFill>
                  <a:schemeClr val="tx1"/>
                </a:solidFill>
              </a:rPr>
              <a:t>ilmu</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keselamatan</a:t>
            </a:r>
            <a:r>
              <a:rPr lang="en-US" dirty="0">
                <a:solidFill>
                  <a:schemeClr val="tx1"/>
                </a:solidFill>
              </a:rPr>
              <a:t> </a:t>
            </a:r>
            <a:r>
              <a:rPr lang="en-US" dirty="0" err="1">
                <a:solidFill>
                  <a:schemeClr val="tx1"/>
                </a:solidFill>
              </a:rPr>
              <a:t>kerja</a:t>
            </a:r>
            <a:r>
              <a:rPr lang="en-US" dirty="0">
                <a:solidFill>
                  <a:schemeClr val="tx1"/>
                </a:solidFill>
              </a:rPr>
              <a:t> </a:t>
            </a:r>
            <a:r>
              <a:rPr lang="en-US" dirty="0" err="1">
                <a:solidFill>
                  <a:schemeClr val="tx1"/>
                </a:solidFill>
              </a:rPr>
              <a:t>atau</a:t>
            </a:r>
            <a:r>
              <a:rPr lang="en-US" dirty="0">
                <a:solidFill>
                  <a:schemeClr val="tx1"/>
                </a:solidFill>
              </a:rPr>
              <a:t> K-3</a:t>
            </a:r>
          </a:p>
          <a:p>
            <a:pPr marL="269875" indent="-269875">
              <a:buNone/>
            </a:pPr>
            <a:endParaRPr lang="en-US" dirty="0">
              <a:solidFill>
                <a:schemeClr val="tx1"/>
              </a:solidFill>
            </a:endParaRPr>
          </a:p>
          <a:p>
            <a:pPr marL="269875" indent="-269875"/>
            <a:r>
              <a:rPr lang="en-US" dirty="0">
                <a:solidFill>
                  <a:schemeClr val="tx1"/>
                </a:solidFill>
              </a:rPr>
              <a:t> </a:t>
            </a:r>
            <a:r>
              <a:rPr lang="en-US" dirty="0" err="1">
                <a:solidFill>
                  <a:schemeClr val="tx1"/>
                </a:solidFill>
              </a:rPr>
              <a:t>Perkembangan</a:t>
            </a:r>
            <a:r>
              <a:rPr lang="en-US" dirty="0">
                <a:solidFill>
                  <a:schemeClr val="tx1"/>
                </a:solidFill>
              </a:rPr>
              <a:t> </a:t>
            </a:r>
            <a:r>
              <a:rPr lang="en-US" dirty="0" err="1">
                <a:solidFill>
                  <a:schemeClr val="tx1"/>
                </a:solidFill>
              </a:rPr>
              <a:t>selanjutnya</a:t>
            </a:r>
            <a:r>
              <a:rPr lang="en-US" dirty="0">
                <a:solidFill>
                  <a:schemeClr val="tx1"/>
                </a:solidFill>
              </a:rPr>
              <a:t> </a:t>
            </a:r>
            <a:r>
              <a:rPr lang="en-US" dirty="0" err="1">
                <a:solidFill>
                  <a:schemeClr val="tx1"/>
                </a:solidFill>
              </a:rPr>
              <a:t>adalah</a:t>
            </a:r>
            <a:r>
              <a:rPr lang="en-US" dirty="0">
                <a:solidFill>
                  <a:schemeClr val="tx1"/>
                </a:solidFill>
              </a:rPr>
              <a:t> </a:t>
            </a:r>
            <a:r>
              <a:rPr lang="en-US" dirty="0" err="1">
                <a:solidFill>
                  <a:schemeClr val="tx1"/>
                </a:solidFill>
              </a:rPr>
              <a:t>munculnya</a:t>
            </a:r>
            <a:r>
              <a:rPr lang="en-US" dirty="0">
                <a:solidFill>
                  <a:schemeClr val="tx1"/>
                </a:solidFill>
              </a:rPr>
              <a:t> </a:t>
            </a:r>
            <a:r>
              <a:rPr lang="en-US" dirty="0" err="1">
                <a:solidFill>
                  <a:schemeClr val="tx1"/>
                </a:solidFill>
              </a:rPr>
              <a:t>ilmu</a:t>
            </a:r>
            <a:r>
              <a:rPr lang="en-US" dirty="0">
                <a:solidFill>
                  <a:schemeClr val="tx1"/>
                </a:solidFill>
              </a:rPr>
              <a:t> </a:t>
            </a:r>
            <a:r>
              <a:rPr lang="en-US" dirty="0" err="1">
                <a:solidFill>
                  <a:schemeClr val="tx1"/>
                </a:solidFill>
              </a:rPr>
              <a:t>baru</a:t>
            </a:r>
            <a:r>
              <a:rPr lang="en-US" dirty="0">
                <a:solidFill>
                  <a:schemeClr val="tx1"/>
                </a:solidFill>
              </a:rPr>
              <a:t> </a:t>
            </a:r>
            <a:r>
              <a:rPr lang="en-US" dirty="0" err="1">
                <a:solidFill>
                  <a:schemeClr val="tx1"/>
                </a:solidFill>
              </a:rPr>
              <a:t>yaitu</a:t>
            </a:r>
            <a:r>
              <a:rPr lang="en-US" dirty="0">
                <a:solidFill>
                  <a:schemeClr val="tx1"/>
                </a:solidFill>
              </a:rPr>
              <a:t> </a:t>
            </a:r>
            <a:r>
              <a:rPr lang="en-US" dirty="0" err="1">
                <a:solidFill>
                  <a:schemeClr val="tx1"/>
                </a:solidFill>
              </a:rPr>
              <a:t>promosi</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ditempat</a:t>
            </a:r>
            <a:r>
              <a:rPr lang="en-US" dirty="0">
                <a:solidFill>
                  <a:schemeClr val="tx1"/>
                </a:solidFill>
              </a:rPr>
              <a:t> </a:t>
            </a:r>
            <a:r>
              <a:rPr lang="en-US" dirty="0" err="1">
                <a:solidFill>
                  <a:schemeClr val="tx1"/>
                </a:solidFill>
              </a:rPr>
              <a:t>kerja</a:t>
            </a:r>
            <a:r>
              <a:rPr lang="en-US" dirty="0">
                <a:solidFill>
                  <a:schemeClr val="tx1"/>
                </a:solidFill>
              </a:rPr>
              <a:t> (</a:t>
            </a:r>
            <a:r>
              <a:rPr lang="en-US" dirty="0" err="1">
                <a:solidFill>
                  <a:schemeClr val="tx1"/>
                </a:solidFill>
              </a:rPr>
              <a:t>PKdTK</a:t>
            </a:r>
            <a:r>
              <a:rPr lang="en-US" dirty="0">
                <a:solidFill>
                  <a:schemeClr val="tx1"/>
                </a:solidFill>
              </a:rPr>
              <a:t>) </a:t>
            </a:r>
            <a:r>
              <a:rPr lang="en-US" dirty="0" err="1">
                <a:solidFill>
                  <a:schemeClr val="tx1"/>
                </a:solidFill>
              </a:rPr>
              <a:t>atau</a:t>
            </a:r>
            <a:r>
              <a:rPr lang="en-US" dirty="0">
                <a:solidFill>
                  <a:schemeClr val="tx1"/>
                </a:solidFill>
              </a:rPr>
              <a:t> Health promotion in workplace.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70" y="392430"/>
            <a:ext cx="5610860" cy="621665"/>
          </a:xfrm>
        </p:spPr>
        <p:txBody>
          <a:bodyPr/>
          <a:lstStyle/>
          <a:p>
            <a:r>
              <a:rPr lang="en-US" sz="1800">
                <a:solidFill>
                  <a:srgbClr val="FF0000"/>
                </a:solidFill>
              </a:rPr>
              <a:t>Kegiatan Promosi Kesehatan di Tempat Kerja</a:t>
            </a:r>
          </a:p>
        </p:txBody>
      </p:sp>
      <p:sp>
        <p:nvSpPr>
          <p:cNvPr id="3" name="Text Placeholder 2"/>
          <p:cNvSpPr>
            <a:spLocks noGrp="1"/>
          </p:cNvSpPr>
          <p:nvPr>
            <p:ph type="body" idx="1"/>
          </p:nvPr>
        </p:nvSpPr>
        <p:spPr>
          <a:xfrm>
            <a:off x="609600" y="1437005"/>
            <a:ext cx="7010400" cy="3268345"/>
          </a:xfrm>
        </p:spPr>
        <p:txBody>
          <a:bodyPr/>
          <a:lstStyle/>
          <a:p>
            <a:pPr marL="119380" indent="-119380"/>
            <a:r>
              <a:rPr lang="en-US" sz="2000" dirty="0">
                <a:solidFill>
                  <a:schemeClr val="tx1"/>
                </a:solidFill>
              </a:rPr>
              <a:t>Tingkat I : </a:t>
            </a:r>
            <a:r>
              <a:rPr lang="en-US" sz="2000" dirty="0" err="1">
                <a:solidFill>
                  <a:schemeClr val="tx1"/>
                </a:solidFill>
              </a:rPr>
              <a:t>Pemberian</a:t>
            </a:r>
            <a:r>
              <a:rPr lang="en-US" sz="2000" dirty="0">
                <a:solidFill>
                  <a:schemeClr val="tx1"/>
                </a:solidFill>
              </a:rPr>
              <a:t> </a:t>
            </a:r>
            <a:r>
              <a:rPr lang="en-US" sz="2000" dirty="0" err="1">
                <a:solidFill>
                  <a:schemeClr val="tx1"/>
                </a:solidFill>
              </a:rPr>
              <a:t>informasi</a:t>
            </a:r>
            <a:r>
              <a:rPr lang="en-US" sz="2000" dirty="0">
                <a:solidFill>
                  <a:schemeClr val="tx1"/>
                </a:solidFill>
              </a:rPr>
              <a:t> </a:t>
            </a:r>
          </a:p>
          <a:p>
            <a:pPr marL="119380" indent="-119380"/>
            <a:r>
              <a:rPr lang="en-US" sz="2000" dirty="0">
                <a:solidFill>
                  <a:schemeClr val="tx1"/>
                </a:solidFill>
              </a:rPr>
              <a:t>Tingkat II : </a:t>
            </a:r>
            <a:r>
              <a:rPr lang="en-US" sz="2000" dirty="0" err="1">
                <a:solidFill>
                  <a:schemeClr val="tx1"/>
                </a:solidFill>
              </a:rPr>
              <a:t>Penjajakan</a:t>
            </a:r>
            <a:r>
              <a:rPr lang="en-US" sz="2000" dirty="0">
                <a:solidFill>
                  <a:schemeClr val="tx1"/>
                </a:solidFill>
              </a:rPr>
              <a:t> </a:t>
            </a:r>
            <a:r>
              <a:rPr lang="en-US" sz="2000" dirty="0" err="1">
                <a:solidFill>
                  <a:schemeClr val="tx1"/>
                </a:solidFill>
              </a:rPr>
              <a:t>risiko</a:t>
            </a:r>
            <a:r>
              <a:rPr lang="en-US" sz="2000" dirty="0">
                <a:solidFill>
                  <a:schemeClr val="tx1"/>
                </a:solidFill>
              </a:rPr>
              <a:t> </a:t>
            </a:r>
            <a:r>
              <a:rPr lang="en-US" sz="2000" dirty="0" err="1">
                <a:solidFill>
                  <a:schemeClr val="tx1"/>
                </a:solidFill>
              </a:rPr>
              <a:t>kesehatan</a:t>
            </a:r>
            <a:r>
              <a:rPr lang="en-US" sz="2000" dirty="0">
                <a:solidFill>
                  <a:schemeClr val="tx1"/>
                </a:solidFill>
              </a:rPr>
              <a:t> </a:t>
            </a:r>
          </a:p>
          <a:p>
            <a:pPr marL="119380" indent="-119380"/>
            <a:r>
              <a:rPr lang="en-US" sz="2000" dirty="0">
                <a:solidFill>
                  <a:schemeClr val="tx1"/>
                </a:solidFill>
              </a:rPr>
              <a:t>Tingkat III : </a:t>
            </a:r>
            <a:r>
              <a:rPr lang="en-US" sz="2000" dirty="0" err="1">
                <a:solidFill>
                  <a:schemeClr val="tx1"/>
                </a:solidFill>
              </a:rPr>
              <a:t>Pemberian</a:t>
            </a:r>
            <a:r>
              <a:rPr lang="en-US" sz="2000" dirty="0">
                <a:solidFill>
                  <a:schemeClr val="tx1"/>
                </a:solidFill>
              </a:rPr>
              <a:t> </a:t>
            </a:r>
            <a:r>
              <a:rPr lang="en-US" sz="2000" dirty="0" err="1">
                <a:solidFill>
                  <a:schemeClr val="tx1"/>
                </a:solidFill>
              </a:rPr>
              <a:t>pencegahan</a:t>
            </a:r>
            <a:r>
              <a:rPr lang="en-US" sz="2000" dirty="0">
                <a:solidFill>
                  <a:schemeClr val="tx1"/>
                </a:solidFill>
              </a:rPr>
              <a:t> </a:t>
            </a:r>
            <a:r>
              <a:rPr lang="en-US" sz="2000" dirty="0" err="1">
                <a:solidFill>
                  <a:schemeClr val="tx1"/>
                </a:solidFill>
              </a:rPr>
              <a:t>spesifik</a:t>
            </a:r>
            <a:endParaRPr lang="en-US" sz="2000" dirty="0">
              <a:solidFill>
                <a:schemeClr val="tx1"/>
              </a:solidFill>
            </a:endParaRPr>
          </a:p>
          <a:p>
            <a:pPr marL="119380" indent="-119380"/>
            <a:r>
              <a:rPr lang="en-US" sz="2000" dirty="0">
                <a:solidFill>
                  <a:schemeClr val="tx1"/>
                </a:solidFill>
              </a:rPr>
              <a:t>Tingkat IV :</a:t>
            </a:r>
            <a:r>
              <a:rPr lang="en-US" sz="2000" dirty="0" err="1">
                <a:solidFill>
                  <a:schemeClr val="tx1"/>
                </a:solidFill>
              </a:rPr>
              <a:t>Menciptakan</a:t>
            </a:r>
            <a:r>
              <a:rPr lang="en-US" sz="2000" dirty="0">
                <a:solidFill>
                  <a:schemeClr val="tx1"/>
                </a:solidFill>
              </a:rPr>
              <a:t> </a:t>
            </a:r>
            <a:r>
              <a:rPr lang="en-US" sz="2000" dirty="0" err="1">
                <a:solidFill>
                  <a:schemeClr val="tx1"/>
                </a:solidFill>
              </a:rPr>
              <a:t>lingkungan</a:t>
            </a:r>
            <a:r>
              <a:rPr lang="en-US" sz="2000" dirty="0">
                <a:solidFill>
                  <a:schemeClr val="tx1"/>
                </a:solidFill>
              </a:rPr>
              <a:t> yang </a:t>
            </a:r>
            <a:r>
              <a:rPr lang="en-US" sz="2000" dirty="0" err="1">
                <a:solidFill>
                  <a:schemeClr val="tx1"/>
                </a:solidFill>
              </a:rPr>
              <a:t>mendukung</a:t>
            </a:r>
            <a:r>
              <a:rPr lang="en-US" sz="2000" dirty="0">
                <a:solidFill>
                  <a:schemeClr val="tx1"/>
                </a:solidFill>
              </a:rPr>
              <a:t> </a:t>
            </a:r>
            <a:endParaRPr lang="en-US" dirty="0"/>
          </a:p>
          <a:p>
            <a:pPr marL="0" indent="0">
              <a:buNone/>
            </a:pP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95" y="233680"/>
            <a:ext cx="5134610" cy="621665"/>
          </a:xfrm>
        </p:spPr>
        <p:txBody>
          <a:bodyPr/>
          <a:lstStyle/>
          <a:p>
            <a:r>
              <a:rPr lang="en-US" sz="2000">
                <a:solidFill>
                  <a:srgbClr val="FF0000"/>
                </a:solidFill>
                <a:sym typeface="+mn-ea"/>
              </a:rPr>
              <a:t>Tingkat I : Pemberian Informasi </a:t>
            </a:r>
          </a:p>
        </p:txBody>
      </p:sp>
      <p:sp>
        <p:nvSpPr>
          <p:cNvPr id="3" name="Text Placeholder 2"/>
          <p:cNvSpPr>
            <a:spLocks noGrp="1"/>
          </p:cNvSpPr>
          <p:nvPr>
            <p:ph type="body" idx="1"/>
          </p:nvPr>
        </p:nvSpPr>
        <p:spPr>
          <a:xfrm>
            <a:off x="1118235" y="977900"/>
            <a:ext cx="5824855" cy="3778885"/>
          </a:xfrm>
        </p:spPr>
        <p:txBody>
          <a:bodyPr/>
          <a:lstStyle/>
          <a:p>
            <a:pPr marL="269875" indent="-269875"/>
            <a:r>
              <a:rPr lang="en-US" dirty="0" err="1">
                <a:solidFill>
                  <a:schemeClr val="tx1"/>
                </a:solidFill>
              </a:rPr>
              <a:t>Dilakukan</a:t>
            </a:r>
            <a:r>
              <a:rPr lang="en-US" dirty="0">
                <a:solidFill>
                  <a:schemeClr val="tx1"/>
                </a:solidFill>
              </a:rPr>
              <a:t> </a:t>
            </a:r>
            <a:r>
              <a:rPr lang="en-US" dirty="0" err="1">
                <a:solidFill>
                  <a:schemeClr val="tx1"/>
                </a:solidFill>
              </a:rPr>
              <a:t>berbagai</a:t>
            </a:r>
            <a:r>
              <a:rPr lang="en-US" dirty="0">
                <a:solidFill>
                  <a:schemeClr val="tx1"/>
                </a:solidFill>
              </a:rPr>
              <a:t> </a:t>
            </a:r>
            <a:r>
              <a:rPr lang="en-US" dirty="0" err="1">
                <a:solidFill>
                  <a:schemeClr val="tx1"/>
                </a:solidFill>
              </a:rPr>
              <a:t>strategi</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memberikan</a:t>
            </a:r>
            <a:r>
              <a:rPr lang="en-US" dirty="0">
                <a:solidFill>
                  <a:schemeClr val="tx1"/>
                </a:solidFill>
              </a:rPr>
              <a:t> </a:t>
            </a:r>
            <a:r>
              <a:rPr lang="en-US" dirty="0" err="1">
                <a:solidFill>
                  <a:schemeClr val="tx1"/>
                </a:solidFill>
              </a:rPr>
              <a:t>informasi</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pekerja</a:t>
            </a:r>
            <a:r>
              <a:rPr lang="en-US" dirty="0">
                <a:solidFill>
                  <a:schemeClr val="tx1"/>
                </a:solidFill>
              </a:rPr>
              <a:t>, </a:t>
            </a:r>
            <a:r>
              <a:rPr lang="en-US" dirty="0" err="1">
                <a:solidFill>
                  <a:schemeClr val="tx1"/>
                </a:solidFill>
              </a:rPr>
              <a:t>misalnya</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mengadakan</a:t>
            </a:r>
            <a:r>
              <a:rPr lang="en-US" dirty="0">
                <a:solidFill>
                  <a:schemeClr val="tx1"/>
                </a:solidFill>
              </a:rPr>
              <a:t> </a:t>
            </a:r>
            <a:r>
              <a:rPr lang="en-US" dirty="0" err="1">
                <a:solidFill>
                  <a:schemeClr val="tx1"/>
                </a:solidFill>
              </a:rPr>
              <a:t>pameran</a:t>
            </a:r>
            <a:r>
              <a:rPr lang="en-US" dirty="0">
                <a:solidFill>
                  <a:schemeClr val="tx1"/>
                </a:solidFill>
              </a:rPr>
              <a:t>, </a:t>
            </a:r>
            <a:r>
              <a:rPr lang="en-US" dirty="0" err="1">
                <a:solidFill>
                  <a:schemeClr val="tx1"/>
                </a:solidFill>
              </a:rPr>
              <a:t>menyediakan</a:t>
            </a:r>
            <a:r>
              <a:rPr lang="en-US" dirty="0">
                <a:solidFill>
                  <a:schemeClr val="tx1"/>
                </a:solidFill>
              </a:rPr>
              <a:t> leaflet </a:t>
            </a:r>
            <a:r>
              <a:rPr lang="en-US" dirty="0" err="1">
                <a:solidFill>
                  <a:schemeClr val="tx1"/>
                </a:solidFill>
              </a:rPr>
              <a:t>dan</a:t>
            </a:r>
            <a:r>
              <a:rPr lang="en-US" dirty="0">
                <a:solidFill>
                  <a:schemeClr val="tx1"/>
                </a:solidFill>
              </a:rPr>
              <a:t> lain- lain.</a:t>
            </a:r>
          </a:p>
          <a:p>
            <a:pPr marL="269875" indent="-269875"/>
            <a:r>
              <a:rPr lang="en-US" dirty="0" err="1">
                <a:solidFill>
                  <a:schemeClr val="tx1"/>
                </a:solidFill>
              </a:rPr>
              <a:t>Tujuannya</a:t>
            </a:r>
            <a:r>
              <a:rPr lang="en-US" dirty="0">
                <a:solidFill>
                  <a:schemeClr val="tx1"/>
                </a:solidFill>
              </a:rPr>
              <a:t> </a:t>
            </a:r>
            <a:r>
              <a:rPr lang="en-US" dirty="0" err="1">
                <a:solidFill>
                  <a:schemeClr val="tx1"/>
                </a:solidFill>
              </a:rPr>
              <a:t>untuk</a:t>
            </a:r>
            <a:r>
              <a:rPr lang="en-US" dirty="0">
                <a:solidFill>
                  <a:schemeClr val="tx1"/>
                </a:solidFill>
              </a:rPr>
              <a:t> </a:t>
            </a:r>
            <a:r>
              <a:rPr lang="en-US" dirty="0" err="1">
                <a:solidFill>
                  <a:schemeClr val="tx1"/>
                </a:solidFill>
              </a:rPr>
              <a:t>memancing</a:t>
            </a:r>
            <a:r>
              <a:rPr lang="en-US" dirty="0">
                <a:solidFill>
                  <a:schemeClr val="tx1"/>
                </a:solidFill>
              </a:rPr>
              <a:t> </a:t>
            </a:r>
            <a:r>
              <a:rPr lang="en-US" dirty="0" err="1">
                <a:solidFill>
                  <a:schemeClr val="tx1"/>
                </a:solidFill>
              </a:rPr>
              <a:t>minat</a:t>
            </a:r>
            <a:r>
              <a:rPr lang="en-US" dirty="0">
                <a:solidFill>
                  <a:schemeClr val="tx1"/>
                </a:solidFill>
              </a:rPr>
              <a:t> </a:t>
            </a:r>
            <a:r>
              <a:rPr lang="en-US" dirty="0" err="1">
                <a:solidFill>
                  <a:schemeClr val="tx1"/>
                </a:solidFill>
              </a:rPr>
              <a:t>atas</a:t>
            </a:r>
            <a:r>
              <a:rPr lang="en-US" dirty="0">
                <a:solidFill>
                  <a:schemeClr val="tx1"/>
                </a:solidFill>
              </a:rPr>
              <a:t> </a:t>
            </a:r>
            <a:r>
              <a:rPr lang="en-US" dirty="0" err="1">
                <a:solidFill>
                  <a:schemeClr val="tx1"/>
                </a:solidFill>
              </a:rPr>
              <a:t>topik</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tertentu</a:t>
            </a:r>
            <a:r>
              <a:rPr lang="en-US" dirty="0">
                <a:solidFill>
                  <a:schemeClr val="tx1"/>
                </a:solidFill>
              </a:rPr>
              <a:t>.</a:t>
            </a:r>
          </a:p>
          <a:p>
            <a:pPr marL="269875" indent="-269875"/>
            <a:r>
              <a:rPr lang="en-US" dirty="0" err="1">
                <a:solidFill>
                  <a:schemeClr val="tx1"/>
                </a:solidFill>
              </a:rPr>
              <a:t>Perubahan</a:t>
            </a:r>
            <a:r>
              <a:rPr lang="en-US" dirty="0">
                <a:solidFill>
                  <a:schemeClr val="tx1"/>
                </a:solidFill>
              </a:rPr>
              <a:t> </a:t>
            </a:r>
            <a:r>
              <a:rPr lang="en-US" dirty="0" err="1">
                <a:solidFill>
                  <a:schemeClr val="tx1"/>
                </a:solidFill>
              </a:rPr>
              <a:t>perilaku</a:t>
            </a:r>
            <a:r>
              <a:rPr lang="en-US" dirty="0">
                <a:solidFill>
                  <a:schemeClr val="tx1"/>
                </a:solidFill>
              </a:rPr>
              <a:t> </a:t>
            </a:r>
            <a:r>
              <a:rPr lang="en-US" dirty="0" err="1">
                <a:solidFill>
                  <a:schemeClr val="tx1"/>
                </a:solidFill>
              </a:rPr>
              <a:t>pada</a:t>
            </a:r>
            <a:r>
              <a:rPr lang="en-US" dirty="0">
                <a:solidFill>
                  <a:schemeClr val="tx1"/>
                </a:solidFill>
              </a:rPr>
              <a:t> </a:t>
            </a:r>
            <a:r>
              <a:rPr lang="en-US" dirty="0" err="1">
                <a:solidFill>
                  <a:schemeClr val="tx1"/>
                </a:solidFill>
              </a:rPr>
              <a:t>tingkat</a:t>
            </a:r>
            <a:r>
              <a:rPr lang="en-US" dirty="0">
                <a:solidFill>
                  <a:schemeClr val="tx1"/>
                </a:solidFill>
              </a:rPr>
              <a:t> </a:t>
            </a:r>
            <a:r>
              <a:rPr lang="en-US" dirty="0" err="1">
                <a:solidFill>
                  <a:schemeClr val="tx1"/>
                </a:solidFill>
              </a:rPr>
              <a:t>ini</a:t>
            </a:r>
            <a:r>
              <a:rPr lang="en-US" dirty="0">
                <a:solidFill>
                  <a:schemeClr val="tx1"/>
                </a:solidFill>
              </a:rPr>
              <a:t> </a:t>
            </a:r>
            <a:r>
              <a:rPr lang="en-US" dirty="0" err="1">
                <a:solidFill>
                  <a:schemeClr val="tx1"/>
                </a:solidFill>
              </a:rPr>
              <a:t>masih</a:t>
            </a:r>
            <a:r>
              <a:rPr lang="en-US" dirty="0">
                <a:solidFill>
                  <a:schemeClr val="tx1"/>
                </a:solidFill>
              </a:rPr>
              <a:t> </a:t>
            </a:r>
            <a:r>
              <a:rPr lang="en-US" dirty="0" err="1">
                <a:solidFill>
                  <a:schemeClr val="tx1"/>
                </a:solidFill>
              </a:rPr>
              <a:t>kecil</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lemah</a:t>
            </a:r>
            <a:r>
              <a:rPr lang="en-US" dirty="0">
                <a:solidFill>
                  <a:schemeClr val="tx1"/>
                </a:solidFill>
              </a:rPr>
              <a:t> </a:t>
            </a:r>
            <a:r>
              <a:rPr lang="en-US" dirty="0" err="1">
                <a:solidFill>
                  <a:schemeClr val="tx1"/>
                </a:solidFill>
              </a:rPr>
              <a:t>karena</a:t>
            </a:r>
            <a:r>
              <a:rPr lang="en-US" dirty="0">
                <a:solidFill>
                  <a:schemeClr val="tx1"/>
                </a:solidFill>
              </a:rPr>
              <a:t> </a:t>
            </a:r>
            <a:r>
              <a:rPr lang="en-US" dirty="0" err="1">
                <a:solidFill>
                  <a:schemeClr val="tx1"/>
                </a:solidFill>
              </a:rPr>
              <a:t>pemberian</a:t>
            </a:r>
            <a:r>
              <a:rPr lang="en-US" dirty="0">
                <a:solidFill>
                  <a:schemeClr val="tx1"/>
                </a:solidFill>
              </a:rPr>
              <a:t> </a:t>
            </a:r>
            <a:r>
              <a:rPr lang="en-US" dirty="0" err="1">
                <a:solidFill>
                  <a:schemeClr val="tx1"/>
                </a:solidFill>
              </a:rPr>
              <a:t>informasi</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mempunyai</a:t>
            </a:r>
            <a:r>
              <a:rPr lang="en-US" dirty="0">
                <a:solidFill>
                  <a:schemeClr val="tx1"/>
                </a:solidFill>
              </a:rPr>
              <a:t> </a:t>
            </a:r>
            <a:r>
              <a:rPr lang="en-US" dirty="0" err="1">
                <a:solidFill>
                  <a:schemeClr val="tx1"/>
                </a:solidFill>
              </a:rPr>
              <a:t>daya</a:t>
            </a:r>
            <a:r>
              <a:rPr lang="en-US" dirty="0">
                <a:solidFill>
                  <a:schemeClr val="tx1"/>
                </a:solidFill>
              </a:rPr>
              <a:t> </a:t>
            </a:r>
            <a:r>
              <a:rPr lang="en-US" dirty="0" err="1">
                <a:solidFill>
                  <a:schemeClr val="tx1"/>
                </a:solidFill>
              </a:rPr>
              <a:t>tekan</a:t>
            </a:r>
            <a:r>
              <a:rPr lang="en-US" dirty="0">
                <a:solidFill>
                  <a:schemeClr val="tx1"/>
                </a:solidFill>
              </a:rPr>
              <a:t> </a:t>
            </a:r>
            <a:r>
              <a:rPr lang="en-US" dirty="0" err="1">
                <a:solidFill>
                  <a:schemeClr val="tx1"/>
                </a:solidFill>
              </a:rPr>
              <a:t>dalam</a:t>
            </a:r>
            <a:r>
              <a:rPr lang="en-US" dirty="0">
                <a:solidFill>
                  <a:schemeClr val="tx1"/>
                </a:solidFill>
              </a:rPr>
              <a:t> </a:t>
            </a:r>
            <a:r>
              <a:rPr lang="en-US" dirty="0" err="1">
                <a:solidFill>
                  <a:schemeClr val="tx1"/>
                </a:solidFill>
              </a:rPr>
              <a:t>upaya</a:t>
            </a:r>
            <a:r>
              <a:rPr lang="en-US" dirty="0">
                <a:solidFill>
                  <a:schemeClr val="tx1"/>
                </a:solidFill>
              </a:rPr>
              <a:t> </a:t>
            </a:r>
            <a:r>
              <a:rPr lang="en-US" dirty="0" err="1">
                <a:solidFill>
                  <a:schemeClr val="tx1"/>
                </a:solidFill>
              </a:rPr>
              <a:t>perubahan</a:t>
            </a:r>
            <a:r>
              <a:rPr lang="en-US" dirty="0">
                <a:solidFill>
                  <a:schemeClr val="tx1"/>
                </a:solidFill>
              </a:rPr>
              <a:t> </a:t>
            </a:r>
            <a:r>
              <a:rPr lang="en-US" dirty="0" err="1">
                <a:solidFill>
                  <a:schemeClr val="tx1"/>
                </a:solidFill>
              </a:rPr>
              <a:t>perilaku.Artinya</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ada</a:t>
            </a:r>
            <a:r>
              <a:rPr lang="en-US" dirty="0">
                <a:solidFill>
                  <a:schemeClr val="tx1"/>
                </a:solidFill>
              </a:rPr>
              <a:t> </a:t>
            </a:r>
            <a:r>
              <a:rPr lang="en-US" dirty="0" err="1">
                <a:solidFill>
                  <a:schemeClr val="tx1"/>
                </a:solidFill>
              </a:rPr>
              <a:t>sanksi</a:t>
            </a:r>
            <a:r>
              <a:rPr lang="en-US" dirty="0">
                <a:solidFill>
                  <a:schemeClr val="tx1"/>
                </a:solidFill>
              </a:rPr>
              <a:t> </a:t>
            </a:r>
            <a:r>
              <a:rPr lang="en-US" dirty="0" err="1">
                <a:solidFill>
                  <a:schemeClr val="tx1"/>
                </a:solidFill>
              </a:rPr>
              <a:t>apapun</a:t>
            </a:r>
            <a:r>
              <a:rPr lang="en-US" dirty="0">
                <a:solidFill>
                  <a:schemeClr val="tx1"/>
                </a:solidFill>
              </a:rPr>
              <a:t> yang </a:t>
            </a:r>
            <a:r>
              <a:rPr lang="en-US" dirty="0" err="1">
                <a:solidFill>
                  <a:schemeClr val="tx1"/>
                </a:solidFill>
              </a:rPr>
              <a:t>dapat</a:t>
            </a:r>
            <a:r>
              <a:rPr lang="en-US" dirty="0">
                <a:solidFill>
                  <a:schemeClr val="tx1"/>
                </a:solidFill>
              </a:rPr>
              <a:t> </a:t>
            </a:r>
            <a:r>
              <a:rPr lang="en-US" dirty="0" err="1">
                <a:solidFill>
                  <a:schemeClr val="tx1"/>
                </a:solidFill>
              </a:rPr>
              <a:t>dikenakan</a:t>
            </a:r>
            <a:r>
              <a:rPr lang="en-US" dirty="0">
                <a:solidFill>
                  <a:schemeClr val="tx1"/>
                </a:solidFill>
              </a:rPr>
              <a:t> </a:t>
            </a:r>
            <a:r>
              <a:rPr lang="en-US" dirty="0" err="1">
                <a:solidFill>
                  <a:schemeClr val="tx1"/>
                </a:solidFill>
              </a:rPr>
              <a:t>kepada</a:t>
            </a:r>
            <a:r>
              <a:rPr lang="en-US" dirty="0">
                <a:solidFill>
                  <a:schemeClr val="tx1"/>
                </a:solidFill>
              </a:rPr>
              <a:t> </a:t>
            </a:r>
            <a:r>
              <a:rPr lang="en-US" dirty="0" err="1">
                <a:solidFill>
                  <a:schemeClr val="tx1"/>
                </a:solidFill>
              </a:rPr>
              <a:t>seseorang</a:t>
            </a:r>
            <a:r>
              <a:rPr lang="en-US" dirty="0">
                <a:solidFill>
                  <a:schemeClr val="tx1"/>
                </a:solidFill>
              </a:rPr>
              <a:t> yang </a:t>
            </a:r>
            <a:r>
              <a:rPr lang="en-US" dirty="0" err="1">
                <a:solidFill>
                  <a:schemeClr val="tx1"/>
                </a:solidFill>
              </a:rPr>
              <a:t>telah</a:t>
            </a:r>
            <a:r>
              <a:rPr lang="en-US" dirty="0">
                <a:solidFill>
                  <a:schemeClr val="tx1"/>
                </a:solidFill>
              </a:rPr>
              <a:t> </a:t>
            </a:r>
            <a:r>
              <a:rPr lang="en-US" dirty="0" err="1">
                <a:solidFill>
                  <a:schemeClr val="tx1"/>
                </a:solidFill>
              </a:rPr>
              <a:t>mendapat</a:t>
            </a:r>
            <a:r>
              <a:rPr lang="en-US" dirty="0">
                <a:solidFill>
                  <a:schemeClr val="tx1"/>
                </a:solidFill>
              </a:rPr>
              <a:t> </a:t>
            </a:r>
            <a:r>
              <a:rPr lang="en-US" dirty="0" err="1">
                <a:solidFill>
                  <a:schemeClr val="tx1"/>
                </a:solidFill>
              </a:rPr>
              <a:t>informasi</a:t>
            </a:r>
            <a:r>
              <a:rPr lang="en-US" dirty="0">
                <a:solidFill>
                  <a:schemeClr val="tx1"/>
                </a:solidFill>
              </a:rPr>
              <a:t> </a:t>
            </a:r>
            <a:r>
              <a:rPr lang="en-US" dirty="0" err="1">
                <a:solidFill>
                  <a:schemeClr val="tx1"/>
                </a:solidFill>
              </a:rPr>
              <a:t>kesehatan</a:t>
            </a:r>
            <a:r>
              <a:rPr lang="en-US" dirty="0">
                <a:solidFill>
                  <a:schemeClr val="tx1"/>
                </a:solidFill>
              </a:rPr>
              <a:t> </a:t>
            </a:r>
            <a:r>
              <a:rPr lang="en-US" dirty="0" err="1">
                <a:solidFill>
                  <a:schemeClr val="tx1"/>
                </a:solidFill>
              </a:rPr>
              <a:t>namun</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mau</a:t>
            </a:r>
            <a:r>
              <a:rPr lang="en-US" dirty="0">
                <a:solidFill>
                  <a:schemeClr val="tx1"/>
                </a:solidFill>
              </a:rPr>
              <a:t> </a:t>
            </a:r>
            <a:r>
              <a:rPr lang="en-US" dirty="0" err="1">
                <a:solidFill>
                  <a:schemeClr val="tx1"/>
                </a:solidFill>
              </a:rPr>
              <a:t>melakukannya</a:t>
            </a:r>
            <a:r>
              <a:rPr lang="en-US" dirty="0">
                <a:solidFill>
                  <a:schemeClr val="tx1"/>
                </a:solidFill>
              </a:rPr>
              <a:t>.</a:t>
            </a:r>
          </a:p>
          <a:p>
            <a:pPr marL="269875" indent="-269875">
              <a:buNone/>
            </a:pPr>
            <a:r>
              <a:rPr lang="en-US" dirty="0">
                <a:solidFill>
                  <a:schemeClr val="tx1"/>
                </a:solidFill>
              </a:rPr>
              <a:t>	</a:t>
            </a:r>
            <a:r>
              <a:rPr lang="en-US" dirty="0" err="1">
                <a:solidFill>
                  <a:schemeClr val="tx1"/>
                </a:solidFill>
              </a:rPr>
              <a:t>Misalnya</a:t>
            </a:r>
            <a:r>
              <a:rPr lang="en-US" dirty="0">
                <a:solidFill>
                  <a:schemeClr val="tx1"/>
                </a:solidFill>
              </a:rPr>
              <a:t>: </a:t>
            </a:r>
            <a:r>
              <a:rPr lang="en-US" dirty="0" err="1">
                <a:solidFill>
                  <a:schemeClr val="tx1"/>
                </a:solidFill>
              </a:rPr>
              <a:t>setelah</a:t>
            </a:r>
            <a:r>
              <a:rPr lang="en-US" dirty="0">
                <a:solidFill>
                  <a:schemeClr val="tx1"/>
                </a:solidFill>
              </a:rPr>
              <a:t> </a:t>
            </a:r>
            <a:r>
              <a:rPr lang="en-US" dirty="0" err="1">
                <a:solidFill>
                  <a:schemeClr val="tx1"/>
                </a:solidFill>
              </a:rPr>
              <a:t>diberi</a:t>
            </a:r>
            <a:r>
              <a:rPr lang="en-US" dirty="0">
                <a:solidFill>
                  <a:schemeClr val="tx1"/>
                </a:solidFill>
              </a:rPr>
              <a:t> </a:t>
            </a:r>
            <a:r>
              <a:rPr lang="en-US" dirty="0" err="1">
                <a:solidFill>
                  <a:schemeClr val="tx1"/>
                </a:solidFill>
              </a:rPr>
              <a:t>penjelasan</a:t>
            </a:r>
            <a:r>
              <a:rPr lang="en-US" dirty="0">
                <a:solidFill>
                  <a:schemeClr val="tx1"/>
                </a:solidFill>
              </a:rPr>
              <a:t> </a:t>
            </a:r>
            <a:r>
              <a:rPr lang="en-US" dirty="0" err="1">
                <a:solidFill>
                  <a:schemeClr val="tx1"/>
                </a:solidFill>
              </a:rPr>
              <a:t>tentang</a:t>
            </a:r>
            <a:r>
              <a:rPr lang="en-US" dirty="0">
                <a:solidFill>
                  <a:schemeClr val="tx1"/>
                </a:solidFill>
              </a:rPr>
              <a:t> </a:t>
            </a:r>
            <a:r>
              <a:rPr lang="en-US" dirty="0" err="1">
                <a:solidFill>
                  <a:schemeClr val="tx1"/>
                </a:solidFill>
              </a:rPr>
              <a:t>bahaya</a:t>
            </a:r>
            <a:r>
              <a:rPr lang="en-US" dirty="0">
                <a:solidFill>
                  <a:schemeClr val="tx1"/>
                </a:solidFill>
              </a:rPr>
              <a:t> </a:t>
            </a:r>
            <a:r>
              <a:rPr lang="en-US" dirty="0" err="1">
                <a:solidFill>
                  <a:schemeClr val="tx1"/>
                </a:solidFill>
              </a:rPr>
              <a:t>rokok</a:t>
            </a:r>
            <a:r>
              <a:rPr lang="en-US" dirty="0">
                <a:solidFill>
                  <a:schemeClr val="tx1"/>
                </a:solidFill>
              </a:rPr>
              <a:t> </a:t>
            </a:r>
            <a:r>
              <a:rPr lang="en-US" dirty="0" err="1">
                <a:solidFill>
                  <a:schemeClr val="tx1"/>
                </a:solidFill>
              </a:rPr>
              <a:t>seorang</a:t>
            </a:r>
            <a:r>
              <a:rPr lang="en-US" dirty="0">
                <a:solidFill>
                  <a:schemeClr val="tx1"/>
                </a:solidFill>
              </a:rPr>
              <a:t> </a:t>
            </a:r>
            <a:r>
              <a:rPr lang="en-US" dirty="0" err="1">
                <a:solidFill>
                  <a:schemeClr val="tx1"/>
                </a:solidFill>
              </a:rPr>
              <a:t>pekerja</a:t>
            </a:r>
            <a:r>
              <a:rPr lang="en-US" dirty="0">
                <a:solidFill>
                  <a:schemeClr val="tx1"/>
                </a:solidFill>
              </a:rPr>
              <a:t> </a:t>
            </a:r>
            <a:r>
              <a:rPr lang="en-US" dirty="0" err="1">
                <a:solidFill>
                  <a:schemeClr val="tx1"/>
                </a:solidFill>
              </a:rPr>
              <a:t>tetap</a:t>
            </a:r>
            <a:r>
              <a:rPr lang="en-US" dirty="0">
                <a:solidFill>
                  <a:schemeClr val="tx1"/>
                </a:solidFill>
              </a:rPr>
              <a:t> </a:t>
            </a:r>
            <a:r>
              <a:rPr lang="en-US" dirty="0" err="1">
                <a:solidFill>
                  <a:schemeClr val="tx1"/>
                </a:solidFill>
              </a:rPr>
              <a:t>merokok</a:t>
            </a:r>
            <a:r>
              <a:rPr lang="en-US" dirty="0">
                <a:solidFill>
                  <a:schemeClr val="tx1"/>
                </a:solidFill>
              </a:rPr>
              <a:t> </a:t>
            </a:r>
            <a:r>
              <a:rPr lang="en-US" dirty="0" err="1">
                <a:solidFill>
                  <a:schemeClr val="tx1"/>
                </a:solidFill>
              </a:rPr>
              <a:t>tidak</a:t>
            </a:r>
            <a:r>
              <a:rPr lang="en-US" dirty="0">
                <a:solidFill>
                  <a:schemeClr val="tx1"/>
                </a:solidFill>
              </a:rPr>
              <a:t> </a:t>
            </a:r>
            <a:r>
              <a:rPr lang="en-US" dirty="0" err="1">
                <a:solidFill>
                  <a:schemeClr val="tx1"/>
                </a:solidFill>
              </a:rPr>
              <a:t>dapat</a:t>
            </a:r>
            <a:r>
              <a:rPr lang="en-US" dirty="0">
                <a:solidFill>
                  <a:schemeClr val="tx1"/>
                </a:solidFill>
              </a:rPr>
              <a:t> </a:t>
            </a:r>
            <a:r>
              <a:rPr lang="en-US" dirty="0" err="1">
                <a:solidFill>
                  <a:schemeClr val="tx1"/>
                </a:solidFill>
              </a:rPr>
              <a:t>dikenai</a:t>
            </a:r>
            <a:r>
              <a:rPr lang="en-US" dirty="0">
                <a:solidFill>
                  <a:schemeClr val="tx1"/>
                </a:solidFill>
              </a:rPr>
              <a:t> </a:t>
            </a:r>
            <a:r>
              <a:rPr lang="en-US" dirty="0" err="1">
                <a:solidFill>
                  <a:schemeClr val="tx1"/>
                </a:solidFill>
              </a:rPr>
              <a:t>sanksi</a:t>
            </a:r>
            <a:r>
              <a:rPr lang="en-US" dirty="0">
                <a:solidFill>
                  <a:schemeClr val="tx1"/>
                </a:solidFill>
              </a:rPr>
              <a:t> </a:t>
            </a:r>
            <a:r>
              <a:rPr lang="en-US" dirty="0" err="1">
                <a:solidFill>
                  <a:schemeClr val="tx1"/>
                </a:solidFill>
              </a:rPr>
              <a:t>apapun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blinds(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870" y="278865"/>
            <a:ext cx="5538130" cy="621900"/>
          </a:xfrm>
        </p:spPr>
        <p:txBody>
          <a:bodyPr/>
          <a:lstStyle/>
          <a:p>
            <a:r>
              <a:rPr lang="en-US" sz="1800" dirty="0">
                <a:solidFill>
                  <a:srgbClr val="FF0000"/>
                </a:solidFill>
                <a:sym typeface="+mn-ea"/>
              </a:rPr>
              <a:t>Tingkat II : </a:t>
            </a:r>
            <a:r>
              <a:rPr lang="en-US" sz="1800" dirty="0" err="1">
                <a:solidFill>
                  <a:srgbClr val="FF0000"/>
                </a:solidFill>
                <a:sym typeface="+mn-ea"/>
              </a:rPr>
              <a:t>Penjajakan</a:t>
            </a:r>
            <a:r>
              <a:rPr lang="en-US" sz="1800" dirty="0">
                <a:solidFill>
                  <a:srgbClr val="FF0000"/>
                </a:solidFill>
                <a:sym typeface="+mn-ea"/>
              </a:rPr>
              <a:t> </a:t>
            </a:r>
            <a:r>
              <a:rPr lang="en-US" sz="1800" dirty="0" err="1">
                <a:solidFill>
                  <a:srgbClr val="FF0000"/>
                </a:solidFill>
                <a:sym typeface="+mn-ea"/>
              </a:rPr>
              <a:t>Risiko</a:t>
            </a:r>
            <a:r>
              <a:rPr lang="en-US" sz="1800" dirty="0">
                <a:solidFill>
                  <a:srgbClr val="FF0000"/>
                </a:solidFill>
                <a:sym typeface="+mn-ea"/>
              </a:rPr>
              <a:t> </a:t>
            </a:r>
            <a:r>
              <a:rPr lang="en-US" sz="1800" dirty="0" err="1">
                <a:solidFill>
                  <a:srgbClr val="FF0000"/>
                </a:solidFill>
                <a:sym typeface="+mn-ea"/>
              </a:rPr>
              <a:t>Kesehatan</a:t>
            </a:r>
            <a:r>
              <a:rPr lang="en-US" sz="1800" dirty="0">
                <a:solidFill>
                  <a:srgbClr val="FF0000"/>
                </a:solidFill>
                <a:sym typeface="+mn-ea"/>
              </a:rPr>
              <a:t> </a:t>
            </a:r>
          </a:p>
        </p:txBody>
      </p:sp>
      <p:sp>
        <p:nvSpPr>
          <p:cNvPr id="3" name="Text Placeholder 2"/>
          <p:cNvSpPr>
            <a:spLocks noGrp="1"/>
          </p:cNvSpPr>
          <p:nvPr>
            <p:ph type="body" idx="1"/>
          </p:nvPr>
        </p:nvSpPr>
        <p:spPr>
          <a:xfrm>
            <a:off x="1288415" y="937260"/>
            <a:ext cx="5711825" cy="3846830"/>
          </a:xfrm>
        </p:spPr>
        <p:txBody>
          <a:bodyPr/>
          <a:lstStyle/>
          <a:p>
            <a:pPr marL="174625" indent="-174625"/>
            <a:r>
              <a:rPr lang="en-US" sz="1800" dirty="0" err="1">
                <a:solidFill>
                  <a:schemeClr val="tx1"/>
                </a:solidFill>
              </a:rPr>
              <a:t>Mengidentifikasi</a:t>
            </a:r>
            <a:r>
              <a:rPr lang="en-US" sz="1800" dirty="0">
                <a:solidFill>
                  <a:schemeClr val="tx1"/>
                </a:solidFill>
              </a:rPr>
              <a:t> </a:t>
            </a:r>
            <a:r>
              <a:rPr lang="en-US" sz="1800" dirty="0" err="1">
                <a:solidFill>
                  <a:schemeClr val="tx1"/>
                </a:solidFill>
              </a:rPr>
              <a:t>masalah</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en-US" sz="1800" dirty="0" err="1">
                <a:solidFill>
                  <a:schemeClr val="tx1"/>
                </a:solidFill>
              </a:rPr>
              <a:t>pekerja</a:t>
            </a:r>
            <a:r>
              <a:rPr lang="en-US" sz="1800" dirty="0">
                <a:solidFill>
                  <a:schemeClr val="tx1"/>
                </a:solidFill>
              </a:rPr>
              <a:t> </a:t>
            </a:r>
            <a:r>
              <a:rPr lang="en-US" sz="1800" dirty="0" err="1">
                <a:solidFill>
                  <a:schemeClr val="tx1"/>
                </a:solidFill>
              </a:rPr>
              <a:t>saat</a:t>
            </a:r>
            <a:r>
              <a:rPr lang="en-US" sz="1800" dirty="0">
                <a:solidFill>
                  <a:schemeClr val="tx1"/>
                </a:solidFill>
              </a:rPr>
              <a:t> </a:t>
            </a:r>
            <a:r>
              <a:rPr lang="en-US" sz="1800" dirty="0" err="1">
                <a:solidFill>
                  <a:schemeClr val="tx1"/>
                </a:solidFill>
              </a:rPr>
              <a:t>ini</a:t>
            </a:r>
            <a:r>
              <a:rPr lang="en-US" sz="1800" dirty="0">
                <a:solidFill>
                  <a:schemeClr val="tx1"/>
                </a:solidFill>
              </a:rPr>
              <a:t> </a:t>
            </a:r>
            <a:r>
              <a:rPr lang="en-US" sz="1800" dirty="0" err="1">
                <a:solidFill>
                  <a:schemeClr val="tx1"/>
                </a:solidFill>
              </a:rPr>
              <a:t>dan</a:t>
            </a:r>
            <a:r>
              <a:rPr lang="en-US" sz="1800" dirty="0">
                <a:solidFill>
                  <a:schemeClr val="tx1"/>
                </a:solidFill>
              </a:rPr>
              <a:t> masa yang </a:t>
            </a:r>
            <a:r>
              <a:rPr lang="en-US" sz="1800" dirty="0" err="1">
                <a:solidFill>
                  <a:schemeClr val="tx1"/>
                </a:solidFill>
              </a:rPr>
              <a:t>akan</a:t>
            </a:r>
            <a:r>
              <a:rPr lang="en-US" sz="1800" dirty="0">
                <a:solidFill>
                  <a:schemeClr val="tx1"/>
                </a:solidFill>
              </a:rPr>
              <a:t> </a:t>
            </a:r>
            <a:r>
              <a:rPr lang="en-US" sz="1800" dirty="0" err="1">
                <a:solidFill>
                  <a:schemeClr val="tx1"/>
                </a:solidFill>
              </a:rPr>
              <a:t>datang</a:t>
            </a:r>
            <a:r>
              <a:rPr lang="en-US" sz="1800" dirty="0">
                <a:solidFill>
                  <a:schemeClr val="tx1"/>
                </a:solidFill>
              </a:rPr>
              <a:t>. </a:t>
            </a:r>
          </a:p>
          <a:p>
            <a:pPr>
              <a:buNone/>
            </a:pPr>
            <a:endParaRPr lang="en-US" sz="1800" dirty="0">
              <a:solidFill>
                <a:schemeClr val="tx1"/>
              </a:solidFill>
            </a:endParaRPr>
          </a:p>
          <a:p>
            <a:pPr marL="174625" indent="-174625"/>
            <a:r>
              <a:rPr lang="en-US" sz="1800" dirty="0" err="1">
                <a:solidFill>
                  <a:schemeClr val="tx1"/>
                </a:solidFill>
              </a:rPr>
              <a:t>Bentuk</a:t>
            </a:r>
            <a:r>
              <a:rPr lang="en-US" sz="1800" dirty="0">
                <a:solidFill>
                  <a:schemeClr val="tx1"/>
                </a:solidFill>
              </a:rPr>
              <a:t> </a:t>
            </a:r>
            <a:r>
              <a:rPr lang="en-US" sz="1800" dirty="0" err="1">
                <a:solidFill>
                  <a:schemeClr val="tx1"/>
                </a:solidFill>
              </a:rPr>
              <a:t>kegiatanya</a:t>
            </a:r>
            <a:r>
              <a:rPr lang="en-US" sz="1800" dirty="0">
                <a:solidFill>
                  <a:schemeClr val="tx1"/>
                </a:solidFill>
              </a:rPr>
              <a:t> </a:t>
            </a:r>
            <a:r>
              <a:rPr lang="en-US" sz="1800" dirty="0" err="1">
                <a:solidFill>
                  <a:schemeClr val="tx1"/>
                </a:solidFill>
              </a:rPr>
              <a:t>misalnya</a:t>
            </a:r>
            <a:r>
              <a:rPr lang="en-US" sz="1800" dirty="0">
                <a:solidFill>
                  <a:schemeClr val="tx1"/>
                </a:solidFill>
              </a:rPr>
              <a:t> </a:t>
            </a:r>
            <a:r>
              <a:rPr lang="en-US" sz="1800" dirty="0" err="1">
                <a:solidFill>
                  <a:schemeClr val="tx1"/>
                </a:solidFill>
              </a:rPr>
              <a:t>pemeriksaan</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secara</a:t>
            </a:r>
            <a:r>
              <a:rPr lang="en-US" sz="1800" dirty="0">
                <a:solidFill>
                  <a:schemeClr val="tx1"/>
                </a:solidFill>
              </a:rPr>
              <a:t> </a:t>
            </a:r>
            <a:r>
              <a:rPr lang="en-US" sz="1800" dirty="0" err="1">
                <a:solidFill>
                  <a:schemeClr val="tx1"/>
                </a:solidFill>
              </a:rPr>
              <a:t>rutin</a:t>
            </a:r>
            <a:r>
              <a:rPr lang="en-US" sz="1800" dirty="0">
                <a:solidFill>
                  <a:schemeClr val="tx1"/>
                </a:solidFill>
              </a:rPr>
              <a:t>/</a:t>
            </a:r>
            <a:r>
              <a:rPr lang="en-US" sz="1800" dirty="0" err="1">
                <a:solidFill>
                  <a:schemeClr val="tx1"/>
                </a:solidFill>
              </a:rPr>
              <a:t>berkala</a:t>
            </a:r>
            <a:r>
              <a:rPr lang="en-US" sz="1800" dirty="0">
                <a:solidFill>
                  <a:schemeClr val="tx1"/>
                </a:solidFill>
              </a:rPr>
              <a:t>.</a:t>
            </a:r>
          </a:p>
          <a:p>
            <a:pPr>
              <a:buNone/>
            </a:pPr>
            <a:endParaRPr lang="en-US" sz="1800" dirty="0">
              <a:solidFill>
                <a:schemeClr val="tx1"/>
              </a:solidFill>
            </a:endParaRPr>
          </a:p>
          <a:p>
            <a:pPr marL="174625" indent="-174625"/>
            <a:r>
              <a:rPr lang="en-US" sz="1800" dirty="0" err="1">
                <a:solidFill>
                  <a:schemeClr val="tx1"/>
                </a:solidFill>
              </a:rPr>
              <a:t>Biasanya</a:t>
            </a:r>
            <a:r>
              <a:rPr lang="en-US" sz="1800" dirty="0">
                <a:solidFill>
                  <a:schemeClr val="tx1"/>
                </a:solidFill>
              </a:rPr>
              <a:t> </a:t>
            </a:r>
            <a:r>
              <a:rPr lang="en-US" sz="1800" dirty="0" err="1">
                <a:solidFill>
                  <a:schemeClr val="tx1"/>
                </a:solidFill>
              </a:rPr>
              <a:t>seseorang</a:t>
            </a:r>
            <a:r>
              <a:rPr lang="en-US" sz="1800" dirty="0">
                <a:solidFill>
                  <a:schemeClr val="tx1"/>
                </a:solidFill>
              </a:rPr>
              <a:t> </a:t>
            </a:r>
            <a:r>
              <a:rPr lang="en-US" sz="1800" dirty="0" err="1">
                <a:solidFill>
                  <a:schemeClr val="tx1"/>
                </a:solidFill>
              </a:rPr>
              <a:t>akan</a:t>
            </a:r>
            <a:r>
              <a:rPr lang="en-US" sz="1800" dirty="0">
                <a:solidFill>
                  <a:schemeClr val="tx1"/>
                </a:solidFill>
              </a:rPr>
              <a:t> </a:t>
            </a:r>
            <a:r>
              <a:rPr lang="en-US" sz="1800" dirty="0" err="1">
                <a:solidFill>
                  <a:schemeClr val="tx1"/>
                </a:solidFill>
              </a:rPr>
              <a:t>mengalami</a:t>
            </a:r>
            <a:r>
              <a:rPr lang="en-US" sz="1800" dirty="0">
                <a:solidFill>
                  <a:schemeClr val="tx1"/>
                </a:solidFill>
              </a:rPr>
              <a:t> </a:t>
            </a:r>
            <a:r>
              <a:rPr lang="en-US" sz="1800" dirty="0" err="1">
                <a:solidFill>
                  <a:schemeClr val="tx1"/>
                </a:solidFill>
              </a:rPr>
              <a:t>perubahan</a:t>
            </a:r>
            <a:r>
              <a:rPr lang="en-US" sz="1800" dirty="0">
                <a:solidFill>
                  <a:schemeClr val="tx1"/>
                </a:solidFill>
              </a:rPr>
              <a:t> </a:t>
            </a:r>
            <a:r>
              <a:rPr lang="en-US" sz="1800" dirty="0" err="1">
                <a:solidFill>
                  <a:schemeClr val="tx1"/>
                </a:solidFill>
              </a:rPr>
              <a:t>perilaku</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en-US" sz="1800" dirty="0" err="1">
                <a:solidFill>
                  <a:schemeClr val="tx1"/>
                </a:solidFill>
              </a:rPr>
              <a:t>saat</a:t>
            </a:r>
            <a:r>
              <a:rPr lang="en-US" sz="1800" dirty="0">
                <a:solidFill>
                  <a:schemeClr val="tx1"/>
                </a:solidFill>
              </a:rPr>
              <a:t> </a:t>
            </a:r>
            <a:r>
              <a:rPr lang="en-US" sz="1800" dirty="0" err="1">
                <a:solidFill>
                  <a:schemeClr val="tx1"/>
                </a:solidFill>
              </a:rPr>
              <a:t>mengetahui</a:t>
            </a:r>
            <a:r>
              <a:rPr lang="en-US" sz="1800" dirty="0">
                <a:solidFill>
                  <a:schemeClr val="tx1"/>
                </a:solidFill>
              </a:rPr>
              <a:t> </a:t>
            </a:r>
            <a:r>
              <a:rPr lang="en-US" sz="1800" dirty="0" err="1">
                <a:solidFill>
                  <a:schemeClr val="tx1"/>
                </a:solidFill>
              </a:rPr>
              <a:t>bahwa</a:t>
            </a:r>
            <a:r>
              <a:rPr lang="en-US" sz="1800" dirty="0">
                <a:solidFill>
                  <a:schemeClr val="tx1"/>
                </a:solidFill>
              </a:rPr>
              <a:t> </a:t>
            </a:r>
            <a:r>
              <a:rPr lang="en-US" sz="1800" dirty="0" err="1">
                <a:solidFill>
                  <a:schemeClr val="tx1"/>
                </a:solidFill>
              </a:rPr>
              <a:t>dirinya</a:t>
            </a:r>
            <a:r>
              <a:rPr lang="en-US" sz="1800" dirty="0">
                <a:solidFill>
                  <a:schemeClr val="tx1"/>
                </a:solidFill>
              </a:rPr>
              <a:t> </a:t>
            </a:r>
            <a:r>
              <a:rPr lang="en-US" sz="1800" dirty="0" err="1">
                <a:solidFill>
                  <a:schemeClr val="tx1"/>
                </a:solidFill>
              </a:rPr>
              <a:t>memiliki</a:t>
            </a:r>
            <a:r>
              <a:rPr lang="en-US" sz="1800" dirty="0">
                <a:solidFill>
                  <a:schemeClr val="tx1"/>
                </a:solidFill>
              </a:rPr>
              <a:t> </a:t>
            </a:r>
            <a:r>
              <a:rPr lang="en-US" sz="1800" dirty="0" err="1">
                <a:solidFill>
                  <a:schemeClr val="tx1"/>
                </a:solidFill>
              </a:rPr>
              <a:t>faktor</a:t>
            </a:r>
            <a:r>
              <a:rPr lang="en-US" sz="1800" dirty="0">
                <a:solidFill>
                  <a:schemeClr val="tx1"/>
                </a:solidFill>
              </a:rPr>
              <a:t> </a:t>
            </a:r>
            <a:r>
              <a:rPr lang="en-US" sz="1800" dirty="0" err="1">
                <a:solidFill>
                  <a:schemeClr val="tx1"/>
                </a:solidFill>
              </a:rPr>
              <a:t>risiko</a:t>
            </a:r>
            <a:r>
              <a:rPr lang="en-US" sz="1800" dirty="0">
                <a:solidFill>
                  <a:schemeClr val="tx1"/>
                </a:solidFill>
              </a:rPr>
              <a:t> </a:t>
            </a:r>
            <a:r>
              <a:rPr lang="en-US" sz="1800" dirty="0" err="1">
                <a:solidFill>
                  <a:schemeClr val="tx1"/>
                </a:solidFill>
              </a:rPr>
              <a:t>penyakit</a:t>
            </a:r>
            <a:r>
              <a:rPr lang="en-US" sz="1800" dirty="0">
                <a:solidFill>
                  <a:schemeClr val="tx1"/>
                </a:solidFill>
              </a:rPr>
              <a:t> </a:t>
            </a:r>
            <a:r>
              <a:rPr lang="en-US" sz="1800" dirty="0" err="1">
                <a:solidFill>
                  <a:schemeClr val="tx1"/>
                </a:solidFill>
              </a:rPr>
              <a:t>tertentu</a:t>
            </a:r>
            <a:r>
              <a:rPr lang="en-US" sz="1800" dirty="0">
                <a:solidFill>
                  <a:schemeClr val="tx1"/>
                </a:solidFill>
              </a:rPr>
              <a:t>. </a:t>
            </a:r>
          </a:p>
          <a:p>
            <a:pPr marL="174625" indent="-174625">
              <a:buNone/>
            </a:pPr>
            <a:r>
              <a:rPr lang="en-US" sz="1800" dirty="0">
                <a:solidFill>
                  <a:schemeClr val="tx1"/>
                </a:solidFill>
              </a:rPr>
              <a:t>	</a:t>
            </a:r>
            <a:r>
              <a:rPr lang="en-US" sz="1800" dirty="0" err="1">
                <a:solidFill>
                  <a:schemeClr val="tx1"/>
                </a:solidFill>
              </a:rPr>
              <a:t>Misalnya,setelah</a:t>
            </a:r>
            <a:r>
              <a:rPr lang="en-US" sz="1800" dirty="0">
                <a:solidFill>
                  <a:schemeClr val="tx1"/>
                </a:solidFill>
              </a:rPr>
              <a:t> </a:t>
            </a:r>
            <a:r>
              <a:rPr lang="en-US" sz="1800" dirty="0" err="1">
                <a:solidFill>
                  <a:schemeClr val="tx1"/>
                </a:solidFill>
              </a:rPr>
              <a:t>mengetahui</a:t>
            </a:r>
            <a:r>
              <a:rPr lang="en-US" sz="1800" dirty="0">
                <a:solidFill>
                  <a:schemeClr val="tx1"/>
                </a:solidFill>
              </a:rPr>
              <a:t> </a:t>
            </a:r>
            <a:r>
              <a:rPr lang="en-US" sz="1800" dirty="0" err="1">
                <a:solidFill>
                  <a:schemeClr val="tx1"/>
                </a:solidFill>
              </a:rPr>
              <a:t>asmanya</a:t>
            </a:r>
            <a:r>
              <a:rPr lang="en-US" sz="1800" dirty="0">
                <a:solidFill>
                  <a:schemeClr val="tx1"/>
                </a:solidFill>
              </a:rPr>
              <a:t> </a:t>
            </a:r>
            <a:r>
              <a:rPr lang="en-US" sz="1800" dirty="0" err="1">
                <a:solidFill>
                  <a:schemeClr val="tx1"/>
                </a:solidFill>
              </a:rPr>
              <a:t>semakin</a:t>
            </a:r>
            <a:r>
              <a:rPr lang="en-US" sz="1800" dirty="0">
                <a:solidFill>
                  <a:schemeClr val="tx1"/>
                </a:solidFill>
              </a:rPr>
              <a:t> </a:t>
            </a:r>
            <a:r>
              <a:rPr lang="en-US" sz="1800" dirty="0" err="1">
                <a:solidFill>
                  <a:schemeClr val="tx1"/>
                </a:solidFill>
              </a:rPr>
              <a:t>berat</a:t>
            </a:r>
            <a:r>
              <a:rPr lang="en-US" sz="1800" dirty="0">
                <a:solidFill>
                  <a:schemeClr val="tx1"/>
                </a:solidFill>
              </a:rPr>
              <a:t> </a:t>
            </a:r>
            <a:r>
              <a:rPr lang="en-US" sz="1800" dirty="0" err="1">
                <a:solidFill>
                  <a:schemeClr val="tx1"/>
                </a:solidFill>
              </a:rPr>
              <a:t>karena</a:t>
            </a:r>
            <a:r>
              <a:rPr lang="en-US" sz="1800" dirty="0">
                <a:solidFill>
                  <a:schemeClr val="tx1"/>
                </a:solidFill>
              </a:rPr>
              <a:t> </a:t>
            </a:r>
            <a:r>
              <a:rPr lang="en-US" sz="1800" dirty="0" err="1">
                <a:solidFill>
                  <a:schemeClr val="tx1"/>
                </a:solidFill>
              </a:rPr>
              <a:t>perilaku</a:t>
            </a:r>
            <a:r>
              <a:rPr lang="en-US" sz="1800" dirty="0">
                <a:solidFill>
                  <a:schemeClr val="tx1"/>
                </a:solidFill>
              </a:rPr>
              <a:t> </a:t>
            </a:r>
            <a:r>
              <a:rPr lang="en-US" sz="1800" dirty="0" err="1">
                <a:solidFill>
                  <a:schemeClr val="tx1"/>
                </a:solidFill>
              </a:rPr>
              <a:t>merokoknya</a:t>
            </a:r>
            <a:r>
              <a:rPr lang="en-US" sz="1800" dirty="0">
                <a:solidFill>
                  <a:schemeClr val="tx1"/>
                </a:solidFill>
              </a:rPr>
              <a:t>, </a:t>
            </a:r>
            <a:r>
              <a:rPr lang="en-US" sz="1800" dirty="0" err="1">
                <a:solidFill>
                  <a:schemeClr val="tx1"/>
                </a:solidFill>
              </a:rPr>
              <a:t>seorang</a:t>
            </a:r>
            <a:r>
              <a:rPr lang="en-US" sz="1800" dirty="0">
                <a:solidFill>
                  <a:schemeClr val="tx1"/>
                </a:solidFill>
              </a:rPr>
              <a:t> </a:t>
            </a:r>
            <a:r>
              <a:rPr lang="en-US" sz="1800" dirty="0" err="1">
                <a:solidFill>
                  <a:schemeClr val="tx1"/>
                </a:solidFill>
              </a:rPr>
              <a:t>pekerja</a:t>
            </a:r>
            <a:r>
              <a:rPr lang="en-US" sz="1800" dirty="0">
                <a:solidFill>
                  <a:schemeClr val="tx1"/>
                </a:solidFill>
              </a:rPr>
              <a:t> </a:t>
            </a:r>
            <a:r>
              <a:rPr lang="en-US" sz="1800" dirty="0" err="1">
                <a:solidFill>
                  <a:schemeClr val="tx1"/>
                </a:solidFill>
              </a:rPr>
              <a:t>termotivasi</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berhenti</a:t>
            </a:r>
            <a:r>
              <a:rPr lang="en-US" sz="1800" dirty="0">
                <a:solidFill>
                  <a:schemeClr val="tx1"/>
                </a:solidFill>
              </a:rPr>
              <a:t> </a:t>
            </a:r>
            <a:r>
              <a:rPr lang="en-US" sz="1800" dirty="0" err="1">
                <a:solidFill>
                  <a:schemeClr val="tx1"/>
                </a:solidFill>
              </a:rPr>
              <a:t>merokok</a:t>
            </a:r>
            <a:r>
              <a:rPr lang="en-US" sz="1800" dirty="0">
                <a:solidFill>
                  <a:schemeClr val="tx1"/>
                </a:solid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linds(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ctrTitle" idx="4294967295"/>
          </p:nvPr>
        </p:nvSpPr>
        <p:spPr>
          <a:xfrm>
            <a:off x="963824" y="0"/>
            <a:ext cx="5421000" cy="1159799"/>
          </a:xfrm>
          <a:prstGeom prst="rect">
            <a:avLst/>
          </a:prstGeom>
        </p:spPr>
        <p:txBody>
          <a:bodyPr lIns="91425" tIns="91425" rIns="91425" bIns="91425" anchor="b" anchorCtr="0">
            <a:noAutofit/>
          </a:bodyPr>
          <a:lstStyle/>
          <a:p>
            <a:pPr lvl="0">
              <a:spcBef>
                <a:spcPts val="0"/>
              </a:spcBef>
              <a:buNone/>
            </a:pPr>
            <a:r>
              <a:rPr lang="en-GB" sz="3200" dirty="0">
                <a:solidFill>
                  <a:srgbClr val="C00000"/>
                </a:solidFill>
              </a:rPr>
              <a:t>Kompetensi</a:t>
            </a:r>
          </a:p>
        </p:txBody>
      </p:sp>
      <p:sp>
        <p:nvSpPr>
          <p:cNvPr id="276" name="Shape 276"/>
          <p:cNvSpPr txBox="1">
            <a:spLocks noGrp="1"/>
          </p:cNvSpPr>
          <p:nvPr>
            <p:ph type="subTitle" idx="4294967295"/>
          </p:nvPr>
        </p:nvSpPr>
        <p:spPr>
          <a:xfrm>
            <a:off x="963824" y="1123950"/>
            <a:ext cx="6198975" cy="3293979"/>
          </a:xfrm>
          <a:prstGeom prst="rect">
            <a:avLst/>
          </a:prstGeom>
        </p:spPr>
        <p:txBody>
          <a:bodyPr lIns="91425" tIns="91425" rIns="91425" bIns="91425" anchor="t" anchorCtr="0">
            <a:noAutofit/>
          </a:bodyPr>
          <a:lstStyle/>
          <a:p>
            <a:pPr marL="266700" indent="-266700"/>
            <a:r>
              <a:rPr lang="en-US" sz="2400" b="1" dirty="0" err="1"/>
              <a:t>Setelah</a:t>
            </a:r>
            <a:r>
              <a:rPr lang="en-GB" sz="2400" b="1" dirty="0"/>
              <a:t> mengikuti mata kuliah Promosi Kesehatan </a:t>
            </a:r>
            <a:r>
              <a:rPr lang="en-US" altLang="en-GB" sz="2400" b="1" dirty="0"/>
              <a:t>di berbagai setting </a:t>
            </a:r>
            <a:r>
              <a:rPr lang="en-GB" sz="2400" b="1" dirty="0"/>
              <a:t> </a:t>
            </a:r>
            <a:r>
              <a:rPr lang="en-GB" sz="2400" b="1" dirty="0" err="1"/>
              <a:t>diharapkan</a:t>
            </a:r>
            <a:r>
              <a:rPr lang="en-GB" sz="2400" b="1" dirty="0"/>
              <a:t> </a:t>
            </a:r>
            <a:r>
              <a:rPr lang="en-GB" sz="2400" b="1" dirty="0" err="1"/>
              <a:t>mahasiswa</a:t>
            </a:r>
            <a:r>
              <a:rPr lang="en-GB" sz="2400" b="1" dirty="0"/>
              <a:t> </a:t>
            </a:r>
            <a:r>
              <a:rPr lang="en-GB" sz="2400" b="1" dirty="0" err="1"/>
              <a:t>mampu</a:t>
            </a:r>
            <a:r>
              <a:rPr lang="en-GB" sz="2400" b="1" dirty="0"/>
              <a:t> </a:t>
            </a:r>
            <a:r>
              <a:rPr lang="en-GB" sz="2400" b="1" dirty="0" err="1"/>
              <a:t>menjelaskan</a:t>
            </a:r>
            <a:r>
              <a:rPr lang="en-GB" sz="2400" b="1" dirty="0"/>
              <a:t> </a:t>
            </a:r>
            <a:r>
              <a:rPr lang="en-GB" sz="2400" b="1" dirty="0" err="1"/>
              <a:t>promosi</a:t>
            </a:r>
            <a:r>
              <a:rPr lang="en-GB" sz="2400" b="1" dirty="0"/>
              <a:t> </a:t>
            </a:r>
            <a:r>
              <a:rPr lang="en-GB" sz="2400" b="1" dirty="0" err="1"/>
              <a:t>kesehatan</a:t>
            </a:r>
            <a:r>
              <a:rPr lang="en-GB" sz="2400" b="1" dirty="0"/>
              <a:t> </a:t>
            </a:r>
            <a:r>
              <a:rPr lang="en-GB" sz="2400" b="1" dirty="0" err="1"/>
              <a:t>dan</a:t>
            </a:r>
            <a:r>
              <a:rPr lang="en-GB" sz="2400" b="1" dirty="0"/>
              <a:t> </a:t>
            </a:r>
            <a:r>
              <a:rPr lang="en-GB" sz="2400" b="1" dirty="0" err="1"/>
              <a:t>aplikasinya</a:t>
            </a:r>
            <a:r>
              <a:rPr lang="en-GB" sz="2400" b="1" dirty="0"/>
              <a:t> </a:t>
            </a:r>
            <a:r>
              <a:rPr lang="en-GB" sz="2400" b="1" dirty="0" err="1"/>
              <a:t>dalam</a:t>
            </a:r>
            <a:r>
              <a:rPr lang="en-GB" sz="2400" b="1" dirty="0"/>
              <a:t> </a:t>
            </a:r>
            <a:r>
              <a:rPr lang="en-GB" sz="2400" b="1" dirty="0" err="1"/>
              <a:t>berbagai</a:t>
            </a:r>
            <a:r>
              <a:rPr lang="en-GB" sz="2400" b="1" dirty="0"/>
              <a:t> setting di </a:t>
            </a:r>
            <a:r>
              <a:rPr lang="en-GB" sz="2400" b="1" dirty="0" err="1"/>
              <a:t>masyarakat</a:t>
            </a:r>
            <a:endParaRPr lang="en-GB" sz="1100" dirty="0"/>
          </a:p>
        </p:txBody>
      </p:sp>
    </p:spTree>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15" y="267335"/>
            <a:ext cx="5734685" cy="621665"/>
          </a:xfrm>
        </p:spPr>
        <p:txBody>
          <a:bodyPr/>
          <a:lstStyle/>
          <a:p>
            <a:r>
              <a:rPr lang="en-US" sz="2000">
                <a:solidFill>
                  <a:srgbClr val="FF0000"/>
                </a:solidFill>
                <a:sym typeface="+mn-ea"/>
              </a:rPr>
              <a:t>Tingkat III : Pemberian Pencegahan Spesifik</a:t>
            </a:r>
          </a:p>
        </p:txBody>
      </p:sp>
      <p:sp>
        <p:nvSpPr>
          <p:cNvPr id="3" name="Text Placeholder 2"/>
          <p:cNvSpPr>
            <a:spLocks noGrp="1"/>
          </p:cNvSpPr>
          <p:nvPr>
            <p:ph type="body" idx="1"/>
          </p:nvPr>
        </p:nvSpPr>
        <p:spPr>
          <a:xfrm>
            <a:off x="1117600" y="1238885"/>
            <a:ext cx="5837555" cy="3528695"/>
          </a:xfrm>
        </p:spPr>
        <p:txBody>
          <a:bodyPr/>
          <a:lstStyle/>
          <a:p>
            <a:pPr marL="311150" indent="-311150"/>
            <a:r>
              <a:rPr lang="en-US" sz="1800" dirty="0" err="1">
                <a:solidFill>
                  <a:schemeClr val="tx1"/>
                </a:solidFill>
              </a:rPr>
              <a:t>Memberikan</a:t>
            </a:r>
            <a:r>
              <a:rPr lang="en-US" sz="1800" dirty="0">
                <a:solidFill>
                  <a:schemeClr val="tx1"/>
                </a:solidFill>
              </a:rPr>
              <a:t> </a:t>
            </a:r>
            <a:r>
              <a:rPr lang="en-US" sz="1800" dirty="0" err="1">
                <a:solidFill>
                  <a:schemeClr val="tx1"/>
                </a:solidFill>
              </a:rPr>
              <a:t>layanan</a:t>
            </a:r>
            <a:r>
              <a:rPr lang="en-US" sz="1800" dirty="0">
                <a:solidFill>
                  <a:schemeClr val="tx1"/>
                </a:solidFill>
              </a:rPr>
              <a:t> </a:t>
            </a:r>
            <a:r>
              <a:rPr lang="en-US" sz="1800" dirty="0" err="1">
                <a:solidFill>
                  <a:schemeClr val="tx1"/>
                </a:solidFill>
              </a:rPr>
              <a:t>konseling</a:t>
            </a:r>
            <a:r>
              <a:rPr lang="en-US" sz="1800" dirty="0">
                <a:solidFill>
                  <a:schemeClr val="tx1"/>
                </a:solidFill>
              </a:rPr>
              <a:t> </a:t>
            </a:r>
            <a:r>
              <a:rPr lang="en-US" sz="1800" dirty="0" err="1">
                <a:solidFill>
                  <a:schemeClr val="tx1"/>
                </a:solidFill>
              </a:rPr>
              <a:t>bagi</a:t>
            </a:r>
            <a:r>
              <a:rPr lang="en-US" sz="1800" dirty="0">
                <a:solidFill>
                  <a:schemeClr val="tx1"/>
                </a:solidFill>
              </a:rPr>
              <a:t> </a:t>
            </a:r>
            <a:r>
              <a:rPr lang="en-US" sz="1800" dirty="0" err="1">
                <a:solidFill>
                  <a:schemeClr val="tx1"/>
                </a:solidFill>
              </a:rPr>
              <a:t>pekerja</a:t>
            </a:r>
            <a:r>
              <a:rPr lang="en-US" sz="1800" dirty="0">
                <a:solidFill>
                  <a:schemeClr val="tx1"/>
                </a:solidFill>
              </a:rPr>
              <a:t> agar </a:t>
            </a:r>
            <a:r>
              <a:rPr lang="en-US" sz="1800" dirty="0" err="1">
                <a:solidFill>
                  <a:schemeClr val="tx1"/>
                </a:solidFill>
              </a:rPr>
              <a:t>berperilaku</a:t>
            </a:r>
            <a:r>
              <a:rPr lang="en-US" sz="1800" dirty="0">
                <a:solidFill>
                  <a:schemeClr val="tx1"/>
                </a:solidFill>
              </a:rPr>
              <a:t> </a:t>
            </a:r>
            <a:r>
              <a:rPr lang="en-US" sz="1800" dirty="0" err="1">
                <a:solidFill>
                  <a:schemeClr val="tx1"/>
                </a:solidFill>
              </a:rPr>
              <a:t>sehat</a:t>
            </a:r>
            <a:r>
              <a:rPr lang="en-US" sz="1800" dirty="0">
                <a:solidFill>
                  <a:schemeClr val="tx1"/>
                </a:solidFill>
              </a:rPr>
              <a:t> </a:t>
            </a:r>
            <a:r>
              <a:rPr lang="en-US" sz="1800" dirty="0" err="1">
                <a:solidFill>
                  <a:schemeClr val="tx1"/>
                </a:solidFill>
              </a:rPr>
              <a:t>sehubungan</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faktor</a:t>
            </a:r>
            <a:r>
              <a:rPr lang="en-US" sz="1800" dirty="0">
                <a:solidFill>
                  <a:schemeClr val="tx1"/>
                </a:solidFill>
              </a:rPr>
              <a:t> </a:t>
            </a:r>
            <a:r>
              <a:rPr lang="en-US" sz="1800" dirty="0" err="1">
                <a:solidFill>
                  <a:schemeClr val="tx1"/>
                </a:solidFill>
              </a:rPr>
              <a:t>risiko</a:t>
            </a:r>
            <a:r>
              <a:rPr lang="en-US" sz="1800" dirty="0">
                <a:solidFill>
                  <a:schemeClr val="tx1"/>
                </a:solidFill>
              </a:rPr>
              <a:t> yang </a:t>
            </a:r>
            <a:r>
              <a:rPr lang="en-US" sz="1800" dirty="0" err="1">
                <a:solidFill>
                  <a:schemeClr val="tx1"/>
                </a:solidFill>
              </a:rPr>
              <a:t>teridentifikasi</a:t>
            </a:r>
            <a:r>
              <a:rPr lang="en-US" sz="1800" dirty="0">
                <a:solidFill>
                  <a:schemeClr val="tx1"/>
                </a:solidFill>
              </a:rPr>
              <a:t>.</a:t>
            </a:r>
          </a:p>
          <a:p>
            <a:pPr>
              <a:buNone/>
            </a:pPr>
            <a:endParaRPr lang="en-US" sz="1800" dirty="0">
              <a:solidFill>
                <a:schemeClr val="tx1"/>
              </a:solidFill>
            </a:endParaRPr>
          </a:p>
          <a:p>
            <a:pPr marL="311150" indent="-311150"/>
            <a:r>
              <a:rPr lang="en-US" sz="1800" dirty="0" err="1">
                <a:solidFill>
                  <a:schemeClr val="tx1"/>
                </a:solidFill>
              </a:rPr>
              <a:t>Dalam</a:t>
            </a:r>
            <a:r>
              <a:rPr lang="en-US" sz="1800" dirty="0">
                <a:solidFill>
                  <a:schemeClr val="tx1"/>
                </a:solidFill>
              </a:rPr>
              <a:t> </a:t>
            </a:r>
            <a:r>
              <a:rPr lang="en-US" sz="1800" dirty="0" err="1">
                <a:solidFill>
                  <a:schemeClr val="tx1"/>
                </a:solidFill>
              </a:rPr>
              <a:t>fase</a:t>
            </a:r>
            <a:r>
              <a:rPr lang="en-US" sz="1800" dirty="0">
                <a:solidFill>
                  <a:schemeClr val="tx1"/>
                </a:solidFill>
              </a:rPr>
              <a:t> </a:t>
            </a:r>
            <a:r>
              <a:rPr lang="en-US" sz="1800" dirty="0" err="1">
                <a:solidFill>
                  <a:schemeClr val="tx1"/>
                </a:solidFill>
              </a:rPr>
              <a:t>ini</a:t>
            </a:r>
            <a:r>
              <a:rPr lang="en-US" sz="1800" dirty="0">
                <a:solidFill>
                  <a:schemeClr val="tx1"/>
                </a:solidFill>
              </a:rPr>
              <a:t> </a:t>
            </a:r>
            <a:r>
              <a:rPr lang="en-US" sz="1800" dirty="0" err="1">
                <a:solidFill>
                  <a:schemeClr val="tx1"/>
                </a:solidFill>
              </a:rPr>
              <a:t>informasi</a:t>
            </a:r>
            <a:r>
              <a:rPr lang="en-US" sz="1800" dirty="0">
                <a:solidFill>
                  <a:schemeClr val="tx1"/>
                </a:solidFill>
              </a:rPr>
              <a:t> yang </a:t>
            </a:r>
            <a:r>
              <a:rPr lang="en-US" sz="1800" dirty="0" err="1">
                <a:solidFill>
                  <a:schemeClr val="tx1"/>
                </a:solidFill>
              </a:rPr>
              <a:t>diberikan</a:t>
            </a:r>
            <a:r>
              <a:rPr lang="en-US" sz="1800" dirty="0">
                <a:solidFill>
                  <a:schemeClr val="tx1"/>
                </a:solidFill>
              </a:rPr>
              <a:t> </a:t>
            </a:r>
            <a:r>
              <a:rPr lang="en-US" sz="1800" dirty="0" err="1">
                <a:solidFill>
                  <a:schemeClr val="tx1"/>
                </a:solidFill>
              </a:rPr>
              <a:t>lebih</a:t>
            </a:r>
            <a:r>
              <a:rPr lang="en-US" sz="1800" dirty="0">
                <a:solidFill>
                  <a:schemeClr val="tx1"/>
                </a:solidFill>
              </a:rPr>
              <a:t> </a:t>
            </a:r>
            <a:r>
              <a:rPr lang="en-US" sz="1800" dirty="0" err="1">
                <a:solidFill>
                  <a:schemeClr val="tx1"/>
                </a:solidFill>
              </a:rPr>
              <a:t>spesifik</a:t>
            </a:r>
            <a:r>
              <a:rPr lang="en-US" sz="1800" dirty="0">
                <a:solidFill>
                  <a:schemeClr val="tx1"/>
                </a:solidFill>
              </a:rPr>
              <a:t> </a:t>
            </a:r>
            <a:r>
              <a:rPr lang="en-US" sz="1800" dirty="0" err="1">
                <a:solidFill>
                  <a:schemeClr val="tx1"/>
                </a:solidFill>
              </a:rPr>
              <a:t>berkaitan</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masalah</a:t>
            </a:r>
            <a:r>
              <a:rPr lang="en-US" sz="1800" dirty="0">
                <a:solidFill>
                  <a:schemeClr val="tx1"/>
                </a:solidFill>
              </a:rPr>
              <a:t> </a:t>
            </a:r>
            <a:r>
              <a:rPr lang="en-US" sz="1800" dirty="0" err="1">
                <a:solidFill>
                  <a:schemeClr val="tx1"/>
                </a:solidFill>
              </a:rPr>
              <a:t>kesehatan</a:t>
            </a:r>
            <a:r>
              <a:rPr lang="en-US" sz="1800" dirty="0">
                <a:solidFill>
                  <a:schemeClr val="tx1"/>
                </a:solidFill>
              </a:rPr>
              <a:t> yang </a:t>
            </a:r>
            <a:r>
              <a:rPr lang="en-US" sz="1800" dirty="0" err="1">
                <a:solidFill>
                  <a:schemeClr val="tx1"/>
                </a:solidFill>
              </a:rPr>
              <a:t>dihadapi</a:t>
            </a:r>
            <a:r>
              <a:rPr lang="en-US" sz="1800" dirty="0">
                <a:solidFill>
                  <a:schemeClr val="tx1"/>
                </a:solidFill>
              </a:rPr>
              <a:t>.</a:t>
            </a:r>
          </a:p>
          <a:p>
            <a:pPr marL="311150" indent="-311150">
              <a:buNone/>
            </a:pPr>
            <a:r>
              <a:rPr lang="en-US" sz="1800" dirty="0">
                <a:solidFill>
                  <a:schemeClr val="tx1"/>
                </a:solidFill>
              </a:rPr>
              <a:t>	</a:t>
            </a:r>
            <a:r>
              <a:rPr lang="en-US" sz="1800" dirty="0" err="1">
                <a:solidFill>
                  <a:schemeClr val="tx1"/>
                </a:solidFill>
              </a:rPr>
              <a:t>Misalnya</a:t>
            </a:r>
            <a:r>
              <a:rPr lang="en-US" sz="1800" dirty="0">
                <a:solidFill>
                  <a:schemeClr val="tx1"/>
                </a:solidFill>
              </a:rPr>
              <a:t> </a:t>
            </a:r>
            <a:r>
              <a:rPr lang="en-US" sz="1800" dirty="0" err="1">
                <a:solidFill>
                  <a:schemeClr val="tx1"/>
                </a:solidFill>
              </a:rPr>
              <a:t>ada</a:t>
            </a:r>
            <a:r>
              <a:rPr lang="en-US" sz="1800" dirty="0">
                <a:solidFill>
                  <a:schemeClr val="tx1"/>
                </a:solidFill>
              </a:rPr>
              <a:t> </a:t>
            </a:r>
            <a:r>
              <a:rPr lang="en-US" sz="1800" dirty="0" err="1">
                <a:solidFill>
                  <a:schemeClr val="tx1"/>
                </a:solidFill>
              </a:rPr>
              <a:t>pekerja</a:t>
            </a:r>
            <a:r>
              <a:rPr lang="en-US" sz="1800" dirty="0">
                <a:solidFill>
                  <a:schemeClr val="tx1"/>
                </a:solidFill>
              </a:rPr>
              <a:t> yang </a:t>
            </a:r>
            <a:r>
              <a:rPr lang="en-US" sz="1800" dirty="0" err="1">
                <a:solidFill>
                  <a:schemeClr val="tx1"/>
                </a:solidFill>
              </a:rPr>
              <a:t>terdiagnosis</a:t>
            </a:r>
            <a:r>
              <a:rPr lang="en-US" sz="1800" dirty="0">
                <a:solidFill>
                  <a:schemeClr val="tx1"/>
                </a:solidFill>
              </a:rPr>
              <a:t> </a:t>
            </a:r>
            <a:r>
              <a:rPr lang="en-US" sz="1800" dirty="0" err="1">
                <a:solidFill>
                  <a:schemeClr val="tx1"/>
                </a:solidFill>
              </a:rPr>
              <a:t>hipertensi</a:t>
            </a:r>
            <a:r>
              <a:rPr lang="en-US" sz="1800" dirty="0">
                <a:solidFill>
                  <a:schemeClr val="tx1"/>
                </a:solidFill>
              </a:rPr>
              <a:t> </a:t>
            </a:r>
            <a:r>
              <a:rPr lang="en-US" sz="1800" dirty="0" err="1">
                <a:solidFill>
                  <a:schemeClr val="tx1"/>
                </a:solidFill>
              </a:rPr>
              <a:t>diberitahu</a:t>
            </a:r>
            <a:r>
              <a:rPr lang="en-US" sz="1800" dirty="0">
                <a:solidFill>
                  <a:schemeClr val="tx1"/>
                </a:solidFill>
              </a:rPr>
              <a:t> </a:t>
            </a:r>
            <a:r>
              <a:rPr lang="en-US" sz="1800" dirty="0" err="1">
                <a:solidFill>
                  <a:schemeClr val="tx1"/>
                </a:solidFill>
              </a:rPr>
              <a:t>bagaimana</a:t>
            </a:r>
            <a:r>
              <a:rPr lang="en-US" sz="1800" dirty="0">
                <a:solidFill>
                  <a:schemeClr val="tx1"/>
                </a:solidFill>
              </a:rPr>
              <a:t> </a:t>
            </a:r>
            <a:r>
              <a:rPr lang="en-US" sz="1800" dirty="0" err="1">
                <a:solidFill>
                  <a:schemeClr val="tx1"/>
                </a:solidFill>
              </a:rPr>
              <a:t>cara</a:t>
            </a:r>
            <a:r>
              <a:rPr lang="en-US" sz="1800" dirty="0">
                <a:solidFill>
                  <a:schemeClr val="tx1"/>
                </a:solidFill>
              </a:rPr>
              <a:t> </a:t>
            </a:r>
            <a:r>
              <a:rPr lang="en-US" sz="1800" dirty="0" err="1">
                <a:solidFill>
                  <a:schemeClr val="tx1"/>
                </a:solidFill>
              </a:rPr>
              <a:t>mengurangi</a:t>
            </a:r>
            <a:r>
              <a:rPr lang="en-US" sz="1800" dirty="0">
                <a:solidFill>
                  <a:schemeClr val="tx1"/>
                </a:solidFill>
              </a:rPr>
              <a:t> </a:t>
            </a:r>
            <a:r>
              <a:rPr lang="en-US" sz="1800" dirty="0" err="1">
                <a:solidFill>
                  <a:schemeClr val="tx1"/>
                </a:solidFill>
              </a:rPr>
              <a:t>atau</a:t>
            </a:r>
            <a:r>
              <a:rPr lang="en-US" sz="1800" dirty="0">
                <a:solidFill>
                  <a:schemeClr val="tx1"/>
                </a:solidFill>
              </a:rPr>
              <a:t> </a:t>
            </a:r>
            <a:r>
              <a:rPr lang="en-US" sz="1800" dirty="0" err="1">
                <a:solidFill>
                  <a:schemeClr val="tx1"/>
                </a:solidFill>
              </a:rPr>
              <a:t>menghilangkan</a:t>
            </a:r>
            <a:r>
              <a:rPr lang="en-US" sz="1800" dirty="0">
                <a:solidFill>
                  <a:schemeClr val="tx1"/>
                </a:solidFill>
              </a:rPr>
              <a:t> </a:t>
            </a:r>
            <a:r>
              <a:rPr lang="en-US" sz="1800" dirty="0" err="1">
                <a:solidFill>
                  <a:schemeClr val="tx1"/>
                </a:solidFill>
              </a:rPr>
              <a:t>faktor</a:t>
            </a:r>
            <a:r>
              <a:rPr lang="en-US" sz="1800" dirty="0">
                <a:solidFill>
                  <a:schemeClr val="tx1"/>
                </a:solidFill>
              </a:rPr>
              <a:t> </a:t>
            </a:r>
            <a:r>
              <a:rPr lang="en-US" sz="1800" dirty="0" err="1">
                <a:solidFill>
                  <a:schemeClr val="tx1"/>
                </a:solidFill>
              </a:rPr>
              <a:t>risiko</a:t>
            </a:r>
            <a:r>
              <a:rPr lang="en-US" sz="1800" dirty="0">
                <a:solidFill>
                  <a:schemeClr val="tx1"/>
                </a:solidFill>
              </a:rPr>
              <a:t> </a:t>
            </a:r>
            <a:r>
              <a:rPr lang="en-US" sz="1800" dirty="0" err="1">
                <a:solidFill>
                  <a:schemeClr val="tx1"/>
                </a:solidFill>
              </a:rPr>
              <a:t>tersebut</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mengurangi</a:t>
            </a:r>
            <a:r>
              <a:rPr lang="en-US" sz="1800" dirty="0">
                <a:solidFill>
                  <a:schemeClr val="tx1"/>
                </a:solidFill>
              </a:rPr>
              <a:t> </a:t>
            </a:r>
            <a:r>
              <a:rPr lang="en-US" sz="1800" dirty="0" err="1">
                <a:solidFill>
                  <a:schemeClr val="tx1"/>
                </a:solidFill>
              </a:rPr>
              <a:t>makanan</a:t>
            </a:r>
            <a:r>
              <a:rPr lang="en-US" sz="1800" dirty="0">
                <a:solidFill>
                  <a:schemeClr val="tx1"/>
                </a:solidFill>
              </a:rPr>
              <a:t> </a:t>
            </a:r>
            <a:r>
              <a:rPr lang="en-US" sz="1800" dirty="0" err="1">
                <a:solidFill>
                  <a:schemeClr val="tx1"/>
                </a:solidFill>
              </a:rPr>
              <a:t>sumber</a:t>
            </a:r>
            <a:r>
              <a:rPr lang="en-US" sz="1800" dirty="0">
                <a:solidFill>
                  <a:schemeClr val="tx1"/>
                </a:solidFill>
              </a:rPr>
              <a:t> </a:t>
            </a:r>
            <a:r>
              <a:rPr lang="en-US" sz="1800" dirty="0" err="1">
                <a:solidFill>
                  <a:schemeClr val="tx1"/>
                </a:solidFill>
              </a:rPr>
              <a:t>kolesterol</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lebih</a:t>
            </a:r>
            <a:r>
              <a:rPr lang="en-US" sz="1800" dirty="0">
                <a:solidFill>
                  <a:schemeClr val="tx1"/>
                </a:solidFill>
              </a:rPr>
              <a:t> </a:t>
            </a:r>
            <a:r>
              <a:rPr lang="en-US" sz="1800" dirty="0" err="1">
                <a:solidFill>
                  <a:schemeClr val="tx1"/>
                </a:solidFill>
              </a:rPr>
              <a:t>banyak</a:t>
            </a:r>
            <a:r>
              <a:rPr lang="en-US" sz="1800" dirty="0">
                <a:solidFill>
                  <a:schemeClr val="tx1"/>
                </a:solidFill>
              </a:rPr>
              <a:t> </a:t>
            </a:r>
            <a:r>
              <a:rPr lang="en-US" sz="1800" dirty="0" err="1">
                <a:solidFill>
                  <a:schemeClr val="tx1"/>
                </a:solidFill>
              </a:rPr>
              <a:t>mengkonsumsi</a:t>
            </a:r>
            <a:r>
              <a:rPr lang="en-US" sz="1800" dirty="0">
                <a:solidFill>
                  <a:schemeClr val="tx1"/>
                </a:solidFill>
              </a:rPr>
              <a:t> </a:t>
            </a:r>
            <a:r>
              <a:rPr lang="en-US" sz="1800" dirty="0" err="1">
                <a:solidFill>
                  <a:schemeClr val="tx1"/>
                </a:solidFill>
              </a:rPr>
              <a:t>buah</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sayuran</a:t>
            </a:r>
            <a:r>
              <a:rPr lang="en-US" sz="1800" dirty="0">
                <a:solidFill>
                  <a:schemeClr val="tx1"/>
                </a:solid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35" y="313155"/>
            <a:ext cx="6465865" cy="621900"/>
          </a:xfrm>
        </p:spPr>
        <p:txBody>
          <a:bodyPr/>
          <a:lstStyle/>
          <a:p>
            <a:r>
              <a:rPr lang="en-US" sz="2000" dirty="0">
                <a:solidFill>
                  <a:srgbClr val="FF0000"/>
                </a:solidFill>
                <a:sym typeface="+mn-ea"/>
              </a:rPr>
              <a:t>Tingkat IV :</a:t>
            </a:r>
            <a:r>
              <a:rPr lang="en-US" sz="2000" dirty="0" err="1">
                <a:solidFill>
                  <a:srgbClr val="FF0000"/>
                </a:solidFill>
                <a:sym typeface="+mn-ea"/>
              </a:rPr>
              <a:t>Menciptakan</a:t>
            </a:r>
            <a:r>
              <a:rPr lang="en-US" sz="2000" dirty="0">
                <a:solidFill>
                  <a:srgbClr val="FF0000"/>
                </a:solidFill>
                <a:sym typeface="+mn-ea"/>
              </a:rPr>
              <a:t> </a:t>
            </a:r>
            <a:r>
              <a:rPr lang="en-US" sz="2000" dirty="0" err="1">
                <a:solidFill>
                  <a:srgbClr val="FF0000"/>
                </a:solidFill>
                <a:sym typeface="+mn-ea"/>
              </a:rPr>
              <a:t>Lingkungan</a:t>
            </a:r>
            <a:r>
              <a:rPr lang="en-US" sz="2000" dirty="0">
                <a:solidFill>
                  <a:srgbClr val="FF0000"/>
                </a:solidFill>
                <a:sym typeface="+mn-ea"/>
              </a:rPr>
              <a:t> yang </a:t>
            </a:r>
            <a:r>
              <a:rPr lang="en-US" sz="2000" dirty="0" err="1">
                <a:solidFill>
                  <a:srgbClr val="FF0000"/>
                </a:solidFill>
                <a:sym typeface="+mn-ea"/>
              </a:rPr>
              <a:t>Mendukung</a:t>
            </a:r>
            <a:r>
              <a:rPr lang="en-US" sz="2000" dirty="0">
                <a:solidFill>
                  <a:srgbClr val="FF0000"/>
                </a:solidFill>
                <a:sym typeface="+mn-ea"/>
              </a:rPr>
              <a:t> </a:t>
            </a:r>
          </a:p>
        </p:txBody>
      </p:sp>
      <p:sp>
        <p:nvSpPr>
          <p:cNvPr id="3" name="Text Placeholder 2"/>
          <p:cNvSpPr>
            <a:spLocks noGrp="1"/>
          </p:cNvSpPr>
          <p:nvPr>
            <p:ph type="body" idx="1"/>
          </p:nvPr>
        </p:nvSpPr>
        <p:spPr>
          <a:xfrm>
            <a:off x="1208405" y="1023620"/>
            <a:ext cx="5735320" cy="3845560"/>
          </a:xfrm>
        </p:spPr>
        <p:txBody>
          <a:bodyPr/>
          <a:lstStyle/>
          <a:p>
            <a:pPr marL="228600" indent="-228600">
              <a:buFont typeface="Wingdings" panose="05000000000000000000" charset="0"/>
              <a:buChar char="q"/>
            </a:pPr>
            <a:r>
              <a:rPr lang="en-US" sz="1800" dirty="0" err="1">
                <a:solidFill>
                  <a:schemeClr val="tx1"/>
                </a:solidFill>
              </a:rPr>
              <a:t>Pada</a:t>
            </a:r>
            <a:r>
              <a:rPr lang="en-US" sz="1800" dirty="0">
                <a:solidFill>
                  <a:schemeClr val="tx1"/>
                </a:solidFill>
              </a:rPr>
              <a:t> </a:t>
            </a:r>
            <a:r>
              <a:rPr lang="en-US" sz="1800" dirty="0" err="1">
                <a:solidFill>
                  <a:schemeClr val="tx1"/>
                </a:solidFill>
              </a:rPr>
              <a:t>fase</a:t>
            </a:r>
            <a:r>
              <a:rPr lang="en-US" sz="1800" dirty="0">
                <a:solidFill>
                  <a:schemeClr val="tx1"/>
                </a:solidFill>
              </a:rPr>
              <a:t> </a:t>
            </a:r>
            <a:r>
              <a:rPr lang="en-US" sz="1800" dirty="0" err="1">
                <a:solidFill>
                  <a:schemeClr val="tx1"/>
                </a:solidFill>
              </a:rPr>
              <a:t>ini</a:t>
            </a:r>
            <a:r>
              <a:rPr lang="en-US" sz="1800" dirty="0">
                <a:solidFill>
                  <a:schemeClr val="tx1"/>
                </a:solidFill>
              </a:rPr>
              <a:t> </a:t>
            </a:r>
            <a:r>
              <a:rPr lang="en-US" sz="1800" dirty="0" err="1">
                <a:solidFill>
                  <a:schemeClr val="tx1"/>
                </a:solidFill>
              </a:rPr>
              <a:t>pekerja</a:t>
            </a:r>
            <a:r>
              <a:rPr lang="en-US" sz="1800" dirty="0">
                <a:solidFill>
                  <a:schemeClr val="tx1"/>
                </a:solidFill>
              </a:rPr>
              <a:t> </a:t>
            </a:r>
            <a:r>
              <a:rPr lang="en-US" sz="1800" dirty="0" err="1">
                <a:solidFill>
                  <a:schemeClr val="tx1"/>
                </a:solidFill>
              </a:rPr>
              <a:t>diminta</a:t>
            </a:r>
            <a:r>
              <a:rPr lang="en-US" sz="1800" dirty="0">
                <a:solidFill>
                  <a:schemeClr val="tx1"/>
                </a:solidFill>
              </a:rPr>
              <a:t> </a:t>
            </a:r>
            <a:r>
              <a:rPr lang="en-US" sz="1800" dirty="0" err="1">
                <a:solidFill>
                  <a:schemeClr val="tx1"/>
                </a:solidFill>
              </a:rPr>
              <a:t>berperilaku</a:t>
            </a:r>
            <a:r>
              <a:rPr lang="en-US" sz="1800" dirty="0">
                <a:solidFill>
                  <a:schemeClr val="tx1"/>
                </a:solidFill>
              </a:rPr>
              <a:t> </a:t>
            </a:r>
            <a:r>
              <a:rPr lang="en-US" sz="1800" dirty="0" err="1">
                <a:solidFill>
                  <a:schemeClr val="tx1"/>
                </a:solidFill>
              </a:rPr>
              <a:t>hidup</a:t>
            </a:r>
            <a:r>
              <a:rPr lang="en-US" sz="1800" dirty="0">
                <a:solidFill>
                  <a:schemeClr val="tx1"/>
                </a:solidFill>
              </a:rPr>
              <a:t> </a:t>
            </a:r>
            <a:r>
              <a:rPr lang="en-US" sz="1800" dirty="0" err="1">
                <a:solidFill>
                  <a:schemeClr val="tx1"/>
                </a:solidFill>
              </a:rPr>
              <a:t>sehat</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perusahaan</a:t>
            </a:r>
            <a:r>
              <a:rPr lang="en-US" sz="1800" dirty="0">
                <a:solidFill>
                  <a:schemeClr val="tx1"/>
                </a:solidFill>
              </a:rPr>
              <a:t> </a:t>
            </a:r>
            <a:r>
              <a:rPr lang="en-US" sz="1800" dirty="0" err="1">
                <a:solidFill>
                  <a:schemeClr val="tx1"/>
                </a:solidFill>
              </a:rPr>
              <a:t>atau</a:t>
            </a:r>
            <a:r>
              <a:rPr lang="en-US" sz="1800" dirty="0">
                <a:solidFill>
                  <a:schemeClr val="tx1"/>
                </a:solidFill>
              </a:rPr>
              <a:t> </a:t>
            </a:r>
            <a:r>
              <a:rPr lang="en-US" sz="1800" dirty="0" err="1">
                <a:solidFill>
                  <a:schemeClr val="tx1"/>
                </a:solidFill>
              </a:rPr>
              <a:t>tempat</a:t>
            </a:r>
            <a:r>
              <a:rPr lang="en-US" sz="1800" dirty="0">
                <a:solidFill>
                  <a:schemeClr val="tx1"/>
                </a:solidFill>
              </a:rPr>
              <a:t> </a:t>
            </a:r>
            <a:r>
              <a:rPr lang="en-US" sz="1800" dirty="0" err="1">
                <a:solidFill>
                  <a:schemeClr val="tx1"/>
                </a:solidFill>
              </a:rPr>
              <a:t>kerja</a:t>
            </a:r>
            <a:r>
              <a:rPr lang="en-US" sz="1800" dirty="0">
                <a:solidFill>
                  <a:schemeClr val="tx1"/>
                </a:solidFill>
              </a:rPr>
              <a:t> </a:t>
            </a:r>
            <a:r>
              <a:rPr lang="en-US" sz="1800" dirty="0" err="1">
                <a:solidFill>
                  <a:schemeClr val="tx1"/>
                </a:solidFill>
              </a:rPr>
              <a:t>harus</a:t>
            </a:r>
            <a:r>
              <a:rPr lang="en-US" sz="1800" dirty="0">
                <a:solidFill>
                  <a:schemeClr val="tx1"/>
                </a:solidFill>
              </a:rPr>
              <a:t> </a:t>
            </a:r>
            <a:r>
              <a:rPr lang="en-US" sz="1800" dirty="0" err="1">
                <a:solidFill>
                  <a:schemeClr val="tx1"/>
                </a:solidFill>
              </a:rPr>
              <a:t>menyediakan</a:t>
            </a:r>
            <a:r>
              <a:rPr lang="en-US" sz="1800" dirty="0">
                <a:solidFill>
                  <a:schemeClr val="tx1"/>
                </a:solidFill>
              </a:rPr>
              <a:t> </a:t>
            </a:r>
            <a:r>
              <a:rPr lang="en-US" sz="1800" dirty="0" err="1">
                <a:solidFill>
                  <a:schemeClr val="tx1"/>
                </a:solidFill>
              </a:rPr>
              <a:t>fasilitas</a:t>
            </a:r>
            <a:r>
              <a:rPr lang="en-US" sz="1800" dirty="0">
                <a:solidFill>
                  <a:schemeClr val="tx1"/>
                </a:solidFill>
              </a:rPr>
              <a:t> agar </a:t>
            </a:r>
            <a:r>
              <a:rPr lang="en-US" sz="1800" dirty="0" err="1">
                <a:solidFill>
                  <a:schemeClr val="tx1"/>
                </a:solidFill>
              </a:rPr>
              <a:t>perilaku</a:t>
            </a:r>
            <a:r>
              <a:rPr lang="en-US" sz="1800" dirty="0">
                <a:solidFill>
                  <a:schemeClr val="tx1"/>
                </a:solidFill>
              </a:rPr>
              <a:t> </a:t>
            </a:r>
            <a:r>
              <a:rPr lang="en-US" sz="1800" dirty="0" err="1">
                <a:solidFill>
                  <a:schemeClr val="tx1"/>
                </a:solidFill>
              </a:rPr>
              <a:t>sehat</a:t>
            </a:r>
            <a:r>
              <a:rPr lang="en-US" sz="1800" dirty="0">
                <a:solidFill>
                  <a:schemeClr val="tx1"/>
                </a:solidFill>
              </a:rPr>
              <a:t> </a:t>
            </a:r>
            <a:r>
              <a:rPr lang="en-US" sz="1800" dirty="0" err="1">
                <a:solidFill>
                  <a:schemeClr val="tx1"/>
                </a:solidFill>
              </a:rPr>
              <a:t>dapat</a:t>
            </a:r>
            <a:r>
              <a:rPr lang="en-US" sz="1800" dirty="0">
                <a:solidFill>
                  <a:schemeClr val="tx1"/>
                </a:solidFill>
              </a:rPr>
              <a:t> </a:t>
            </a:r>
            <a:r>
              <a:rPr lang="en-US" sz="1800" dirty="0" err="1">
                <a:solidFill>
                  <a:schemeClr val="tx1"/>
                </a:solidFill>
              </a:rPr>
              <a:t>dipraktikan</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tempat</a:t>
            </a:r>
            <a:r>
              <a:rPr lang="en-US" sz="1800" dirty="0">
                <a:solidFill>
                  <a:schemeClr val="tx1"/>
                </a:solidFill>
              </a:rPr>
              <a:t> </a:t>
            </a:r>
            <a:r>
              <a:rPr lang="en-US" sz="1800" dirty="0" err="1">
                <a:solidFill>
                  <a:schemeClr val="tx1"/>
                </a:solidFill>
              </a:rPr>
              <a:t>kerja</a:t>
            </a:r>
            <a:r>
              <a:rPr lang="en-US" sz="1800" dirty="0">
                <a:solidFill>
                  <a:schemeClr val="tx1"/>
                </a:solidFill>
              </a:rPr>
              <a:t>.</a:t>
            </a:r>
          </a:p>
          <a:p>
            <a:pPr marL="228600" indent="-228600">
              <a:buNone/>
            </a:pPr>
            <a:endParaRPr lang="en-US" sz="1800" dirty="0">
              <a:solidFill>
                <a:schemeClr val="tx1"/>
              </a:solidFill>
            </a:endParaRPr>
          </a:p>
          <a:p>
            <a:pPr marL="228600" indent="-228600">
              <a:buFont typeface="Wingdings" panose="05000000000000000000" charset="0"/>
              <a:buChar char="q"/>
            </a:pPr>
            <a:r>
              <a:rPr lang="en-US" sz="1800" dirty="0" err="1">
                <a:solidFill>
                  <a:schemeClr val="tx1"/>
                </a:solidFill>
              </a:rPr>
              <a:t>Pembuatan</a:t>
            </a:r>
            <a:r>
              <a:rPr lang="en-US" sz="1800" dirty="0">
                <a:solidFill>
                  <a:schemeClr val="tx1"/>
                </a:solidFill>
              </a:rPr>
              <a:t> </a:t>
            </a:r>
            <a:r>
              <a:rPr lang="en-US" sz="1800" dirty="0" err="1">
                <a:solidFill>
                  <a:schemeClr val="tx1"/>
                </a:solidFill>
              </a:rPr>
              <a:t>peraturan</a:t>
            </a:r>
            <a:r>
              <a:rPr lang="en-US" sz="1800" dirty="0">
                <a:solidFill>
                  <a:schemeClr val="tx1"/>
                </a:solidFill>
              </a:rPr>
              <a:t> </a:t>
            </a:r>
            <a:r>
              <a:rPr lang="en-US" sz="1800" dirty="0" err="1">
                <a:solidFill>
                  <a:schemeClr val="tx1"/>
                </a:solidFill>
              </a:rPr>
              <a:t>atau</a:t>
            </a:r>
            <a:r>
              <a:rPr lang="en-US" sz="1800" dirty="0">
                <a:solidFill>
                  <a:schemeClr val="tx1"/>
                </a:solidFill>
              </a:rPr>
              <a:t> </a:t>
            </a:r>
            <a:r>
              <a:rPr lang="en-US" sz="1800" dirty="0" err="1">
                <a:solidFill>
                  <a:schemeClr val="tx1"/>
                </a:solidFill>
              </a:rPr>
              <a:t>sistem</a:t>
            </a:r>
            <a:r>
              <a:rPr lang="en-US" sz="1800" dirty="0">
                <a:solidFill>
                  <a:schemeClr val="tx1"/>
                </a:solidFill>
              </a:rPr>
              <a:t> </a:t>
            </a:r>
            <a:r>
              <a:rPr lang="en-US" sz="1800" dirty="0" err="1">
                <a:solidFill>
                  <a:schemeClr val="tx1"/>
                </a:solidFill>
              </a:rPr>
              <a:t>tertentu</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mengatur</a:t>
            </a:r>
            <a:r>
              <a:rPr lang="en-US" sz="1800" dirty="0">
                <a:solidFill>
                  <a:schemeClr val="tx1"/>
                </a:solidFill>
              </a:rPr>
              <a:t> </a:t>
            </a:r>
            <a:r>
              <a:rPr lang="en-US" sz="1800" dirty="0" err="1">
                <a:solidFill>
                  <a:schemeClr val="tx1"/>
                </a:solidFill>
              </a:rPr>
              <a:t>perilaku</a:t>
            </a:r>
            <a:r>
              <a:rPr lang="en-US" sz="1800" dirty="0">
                <a:solidFill>
                  <a:schemeClr val="tx1"/>
                </a:solidFill>
              </a:rPr>
              <a:t> </a:t>
            </a:r>
            <a:r>
              <a:rPr lang="en-US" sz="1800" dirty="0" err="1">
                <a:solidFill>
                  <a:schemeClr val="tx1"/>
                </a:solidFill>
              </a:rPr>
              <a:t>para</a:t>
            </a:r>
            <a:r>
              <a:rPr lang="en-US" sz="1800" dirty="0">
                <a:solidFill>
                  <a:schemeClr val="tx1"/>
                </a:solidFill>
              </a:rPr>
              <a:t> </a:t>
            </a:r>
            <a:r>
              <a:rPr lang="en-US" sz="1800" dirty="0" err="1">
                <a:solidFill>
                  <a:schemeClr val="tx1"/>
                </a:solidFill>
              </a:rPr>
              <a:t>karyawan</a:t>
            </a:r>
            <a:r>
              <a:rPr lang="en-US" sz="1800" dirty="0">
                <a:solidFill>
                  <a:schemeClr val="tx1"/>
                </a:solidFill>
              </a:rPr>
              <a:t>. </a:t>
            </a:r>
          </a:p>
          <a:p>
            <a:pPr marL="228600" indent="-228600">
              <a:buNone/>
            </a:pPr>
            <a:r>
              <a:rPr lang="en-US" sz="1800" dirty="0">
                <a:solidFill>
                  <a:schemeClr val="tx1"/>
                </a:solidFill>
              </a:rPr>
              <a:t>	</a:t>
            </a:r>
            <a:r>
              <a:rPr lang="en-US" sz="1800" dirty="0" err="1">
                <a:solidFill>
                  <a:schemeClr val="tx1"/>
                </a:solidFill>
              </a:rPr>
              <a:t>Misalnya</a:t>
            </a:r>
            <a:r>
              <a:rPr lang="en-US" sz="1800" dirty="0">
                <a:solidFill>
                  <a:schemeClr val="tx1"/>
                </a:solidFill>
              </a:rPr>
              <a:t>, </a:t>
            </a:r>
            <a:r>
              <a:rPr lang="en-US" sz="1800" dirty="0" err="1">
                <a:solidFill>
                  <a:schemeClr val="tx1"/>
                </a:solidFill>
              </a:rPr>
              <a:t>Jika</a:t>
            </a:r>
            <a:r>
              <a:rPr lang="en-US" sz="1800" dirty="0">
                <a:solidFill>
                  <a:schemeClr val="tx1"/>
                </a:solidFill>
              </a:rPr>
              <a:t> </a:t>
            </a:r>
            <a:r>
              <a:rPr lang="en-US" sz="1800" dirty="0" err="1">
                <a:solidFill>
                  <a:schemeClr val="tx1"/>
                </a:solidFill>
              </a:rPr>
              <a:t>teridentifikasi</a:t>
            </a:r>
            <a:r>
              <a:rPr lang="en-US" sz="1800" dirty="0">
                <a:solidFill>
                  <a:schemeClr val="tx1"/>
                </a:solidFill>
              </a:rPr>
              <a:t> </a:t>
            </a:r>
            <a:r>
              <a:rPr lang="en-US" sz="1800" dirty="0" err="1">
                <a:solidFill>
                  <a:schemeClr val="tx1"/>
                </a:solidFill>
              </a:rPr>
              <a:t>banyak</a:t>
            </a:r>
            <a:r>
              <a:rPr lang="en-US" sz="1800" dirty="0">
                <a:solidFill>
                  <a:schemeClr val="tx1"/>
                </a:solidFill>
              </a:rPr>
              <a:t> </a:t>
            </a:r>
            <a:r>
              <a:rPr lang="en-US" sz="1800" dirty="0" err="1">
                <a:solidFill>
                  <a:schemeClr val="tx1"/>
                </a:solidFill>
              </a:rPr>
              <a:t>karyawan</a:t>
            </a:r>
            <a:r>
              <a:rPr lang="en-US" sz="1800" dirty="0">
                <a:solidFill>
                  <a:schemeClr val="tx1"/>
                </a:solidFill>
              </a:rPr>
              <a:t> yang </a:t>
            </a:r>
            <a:r>
              <a:rPr lang="en-US" sz="1800" dirty="0" err="1">
                <a:solidFill>
                  <a:schemeClr val="tx1"/>
                </a:solidFill>
              </a:rPr>
              <a:t>hipertensi</a:t>
            </a:r>
            <a:r>
              <a:rPr lang="en-US" sz="1800" dirty="0">
                <a:solidFill>
                  <a:schemeClr val="tx1"/>
                </a:solidFill>
              </a:rPr>
              <a:t>, menu yang </a:t>
            </a:r>
            <a:r>
              <a:rPr lang="en-US" sz="1800" dirty="0" err="1">
                <a:solidFill>
                  <a:schemeClr val="tx1"/>
                </a:solidFill>
              </a:rPr>
              <a:t>disediakan</a:t>
            </a:r>
            <a:r>
              <a:rPr lang="en-US" sz="1800" dirty="0">
                <a:solidFill>
                  <a:schemeClr val="tx1"/>
                </a:solidFill>
              </a:rPr>
              <a:t> </a:t>
            </a:r>
            <a:r>
              <a:rPr lang="en-US" sz="1800" dirty="0" err="1">
                <a:solidFill>
                  <a:schemeClr val="tx1"/>
                </a:solidFill>
              </a:rPr>
              <a:t>adalah</a:t>
            </a:r>
            <a:r>
              <a:rPr lang="en-US" sz="1800" dirty="0">
                <a:solidFill>
                  <a:schemeClr val="tx1"/>
                </a:solidFill>
              </a:rPr>
              <a:t> yang </a:t>
            </a:r>
            <a:r>
              <a:rPr lang="en-US" sz="1800" dirty="0" err="1">
                <a:solidFill>
                  <a:schemeClr val="tx1"/>
                </a:solidFill>
              </a:rPr>
              <a:t>rendah</a:t>
            </a:r>
            <a:r>
              <a:rPr lang="en-US" sz="1800" dirty="0">
                <a:solidFill>
                  <a:schemeClr val="tx1"/>
                </a:solidFill>
              </a:rPr>
              <a:t> </a:t>
            </a:r>
            <a:r>
              <a:rPr lang="en-US" sz="1800" dirty="0" err="1">
                <a:solidFill>
                  <a:schemeClr val="tx1"/>
                </a:solidFill>
              </a:rPr>
              <a:t>kalori</a:t>
            </a:r>
            <a:r>
              <a:rPr lang="en-US" sz="1800" dirty="0">
                <a:solidFill>
                  <a:schemeClr val="tx1"/>
                </a:solidFill>
              </a:rPr>
              <a:t>, </a:t>
            </a:r>
            <a:r>
              <a:rPr lang="en-US" sz="1800" dirty="0" err="1">
                <a:solidFill>
                  <a:schemeClr val="tx1"/>
                </a:solidFill>
              </a:rPr>
              <a:t>membuat</a:t>
            </a:r>
            <a:r>
              <a:rPr lang="en-US" sz="1800" dirty="0">
                <a:solidFill>
                  <a:schemeClr val="tx1"/>
                </a:solidFill>
              </a:rPr>
              <a:t> </a:t>
            </a:r>
            <a:r>
              <a:rPr lang="en-US" sz="1800" dirty="0" err="1">
                <a:solidFill>
                  <a:schemeClr val="tx1"/>
                </a:solidFill>
              </a:rPr>
              <a:t>ruangan</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perokok</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menciptakan</a:t>
            </a:r>
            <a:r>
              <a:rPr lang="en-US" sz="1800" dirty="0">
                <a:solidFill>
                  <a:schemeClr val="tx1"/>
                </a:solidFill>
              </a:rPr>
              <a:t> </a:t>
            </a:r>
            <a:r>
              <a:rPr lang="en-US" sz="1800" dirty="0" err="1">
                <a:solidFill>
                  <a:schemeClr val="tx1"/>
                </a:solidFill>
              </a:rPr>
              <a:t>kawasan</a:t>
            </a:r>
            <a:r>
              <a:rPr lang="en-US" sz="1800" dirty="0">
                <a:solidFill>
                  <a:schemeClr val="tx1"/>
                </a:solidFill>
              </a:rPr>
              <a:t> </a:t>
            </a:r>
            <a:r>
              <a:rPr lang="en-US" sz="1800" dirty="0" err="1">
                <a:solidFill>
                  <a:schemeClr val="tx1"/>
                </a:solidFill>
              </a:rPr>
              <a:t>bebas</a:t>
            </a:r>
            <a:r>
              <a:rPr lang="en-US" sz="1800" dirty="0">
                <a:solidFill>
                  <a:schemeClr val="tx1"/>
                </a:solidFill>
              </a:rPr>
              <a:t> </a:t>
            </a:r>
            <a:r>
              <a:rPr lang="en-US" sz="1800" dirty="0" err="1">
                <a:solidFill>
                  <a:schemeClr val="tx1"/>
                </a:solidFill>
              </a:rPr>
              <a:t>asap</a:t>
            </a:r>
            <a:r>
              <a:rPr lang="en-US" sz="1800" dirty="0">
                <a:solidFill>
                  <a:schemeClr val="tx1"/>
                </a:solidFill>
              </a:rPr>
              <a:t> </a:t>
            </a:r>
            <a:r>
              <a:rPr lang="en-US" sz="1800" dirty="0" err="1">
                <a:solidFill>
                  <a:schemeClr val="tx1"/>
                </a:solidFill>
              </a:rPr>
              <a:t>rokok</a:t>
            </a:r>
            <a:r>
              <a:rPr lang="en-US" sz="1800" dirty="0">
                <a:solidFill>
                  <a:schemeClr val="tx1"/>
                </a:solidFill>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20" y="222350"/>
            <a:ext cx="4115399" cy="621900"/>
          </a:xfrm>
        </p:spPr>
        <p:txBody>
          <a:bodyPr/>
          <a:lstStyle/>
          <a:p>
            <a:r>
              <a:rPr lang="en-US" sz="1800">
                <a:solidFill>
                  <a:srgbClr val="FF0000"/>
                </a:solidFill>
              </a:rPr>
              <a:t>DURASI DAN WAKTU</a:t>
            </a:r>
          </a:p>
        </p:txBody>
      </p:sp>
      <p:sp>
        <p:nvSpPr>
          <p:cNvPr id="3" name="Text Placeholder 2"/>
          <p:cNvSpPr>
            <a:spLocks noGrp="1"/>
          </p:cNvSpPr>
          <p:nvPr>
            <p:ph type="body" idx="1"/>
          </p:nvPr>
        </p:nvSpPr>
        <p:spPr>
          <a:xfrm>
            <a:off x="925830" y="937260"/>
            <a:ext cx="6243955" cy="3950335"/>
          </a:xfrm>
        </p:spPr>
        <p:txBody>
          <a:bodyPr/>
          <a:lstStyle/>
          <a:p>
            <a:pPr marL="174625" indent="-174625">
              <a:buNone/>
            </a:pPr>
            <a:r>
              <a:rPr lang="en-US" sz="1800" dirty="0">
                <a:solidFill>
                  <a:schemeClr val="tx1"/>
                </a:solidFill>
                <a:sym typeface="+mn-ea"/>
              </a:rPr>
              <a:t>	</a:t>
            </a:r>
            <a:r>
              <a:rPr lang="en-US" sz="1800" dirty="0" err="1">
                <a:solidFill>
                  <a:schemeClr val="tx1"/>
                </a:solidFill>
                <a:sym typeface="+mn-ea"/>
              </a:rPr>
              <a:t>Durasi</a:t>
            </a:r>
            <a:r>
              <a:rPr lang="en-US" sz="1800" dirty="0">
                <a:solidFill>
                  <a:schemeClr val="tx1"/>
                </a:solidFill>
                <a:sym typeface="+mn-ea"/>
              </a:rPr>
              <a:t> </a:t>
            </a:r>
            <a:r>
              <a:rPr lang="en-US" sz="1800" dirty="0" err="1">
                <a:solidFill>
                  <a:schemeClr val="tx1"/>
                </a:solidFill>
                <a:sym typeface="+mn-ea"/>
              </a:rPr>
              <a:t>promosi</a:t>
            </a:r>
            <a:r>
              <a:rPr lang="en-US" sz="1800" dirty="0">
                <a:solidFill>
                  <a:schemeClr val="tx1"/>
                </a:solidFill>
                <a:sym typeface="+mn-ea"/>
              </a:rPr>
              <a:t> </a:t>
            </a:r>
            <a:r>
              <a:rPr lang="en-US" sz="1800" dirty="0" err="1">
                <a:solidFill>
                  <a:schemeClr val="tx1"/>
                </a:solidFill>
                <a:sym typeface="+mn-ea"/>
              </a:rPr>
              <a:t>kesehatan</a:t>
            </a:r>
            <a:r>
              <a:rPr lang="en-US" sz="1800" dirty="0">
                <a:solidFill>
                  <a:schemeClr val="tx1"/>
                </a:solidFill>
                <a:sym typeface="+mn-ea"/>
              </a:rPr>
              <a:t> </a:t>
            </a:r>
            <a:r>
              <a:rPr lang="en-US" sz="1800" dirty="0" err="1">
                <a:solidFill>
                  <a:schemeClr val="tx1"/>
                </a:solidFill>
                <a:sym typeface="+mn-ea"/>
              </a:rPr>
              <a:t>di</a:t>
            </a:r>
            <a:r>
              <a:rPr lang="en-US" sz="1800" dirty="0">
                <a:solidFill>
                  <a:schemeClr val="tx1"/>
                </a:solidFill>
                <a:sym typeface="+mn-ea"/>
              </a:rPr>
              <a:t> </a:t>
            </a:r>
            <a:r>
              <a:rPr lang="en-US" sz="1800" dirty="0" err="1">
                <a:solidFill>
                  <a:schemeClr val="tx1"/>
                </a:solidFill>
                <a:sym typeface="+mn-ea"/>
              </a:rPr>
              <a:t>tempat</a:t>
            </a:r>
            <a:r>
              <a:rPr lang="en-US" sz="1800" dirty="0">
                <a:solidFill>
                  <a:schemeClr val="tx1"/>
                </a:solidFill>
                <a:sym typeface="+mn-ea"/>
              </a:rPr>
              <a:t> </a:t>
            </a:r>
            <a:r>
              <a:rPr lang="en-US" sz="1800" dirty="0" err="1">
                <a:solidFill>
                  <a:schemeClr val="tx1"/>
                </a:solidFill>
                <a:sym typeface="+mn-ea"/>
              </a:rPr>
              <a:t>kerja</a:t>
            </a:r>
            <a:r>
              <a:rPr lang="en-US" sz="1800" dirty="0">
                <a:solidFill>
                  <a:schemeClr val="tx1"/>
                </a:solidFill>
                <a:sym typeface="+mn-ea"/>
              </a:rPr>
              <a:t> </a:t>
            </a:r>
            <a:r>
              <a:rPr lang="en-US" sz="1800" dirty="0" err="1">
                <a:solidFill>
                  <a:schemeClr val="tx1"/>
                </a:solidFill>
                <a:sym typeface="+mn-ea"/>
              </a:rPr>
              <a:t>dapat</a:t>
            </a:r>
            <a:r>
              <a:rPr lang="en-US" sz="1800" dirty="0">
                <a:solidFill>
                  <a:schemeClr val="tx1"/>
                </a:solidFill>
                <a:sym typeface="+mn-ea"/>
              </a:rPr>
              <a:t> </a:t>
            </a:r>
            <a:r>
              <a:rPr lang="en-US" sz="1800" dirty="0" err="1">
                <a:solidFill>
                  <a:schemeClr val="tx1"/>
                </a:solidFill>
                <a:sym typeface="+mn-ea"/>
              </a:rPr>
              <a:t>diselenggarakan</a:t>
            </a:r>
            <a:r>
              <a:rPr lang="en-US" sz="1800" dirty="0">
                <a:solidFill>
                  <a:schemeClr val="tx1"/>
                </a:solidFill>
                <a:sym typeface="+mn-ea"/>
              </a:rPr>
              <a:t> </a:t>
            </a:r>
            <a:r>
              <a:rPr lang="en-US" sz="1800" dirty="0" err="1">
                <a:solidFill>
                  <a:schemeClr val="tx1"/>
                </a:solidFill>
                <a:sym typeface="+mn-ea"/>
              </a:rPr>
              <a:t>untuk</a:t>
            </a:r>
            <a:r>
              <a:rPr lang="en-US" sz="1800" dirty="0">
                <a:solidFill>
                  <a:schemeClr val="tx1"/>
                </a:solidFill>
                <a:sym typeface="+mn-ea"/>
              </a:rPr>
              <a:t> </a:t>
            </a:r>
            <a:r>
              <a:rPr lang="en-US" sz="1800" dirty="0" err="1">
                <a:solidFill>
                  <a:schemeClr val="tx1"/>
                </a:solidFill>
                <a:sym typeface="+mn-ea"/>
              </a:rPr>
              <a:t>periode</a:t>
            </a:r>
            <a:r>
              <a:rPr lang="en-US" sz="1800" dirty="0">
                <a:solidFill>
                  <a:schemeClr val="tx1"/>
                </a:solidFill>
                <a:sym typeface="+mn-ea"/>
              </a:rPr>
              <a:t> </a:t>
            </a:r>
            <a:r>
              <a:rPr lang="en-US" sz="1800" dirty="0" err="1">
                <a:solidFill>
                  <a:schemeClr val="tx1"/>
                </a:solidFill>
                <a:sym typeface="+mn-ea"/>
              </a:rPr>
              <a:t>waktu</a:t>
            </a:r>
            <a:r>
              <a:rPr lang="en-US" sz="1800" dirty="0">
                <a:solidFill>
                  <a:schemeClr val="tx1"/>
                </a:solidFill>
                <a:sym typeface="+mn-ea"/>
              </a:rPr>
              <a:t> </a:t>
            </a:r>
            <a:r>
              <a:rPr lang="en-US" sz="1800" dirty="0" err="1">
                <a:solidFill>
                  <a:schemeClr val="tx1"/>
                </a:solidFill>
                <a:sym typeface="+mn-ea"/>
              </a:rPr>
              <a:t>tertentu</a:t>
            </a:r>
            <a:r>
              <a:rPr lang="en-US" sz="1800" dirty="0">
                <a:solidFill>
                  <a:schemeClr val="tx1"/>
                </a:solidFill>
                <a:sym typeface="+mn-ea"/>
              </a:rPr>
              <a:t> (one shot) </a:t>
            </a:r>
            <a:r>
              <a:rPr lang="en-US" sz="1800" dirty="0" err="1">
                <a:solidFill>
                  <a:schemeClr val="tx1"/>
                </a:solidFill>
                <a:sym typeface="+mn-ea"/>
              </a:rPr>
              <a:t>atau</a:t>
            </a:r>
            <a:r>
              <a:rPr lang="en-US" sz="1800" dirty="0">
                <a:solidFill>
                  <a:schemeClr val="tx1"/>
                </a:solidFill>
                <a:sym typeface="+mn-ea"/>
              </a:rPr>
              <a:t> </a:t>
            </a:r>
            <a:r>
              <a:rPr lang="en-US" sz="1800" dirty="0" err="1">
                <a:solidFill>
                  <a:schemeClr val="tx1"/>
                </a:solidFill>
                <a:sym typeface="+mn-ea"/>
              </a:rPr>
              <a:t>terus</a:t>
            </a:r>
            <a:r>
              <a:rPr lang="en-US" sz="1800" dirty="0">
                <a:solidFill>
                  <a:schemeClr val="tx1"/>
                </a:solidFill>
                <a:sym typeface="+mn-ea"/>
              </a:rPr>
              <a:t> </a:t>
            </a:r>
            <a:r>
              <a:rPr lang="en-US" sz="1800" dirty="0" err="1">
                <a:solidFill>
                  <a:schemeClr val="tx1"/>
                </a:solidFill>
                <a:sym typeface="+mn-ea"/>
              </a:rPr>
              <a:t>menerus</a:t>
            </a:r>
            <a:r>
              <a:rPr lang="en-US" sz="1800" dirty="0">
                <a:solidFill>
                  <a:schemeClr val="tx1"/>
                </a:solidFill>
                <a:sym typeface="+mn-ea"/>
              </a:rPr>
              <a:t> (on going)</a:t>
            </a:r>
          </a:p>
          <a:p>
            <a:pPr marL="174625" indent="-174625">
              <a:buNone/>
            </a:pPr>
            <a:endParaRPr lang="en-US" sz="1800" dirty="0">
              <a:solidFill>
                <a:schemeClr val="tx1"/>
              </a:solidFill>
              <a:sym typeface="+mn-ea"/>
            </a:endParaRPr>
          </a:p>
          <a:p>
            <a:pPr marL="174625" indent="-174625"/>
            <a:r>
              <a:rPr lang="en-US" sz="1800" dirty="0">
                <a:solidFill>
                  <a:schemeClr val="tx1"/>
                </a:solidFill>
              </a:rPr>
              <a:t>(ON GOING) </a:t>
            </a:r>
          </a:p>
          <a:p>
            <a:pPr marL="174625" indent="-174625">
              <a:buNone/>
            </a:pPr>
            <a:r>
              <a:rPr lang="en-US" sz="1800" dirty="0">
                <a:solidFill>
                  <a:schemeClr val="tx1"/>
                </a:solidFill>
              </a:rPr>
              <a:t>	</a:t>
            </a:r>
            <a:r>
              <a:rPr lang="en-US" sz="1800" dirty="0" err="1">
                <a:solidFill>
                  <a:schemeClr val="tx1"/>
                </a:solidFill>
              </a:rPr>
              <a:t>Pada</a:t>
            </a:r>
            <a:r>
              <a:rPr lang="en-US" sz="1800" dirty="0">
                <a:solidFill>
                  <a:schemeClr val="tx1"/>
                </a:solidFill>
              </a:rPr>
              <a:t> jam </a:t>
            </a:r>
            <a:r>
              <a:rPr lang="en-US" sz="1800" dirty="0" err="1">
                <a:solidFill>
                  <a:schemeClr val="tx1"/>
                </a:solidFill>
              </a:rPr>
              <a:t>kerja</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memutarkan</a:t>
            </a:r>
            <a:r>
              <a:rPr lang="en-US" sz="1800" dirty="0">
                <a:solidFill>
                  <a:schemeClr val="tx1"/>
                </a:solidFill>
              </a:rPr>
              <a:t> </a:t>
            </a:r>
            <a:r>
              <a:rPr lang="en-US" sz="1800" dirty="0" err="1">
                <a:solidFill>
                  <a:schemeClr val="tx1"/>
                </a:solidFill>
              </a:rPr>
              <a:t>lagu-lagu</a:t>
            </a:r>
            <a:r>
              <a:rPr lang="en-US" sz="1800" dirty="0">
                <a:solidFill>
                  <a:schemeClr val="tx1"/>
                </a:solidFill>
              </a:rPr>
              <a:t> yang </a:t>
            </a:r>
            <a:r>
              <a:rPr lang="en-US" sz="1800" dirty="0" err="1">
                <a:solidFill>
                  <a:schemeClr val="tx1"/>
                </a:solidFill>
              </a:rPr>
              <a:t>dapat</a:t>
            </a:r>
            <a:r>
              <a:rPr lang="en-US" sz="1800" dirty="0">
                <a:solidFill>
                  <a:schemeClr val="tx1"/>
                </a:solidFill>
              </a:rPr>
              <a:t> </a:t>
            </a:r>
            <a:r>
              <a:rPr lang="en-US" sz="1800" dirty="0" err="1">
                <a:solidFill>
                  <a:schemeClr val="tx1"/>
                </a:solidFill>
              </a:rPr>
              <a:t>mengendurkan</a:t>
            </a:r>
            <a:r>
              <a:rPr lang="en-US" sz="1800" dirty="0">
                <a:solidFill>
                  <a:schemeClr val="tx1"/>
                </a:solidFill>
              </a:rPr>
              <a:t> </a:t>
            </a:r>
            <a:r>
              <a:rPr lang="en-US" sz="1800" dirty="0" err="1">
                <a:solidFill>
                  <a:schemeClr val="tx1"/>
                </a:solidFill>
              </a:rPr>
              <a:t>urat-urat</a:t>
            </a:r>
            <a:r>
              <a:rPr lang="en-US" sz="1800" dirty="0">
                <a:solidFill>
                  <a:schemeClr val="tx1"/>
                </a:solidFill>
              </a:rPr>
              <a:t> </a:t>
            </a:r>
            <a:r>
              <a:rPr lang="en-US" sz="1800" dirty="0" err="1">
                <a:solidFill>
                  <a:schemeClr val="tx1"/>
                </a:solidFill>
              </a:rPr>
              <a:t>syaraf</a:t>
            </a:r>
            <a:r>
              <a:rPr lang="en-US" sz="1800" dirty="0">
                <a:solidFill>
                  <a:schemeClr val="tx1"/>
                </a:solidFill>
              </a:rPr>
              <a:t>. </a:t>
            </a:r>
            <a:r>
              <a:rPr lang="en-US" sz="1800" dirty="0" err="1">
                <a:solidFill>
                  <a:schemeClr val="tx1"/>
                </a:solidFill>
              </a:rPr>
              <a:t>Diluar</a:t>
            </a:r>
            <a:r>
              <a:rPr lang="en-US" sz="1800" dirty="0">
                <a:solidFill>
                  <a:schemeClr val="tx1"/>
                </a:solidFill>
              </a:rPr>
              <a:t> jam </a:t>
            </a:r>
            <a:r>
              <a:rPr lang="en-US" sz="1800" dirty="0" err="1">
                <a:solidFill>
                  <a:schemeClr val="tx1"/>
                </a:solidFill>
              </a:rPr>
              <a:t>kerja, misalnya</a:t>
            </a:r>
            <a:r>
              <a:rPr lang="en-US" sz="1800" dirty="0">
                <a:solidFill>
                  <a:schemeClr val="tx1"/>
                </a:solidFill>
              </a:rPr>
              <a:t> </a:t>
            </a:r>
            <a:r>
              <a:rPr lang="en-US" sz="1800" dirty="0" err="1">
                <a:solidFill>
                  <a:schemeClr val="tx1"/>
                </a:solidFill>
              </a:rPr>
              <a:t>pada</a:t>
            </a:r>
            <a:r>
              <a:rPr lang="en-US" sz="1800" dirty="0">
                <a:solidFill>
                  <a:schemeClr val="tx1"/>
                </a:solidFill>
              </a:rPr>
              <a:t> </a:t>
            </a:r>
            <a:r>
              <a:rPr lang="en-US" sz="1800" dirty="0" err="1">
                <a:solidFill>
                  <a:schemeClr val="tx1"/>
                </a:solidFill>
              </a:rPr>
              <a:t>saat</a:t>
            </a:r>
            <a:r>
              <a:rPr lang="en-US" sz="1800" dirty="0">
                <a:solidFill>
                  <a:schemeClr val="tx1"/>
                </a:solidFill>
              </a:rPr>
              <a:t> </a:t>
            </a:r>
            <a:r>
              <a:rPr lang="en-US" sz="1800" dirty="0" err="1">
                <a:solidFill>
                  <a:schemeClr val="tx1"/>
                </a:solidFill>
              </a:rPr>
              <a:t>makan</a:t>
            </a:r>
            <a:r>
              <a:rPr lang="en-US" sz="1800" dirty="0">
                <a:solidFill>
                  <a:schemeClr val="tx1"/>
                </a:solidFill>
              </a:rPr>
              <a:t> </a:t>
            </a:r>
            <a:r>
              <a:rPr lang="en-US" sz="1800" dirty="0" err="1">
                <a:solidFill>
                  <a:schemeClr val="tx1"/>
                </a:solidFill>
              </a:rPr>
              <a:t>siang</a:t>
            </a:r>
            <a:r>
              <a:rPr lang="en-US" sz="1800" dirty="0">
                <a:solidFill>
                  <a:schemeClr val="tx1"/>
                </a:solidFill>
              </a:rPr>
              <a:t> </a:t>
            </a:r>
            <a:r>
              <a:rPr lang="en-US" sz="1800" dirty="0" err="1">
                <a:solidFill>
                  <a:schemeClr val="tx1"/>
                </a:solidFill>
              </a:rPr>
              <a:t>diputar</a:t>
            </a:r>
            <a:r>
              <a:rPr lang="en-US" sz="1800" dirty="0">
                <a:solidFill>
                  <a:schemeClr val="tx1"/>
                </a:solidFill>
              </a:rPr>
              <a:t> </a:t>
            </a:r>
            <a:r>
              <a:rPr lang="en-US" sz="1800" dirty="0" err="1">
                <a:solidFill>
                  <a:schemeClr val="tx1"/>
                </a:solidFill>
              </a:rPr>
              <a:t>tentang</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atau</a:t>
            </a:r>
            <a:r>
              <a:rPr lang="en-US" sz="1800" dirty="0">
                <a:solidFill>
                  <a:schemeClr val="tx1"/>
                </a:solidFill>
              </a:rPr>
              <a:t> </a:t>
            </a:r>
            <a:r>
              <a:rPr lang="en-US" sz="1800" dirty="0" err="1">
                <a:solidFill>
                  <a:schemeClr val="tx1"/>
                </a:solidFill>
              </a:rPr>
              <a:t>nutrisi</a:t>
            </a:r>
            <a:r>
              <a:rPr lang="en-US" sz="1800" dirty="0">
                <a:solidFill>
                  <a:schemeClr val="tx1"/>
                </a:solidFill>
              </a:rPr>
              <a:t>.</a:t>
            </a:r>
          </a:p>
          <a:p>
            <a:pPr marL="174625" indent="-174625">
              <a:buNone/>
            </a:pPr>
            <a:endParaRPr lang="en-US" sz="1800" dirty="0">
              <a:solidFill>
                <a:schemeClr val="tx1"/>
              </a:solidFill>
            </a:endParaRPr>
          </a:p>
          <a:p>
            <a:pPr marL="174625" indent="-174625"/>
            <a:r>
              <a:rPr lang="en-US" sz="1800" dirty="0">
                <a:solidFill>
                  <a:schemeClr val="tx1"/>
                </a:solidFill>
              </a:rPr>
              <a:t>(ON SHOT)</a:t>
            </a:r>
          </a:p>
          <a:p>
            <a:pPr marL="174625" indent="-174625">
              <a:buNone/>
            </a:pPr>
            <a:r>
              <a:rPr lang="en-US" sz="1800" dirty="0">
                <a:solidFill>
                  <a:schemeClr val="tx1"/>
                </a:solidFill>
              </a:rPr>
              <a:t>	 P</a:t>
            </a:r>
            <a:r>
              <a:rPr lang="en-US" sz="1800" dirty="0" err="1">
                <a:solidFill>
                  <a:schemeClr val="tx1"/>
                </a:solidFill>
              </a:rPr>
              <a:t>erusahaan</a:t>
            </a:r>
            <a:r>
              <a:rPr lang="en-US" sz="1800" dirty="0">
                <a:solidFill>
                  <a:schemeClr val="tx1"/>
                </a:solidFill>
              </a:rPr>
              <a:t> </a:t>
            </a:r>
            <a:r>
              <a:rPr lang="en-US" sz="1800" dirty="0" err="1">
                <a:solidFill>
                  <a:schemeClr val="tx1"/>
                </a:solidFill>
              </a:rPr>
              <a:t>dapat</a:t>
            </a:r>
            <a:r>
              <a:rPr lang="en-US" sz="1800" dirty="0">
                <a:solidFill>
                  <a:schemeClr val="tx1"/>
                </a:solidFill>
              </a:rPr>
              <a:t> </a:t>
            </a:r>
            <a:r>
              <a:rPr lang="en-US" sz="1800" dirty="0" err="1">
                <a:solidFill>
                  <a:schemeClr val="tx1"/>
                </a:solidFill>
              </a:rPr>
              <a:t>bekerja</a:t>
            </a:r>
            <a:r>
              <a:rPr lang="en-US" sz="1800" dirty="0">
                <a:solidFill>
                  <a:schemeClr val="tx1"/>
                </a:solidFill>
              </a:rPr>
              <a:t> </a:t>
            </a:r>
            <a:r>
              <a:rPr lang="en-US" sz="1800" dirty="0" err="1">
                <a:solidFill>
                  <a:schemeClr val="tx1"/>
                </a:solidFill>
              </a:rPr>
              <a:t>sama</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institusi</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menyampaikan</a:t>
            </a:r>
            <a:r>
              <a:rPr lang="en-US" sz="1800" dirty="0">
                <a:solidFill>
                  <a:schemeClr val="tx1"/>
                </a:solidFill>
              </a:rPr>
              <a:t> </a:t>
            </a:r>
            <a:r>
              <a:rPr lang="en-US" sz="1800" dirty="0" err="1">
                <a:solidFill>
                  <a:schemeClr val="tx1"/>
                </a:solidFill>
              </a:rPr>
              <a:t>isu-isu</a:t>
            </a:r>
            <a:r>
              <a:rPr lang="en-US" sz="1800" dirty="0">
                <a:solidFill>
                  <a:schemeClr val="tx1"/>
                </a:solidFill>
              </a:rPr>
              <a:t> </a:t>
            </a:r>
            <a:r>
              <a:rPr lang="en-US" sz="1800" dirty="0" err="1">
                <a:solidFill>
                  <a:schemeClr val="tx1"/>
                </a:solidFill>
              </a:rPr>
              <a:t>mutakhir</a:t>
            </a:r>
            <a:r>
              <a:rPr lang="en-US" sz="1800" dirty="0">
                <a:solidFill>
                  <a:schemeClr val="tx1"/>
                </a:solidFill>
              </a:rPr>
              <a:t> </a:t>
            </a:r>
            <a:r>
              <a:rPr lang="en-US" sz="1800" dirty="0" err="1">
                <a:solidFill>
                  <a:schemeClr val="tx1"/>
                </a:solidFill>
              </a:rPr>
              <a:t>mengenai</a:t>
            </a:r>
            <a:r>
              <a:rPr lang="en-US" sz="1800" dirty="0">
                <a:solidFill>
                  <a:schemeClr val="tx1"/>
                </a:solidFill>
              </a:rPr>
              <a:t> </a:t>
            </a:r>
            <a:r>
              <a:rPr lang="en-US" sz="1800" dirty="0" err="1">
                <a:solidFill>
                  <a:schemeClr val="tx1"/>
                </a:solidFill>
              </a:rPr>
              <a:t>penyakit</a:t>
            </a:r>
            <a:r>
              <a:rPr lang="en-US" sz="1800" dirty="0">
                <a:solidFill>
                  <a:schemeClr val="tx1"/>
                </a:solidFill>
              </a:rPr>
              <a:t> </a:t>
            </a:r>
            <a:r>
              <a:rPr lang="en-US" sz="1800" dirty="0" err="1">
                <a:solidFill>
                  <a:schemeClr val="tx1"/>
                </a:solidFill>
              </a:rPr>
              <a:t>tertentu</a:t>
            </a:r>
            <a:r>
              <a:rPr lang="en-US" sz="1800" dirty="0">
                <a:solidFill>
                  <a:schemeClr val="tx1"/>
                </a:solidFill>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heckerboard(across)">
                                      <p:cBhvr>
                                        <p:cTn id="15" dur="500"/>
                                        <p:tgtEl>
                                          <p:spTgt spid="3">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checkerboard(across)">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2514600" cy="621900"/>
          </a:xfrm>
        </p:spPr>
        <p:txBody>
          <a:bodyPr/>
          <a:lstStyle/>
          <a:p>
            <a:r>
              <a:rPr lang="en-US" sz="2400" dirty="0" err="1">
                <a:solidFill>
                  <a:srgbClr val="FF0000"/>
                </a:solidFill>
                <a:sym typeface="+mn-ea"/>
              </a:rPr>
              <a:t>Lokasi</a:t>
            </a:r>
            <a:r>
              <a:rPr lang="en-US" sz="2400" dirty="0">
                <a:solidFill>
                  <a:srgbClr val="FF0000"/>
                </a:solidFill>
                <a:sym typeface="+mn-ea"/>
              </a:rPr>
              <a:t> </a:t>
            </a:r>
          </a:p>
        </p:txBody>
      </p:sp>
      <p:sp>
        <p:nvSpPr>
          <p:cNvPr id="3" name="Text Placeholder 2"/>
          <p:cNvSpPr>
            <a:spLocks noGrp="1"/>
          </p:cNvSpPr>
          <p:nvPr>
            <p:ph type="body" idx="1"/>
          </p:nvPr>
        </p:nvSpPr>
        <p:spPr>
          <a:xfrm>
            <a:off x="1219200" y="666750"/>
            <a:ext cx="6096000" cy="4185920"/>
          </a:xfrm>
        </p:spPr>
        <p:txBody>
          <a:bodyPr/>
          <a:lstStyle/>
          <a:p>
            <a:pPr marL="311150" indent="-311150">
              <a:buNone/>
            </a:pPr>
            <a:r>
              <a:rPr lang="en-US" sz="1700" b="1" dirty="0">
                <a:solidFill>
                  <a:schemeClr val="tx1"/>
                </a:solidFill>
              </a:rPr>
              <a:t>	</a:t>
            </a:r>
            <a:r>
              <a:rPr lang="en-US" sz="1700" b="1" dirty="0" err="1">
                <a:solidFill>
                  <a:schemeClr val="tx1"/>
                </a:solidFill>
              </a:rPr>
              <a:t>Promosi</a:t>
            </a:r>
            <a:r>
              <a:rPr lang="en-US" sz="1700" b="1" dirty="0">
                <a:solidFill>
                  <a:schemeClr val="tx1"/>
                </a:solidFill>
              </a:rPr>
              <a:t> </a:t>
            </a:r>
            <a:r>
              <a:rPr lang="en-US" sz="1700" b="1" dirty="0" err="1">
                <a:solidFill>
                  <a:schemeClr val="tx1"/>
                </a:solidFill>
              </a:rPr>
              <a:t>kesehatan</a:t>
            </a:r>
            <a:r>
              <a:rPr lang="en-US" sz="1700" b="1" dirty="0">
                <a:solidFill>
                  <a:schemeClr val="tx1"/>
                </a:solidFill>
              </a:rPr>
              <a:t> </a:t>
            </a:r>
            <a:r>
              <a:rPr lang="en-US" sz="1700" b="1" dirty="0" err="1">
                <a:solidFill>
                  <a:schemeClr val="tx1"/>
                </a:solidFill>
              </a:rPr>
              <a:t>di</a:t>
            </a:r>
            <a:r>
              <a:rPr lang="en-US" sz="1700" b="1" dirty="0">
                <a:solidFill>
                  <a:schemeClr val="tx1"/>
                </a:solidFill>
              </a:rPr>
              <a:t> </a:t>
            </a:r>
            <a:r>
              <a:rPr lang="en-US" sz="1700" b="1" dirty="0" err="1">
                <a:solidFill>
                  <a:schemeClr val="tx1"/>
                </a:solidFill>
              </a:rPr>
              <a:t>tempat</a:t>
            </a:r>
            <a:r>
              <a:rPr lang="en-US" sz="1700" b="1" dirty="0">
                <a:solidFill>
                  <a:schemeClr val="tx1"/>
                </a:solidFill>
              </a:rPr>
              <a:t> </a:t>
            </a:r>
            <a:r>
              <a:rPr lang="en-US" sz="1700" b="1" dirty="0" err="1">
                <a:solidFill>
                  <a:schemeClr val="tx1"/>
                </a:solidFill>
              </a:rPr>
              <a:t>kerja</a:t>
            </a:r>
            <a:r>
              <a:rPr lang="en-US" sz="1700" b="1" dirty="0">
                <a:solidFill>
                  <a:schemeClr val="tx1"/>
                </a:solidFill>
              </a:rPr>
              <a:t> </a:t>
            </a:r>
            <a:r>
              <a:rPr lang="en-US" sz="1700" b="1" dirty="0" err="1">
                <a:solidFill>
                  <a:schemeClr val="tx1"/>
                </a:solidFill>
              </a:rPr>
              <a:t>dapat</a:t>
            </a:r>
            <a:r>
              <a:rPr lang="en-US" sz="1700" b="1" dirty="0">
                <a:solidFill>
                  <a:schemeClr val="tx1"/>
                </a:solidFill>
              </a:rPr>
              <a:t> </a:t>
            </a:r>
            <a:r>
              <a:rPr lang="en-US" sz="1700" b="1" dirty="0" err="1">
                <a:solidFill>
                  <a:schemeClr val="tx1"/>
                </a:solidFill>
              </a:rPr>
              <a:t>dilakukan</a:t>
            </a:r>
            <a:r>
              <a:rPr lang="en-US" sz="1700" b="1" dirty="0">
                <a:solidFill>
                  <a:schemeClr val="tx1"/>
                </a:solidFill>
              </a:rPr>
              <a:t> </a:t>
            </a:r>
            <a:r>
              <a:rPr lang="en-US" sz="1700" b="1" dirty="0" err="1">
                <a:solidFill>
                  <a:schemeClr val="tx1"/>
                </a:solidFill>
              </a:rPr>
              <a:t>di</a:t>
            </a:r>
            <a:r>
              <a:rPr lang="en-US" sz="1700" b="1" dirty="0">
                <a:solidFill>
                  <a:schemeClr val="tx1"/>
                </a:solidFill>
              </a:rPr>
              <a:t> </a:t>
            </a:r>
            <a:r>
              <a:rPr lang="en-US" sz="1700" b="1" dirty="0" err="1">
                <a:solidFill>
                  <a:schemeClr val="tx1"/>
                </a:solidFill>
              </a:rPr>
              <a:t>luar</a:t>
            </a:r>
            <a:r>
              <a:rPr lang="en-US" sz="1700" b="1" dirty="0">
                <a:solidFill>
                  <a:schemeClr val="tx1"/>
                </a:solidFill>
              </a:rPr>
              <a:t> </a:t>
            </a:r>
            <a:r>
              <a:rPr lang="en-US" sz="1700" b="1" dirty="0" err="1">
                <a:solidFill>
                  <a:schemeClr val="tx1"/>
                </a:solidFill>
              </a:rPr>
              <a:t>atau</a:t>
            </a:r>
            <a:r>
              <a:rPr lang="en-US" sz="1700" b="1" dirty="0">
                <a:solidFill>
                  <a:schemeClr val="tx1"/>
                </a:solidFill>
              </a:rPr>
              <a:t> </a:t>
            </a:r>
            <a:r>
              <a:rPr lang="en-US" sz="1700" b="1" dirty="0" err="1">
                <a:solidFill>
                  <a:schemeClr val="tx1"/>
                </a:solidFill>
              </a:rPr>
              <a:t>di</a:t>
            </a:r>
            <a:r>
              <a:rPr lang="en-US" sz="1700" b="1" dirty="0">
                <a:solidFill>
                  <a:schemeClr val="tx1"/>
                </a:solidFill>
              </a:rPr>
              <a:t> </a:t>
            </a:r>
            <a:r>
              <a:rPr lang="en-US" sz="1700" b="1" dirty="0" err="1">
                <a:solidFill>
                  <a:schemeClr val="tx1"/>
                </a:solidFill>
              </a:rPr>
              <a:t>dalam</a:t>
            </a:r>
            <a:r>
              <a:rPr lang="en-US" sz="1700" b="1" dirty="0">
                <a:solidFill>
                  <a:schemeClr val="tx1"/>
                </a:solidFill>
              </a:rPr>
              <a:t> </a:t>
            </a:r>
            <a:r>
              <a:rPr lang="en-US" sz="1700" b="1" dirty="0" err="1">
                <a:solidFill>
                  <a:schemeClr val="tx1"/>
                </a:solidFill>
              </a:rPr>
              <a:t>ruangan</a:t>
            </a:r>
            <a:r>
              <a:rPr lang="en-US" sz="1700" b="1" dirty="0">
                <a:solidFill>
                  <a:schemeClr val="tx1"/>
                </a:solidFill>
              </a:rPr>
              <a:t> </a:t>
            </a:r>
            <a:r>
              <a:rPr lang="en-US" sz="1700" b="1" dirty="0" err="1">
                <a:solidFill>
                  <a:schemeClr val="tx1"/>
                </a:solidFill>
              </a:rPr>
              <a:t>tergantung</a:t>
            </a:r>
            <a:r>
              <a:rPr lang="en-US" sz="1700" b="1" dirty="0">
                <a:solidFill>
                  <a:schemeClr val="tx1"/>
                </a:solidFill>
              </a:rPr>
              <a:t> </a:t>
            </a:r>
            <a:r>
              <a:rPr lang="en-US" sz="1700" b="1" dirty="0" err="1">
                <a:solidFill>
                  <a:schemeClr val="tx1"/>
                </a:solidFill>
              </a:rPr>
              <a:t>kebutuhan</a:t>
            </a:r>
            <a:r>
              <a:rPr lang="en-US" sz="1700" b="1" dirty="0">
                <a:solidFill>
                  <a:schemeClr val="tx1"/>
                </a:solidFill>
              </a:rPr>
              <a:t> </a:t>
            </a:r>
            <a:r>
              <a:rPr lang="en-US" sz="1700" b="1" dirty="0" err="1">
                <a:solidFill>
                  <a:schemeClr val="tx1"/>
                </a:solidFill>
              </a:rPr>
              <a:t>dan</a:t>
            </a:r>
            <a:r>
              <a:rPr lang="en-US" sz="1700" b="1" dirty="0">
                <a:solidFill>
                  <a:schemeClr val="tx1"/>
                </a:solidFill>
              </a:rPr>
              <a:t> media yang </a:t>
            </a:r>
            <a:r>
              <a:rPr lang="en-US" sz="1700" b="1" dirty="0" err="1">
                <a:solidFill>
                  <a:schemeClr val="tx1"/>
                </a:solidFill>
              </a:rPr>
              <a:t>digunakan</a:t>
            </a:r>
            <a:r>
              <a:rPr lang="en-US" sz="1700" b="1" dirty="0">
                <a:solidFill>
                  <a:schemeClr val="tx1"/>
                </a:solidFill>
              </a:rPr>
              <a:t>.</a:t>
            </a:r>
          </a:p>
          <a:p>
            <a:pPr marL="311150" indent="-311150">
              <a:buNone/>
            </a:pPr>
            <a:endParaRPr lang="en-US" sz="1700" dirty="0">
              <a:solidFill>
                <a:schemeClr val="tx1"/>
              </a:solidFill>
            </a:endParaRPr>
          </a:p>
          <a:p>
            <a:pPr marL="311150" indent="-311150"/>
            <a:r>
              <a:rPr lang="en-US" sz="1700" dirty="0" err="1">
                <a:solidFill>
                  <a:schemeClr val="tx1"/>
                </a:solidFill>
              </a:rPr>
              <a:t>Diluar</a:t>
            </a:r>
            <a:r>
              <a:rPr lang="en-US" sz="1700" dirty="0">
                <a:solidFill>
                  <a:schemeClr val="tx1"/>
                </a:solidFill>
              </a:rPr>
              <a:t> </a:t>
            </a:r>
            <a:r>
              <a:rPr lang="en-US" sz="1700" dirty="0" err="1">
                <a:solidFill>
                  <a:schemeClr val="tx1"/>
                </a:solidFill>
              </a:rPr>
              <a:t>ruangan</a:t>
            </a:r>
            <a:r>
              <a:rPr lang="en-US" sz="1700" dirty="0">
                <a:solidFill>
                  <a:schemeClr val="tx1"/>
                </a:solidFill>
              </a:rPr>
              <a:t> </a:t>
            </a:r>
            <a:r>
              <a:rPr lang="en-US" sz="1700" dirty="0" err="1">
                <a:solidFill>
                  <a:schemeClr val="tx1"/>
                </a:solidFill>
              </a:rPr>
              <a:t>misalnya</a:t>
            </a:r>
            <a:r>
              <a:rPr lang="en-US" sz="1700" dirty="0">
                <a:solidFill>
                  <a:schemeClr val="tx1"/>
                </a:solidFill>
              </a:rPr>
              <a:t> </a:t>
            </a:r>
            <a:r>
              <a:rPr lang="en-US" sz="1700" dirty="0" err="1">
                <a:solidFill>
                  <a:schemeClr val="tx1"/>
                </a:solidFill>
              </a:rPr>
              <a:t>dengan</a:t>
            </a:r>
            <a:r>
              <a:rPr lang="en-US" sz="1700" dirty="0">
                <a:solidFill>
                  <a:schemeClr val="tx1"/>
                </a:solidFill>
              </a:rPr>
              <a:t> </a:t>
            </a:r>
            <a:r>
              <a:rPr lang="en-US" sz="1700" dirty="0" err="1">
                <a:solidFill>
                  <a:schemeClr val="tx1"/>
                </a:solidFill>
              </a:rPr>
              <a:t>kegiatan</a:t>
            </a:r>
            <a:r>
              <a:rPr lang="en-US" sz="1700" dirty="0">
                <a:solidFill>
                  <a:schemeClr val="tx1"/>
                </a:solidFill>
              </a:rPr>
              <a:t> </a:t>
            </a:r>
            <a:r>
              <a:rPr lang="en-US" sz="1700" dirty="0" err="1">
                <a:solidFill>
                  <a:schemeClr val="tx1"/>
                </a:solidFill>
              </a:rPr>
              <a:t>outbond</a:t>
            </a:r>
            <a:r>
              <a:rPr lang="en-US" sz="1700" dirty="0">
                <a:solidFill>
                  <a:schemeClr val="tx1"/>
                </a:solidFill>
              </a:rPr>
              <a:t>, </a:t>
            </a:r>
            <a:r>
              <a:rPr lang="en-US" sz="1700" dirty="0" err="1">
                <a:solidFill>
                  <a:schemeClr val="tx1"/>
                </a:solidFill>
              </a:rPr>
              <a:t>penyuluhan</a:t>
            </a:r>
            <a:r>
              <a:rPr lang="en-US" sz="1700" dirty="0">
                <a:solidFill>
                  <a:schemeClr val="tx1"/>
                </a:solidFill>
              </a:rPr>
              <a:t> </a:t>
            </a:r>
            <a:r>
              <a:rPr lang="en-US" sz="1700" dirty="0" err="1">
                <a:solidFill>
                  <a:schemeClr val="tx1"/>
                </a:solidFill>
              </a:rPr>
              <a:t>kesehatan</a:t>
            </a:r>
            <a:r>
              <a:rPr lang="en-US" sz="1700" dirty="0">
                <a:solidFill>
                  <a:schemeClr val="tx1"/>
                </a:solidFill>
              </a:rPr>
              <a:t> </a:t>
            </a:r>
            <a:r>
              <a:rPr lang="en-US" sz="1700" dirty="0" err="1">
                <a:solidFill>
                  <a:schemeClr val="tx1"/>
                </a:solidFill>
              </a:rPr>
              <a:t>kepada</a:t>
            </a:r>
            <a:r>
              <a:rPr lang="en-US" sz="1700" dirty="0">
                <a:solidFill>
                  <a:schemeClr val="tx1"/>
                </a:solidFill>
              </a:rPr>
              <a:t> </a:t>
            </a:r>
            <a:r>
              <a:rPr lang="en-US" sz="1700" dirty="0" err="1">
                <a:solidFill>
                  <a:schemeClr val="tx1"/>
                </a:solidFill>
              </a:rPr>
              <a:t>para</a:t>
            </a:r>
            <a:r>
              <a:rPr lang="en-US" sz="1700" dirty="0">
                <a:solidFill>
                  <a:schemeClr val="tx1"/>
                </a:solidFill>
              </a:rPr>
              <a:t> </a:t>
            </a:r>
            <a:r>
              <a:rPr lang="en-US" sz="1700" dirty="0" err="1">
                <a:solidFill>
                  <a:schemeClr val="tx1"/>
                </a:solidFill>
              </a:rPr>
              <a:t>penjaja</a:t>
            </a:r>
            <a:r>
              <a:rPr lang="en-US" sz="1700" dirty="0">
                <a:solidFill>
                  <a:schemeClr val="tx1"/>
                </a:solidFill>
              </a:rPr>
              <a:t> </a:t>
            </a:r>
            <a:r>
              <a:rPr lang="en-US" sz="1700" dirty="0" err="1">
                <a:solidFill>
                  <a:schemeClr val="tx1"/>
                </a:solidFill>
              </a:rPr>
              <a:t>makanan</a:t>
            </a:r>
            <a:r>
              <a:rPr lang="en-US" sz="1700" dirty="0">
                <a:solidFill>
                  <a:schemeClr val="tx1"/>
                </a:solidFill>
              </a:rPr>
              <a:t> </a:t>
            </a:r>
            <a:r>
              <a:rPr lang="en-US" sz="1700" dirty="0" err="1">
                <a:solidFill>
                  <a:schemeClr val="tx1"/>
                </a:solidFill>
              </a:rPr>
              <a:t>di</a:t>
            </a:r>
            <a:r>
              <a:rPr lang="en-US" sz="1700" dirty="0">
                <a:solidFill>
                  <a:schemeClr val="tx1"/>
                </a:solidFill>
              </a:rPr>
              <a:t> </a:t>
            </a:r>
            <a:r>
              <a:rPr lang="en-US" sz="1700" dirty="0" err="1">
                <a:solidFill>
                  <a:schemeClr val="tx1"/>
                </a:solidFill>
              </a:rPr>
              <a:t>sekitar</a:t>
            </a:r>
            <a:r>
              <a:rPr lang="en-US" sz="1700" dirty="0">
                <a:solidFill>
                  <a:schemeClr val="tx1"/>
                </a:solidFill>
              </a:rPr>
              <a:t> </a:t>
            </a:r>
            <a:r>
              <a:rPr lang="en-US" sz="1700" dirty="0" err="1">
                <a:solidFill>
                  <a:schemeClr val="tx1"/>
                </a:solidFill>
              </a:rPr>
              <a:t>tempat</a:t>
            </a:r>
            <a:r>
              <a:rPr lang="en-US" sz="1700" dirty="0">
                <a:solidFill>
                  <a:schemeClr val="tx1"/>
                </a:solidFill>
              </a:rPr>
              <a:t> </a:t>
            </a:r>
            <a:r>
              <a:rPr lang="en-US" sz="1700" dirty="0" err="1">
                <a:solidFill>
                  <a:schemeClr val="tx1"/>
                </a:solidFill>
              </a:rPr>
              <a:t>kerja</a:t>
            </a:r>
            <a:r>
              <a:rPr lang="en-US" sz="1700" dirty="0">
                <a:solidFill>
                  <a:schemeClr val="tx1"/>
                </a:solidFill>
              </a:rPr>
              <a:t>.</a:t>
            </a:r>
          </a:p>
          <a:p>
            <a:pPr marL="311150" indent="-311150">
              <a:buNone/>
            </a:pPr>
            <a:endParaRPr lang="en-US" sz="1700" dirty="0">
              <a:solidFill>
                <a:schemeClr val="tx1"/>
              </a:solidFill>
            </a:endParaRPr>
          </a:p>
          <a:p>
            <a:pPr marL="311150" indent="-311150"/>
            <a:r>
              <a:rPr lang="en-US" sz="1700" dirty="0" err="1">
                <a:solidFill>
                  <a:schemeClr val="tx1"/>
                </a:solidFill>
              </a:rPr>
              <a:t>Didalam</a:t>
            </a:r>
            <a:r>
              <a:rPr lang="en-US" sz="1700" dirty="0">
                <a:solidFill>
                  <a:schemeClr val="tx1"/>
                </a:solidFill>
              </a:rPr>
              <a:t> </a:t>
            </a:r>
            <a:r>
              <a:rPr lang="en-US" sz="1700" dirty="0" err="1">
                <a:solidFill>
                  <a:schemeClr val="tx1"/>
                </a:solidFill>
              </a:rPr>
              <a:t>tempat</a:t>
            </a:r>
            <a:r>
              <a:rPr lang="en-US" sz="1700" dirty="0">
                <a:solidFill>
                  <a:schemeClr val="tx1"/>
                </a:solidFill>
              </a:rPr>
              <a:t> </a:t>
            </a:r>
            <a:r>
              <a:rPr lang="en-US" sz="1700" dirty="0" err="1">
                <a:solidFill>
                  <a:schemeClr val="tx1"/>
                </a:solidFill>
              </a:rPr>
              <a:t>kerja</a:t>
            </a:r>
            <a:r>
              <a:rPr lang="en-US" sz="1700" dirty="0">
                <a:solidFill>
                  <a:schemeClr val="tx1"/>
                </a:solidFill>
              </a:rPr>
              <a:t> </a:t>
            </a:r>
            <a:r>
              <a:rPr lang="en-US" sz="1700" dirty="0" err="1">
                <a:solidFill>
                  <a:schemeClr val="tx1"/>
                </a:solidFill>
              </a:rPr>
              <a:t>dengan</a:t>
            </a:r>
            <a:r>
              <a:rPr lang="en-US" sz="1700" dirty="0">
                <a:solidFill>
                  <a:schemeClr val="tx1"/>
                </a:solidFill>
              </a:rPr>
              <a:t> </a:t>
            </a:r>
            <a:r>
              <a:rPr lang="en-US" sz="1700" dirty="0" err="1">
                <a:solidFill>
                  <a:schemeClr val="tx1"/>
                </a:solidFill>
              </a:rPr>
              <a:t>cara</a:t>
            </a:r>
            <a:r>
              <a:rPr lang="en-US" sz="1700" dirty="0">
                <a:solidFill>
                  <a:schemeClr val="tx1"/>
                </a:solidFill>
              </a:rPr>
              <a:t> </a:t>
            </a:r>
            <a:r>
              <a:rPr lang="en-US" sz="1700" dirty="0" err="1">
                <a:solidFill>
                  <a:schemeClr val="tx1"/>
                </a:solidFill>
              </a:rPr>
              <a:t>merekrut</a:t>
            </a:r>
            <a:r>
              <a:rPr lang="en-US" sz="1700" dirty="0">
                <a:solidFill>
                  <a:schemeClr val="tx1"/>
                </a:solidFill>
              </a:rPr>
              <a:t> </a:t>
            </a:r>
            <a:r>
              <a:rPr lang="en-US" sz="1700" dirty="0" err="1">
                <a:solidFill>
                  <a:schemeClr val="tx1"/>
                </a:solidFill>
              </a:rPr>
              <a:t>pekerja</a:t>
            </a:r>
            <a:r>
              <a:rPr lang="en-US" sz="1700" dirty="0">
                <a:solidFill>
                  <a:schemeClr val="tx1"/>
                </a:solidFill>
              </a:rPr>
              <a:t> </a:t>
            </a:r>
            <a:r>
              <a:rPr lang="en-US" sz="1700" dirty="0" err="1">
                <a:solidFill>
                  <a:schemeClr val="tx1"/>
                </a:solidFill>
              </a:rPr>
              <a:t>untuk</a:t>
            </a:r>
            <a:r>
              <a:rPr lang="en-US" sz="1700" dirty="0">
                <a:solidFill>
                  <a:schemeClr val="tx1"/>
                </a:solidFill>
              </a:rPr>
              <a:t> </a:t>
            </a:r>
            <a:r>
              <a:rPr lang="en-US" sz="1700" dirty="0" err="1">
                <a:solidFill>
                  <a:schemeClr val="tx1"/>
                </a:solidFill>
              </a:rPr>
              <a:t>menjadi</a:t>
            </a:r>
            <a:r>
              <a:rPr lang="en-US" sz="1700" dirty="0">
                <a:solidFill>
                  <a:schemeClr val="tx1"/>
                </a:solidFill>
              </a:rPr>
              <a:t> </a:t>
            </a:r>
            <a:r>
              <a:rPr lang="en-US" sz="1700" dirty="0" err="1">
                <a:solidFill>
                  <a:schemeClr val="tx1"/>
                </a:solidFill>
              </a:rPr>
              <a:t>kader</a:t>
            </a:r>
            <a:r>
              <a:rPr lang="en-US" sz="1700" dirty="0">
                <a:solidFill>
                  <a:schemeClr val="tx1"/>
                </a:solidFill>
              </a:rPr>
              <a:t> </a:t>
            </a:r>
            <a:r>
              <a:rPr lang="en-US" sz="1700" dirty="0" err="1">
                <a:solidFill>
                  <a:schemeClr val="tx1"/>
                </a:solidFill>
              </a:rPr>
              <a:t>kesehatan</a:t>
            </a:r>
            <a:r>
              <a:rPr lang="en-US" sz="1700" dirty="0">
                <a:solidFill>
                  <a:schemeClr val="tx1"/>
                </a:solidFill>
              </a:rPr>
              <a:t>. </a:t>
            </a:r>
            <a:r>
              <a:rPr lang="en-US" sz="1700" dirty="0" err="1">
                <a:solidFill>
                  <a:schemeClr val="tx1"/>
                </a:solidFill>
              </a:rPr>
              <a:t>Kemudian</a:t>
            </a:r>
            <a:r>
              <a:rPr lang="en-US" sz="1700" dirty="0">
                <a:solidFill>
                  <a:schemeClr val="tx1"/>
                </a:solidFill>
              </a:rPr>
              <a:t> </a:t>
            </a:r>
            <a:r>
              <a:rPr lang="en-US" sz="1700" dirty="0" err="1">
                <a:solidFill>
                  <a:schemeClr val="tx1"/>
                </a:solidFill>
              </a:rPr>
              <a:t>diberikan</a:t>
            </a:r>
            <a:r>
              <a:rPr lang="en-US" sz="1700" dirty="0">
                <a:solidFill>
                  <a:schemeClr val="tx1"/>
                </a:solidFill>
              </a:rPr>
              <a:t> </a:t>
            </a:r>
            <a:r>
              <a:rPr lang="en-US" sz="1700" dirty="0" err="1">
                <a:solidFill>
                  <a:schemeClr val="tx1"/>
                </a:solidFill>
              </a:rPr>
              <a:t>pelatihan</a:t>
            </a:r>
            <a:r>
              <a:rPr lang="en-US" sz="1700" dirty="0">
                <a:solidFill>
                  <a:schemeClr val="tx1"/>
                </a:solidFill>
              </a:rPr>
              <a:t> </a:t>
            </a:r>
            <a:r>
              <a:rPr lang="en-US" sz="1700" dirty="0" err="1">
                <a:solidFill>
                  <a:schemeClr val="tx1"/>
                </a:solidFill>
              </a:rPr>
              <a:t>selanjutnya</a:t>
            </a:r>
            <a:r>
              <a:rPr lang="en-US" sz="1700" dirty="0">
                <a:solidFill>
                  <a:schemeClr val="tx1"/>
                </a:solidFill>
              </a:rPr>
              <a:t> </a:t>
            </a:r>
            <a:r>
              <a:rPr lang="en-US" sz="1700" dirty="0" err="1">
                <a:solidFill>
                  <a:schemeClr val="tx1"/>
                </a:solidFill>
              </a:rPr>
              <a:t>diberi</a:t>
            </a:r>
            <a:r>
              <a:rPr lang="en-US" sz="1700" dirty="0">
                <a:solidFill>
                  <a:schemeClr val="tx1"/>
                </a:solidFill>
              </a:rPr>
              <a:t> </a:t>
            </a:r>
            <a:r>
              <a:rPr lang="en-US" sz="1700" dirty="0" err="1">
                <a:solidFill>
                  <a:schemeClr val="tx1"/>
                </a:solidFill>
              </a:rPr>
              <a:t>tugas</a:t>
            </a:r>
            <a:r>
              <a:rPr lang="en-US" sz="1700" dirty="0">
                <a:solidFill>
                  <a:schemeClr val="tx1"/>
                </a:solidFill>
              </a:rPr>
              <a:t> </a:t>
            </a:r>
            <a:r>
              <a:rPr lang="en-US" sz="1700" dirty="0" err="1">
                <a:solidFill>
                  <a:schemeClr val="tx1"/>
                </a:solidFill>
              </a:rPr>
              <a:t>untuk</a:t>
            </a:r>
            <a:r>
              <a:rPr lang="en-US" sz="1700" dirty="0">
                <a:solidFill>
                  <a:schemeClr val="tx1"/>
                </a:solidFill>
              </a:rPr>
              <a:t> </a:t>
            </a:r>
            <a:r>
              <a:rPr lang="en-US" sz="1700" dirty="0" err="1">
                <a:solidFill>
                  <a:schemeClr val="tx1"/>
                </a:solidFill>
              </a:rPr>
              <a:t>memantau</a:t>
            </a:r>
            <a:r>
              <a:rPr lang="en-US" sz="1700" dirty="0">
                <a:solidFill>
                  <a:schemeClr val="tx1"/>
                </a:solidFill>
              </a:rPr>
              <a:t> </a:t>
            </a:r>
            <a:r>
              <a:rPr lang="en-US" sz="1700" dirty="0" err="1">
                <a:solidFill>
                  <a:schemeClr val="tx1"/>
                </a:solidFill>
              </a:rPr>
              <a:t>kondisi</a:t>
            </a:r>
            <a:r>
              <a:rPr lang="en-US" sz="1700" dirty="0">
                <a:solidFill>
                  <a:schemeClr val="tx1"/>
                </a:solidFill>
              </a:rPr>
              <a:t> </a:t>
            </a:r>
            <a:r>
              <a:rPr lang="en-US" sz="1700" dirty="0" err="1">
                <a:solidFill>
                  <a:schemeClr val="tx1"/>
                </a:solidFill>
              </a:rPr>
              <a:t>kesehatan</a:t>
            </a:r>
            <a:r>
              <a:rPr lang="en-US" sz="1700" dirty="0">
                <a:solidFill>
                  <a:schemeClr val="tx1"/>
                </a:solidFill>
              </a:rPr>
              <a:t> </a:t>
            </a:r>
            <a:r>
              <a:rPr lang="en-US" sz="1700" dirty="0" err="1">
                <a:solidFill>
                  <a:schemeClr val="tx1"/>
                </a:solidFill>
              </a:rPr>
              <a:t>karyawan</a:t>
            </a:r>
            <a:r>
              <a:rPr lang="en-US" sz="1700" dirty="0">
                <a:solidFill>
                  <a:schemeClr val="tx1"/>
                </a:solidFill>
              </a:rPr>
              <a:t>.</a:t>
            </a:r>
          </a:p>
          <a:p>
            <a:pPr marL="311150" indent="-311150">
              <a:buNone/>
            </a:pPr>
            <a:endParaRPr lang="en-US" sz="1700" dirty="0">
              <a:solidFill>
                <a:schemeClr val="tx1"/>
              </a:solidFill>
            </a:endParaRPr>
          </a:p>
          <a:p>
            <a:pPr marL="311150" indent="-311150"/>
            <a:r>
              <a:rPr lang="en-US" sz="1700" dirty="0" err="1">
                <a:solidFill>
                  <a:schemeClr val="tx1"/>
                </a:solidFill>
              </a:rPr>
              <a:t>Pemasangan</a:t>
            </a:r>
            <a:r>
              <a:rPr lang="en-US" sz="1700" dirty="0">
                <a:solidFill>
                  <a:schemeClr val="tx1"/>
                </a:solidFill>
              </a:rPr>
              <a:t> poster </a:t>
            </a:r>
            <a:r>
              <a:rPr lang="en-US" sz="1700" dirty="0" err="1">
                <a:solidFill>
                  <a:schemeClr val="tx1"/>
                </a:solidFill>
              </a:rPr>
              <a:t>dan</a:t>
            </a:r>
            <a:r>
              <a:rPr lang="en-US" sz="1700" dirty="0">
                <a:solidFill>
                  <a:schemeClr val="tx1"/>
                </a:solidFill>
              </a:rPr>
              <a:t> </a:t>
            </a:r>
            <a:r>
              <a:rPr lang="en-US" sz="1700" dirty="0" err="1">
                <a:solidFill>
                  <a:schemeClr val="tx1"/>
                </a:solidFill>
              </a:rPr>
              <a:t>himbauan</a:t>
            </a:r>
            <a:r>
              <a:rPr lang="en-US" sz="1700" dirty="0">
                <a:solidFill>
                  <a:schemeClr val="tx1"/>
                </a:solidFill>
              </a:rPr>
              <a:t> </a:t>
            </a:r>
            <a:r>
              <a:rPr lang="en-US" sz="1700" dirty="0" err="1">
                <a:solidFill>
                  <a:schemeClr val="tx1"/>
                </a:solidFill>
              </a:rPr>
              <a:t>berkaitan</a:t>
            </a:r>
            <a:r>
              <a:rPr lang="en-US" sz="1700" dirty="0">
                <a:solidFill>
                  <a:schemeClr val="tx1"/>
                </a:solidFill>
              </a:rPr>
              <a:t> </a:t>
            </a:r>
            <a:r>
              <a:rPr lang="en-US" sz="1700" dirty="0" err="1">
                <a:solidFill>
                  <a:schemeClr val="tx1"/>
                </a:solidFill>
              </a:rPr>
              <a:t>dengan</a:t>
            </a:r>
            <a:r>
              <a:rPr lang="en-US" sz="1700" dirty="0">
                <a:solidFill>
                  <a:schemeClr val="tx1"/>
                </a:solidFill>
              </a:rPr>
              <a:t> </a:t>
            </a:r>
            <a:r>
              <a:rPr lang="en-US" sz="1700" dirty="0" err="1">
                <a:solidFill>
                  <a:schemeClr val="tx1"/>
                </a:solidFill>
              </a:rPr>
              <a:t>perilaku</a:t>
            </a:r>
            <a:r>
              <a:rPr lang="en-US" sz="1700" dirty="0">
                <a:solidFill>
                  <a:schemeClr val="tx1"/>
                </a:solidFill>
              </a:rPr>
              <a:t> </a:t>
            </a:r>
            <a:r>
              <a:rPr lang="en-US" sz="1700" dirty="0" err="1">
                <a:solidFill>
                  <a:schemeClr val="tx1"/>
                </a:solidFill>
              </a:rPr>
              <a:t>hidup</a:t>
            </a:r>
            <a:r>
              <a:rPr lang="en-US" sz="1700" dirty="0">
                <a:solidFill>
                  <a:schemeClr val="tx1"/>
                </a:solidFill>
              </a:rPr>
              <a:t> </a:t>
            </a:r>
            <a:r>
              <a:rPr lang="en-US" sz="1700" dirty="0" err="1">
                <a:solidFill>
                  <a:schemeClr val="tx1"/>
                </a:solidFill>
              </a:rPr>
              <a:t>bersih</a:t>
            </a:r>
            <a:r>
              <a:rPr lang="en-US" sz="1700" dirty="0">
                <a:solidFill>
                  <a:schemeClr val="tx1"/>
                </a:solidFill>
              </a:rPr>
              <a:t> </a:t>
            </a:r>
            <a:r>
              <a:rPr lang="en-US" sz="1700" dirty="0" err="1">
                <a:solidFill>
                  <a:schemeClr val="tx1"/>
                </a:solidFill>
              </a:rPr>
              <a:t>dan</a:t>
            </a:r>
            <a:r>
              <a:rPr lang="en-US" sz="1700" dirty="0">
                <a:solidFill>
                  <a:schemeClr val="tx1"/>
                </a:solidFill>
              </a:rPr>
              <a:t> </a:t>
            </a:r>
            <a:r>
              <a:rPr lang="en-US" sz="1700" dirty="0" err="1">
                <a:solidFill>
                  <a:schemeClr val="tx1"/>
                </a:solidFill>
              </a:rPr>
              <a:t>sehat</a:t>
            </a:r>
            <a:r>
              <a:rPr lang="en-US" sz="1700" dirty="0">
                <a:solidFill>
                  <a:schemeClr val="tx1"/>
                </a:solidFill>
              </a:rPr>
              <a:t> </a:t>
            </a:r>
            <a:r>
              <a:rPr lang="en-US" sz="1700" dirty="0" err="1">
                <a:solidFill>
                  <a:schemeClr val="tx1"/>
                </a:solidFill>
              </a:rPr>
              <a:t>di</a:t>
            </a:r>
            <a:r>
              <a:rPr lang="en-US" sz="1700" dirty="0">
                <a:solidFill>
                  <a:schemeClr val="tx1"/>
                </a:solidFill>
              </a:rPr>
              <a:t> </a:t>
            </a:r>
            <a:r>
              <a:rPr lang="en-US" sz="1700" dirty="0" err="1">
                <a:solidFill>
                  <a:schemeClr val="tx1"/>
                </a:solidFill>
              </a:rPr>
              <a:t>lokasi-lokasi</a:t>
            </a:r>
            <a:r>
              <a:rPr lang="en-US" sz="1700" dirty="0">
                <a:solidFill>
                  <a:schemeClr val="tx1"/>
                </a:solidFill>
              </a:rPr>
              <a:t> </a:t>
            </a:r>
            <a:r>
              <a:rPr lang="en-US" sz="1700" dirty="0" err="1">
                <a:solidFill>
                  <a:schemeClr val="tx1"/>
                </a:solidFill>
              </a:rPr>
              <a:t>strategis</a:t>
            </a:r>
            <a:r>
              <a:rPr lang="en-US" sz="1700" dirty="0">
                <a:solidFill>
                  <a:schemeClr val="tx1"/>
                </a:solidFill>
              </a:rPr>
              <a:t> </a:t>
            </a:r>
            <a:r>
              <a:rPr lang="en-US" sz="1700" dirty="0" err="1">
                <a:solidFill>
                  <a:schemeClr val="tx1"/>
                </a:solidFill>
              </a:rPr>
              <a:t>di</a:t>
            </a:r>
            <a:r>
              <a:rPr lang="en-US" sz="1700" dirty="0">
                <a:solidFill>
                  <a:schemeClr val="tx1"/>
                </a:solidFill>
              </a:rPr>
              <a:t> </a:t>
            </a:r>
            <a:r>
              <a:rPr lang="en-US" sz="1700" dirty="0" err="1">
                <a:solidFill>
                  <a:schemeClr val="tx1"/>
                </a:solidFill>
              </a:rPr>
              <a:t>perusahaan</a:t>
            </a:r>
            <a:endParaRPr lang="en-US" sz="17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540" y="165735"/>
            <a:ext cx="5973445" cy="621665"/>
          </a:xfrm>
        </p:spPr>
        <p:txBody>
          <a:bodyPr/>
          <a:lstStyle/>
          <a:p>
            <a:r>
              <a:rPr lang="en-US" sz="1800">
                <a:solidFill>
                  <a:srgbClr val="FF0000"/>
                </a:solidFill>
              </a:rPr>
              <a:t>PENYELENGGARA</a:t>
            </a:r>
          </a:p>
        </p:txBody>
      </p:sp>
      <p:sp>
        <p:nvSpPr>
          <p:cNvPr id="3" name="Text Placeholder 2"/>
          <p:cNvSpPr>
            <a:spLocks noGrp="1"/>
          </p:cNvSpPr>
          <p:nvPr>
            <p:ph type="body" idx="1"/>
          </p:nvPr>
        </p:nvSpPr>
        <p:spPr>
          <a:xfrm>
            <a:off x="755015" y="852170"/>
            <a:ext cx="6301105" cy="4163060"/>
          </a:xfrm>
        </p:spPr>
        <p:txBody>
          <a:bodyPr/>
          <a:lstStyle/>
          <a:p>
            <a:pPr marL="311150" indent="-311150"/>
            <a:r>
              <a:rPr lang="en-US" sz="1800" dirty="0">
                <a:solidFill>
                  <a:schemeClr val="tx1"/>
                </a:solidFill>
              </a:rPr>
              <a:t>Perusahaan </a:t>
            </a:r>
            <a:r>
              <a:rPr lang="en-US" sz="1800" dirty="0" err="1">
                <a:solidFill>
                  <a:schemeClr val="tx1"/>
                </a:solidFill>
              </a:rPr>
              <a:t>memiliki</a:t>
            </a:r>
            <a:r>
              <a:rPr lang="en-US" sz="1800" dirty="0">
                <a:solidFill>
                  <a:schemeClr val="tx1"/>
                </a:solidFill>
              </a:rPr>
              <a:t> </a:t>
            </a:r>
            <a:r>
              <a:rPr lang="en-US" sz="1800" dirty="0" err="1">
                <a:solidFill>
                  <a:schemeClr val="tx1"/>
                </a:solidFill>
              </a:rPr>
              <a:t>divisi</a:t>
            </a:r>
            <a:r>
              <a:rPr lang="en-US" sz="1800" dirty="0">
                <a:solidFill>
                  <a:schemeClr val="tx1"/>
                </a:solidFill>
              </a:rPr>
              <a:t> </a:t>
            </a:r>
            <a:r>
              <a:rPr lang="en-US" sz="1800" dirty="0" err="1">
                <a:solidFill>
                  <a:schemeClr val="tx1"/>
                </a:solidFill>
              </a:rPr>
              <a:t>khusus</a:t>
            </a:r>
            <a:r>
              <a:rPr lang="en-US" sz="1800" dirty="0">
                <a:solidFill>
                  <a:schemeClr val="tx1"/>
                </a:solidFill>
              </a:rPr>
              <a:t> ber</a:t>
            </a:r>
            <a:r>
              <a:rPr lang="en-US" sz="1800" dirty="0" err="1">
                <a:solidFill>
                  <a:schemeClr val="tx1"/>
                </a:solidFill>
              </a:rPr>
              <a:t>tangung</a:t>
            </a:r>
            <a:r>
              <a:rPr lang="en-US" sz="1800" dirty="0">
                <a:solidFill>
                  <a:schemeClr val="tx1"/>
                </a:solidFill>
              </a:rPr>
              <a:t> </a:t>
            </a:r>
            <a:r>
              <a:rPr lang="en-US" sz="1800" dirty="0" err="1">
                <a:solidFill>
                  <a:schemeClr val="tx1"/>
                </a:solidFill>
              </a:rPr>
              <a:t>jawab</a:t>
            </a:r>
            <a:r>
              <a:rPr lang="en-US" sz="1800" dirty="0">
                <a:solidFill>
                  <a:schemeClr val="tx1"/>
                </a:solidFill>
              </a:rPr>
              <a:t> </a:t>
            </a:r>
            <a:r>
              <a:rPr lang="en-US" sz="1800" dirty="0" err="1">
                <a:solidFill>
                  <a:schemeClr val="tx1"/>
                </a:solidFill>
              </a:rPr>
              <a:t>mengenai</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kerja</a:t>
            </a:r>
            <a:r>
              <a:rPr lang="en-US" sz="1800" dirty="0">
                <a:solidFill>
                  <a:schemeClr val="tx1"/>
                </a:solidFill>
              </a:rPr>
              <a:t> </a:t>
            </a:r>
            <a:r>
              <a:rPr lang="en-US" sz="1800" dirty="0" err="1">
                <a:solidFill>
                  <a:schemeClr val="tx1"/>
                </a:solidFill>
              </a:rPr>
              <a:t>karyawan</a:t>
            </a:r>
            <a:r>
              <a:rPr lang="en-US" sz="1800" dirty="0">
                <a:solidFill>
                  <a:schemeClr val="tx1"/>
                </a:solidFill>
              </a:rPr>
              <a:t> </a:t>
            </a:r>
            <a:r>
              <a:rPr lang="en-US" sz="1800" dirty="0" err="1">
                <a:solidFill>
                  <a:schemeClr val="tx1"/>
                </a:solidFill>
              </a:rPr>
              <a:t>lengkap</a:t>
            </a:r>
            <a:r>
              <a:rPr lang="en-US" sz="1800" dirty="0">
                <a:solidFill>
                  <a:schemeClr val="tx1"/>
                </a:solidFill>
              </a:rPr>
              <a:t> </a:t>
            </a:r>
            <a:r>
              <a:rPr lang="en-US" sz="1800" dirty="0" err="1">
                <a:solidFill>
                  <a:schemeClr val="tx1"/>
                </a:solidFill>
              </a:rPr>
              <a:t>dengan</a:t>
            </a:r>
            <a:r>
              <a:rPr lang="en-US" sz="1800" dirty="0">
                <a:solidFill>
                  <a:schemeClr val="tx1"/>
                </a:solidFill>
              </a:rPr>
              <a:t> </a:t>
            </a:r>
            <a:r>
              <a:rPr lang="en-US" sz="1800" dirty="0" err="1">
                <a:solidFill>
                  <a:schemeClr val="tx1"/>
                </a:solidFill>
              </a:rPr>
              <a:t>dokter</a:t>
            </a:r>
            <a:r>
              <a:rPr lang="en-US" sz="1800" dirty="0">
                <a:solidFill>
                  <a:schemeClr val="tx1"/>
                </a:solidFill>
              </a:rPr>
              <a:t> </a:t>
            </a:r>
            <a:r>
              <a:rPr lang="en-US" sz="1800" dirty="0" err="1">
                <a:solidFill>
                  <a:schemeClr val="tx1"/>
                </a:solidFill>
              </a:rPr>
              <a:t>perusahaaan</a:t>
            </a:r>
            <a:r>
              <a:rPr lang="en-US" sz="1800" dirty="0">
                <a:solidFill>
                  <a:schemeClr val="tx1"/>
                </a:solidFill>
              </a:rPr>
              <a:t>.</a:t>
            </a:r>
          </a:p>
          <a:p>
            <a:pPr marL="311150" indent="-311150">
              <a:buNone/>
            </a:pPr>
            <a:endParaRPr lang="en-US" sz="1800" dirty="0">
              <a:solidFill>
                <a:schemeClr val="tx1"/>
              </a:solidFill>
            </a:endParaRPr>
          </a:p>
          <a:p>
            <a:pPr marL="311150" indent="-311150"/>
            <a:r>
              <a:rPr lang="en-US" sz="1800" dirty="0" err="1">
                <a:solidFill>
                  <a:schemeClr val="tx1"/>
                </a:solidFill>
              </a:rPr>
              <a:t>Namun</a:t>
            </a:r>
            <a:r>
              <a:rPr lang="en-US" sz="1800" dirty="0">
                <a:solidFill>
                  <a:schemeClr val="tx1"/>
                </a:solidFill>
              </a:rPr>
              <a:t>, </a:t>
            </a:r>
            <a:r>
              <a:rPr lang="en-US" sz="1800" dirty="0" err="1">
                <a:solidFill>
                  <a:schemeClr val="tx1"/>
                </a:solidFill>
              </a:rPr>
              <a:t>tidak</a:t>
            </a:r>
            <a:r>
              <a:rPr lang="en-US" sz="1800" dirty="0">
                <a:solidFill>
                  <a:schemeClr val="tx1"/>
                </a:solidFill>
              </a:rPr>
              <a:t> </a:t>
            </a:r>
            <a:r>
              <a:rPr lang="en-US" sz="1800" dirty="0" err="1">
                <a:solidFill>
                  <a:schemeClr val="tx1"/>
                </a:solidFill>
              </a:rPr>
              <a:t>sedikit</a:t>
            </a:r>
            <a:r>
              <a:rPr lang="en-US" sz="1800" dirty="0">
                <a:solidFill>
                  <a:schemeClr val="tx1"/>
                </a:solidFill>
              </a:rPr>
              <a:t> </a:t>
            </a:r>
            <a:r>
              <a:rPr lang="en-US" sz="1800" dirty="0" err="1">
                <a:solidFill>
                  <a:schemeClr val="tx1"/>
                </a:solidFill>
              </a:rPr>
              <a:t>perusahaan</a:t>
            </a:r>
            <a:r>
              <a:rPr lang="en-US" sz="1800" dirty="0">
                <a:solidFill>
                  <a:schemeClr val="tx1"/>
                </a:solidFill>
              </a:rPr>
              <a:t> yang </a:t>
            </a:r>
            <a:r>
              <a:rPr lang="en-US" sz="1800" dirty="0" err="1">
                <a:solidFill>
                  <a:schemeClr val="tx1"/>
                </a:solidFill>
              </a:rPr>
              <a:t>baru</a:t>
            </a:r>
            <a:r>
              <a:rPr lang="en-US" sz="1800" dirty="0">
                <a:solidFill>
                  <a:schemeClr val="tx1"/>
                </a:solidFill>
              </a:rPr>
              <a:t> </a:t>
            </a:r>
            <a:r>
              <a:rPr lang="en-US" sz="1800" dirty="0" err="1">
                <a:solidFill>
                  <a:schemeClr val="tx1"/>
                </a:solidFill>
              </a:rPr>
              <a:t>mencari</a:t>
            </a:r>
            <a:r>
              <a:rPr lang="en-US" sz="1800" dirty="0">
                <a:solidFill>
                  <a:schemeClr val="tx1"/>
                </a:solidFill>
              </a:rPr>
              <a:t> </a:t>
            </a:r>
            <a:r>
              <a:rPr lang="en-US" sz="1800" dirty="0" err="1">
                <a:solidFill>
                  <a:schemeClr val="tx1"/>
                </a:solidFill>
              </a:rPr>
              <a:t>tenaga</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jika</a:t>
            </a:r>
            <a:r>
              <a:rPr lang="en-US" sz="1800" dirty="0">
                <a:solidFill>
                  <a:schemeClr val="tx1"/>
                </a:solidFill>
              </a:rPr>
              <a:t> </a:t>
            </a:r>
            <a:r>
              <a:rPr lang="en-US" sz="1800" dirty="0" err="1">
                <a:solidFill>
                  <a:schemeClr val="tx1"/>
                </a:solidFill>
              </a:rPr>
              <a:t>ditemukan</a:t>
            </a:r>
            <a:r>
              <a:rPr lang="en-US" sz="1800" dirty="0">
                <a:solidFill>
                  <a:schemeClr val="tx1"/>
                </a:solidFill>
              </a:rPr>
              <a:t> </a:t>
            </a:r>
            <a:r>
              <a:rPr lang="en-US" sz="1800" dirty="0" err="1">
                <a:solidFill>
                  <a:schemeClr val="tx1"/>
                </a:solidFill>
              </a:rPr>
              <a:t>kasus</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ada</a:t>
            </a:r>
            <a:r>
              <a:rPr lang="en-US" sz="1800" dirty="0">
                <a:solidFill>
                  <a:schemeClr val="tx1"/>
                </a:solidFill>
              </a:rPr>
              <a:t> </a:t>
            </a:r>
            <a:r>
              <a:rPr lang="en-US" sz="1800" dirty="0" err="1">
                <a:solidFill>
                  <a:schemeClr val="tx1"/>
                </a:solidFill>
              </a:rPr>
              <a:t>karyawannya</a:t>
            </a:r>
            <a:r>
              <a:rPr lang="en-US" sz="1800" dirty="0">
                <a:solidFill>
                  <a:schemeClr val="tx1"/>
                </a:solidFill>
              </a:rPr>
              <a:t>. </a:t>
            </a:r>
          </a:p>
          <a:p>
            <a:pPr marL="311150" indent="-311150">
              <a:buNone/>
            </a:pPr>
            <a:endParaRPr lang="en-US" sz="1800" dirty="0">
              <a:solidFill>
                <a:schemeClr val="tx1"/>
              </a:solidFill>
            </a:endParaRPr>
          </a:p>
          <a:p>
            <a:pPr marL="311150" indent="-311150"/>
            <a:r>
              <a:rPr lang="en-US" sz="1800" dirty="0" err="1">
                <a:solidFill>
                  <a:schemeClr val="tx1"/>
                </a:solidFill>
              </a:rPr>
              <a:t>Sebagian</a:t>
            </a:r>
            <a:r>
              <a:rPr lang="en-US" sz="1800" dirty="0">
                <a:solidFill>
                  <a:schemeClr val="tx1"/>
                </a:solidFill>
              </a:rPr>
              <a:t> </a:t>
            </a:r>
            <a:r>
              <a:rPr lang="en-US" sz="1800" dirty="0" err="1">
                <a:solidFill>
                  <a:schemeClr val="tx1"/>
                </a:solidFill>
              </a:rPr>
              <a:t>perusahaan</a:t>
            </a:r>
            <a:r>
              <a:rPr lang="en-US" sz="1800" dirty="0">
                <a:solidFill>
                  <a:schemeClr val="tx1"/>
                </a:solidFill>
              </a:rPr>
              <a:t> </a:t>
            </a:r>
            <a:r>
              <a:rPr lang="en-US" sz="1800" dirty="0" err="1">
                <a:solidFill>
                  <a:schemeClr val="tx1"/>
                </a:solidFill>
              </a:rPr>
              <a:t>mengganggap</a:t>
            </a:r>
            <a:r>
              <a:rPr lang="en-US" sz="1800" dirty="0">
                <a:solidFill>
                  <a:schemeClr val="tx1"/>
                </a:solidFill>
              </a:rPr>
              <a:t> </a:t>
            </a:r>
            <a:r>
              <a:rPr lang="en-US" sz="1800" dirty="0" err="1">
                <a:solidFill>
                  <a:schemeClr val="tx1"/>
                </a:solidFill>
              </a:rPr>
              <a:t>promosi</a:t>
            </a:r>
            <a:r>
              <a:rPr lang="en-US" sz="1800" dirty="0">
                <a:solidFill>
                  <a:schemeClr val="tx1"/>
                </a:solidFill>
              </a:rPr>
              <a:t> </a:t>
            </a:r>
            <a:r>
              <a:rPr lang="en-US" sz="1800" dirty="0" err="1">
                <a:solidFill>
                  <a:schemeClr val="tx1"/>
                </a:solidFill>
              </a:rPr>
              <a:t>kesehatan</a:t>
            </a:r>
            <a:r>
              <a:rPr lang="en-US" sz="1800" dirty="0">
                <a:solidFill>
                  <a:schemeClr val="tx1"/>
                </a:solidFill>
              </a:rPr>
              <a:t> d</a:t>
            </a:r>
            <a:r>
              <a:rPr lang="en-US" sz="1800" dirty="0" err="1">
                <a:solidFill>
                  <a:schemeClr val="tx1"/>
                </a:solidFill>
              </a:rPr>
              <a:t>apat</a:t>
            </a:r>
            <a:r>
              <a:rPr lang="en-US" sz="1800" dirty="0">
                <a:solidFill>
                  <a:schemeClr val="tx1"/>
                </a:solidFill>
              </a:rPr>
              <a:t> </a:t>
            </a:r>
            <a:r>
              <a:rPr lang="en-US" sz="1800" dirty="0" err="1">
                <a:solidFill>
                  <a:schemeClr val="tx1"/>
                </a:solidFill>
              </a:rPr>
              <a:t>merusak</a:t>
            </a:r>
            <a:r>
              <a:rPr lang="en-US" sz="1800" dirty="0">
                <a:solidFill>
                  <a:schemeClr val="tx1"/>
                </a:solidFill>
              </a:rPr>
              <a:t> </a:t>
            </a:r>
            <a:r>
              <a:rPr lang="en-US" sz="1800" dirty="0" err="1">
                <a:solidFill>
                  <a:schemeClr val="tx1"/>
                </a:solidFill>
              </a:rPr>
              <a:t>citra</a:t>
            </a:r>
            <a:r>
              <a:rPr lang="en-US" sz="1800" dirty="0">
                <a:solidFill>
                  <a:schemeClr val="tx1"/>
                </a:solidFill>
              </a:rPr>
              <a:t> </a:t>
            </a:r>
            <a:r>
              <a:rPr lang="en-US" sz="1800" dirty="0" err="1">
                <a:solidFill>
                  <a:schemeClr val="tx1"/>
                </a:solidFill>
              </a:rPr>
              <a:t>perusahaan</a:t>
            </a:r>
            <a:r>
              <a:rPr lang="en-US" sz="1800" dirty="0">
                <a:solidFill>
                  <a:schemeClr val="tx1"/>
                </a:solidFill>
              </a:rPr>
              <a:t>. </a:t>
            </a:r>
            <a:r>
              <a:rPr lang="en-US" sz="1800" dirty="0" err="1">
                <a:solidFill>
                  <a:schemeClr val="tx1"/>
                </a:solidFill>
              </a:rPr>
              <a:t>Misalnya</a:t>
            </a:r>
            <a:r>
              <a:rPr lang="en-US" sz="1800" dirty="0">
                <a:solidFill>
                  <a:schemeClr val="tx1"/>
                </a:solidFill>
              </a:rPr>
              <a:t> </a:t>
            </a:r>
            <a:r>
              <a:rPr lang="en-US" sz="1800" dirty="0" err="1">
                <a:solidFill>
                  <a:schemeClr val="tx1"/>
                </a:solidFill>
              </a:rPr>
              <a:t>jika</a:t>
            </a:r>
            <a:r>
              <a:rPr lang="en-US" sz="1800" dirty="0">
                <a:solidFill>
                  <a:schemeClr val="tx1"/>
                </a:solidFill>
              </a:rPr>
              <a:t> </a:t>
            </a:r>
            <a:r>
              <a:rPr lang="en-US" sz="1800" dirty="0" err="1">
                <a:solidFill>
                  <a:schemeClr val="tx1"/>
                </a:solidFill>
              </a:rPr>
              <a:t>perusahaan</a:t>
            </a:r>
            <a:r>
              <a:rPr lang="en-US" sz="1800" dirty="0">
                <a:solidFill>
                  <a:schemeClr val="tx1"/>
                </a:solidFill>
              </a:rPr>
              <a:t> </a:t>
            </a:r>
            <a:r>
              <a:rPr lang="en-US" sz="1800" dirty="0" err="1">
                <a:solidFill>
                  <a:schemeClr val="tx1"/>
                </a:solidFill>
              </a:rPr>
              <a:t>memberikan</a:t>
            </a:r>
            <a:r>
              <a:rPr lang="en-US" sz="1800" dirty="0">
                <a:solidFill>
                  <a:schemeClr val="tx1"/>
                </a:solidFill>
              </a:rPr>
              <a:t> </a:t>
            </a:r>
            <a:r>
              <a:rPr lang="en-US" sz="1800" dirty="0" err="1">
                <a:solidFill>
                  <a:schemeClr val="tx1"/>
                </a:solidFill>
              </a:rPr>
              <a:t>promosi kesehatan</a:t>
            </a:r>
            <a:r>
              <a:rPr lang="en-US" sz="1800" dirty="0">
                <a:solidFill>
                  <a:schemeClr val="tx1"/>
                </a:solidFill>
              </a:rPr>
              <a:t> tentang HIV-AIDS </a:t>
            </a:r>
            <a:r>
              <a:rPr lang="en-US" sz="1800" dirty="0" err="1">
                <a:solidFill>
                  <a:schemeClr val="tx1"/>
                </a:solidFill>
              </a:rPr>
              <a:t>bagi</a:t>
            </a:r>
            <a:r>
              <a:rPr lang="en-US" sz="1800" dirty="0">
                <a:solidFill>
                  <a:schemeClr val="tx1"/>
                </a:solidFill>
              </a:rPr>
              <a:t> </a:t>
            </a:r>
            <a:r>
              <a:rPr lang="en-US" sz="1800" dirty="0" err="1">
                <a:solidFill>
                  <a:schemeClr val="tx1"/>
                </a:solidFill>
              </a:rPr>
              <a:t>karyawannya</a:t>
            </a:r>
            <a:r>
              <a:rPr lang="en-US" sz="1800" dirty="0">
                <a:solidFill>
                  <a:schemeClr val="tx1"/>
                </a:solidFill>
              </a:rPr>
              <a:t> </a:t>
            </a:r>
            <a:r>
              <a:rPr lang="en-US" sz="1800" dirty="0" err="1">
                <a:solidFill>
                  <a:schemeClr val="tx1"/>
                </a:solidFill>
              </a:rPr>
              <a:t>khawatir</a:t>
            </a:r>
            <a:r>
              <a:rPr lang="en-US" sz="1800" dirty="0">
                <a:solidFill>
                  <a:schemeClr val="tx1"/>
                </a:solidFill>
              </a:rPr>
              <a:t> </a:t>
            </a:r>
            <a:r>
              <a:rPr lang="en-US" sz="1800" dirty="0" err="1">
                <a:solidFill>
                  <a:schemeClr val="tx1"/>
                </a:solidFill>
              </a:rPr>
              <a:t>di</a:t>
            </a:r>
            <a:r>
              <a:rPr lang="en-US" sz="1800" dirty="0">
                <a:solidFill>
                  <a:schemeClr val="tx1"/>
                </a:solidFill>
              </a:rPr>
              <a:t> cap </a:t>
            </a:r>
            <a:r>
              <a:rPr lang="en-US" sz="1800" dirty="0" err="1">
                <a:solidFill>
                  <a:schemeClr val="tx1"/>
                </a:solidFill>
              </a:rPr>
              <a:t>sebagai</a:t>
            </a:r>
            <a:r>
              <a:rPr lang="en-US" sz="1800" dirty="0">
                <a:solidFill>
                  <a:schemeClr val="tx1"/>
                </a:solidFill>
              </a:rPr>
              <a:t> </a:t>
            </a:r>
            <a:r>
              <a:rPr lang="en-US" sz="1800" dirty="0" err="1">
                <a:solidFill>
                  <a:schemeClr val="tx1"/>
                </a:solidFill>
              </a:rPr>
              <a:t>perusahaan</a:t>
            </a:r>
            <a:r>
              <a:rPr lang="en-US" sz="1800" dirty="0">
                <a:solidFill>
                  <a:schemeClr val="tx1"/>
                </a:solidFill>
              </a:rPr>
              <a:t> yang </a:t>
            </a:r>
            <a:r>
              <a:rPr lang="en-US" sz="1800" dirty="0" err="1">
                <a:solidFill>
                  <a:schemeClr val="tx1"/>
                </a:solidFill>
              </a:rPr>
              <a:t>bereputasi</a:t>
            </a:r>
            <a:r>
              <a:rPr lang="en-US" sz="1800" dirty="0">
                <a:solidFill>
                  <a:schemeClr val="tx1"/>
                </a:solidFill>
              </a:rPr>
              <a:t> </a:t>
            </a:r>
            <a:r>
              <a:rPr lang="en-US" sz="1800" dirty="0" err="1">
                <a:solidFill>
                  <a:schemeClr val="tx1"/>
                </a:solidFill>
              </a:rPr>
              <a:t>buruk</a:t>
            </a:r>
            <a:r>
              <a:rPr lang="en-US" sz="1800" dirty="0">
                <a:solidFill>
                  <a:schemeClr val="tx1"/>
                </a:solidFill>
              </a:rPr>
              <a:t> </a:t>
            </a:r>
            <a:r>
              <a:rPr lang="en-US" sz="1800" dirty="0" err="1">
                <a:solidFill>
                  <a:schemeClr val="tx1"/>
                </a:solidFill>
              </a:rPr>
              <a:t>karena</a:t>
            </a:r>
            <a:r>
              <a:rPr lang="en-US" sz="1800" dirty="0">
                <a:solidFill>
                  <a:schemeClr val="tx1"/>
                </a:solidFill>
              </a:rPr>
              <a:t> </a:t>
            </a:r>
            <a:r>
              <a:rPr lang="en-US" sz="1800" dirty="0" err="1">
                <a:solidFill>
                  <a:schemeClr val="tx1"/>
                </a:solidFill>
              </a:rPr>
              <a:t>menganggap</a:t>
            </a:r>
            <a:r>
              <a:rPr lang="en-US" sz="1800" dirty="0">
                <a:solidFill>
                  <a:schemeClr val="tx1"/>
                </a:solidFill>
              </a:rPr>
              <a:t> </a:t>
            </a:r>
            <a:r>
              <a:rPr lang="en-US" sz="1800" dirty="0" err="1">
                <a:solidFill>
                  <a:schemeClr val="tx1"/>
                </a:solidFill>
              </a:rPr>
              <a:t>ada</a:t>
            </a:r>
            <a:r>
              <a:rPr lang="en-US" sz="1800" dirty="0">
                <a:solidFill>
                  <a:schemeClr val="tx1"/>
                </a:solidFill>
              </a:rPr>
              <a:t> </a:t>
            </a:r>
            <a:r>
              <a:rPr lang="en-US" sz="1800" dirty="0" err="1">
                <a:solidFill>
                  <a:schemeClr val="tx1"/>
                </a:solidFill>
              </a:rPr>
              <a:t>karyawan</a:t>
            </a:r>
            <a:r>
              <a:rPr lang="en-US" sz="1800" dirty="0">
                <a:solidFill>
                  <a:schemeClr val="tx1"/>
                </a:solidFill>
              </a:rPr>
              <a:t> yang </a:t>
            </a:r>
            <a:r>
              <a:rPr lang="en-US" sz="1800" dirty="0" err="1">
                <a:solidFill>
                  <a:schemeClr val="tx1"/>
                </a:solidFill>
              </a:rPr>
              <a:t>menderita</a:t>
            </a:r>
            <a:r>
              <a:rPr lang="en-US" sz="1800" dirty="0">
                <a:solidFill>
                  <a:schemeClr val="tx1"/>
                </a:solidFill>
              </a:rPr>
              <a:t> HIV-AIDS.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50" y="437615"/>
            <a:ext cx="4115399" cy="621900"/>
          </a:xfrm>
        </p:spPr>
        <p:txBody>
          <a:bodyPr/>
          <a:lstStyle/>
          <a:p>
            <a:r>
              <a:rPr lang="en-US" sz="1800">
                <a:solidFill>
                  <a:srgbClr val="FF0000"/>
                </a:solidFill>
              </a:rPr>
              <a:t>Selanjutnya</a:t>
            </a:r>
          </a:p>
        </p:txBody>
      </p:sp>
      <p:sp>
        <p:nvSpPr>
          <p:cNvPr id="3" name="Text Placeholder 2"/>
          <p:cNvSpPr>
            <a:spLocks noGrp="1"/>
          </p:cNvSpPr>
          <p:nvPr>
            <p:ph type="body" idx="1"/>
          </p:nvPr>
        </p:nvSpPr>
        <p:spPr>
          <a:xfrm>
            <a:off x="1254125" y="1220470"/>
            <a:ext cx="5666740" cy="3528695"/>
          </a:xfrm>
        </p:spPr>
        <p:txBody>
          <a:bodyPr/>
          <a:lstStyle/>
          <a:p>
            <a:pPr marL="311150" indent="-311150"/>
            <a:r>
              <a:rPr lang="en-US" sz="1800" dirty="0" err="1">
                <a:solidFill>
                  <a:schemeClr val="tx1"/>
                </a:solidFill>
                <a:sym typeface="+mn-ea"/>
              </a:rPr>
              <a:t>Dalam</a:t>
            </a:r>
            <a:r>
              <a:rPr lang="en-US" sz="1800" dirty="0">
                <a:solidFill>
                  <a:schemeClr val="tx1"/>
                </a:solidFill>
                <a:sym typeface="+mn-ea"/>
              </a:rPr>
              <a:t> </a:t>
            </a:r>
            <a:r>
              <a:rPr lang="en-US" sz="1800" dirty="0" err="1">
                <a:solidFill>
                  <a:schemeClr val="tx1"/>
                </a:solidFill>
                <a:sym typeface="+mn-ea"/>
              </a:rPr>
              <a:t>hal</a:t>
            </a:r>
            <a:r>
              <a:rPr lang="en-US" sz="1800" dirty="0">
                <a:solidFill>
                  <a:schemeClr val="tx1"/>
                </a:solidFill>
                <a:sym typeface="+mn-ea"/>
              </a:rPr>
              <a:t> </a:t>
            </a:r>
            <a:r>
              <a:rPr lang="en-US" sz="1800" dirty="0" err="1">
                <a:solidFill>
                  <a:schemeClr val="tx1"/>
                </a:solidFill>
                <a:sym typeface="+mn-ea"/>
              </a:rPr>
              <a:t>ini</a:t>
            </a:r>
            <a:r>
              <a:rPr lang="en-US" sz="1800" dirty="0">
                <a:solidFill>
                  <a:schemeClr val="tx1"/>
                </a:solidFill>
                <a:sym typeface="+mn-ea"/>
              </a:rPr>
              <a:t> </a:t>
            </a:r>
            <a:r>
              <a:rPr lang="en-US" sz="1800" dirty="0" err="1">
                <a:solidFill>
                  <a:schemeClr val="tx1"/>
                </a:solidFill>
                <a:sym typeface="+mn-ea"/>
              </a:rPr>
              <a:t>pengetahuan</a:t>
            </a:r>
            <a:r>
              <a:rPr lang="en-US" sz="1800" dirty="0">
                <a:solidFill>
                  <a:schemeClr val="tx1"/>
                </a:solidFill>
                <a:sym typeface="+mn-ea"/>
              </a:rPr>
              <a:t> </a:t>
            </a:r>
            <a:r>
              <a:rPr lang="en-US" sz="1800" dirty="0" err="1">
                <a:solidFill>
                  <a:schemeClr val="tx1"/>
                </a:solidFill>
                <a:sym typeface="+mn-ea"/>
              </a:rPr>
              <a:t>dan</a:t>
            </a:r>
            <a:r>
              <a:rPr lang="en-US" sz="1800" dirty="0">
                <a:solidFill>
                  <a:schemeClr val="tx1"/>
                </a:solidFill>
                <a:sym typeface="+mn-ea"/>
              </a:rPr>
              <a:t> </a:t>
            </a:r>
            <a:r>
              <a:rPr lang="en-US" sz="1800" dirty="0" err="1">
                <a:solidFill>
                  <a:schemeClr val="tx1"/>
                </a:solidFill>
                <a:sym typeface="+mn-ea"/>
              </a:rPr>
              <a:t>komitmen</a:t>
            </a:r>
            <a:r>
              <a:rPr lang="en-US" sz="1800" dirty="0">
                <a:solidFill>
                  <a:schemeClr val="tx1"/>
                </a:solidFill>
                <a:sym typeface="+mn-ea"/>
              </a:rPr>
              <a:t> </a:t>
            </a:r>
            <a:r>
              <a:rPr lang="en-US" sz="1800" dirty="0" err="1">
                <a:solidFill>
                  <a:schemeClr val="tx1"/>
                </a:solidFill>
                <a:sym typeface="+mn-ea"/>
              </a:rPr>
              <a:t>pimpinan</a:t>
            </a:r>
            <a:r>
              <a:rPr lang="en-US" sz="1800" dirty="0">
                <a:solidFill>
                  <a:schemeClr val="tx1"/>
                </a:solidFill>
                <a:sym typeface="+mn-ea"/>
              </a:rPr>
              <a:t> </a:t>
            </a:r>
            <a:r>
              <a:rPr lang="en-US" sz="1800" dirty="0" err="1">
                <a:solidFill>
                  <a:schemeClr val="tx1"/>
                </a:solidFill>
                <a:sym typeface="+mn-ea"/>
              </a:rPr>
              <a:t>menjadi</a:t>
            </a:r>
            <a:r>
              <a:rPr lang="en-US" sz="1800" dirty="0">
                <a:solidFill>
                  <a:schemeClr val="tx1"/>
                </a:solidFill>
                <a:sym typeface="+mn-ea"/>
              </a:rPr>
              <a:t> </a:t>
            </a:r>
            <a:r>
              <a:rPr lang="en-US" sz="1800" dirty="0" err="1">
                <a:solidFill>
                  <a:schemeClr val="tx1"/>
                </a:solidFill>
                <a:sym typeface="+mn-ea"/>
              </a:rPr>
              <a:t>hal</a:t>
            </a:r>
            <a:r>
              <a:rPr lang="en-US" sz="1800" dirty="0">
                <a:solidFill>
                  <a:schemeClr val="tx1"/>
                </a:solidFill>
                <a:sym typeface="+mn-ea"/>
              </a:rPr>
              <a:t> yang </a:t>
            </a:r>
            <a:r>
              <a:rPr lang="en-US" sz="1800" dirty="0" err="1">
                <a:solidFill>
                  <a:schemeClr val="tx1"/>
                </a:solidFill>
                <a:sym typeface="+mn-ea"/>
              </a:rPr>
              <a:t>sangat</a:t>
            </a:r>
            <a:r>
              <a:rPr lang="en-US" sz="1800" dirty="0">
                <a:solidFill>
                  <a:schemeClr val="tx1"/>
                </a:solidFill>
                <a:sym typeface="+mn-ea"/>
              </a:rPr>
              <a:t> </a:t>
            </a:r>
            <a:r>
              <a:rPr lang="en-US" sz="1800" dirty="0" err="1">
                <a:solidFill>
                  <a:schemeClr val="tx1"/>
                </a:solidFill>
                <a:sym typeface="+mn-ea"/>
              </a:rPr>
              <a:t>penting</a:t>
            </a:r>
            <a:r>
              <a:rPr lang="en-US" sz="1800" dirty="0">
                <a:solidFill>
                  <a:schemeClr val="tx1"/>
                </a:solidFill>
                <a:sym typeface="+mn-ea"/>
              </a:rPr>
              <a:t>. </a:t>
            </a:r>
          </a:p>
          <a:p>
            <a:pPr marL="311150" indent="-311150">
              <a:buNone/>
            </a:pPr>
            <a:endParaRPr lang="en-US" sz="1800" dirty="0">
              <a:solidFill>
                <a:schemeClr val="tx1"/>
              </a:solidFill>
              <a:sym typeface="+mn-ea"/>
            </a:endParaRPr>
          </a:p>
          <a:p>
            <a:pPr marL="311150" indent="-311150"/>
            <a:r>
              <a:rPr lang="en-US" sz="1800" dirty="0" err="1">
                <a:solidFill>
                  <a:schemeClr val="tx1"/>
                </a:solidFill>
                <a:sym typeface="+mn-ea"/>
              </a:rPr>
              <a:t>Penyelenggara</a:t>
            </a:r>
            <a:r>
              <a:rPr lang="en-US" sz="1800" dirty="0">
                <a:solidFill>
                  <a:schemeClr val="tx1"/>
                </a:solidFill>
                <a:sym typeface="+mn-ea"/>
              </a:rPr>
              <a:t> </a:t>
            </a:r>
            <a:r>
              <a:rPr lang="en-US" sz="1800" dirty="0" err="1">
                <a:solidFill>
                  <a:schemeClr val="tx1"/>
                </a:solidFill>
                <a:sym typeface="+mn-ea"/>
              </a:rPr>
              <a:t>dapat</a:t>
            </a:r>
            <a:r>
              <a:rPr lang="en-US" sz="1800" dirty="0">
                <a:solidFill>
                  <a:schemeClr val="tx1"/>
                </a:solidFill>
                <a:sym typeface="+mn-ea"/>
              </a:rPr>
              <a:t> </a:t>
            </a:r>
            <a:r>
              <a:rPr lang="en-US" sz="1800" dirty="0" err="1">
                <a:solidFill>
                  <a:schemeClr val="tx1"/>
                </a:solidFill>
                <a:sym typeface="+mn-ea"/>
              </a:rPr>
              <a:t>mengundang</a:t>
            </a:r>
            <a:r>
              <a:rPr lang="en-US" sz="1800" dirty="0">
                <a:solidFill>
                  <a:schemeClr val="tx1"/>
                </a:solidFill>
                <a:sym typeface="+mn-ea"/>
              </a:rPr>
              <a:t> </a:t>
            </a:r>
            <a:r>
              <a:rPr lang="en-US" sz="1800" dirty="0" err="1">
                <a:solidFill>
                  <a:schemeClr val="tx1"/>
                </a:solidFill>
                <a:sym typeface="+mn-ea"/>
              </a:rPr>
              <a:t>pihak</a:t>
            </a:r>
            <a:r>
              <a:rPr lang="en-US" sz="1800" dirty="0">
                <a:solidFill>
                  <a:schemeClr val="tx1"/>
                </a:solidFill>
                <a:sym typeface="+mn-ea"/>
              </a:rPr>
              <a:t> </a:t>
            </a:r>
            <a:r>
              <a:rPr lang="en-US" sz="1800" dirty="0" err="1">
                <a:solidFill>
                  <a:schemeClr val="tx1"/>
                </a:solidFill>
                <a:sym typeface="+mn-ea"/>
              </a:rPr>
              <a:t>ketiga</a:t>
            </a:r>
            <a:r>
              <a:rPr lang="en-US" sz="1800" dirty="0">
                <a:solidFill>
                  <a:schemeClr val="tx1"/>
                </a:solidFill>
                <a:sym typeface="+mn-ea"/>
              </a:rPr>
              <a:t> yang </a:t>
            </a:r>
            <a:r>
              <a:rPr lang="en-US" sz="1800" dirty="0" err="1">
                <a:solidFill>
                  <a:schemeClr val="tx1"/>
                </a:solidFill>
                <a:sym typeface="+mn-ea"/>
              </a:rPr>
              <a:t>dianggap</a:t>
            </a:r>
            <a:r>
              <a:rPr lang="en-US" sz="1800" dirty="0">
                <a:solidFill>
                  <a:schemeClr val="tx1"/>
                </a:solidFill>
                <a:sym typeface="+mn-ea"/>
              </a:rPr>
              <a:t> </a:t>
            </a:r>
            <a:r>
              <a:rPr lang="en-US" sz="1800" dirty="0" err="1">
                <a:solidFill>
                  <a:schemeClr val="tx1"/>
                </a:solidFill>
                <a:sym typeface="+mn-ea"/>
              </a:rPr>
              <a:t>ahli</a:t>
            </a:r>
            <a:r>
              <a:rPr lang="en-US" sz="1800" dirty="0">
                <a:solidFill>
                  <a:schemeClr val="tx1"/>
                </a:solidFill>
                <a:sym typeface="+mn-ea"/>
              </a:rPr>
              <a:t>, </a:t>
            </a:r>
            <a:r>
              <a:rPr lang="en-US" sz="1800" dirty="0" err="1">
                <a:solidFill>
                  <a:schemeClr val="tx1"/>
                </a:solidFill>
                <a:sym typeface="+mn-ea"/>
              </a:rPr>
              <a:t>misalnya</a:t>
            </a:r>
            <a:r>
              <a:rPr lang="en-US" sz="1800" dirty="0">
                <a:solidFill>
                  <a:schemeClr val="tx1"/>
                </a:solidFill>
                <a:sym typeface="+mn-ea"/>
              </a:rPr>
              <a:t> </a:t>
            </a:r>
            <a:r>
              <a:rPr lang="en-US" sz="1800" dirty="0" err="1">
                <a:solidFill>
                  <a:schemeClr val="tx1"/>
                </a:solidFill>
                <a:sym typeface="+mn-ea"/>
              </a:rPr>
              <a:t>departement</a:t>
            </a:r>
            <a:r>
              <a:rPr lang="en-US" sz="1800" dirty="0">
                <a:solidFill>
                  <a:schemeClr val="tx1"/>
                </a:solidFill>
                <a:sym typeface="+mn-ea"/>
              </a:rPr>
              <a:t> training , general affair, </a:t>
            </a:r>
            <a:r>
              <a:rPr lang="en-US" sz="1800" dirty="0" err="1">
                <a:solidFill>
                  <a:schemeClr val="tx1"/>
                </a:solidFill>
                <a:sym typeface="+mn-ea"/>
              </a:rPr>
              <a:t>dsb</a:t>
            </a:r>
            <a:r>
              <a:rPr lang="en-US" sz="1800" dirty="0">
                <a:solidFill>
                  <a:schemeClr val="tx1"/>
                </a:solidFill>
                <a:sym typeface="+mn-ea"/>
              </a:rPr>
              <a:t>. </a:t>
            </a:r>
          </a:p>
          <a:p>
            <a:pPr marL="311150" indent="-311150">
              <a:buNone/>
            </a:pPr>
            <a:endParaRPr lang="en-US" sz="1800" dirty="0">
              <a:solidFill>
                <a:schemeClr val="tx1"/>
              </a:solidFill>
              <a:sym typeface="+mn-ea"/>
            </a:endParaRPr>
          </a:p>
          <a:p>
            <a:pPr marL="311150" indent="-311150"/>
            <a:r>
              <a:rPr lang="en-US" sz="1800" dirty="0" err="1">
                <a:solidFill>
                  <a:schemeClr val="tx1"/>
                </a:solidFill>
                <a:sym typeface="+mn-ea"/>
              </a:rPr>
              <a:t>Bekerja</a:t>
            </a:r>
            <a:r>
              <a:rPr lang="en-US" sz="1800" dirty="0">
                <a:solidFill>
                  <a:schemeClr val="tx1"/>
                </a:solidFill>
                <a:sym typeface="+mn-ea"/>
              </a:rPr>
              <a:t> </a:t>
            </a:r>
            <a:r>
              <a:rPr lang="en-US" sz="1800" dirty="0" err="1">
                <a:solidFill>
                  <a:schemeClr val="tx1"/>
                </a:solidFill>
                <a:sym typeface="+mn-ea"/>
              </a:rPr>
              <a:t>sama</a:t>
            </a:r>
            <a:r>
              <a:rPr lang="en-US" sz="1800" dirty="0">
                <a:solidFill>
                  <a:schemeClr val="tx1"/>
                </a:solidFill>
                <a:sym typeface="+mn-ea"/>
              </a:rPr>
              <a:t> </a:t>
            </a:r>
            <a:r>
              <a:rPr lang="en-US" sz="1800" dirty="0" err="1">
                <a:solidFill>
                  <a:schemeClr val="tx1"/>
                </a:solidFill>
                <a:sym typeface="+mn-ea"/>
              </a:rPr>
              <a:t>dengan</a:t>
            </a:r>
            <a:r>
              <a:rPr lang="en-US" sz="1800" dirty="0">
                <a:solidFill>
                  <a:schemeClr val="tx1"/>
                </a:solidFill>
                <a:sym typeface="+mn-ea"/>
              </a:rPr>
              <a:t> LSM yang </a:t>
            </a:r>
            <a:r>
              <a:rPr lang="en-US" sz="1800" dirty="0" err="1">
                <a:solidFill>
                  <a:schemeClr val="tx1"/>
                </a:solidFill>
                <a:sym typeface="+mn-ea"/>
              </a:rPr>
              <a:t>berperan</a:t>
            </a:r>
            <a:r>
              <a:rPr lang="en-US" sz="1800" dirty="0">
                <a:solidFill>
                  <a:schemeClr val="tx1"/>
                </a:solidFill>
                <a:sym typeface="+mn-ea"/>
              </a:rPr>
              <a:t> </a:t>
            </a:r>
            <a:r>
              <a:rPr lang="en-US" sz="1800" dirty="0" err="1">
                <a:solidFill>
                  <a:schemeClr val="tx1"/>
                </a:solidFill>
                <a:sym typeface="+mn-ea"/>
              </a:rPr>
              <a:t>memfasilitasi</a:t>
            </a:r>
            <a:r>
              <a:rPr lang="en-US" sz="1800" dirty="0">
                <a:solidFill>
                  <a:schemeClr val="tx1"/>
                </a:solidFill>
                <a:sym typeface="+mn-ea"/>
              </a:rPr>
              <a:t> program </a:t>
            </a:r>
            <a:r>
              <a:rPr lang="en-US" sz="1800" dirty="0" err="1">
                <a:solidFill>
                  <a:schemeClr val="tx1"/>
                </a:solidFill>
                <a:sym typeface="+mn-ea"/>
              </a:rPr>
              <a:t>promosi</a:t>
            </a:r>
            <a:r>
              <a:rPr lang="en-US" sz="1800" dirty="0">
                <a:solidFill>
                  <a:schemeClr val="tx1"/>
                </a:solidFill>
                <a:sym typeface="+mn-ea"/>
              </a:rPr>
              <a:t> </a:t>
            </a:r>
            <a:r>
              <a:rPr lang="en-US" sz="1800" dirty="0" err="1">
                <a:solidFill>
                  <a:schemeClr val="tx1"/>
                </a:solidFill>
                <a:sym typeface="+mn-ea"/>
              </a:rPr>
              <a:t>kesehatan</a:t>
            </a:r>
            <a:r>
              <a:rPr lang="en-US" sz="1800" dirty="0">
                <a:solidFill>
                  <a:schemeClr val="tx1"/>
                </a:solidFill>
                <a:sym typeface="+mn-ea"/>
              </a:rPr>
              <a:t> </a:t>
            </a:r>
            <a:r>
              <a:rPr lang="en-US" sz="1800" dirty="0" err="1">
                <a:solidFill>
                  <a:schemeClr val="tx1"/>
                </a:solidFill>
                <a:sym typeface="+mn-ea"/>
              </a:rPr>
              <a:t>di</a:t>
            </a:r>
            <a:r>
              <a:rPr lang="en-US" sz="1800" dirty="0">
                <a:solidFill>
                  <a:schemeClr val="tx1"/>
                </a:solidFill>
                <a:sym typeface="+mn-ea"/>
              </a:rPr>
              <a:t> </a:t>
            </a:r>
            <a:r>
              <a:rPr lang="en-US" sz="1800" dirty="0" err="1">
                <a:solidFill>
                  <a:schemeClr val="tx1"/>
                </a:solidFill>
                <a:sym typeface="+mn-ea"/>
              </a:rPr>
              <a:t>tempat</a:t>
            </a:r>
            <a:r>
              <a:rPr lang="en-US" sz="1800" dirty="0">
                <a:solidFill>
                  <a:schemeClr val="tx1"/>
                </a:solidFill>
                <a:sym typeface="+mn-ea"/>
              </a:rPr>
              <a:t> </a:t>
            </a:r>
            <a:r>
              <a:rPr lang="en-US" sz="1800" dirty="0" err="1">
                <a:solidFill>
                  <a:schemeClr val="tx1"/>
                </a:solidFill>
                <a:sym typeface="+mn-ea"/>
              </a:rPr>
              <a:t>kerja</a:t>
            </a:r>
            <a:r>
              <a:rPr lang="en-US" sz="1800" dirty="0">
                <a:solidFill>
                  <a:schemeClr val="tx1"/>
                </a:solidFill>
                <a:sym typeface="+mn-ea"/>
              </a:rPr>
              <a:t> yang </a:t>
            </a:r>
            <a:r>
              <a:rPr lang="en-US" sz="1800" dirty="0" err="1">
                <a:solidFill>
                  <a:schemeClr val="tx1"/>
                </a:solidFill>
                <a:sym typeface="+mn-ea"/>
              </a:rPr>
              <a:t>meliputi</a:t>
            </a:r>
            <a:r>
              <a:rPr lang="en-US" sz="1800" dirty="0">
                <a:solidFill>
                  <a:schemeClr val="tx1"/>
                </a:solidFill>
                <a:sym typeface="+mn-ea"/>
              </a:rPr>
              <a:t>, </a:t>
            </a:r>
            <a:r>
              <a:rPr lang="en-US" sz="1800" dirty="0" err="1">
                <a:solidFill>
                  <a:schemeClr val="tx1"/>
                </a:solidFill>
                <a:sym typeface="+mn-ea"/>
              </a:rPr>
              <a:t>merancang</a:t>
            </a:r>
            <a:r>
              <a:rPr lang="en-US" sz="1800" dirty="0">
                <a:solidFill>
                  <a:schemeClr val="tx1"/>
                </a:solidFill>
                <a:sym typeface="+mn-ea"/>
              </a:rPr>
              <a:t> program, </a:t>
            </a:r>
            <a:r>
              <a:rPr lang="en-US" sz="1800" dirty="0" err="1">
                <a:solidFill>
                  <a:schemeClr val="tx1"/>
                </a:solidFill>
                <a:sym typeface="+mn-ea"/>
              </a:rPr>
              <a:t>menyediakan</a:t>
            </a:r>
            <a:r>
              <a:rPr lang="en-US" sz="1800" dirty="0">
                <a:solidFill>
                  <a:schemeClr val="tx1"/>
                </a:solidFill>
                <a:sym typeface="+mn-ea"/>
              </a:rPr>
              <a:t> SDM/</a:t>
            </a:r>
            <a:r>
              <a:rPr lang="en-US" sz="1800" dirty="0" err="1">
                <a:solidFill>
                  <a:schemeClr val="tx1"/>
                </a:solidFill>
                <a:sym typeface="+mn-ea"/>
              </a:rPr>
              <a:t>narasumber</a:t>
            </a:r>
            <a:r>
              <a:rPr lang="en-US" sz="1800" dirty="0">
                <a:solidFill>
                  <a:schemeClr val="tx1"/>
                </a:solidFill>
                <a:sym typeface="+mn-ea"/>
              </a:rPr>
              <a:t>, </a:t>
            </a:r>
            <a:r>
              <a:rPr lang="en-US" sz="1800" dirty="0" err="1">
                <a:solidFill>
                  <a:schemeClr val="tx1"/>
                </a:solidFill>
                <a:sym typeface="+mn-ea"/>
              </a:rPr>
              <a:t>menyediakan</a:t>
            </a:r>
            <a:r>
              <a:rPr lang="en-US" sz="1800" dirty="0">
                <a:solidFill>
                  <a:schemeClr val="tx1"/>
                </a:solidFill>
                <a:sym typeface="+mn-ea"/>
              </a:rPr>
              <a:t> </a:t>
            </a:r>
            <a:r>
              <a:rPr lang="en-US" sz="1800" dirty="0" err="1">
                <a:solidFill>
                  <a:schemeClr val="tx1"/>
                </a:solidFill>
                <a:sym typeface="+mn-ea"/>
              </a:rPr>
              <a:t>berbagai</a:t>
            </a:r>
            <a:r>
              <a:rPr lang="en-US" sz="1800" dirty="0">
                <a:solidFill>
                  <a:schemeClr val="tx1"/>
                </a:solidFill>
                <a:sym typeface="+mn-ea"/>
              </a:rPr>
              <a:t> media </a:t>
            </a:r>
            <a:r>
              <a:rPr lang="en-US" sz="1800" dirty="0" err="1">
                <a:solidFill>
                  <a:schemeClr val="tx1"/>
                </a:solidFill>
                <a:sym typeface="+mn-ea"/>
              </a:rPr>
              <a:t>promosi</a:t>
            </a:r>
            <a:r>
              <a:rPr lang="en-US" sz="1800" dirty="0">
                <a:solidFill>
                  <a:schemeClr val="tx1"/>
                </a:solidFill>
                <a:sym typeface="+mn-ea"/>
              </a:rPr>
              <a:t> </a:t>
            </a:r>
            <a:r>
              <a:rPr lang="en-US" sz="1800" dirty="0" err="1">
                <a:solidFill>
                  <a:schemeClr val="tx1"/>
                </a:solidFill>
                <a:sym typeface="+mn-ea"/>
              </a:rPr>
              <a:t>kesehatan</a:t>
            </a:r>
            <a:r>
              <a:rPr lang="en-US" sz="1800" dirty="0">
                <a:solidFill>
                  <a:schemeClr val="tx1"/>
                </a:solidFill>
                <a:sym typeface="+mn-ea"/>
              </a:rPr>
              <a:t>, </a:t>
            </a:r>
            <a:r>
              <a:rPr lang="en-US" sz="1800" dirty="0" err="1">
                <a:solidFill>
                  <a:schemeClr val="tx1"/>
                </a:solidFill>
                <a:sym typeface="+mn-ea"/>
              </a:rPr>
              <a:t>hingga</a:t>
            </a:r>
            <a:r>
              <a:rPr lang="en-US" sz="1800" dirty="0">
                <a:solidFill>
                  <a:schemeClr val="tx1"/>
                </a:solidFill>
                <a:sym typeface="+mn-ea"/>
              </a:rPr>
              <a:t> </a:t>
            </a:r>
            <a:r>
              <a:rPr lang="en-US" sz="1800" dirty="0" err="1">
                <a:solidFill>
                  <a:schemeClr val="tx1"/>
                </a:solidFill>
                <a:sym typeface="+mn-ea"/>
              </a:rPr>
              <a:t>melakukan</a:t>
            </a:r>
            <a:r>
              <a:rPr lang="en-US" sz="1800" dirty="0">
                <a:solidFill>
                  <a:schemeClr val="tx1"/>
                </a:solidFill>
                <a:sym typeface="+mn-ea"/>
              </a:rPr>
              <a:t> </a:t>
            </a:r>
            <a:r>
              <a:rPr lang="en-US" sz="1800" dirty="0" err="1">
                <a:solidFill>
                  <a:schemeClr val="tx1"/>
                </a:solidFill>
                <a:sym typeface="+mn-ea"/>
              </a:rPr>
              <a:t>evaluasi</a:t>
            </a:r>
            <a:r>
              <a:rPr lang="en-US" sz="1800" dirty="0">
                <a:solidFill>
                  <a:schemeClr val="tx1"/>
                </a:solidFill>
                <a:sym typeface="+mn-ea"/>
              </a:rPr>
              <a:t>. </a:t>
            </a:r>
            <a:endParaRPr lang="en-US" sz="1800" dirty="0">
              <a:solidFill>
                <a:schemeClr val="tx1"/>
              </a:solidFill>
            </a:endParaRPr>
          </a:p>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695" y="222350"/>
            <a:ext cx="4115399" cy="621900"/>
          </a:xfrm>
        </p:spPr>
        <p:txBody>
          <a:bodyPr/>
          <a:lstStyle/>
          <a:p>
            <a:r>
              <a:rPr lang="en-US" sz="1800">
                <a:solidFill>
                  <a:srgbClr val="FF0000"/>
                </a:solidFill>
                <a:sym typeface="+mn-ea"/>
              </a:rPr>
              <a:t> Manfaat PKD</a:t>
            </a:r>
          </a:p>
        </p:txBody>
      </p:sp>
      <p:sp>
        <p:nvSpPr>
          <p:cNvPr id="3" name="Text Placeholder 2"/>
          <p:cNvSpPr>
            <a:spLocks noGrp="1"/>
          </p:cNvSpPr>
          <p:nvPr>
            <p:ph type="body" idx="1"/>
          </p:nvPr>
        </p:nvSpPr>
        <p:spPr>
          <a:xfrm>
            <a:off x="1151890" y="844550"/>
            <a:ext cx="4011930" cy="3255010"/>
          </a:xfrm>
        </p:spPr>
        <p:txBody>
          <a:bodyPr/>
          <a:lstStyle/>
          <a:p>
            <a:pPr marL="174625" indent="-174625" algn="just">
              <a:buNone/>
            </a:pPr>
            <a:r>
              <a:rPr lang="en-US" b="1" dirty="0" err="1">
                <a:solidFill>
                  <a:schemeClr val="tx1"/>
                </a:solidFill>
              </a:rPr>
              <a:t>Manfaat</a:t>
            </a:r>
            <a:r>
              <a:rPr lang="en-US" b="1" dirty="0">
                <a:solidFill>
                  <a:schemeClr val="tx1"/>
                </a:solidFill>
              </a:rPr>
              <a:t> </a:t>
            </a:r>
            <a:r>
              <a:rPr lang="en-US" b="1" dirty="0" err="1">
                <a:solidFill>
                  <a:schemeClr val="tx1"/>
                </a:solidFill>
              </a:rPr>
              <a:t>bagi</a:t>
            </a:r>
            <a:r>
              <a:rPr lang="en-US" b="1" dirty="0">
                <a:solidFill>
                  <a:schemeClr val="tx1"/>
                </a:solidFill>
              </a:rPr>
              <a:t> </a:t>
            </a:r>
            <a:r>
              <a:rPr lang="en-US" b="1" dirty="0" err="1">
                <a:solidFill>
                  <a:schemeClr val="tx1"/>
                </a:solidFill>
              </a:rPr>
              <a:t>pekerja</a:t>
            </a:r>
            <a:r>
              <a:rPr lang="en-US" b="1" dirty="0">
                <a:solidFill>
                  <a:schemeClr val="tx1"/>
                </a:solidFill>
              </a:rPr>
              <a:t> :</a:t>
            </a:r>
          </a:p>
          <a:p>
            <a:pPr marL="174625" indent="-174625" algn="just">
              <a:buNone/>
            </a:pPr>
            <a:endParaRPr lang="en-US" dirty="0">
              <a:solidFill>
                <a:schemeClr val="tx1"/>
              </a:solidFill>
            </a:endParaRPr>
          </a:p>
          <a:p>
            <a:pPr marL="363538" indent="-363538">
              <a:buFont typeface="Wingdings" panose="05000000000000000000" charset="0"/>
              <a:buChar char="q"/>
            </a:pPr>
            <a:r>
              <a:rPr lang="en-US" dirty="0" err="1">
                <a:solidFill>
                  <a:schemeClr val="tx1"/>
                </a:solidFill>
              </a:rPr>
              <a:t>Memahami</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mampu</a:t>
            </a:r>
            <a:r>
              <a:rPr lang="en-US" dirty="0">
                <a:solidFill>
                  <a:schemeClr val="tx1"/>
                </a:solidFill>
              </a:rPr>
              <a:t> </a:t>
            </a:r>
            <a:r>
              <a:rPr lang="en-US" dirty="0" err="1">
                <a:solidFill>
                  <a:schemeClr val="tx1"/>
                </a:solidFill>
              </a:rPr>
              <a:t>berperilaku</a:t>
            </a:r>
            <a:r>
              <a:rPr lang="en-US" dirty="0">
                <a:solidFill>
                  <a:schemeClr val="tx1"/>
                </a:solidFill>
              </a:rPr>
              <a:t> </a:t>
            </a:r>
            <a:r>
              <a:rPr lang="en-US" dirty="0" err="1">
                <a:solidFill>
                  <a:schemeClr val="tx1"/>
                </a:solidFill>
              </a:rPr>
              <a:t>sehat</a:t>
            </a:r>
            <a:r>
              <a:rPr lang="en-US" dirty="0">
                <a:solidFill>
                  <a:schemeClr val="tx1"/>
                </a:solidFill>
              </a:rPr>
              <a:t>, </a:t>
            </a:r>
          </a:p>
          <a:p>
            <a:pPr marL="363538" indent="-363538">
              <a:buNone/>
            </a:pPr>
            <a:endParaRPr lang="en-US" dirty="0">
              <a:solidFill>
                <a:schemeClr val="tx1"/>
              </a:solidFill>
            </a:endParaRPr>
          </a:p>
          <a:p>
            <a:pPr marL="363538" indent="-363538">
              <a:buFont typeface="Wingdings" panose="05000000000000000000" charset="0"/>
              <a:buChar char="q"/>
            </a:pPr>
            <a:r>
              <a:rPr lang="en-US" dirty="0" err="1">
                <a:solidFill>
                  <a:schemeClr val="tx1"/>
                </a:solidFill>
              </a:rPr>
              <a:t>Kepuasan</a:t>
            </a:r>
            <a:r>
              <a:rPr lang="en-US" dirty="0">
                <a:solidFill>
                  <a:schemeClr val="tx1"/>
                </a:solidFill>
              </a:rPr>
              <a:t> </a:t>
            </a:r>
            <a:r>
              <a:rPr lang="en-US" dirty="0" err="1">
                <a:solidFill>
                  <a:schemeClr val="tx1"/>
                </a:solidFill>
              </a:rPr>
              <a:t>kerja</a:t>
            </a:r>
            <a:r>
              <a:rPr lang="en-US" dirty="0">
                <a:solidFill>
                  <a:schemeClr val="tx1"/>
                </a:solidFill>
              </a:rPr>
              <a:t> </a:t>
            </a:r>
            <a:r>
              <a:rPr lang="en-US" dirty="0" err="1">
                <a:solidFill>
                  <a:schemeClr val="tx1"/>
                </a:solidFill>
              </a:rPr>
              <a:t>meningkat</a:t>
            </a:r>
            <a:r>
              <a:rPr lang="en-US" dirty="0">
                <a:solidFill>
                  <a:schemeClr val="tx1"/>
                </a:solidFill>
              </a:rPr>
              <a:t> </a:t>
            </a:r>
            <a:r>
              <a:rPr lang="en-US" dirty="0" err="1">
                <a:solidFill>
                  <a:schemeClr val="tx1"/>
                </a:solidFill>
              </a:rPr>
              <a:t>karena</a:t>
            </a:r>
            <a:r>
              <a:rPr lang="en-US" dirty="0">
                <a:solidFill>
                  <a:schemeClr val="tx1"/>
                </a:solidFill>
              </a:rPr>
              <a:t> </a:t>
            </a:r>
            <a:r>
              <a:rPr lang="en-US" dirty="0" err="1">
                <a:solidFill>
                  <a:schemeClr val="tx1"/>
                </a:solidFill>
              </a:rPr>
              <a:t>menyadari</a:t>
            </a:r>
            <a:r>
              <a:rPr lang="en-US" dirty="0">
                <a:solidFill>
                  <a:schemeClr val="tx1"/>
                </a:solidFill>
              </a:rPr>
              <a:t> </a:t>
            </a:r>
            <a:r>
              <a:rPr lang="en-US" dirty="0" err="1">
                <a:solidFill>
                  <a:schemeClr val="tx1"/>
                </a:solidFill>
              </a:rPr>
              <a:t>kepedulian</a:t>
            </a:r>
            <a:r>
              <a:rPr lang="en-US" dirty="0">
                <a:solidFill>
                  <a:schemeClr val="tx1"/>
                </a:solidFill>
              </a:rPr>
              <a:t> </a:t>
            </a:r>
            <a:r>
              <a:rPr lang="en-US" dirty="0" err="1">
                <a:solidFill>
                  <a:schemeClr val="tx1"/>
                </a:solidFill>
              </a:rPr>
              <a:t>prusahaan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menurunkan</a:t>
            </a:r>
            <a:r>
              <a:rPr lang="en-US" dirty="0">
                <a:solidFill>
                  <a:schemeClr val="tx1"/>
                </a:solidFill>
              </a:rPr>
              <a:t> ketidakhadiran </a:t>
            </a:r>
            <a:r>
              <a:rPr lang="en-US" dirty="0" err="1">
                <a:solidFill>
                  <a:schemeClr val="tx1"/>
                </a:solidFill>
              </a:rPr>
              <a:t>sehingga</a:t>
            </a:r>
            <a:r>
              <a:rPr lang="en-US" dirty="0">
                <a:solidFill>
                  <a:schemeClr val="tx1"/>
                </a:solidFill>
              </a:rPr>
              <a:t> </a:t>
            </a:r>
            <a:r>
              <a:rPr lang="en-US" dirty="0" err="1">
                <a:solidFill>
                  <a:schemeClr val="tx1"/>
                </a:solidFill>
              </a:rPr>
              <a:t>meningkatkan</a:t>
            </a:r>
            <a:r>
              <a:rPr lang="en-US" dirty="0">
                <a:solidFill>
                  <a:schemeClr val="tx1"/>
                </a:solidFill>
              </a:rPr>
              <a:t> </a:t>
            </a:r>
            <a:r>
              <a:rPr lang="en-US" dirty="0" err="1">
                <a:solidFill>
                  <a:schemeClr val="tx1"/>
                </a:solidFill>
              </a:rPr>
              <a:t>produktivitas</a:t>
            </a:r>
            <a:r>
              <a:rPr lang="en-US" dirty="0">
                <a:solidFill>
                  <a:schemeClr val="tx1"/>
                </a:solidFill>
              </a:rPr>
              <a:t>.</a:t>
            </a:r>
          </a:p>
          <a:p>
            <a:pPr marL="363538" indent="-363538">
              <a:buFont typeface="Wingdings" panose="05000000000000000000" charset="0"/>
              <a:buNone/>
            </a:pPr>
            <a:endParaRPr lang="en-US" dirty="0">
              <a:solidFill>
                <a:schemeClr val="tx1"/>
              </a:solidFill>
            </a:endParaRPr>
          </a:p>
          <a:p>
            <a:pPr marL="363538" indent="-363538">
              <a:buFont typeface="Wingdings" panose="05000000000000000000" charset="0"/>
              <a:buChar char="q"/>
            </a:pPr>
            <a:r>
              <a:rPr lang="en-US" dirty="0" err="1">
                <a:solidFill>
                  <a:schemeClr val="tx1"/>
                </a:solidFill>
              </a:rPr>
              <a:t>Meningkatkan</a:t>
            </a:r>
            <a:r>
              <a:rPr lang="en-US" dirty="0">
                <a:solidFill>
                  <a:schemeClr val="tx1"/>
                </a:solidFill>
              </a:rPr>
              <a:t> </a:t>
            </a:r>
            <a:r>
              <a:rPr lang="en-US" dirty="0" err="1">
                <a:solidFill>
                  <a:schemeClr val="tx1"/>
                </a:solidFill>
              </a:rPr>
              <a:t>loyalitas</a:t>
            </a:r>
            <a:r>
              <a:rPr lang="en-US" dirty="0">
                <a:solidFill>
                  <a:schemeClr val="tx1"/>
                </a:solidFill>
              </a:rPr>
              <a:t> </a:t>
            </a:r>
            <a:r>
              <a:rPr lang="en-US" dirty="0" err="1">
                <a:solidFill>
                  <a:schemeClr val="tx1"/>
                </a:solidFill>
              </a:rPr>
              <a:t>pekerja</a:t>
            </a:r>
            <a:r>
              <a:rPr lang="en-US" dirty="0">
                <a:solidFill>
                  <a:schemeClr val="tx1"/>
                </a:solidFill>
              </a:rPr>
              <a:t> kepada </a:t>
            </a:r>
            <a:r>
              <a:rPr lang="en-US" dirty="0" err="1">
                <a:solidFill>
                  <a:schemeClr val="tx1"/>
                </a:solidFill>
              </a:rPr>
              <a:t>perusahaan</a:t>
            </a:r>
            <a:endParaRPr lang="en-US" dirty="0">
              <a:solidFill>
                <a:schemeClr val="tx1"/>
              </a:solidFill>
            </a:endParaRPr>
          </a:p>
        </p:txBody>
      </p:sp>
      <p:pic>
        <p:nvPicPr>
          <p:cNvPr id="4" name="Content Placeholder 3"/>
          <p:cNvPicPr>
            <a:picLocks noChangeAspect="1"/>
          </p:cNvPicPr>
          <p:nvPr/>
        </p:nvPicPr>
        <p:blipFill>
          <a:blip r:embed="rId2"/>
          <a:stretch>
            <a:fillRect/>
          </a:stretch>
        </p:blipFill>
        <p:spPr>
          <a:xfrm>
            <a:off x="5301615" y="14605"/>
            <a:ext cx="3870325" cy="4469765"/>
          </a:xfrm>
          <a:prstGeom prst="rect">
            <a:avLst/>
          </a:prstGeom>
          <a:noFill/>
          <a:ln>
            <a:no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heckerboard(across)">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525" y="165835"/>
            <a:ext cx="4115399" cy="621900"/>
          </a:xfrm>
        </p:spPr>
        <p:txBody>
          <a:bodyPr/>
          <a:lstStyle/>
          <a:p>
            <a:r>
              <a:rPr lang="en-US" sz="2000">
                <a:solidFill>
                  <a:srgbClr val="FF0000"/>
                </a:solidFill>
              </a:rPr>
              <a:t>Manfaat bagi perusahaan</a:t>
            </a:r>
          </a:p>
        </p:txBody>
      </p:sp>
      <p:sp>
        <p:nvSpPr>
          <p:cNvPr id="3" name="Text Placeholder 2"/>
          <p:cNvSpPr>
            <a:spLocks noGrp="1"/>
          </p:cNvSpPr>
          <p:nvPr>
            <p:ph type="body" idx="1"/>
          </p:nvPr>
        </p:nvSpPr>
        <p:spPr>
          <a:xfrm>
            <a:off x="936625" y="787400"/>
            <a:ext cx="6277610" cy="4030345"/>
          </a:xfrm>
        </p:spPr>
        <p:txBody>
          <a:bodyPr/>
          <a:lstStyle/>
          <a:p>
            <a:pPr marL="311150" indent="-311150"/>
            <a:r>
              <a:rPr lang="en-US" dirty="0" err="1">
                <a:solidFill>
                  <a:schemeClr val="tx1"/>
                </a:solidFill>
                <a:sym typeface="+mn-ea"/>
              </a:rPr>
              <a:t>Karyawan</a:t>
            </a:r>
            <a:r>
              <a:rPr lang="en-US" dirty="0">
                <a:solidFill>
                  <a:schemeClr val="tx1"/>
                </a:solidFill>
                <a:sym typeface="+mn-ea"/>
              </a:rPr>
              <a:t> </a:t>
            </a:r>
            <a:r>
              <a:rPr lang="en-US" dirty="0" err="1">
                <a:solidFill>
                  <a:schemeClr val="tx1"/>
                </a:solidFill>
                <a:sym typeface="+mn-ea"/>
              </a:rPr>
              <a:t>lebih</a:t>
            </a:r>
            <a:r>
              <a:rPr lang="en-US" dirty="0">
                <a:solidFill>
                  <a:schemeClr val="tx1"/>
                </a:solidFill>
                <a:sym typeface="+mn-ea"/>
              </a:rPr>
              <a:t> loyal </a:t>
            </a:r>
            <a:r>
              <a:rPr lang="en-US" dirty="0" err="1">
                <a:solidFill>
                  <a:schemeClr val="tx1"/>
                </a:solidFill>
                <a:sym typeface="+mn-ea"/>
              </a:rPr>
              <a:t>kepada</a:t>
            </a:r>
            <a:r>
              <a:rPr lang="en-US" dirty="0">
                <a:solidFill>
                  <a:schemeClr val="tx1"/>
                </a:solidFill>
                <a:sym typeface="+mn-ea"/>
              </a:rPr>
              <a:t> </a:t>
            </a:r>
            <a:r>
              <a:rPr lang="en-US" dirty="0" err="1">
                <a:solidFill>
                  <a:schemeClr val="tx1"/>
                </a:solidFill>
                <a:sym typeface="+mn-ea"/>
              </a:rPr>
              <a:t>perusahaan</a:t>
            </a:r>
            <a:r>
              <a:rPr lang="en-US" dirty="0">
                <a:solidFill>
                  <a:schemeClr val="tx1"/>
                </a:solidFill>
                <a:sym typeface="+mn-ea"/>
              </a:rPr>
              <a:t> </a:t>
            </a:r>
            <a:r>
              <a:rPr lang="en-US" dirty="0" err="1">
                <a:solidFill>
                  <a:schemeClr val="tx1"/>
                </a:solidFill>
                <a:sym typeface="+mn-ea"/>
              </a:rPr>
              <a:t>atau</a:t>
            </a:r>
            <a:r>
              <a:rPr lang="en-US" dirty="0">
                <a:solidFill>
                  <a:schemeClr val="tx1"/>
                </a:solidFill>
                <a:sym typeface="+mn-ea"/>
              </a:rPr>
              <a:t> </a:t>
            </a:r>
            <a:r>
              <a:rPr lang="en-US" dirty="0" err="1">
                <a:solidFill>
                  <a:schemeClr val="tx1"/>
                </a:solidFill>
                <a:sym typeface="+mn-ea"/>
              </a:rPr>
              <a:t>institusi</a:t>
            </a:r>
            <a:endParaRPr lang="en-US" dirty="0">
              <a:solidFill>
                <a:schemeClr val="tx1"/>
              </a:solidFill>
              <a:sym typeface="+mn-ea"/>
            </a:endParaRPr>
          </a:p>
          <a:p>
            <a:pPr>
              <a:buNone/>
            </a:pPr>
            <a:endParaRPr lang="en-US" dirty="0">
              <a:solidFill>
                <a:schemeClr val="tx1"/>
              </a:solidFill>
              <a:sym typeface="+mn-ea"/>
            </a:endParaRPr>
          </a:p>
          <a:p>
            <a:pPr marL="311150" indent="-311150"/>
            <a:r>
              <a:rPr lang="en-US" dirty="0" err="1">
                <a:solidFill>
                  <a:schemeClr val="tx1"/>
                </a:solidFill>
                <a:sym typeface="+mn-ea"/>
              </a:rPr>
              <a:t>Angka</a:t>
            </a:r>
            <a:r>
              <a:rPr lang="en-US" dirty="0">
                <a:solidFill>
                  <a:schemeClr val="tx1"/>
                </a:solidFill>
                <a:sym typeface="+mn-ea"/>
              </a:rPr>
              <a:t> turn-over </a:t>
            </a:r>
            <a:r>
              <a:rPr lang="en-US" dirty="0" err="1">
                <a:solidFill>
                  <a:schemeClr val="tx1"/>
                </a:solidFill>
                <a:sym typeface="+mn-ea"/>
              </a:rPr>
              <a:t>rendah</a:t>
            </a:r>
            <a:r>
              <a:rPr lang="en-US" dirty="0">
                <a:solidFill>
                  <a:schemeClr val="tx1"/>
                </a:solidFill>
                <a:sym typeface="+mn-ea"/>
              </a:rPr>
              <a:t> </a:t>
            </a:r>
            <a:r>
              <a:rPr lang="en-US" dirty="0" err="1">
                <a:solidFill>
                  <a:schemeClr val="tx1"/>
                </a:solidFill>
                <a:sym typeface="+mn-ea"/>
              </a:rPr>
              <a:t>sehingga</a:t>
            </a:r>
            <a:r>
              <a:rPr lang="en-US" dirty="0">
                <a:solidFill>
                  <a:schemeClr val="tx1"/>
                </a:solidFill>
                <a:sym typeface="+mn-ea"/>
              </a:rPr>
              <a:t> </a:t>
            </a:r>
            <a:r>
              <a:rPr lang="en-US" dirty="0" err="1">
                <a:solidFill>
                  <a:schemeClr val="tx1"/>
                </a:solidFill>
                <a:sym typeface="+mn-ea"/>
              </a:rPr>
              <a:t>rekrutmen</a:t>
            </a:r>
            <a:r>
              <a:rPr lang="en-US" dirty="0">
                <a:solidFill>
                  <a:schemeClr val="tx1"/>
                </a:solidFill>
                <a:sym typeface="+mn-ea"/>
              </a:rPr>
              <a:t> </a:t>
            </a:r>
            <a:r>
              <a:rPr lang="en-US" dirty="0" err="1">
                <a:solidFill>
                  <a:schemeClr val="tx1"/>
                </a:solidFill>
                <a:sym typeface="+mn-ea"/>
              </a:rPr>
              <a:t>dan</a:t>
            </a:r>
            <a:r>
              <a:rPr lang="en-US" dirty="0">
                <a:solidFill>
                  <a:schemeClr val="tx1"/>
                </a:solidFill>
                <a:sym typeface="+mn-ea"/>
              </a:rPr>
              <a:t> </a:t>
            </a:r>
            <a:r>
              <a:rPr lang="en-US" dirty="0" err="1">
                <a:solidFill>
                  <a:schemeClr val="tx1"/>
                </a:solidFill>
                <a:sym typeface="+mn-ea"/>
              </a:rPr>
              <a:t>pelatihan</a:t>
            </a:r>
            <a:r>
              <a:rPr lang="en-US" dirty="0">
                <a:solidFill>
                  <a:schemeClr val="tx1"/>
                </a:solidFill>
                <a:sym typeface="+mn-ea"/>
              </a:rPr>
              <a:t> </a:t>
            </a:r>
            <a:r>
              <a:rPr lang="en-US" dirty="0" err="1">
                <a:solidFill>
                  <a:schemeClr val="tx1"/>
                </a:solidFill>
                <a:sym typeface="+mn-ea"/>
              </a:rPr>
              <a:t>untuk</a:t>
            </a:r>
            <a:r>
              <a:rPr lang="en-US" dirty="0">
                <a:solidFill>
                  <a:schemeClr val="tx1"/>
                </a:solidFill>
                <a:sym typeface="+mn-ea"/>
              </a:rPr>
              <a:t> </a:t>
            </a:r>
            <a:r>
              <a:rPr lang="en-US" dirty="0" err="1">
                <a:solidFill>
                  <a:schemeClr val="tx1"/>
                </a:solidFill>
                <a:sym typeface="+mn-ea"/>
              </a:rPr>
              <a:t>karyawan</a:t>
            </a:r>
            <a:r>
              <a:rPr lang="en-US" dirty="0">
                <a:solidFill>
                  <a:schemeClr val="tx1"/>
                </a:solidFill>
                <a:sym typeface="+mn-ea"/>
              </a:rPr>
              <a:t> </a:t>
            </a:r>
            <a:r>
              <a:rPr lang="en-US" dirty="0" err="1">
                <a:solidFill>
                  <a:schemeClr val="tx1"/>
                </a:solidFill>
                <a:sym typeface="+mn-ea"/>
              </a:rPr>
              <a:t>baru</a:t>
            </a:r>
            <a:r>
              <a:rPr lang="en-US" dirty="0">
                <a:solidFill>
                  <a:schemeClr val="tx1"/>
                </a:solidFill>
                <a:sym typeface="+mn-ea"/>
              </a:rPr>
              <a:t> juga </a:t>
            </a:r>
            <a:r>
              <a:rPr lang="en-US" dirty="0" err="1">
                <a:solidFill>
                  <a:schemeClr val="tx1"/>
                </a:solidFill>
                <a:sym typeface="+mn-ea"/>
              </a:rPr>
              <a:t>rendah</a:t>
            </a:r>
            <a:r>
              <a:rPr lang="en-US" dirty="0">
                <a:solidFill>
                  <a:schemeClr val="tx1"/>
                </a:solidFill>
                <a:sym typeface="+mn-ea"/>
              </a:rPr>
              <a:t> </a:t>
            </a:r>
            <a:r>
              <a:rPr lang="en-US" dirty="0" err="1">
                <a:solidFill>
                  <a:schemeClr val="tx1"/>
                </a:solidFill>
                <a:sym typeface="+mn-ea"/>
              </a:rPr>
              <a:t>sehingga</a:t>
            </a:r>
            <a:r>
              <a:rPr lang="en-US" dirty="0">
                <a:solidFill>
                  <a:schemeClr val="tx1"/>
                </a:solidFill>
                <a:sym typeface="+mn-ea"/>
              </a:rPr>
              <a:t> </a:t>
            </a:r>
            <a:r>
              <a:rPr lang="en-US" dirty="0" err="1">
                <a:solidFill>
                  <a:schemeClr val="tx1"/>
                </a:solidFill>
                <a:sym typeface="+mn-ea"/>
              </a:rPr>
              <a:t>meningkatkan</a:t>
            </a:r>
            <a:r>
              <a:rPr lang="en-US" dirty="0">
                <a:solidFill>
                  <a:schemeClr val="tx1"/>
                </a:solidFill>
                <a:sym typeface="+mn-ea"/>
              </a:rPr>
              <a:t> </a:t>
            </a:r>
            <a:r>
              <a:rPr lang="en-US" dirty="0" err="1">
                <a:solidFill>
                  <a:schemeClr val="tx1"/>
                </a:solidFill>
                <a:sym typeface="+mn-ea"/>
              </a:rPr>
              <a:t>produktivitas</a:t>
            </a:r>
            <a:r>
              <a:rPr lang="en-US" dirty="0">
                <a:solidFill>
                  <a:schemeClr val="tx1"/>
                </a:solidFill>
                <a:sym typeface="+mn-ea"/>
              </a:rPr>
              <a:t> </a:t>
            </a:r>
            <a:r>
              <a:rPr lang="en-US" dirty="0" err="1">
                <a:solidFill>
                  <a:schemeClr val="tx1"/>
                </a:solidFill>
                <a:sym typeface="+mn-ea"/>
              </a:rPr>
              <a:t>perusahaan</a:t>
            </a:r>
            <a:r>
              <a:rPr lang="en-US" dirty="0">
                <a:solidFill>
                  <a:schemeClr val="tx1"/>
                </a:solidFill>
                <a:sym typeface="+mn-ea"/>
              </a:rPr>
              <a:t>.</a:t>
            </a:r>
          </a:p>
          <a:p>
            <a:pPr>
              <a:buNone/>
            </a:pPr>
            <a:endParaRPr lang="en-US" dirty="0">
              <a:solidFill>
                <a:schemeClr val="tx1"/>
              </a:solidFill>
              <a:sym typeface="+mn-ea"/>
            </a:endParaRPr>
          </a:p>
          <a:p>
            <a:pPr marL="311150" indent="-311150"/>
            <a:r>
              <a:rPr lang="en-US" dirty="0" err="1">
                <a:solidFill>
                  <a:schemeClr val="tx1"/>
                </a:solidFill>
                <a:sym typeface="+mn-ea"/>
              </a:rPr>
              <a:t>Menurunkan</a:t>
            </a:r>
            <a:r>
              <a:rPr lang="en-US" dirty="0">
                <a:solidFill>
                  <a:schemeClr val="tx1"/>
                </a:solidFill>
                <a:sym typeface="+mn-ea"/>
              </a:rPr>
              <a:t> </a:t>
            </a:r>
            <a:r>
              <a:rPr lang="en-US" dirty="0" err="1">
                <a:solidFill>
                  <a:schemeClr val="tx1"/>
                </a:solidFill>
                <a:sym typeface="+mn-ea"/>
              </a:rPr>
              <a:t>biaya</a:t>
            </a:r>
            <a:r>
              <a:rPr lang="en-US" dirty="0">
                <a:solidFill>
                  <a:schemeClr val="tx1"/>
                </a:solidFill>
                <a:sym typeface="+mn-ea"/>
              </a:rPr>
              <a:t> </a:t>
            </a:r>
            <a:r>
              <a:rPr lang="en-US" dirty="0" err="1">
                <a:solidFill>
                  <a:schemeClr val="tx1"/>
                </a:solidFill>
                <a:sym typeface="+mn-ea"/>
              </a:rPr>
              <a:t>kompensasi</a:t>
            </a:r>
            <a:r>
              <a:rPr lang="en-US" dirty="0">
                <a:solidFill>
                  <a:schemeClr val="tx1"/>
                </a:solidFill>
                <a:sym typeface="+mn-ea"/>
              </a:rPr>
              <a:t> </a:t>
            </a:r>
            <a:r>
              <a:rPr lang="en-US" dirty="0" err="1">
                <a:solidFill>
                  <a:schemeClr val="tx1"/>
                </a:solidFill>
                <a:sym typeface="+mn-ea"/>
              </a:rPr>
              <a:t>pengobatan</a:t>
            </a:r>
            <a:r>
              <a:rPr lang="en-US" dirty="0">
                <a:solidFill>
                  <a:schemeClr val="tx1"/>
                </a:solidFill>
                <a:sym typeface="+mn-ea"/>
              </a:rPr>
              <a:t> </a:t>
            </a:r>
            <a:r>
              <a:rPr lang="en-US" dirty="0" err="1">
                <a:solidFill>
                  <a:schemeClr val="tx1"/>
                </a:solidFill>
                <a:sym typeface="+mn-ea"/>
              </a:rPr>
              <a:t>karyawan,menurunkan</a:t>
            </a:r>
            <a:r>
              <a:rPr lang="en-US" dirty="0">
                <a:solidFill>
                  <a:schemeClr val="tx1"/>
                </a:solidFill>
                <a:sym typeface="+mn-ea"/>
              </a:rPr>
              <a:t> </a:t>
            </a:r>
            <a:r>
              <a:rPr lang="en-US" dirty="0" err="1">
                <a:solidFill>
                  <a:schemeClr val="tx1"/>
                </a:solidFill>
                <a:sym typeface="+mn-ea"/>
              </a:rPr>
              <a:t>angka</a:t>
            </a:r>
            <a:r>
              <a:rPr lang="en-US" dirty="0">
                <a:solidFill>
                  <a:schemeClr val="tx1"/>
                </a:solidFill>
                <a:sym typeface="+mn-ea"/>
              </a:rPr>
              <a:t> </a:t>
            </a:r>
            <a:r>
              <a:rPr lang="en-US" dirty="0" err="1">
                <a:solidFill>
                  <a:schemeClr val="tx1"/>
                </a:solidFill>
                <a:sym typeface="+mn-ea"/>
              </a:rPr>
              <a:t>penyakit</a:t>
            </a:r>
            <a:r>
              <a:rPr lang="en-US" dirty="0">
                <a:solidFill>
                  <a:schemeClr val="tx1"/>
                </a:solidFill>
                <a:sym typeface="+mn-ea"/>
              </a:rPr>
              <a:t> </a:t>
            </a:r>
            <a:r>
              <a:rPr lang="en-US" dirty="0" err="1">
                <a:solidFill>
                  <a:schemeClr val="tx1"/>
                </a:solidFill>
                <a:sym typeface="+mn-ea"/>
              </a:rPr>
              <a:t>akibat</a:t>
            </a:r>
            <a:r>
              <a:rPr lang="en-US" dirty="0">
                <a:solidFill>
                  <a:schemeClr val="tx1"/>
                </a:solidFill>
                <a:sym typeface="+mn-ea"/>
              </a:rPr>
              <a:t> </a:t>
            </a:r>
            <a:r>
              <a:rPr lang="en-US" dirty="0" err="1">
                <a:solidFill>
                  <a:schemeClr val="tx1"/>
                </a:solidFill>
                <a:sym typeface="+mn-ea"/>
              </a:rPr>
              <a:t>kerja</a:t>
            </a:r>
            <a:r>
              <a:rPr lang="en-US" dirty="0">
                <a:solidFill>
                  <a:schemeClr val="tx1"/>
                </a:solidFill>
                <a:sym typeface="+mn-ea"/>
              </a:rPr>
              <a:t>, </a:t>
            </a:r>
            <a:r>
              <a:rPr lang="en-US" dirty="0" err="1">
                <a:solidFill>
                  <a:schemeClr val="tx1"/>
                </a:solidFill>
                <a:sym typeface="+mn-ea"/>
              </a:rPr>
              <a:t>menumbuhkan</a:t>
            </a:r>
            <a:r>
              <a:rPr lang="en-US" dirty="0">
                <a:solidFill>
                  <a:schemeClr val="tx1"/>
                </a:solidFill>
                <a:sym typeface="+mn-ea"/>
              </a:rPr>
              <a:t> </a:t>
            </a:r>
            <a:r>
              <a:rPr lang="en-US" dirty="0" err="1">
                <a:solidFill>
                  <a:schemeClr val="tx1"/>
                </a:solidFill>
                <a:sym typeface="+mn-ea"/>
              </a:rPr>
              <a:t>kebiasaan</a:t>
            </a:r>
            <a:r>
              <a:rPr lang="en-US" dirty="0">
                <a:solidFill>
                  <a:schemeClr val="tx1"/>
                </a:solidFill>
                <a:sym typeface="+mn-ea"/>
              </a:rPr>
              <a:t> </a:t>
            </a:r>
            <a:r>
              <a:rPr lang="en-US" dirty="0" err="1">
                <a:solidFill>
                  <a:schemeClr val="tx1"/>
                </a:solidFill>
                <a:sym typeface="+mn-ea"/>
              </a:rPr>
              <a:t>kerja</a:t>
            </a:r>
            <a:r>
              <a:rPr lang="en-US" dirty="0">
                <a:solidFill>
                  <a:schemeClr val="tx1"/>
                </a:solidFill>
                <a:sym typeface="+mn-ea"/>
              </a:rPr>
              <a:t> </a:t>
            </a:r>
            <a:r>
              <a:rPr lang="en-US" dirty="0" err="1">
                <a:solidFill>
                  <a:schemeClr val="tx1"/>
                </a:solidFill>
                <a:sym typeface="+mn-ea"/>
              </a:rPr>
              <a:t>dan</a:t>
            </a:r>
            <a:r>
              <a:rPr lang="en-US" dirty="0">
                <a:solidFill>
                  <a:schemeClr val="tx1"/>
                </a:solidFill>
                <a:sym typeface="+mn-ea"/>
              </a:rPr>
              <a:t> </a:t>
            </a:r>
            <a:r>
              <a:rPr lang="en-US" dirty="0" err="1">
                <a:solidFill>
                  <a:schemeClr val="tx1"/>
                </a:solidFill>
                <a:sym typeface="+mn-ea"/>
              </a:rPr>
              <a:t>gaya</a:t>
            </a:r>
            <a:r>
              <a:rPr lang="en-US" dirty="0">
                <a:solidFill>
                  <a:schemeClr val="tx1"/>
                </a:solidFill>
                <a:sym typeface="+mn-ea"/>
              </a:rPr>
              <a:t> </a:t>
            </a:r>
            <a:r>
              <a:rPr lang="en-US" dirty="0" err="1">
                <a:solidFill>
                  <a:schemeClr val="tx1"/>
                </a:solidFill>
                <a:sym typeface="+mn-ea"/>
              </a:rPr>
              <a:t>hidup</a:t>
            </a:r>
            <a:r>
              <a:rPr lang="en-US" dirty="0">
                <a:solidFill>
                  <a:schemeClr val="tx1"/>
                </a:solidFill>
                <a:sym typeface="+mn-ea"/>
              </a:rPr>
              <a:t> </a:t>
            </a:r>
            <a:r>
              <a:rPr lang="en-US" dirty="0" err="1">
                <a:solidFill>
                  <a:schemeClr val="tx1"/>
                </a:solidFill>
                <a:sym typeface="+mn-ea"/>
              </a:rPr>
              <a:t>sehat</a:t>
            </a:r>
            <a:r>
              <a:rPr lang="en-US" dirty="0">
                <a:solidFill>
                  <a:schemeClr val="tx1"/>
                </a:solidFill>
                <a:sym typeface="+mn-ea"/>
              </a:rPr>
              <a:t>, </a:t>
            </a:r>
            <a:r>
              <a:rPr lang="en-US" dirty="0" err="1">
                <a:solidFill>
                  <a:schemeClr val="tx1"/>
                </a:solidFill>
                <a:sym typeface="+mn-ea"/>
              </a:rPr>
              <a:t>menciptakan</a:t>
            </a:r>
            <a:r>
              <a:rPr lang="en-US" dirty="0">
                <a:solidFill>
                  <a:schemeClr val="tx1"/>
                </a:solidFill>
                <a:sym typeface="+mn-ea"/>
              </a:rPr>
              <a:t> </a:t>
            </a:r>
            <a:r>
              <a:rPr lang="en-US" dirty="0" err="1">
                <a:solidFill>
                  <a:schemeClr val="tx1"/>
                </a:solidFill>
                <a:sym typeface="+mn-ea"/>
              </a:rPr>
              <a:t>lingkungan</a:t>
            </a:r>
            <a:r>
              <a:rPr lang="en-US" dirty="0">
                <a:solidFill>
                  <a:schemeClr val="tx1"/>
                </a:solidFill>
                <a:sym typeface="+mn-ea"/>
              </a:rPr>
              <a:t> </a:t>
            </a:r>
            <a:r>
              <a:rPr lang="en-US" dirty="0" err="1">
                <a:solidFill>
                  <a:schemeClr val="tx1"/>
                </a:solidFill>
                <a:sym typeface="+mn-ea"/>
              </a:rPr>
              <a:t>kerja</a:t>
            </a:r>
            <a:r>
              <a:rPr lang="en-US" dirty="0">
                <a:solidFill>
                  <a:schemeClr val="tx1"/>
                </a:solidFill>
                <a:sym typeface="+mn-ea"/>
              </a:rPr>
              <a:t> yang </a:t>
            </a:r>
            <a:r>
              <a:rPr lang="en-US" dirty="0" err="1">
                <a:solidFill>
                  <a:schemeClr val="tx1"/>
                </a:solidFill>
                <a:sym typeface="+mn-ea"/>
              </a:rPr>
              <a:t>sehat</a:t>
            </a:r>
            <a:r>
              <a:rPr lang="en-US" dirty="0">
                <a:solidFill>
                  <a:schemeClr val="tx1"/>
                </a:solidFill>
                <a:sym typeface="+mn-ea"/>
              </a:rPr>
              <a:t> </a:t>
            </a:r>
            <a:r>
              <a:rPr lang="en-US" dirty="0" err="1">
                <a:solidFill>
                  <a:schemeClr val="tx1"/>
                </a:solidFill>
                <a:sym typeface="+mn-ea"/>
              </a:rPr>
              <a:t>kondusif</a:t>
            </a:r>
            <a:r>
              <a:rPr lang="en-US" dirty="0">
                <a:solidFill>
                  <a:schemeClr val="tx1"/>
                </a:solidFill>
                <a:sym typeface="+mn-ea"/>
              </a:rPr>
              <a:t> </a:t>
            </a:r>
            <a:r>
              <a:rPr lang="en-US" dirty="0" err="1">
                <a:solidFill>
                  <a:schemeClr val="tx1"/>
                </a:solidFill>
                <a:sym typeface="+mn-ea"/>
              </a:rPr>
              <a:t>dan</a:t>
            </a:r>
            <a:r>
              <a:rPr lang="en-US" dirty="0">
                <a:solidFill>
                  <a:schemeClr val="tx1"/>
                </a:solidFill>
                <a:sym typeface="+mn-ea"/>
              </a:rPr>
              <a:t> </a:t>
            </a:r>
            <a:r>
              <a:rPr lang="en-US" dirty="0" err="1">
                <a:solidFill>
                  <a:schemeClr val="tx1"/>
                </a:solidFill>
                <a:sym typeface="+mn-ea"/>
              </a:rPr>
              <a:t>aman</a:t>
            </a:r>
            <a:r>
              <a:rPr lang="en-US" dirty="0">
                <a:solidFill>
                  <a:schemeClr val="tx1"/>
                </a:solidFill>
                <a:sym typeface="+mn-ea"/>
              </a:rPr>
              <a:t>, </a:t>
            </a:r>
            <a:r>
              <a:rPr lang="en-US" dirty="0" err="1">
                <a:solidFill>
                  <a:schemeClr val="tx1"/>
                </a:solidFill>
                <a:sym typeface="+mn-ea"/>
              </a:rPr>
              <a:t>memberikan</a:t>
            </a:r>
            <a:r>
              <a:rPr lang="en-US" dirty="0">
                <a:solidFill>
                  <a:schemeClr val="tx1"/>
                </a:solidFill>
                <a:sym typeface="+mn-ea"/>
              </a:rPr>
              <a:t> </a:t>
            </a:r>
            <a:r>
              <a:rPr lang="en-US" dirty="0" err="1">
                <a:solidFill>
                  <a:schemeClr val="tx1"/>
                </a:solidFill>
                <a:sym typeface="+mn-ea"/>
              </a:rPr>
              <a:t>dampak</a:t>
            </a:r>
            <a:r>
              <a:rPr lang="en-US" dirty="0">
                <a:solidFill>
                  <a:schemeClr val="tx1"/>
                </a:solidFill>
                <a:sym typeface="+mn-ea"/>
              </a:rPr>
              <a:t> </a:t>
            </a:r>
            <a:r>
              <a:rPr lang="en-US" dirty="0" err="1">
                <a:solidFill>
                  <a:schemeClr val="tx1"/>
                </a:solidFill>
                <a:sym typeface="+mn-ea"/>
              </a:rPr>
              <a:t>positif</a:t>
            </a:r>
            <a:r>
              <a:rPr lang="en-US" dirty="0">
                <a:solidFill>
                  <a:schemeClr val="tx1"/>
                </a:solidFill>
                <a:sym typeface="+mn-ea"/>
              </a:rPr>
              <a:t> </a:t>
            </a:r>
            <a:r>
              <a:rPr lang="en-US" dirty="0" err="1">
                <a:solidFill>
                  <a:schemeClr val="tx1"/>
                </a:solidFill>
                <a:sym typeface="+mn-ea"/>
              </a:rPr>
              <a:t>terhadap</a:t>
            </a:r>
            <a:r>
              <a:rPr lang="en-US" dirty="0">
                <a:solidFill>
                  <a:schemeClr val="tx1"/>
                </a:solidFill>
                <a:sym typeface="+mn-ea"/>
              </a:rPr>
              <a:t> </a:t>
            </a:r>
            <a:r>
              <a:rPr lang="en-US" dirty="0" err="1">
                <a:solidFill>
                  <a:schemeClr val="tx1"/>
                </a:solidFill>
                <a:sym typeface="+mn-ea"/>
              </a:rPr>
              <a:t>lingkungan</a:t>
            </a:r>
            <a:r>
              <a:rPr lang="en-US" dirty="0">
                <a:solidFill>
                  <a:schemeClr val="tx1"/>
                </a:solidFill>
                <a:sym typeface="+mn-ea"/>
              </a:rPr>
              <a:t> </a:t>
            </a:r>
            <a:r>
              <a:rPr lang="en-US" dirty="0" err="1">
                <a:solidFill>
                  <a:schemeClr val="tx1"/>
                </a:solidFill>
                <a:sym typeface="+mn-ea"/>
              </a:rPr>
              <a:t>kerja</a:t>
            </a:r>
            <a:r>
              <a:rPr lang="en-US" dirty="0">
                <a:solidFill>
                  <a:schemeClr val="tx1"/>
                </a:solidFill>
                <a:sym typeface="+mn-ea"/>
              </a:rPr>
              <a:t> di </a:t>
            </a:r>
            <a:r>
              <a:rPr lang="en-US" dirty="0" err="1">
                <a:solidFill>
                  <a:schemeClr val="tx1"/>
                </a:solidFill>
                <a:sym typeface="+mn-ea"/>
              </a:rPr>
              <a:t>masyarakat</a:t>
            </a:r>
            <a:r>
              <a:rPr lang="en-US" dirty="0">
                <a:solidFill>
                  <a:schemeClr val="tx1"/>
                </a:solidFill>
                <a:sym typeface="+mn-ea"/>
              </a:rPr>
              <a:t>. </a:t>
            </a:r>
          </a:p>
          <a:p>
            <a:pPr>
              <a:buNone/>
            </a:pPr>
            <a:endParaRPr lang="en-US" dirty="0">
              <a:solidFill>
                <a:schemeClr val="tx1"/>
              </a:solidFill>
              <a:sym typeface="+mn-ea"/>
            </a:endParaRPr>
          </a:p>
          <a:p>
            <a:pPr marL="311150" indent="-311150"/>
            <a:r>
              <a:rPr lang="en-US" dirty="0" err="1">
                <a:solidFill>
                  <a:schemeClr val="tx1"/>
                </a:solidFill>
                <a:sym typeface="+mn-ea"/>
              </a:rPr>
              <a:t>Perusahaan</a:t>
            </a:r>
            <a:r>
              <a:rPr lang="en-US" dirty="0">
                <a:solidFill>
                  <a:schemeClr val="tx1"/>
                </a:solidFill>
                <a:sym typeface="+mn-ea"/>
              </a:rPr>
              <a:t> </a:t>
            </a:r>
            <a:r>
              <a:rPr lang="en-US" dirty="0" err="1">
                <a:solidFill>
                  <a:schemeClr val="tx1"/>
                </a:solidFill>
                <a:sym typeface="+mn-ea"/>
              </a:rPr>
              <a:t>mempunyai</a:t>
            </a:r>
            <a:r>
              <a:rPr lang="en-US" dirty="0">
                <a:solidFill>
                  <a:schemeClr val="tx1"/>
                </a:solidFill>
                <a:sym typeface="+mn-ea"/>
              </a:rPr>
              <a:t> </a:t>
            </a:r>
            <a:r>
              <a:rPr lang="en-US" dirty="0" err="1">
                <a:solidFill>
                  <a:schemeClr val="tx1"/>
                </a:solidFill>
                <a:sym typeface="+mn-ea"/>
              </a:rPr>
              <a:t>citra</a:t>
            </a:r>
            <a:r>
              <a:rPr lang="en-US" dirty="0">
                <a:solidFill>
                  <a:schemeClr val="tx1"/>
                </a:solidFill>
                <a:sym typeface="+mn-ea"/>
              </a:rPr>
              <a:t> </a:t>
            </a:r>
            <a:r>
              <a:rPr lang="en-US" dirty="0" err="1">
                <a:solidFill>
                  <a:schemeClr val="tx1"/>
                </a:solidFill>
                <a:sym typeface="+mn-ea"/>
              </a:rPr>
              <a:t>positif</a:t>
            </a:r>
            <a:r>
              <a:rPr lang="en-US" dirty="0">
                <a:solidFill>
                  <a:schemeClr val="tx1"/>
                </a:solidFill>
                <a:sym typeface="+mn-ea"/>
              </a:rPr>
              <a:t> </a:t>
            </a:r>
            <a:r>
              <a:rPr lang="en-US" dirty="0" err="1">
                <a:solidFill>
                  <a:schemeClr val="tx1"/>
                </a:solidFill>
                <a:sym typeface="+mn-ea"/>
              </a:rPr>
              <a:t>dari</a:t>
            </a:r>
            <a:r>
              <a:rPr lang="en-US" dirty="0">
                <a:solidFill>
                  <a:schemeClr val="tx1"/>
                </a:solidFill>
                <a:sym typeface="+mn-ea"/>
              </a:rPr>
              <a:t> </a:t>
            </a:r>
            <a:r>
              <a:rPr lang="en-US" dirty="0" err="1">
                <a:solidFill>
                  <a:schemeClr val="tx1"/>
                </a:solidFill>
                <a:sym typeface="+mn-ea"/>
              </a:rPr>
              <a:t>masyarakat</a:t>
            </a:r>
            <a:r>
              <a:rPr lang="en-US" dirty="0">
                <a:solidFill>
                  <a:schemeClr val="tx1"/>
                </a:solidFill>
                <a:sym typeface="+mn-ea"/>
              </a:rPr>
              <a:t> </a:t>
            </a:r>
            <a:r>
              <a:rPr lang="en-US" dirty="0" err="1">
                <a:solidFill>
                  <a:schemeClr val="tx1"/>
                </a:solidFill>
                <a:sym typeface="+mn-ea"/>
              </a:rPr>
              <a:t>dan</a:t>
            </a:r>
            <a:r>
              <a:rPr lang="en-US" dirty="0">
                <a:solidFill>
                  <a:schemeClr val="tx1"/>
                </a:solidFill>
                <a:sym typeface="+mn-ea"/>
              </a:rPr>
              <a:t> </a:t>
            </a:r>
            <a:r>
              <a:rPr lang="en-US" dirty="0" err="1">
                <a:solidFill>
                  <a:schemeClr val="tx1"/>
                </a:solidFill>
                <a:sym typeface="+mn-ea"/>
              </a:rPr>
              <a:t>mitra</a:t>
            </a:r>
            <a:r>
              <a:rPr lang="en-US" dirty="0">
                <a:solidFill>
                  <a:schemeClr val="tx1"/>
                </a:solidFill>
                <a:sym typeface="+mn-ea"/>
              </a:rPr>
              <a:t> </a:t>
            </a:r>
            <a:r>
              <a:rPr lang="en-US" dirty="0" err="1">
                <a:solidFill>
                  <a:schemeClr val="tx1"/>
                </a:solidFill>
                <a:sym typeface="+mn-ea"/>
              </a:rPr>
              <a:t>bisnis</a:t>
            </a:r>
            <a:r>
              <a:rPr lang="en-US" dirty="0">
                <a:solidFill>
                  <a:schemeClr val="tx1"/>
                </a:solidFill>
                <a:sym typeface="+mn-ea"/>
              </a:rPr>
              <a:t> </a:t>
            </a:r>
            <a:r>
              <a:rPr lang="en-US" dirty="0" err="1">
                <a:solidFill>
                  <a:schemeClr val="tx1"/>
                </a:solidFill>
                <a:sym typeface="+mn-ea"/>
              </a:rPr>
              <a:t>sehinga</a:t>
            </a:r>
            <a:r>
              <a:rPr lang="en-US" dirty="0">
                <a:solidFill>
                  <a:schemeClr val="tx1"/>
                </a:solidFill>
                <a:sym typeface="+mn-ea"/>
              </a:rPr>
              <a:t> </a:t>
            </a:r>
            <a:r>
              <a:rPr lang="en-US" dirty="0" err="1">
                <a:solidFill>
                  <a:schemeClr val="tx1"/>
                </a:solidFill>
                <a:sym typeface="+mn-ea"/>
              </a:rPr>
              <a:t>maendapatkan</a:t>
            </a:r>
            <a:r>
              <a:rPr lang="en-US" dirty="0">
                <a:solidFill>
                  <a:schemeClr val="tx1"/>
                </a:solidFill>
                <a:sym typeface="+mn-ea"/>
              </a:rPr>
              <a:t> </a:t>
            </a:r>
            <a:r>
              <a:rPr lang="en-US" dirty="0" err="1">
                <a:solidFill>
                  <a:schemeClr val="tx1"/>
                </a:solidFill>
                <a:sym typeface="+mn-ea"/>
              </a:rPr>
              <a:t>kepercayaan</a:t>
            </a:r>
            <a:r>
              <a:rPr lang="en-US" dirty="0">
                <a:solidFill>
                  <a:schemeClr val="tx1"/>
                </a:solidFill>
                <a:sym typeface="+mn-ea"/>
              </a:rPr>
              <a:t> </a:t>
            </a:r>
            <a:r>
              <a:rPr lang="en-US" dirty="0" err="1">
                <a:solidFill>
                  <a:schemeClr val="tx1"/>
                </a:solidFill>
                <a:sym typeface="+mn-ea"/>
              </a:rPr>
              <a:t>baik</a:t>
            </a:r>
            <a:r>
              <a:rPr lang="en-US" dirty="0">
                <a:solidFill>
                  <a:schemeClr val="tx1"/>
                </a:solidFill>
                <a:sym typeface="+mn-ea"/>
              </a:rPr>
              <a:t> </a:t>
            </a:r>
            <a:r>
              <a:rPr lang="en-US" dirty="0" err="1">
                <a:solidFill>
                  <a:schemeClr val="tx1"/>
                </a:solidFill>
                <a:sym typeface="+mn-ea"/>
              </a:rPr>
              <a:t>dari</a:t>
            </a:r>
            <a:r>
              <a:rPr lang="en-US" dirty="0">
                <a:solidFill>
                  <a:schemeClr val="tx1"/>
                </a:solidFill>
                <a:sym typeface="+mn-ea"/>
              </a:rPr>
              <a:t> </a:t>
            </a:r>
            <a:r>
              <a:rPr lang="en-US" dirty="0" err="1">
                <a:solidFill>
                  <a:schemeClr val="tx1"/>
                </a:solidFill>
                <a:sym typeface="+mn-ea"/>
              </a:rPr>
              <a:t>masyarakat</a:t>
            </a:r>
            <a:r>
              <a:rPr lang="en-US" dirty="0">
                <a:solidFill>
                  <a:schemeClr val="tx1"/>
                </a:solidFill>
                <a:sym typeface="+mn-ea"/>
              </a:rPr>
              <a:t> </a:t>
            </a:r>
            <a:r>
              <a:rPr lang="en-US" dirty="0" err="1">
                <a:solidFill>
                  <a:schemeClr val="tx1"/>
                </a:solidFill>
                <a:sym typeface="+mn-ea"/>
              </a:rPr>
              <a:t>maupun</a:t>
            </a:r>
            <a:r>
              <a:rPr lang="en-US" dirty="0">
                <a:solidFill>
                  <a:schemeClr val="tx1"/>
                </a:solidFill>
                <a:sym typeface="+mn-ea"/>
              </a:rPr>
              <a:t> </a:t>
            </a:r>
            <a:r>
              <a:rPr lang="en-US" dirty="0" err="1">
                <a:solidFill>
                  <a:schemeClr val="tx1"/>
                </a:solidFill>
                <a:sym typeface="+mn-ea"/>
              </a:rPr>
              <a:t>mitra</a:t>
            </a:r>
            <a:r>
              <a:rPr lang="en-US" dirty="0">
                <a:solidFill>
                  <a:schemeClr val="tx1"/>
                </a:solidFill>
                <a:sym typeface="+mn-ea"/>
              </a:rPr>
              <a:t> </a:t>
            </a:r>
            <a:r>
              <a:rPr lang="en-US" dirty="0" err="1">
                <a:solidFill>
                  <a:schemeClr val="tx1"/>
                </a:solidFill>
                <a:sym typeface="+mn-ea"/>
              </a:rPr>
              <a:t>bisnis</a:t>
            </a:r>
            <a:r>
              <a:rPr lang="en-US" dirty="0">
                <a:solidFill>
                  <a:schemeClr val="tx1"/>
                </a:solidFill>
                <a:sym typeface="+mn-ea"/>
              </a:rPr>
              <a:t>. </a:t>
            </a:r>
            <a:endParaRPr lang="en-US"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2"/>
          <a:srcRect/>
          <a:stretch>
            <a:fillRect/>
          </a:stretch>
        </p:blipFill>
        <p:spPr bwMode="auto">
          <a:xfrm>
            <a:off x="533400" y="0"/>
            <a:ext cx="1914516" cy="1692296"/>
          </a:xfrm>
          <a:prstGeom prst="rect">
            <a:avLst/>
          </a:prstGeom>
          <a:noFill/>
          <a:ln w="9525">
            <a:noFill/>
            <a:miter lim="800000"/>
            <a:headEnd/>
            <a:tailEnd/>
          </a:ln>
        </p:spPr>
      </p:pic>
      <p:sp>
        <p:nvSpPr>
          <p:cNvPr id="21507" name="Text Box 5"/>
          <p:cNvSpPr txBox="1">
            <a:spLocks noChangeArrowheads="1"/>
          </p:cNvSpPr>
          <p:nvPr/>
        </p:nvSpPr>
        <p:spPr bwMode="auto">
          <a:xfrm>
            <a:off x="2743200" y="514350"/>
            <a:ext cx="4696460" cy="460375"/>
          </a:xfrm>
          <a:prstGeom prst="rect">
            <a:avLst/>
          </a:prstGeom>
          <a:noFill/>
          <a:ln w="9525">
            <a:noFill/>
            <a:miter lim="800000"/>
          </a:ln>
        </p:spPr>
        <p:txBody>
          <a:bodyPr wrap="none">
            <a:spAutoFit/>
          </a:bodyPr>
          <a:lstStyle/>
          <a:p>
            <a:r>
              <a:rPr lang="id-ID" sz="2400" dirty="0">
                <a:latin typeface="Constantia" panose="02030602050306030303" pitchFamily="18" charset="0"/>
              </a:rPr>
              <a:t>PHBS </a:t>
            </a:r>
            <a:r>
              <a:rPr lang="en-US" sz="2400" dirty="0">
                <a:latin typeface="Constantia" panose="02030602050306030303" pitchFamily="18" charset="0"/>
              </a:rPr>
              <a:t>TATANAN TEMPAT KERJA</a:t>
            </a:r>
          </a:p>
        </p:txBody>
      </p:sp>
      <p:sp>
        <p:nvSpPr>
          <p:cNvPr id="21508" name="Text Box 6"/>
          <p:cNvSpPr txBox="1">
            <a:spLocks noChangeArrowheads="1"/>
          </p:cNvSpPr>
          <p:nvPr/>
        </p:nvSpPr>
        <p:spPr bwMode="auto">
          <a:xfrm>
            <a:off x="1600200" y="1581150"/>
            <a:ext cx="6215106" cy="4016484"/>
          </a:xfrm>
          <a:prstGeom prst="rect">
            <a:avLst/>
          </a:prstGeom>
          <a:noFill/>
          <a:ln w="9525">
            <a:noFill/>
            <a:miter lim="800000"/>
          </a:ln>
        </p:spPr>
        <p:txBody>
          <a:bodyPr wrap="square">
            <a:spAutoFit/>
          </a:bodyPr>
          <a:lstStyle/>
          <a:p>
            <a:pPr marL="838200" indent="-838200"/>
            <a:r>
              <a:rPr lang="en-US" sz="2100" dirty="0">
                <a:solidFill>
                  <a:srgbClr val="C00000"/>
                </a:solidFill>
                <a:latin typeface="Constantia" panose="02030602050306030303" pitchFamily="18" charset="0"/>
              </a:rPr>
              <a:t>8 INDIKATOR :</a:t>
            </a:r>
          </a:p>
          <a:p>
            <a:pPr marL="532130" indent="-532130">
              <a:buFontTx/>
              <a:buAutoNum type="arabicPeriod"/>
            </a:pPr>
            <a:r>
              <a:rPr lang="en-US" sz="1800" dirty="0">
                <a:latin typeface="Constantia" panose="02030602050306030303" pitchFamily="18" charset="0"/>
              </a:rPr>
              <a:t>TIDAK MEROKOK DI TEMPAT KERJA</a:t>
            </a:r>
          </a:p>
          <a:p>
            <a:pPr marL="532130" indent="-532130">
              <a:buFontTx/>
              <a:buAutoNum type="arabicPeriod"/>
            </a:pPr>
            <a:r>
              <a:rPr lang="en-US" sz="1800" dirty="0">
                <a:latin typeface="Constantia" panose="02030602050306030303" pitchFamily="18" charset="0"/>
              </a:rPr>
              <a:t>MEMBELI &amp;MENGKONSUMSI MAKANAN </a:t>
            </a:r>
            <a:r>
              <a:rPr lang="id-ID" sz="1800" dirty="0">
                <a:latin typeface="Constantia" panose="02030602050306030303" pitchFamily="18" charset="0"/>
              </a:rPr>
              <a:t>SEHAT </a:t>
            </a:r>
            <a:r>
              <a:rPr lang="en-US" sz="1800" dirty="0">
                <a:latin typeface="Constantia" panose="02030602050306030303" pitchFamily="18" charset="0"/>
              </a:rPr>
              <a:t>DI T</a:t>
            </a:r>
            <a:r>
              <a:rPr lang="id-ID" sz="1800" dirty="0">
                <a:latin typeface="Constantia" panose="02030602050306030303" pitchFamily="18" charset="0"/>
              </a:rPr>
              <a:t>EMPAT</a:t>
            </a:r>
            <a:r>
              <a:rPr lang="en-US" sz="1800" dirty="0">
                <a:latin typeface="Constantia" panose="02030602050306030303" pitchFamily="18" charset="0"/>
              </a:rPr>
              <a:t> KERJA</a:t>
            </a:r>
          </a:p>
          <a:p>
            <a:pPr marL="532130" indent="-532130">
              <a:buFontTx/>
              <a:buAutoNum type="arabicPeriod"/>
            </a:pPr>
            <a:r>
              <a:rPr lang="en-US" sz="1800" dirty="0">
                <a:latin typeface="Constantia" panose="02030602050306030303" pitchFamily="18" charset="0"/>
              </a:rPr>
              <a:t>MELAKUKAN OLAHRAGA SECARA TERATUR</a:t>
            </a:r>
          </a:p>
          <a:p>
            <a:pPr marL="532130" indent="-532130">
              <a:buFontTx/>
              <a:buAutoNum type="arabicPeriod"/>
            </a:pPr>
            <a:r>
              <a:rPr lang="en-US" sz="1800" dirty="0">
                <a:latin typeface="Constantia" panose="02030602050306030303" pitchFamily="18" charset="0"/>
              </a:rPr>
              <a:t>MENCUCI TANGAN DGN AIR BERSIH&amp;SABUN</a:t>
            </a:r>
          </a:p>
          <a:p>
            <a:pPr marL="532130" indent="-532130">
              <a:buFontTx/>
              <a:buAutoNum type="arabicPeriod"/>
            </a:pPr>
            <a:r>
              <a:rPr lang="en-US" sz="1800" dirty="0">
                <a:latin typeface="Constantia" panose="02030602050306030303" pitchFamily="18" charset="0"/>
              </a:rPr>
              <a:t>MEMBERANTAS JENTIK NYAMUK DI TEMPAT KERJA</a:t>
            </a:r>
          </a:p>
          <a:p>
            <a:pPr marL="532130" indent="-532130">
              <a:buFontTx/>
              <a:buAutoNum type="arabicPeriod"/>
            </a:pPr>
            <a:r>
              <a:rPr lang="en-US" sz="1800" dirty="0">
                <a:latin typeface="Constantia" panose="02030602050306030303" pitchFamily="18" charset="0"/>
              </a:rPr>
              <a:t>MENGGUNAKAN JAMBAN</a:t>
            </a:r>
          </a:p>
          <a:p>
            <a:pPr marL="532130" indent="-532130">
              <a:buFontTx/>
              <a:buAutoNum type="arabicPeriod"/>
            </a:pPr>
            <a:r>
              <a:rPr lang="en-US" sz="1800" dirty="0">
                <a:latin typeface="Constantia" panose="02030602050306030303" pitchFamily="18" charset="0"/>
              </a:rPr>
              <a:t>MEMBUANG SAMPAH PD TEMPATNYA</a:t>
            </a:r>
          </a:p>
          <a:p>
            <a:pPr marL="532130" indent="-532130">
              <a:buFontTx/>
              <a:buAutoNum type="arabicPeriod"/>
            </a:pPr>
            <a:r>
              <a:rPr lang="en-US" sz="1800" dirty="0">
                <a:latin typeface="Constantia" panose="02030602050306030303" pitchFamily="18" charset="0"/>
              </a:rPr>
              <a:t>MENGGUNAKAN APD SESUAI JENIS PEKERJAANNYA</a:t>
            </a:r>
          </a:p>
          <a:p>
            <a:pPr marL="838200" indent="-838200">
              <a:buFontTx/>
              <a:buAutoNum type="arabicPeriod"/>
            </a:pPr>
            <a:endParaRPr lang="en-US" sz="1800" dirty="0">
              <a:latin typeface="Constantia" panose="02030602050306030303" pitchFamily="18" charset="0"/>
            </a:endParaRPr>
          </a:p>
          <a:p>
            <a:pPr marL="838200" indent="-838200">
              <a:buFontTx/>
              <a:buAutoNum type="arabicPeriod"/>
            </a:pPr>
            <a:endParaRPr lang="en-US" sz="1800" dirty="0">
              <a:latin typeface="Constantia" panose="02030602050306030303" pitchFamily="18" charset="0"/>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to="" calcmode="lin" valueType="num">
                                      <p:cBhvr>
                                        <p:cTn id="7" dur="1" fill="hold"/>
                                        <p:tgtEl>
                                          <p:spTgt spid="21507"/>
                                        </p:tgtEl>
                                      </p:cBhvr>
                                    </p:anim>
                                  </p:childTnLst>
                                </p:cTn>
                              </p:par>
                              <p:par>
                                <p:cTn id="8" presetID="24" presetClass="entr" presetSubtype="0"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 to="" calcmode="lin" valueType="num">
                                      <p:cBhvr>
                                        <p:cTn id="10" dur="1" fill="hold"/>
                                        <p:tgtEl>
                                          <p:spTgt spid="21506"/>
                                        </p:tgtEl>
                                      </p:cBhvr>
                                    </p:anim>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checkerboard(across)">
                                      <p:cBhvr>
                                        <p:cTn id="15" dur="500"/>
                                        <p:tgtEl>
                                          <p:spTgt spid="2150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1508">
                                            <p:txEl>
                                              <p:pRg st="1" end="1"/>
                                            </p:txEl>
                                          </p:spTgt>
                                        </p:tgtEl>
                                        <p:attrNameLst>
                                          <p:attrName>style.visibility</p:attrName>
                                        </p:attrNameLst>
                                      </p:cBhvr>
                                      <p:to>
                                        <p:strVal val="visible"/>
                                      </p:to>
                                    </p:set>
                                    <p:animEffect transition="in" filter="checkerboard(across)">
                                      <p:cBhvr>
                                        <p:cTn id="20" dur="500"/>
                                        <p:tgtEl>
                                          <p:spTgt spid="2150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1508">
                                            <p:txEl>
                                              <p:pRg st="2" end="2"/>
                                            </p:txEl>
                                          </p:spTgt>
                                        </p:tgtEl>
                                        <p:attrNameLst>
                                          <p:attrName>style.visibility</p:attrName>
                                        </p:attrNameLst>
                                      </p:cBhvr>
                                      <p:to>
                                        <p:strVal val="visible"/>
                                      </p:to>
                                    </p:set>
                                    <p:animEffect transition="in" filter="checkerboard(across)">
                                      <p:cBhvr>
                                        <p:cTn id="25" dur="500"/>
                                        <p:tgtEl>
                                          <p:spTgt spid="2150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21508">
                                            <p:txEl>
                                              <p:pRg st="3" end="3"/>
                                            </p:txEl>
                                          </p:spTgt>
                                        </p:tgtEl>
                                        <p:attrNameLst>
                                          <p:attrName>style.visibility</p:attrName>
                                        </p:attrNameLst>
                                      </p:cBhvr>
                                      <p:to>
                                        <p:strVal val="visible"/>
                                      </p:to>
                                    </p:set>
                                    <p:animEffect transition="in" filter="checkerboard(across)">
                                      <p:cBhvr>
                                        <p:cTn id="30" dur="500"/>
                                        <p:tgtEl>
                                          <p:spTgt spid="2150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1508">
                                            <p:txEl>
                                              <p:pRg st="4" end="4"/>
                                            </p:txEl>
                                          </p:spTgt>
                                        </p:tgtEl>
                                        <p:attrNameLst>
                                          <p:attrName>style.visibility</p:attrName>
                                        </p:attrNameLst>
                                      </p:cBhvr>
                                      <p:to>
                                        <p:strVal val="visible"/>
                                      </p:to>
                                    </p:set>
                                    <p:animEffect transition="in" filter="checkerboard(across)">
                                      <p:cBhvr>
                                        <p:cTn id="35" dur="500"/>
                                        <p:tgtEl>
                                          <p:spTgt spid="2150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21508">
                                            <p:txEl>
                                              <p:pRg st="5" end="5"/>
                                            </p:txEl>
                                          </p:spTgt>
                                        </p:tgtEl>
                                        <p:attrNameLst>
                                          <p:attrName>style.visibility</p:attrName>
                                        </p:attrNameLst>
                                      </p:cBhvr>
                                      <p:to>
                                        <p:strVal val="visible"/>
                                      </p:to>
                                    </p:set>
                                    <p:animEffect transition="in" filter="checkerboard(across)">
                                      <p:cBhvr>
                                        <p:cTn id="40" dur="500"/>
                                        <p:tgtEl>
                                          <p:spTgt spid="21508">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1508">
                                            <p:txEl>
                                              <p:pRg st="6" end="6"/>
                                            </p:txEl>
                                          </p:spTgt>
                                        </p:tgtEl>
                                        <p:attrNameLst>
                                          <p:attrName>style.visibility</p:attrName>
                                        </p:attrNameLst>
                                      </p:cBhvr>
                                      <p:to>
                                        <p:strVal val="visible"/>
                                      </p:to>
                                    </p:set>
                                    <p:animEffect transition="in" filter="checkerboard(across)">
                                      <p:cBhvr>
                                        <p:cTn id="45" dur="500"/>
                                        <p:tgtEl>
                                          <p:spTgt spid="21508">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1508">
                                            <p:txEl>
                                              <p:pRg st="7" end="7"/>
                                            </p:txEl>
                                          </p:spTgt>
                                        </p:tgtEl>
                                        <p:attrNameLst>
                                          <p:attrName>style.visibility</p:attrName>
                                        </p:attrNameLst>
                                      </p:cBhvr>
                                      <p:to>
                                        <p:strVal val="visible"/>
                                      </p:to>
                                    </p:set>
                                    <p:animEffect transition="in" filter="checkerboard(across)">
                                      <p:cBhvr>
                                        <p:cTn id="50" dur="500"/>
                                        <p:tgtEl>
                                          <p:spTgt spid="2150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21508">
                                            <p:txEl>
                                              <p:pRg st="8" end="8"/>
                                            </p:txEl>
                                          </p:spTgt>
                                        </p:tgtEl>
                                        <p:attrNameLst>
                                          <p:attrName>style.visibility</p:attrName>
                                        </p:attrNameLst>
                                      </p:cBhvr>
                                      <p:to>
                                        <p:strVal val="visible"/>
                                      </p:to>
                                    </p:set>
                                    <p:animEffect transition="in" filter="checkerboard(across)">
                                      <p:cBhvr>
                                        <p:cTn id="55" dur="500"/>
                                        <p:tgtEl>
                                          <p:spTgt spid="215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428751"/>
            <a:ext cx="5105400" cy="2362200"/>
          </a:xfrm>
        </p:spPr>
        <p:txBody>
          <a:bodyPr/>
          <a:lstStyle/>
          <a:p>
            <a:r>
              <a:rPr lang="en-US">
                <a:solidFill>
                  <a:srgbClr val="FF0000"/>
                </a:solidFill>
                <a:sym typeface="+mn-ea"/>
              </a:rPr>
              <a:t>PROMKES DI TEMPAT -TEMPAT UMUM</a:t>
            </a:r>
            <a:br>
              <a:rPr lang="en-US">
                <a:solidFill>
                  <a:srgbClr val="FF0000"/>
                </a:solidFill>
              </a:rPr>
            </a:br>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1950"/>
            <a:ext cx="5424474" cy="621900"/>
          </a:xfrm>
        </p:spPr>
        <p:txBody>
          <a:bodyPr/>
          <a:lstStyle/>
          <a:p>
            <a:r>
              <a:rPr lang="en-US" sz="2800" dirty="0">
                <a:solidFill>
                  <a:srgbClr val="C00000"/>
                </a:solidFill>
              </a:rPr>
              <a:t>SUB POKOK BAHASAN</a:t>
            </a:r>
          </a:p>
        </p:txBody>
      </p:sp>
      <p:sp>
        <p:nvSpPr>
          <p:cNvPr id="3" name="Text Placeholder 2"/>
          <p:cNvSpPr>
            <a:spLocks noGrp="1"/>
          </p:cNvSpPr>
          <p:nvPr>
            <p:ph type="body" idx="1"/>
          </p:nvPr>
        </p:nvSpPr>
        <p:spPr>
          <a:xfrm>
            <a:off x="1066800" y="1352550"/>
            <a:ext cx="7391400" cy="3169050"/>
          </a:xfrm>
        </p:spPr>
        <p:txBody>
          <a:bodyPr/>
          <a:lstStyle/>
          <a:p>
            <a:pPr marL="0" indent="0">
              <a:buNone/>
            </a:pPr>
            <a:endParaRPr lang="en-US" sz="2000" dirty="0"/>
          </a:p>
          <a:p>
            <a:pPr marL="266700" indent="-266700"/>
            <a:r>
              <a:rPr lang="en-US" sz="2400" dirty="0"/>
              <a:t>Bab VI: </a:t>
            </a:r>
            <a:r>
              <a:rPr lang="en-US" sz="2400" dirty="0" err="1"/>
              <a:t>Promkes</a:t>
            </a:r>
            <a:r>
              <a:rPr lang="en-US" sz="2400" dirty="0"/>
              <a:t> di </a:t>
            </a:r>
            <a:r>
              <a:rPr lang="en-US" sz="2400" dirty="0" err="1"/>
              <a:t>Berbagai</a:t>
            </a:r>
            <a:r>
              <a:rPr lang="en-US" sz="2400" dirty="0"/>
              <a:t> Setting</a:t>
            </a:r>
          </a:p>
          <a:p>
            <a:pPr marL="584200" lvl="1" indent="-266700">
              <a:tabLst>
                <a:tab pos="575945" algn="l"/>
              </a:tabLst>
            </a:pPr>
            <a:r>
              <a:rPr lang="en-US" sz="2400" dirty="0" err="1"/>
              <a:t>Layanan</a:t>
            </a:r>
            <a:r>
              <a:rPr lang="en-US" sz="2400" dirty="0"/>
              <a:t> </a:t>
            </a:r>
            <a:r>
              <a:rPr lang="en-US" sz="2400" dirty="0" err="1"/>
              <a:t>Kesehatan</a:t>
            </a:r>
            <a:r>
              <a:rPr lang="en-US" sz="2400" dirty="0"/>
              <a:t> (</a:t>
            </a:r>
            <a:r>
              <a:rPr lang="en-US" sz="2400" dirty="0" err="1"/>
              <a:t>Puskesmas</a:t>
            </a:r>
            <a:r>
              <a:rPr lang="en-US" sz="2400" dirty="0"/>
              <a:t>/RS)</a:t>
            </a:r>
          </a:p>
          <a:p>
            <a:pPr marL="584200" lvl="1" indent="-266700">
              <a:tabLst>
                <a:tab pos="575945" algn="l"/>
              </a:tabLst>
            </a:pPr>
            <a:r>
              <a:rPr lang="en-US" sz="2400" dirty="0" err="1"/>
              <a:t>Institusi</a:t>
            </a:r>
            <a:r>
              <a:rPr lang="en-US" sz="2400" dirty="0"/>
              <a:t> Pendidikan</a:t>
            </a:r>
          </a:p>
          <a:p>
            <a:pPr marL="584200" lvl="1" indent="-266700">
              <a:tabLst>
                <a:tab pos="575945" algn="l"/>
              </a:tabLst>
            </a:pPr>
            <a:r>
              <a:rPr lang="en-US" sz="2400" dirty="0" err="1">
                <a:sym typeface="+mn-ea"/>
              </a:rPr>
              <a:t>Tempat</a:t>
            </a:r>
            <a:r>
              <a:rPr lang="en-US" sz="2400" dirty="0">
                <a:sym typeface="+mn-ea"/>
              </a:rPr>
              <a:t> </a:t>
            </a:r>
            <a:r>
              <a:rPr lang="en-US" sz="2400" dirty="0" err="1">
                <a:sym typeface="+mn-ea"/>
              </a:rPr>
              <a:t>Kerja</a:t>
            </a:r>
            <a:endParaRPr lang="en-US" sz="2400" dirty="0"/>
          </a:p>
          <a:p>
            <a:pPr marL="584200" lvl="1" indent="-266700">
              <a:tabLst>
                <a:tab pos="575945" algn="l"/>
              </a:tabLst>
            </a:pPr>
            <a:r>
              <a:rPr lang="en-US" sz="2400" dirty="0" err="1"/>
              <a:t>Tempat</a:t>
            </a:r>
            <a:r>
              <a:rPr lang="en-US" sz="2400" dirty="0"/>
              <a:t> </a:t>
            </a:r>
            <a:r>
              <a:rPr lang="en-US" sz="2400" dirty="0" err="1"/>
              <a:t>Umum</a:t>
            </a:r>
          </a:p>
          <a:p>
            <a:pPr marL="584200" lvl="1" indent="-266700">
              <a:tabLst>
                <a:tab pos="575945" algn="l"/>
              </a:tabLst>
            </a:pPr>
            <a:r>
              <a:rPr lang="en-US" sz="2400" dirty="0"/>
              <a:t>Rumah Tangga</a:t>
            </a:r>
          </a:p>
          <a:p>
            <a:pPr marL="584200" lvl="1" indent="-266700">
              <a:tabLst>
                <a:tab pos="575945" algn="l"/>
              </a:tabLst>
            </a:pPr>
            <a:endParaRPr lang="en-US" sz="2400" dirty="0"/>
          </a:p>
          <a:p>
            <a:pPr marL="0" indent="0">
              <a:buNone/>
            </a:pPr>
            <a:endParaRPr lang="en-US" sz="2000" dirty="0"/>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30" y="460475"/>
            <a:ext cx="4115399" cy="621900"/>
          </a:xfrm>
        </p:spPr>
        <p:txBody>
          <a:bodyPr/>
          <a:lstStyle/>
          <a:p>
            <a:r>
              <a:rPr lang="en-US" sz="2400">
                <a:solidFill>
                  <a:srgbClr val="FF0000"/>
                </a:solidFill>
              </a:rPr>
              <a:t>Tempat - tempat umum</a:t>
            </a:r>
          </a:p>
        </p:txBody>
      </p:sp>
      <p:sp>
        <p:nvSpPr>
          <p:cNvPr id="3" name="Text Placeholder 2"/>
          <p:cNvSpPr>
            <a:spLocks noGrp="1"/>
          </p:cNvSpPr>
          <p:nvPr>
            <p:ph type="body" idx="1"/>
          </p:nvPr>
        </p:nvSpPr>
        <p:spPr>
          <a:xfrm>
            <a:off x="1196340" y="1398270"/>
            <a:ext cx="5486400" cy="2283460"/>
          </a:xfrm>
        </p:spPr>
        <p:txBody>
          <a:bodyPr/>
          <a:lstStyle/>
          <a:p>
            <a:pPr marL="190500" indent="-190500"/>
            <a:r>
              <a:rPr lang="en-US">
                <a:solidFill>
                  <a:schemeClr val="tx1"/>
                </a:solidFill>
              </a:rPr>
              <a:t>Tempat-tempat umum adalah sarana yang diselenggarakan oleh pemerintah/swasta atau perorangan yang digunakan untuk kegiatan bagi masyarakat seperti sarana pariwisata, transportasi, sarana ibadah, sarana perdagangan dan olahraga, rekreasi dan sarana sosial lainnya.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70" y="335915"/>
            <a:ext cx="4772025" cy="621665"/>
          </a:xfrm>
        </p:spPr>
        <p:txBody>
          <a:bodyPr/>
          <a:lstStyle/>
          <a:p>
            <a:r>
              <a:rPr lang="en-US" sz="2400">
                <a:solidFill>
                  <a:srgbClr val="FF0000"/>
                </a:solidFill>
              </a:rPr>
              <a:t>Promkes di Tempat Umum</a:t>
            </a:r>
          </a:p>
        </p:txBody>
      </p:sp>
      <p:sp>
        <p:nvSpPr>
          <p:cNvPr id="3" name="Text Placeholder 2"/>
          <p:cNvSpPr>
            <a:spLocks noGrp="1"/>
          </p:cNvSpPr>
          <p:nvPr>
            <p:ph type="body" idx="1"/>
          </p:nvPr>
        </p:nvSpPr>
        <p:spPr>
          <a:xfrm>
            <a:off x="1027430" y="1454150"/>
            <a:ext cx="6018530" cy="3166745"/>
          </a:xfrm>
        </p:spPr>
        <p:txBody>
          <a:bodyPr/>
          <a:lstStyle/>
          <a:p>
            <a:pPr marL="257175" indent="-257175"/>
            <a:r>
              <a:rPr lang="en-US">
                <a:solidFill>
                  <a:schemeClr val="tx1"/>
                </a:solidFill>
              </a:rPr>
              <a:t>Tempat-tempat umum yang tidak sehat dapat menimbulkan berbagai penyakit, yang selanjutnya dapat menurunkan kualitas sumber daya manusia.</a:t>
            </a:r>
          </a:p>
          <a:p>
            <a:pPr marL="0" indent="0">
              <a:buNone/>
            </a:pPr>
            <a:endParaRPr lang="en-US">
              <a:solidFill>
                <a:schemeClr val="tx1"/>
              </a:solidFill>
            </a:endParaRPr>
          </a:p>
          <a:p>
            <a:pPr marL="280035" indent="-280035"/>
            <a:r>
              <a:rPr lang="en-US">
                <a:solidFill>
                  <a:schemeClr val="tx1"/>
                </a:solidFill>
              </a:rPr>
              <a:t>Terjadinya penyakit-penyakit tersebut disebabkan lingkungan yang buruk dan perilaku hidup yang tidak sehat seperti tidak menggunakan air bersih, membuang sampah sembarangan,membiarkan air tergenang, dan kebiasaan merokok di tempat umum.</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a:srcRect/>
          <a:stretch>
            <a:fillRect/>
          </a:stretch>
        </p:blipFill>
        <p:spPr bwMode="auto">
          <a:xfrm>
            <a:off x="6781800" y="3409950"/>
            <a:ext cx="1771650" cy="1428750"/>
          </a:xfrm>
          <a:prstGeom prst="rect">
            <a:avLst/>
          </a:prstGeom>
          <a:noFill/>
          <a:ln w="9525">
            <a:noFill/>
            <a:miter lim="800000"/>
            <a:headEnd/>
            <a:tailEnd/>
          </a:ln>
        </p:spPr>
      </p:pic>
      <p:sp>
        <p:nvSpPr>
          <p:cNvPr id="23555" name="Text Box 5"/>
          <p:cNvSpPr txBox="1">
            <a:spLocks noChangeArrowheads="1"/>
          </p:cNvSpPr>
          <p:nvPr/>
        </p:nvSpPr>
        <p:spPr bwMode="auto">
          <a:xfrm>
            <a:off x="679506" y="714041"/>
            <a:ext cx="6525260" cy="460375"/>
          </a:xfrm>
          <a:prstGeom prst="rect">
            <a:avLst/>
          </a:prstGeom>
          <a:noFill/>
          <a:ln w="9525">
            <a:noFill/>
            <a:miter lim="800000"/>
          </a:ln>
        </p:spPr>
        <p:txBody>
          <a:bodyPr wrap="none">
            <a:spAutoFit/>
          </a:bodyPr>
          <a:lstStyle/>
          <a:p>
            <a:r>
              <a:rPr lang="id-ID" sz="2400" dirty="0">
                <a:latin typeface="Constantia" panose="02030602050306030303" pitchFamily="18" charset="0"/>
              </a:rPr>
              <a:t>PHBS DI </a:t>
            </a:r>
            <a:r>
              <a:rPr lang="en-US" sz="2400" dirty="0">
                <a:latin typeface="Constantia" panose="02030602050306030303" pitchFamily="18" charset="0"/>
              </a:rPr>
              <a:t>TATANAN TEMPAT </a:t>
            </a:r>
            <a:r>
              <a:rPr lang="en-US" sz="2400" dirty="0" err="1">
                <a:latin typeface="Constantia" panose="02030602050306030303" pitchFamily="18" charset="0"/>
              </a:rPr>
              <a:t>TEMPAT</a:t>
            </a:r>
            <a:r>
              <a:rPr lang="en-US" sz="2400" dirty="0">
                <a:latin typeface="Constantia" panose="02030602050306030303" pitchFamily="18" charset="0"/>
              </a:rPr>
              <a:t> UMUM</a:t>
            </a:r>
          </a:p>
        </p:txBody>
      </p:sp>
      <p:sp>
        <p:nvSpPr>
          <p:cNvPr id="23556" name="Text Box 6"/>
          <p:cNvSpPr txBox="1">
            <a:spLocks noChangeArrowheads="1"/>
          </p:cNvSpPr>
          <p:nvPr/>
        </p:nvSpPr>
        <p:spPr bwMode="auto">
          <a:xfrm>
            <a:off x="1732340" y="1500180"/>
            <a:ext cx="5543550" cy="2122805"/>
          </a:xfrm>
          <a:prstGeom prst="rect">
            <a:avLst/>
          </a:prstGeom>
          <a:noFill/>
          <a:ln w="9525">
            <a:noFill/>
            <a:miter lim="800000"/>
          </a:ln>
        </p:spPr>
        <p:txBody>
          <a:bodyPr>
            <a:spAutoFit/>
          </a:bodyPr>
          <a:lstStyle/>
          <a:p>
            <a:pPr marL="838200" indent="-838200"/>
            <a:r>
              <a:rPr lang="en-US" sz="2400" dirty="0">
                <a:solidFill>
                  <a:srgbClr val="C00000"/>
                </a:solidFill>
                <a:latin typeface="Constantia" panose="02030602050306030303" pitchFamily="18" charset="0"/>
              </a:rPr>
              <a:t>6  INDIKATOR :</a:t>
            </a:r>
          </a:p>
          <a:p>
            <a:pPr marL="838200" indent="-838200">
              <a:buFontTx/>
              <a:buAutoNum type="arabicPeriod"/>
            </a:pPr>
            <a:r>
              <a:rPr lang="en-US" sz="1800" dirty="0">
                <a:latin typeface="Constantia" panose="02030602050306030303" pitchFamily="18" charset="0"/>
              </a:rPr>
              <a:t>MENGGUNAKAN AIR BERSIH</a:t>
            </a:r>
          </a:p>
          <a:p>
            <a:pPr marL="838200" indent="-838200">
              <a:buFontTx/>
              <a:buAutoNum type="arabicPeriod"/>
            </a:pPr>
            <a:r>
              <a:rPr lang="en-US" sz="1800" dirty="0">
                <a:latin typeface="Constantia" panose="02030602050306030303" pitchFamily="18" charset="0"/>
              </a:rPr>
              <a:t>MENGGUNAKAN JAMBAN</a:t>
            </a:r>
          </a:p>
          <a:p>
            <a:pPr marL="838200" indent="-838200">
              <a:buFontTx/>
              <a:buAutoNum type="arabicPeriod"/>
            </a:pPr>
            <a:r>
              <a:rPr lang="en-US" sz="1800" dirty="0">
                <a:latin typeface="Constantia" panose="02030602050306030303" pitchFamily="18" charset="0"/>
              </a:rPr>
              <a:t>MEMBUANG SAMPAH PADA TEMPATNYA</a:t>
            </a:r>
          </a:p>
          <a:p>
            <a:pPr marL="838200" indent="-838200">
              <a:buFontTx/>
              <a:buAutoNum type="arabicPeriod"/>
            </a:pPr>
            <a:r>
              <a:rPr lang="en-US" sz="1800" dirty="0">
                <a:latin typeface="Constantia" panose="02030602050306030303" pitchFamily="18" charset="0"/>
              </a:rPr>
              <a:t>TIDAK MEROKOK DI TEMPAT UMUM</a:t>
            </a:r>
          </a:p>
          <a:p>
            <a:pPr marL="838200" indent="-838200">
              <a:buFontTx/>
              <a:buAutoNum type="arabicPeriod"/>
            </a:pPr>
            <a:r>
              <a:rPr lang="en-US" sz="1800" dirty="0">
                <a:latin typeface="Constantia" panose="02030602050306030303" pitchFamily="18" charset="0"/>
              </a:rPr>
              <a:t>TIDAK MELUDAH SEMBARANGAN</a:t>
            </a:r>
          </a:p>
          <a:p>
            <a:pPr marL="838200" indent="-838200">
              <a:buFontTx/>
              <a:buAutoNum type="arabicPeriod"/>
            </a:pPr>
            <a:r>
              <a:rPr lang="en-US" sz="1800" dirty="0">
                <a:latin typeface="Constantia" panose="02030602050306030303" pitchFamily="18" charset="0"/>
              </a:rPr>
              <a:t>MEMBERANTAS JENTIK NYAMUK</a:t>
            </a: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6">
                                            <p:txEl>
                                              <p:pRg st="0" end="0"/>
                                            </p:txEl>
                                          </p:spTgt>
                                        </p:tgtEl>
                                        <p:attrNameLst>
                                          <p:attrName>style.visibility</p:attrName>
                                        </p:attrNameLst>
                                      </p:cBhvr>
                                      <p:to>
                                        <p:strVal val="visible"/>
                                      </p:to>
                                    </p:set>
                                    <p:animEffect transition="in" filter="blinds(horizontal)">
                                      <p:cBhvr>
                                        <p:cTn id="12" dur="500"/>
                                        <p:tgtEl>
                                          <p:spTgt spid="2355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3556">
                                            <p:txEl>
                                              <p:pRg st="1" end="1"/>
                                            </p:txEl>
                                          </p:spTgt>
                                        </p:tgtEl>
                                        <p:attrNameLst>
                                          <p:attrName>style.visibility</p:attrName>
                                        </p:attrNameLst>
                                      </p:cBhvr>
                                      <p:to>
                                        <p:strVal val="visible"/>
                                      </p:to>
                                    </p:set>
                                    <p:animEffect transition="in" filter="checkerboard(across)">
                                      <p:cBhvr>
                                        <p:cTn id="17" dur="500"/>
                                        <p:tgtEl>
                                          <p:spTgt spid="2355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3556">
                                            <p:txEl>
                                              <p:pRg st="2" end="2"/>
                                            </p:txEl>
                                          </p:spTgt>
                                        </p:tgtEl>
                                        <p:attrNameLst>
                                          <p:attrName>style.visibility</p:attrName>
                                        </p:attrNameLst>
                                      </p:cBhvr>
                                      <p:to>
                                        <p:strVal val="visible"/>
                                      </p:to>
                                    </p:set>
                                    <p:animEffect transition="in" filter="checkerboard(across)">
                                      <p:cBhvr>
                                        <p:cTn id="22" dur="500"/>
                                        <p:tgtEl>
                                          <p:spTgt spid="2355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3556">
                                            <p:txEl>
                                              <p:pRg st="3" end="3"/>
                                            </p:txEl>
                                          </p:spTgt>
                                        </p:tgtEl>
                                        <p:attrNameLst>
                                          <p:attrName>style.visibility</p:attrName>
                                        </p:attrNameLst>
                                      </p:cBhvr>
                                      <p:to>
                                        <p:strVal val="visible"/>
                                      </p:to>
                                    </p:set>
                                    <p:animEffect transition="in" filter="checkerboard(across)">
                                      <p:cBhvr>
                                        <p:cTn id="27" dur="500"/>
                                        <p:tgtEl>
                                          <p:spTgt spid="2355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3556">
                                            <p:txEl>
                                              <p:pRg st="4" end="4"/>
                                            </p:txEl>
                                          </p:spTgt>
                                        </p:tgtEl>
                                        <p:attrNameLst>
                                          <p:attrName>style.visibility</p:attrName>
                                        </p:attrNameLst>
                                      </p:cBhvr>
                                      <p:to>
                                        <p:strVal val="visible"/>
                                      </p:to>
                                    </p:set>
                                    <p:animEffect transition="in" filter="checkerboard(across)">
                                      <p:cBhvr>
                                        <p:cTn id="32" dur="500"/>
                                        <p:tgtEl>
                                          <p:spTgt spid="2355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3556">
                                            <p:txEl>
                                              <p:pRg st="5" end="5"/>
                                            </p:txEl>
                                          </p:spTgt>
                                        </p:tgtEl>
                                        <p:attrNameLst>
                                          <p:attrName>style.visibility</p:attrName>
                                        </p:attrNameLst>
                                      </p:cBhvr>
                                      <p:to>
                                        <p:strVal val="visible"/>
                                      </p:to>
                                    </p:set>
                                    <p:animEffect transition="in" filter="checkerboard(across)">
                                      <p:cBhvr>
                                        <p:cTn id="37" dur="500"/>
                                        <p:tgtEl>
                                          <p:spTgt spid="2355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3556">
                                            <p:txEl>
                                              <p:pRg st="6" end="6"/>
                                            </p:txEl>
                                          </p:spTgt>
                                        </p:tgtEl>
                                        <p:attrNameLst>
                                          <p:attrName>style.visibility</p:attrName>
                                        </p:attrNameLst>
                                      </p:cBhvr>
                                      <p:to>
                                        <p:strVal val="visible"/>
                                      </p:to>
                                    </p:set>
                                    <p:animEffect transition="in" filter="checkerboard(across)">
                                      <p:cBhvr>
                                        <p:cTn id="42" dur="5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35" y="436245"/>
            <a:ext cx="4943475" cy="621665"/>
          </a:xfrm>
        </p:spPr>
        <p:txBody>
          <a:bodyPr/>
          <a:lstStyle/>
          <a:p>
            <a:r>
              <a:rPr lang="en-US" sz="2000">
                <a:solidFill>
                  <a:srgbClr val="FF0000"/>
                </a:solidFill>
                <a:sym typeface="+mn-ea"/>
              </a:rPr>
              <a:t>Penerapan PHBS di tempat-tempat umum</a:t>
            </a:r>
          </a:p>
        </p:txBody>
      </p:sp>
      <p:sp>
        <p:nvSpPr>
          <p:cNvPr id="3" name="Text Placeholder 2"/>
          <p:cNvSpPr>
            <a:spLocks noGrp="1"/>
          </p:cNvSpPr>
          <p:nvPr>
            <p:ph type="body" idx="1"/>
          </p:nvPr>
        </p:nvSpPr>
        <p:spPr>
          <a:xfrm>
            <a:off x="1138555" y="1058545"/>
            <a:ext cx="5612765" cy="3810635"/>
          </a:xfrm>
        </p:spPr>
        <p:txBody>
          <a:bodyPr/>
          <a:lstStyle/>
          <a:p>
            <a:pPr marL="311150" indent="-311150"/>
            <a:r>
              <a:rPr lang="en-US" dirty="0" err="1">
                <a:solidFill>
                  <a:schemeClr val="tx1"/>
                </a:solidFill>
              </a:rPr>
              <a:t>Penyampaian</a:t>
            </a:r>
            <a:r>
              <a:rPr lang="en-US" dirty="0">
                <a:solidFill>
                  <a:schemeClr val="tx1"/>
                </a:solidFill>
              </a:rPr>
              <a:t> </a:t>
            </a:r>
            <a:r>
              <a:rPr lang="en-US" dirty="0" err="1">
                <a:solidFill>
                  <a:schemeClr val="tx1"/>
                </a:solidFill>
              </a:rPr>
              <a:t>pesan</a:t>
            </a:r>
            <a:r>
              <a:rPr lang="en-US" dirty="0">
                <a:solidFill>
                  <a:schemeClr val="tx1"/>
                </a:solidFill>
              </a:rPr>
              <a:t> PHBS di </a:t>
            </a:r>
            <a:r>
              <a:rPr lang="en-US" dirty="0" err="1">
                <a:solidFill>
                  <a:schemeClr val="tx1"/>
                </a:solidFill>
              </a:rPr>
              <a:t>tempat-tempat</a:t>
            </a:r>
            <a:r>
              <a:rPr lang="en-US" dirty="0">
                <a:solidFill>
                  <a:schemeClr val="tx1"/>
                </a:solidFill>
              </a:rPr>
              <a:t> </a:t>
            </a:r>
            <a:r>
              <a:rPr lang="en-US" dirty="0" err="1">
                <a:solidFill>
                  <a:schemeClr val="tx1"/>
                </a:solidFill>
              </a:rPr>
              <a:t>umum</a:t>
            </a:r>
            <a:r>
              <a:rPr lang="en-US" dirty="0">
                <a:solidFill>
                  <a:schemeClr val="tx1"/>
                </a:solidFill>
              </a:rPr>
              <a:t> </a:t>
            </a:r>
            <a:r>
              <a:rPr lang="en-US" dirty="0" err="1">
                <a:solidFill>
                  <a:schemeClr val="tx1"/>
                </a:solidFill>
              </a:rPr>
              <a:t>kepada</a:t>
            </a:r>
            <a:r>
              <a:rPr lang="en-US" dirty="0">
                <a:solidFill>
                  <a:schemeClr val="tx1"/>
                </a:solidFill>
              </a:rPr>
              <a:t> </a:t>
            </a:r>
            <a:r>
              <a:rPr lang="en-US" dirty="0" err="1">
                <a:solidFill>
                  <a:schemeClr val="tx1"/>
                </a:solidFill>
              </a:rPr>
              <a:t>pengunjung</a:t>
            </a:r>
            <a:r>
              <a:rPr lang="en-US" dirty="0">
                <a:solidFill>
                  <a:schemeClr val="tx1"/>
                </a:solidFill>
              </a:rPr>
              <a:t> </a:t>
            </a:r>
            <a:r>
              <a:rPr lang="en-US" dirty="0" err="1">
                <a:solidFill>
                  <a:schemeClr val="tx1"/>
                </a:solidFill>
              </a:rPr>
              <a:t>seperti</a:t>
            </a:r>
            <a:r>
              <a:rPr lang="en-US" dirty="0">
                <a:solidFill>
                  <a:schemeClr val="tx1"/>
                </a:solidFill>
              </a:rPr>
              <a:t> </a:t>
            </a:r>
            <a:r>
              <a:rPr lang="en-US" dirty="0" err="1">
                <a:solidFill>
                  <a:schemeClr val="tx1"/>
                </a:solidFill>
              </a:rPr>
              <a:t>melalui</a:t>
            </a:r>
            <a:r>
              <a:rPr lang="en-US" dirty="0">
                <a:solidFill>
                  <a:schemeClr val="tx1"/>
                </a:solidFill>
              </a:rPr>
              <a:t> </a:t>
            </a:r>
            <a:r>
              <a:rPr lang="en-US" dirty="0" err="1">
                <a:solidFill>
                  <a:schemeClr val="tx1"/>
                </a:solidFill>
              </a:rPr>
              <a:t>penyuluhan</a:t>
            </a:r>
            <a:r>
              <a:rPr lang="en-US" dirty="0">
                <a:solidFill>
                  <a:schemeClr val="tx1"/>
                </a:solidFill>
              </a:rPr>
              <a:t>, </a:t>
            </a:r>
            <a:r>
              <a:rPr lang="en-US" dirty="0" err="1">
                <a:solidFill>
                  <a:schemeClr val="tx1"/>
                </a:solidFill>
              </a:rPr>
              <a:t>menyebarluaskan</a:t>
            </a:r>
            <a:r>
              <a:rPr lang="en-US" dirty="0">
                <a:solidFill>
                  <a:schemeClr val="tx1"/>
                </a:solidFill>
              </a:rPr>
              <a:t> </a:t>
            </a:r>
            <a:r>
              <a:rPr lang="en-US" dirty="0" err="1">
                <a:solidFill>
                  <a:schemeClr val="tx1"/>
                </a:solidFill>
              </a:rPr>
              <a:t>informasi</a:t>
            </a:r>
            <a:r>
              <a:rPr lang="en-US" dirty="0">
                <a:solidFill>
                  <a:schemeClr val="tx1"/>
                </a:solidFill>
              </a:rPr>
              <a:t> </a:t>
            </a:r>
            <a:r>
              <a:rPr lang="en-US" dirty="0" err="1">
                <a:solidFill>
                  <a:schemeClr val="tx1"/>
                </a:solidFill>
              </a:rPr>
              <a:t>melalui</a:t>
            </a:r>
            <a:r>
              <a:rPr lang="en-US" dirty="0">
                <a:solidFill>
                  <a:schemeClr val="tx1"/>
                </a:solidFill>
              </a:rPr>
              <a:t> media poster, </a:t>
            </a:r>
            <a:r>
              <a:rPr lang="en-US" dirty="0" err="1">
                <a:solidFill>
                  <a:schemeClr val="tx1"/>
                </a:solidFill>
              </a:rPr>
              <a:t>stiker</a:t>
            </a:r>
            <a:r>
              <a:rPr lang="en-US" dirty="0">
                <a:solidFill>
                  <a:schemeClr val="tx1"/>
                </a:solidFill>
              </a:rPr>
              <a:t>, </a:t>
            </a:r>
            <a:r>
              <a:rPr lang="en-US" dirty="0" err="1">
                <a:solidFill>
                  <a:schemeClr val="tx1"/>
                </a:solidFill>
              </a:rPr>
              <a:t>papan</a:t>
            </a:r>
            <a:r>
              <a:rPr lang="en-US" dirty="0">
                <a:solidFill>
                  <a:schemeClr val="tx1"/>
                </a:solidFill>
              </a:rPr>
              <a:t> </a:t>
            </a:r>
            <a:r>
              <a:rPr lang="en-US" dirty="0" err="1">
                <a:solidFill>
                  <a:schemeClr val="tx1"/>
                </a:solidFill>
              </a:rPr>
              <a:t>pengumuman</a:t>
            </a:r>
            <a:r>
              <a:rPr lang="en-US" dirty="0">
                <a:solidFill>
                  <a:schemeClr val="tx1"/>
                </a:solidFill>
              </a:rPr>
              <a:t>, billboard, </a:t>
            </a:r>
            <a:r>
              <a:rPr lang="en-US" dirty="0" err="1">
                <a:solidFill>
                  <a:schemeClr val="tx1"/>
                </a:solidFill>
              </a:rPr>
              <a:t>spanduk</a:t>
            </a:r>
            <a:r>
              <a:rPr lang="en-US" dirty="0">
                <a:solidFill>
                  <a:schemeClr val="tx1"/>
                </a:solidFill>
              </a:rPr>
              <a:t>, </a:t>
            </a:r>
            <a:r>
              <a:rPr lang="en-US" dirty="0" err="1">
                <a:solidFill>
                  <a:schemeClr val="tx1"/>
                </a:solidFill>
              </a:rPr>
              <a:t>dsb</a:t>
            </a:r>
            <a:r>
              <a:rPr lang="en-US" dirty="0">
                <a:solidFill>
                  <a:schemeClr val="tx1"/>
                </a:solidFill>
              </a:rPr>
              <a:t>.</a:t>
            </a:r>
          </a:p>
          <a:p>
            <a:pPr marL="311150" indent="-311150">
              <a:buNone/>
            </a:pPr>
            <a:endParaRPr lang="en-US" dirty="0">
              <a:solidFill>
                <a:schemeClr val="tx1"/>
              </a:solidFill>
            </a:endParaRPr>
          </a:p>
          <a:p>
            <a:pPr marL="311150" indent="-311150"/>
            <a:r>
              <a:rPr lang="en-US" dirty="0" err="1">
                <a:solidFill>
                  <a:schemeClr val="tx1"/>
                </a:solidFill>
              </a:rPr>
              <a:t>Penyediaan</a:t>
            </a:r>
            <a:r>
              <a:rPr lang="en-US" dirty="0">
                <a:solidFill>
                  <a:schemeClr val="tx1"/>
                </a:solidFill>
              </a:rPr>
              <a:t> </a:t>
            </a:r>
            <a:r>
              <a:rPr lang="en-US" dirty="0" err="1">
                <a:solidFill>
                  <a:schemeClr val="tx1"/>
                </a:solidFill>
              </a:rPr>
              <a:t>sarana</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prasarana</a:t>
            </a:r>
            <a:r>
              <a:rPr lang="en-US" dirty="0">
                <a:solidFill>
                  <a:schemeClr val="tx1"/>
                </a:solidFill>
              </a:rPr>
              <a:t> PHBS di </a:t>
            </a:r>
            <a:r>
              <a:rPr lang="en-US" dirty="0" err="1">
                <a:solidFill>
                  <a:schemeClr val="tx1"/>
                </a:solidFill>
              </a:rPr>
              <a:t>tempat-tempat</a:t>
            </a:r>
            <a:r>
              <a:rPr lang="en-US" dirty="0">
                <a:solidFill>
                  <a:schemeClr val="tx1"/>
                </a:solidFill>
              </a:rPr>
              <a:t> </a:t>
            </a:r>
            <a:r>
              <a:rPr lang="en-US" dirty="0" err="1">
                <a:solidFill>
                  <a:schemeClr val="tx1"/>
                </a:solidFill>
              </a:rPr>
              <a:t>umum</a:t>
            </a:r>
            <a:r>
              <a:rPr lang="en-US" dirty="0">
                <a:solidFill>
                  <a:schemeClr val="tx1"/>
                </a:solidFill>
              </a:rPr>
              <a:t> </a:t>
            </a:r>
            <a:r>
              <a:rPr lang="en-US" dirty="0" err="1">
                <a:solidFill>
                  <a:schemeClr val="tx1"/>
                </a:solidFill>
              </a:rPr>
              <a:t>seperti</a:t>
            </a:r>
            <a:r>
              <a:rPr lang="en-US" dirty="0">
                <a:solidFill>
                  <a:schemeClr val="tx1"/>
                </a:solidFill>
              </a:rPr>
              <a:t> air </a:t>
            </a:r>
            <a:r>
              <a:rPr lang="en-US" dirty="0" err="1">
                <a:solidFill>
                  <a:schemeClr val="tx1"/>
                </a:solidFill>
              </a:rPr>
              <a:t>bersih</a:t>
            </a:r>
            <a:r>
              <a:rPr lang="en-US" dirty="0">
                <a:solidFill>
                  <a:schemeClr val="tx1"/>
                </a:solidFill>
              </a:rPr>
              <a:t>, </a:t>
            </a:r>
            <a:r>
              <a:rPr lang="en-US" dirty="0" err="1">
                <a:solidFill>
                  <a:schemeClr val="tx1"/>
                </a:solidFill>
              </a:rPr>
              <a:t>jamban</a:t>
            </a:r>
            <a:r>
              <a:rPr lang="en-US" dirty="0">
                <a:solidFill>
                  <a:schemeClr val="tx1"/>
                </a:solidFill>
              </a:rPr>
              <a:t> </a:t>
            </a:r>
            <a:r>
              <a:rPr lang="en-US" dirty="0" err="1">
                <a:solidFill>
                  <a:schemeClr val="tx1"/>
                </a:solidFill>
              </a:rPr>
              <a:t>sehat</a:t>
            </a:r>
            <a:r>
              <a:rPr lang="en-US" dirty="0">
                <a:solidFill>
                  <a:schemeClr val="tx1"/>
                </a:solidFill>
              </a:rPr>
              <a:t>, </a:t>
            </a:r>
            <a:r>
              <a:rPr lang="en-US" dirty="0" err="1">
                <a:solidFill>
                  <a:schemeClr val="tx1"/>
                </a:solidFill>
              </a:rPr>
              <a:t>tempat</a:t>
            </a:r>
            <a:r>
              <a:rPr lang="en-US" dirty="0">
                <a:solidFill>
                  <a:schemeClr val="tx1"/>
                </a:solidFill>
              </a:rPr>
              <a:t> </a:t>
            </a:r>
            <a:r>
              <a:rPr lang="en-US" dirty="0" err="1">
                <a:solidFill>
                  <a:schemeClr val="tx1"/>
                </a:solidFill>
              </a:rPr>
              <a:t>sampah</a:t>
            </a:r>
            <a:r>
              <a:rPr lang="en-US" dirty="0">
                <a:solidFill>
                  <a:schemeClr val="tx1"/>
                </a:solidFill>
              </a:rPr>
              <a:t>, </a:t>
            </a:r>
            <a:r>
              <a:rPr lang="en-US" dirty="0" err="1">
                <a:solidFill>
                  <a:schemeClr val="tx1"/>
                </a:solidFill>
              </a:rPr>
              <a:t>tempat</a:t>
            </a:r>
            <a:r>
              <a:rPr lang="en-US" dirty="0">
                <a:solidFill>
                  <a:schemeClr val="tx1"/>
                </a:solidFill>
              </a:rPr>
              <a:t> </a:t>
            </a:r>
            <a:r>
              <a:rPr lang="en-US" dirty="0" err="1">
                <a:solidFill>
                  <a:schemeClr val="tx1"/>
                </a:solidFill>
              </a:rPr>
              <a:t>cuci</a:t>
            </a:r>
            <a:r>
              <a:rPr lang="en-US" dirty="0">
                <a:solidFill>
                  <a:schemeClr val="tx1"/>
                </a:solidFill>
              </a:rPr>
              <a:t> </a:t>
            </a:r>
            <a:r>
              <a:rPr lang="en-US" dirty="0" err="1">
                <a:solidFill>
                  <a:schemeClr val="tx1"/>
                </a:solidFill>
              </a:rPr>
              <a:t>tangan</a:t>
            </a:r>
            <a:r>
              <a:rPr lang="en-US" dirty="0">
                <a:solidFill>
                  <a:schemeClr val="tx1"/>
                </a:solidFill>
              </a:rPr>
              <a:t>, </a:t>
            </a:r>
            <a:r>
              <a:rPr lang="en-US" dirty="0" err="1">
                <a:solidFill>
                  <a:schemeClr val="tx1"/>
                </a:solidFill>
              </a:rPr>
              <a:t>dsb</a:t>
            </a:r>
            <a:r>
              <a:rPr lang="en-US" dirty="0">
                <a:solidFill>
                  <a:schemeClr val="tx1"/>
                </a:solidFill>
              </a:rPr>
              <a:t>.-</a:t>
            </a:r>
          </a:p>
          <a:p>
            <a:pPr marL="311150" indent="-311150">
              <a:buNone/>
            </a:pPr>
            <a:endParaRPr lang="en-US" dirty="0">
              <a:solidFill>
                <a:schemeClr val="tx1"/>
              </a:solidFill>
            </a:endParaRPr>
          </a:p>
          <a:p>
            <a:pPr marL="311150" indent="-311150"/>
            <a:r>
              <a:rPr lang="en-US" dirty="0" err="1">
                <a:solidFill>
                  <a:schemeClr val="tx1"/>
                </a:solidFill>
              </a:rPr>
              <a:t>Pelaksanaan</a:t>
            </a:r>
            <a:r>
              <a:rPr lang="en-US" dirty="0">
                <a:solidFill>
                  <a:schemeClr val="tx1"/>
                </a:solidFill>
              </a:rPr>
              <a:t> </a:t>
            </a:r>
            <a:r>
              <a:rPr lang="en-US" dirty="0" err="1">
                <a:solidFill>
                  <a:schemeClr val="tx1"/>
                </a:solidFill>
              </a:rPr>
              <a:t>pengawasan</a:t>
            </a:r>
            <a:r>
              <a:rPr lang="en-US" dirty="0">
                <a:solidFill>
                  <a:schemeClr val="tx1"/>
                </a:solidFill>
              </a:rPr>
              <a:t> PHBS di </a:t>
            </a:r>
            <a:r>
              <a:rPr lang="en-US" dirty="0" err="1">
                <a:solidFill>
                  <a:schemeClr val="tx1"/>
                </a:solidFill>
              </a:rPr>
              <a:t>tempat-tempat</a:t>
            </a:r>
            <a:r>
              <a:rPr lang="en-US" dirty="0">
                <a:solidFill>
                  <a:schemeClr val="tx1"/>
                </a:solidFill>
              </a:rPr>
              <a:t> </a:t>
            </a:r>
            <a:r>
              <a:rPr lang="en-US" dirty="0" err="1">
                <a:solidFill>
                  <a:schemeClr val="tx1"/>
                </a:solidFill>
              </a:rPr>
              <a:t>umum</a:t>
            </a:r>
            <a:r>
              <a:rPr lang="en-US" dirty="0">
                <a:solidFill>
                  <a:schemeClr val="tx1"/>
                </a:solidFill>
              </a:rPr>
              <a:t> </a:t>
            </a:r>
            <a:r>
              <a:rPr lang="en-US" dirty="0" err="1">
                <a:solidFill>
                  <a:schemeClr val="tx1"/>
                </a:solidFill>
              </a:rPr>
              <a:t>mencatat</a:t>
            </a:r>
            <a:r>
              <a:rPr lang="en-US" dirty="0">
                <a:solidFill>
                  <a:schemeClr val="tx1"/>
                </a:solidFill>
              </a:rPr>
              <a:t> </a:t>
            </a:r>
            <a:r>
              <a:rPr lang="en-US" dirty="0" err="1">
                <a:solidFill>
                  <a:schemeClr val="tx1"/>
                </a:solidFill>
              </a:rPr>
              <a:t>pelanggaran</a:t>
            </a:r>
            <a:r>
              <a:rPr lang="en-US" dirty="0">
                <a:solidFill>
                  <a:schemeClr val="tx1"/>
                </a:solidFill>
              </a:rPr>
              <a:t> </a:t>
            </a:r>
            <a:r>
              <a:rPr lang="en-US" dirty="0" err="1">
                <a:solidFill>
                  <a:schemeClr val="tx1"/>
                </a:solidFill>
              </a:rPr>
              <a:t>dan</a:t>
            </a:r>
            <a:r>
              <a:rPr lang="en-US" dirty="0">
                <a:solidFill>
                  <a:schemeClr val="tx1"/>
                </a:solidFill>
              </a:rPr>
              <a:t> </a:t>
            </a:r>
            <a:r>
              <a:rPr lang="en-US" dirty="0" err="1">
                <a:solidFill>
                  <a:schemeClr val="tx1"/>
                </a:solidFill>
              </a:rPr>
              <a:t>menerapkan</a:t>
            </a:r>
            <a:r>
              <a:rPr lang="en-US" dirty="0">
                <a:solidFill>
                  <a:schemeClr val="tx1"/>
                </a:solidFill>
              </a:rPr>
              <a:t> </a:t>
            </a:r>
            <a:r>
              <a:rPr lang="en-US" dirty="0" err="1">
                <a:solidFill>
                  <a:schemeClr val="tx1"/>
                </a:solidFill>
              </a:rPr>
              <a:t>sanksi</a:t>
            </a:r>
            <a:r>
              <a:rPr lang="en-US" dirty="0">
                <a:solidFill>
                  <a:schemeClr val="tx1"/>
                </a:solidFill>
              </a:rPr>
              <a:t> </a:t>
            </a:r>
            <a:r>
              <a:rPr lang="en-US" dirty="0" err="1">
                <a:solidFill>
                  <a:schemeClr val="tx1"/>
                </a:solidFill>
              </a:rPr>
              <a:t>sesuai</a:t>
            </a:r>
            <a:r>
              <a:rPr lang="en-US" dirty="0">
                <a:solidFill>
                  <a:schemeClr val="tx1"/>
                </a:solidFill>
              </a:rPr>
              <a:t> </a:t>
            </a:r>
            <a:r>
              <a:rPr lang="en-US" dirty="0" err="1">
                <a:solidFill>
                  <a:schemeClr val="tx1"/>
                </a:solidFill>
              </a:rPr>
              <a:t>dengan</a:t>
            </a:r>
            <a:r>
              <a:rPr lang="en-US" dirty="0">
                <a:solidFill>
                  <a:schemeClr val="tx1"/>
                </a:solidFill>
              </a:rPr>
              <a:t> </a:t>
            </a:r>
            <a:r>
              <a:rPr lang="en-US" dirty="0" err="1">
                <a:solidFill>
                  <a:schemeClr val="tx1"/>
                </a:solidFill>
              </a:rPr>
              <a:t>peraturan</a:t>
            </a:r>
            <a:r>
              <a:rPr lang="en-US" dirty="0">
                <a:solidFill>
                  <a:schemeClr val="tx1"/>
                </a:solidFill>
              </a:rPr>
              <a:t> </a:t>
            </a:r>
            <a:r>
              <a:rPr lang="en-US" dirty="0" err="1">
                <a:solidFill>
                  <a:schemeClr val="tx1"/>
                </a:solidFill>
              </a:rPr>
              <a:t>daerah</a:t>
            </a:r>
            <a:r>
              <a:rPr lang="en-US" dirty="0">
                <a:solidFill>
                  <a:schemeClr val="tx1"/>
                </a:solidFill>
              </a:rPr>
              <a:t> </a:t>
            </a:r>
            <a:r>
              <a:rPr lang="en-US" dirty="0" err="1">
                <a:solidFill>
                  <a:schemeClr val="tx1"/>
                </a:solidFill>
              </a:rPr>
              <a:t>setempat</a:t>
            </a:r>
            <a:r>
              <a:rPr lang="en-US" dirty="0">
                <a:solidFill>
                  <a:schemeClr val="tx1"/>
                </a:solidFill>
              </a:rPr>
              <a:t> </a:t>
            </a:r>
            <a:r>
              <a:rPr lang="en-US" dirty="0" err="1">
                <a:solidFill>
                  <a:schemeClr val="tx1"/>
                </a:solidFill>
              </a:rPr>
              <a:t>seperti</a:t>
            </a:r>
            <a:r>
              <a:rPr lang="en-US" dirty="0">
                <a:solidFill>
                  <a:schemeClr val="tx1"/>
                </a:solidFill>
              </a:rPr>
              <a:t> </a:t>
            </a:r>
            <a:r>
              <a:rPr lang="en-US" dirty="0" err="1">
                <a:solidFill>
                  <a:schemeClr val="tx1"/>
                </a:solidFill>
              </a:rPr>
              <a:t>merokok</a:t>
            </a:r>
            <a:r>
              <a:rPr lang="en-US" dirty="0">
                <a:solidFill>
                  <a:schemeClr val="tx1"/>
                </a:solidFill>
              </a:rPr>
              <a:t> di </a:t>
            </a:r>
            <a:r>
              <a:rPr lang="en-US" dirty="0" err="1">
                <a:solidFill>
                  <a:schemeClr val="tx1"/>
                </a:solidFill>
              </a:rPr>
              <a:t>tempat-tempat</a:t>
            </a:r>
            <a:r>
              <a:rPr lang="en-US" dirty="0">
                <a:solidFill>
                  <a:schemeClr val="tx1"/>
                </a:solidFill>
              </a:rPr>
              <a:t> </a:t>
            </a:r>
            <a:r>
              <a:rPr lang="en-US" dirty="0" err="1">
                <a:solidFill>
                  <a:schemeClr val="tx1"/>
                </a:solidFill>
              </a:rPr>
              <a:t>umum</a:t>
            </a:r>
            <a:r>
              <a:rPr lang="en-US" dirty="0">
                <a:solidFill>
                  <a:schemeClr val="tx1"/>
                </a:solidFill>
              </a:rPr>
              <a:t>, </a:t>
            </a:r>
            <a:r>
              <a:rPr lang="en-US" dirty="0" err="1">
                <a:solidFill>
                  <a:schemeClr val="tx1"/>
                </a:solidFill>
              </a:rPr>
              <a:t>membuang</a:t>
            </a:r>
            <a:r>
              <a:rPr lang="en-US" dirty="0">
                <a:solidFill>
                  <a:schemeClr val="tx1"/>
                </a:solidFill>
              </a:rPr>
              <a:t> </a:t>
            </a:r>
            <a:r>
              <a:rPr lang="en-US" dirty="0" err="1">
                <a:solidFill>
                  <a:schemeClr val="tx1"/>
                </a:solidFill>
              </a:rPr>
              <a:t>sampah</a:t>
            </a:r>
            <a:r>
              <a:rPr lang="en-US" dirty="0">
                <a:solidFill>
                  <a:schemeClr val="tx1"/>
                </a:solidFill>
              </a:rPr>
              <a:t> </a:t>
            </a:r>
            <a:r>
              <a:rPr lang="en-US" dirty="0" err="1">
                <a:solidFill>
                  <a:schemeClr val="tx1"/>
                </a:solidFill>
              </a:rPr>
              <a:t>sembarangan</a:t>
            </a:r>
            <a:endParaRPr lang="en-US"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428751"/>
            <a:ext cx="5105400" cy="2362200"/>
          </a:xfrm>
        </p:spPr>
        <p:txBody>
          <a:bodyPr/>
          <a:lstStyle/>
          <a:p>
            <a:r>
              <a:rPr lang="en-US">
                <a:solidFill>
                  <a:srgbClr val="FF0000"/>
                </a:solidFill>
                <a:sym typeface="+mn-ea"/>
              </a:rPr>
              <a:t>PROMKES DI RUMAH TANGGA</a:t>
            </a:r>
            <a:br>
              <a:rPr lang="en-US">
                <a:solidFill>
                  <a:srgbClr val="FF0000"/>
                </a:solidFill>
              </a:rPr>
            </a:br>
            <a:endParaRPr lang="en-US" dirty="0"/>
          </a:p>
        </p:txBody>
      </p:sp>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09330" y="332840"/>
            <a:ext cx="4115399" cy="621900"/>
          </a:xfrm>
        </p:spPr>
        <p:txBody>
          <a:bodyPr/>
          <a:lstStyle/>
          <a:p>
            <a:pPr eaLnBrk="1" hangingPunct="1">
              <a:defRPr/>
            </a:pPr>
            <a:r>
              <a:rPr lang="id-ID" sz="2400">
                <a:solidFill>
                  <a:srgbClr val="FF0000"/>
                </a:solidFill>
              </a:rPr>
              <a:t>Pengertian </a:t>
            </a:r>
          </a:p>
        </p:txBody>
      </p:sp>
      <p:sp>
        <p:nvSpPr>
          <p:cNvPr id="14340" name="Rectangle 3"/>
          <p:cNvSpPr>
            <a:spLocks noGrp="1" noChangeArrowheads="1"/>
          </p:cNvSpPr>
          <p:nvPr>
            <p:ph type="body" idx="1"/>
          </p:nvPr>
        </p:nvSpPr>
        <p:spPr>
          <a:xfrm>
            <a:off x="1842770" y="1384300"/>
            <a:ext cx="4694555" cy="2646680"/>
          </a:xfrm>
        </p:spPr>
        <p:txBody>
          <a:bodyPr/>
          <a:lstStyle/>
          <a:p>
            <a:pPr algn="ctr" eaLnBrk="1" hangingPunct="1">
              <a:buFontTx/>
              <a:buNone/>
            </a:pPr>
            <a:r>
              <a:rPr lang="id-ID" sz="1800" dirty="0">
                <a:solidFill>
                  <a:schemeClr val="tx1"/>
                </a:solidFill>
              </a:rPr>
              <a:t>“....Upaya untuk memberdayakan anggota rumah tangga agar tahu, mau, dan mampu mempraktikkan perilaku hidup bersih dan sehat serta berperan aktif dalam gerakan kesehatan di masyarakat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294967295"/>
          </p:nvPr>
        </p:nvSpPr>
        <p:spPr>
          <a:xfrm>
            <a:off x="0" y="954405"/>
            <a:ext cx="533400" cy="182880"/>
          </a:xfrm>
        </p:spPr>
        <p:txBody>
          <a:bodyPr>
            <a:normAutofit fontScale="82500" lnSpcReduction="20000"/>
          </a:bodyPr>
          <a:lstStyle/>
          <a:p>
            <a:pPr>
              <a:defRPr/>
            </a:pPr>
            <a:fld id="{013F9021-6C8B-4E3E-A4C1-A57D3AD7180D}" type="slidenum">
              <a:rPr lang="en-US" sz="790"/>
              <a:t>36</a:t>
            </a:fld>
            <a:endParaRPr lang="en-US" sz="790"/>
          </a:p>
        </p:txBody>
      </p:sp>
      <p:sp>
        <p:nvSpPr>
          <p:cNvPr id="33794" name="Rectangle 2"/>
          <p:cNvSpPr>
            <a:spLocks noGrp="1" noChangeArrowheads="1"/>
          </p:cNvSpPr>
          <p:nvPr>
            <p:ph type="title"/>
          </p:nvPr>
        </p:nvSpPr>
        <p:spPr>
          <a:xfrm>
            <a:off x="616290" y="243305"/>
            <a:ext cx="4115399" cy="621900"/>
          </a:xfrm>
        </p:spPr>
        <p:txBody>
          <a:bodyPr/>
          <a:lstStyle/>
          <a:p>
            <a:pPr eaLnBrk="1" hangingPunct="1">
              <a:defRPr/>
            </a:pPr>
            <a:r>
              <a:rPr lang="id-ID" sz="2000">
                <a:solidFill>
                  <a:srgbClr val="FF0000"/>
                </a:solidFill>
              </a:rPr>
              <a:t>Sasaran</a:t>
            </a:r>
          </a:p>
        </p:txBody>
      </p:sp>
      <p:sp>
        <p:nvSpPr>
          <p:cNvPr id="15364" name="Rectangle 3"/>
          <p:cNvSpPr>
            <a:spLocks noGrp="1" noChangeArrowheads="1"/>
          </p:cNvSpPr>
          <p:nvPr>
            <p:ph type="body" idx="1"/>
          </p:nvPr>
        </p:nvSpPr>
        <p:spPr>
          <a:xfrm>
            <a:off x="1842770" y="1498600"/>
            <a:ext cx="4115435" cy="1896110"/>
          </a:xfrm>
        </p:spPr>
        <p:txBody>
          <a:bodyPr/>
          <a:lstStyle/>
          <a:p>
            <a:pPr marL="609600" indent="-609600" eaLnBrk="1" hangingPunct="1">
              <a:buFontTx/>
              <a:buAutoNum type="arabicPeriod"/>
            </a:pPr>
            <a:r>
              <a:rPr lang="id-ID" sz="2000" dirty="0">
                <a:solidFill>
                  <a:schemeClr val="tx1"/>
                </a:solidFill>
              </a:rPr>
              <a:t>PUS</a:t>
            </a:r>
          </a:p>
          <a:p>
            <a:pPr marL="609600" indent="-609600" eaLnBrk="1" hangingPunct="1">
              <a:buFontTx/>
              <a:buAutoNum type="arabicPeriod"/>
            </a:pPr>
            <a:r>
              <a:rPr lang="id-ID" sz="2000" dirty="0">
                <a:solidFill>
                  <a:schemeClr val="tx1"/>
                </a:solidFill>
              </a:rPr>
              <a:t>Ibu Hamil &amp; Ibu Menyusui</a:t>
            </a:r>
          </a:p>
          <a:p>
            <a:pPr marL="609600" indent="-609600" eaLnBrk="1" hangingPunct="1">
              <a:buFontTx/>
              <a:buAutoNum type="arabicPeriod"/>
            </a:pPr>
            <a:r>
              <a:rPr lang="id-ID" sz="2000" dirty="0">
                <a:solidFill>
                  <a:schemeClr val="tx1"/>
                </a:solidFill>
              </a:rPr>
              <a:t>Anak &amp; Remaja</a:t>
            </a:r>
          </a:p>
          <a:p>
            <a:pPr marL="609600" indent="-609600" eaLnBrk="1" hangingPunct="1">
              <a:buFontTx/>
              <a:buAutoNum type="arabicPeriod"/>
            </a:pPr>
            <a:r>
              <a:rPr lang="id-ID" sz="2000" dirty="0">
                <a:solidFill>
                  <a:schemeClr val="tx1"/>
                </a:solidFill>
              </a:rPr>
              <a:t>Orang tua</a:t>
            </a:r>
          </a:p>
          <a:p>
            <a:pPr marL="609600" indent="-609600" eaLnBrk="1" hangingPunct="1">
              <a:buFontTx/>
              <a:buAutoNum type="arabicPeriod"/>
            </a:pPr>
            <a:r>
              <a:rPr lang="id-ID" sz="2000" dirty="0" err="1">
                <a:solidFill>
                  <a:schemeClr val="tx1"/>
                </a:solidFill>
              </a:rPr>
              <a:t>Usila</a:t>
            </a:r>
            <a:endParaRPr lang="id-ID" sz="2000" dirty="0">
              <a:solidFill>
                <a:schemeClr val="tx1"/>
              </a:solidFill>
            </a:endParaRPr>
          </a:p>
          <a:p>
            <a:pPr marL="609600" indent="-609600" eaLnBrk="1" hangingPunct="1">
              <a:buFontTx/>
              <a:buAutoNum type="arabicPeriod"/>
            </a:pPr>
            <a:r>
              <a:rPr lang="id-ID" sz="2000" dirty="0">
                <a:solidFill>
                  <a:schemeClr val="tx1"/>
                </a:solidFill>
              </a:rPr>
              <a:t>Pengasuh Anak</a:t>
            </a:r>
          </a:p>
          <a:p>
            <a:pPr eaLnBrk="1" hangingPunct="1">
              <a:buNone/>
            </a:pPr>
            <a:endParaRPr lang="id-ID" sz="2000" dirty="0">
              <a:solidFill>
                <a:schemeClr val="tx1"/>
              </a:solidFill>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52780" y="381000"/>
            <a:ext cx="5282565" cy="621665"/>
          </a:xfrm>
        </p:spPr>
        <p:txBody>
          <a:bodyPr/>
          <a:lstStyle/>
          <a:p>
            <a:r>
              <a:rPr lang="en-US" sz="2000">
                <a:solidFill>
                  <a:srgbClr val="FF0000"/>
                </a:solidFill>
              </a:rPr>
              <a:t>PHBS di Tatanan Rumah Tangga</a:t>
            </a:r>
          </a:p>
        </p:txBody>
      </p:sp>
      <p:pic>
        <p:nvPicPr>
          <p:cNvPr id="4" name="Picture 2" descr="https://phbsrw20.files.wordpress.com/2013/01/manajemen-phbs.jpg"/>
          <p:cNvPicPr>
            <a:picLocks noGrp="1" noChangeAspect="1" noChangeArrowheads="1"/>
          </p:cNvPicPr>
          <p:nvPr>
            <p:ph idx="1"/>
          </p:nvPr>
        </p:nvPicPr>
        <p:blipFill>
          <a:blip r:embed="rId2"/>
          <a:srcRect/>
          <a:stretch>
            <a:fillRect/>
          </a:stretch>
        </p:blipFill>
        <p:spPr bwMode="auto">
          <a:xfrm>
            <a:off x="2287905" y="1003300"/>
            <a:ext cx="5898515" cy="385572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4615" y="118745"/>
            <a:ext cx="5863590" cy="973455"/>
          </a:xfrm>
        </p:spPr>
        <p:txBody>
          <a:bodyPr>
            <a:normAutofit fontScale="90000"/>
          </a:bodyPr>
          <a:lstStyle/>
          <a:p>
            <a:pPr eaLnBrk="1" hangingPunct="1">
              <a:defRPr/>
            </a:pPr>
            <a:r>
              <a:rPr lang="id-ID" sz="3000" dirty="0">
                <a:solidFill>
                  <a:srgbClr val="FF0000"/>
                </a:solidFill>
              </a:rPr>
              <a:t>Pola Pembinaan PHBS pd </a:t>
            </a:r>
            <a:br>
              <a:rPr lang="id-ID" sz="3000" dirty="0">
                <a:solidFill>
                  <a:srgbClr val="FF0000"/>
                </a:solidFill>
              </a:rPr>
            </a:br>
            <a:r>
              <a:rPr lang="id-ID" sz="3000" dirty="0">
                <a:solidFill>
                  <a:srgbClr val="FF0000"/>
                </a:solidFill>
              </a:rPr>
              <a:t>Tatanan Rumah Tangga</a:t>
            </a:r>
          </a:p>
        </p:txBody>
      </p:sp>
      <p:sp>
        <p:nvSpPr>
          <p:cNvPr id="10243" name="Rectangle 3"/>
          <p:cNvSpPr>
            <a:spLocks noGrp="1" noChangeArrowheads="1"/>
          </p:cNvSpPr>
          <p:nvPr>
            <p:ph type="body" idx="1"/>
          </p:nvPr>
        </p:nvSpPr>
        <p:spPr>
          <a:xfrm>
            <a:off x="1047750" y="1362710"/>
            <a:ext cx="5716905" cy="3223895"/>
          </a:xfrm>
        </p:spPr>
        <p:txBody>
          <a:bodyPr/>
          <a:lstStyle/>
          <a:p>
            <a:pPr marL="0" indent="0" eaLnBrk="1" hangingPunct="1">
              <a:buFontTx/>
              <a:buNone/>
            </a:pPr>
            <a:r>
              <a:rPr lang="en-US" altLang="id-ID">
                <a:solidFill>
                  <a:schemeClr val="tx1"/>
                </a:solidFill>
              </a:rPr>
              <a:t>1. </a:t>
            </a:r>
            <a:r>
              <a:rPr lang="id-ID">
                <a:solidFill>
                  <a:schemeClr val="tx1"/>
                </a:solidFill>
              </a:rPr>
              <a:t>TAHAP PERSIAPAN :</a:t>
            </a:r>
          </a:p>
          <a:p>
            <a:pPr marL="609600" indent="-609600" eaLnBrk="1" hangingPunct="1">
              <a:buFontTx/>
              <a:buNone/>
            </a:pPr>
            <a:r>
              <a:rPr lang="id-ID">
                <a:solidFill>
                  <a:schemeClr val="tx1"/>
                </a:solidFill>
              </a:rPr>
              <a:t>	A. Sosialisasi &amp; Advocacy Kesehatan</a:t>
            </a:r>
          </a:p>
          <a:p>
            <a:pPr marL="609600" indent="-609600" eaLnBrk="1" hangingPunct="1">
              <a:buFontTx/>
              <a:buNone/>
            </a:pPr>
            <a:r>
              <a:rPr lang="id-ID">
                <a:solidFill>
                  <a:schemeClr val="tx1"/>
                </a:solidFill>
              </a:rPr>
              <a:t>	B. Persiapan Sarana</a:t>
            </a:r>
          </a:p>
          <a:p>
            <a:pPr marL="609600" indent="-609600" eaLnBrk="1" hangingPunct="1">
              <a:buFontTx/>
              <a:buNone/>
            </a:pPr>
            <a:r>
              <a:rPr lang="id-ID">
                <a:solidFill>
                  <a:schemeClr val="tx1"/>
                </a:solidFill>
              </a:rPr>
              <a:t>	C. Persiapan Administrasi</a:t>
            </a:r>
          </a:p>
          <a:p>
            <a:pPr marL="609600" indent="-609600" eaLnBrk="1" hangingPunct="1">
              <a:buFontTx/>
              <a:buNone/>
            </a:pPr>
            <a:r>
              <a:rPr lang="id-ID">
                <a:solidFill>
                  <a:schemeClr val="tx1"/>
                </a:solidFill>
              </a:rPr>
              <a:t>	D. Persiapan Pelaksana</a:t>
            </a:r>
          </a:p>
          <a:p>
            <a:pPr marL="609600" indent="-609600" eaLnBrk="1" hangingPunct="1">
              <a:buFontTx/>
              <a:buNone/>
            </a:pPr>
            <a:endParaRPr lang="id-ID">
              <a:solidFill>
                <a:schemeClr val="tx1"/>
              </a:solidFill>
            </a:endParaRPr>
          </a:p>
          <a:p>
            <a:pPr marL="0" indent="0" eaLnBrk="1" hangingPunct="1">
              <a:buClr>
                <a:schemeClr val="tx1"/>
              </a:buClr>
              <a:buFontTx/>
              <a:buNone/>
            </a:pPr>
            <a:r>
              <a:rPr lang="en-US" altLang="id-ID" dirty="0">
                <a:solidFill>
                  <a:schemeClr val="tx1"/>
                </a:solidFill>
                <a:sym typeface="+mn-ea"/>
              </a:rPr>
              <a:t>2. </a:t>
            </a:r>
            <a:r>
              <a:rPr lang="id-ID" dirty="0">
                <a:solidFill>
                  <a:schemeClr val="tx1"/>
                </a:solidFill>
                <a:sym typeface="+mn-ea"/>
              </a:rPr>
              <a:t>TAHAP PENGKAJIAN :</a:t>
            </a:r>
            <a:endParaRPr lang="id-ID" dirty="0">
              <a:solidFill>
                <a:schemeClr val="tx1"/>
              </a:solidFill>
            </a:endParaRPr>
          </a:p>
          <a:p>
            <a:pPr marL="609600" indent="-609600" eaLnBrk="1" hangingPunct="1">
              <a:buFontTx/>
              <a:buNone/>
            </a:pPr>
            <a:r>
              <a:rPr lang="id-ID" dirty="0">
                <a:solidFill>
                  <a:schemeClr val="tx1"/>
                </a:solidFill>
                <a:sym typeface="+mn-ea"/>
              </a:rPr>
              <a:t>	A. Pengkajian Masalah Penyakit &amp; Risiko Penyakit</a:t>
            </a:r>
            <a:endParaRPr lang="id-ID" dirty="0">
              <a:solidFill>
                <a:schemeClr val="tx1"/>
              </a:solidFill>
            </a:endParaRPr>
          </a:p>
          <a:p>
            <a:pPr marL="609600" indent="-609600" eaLnBrk="1" hangingPunct="1">
              <a:buFontTx/>
              <a:buNone/>
            </a:pPr>
            <a:r>
              <a:rPr lang="id-ID" dirty="0">
                <a:solidFill>
                  <a:schemeClr val="tx1"/>
                </a:solidFill>
                <a:sym typeface="+mn-ea"/>
              </a:rPr>
              <a:t>	B. Pengkajian Sumber Daya</a:t>
            </a:r>
            <a:endParaRPr lang="id-ID" dirty="0">
              <a:solidFill>
                <a:schemeClr val="tx1"/>
              </a:solidFill>
            </a:endParaRPr>
          </a:p>
          <a:p>
            <a:pPr marL="609600" indent="-609600" eaLnBrk="1" hangingPunct="1">
              <a:buFontTx/>
              <a:buNone/>
            </a:pPr>
            <a:r>
              <a:rPr lang="id-ID" dirty="0">
                <a:solidFill>
                  <a:schemeClr val="tx1"/>
                </a:solidFill>
                <a:sym typeface="+mn-ea"/>
              </a:rPr>
              <a:t>	C. Pemetaan Wilayah</a:t>
            </a:r>
            <a:endParaRPr lang="id-ID" dirty="0">
              <a:solidFill>
                <a:schemeClr val="tx1"/>
              </a:solidFill>
            </a:endParaRPr>
          </a:p>
          <a:p>
            <a:pPr marL="609600" indent="-609600" eaLnBrk="1" hangingPunct="1">
              <a:buFontTx/>
              <a:buNone/>
            </a:pPr>
            <a:r>
              <a:rPr lang="id-ID" dirty="0">
                <a:solidFill>
                  <a:schemeClr val="tx1"/>
                </a:solidFill>
                <a:sym typeface="+mn-ea"/>
              </a:rPr>
              <a:t>	D. Pengakajian Sumber Daya</a:t>
            </a:r>
            <a:endParaRPr lang="id-ID">
              <a:solidFill>
                <a:schemeClr val="tx1"/>
              </a:solidFill>
            </a:endParaRPr>
          </a:p>
          <a:p>
            <a:pPr marL="609600" indent="-609600" eaLnBrk="1" hangingPunct="1">
              <a:buFontTx/>
              <a:buAutoNum type="arabicPeriod"/>
            </a:pPr>
            <a:endParaRPr lang="id-ID">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Horizontal)">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12" dur="2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7" dur="2000"/>
                                        <p:tgtEl>
                                          <p:spTgt spid="1024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22" dur="2000"/>
                                        <p:tgtEl>
                                          <p:spTgt spid="1024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27" dur="2000"/>
                                        <p:tgtEl>
                                          <p:spTgt spid="1024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32" dur="2000"/>
                                        <p:tgtEl>
                                          <p:spTgt spid="1024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37" dur="2000"/>
                                        <p:tgtEl>
                                          <p:spTgt spid="10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42" dur="2000"/>
                                        <p:tgtEl>
                                          <p:spTgt spid="102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243">
                                            <p:txEl>
                                              <p:pRg st="8" end="8"/>
                                            </p:txEl>
                                          </p:spTgt>
                                        </p:tgtEl>
                                        <p:attrNameLst>
                                          <p:attrName>style.visibility</p:attrName>
                                        </p:attrNameLst>
                                      </p:cBhvr>
                                      <p:to>
                                        <p:strVal val="visible"/>
                                      </p:to>
                                    </p:set>
                                    <p:animEffect transition="in" filter="checkerboard(across)">
                                      <p:cBhvr>
                                        <p:cTn id="47" dur="2000"/>
                                        <p:tgtEl>
                                          <p:spTgt spid="102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243">
                                            <p:txEl>
                                              <p:pRg st="9" end="9"/>
                                            </p:txEl>
                                          </p:spTgt>
                                        </p:tgtEl>
                                        <p:attrNameLst>
                                          <p:attrName>style.visibility</p:attrName>
                                        </p:attrNameLst>
                                      </p:cBhvr>
                                      <p:to>
                                        <p:strVal val="visible"/>
                                      </p:to>
                                    </p:set>
                                    <p:animEffect transition="in" filter="checkerboard(across)">
                                      <p:cBhvr>
                                        <p:cTn id="52" dur="2000"/>
                                        <p:tgtEl>
                                          <p:spTgt spid="102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0243">
                                            <p:txEl>
                                              <p:pRg st="10" end="10"/>
                                            </p:txEl>
                                          </p:spTgt>
                                        </p:tgtEl>
                                        <p:attrNameLst>
                                          <p:attrName>style.visibility</p:attrName>
                                        </p:attrNameLst>
                                      </p:cBhvr>
                                      <p:to>
                                        <p:strVal val="visible"/>
                                      </p:to>
                                    </p:set>
                                    <p:animEffect transition="in" filter="checkerboard(across)">
                                      <p:cBhvr>
                                        <p:cTn id="57" dur="2000"/>
                                        <p:tgtEl>
                                          <p:spTgt spid="1024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4615" y="118745"/>
            <a:ext cx="5863590" cy="835660"/>
          </a:xfrm>
        </p:spPr>
        <p:txBody>
          <a:bodyPr>
            <a:normAutofit fontScale="90000"/>
          </a:bodyPr>
          <a:lstStyle/>
          <a:p>
            <a:pPr eaLnBrk="1" hangingPunct="1">
              <a:defRPr/>
            </a:pPr>
            <a:r>
              <a:rPr lang="id-ID" sz="3000" dirty="0">
                <a:solidFill>
                  <a:srgbClr val="FF0000"/>
                </a:solidFill>
              </a:rPr>
              <a:t>Pola Pembinaan PHBS pd </a:t>
            </a:r>
            <a:br>
              <a:rPr lang="id-ID" sz="3000" dirty="0">
                <a:solidFill>
                  <a:srgbClr val="FF0000"/>
                </a:solidFill>
              </a:rPr>
            </a:br>
            <a:r>
              <a:rPr lang="id-ID" sz="3000" dirty="0">
                <a:solidFill>
                  <a:srgbClr val="FF0000"/>
                </a:solidFill>
              </a:rPr>
              <a:t>Tatanan Rumah Tangga</a:t>
            </a:r>
          </a:p>
        </p:txBody>
      </p:sp>
      <p:sp>
        <p:nvSpPr>
          <p:cNvPr id="10243" name="Rectangle 3"/>
          <p:cNvSpPr>
            <a:spLocks noGrp="1" noChangeArrowheads="1"/>
          </p:cNvSpPr>
          <p:nvPr>
            <p:ph type="body" idx="1"/>
          </p:nvPr>
        </p:nvSpPr>
        <p:spPr>
          <a:xfrm>
            <a:off x="1047750" y="1138555"/>
            <a:ext cx="5716905" cy="3652520"/>
          </a:xfrm>
        </p:spPr>
        <p:txBody>
          <a:bodyPr/>
          <a:lstStyle/>
          <a:p>
            <a:pPr marL="0" indent="0" eaLnBrk="1" hangingPunct="1">
              <a:buFontTx/>
              <a:buNone/>
            </a:pPr>
            <a:r>
              <a:rPr lang="en-US" altLang="id-ID">
                <a:solidFill>
                  <a:schemeClr val="tx1"/>
                </a:solidFill>
                <a:sym typeface="+mn-ea"/>
              </a:rPr>
              <a:t>3. </a:t>
            </a:r>
            <a:r>
              <a:rPr lang="id-ID">
                <a:solidFill>
                  <a:schemeClr val="tx1"/>
                </a:solidFill>
                <a:sym typeface="+mn-ea"/>
              </a:rPr>
              <a:t>TAHAP PERENCANAAN :</a:t>
            </a:r>
            <a:endParaRPr lang="id-ID">
              <a:solidFill>
                <a:schemeClr val="tx1"/>
              </a:solidFill>
            </a:endParaRPr>
          </a:p>
          <a:p>
            <a:pPr marL="609600" indent="-609600" eaLnBrk="1" hangingPunct="1">
              <a:buFontTx/>
              <a:buNone/>
            </a:pPr>
            <a:r>
              <a:rPr lang="id-ID">
                <a:solidFill>
                  <a:schemeClr val="tx1"/>
                </a:solidFill>
                <a:sym typeface="+mn-ea"/>
              </a:rPr>
              <a:t>	A. Menentukan Prioritas</a:t>
            </a:r>
            <a:endParaRPr lang="id-ID">
              <a:solidFill>
                <a:schemeClr val="tx1"/>
              </a:solidFill>
            </a:endParaRPr>
          </a:p>
          <a:p>
            <a:pPr marL="609600" indent="-609600" eaLnBrk="1" hangingPunct="1">
              <a:buFontTx/>
              <a:buNone/>
            </a:pPr>
            <a:r>
              <a:rPr lang="id-ID">
                <a:solidFill>
                  <a:schemeClr val="tx1"/>
                </a:solidFill>
                <a:sym typeface="+mn-ea"/>
              </a:rPr>
              <a:t>	B. Menentukan Tujuan</a:t>
            </a:r>
            <a:endParaRPr lang="id-ID">
              <a:solidFill>
                <a:schemeClr val="tx1"/>
              </a:solidFill>
            </a:endParaRPr>
          </a:p>
          <a:p>
            <a:pPr marL="609600" indent="-609600" eaLnBrk="1" hangingPunct="1">
              <a:buFontTx/>
              <a:buNone/>
            </a:pPr>
            <a:r>
              <a:rPr lang="id-ID">
                <a:solidFill>
                  <a:schemeClr val="tx1"/>
                </a:solidFill>
                <a:sym typeface="+mn-ea"/>
              </a:rPr>
              <a:t>	C. Menentukan Jenis Kegiatan/Intervensi</a:t>
            </a:r>
            <a:endParaRPr lang="id-ID">
              <a:solidFill>
                <a:schemeClr val="tx1"/>
              </a:solidFill>
            </a:endParaRPr>
          </a:p>
          <a:p>
            <a:pPr marL="609600" indent="-609600" eaLnBrk="1" hangingPunct="1">
              <a:buFontTx/>
              <a:buNone/>
            </a:pPr>
            <a:r>
              <a:rPr lang="id-ID">
                <a:solidFill>
                  <a:schemeClr val="tx1"/>
                </a:solidFill>
                <a:sym typeface="+mn-ea"/>
              </a:rPr>
              <a:t>	D. Jadwal Kegiatan</a:t>
            </a:r>
          </a:p>
          <a:p>
            <a:pPr marL="609600" indent="-609600" eaLnBrk="1" hangingPunct="1">
              <a:buFontTx/>
              <a:buNone/>
            </a:pPr>
            <a:endParaRPr lang="id-ID">
              <a:solidFill>
                <a:schemeClr val="tx1"/>
              </a:solidFill>
              <a:sym typeface="+mn-ea"/>
            </a:endParaRPr>
          </a:p>
          <a:p>
            <a:pPr marL="0" indent="0" eaLnBrk="1" hangingPunct="1">
              <a:buClr>
                <a:schemeClr val="tx1"/>
              </a:buClr>
              <a:buFontTx/>
              <a:buNone/>
            </a:pPr>
            <a:r>
              <a:rPr lang="en-US" altLang="id-ID">
                <a:solidFill>
                  <a:schemeClr val="tx1"/>
                </a:solidFill>
                <a:sym typeface="+mn-ea"/>
              </a:rPr>
              <a:t>4. </a:t>
            </a:r>
            <a:r>
              <a:rPr lang="id-ID">
                <a:solidFill>
                  <a:schemeClr val="tx1"/>
                </a:solidFill>
                <a:sym typeface="+mn-ea"/>
              </a:rPr>
              <a:t>TAHAP PENGGERAKKAN / PELAKSANAAN :</a:t>
            </a:r>
            <a:endParaRPr lang="id-ID">
              <a:solidFill>
                <a:schemeClr val="tx1"/>
              </a:solidFill>
            </a:endParaRPr>
          </a:p>
          <a:p>
            <a:pPr marL="609600" indent="-609600" eaLnBrk="1" hangingPunct="1">
              <a:buFontTx/>
              <a:buNone/>
            </a:pPr>
            <a:r>
              <a:rPr lang="id-ID">
                <a:solidFill>
                  <a:schemeClr val="tx1"/>
                </a:solidFill>
                <a:sym typeface="+mn-ea"/>
              </a:rPr>
              <a:t>	A. Advocacy </a:t>
            </a:r>
            <a:endParaRPr lang="id-ID">
              <a:solidFill>
                <a:schemeClr val="tx1"/>
              </a:solidFill>
            </a:endParaRPr>
          </a:p>
          <a:p>
            <a:pPr marL="609600" indent="-609600" eaLnBrk="1" hangingPunct="1">
              <a:buFontTx/>
              <a:buNone/>
            </a:pPr>
            <a:r>
              <a:rPr lang="id-ID">
                <a:solidFill>
                  <a:schemeClr val="tx1"/>
                </a:solidFill>
                <a:sym typeface="+mn-ea"/>
              </a:rPr>
              <a:t>	B. Social Support</a:t>
            </a:r>
            <a:endParaRPr lang="id-ID">
              <a:solidFill>
                <a:schemeClr val="tx1"/>
              </a:solidFill>
            </a:endParaRPr>
          </a:p>
          <a:p>
            <a:pPr marL="609600" indent="-609600" eaLnBrk="1" hangingPunct="1">
              <a:buFontTx/>
              <a:buNone/>
            </a:pPr>
            <a:r>
              <a:rPr lang="id-ID">
                <a:solidFill>
                  <a:schemeClr val="tx1"/>
                </a:solidFill>
                <a:sym typeface="+mn-ea"/>
              </a:rPr>
              <a:t>	C. Empowerment</a:t>
            </a:r>
          </a:p>
          <a:p>
            <a:pPr marL="609600" indent="-609600" eaLnBrk="1" hangingPunct="1">
              <a:buFontTx/>
              <a:buNone/>
            </a:pPr>
            <a:endParaRPr lang="id-ID">
              <a:solidFill>
                <a:schemeClr val="tx1"/>
              </a:solidFill>
              <a:sym typeface="+mn-ea"/>
            </a:endParaRPr>
          </a:p>
          <a:p>
            <a:pPr marL="0" indent="0" eaLnBrk="1" hangingPunct="1">
              <a:buClr>
                <a:schemeClr val="tx1"/>
              </a:buClr>
              <a:buFontTx/>
              <a:buNone/>
            </a:pPr>
            <a:r>
              <a:rPr lang="en-US" altLang="id-ID">
                <a:solidFill>
                  <a:schemeClr val="tx1"/>
                </a:solidFill>
                <a:sym typeface="+mn-ea"/>
              </a:rPr>
              <a:t>5. </a:t>
            </a:r>
            <a:r>
              <a:rPr lang="id-ID">
                <a:solidFill>
                  <a:schemeClr val="tx1"/>
                </a:solidFill>
                <a:sym typeface="+mn-ea"/>
              </a:rPr>
              <a:t>TAHAP PEMANTAUAN &amp; EVALUASI :</a:t>
            </a:r>
            <a:endParaRPr lang="id-ID">
              <a:solidFill>
                <a:schemeClr val="tx1"/>
              </a:solidFill>
            </a:endParaRPr>
          </a:p>
          <a:p>
            <a:pPr marL="609600" indent="-609600" eaLnBrk="1" hangingPunct="1">
              <a:buFontTx/>
              <a:buNone/>
            </a:pPr>
            <a:r>
              <a:rPr lang="id-ID">
                <a:solidFill>
                  <a:schemeClr val="tx1"/>
                </a:solidFill>
                <a:sym typeface="+mn-ea"/>
              </a:rPr>
              <a:t>	A. Pemantauan</a:t>
            </a:r>
            <a:endParaRPr lang="id-ID">
              <a:solidFill>
                <a:schemeClr val="tx1"/>
              </a:solidFill>
            </a:endParaRPr>
          </a:p>
          <a:p>
            <a:pPr marL="609600" indent="-609600" eaLnBrk="1" hangingPunct="1">
              <a:buFontTx/>
              <a:buNone/>
            </a:pPr>
            <a:r>
              <a:rPr lang="id-ID">
                <a:solidFill>
                  <a:schemeClr val="tx1"/>
                </a:solidFill>
                <a:sym typeface="+mn-ea"/>
              </a:rPr>
              <a:t>	B. Evaluasi</a:t>
            </a:r>
          </a:p>
          <a:p>
            <a:pPr marL="609600" indent="-609600" eaLnBrk="1" hangingPunct="1">
              <a:buFontTx/>
              <a:buNone/>
            </a:pPr>
            <a:endParaRPr lang="id-ID">
              <a:solidFill>
                <a:schemeClr val="tx1"/>
              </a:solidFill>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arn(inHorizontal)">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428751"/>
            <a:ext cx="5105400" cy="2362200"/>
          </a:xfrm>
        </p:spPr>
        <p:txBody>
          <a:bodyPr/>
          <a:lstStyle/>
          <a:p>
            <a:r>
              <a:rPr lang="en-US">
                <a:solidFill>
                  <a:srgbClr val="FF0000"/>
                </a:solidFill>
                <a:sym typeface="+mn-ea"/>
              </a:rPr>
              <a:t>PROMKES DI SEKOLAH</a:t>
            </a:r>
            <a:br>
              <a:rPr lang="en-US">
                <a:solidFill>
                  <a:srgbClr val="FF0000"/>
                </a:solidFill>
              </a:rPr>
            </a:br>
            <a:endParaRPr lang="en-US" dirty="0"/>
          </a:p>
        </p:txBody>
      </p:sp>
    </p:spTree>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152400"/>
            <a:ext cx="5753735" cy="621665"/>
          </a:xfrm>
        </p:spPr>
        <p:txBody>
          <a:bodyPr>
            <a:noAutofit/>
          </a:bodyPr>
          <a:lstStyle/>
          <a:p>
            <a:pPr eaLnBrk="1" hangingPunct="1">
              <a:defRPr/>
            </a:pPr>
            <a:r>
              <a:rPr lang="id-ID" sz="2000" b="1" dirty="0">
                <a:solidFill>
                  <a:srgbClr val="FF0000"/>
                </a:solidFill>
              </a:rPr>
              <a:t>Sasaran PROMKES dalam berbagai Tatanan</a:t>
            </a:r>
          </a:p>
        </p:txBody>
      </p:sp>
      <p:graphicFrame>
        <p:nvGraphicFramePr>
          <p:cNvPr id="6222" name="Group 78"/>
          <p:cNvGraphicFramePr>
            <a:graphicFrameLocks noGrp="1"/>
          </p:cNvGraphicFramePr>
          <p:nvPr>
            <p:ph type="tbl" idx="4294967295"/>
            <p:extLst>
              <p:ext uri="{D42A27DB-BD31-4B8C-83A1-F6EECF244321}">
                <p14:modId xmlns:p14="http://schemas.microsoft.com/office/powerpoint/2010/main" val="1819723124"/>
              </p:ext>
            </p:extLst>
          </p:nvPr>
        </p:nvGraphicFramePr>
        <p:xfrm>
          <a:off x="990600" y="1047750"/>
          <a:ext cx="6590030" cy="3599180"/>
        </p:xfrm>
        <a:graphic>
          <a:graphicData uri="http://schemas.openxmlformats.org/drawingml/2006/table">
            <a:tbl>
              <a:tblPr/>
              <a:tblGrid>
                <a:gridCol w="1708150">
                  <a:extLst>
                    <a:ext uri="{9D8B030D-6E8A-4147-A177-3AD203B41FA5}">
                      <a16:colId xmlns:a16="http://schemas.microsoft.com/office/drawing/2014/main" val="20000"/>
                    </a:ext>
                  </a:extLst>
                </a:gridCol>
                <a:gridCol w="1560195">
                  <a:extLst>
                    <a:ext uri="{9D8B030D-6E8A-4147-A177-3AD203B41FA5}">
                      <a16:colId xmlns:a16="http://schemas.microsoft.com/office/drawing/2014/main" val="20001"/>
                    </a:ext>
                  </a:extLst>
                </a:gridCol>
                <a:gridCol w="1636395">
                  <a:extLst>
                    <a:ext uri="{9D8B030D-6E8A-4147-A177-3AD203B41FA5}">
                      <a16:colId xmlns:a16="http://schemas.microsoft.com/office/drawing/2014/main" val="20002"/>
                    </a:ext>
                  </a:extLst>
                </a:gridCol>
                <a:gridCol w="1685290">
                  <a:extLst>
                    <a:ext uri="{9D8B030D-6E8A-4147-A177-3AD203B41FA5}">
                      <a16:colId xmlns:a16="http://schemas.microsoft.com/office/drawing/2014/main" val="20003"/>
                    </a:ext>
                  </a:extLst>
                </a:gridCol>
              </a:tblGrid>
              <a:tr h="571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1" i="0" u="none" strike="noStrike" cap="none" normalizeH="0" baseline="0" dirty="0">
                          <a:ln>
                            <a:noFill/>
                          </a:ln>
                          <a:solidFill>
                            <a:schemeClr val="tx1"/>
                          </a:solidFill>
                          <a:effectLst/>
                          <a:latin typeface="Tahoma" panose="020B0604030504040204" pitchFamily="34" charset="0"/>
                        </a:rPr>
                        <a:t>Tatanan</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1" i="0" u="none" strike="noStrike" cap="none" normalizeH="0" baseline="0" dirty="0">
                          <a:ln>
                            <a:noFill/>
                          </a:ln>
                          <a:solidFill>
                            <a:schemeClr val="tx1"/>
                          </a:solidFill>
                          <a:effectLst/>
                          <a:latin typeface="Tahoma" panose="020B0604030504040204" pitchFamily="34" charset="0"/>
                        </a:rPr>
                        <a:t>Promkes</a:t>
                      </a:r>
                      <a:endParaRPr kumimoji="0" lang="en-US" sz="1500" b="1"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1" i="0" u="none" strike="noStrike" cap="none" normalizeH="0" baseline="0" dirty="0">
                          <a:ln>
                            <a:noFill/>
                          </a:ln>
                          <a:solidFill>
                            <a:schemeClr val="tx1"/>
                          </a:solidFill>
                          <a:effectLst/>
                          <a:latin typeface="Tahoma" panose="020B0604030504040204" pitchFamily="34" charset="0"/>
                        </a:rPr>
                        <a:t>Sasaran</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1" i="0" u="none" strike="noStrike" cap="none" normalizeH="0" baseline="0" dirty="0">
                          <a:ln>
                            <a:noFill/>
                          </a:ln>
                          <a:solidFill>
                            <a:schemeClr val="tx1"/>
                          </a:solidFill>
                          <a:effectLst/>
                          <a:latin typeface="Tahoma" panose="020B0604030504040204" pitchFamily="34" charset="0"/>
                        </a:rPr>
                        <a:t>Primer</a:t>
                      </a:r>
                      <a:endParaRPr kumimoji="0" lang="en-US" sz="1500" b="1"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1" i="0" u="none" strike="noStrike" cap="none" normalizeH="0" baseline="0" dirty="0">
                          <a:ln>
                            <a:noFill/>
                          </a:ln>
                          <a:solidFill>
                            <a:schemeClr val="tx1"/>
                          </a:solidFill>
                          <a:effectLst/>
                          <a:latin typeface="Tahoma" panose="020B0604030504040204" pitchFamily="34" charset="0"/>
                        </a:rPr>
                        <a:t>Sasaran Sekunder</a:t>
                      </a:r>
                      <a:endParaRPr kumimoji="0" lang="en-US" sz="1500" b="1"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1" i="0" u="none" strike="noStrike" cap="none" normalizeH="0" baseline="0" dirty="0">
                          <a:ln>
                            <a:noFill/>
                          </a:ln>
                          <a:solidFill>
                            <a:schemeClr val="tx1"/>
                          </a:solidFill>
                          <a:effectLst/>
                          <a:latin typeface="Tahoma" panose="020B0604030504040204" pitchFamily="34" charset="0"/>
                        </a:rPr>
                        <a:t>Sasaran Tersier</a:t>
                      </a:r>
                      <a:endParaRPr kumimoji="0" lang="en-US" sz="1500" b="1"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0"/>
                  </a:ext>
                </a:extLst>
              </a:tr>
              <a:tr h="74168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RT</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Anggota</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Keluarga</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Ibu</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KK</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Institusi</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Pendidikan</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Seluruh</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Siswa</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Guru, Staf, Osis</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Kasek / Pengelola</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Tempat</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Kerja</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Seluruh</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Karyawan</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Pengurus / Serikat Pekj</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Direksi / Pemilik</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Tempat</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Umum</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Pengunjung / Pengguna</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Pegawai / Karyawan</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Direksi / Pemilik</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1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Institusi</a:t>
                      </a:r>
                    </a:p>
                    <a:p>
                      <a:pPr marL="0" marR="0" lvl="0" indent="0" algn="ctr"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a:ln>
                            <a:noFill/>
                          </a:ln>
                          <a:solidFill>
                            <a:schemeClr val="tx1"/>
                          </a:solidFill>
                          <a:effectLst/>
                          <a:latin typeface="Tahoma" panose="020B0604030504040204" pitchFamily="34" charset="0"/>
                        </a:rPr>
                        <a:t>Kesehatan</a:t>
                      </a:r>
                      <a:endParaRPr kumimoji="0" lang="en-US" sz="1500" b="0" i="0" u="none" strike="noStrike" cap="none" normalizeH="0" baseline="0">
                        <a:ln>
                          <a:noFill/>
                        </a:ln>
                        <a:solidFill>
                          <a:schemeClr val="tx1"/>
                        </a:solidFill>
                        <a:effectLst/>
                        <a:latin typeface="Tahoma" panose="020B0604030504040204" pitchFamily="34" charset="0"/>
                      </a:endParaRP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Pasien /</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Pengunjung</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Petugas</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Kesehatan</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pPr>
                      <a:r>
                        <a:rPr kumimoji="0" lang="id-ID" sz="1500" b="0" i="0" u="none" strike="noStrike" cap="none" normalizeH="0" baseline="0" dirty="0">
                          <a:ln>
                            <a:noFill/>
                          </a:ln>
                          <a:solidFill>
                            <a:schemeClr val="tx1"/>
                          </a:solidFill>
                          <a:effectLst/>
                          <a:latin typeface="Tahoma" panose="020B0604030504040204" pitchFamily="34" charset="0"/>
                        </a:rPr>
                        <a:t>Pimpinan / Direktur</a:t>
                      </a:r>
                      <a:endParaRPr kumimoji="0" lang="en-US" sz="1500" b="0" i="0" u="none" strike="noStrike" cap="none" normalizeH="0" baseline="0" dirty="0">
                        <a:ln>
                          <a:noFill/>
                        </a:ln>
                        <a:solidFill>
                          <a:schemeClr val="tx1"/>
                        </a:solidFill>
                        <a:effectLst/>
                        <a:latin typeface="Tahoma" panose="020B0604030504040204"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71800" y="1504950"/>
            <a:ext cx="3220800" cy="2103874"/>
          </a:xfrm>
        </p:spPr>
        <p:txBody>
          <a:bodyPr/>
          <a:lstStyle/>
          <a:p>
            <a:pPr algn="ctr"/>
            <a:r>
              <a:rPr lang="id-ID" sz="4800" dirty="0">
                <a:solidFill>
                  <a:srgbClr val="C00000"/>
                </a:solidFill>
                <a:latin typeface="+mj-lt"/>
              </a:rPr>
              <a:t>Let’s </a:t>
            </a:r>
            <a:br>
              <a:rPr lang="id-ID" sz="4800" dirty="0">
                <a:solidFill>
                  <a:srgbClr val="C00000"/>
                </a:solidFill>
                <a:latin typeface="+mj-lt"/>
              </a:rPr>
            </a:br>
            <a:r>
              <a:rPr lang="en-US" sz="4800" dirty="0" err="1">
                <a:solidFill>
                  <a:srgbClr val="C00000"/>
                </a:solidFill>
                <a:latin typeface="+mj-lt"/>
              </a:rPr>
              <a:t>D</a:t>
            </a:r>
            <a:r>
              <a:rPr lang="id-ID" sz="4800" dirty="0">
                <a:solidFill>
                  <a:srgbClr val="C00000"/>
                </a:solidFill>
                <a:latin typeface="+mj-lt"/>
              </a:rPr>
              <a:t>iscuss </a:t>
            </a:r>
            <a:br>
              <a:rPr lang="id-ID" sz="4800" dirty="0">
                <a:solidFill>
                  <a:srgbClr val="C00000"/>
                </a:solidFill>
                <a:latin typeface="+mj-lt"/>
              </a:rPr>
            </a:br>
            <a:r>
              <a:rPr lang="id-ID" sz="4800" dirty="0">
                <a:solidFill>
                  <a:srgbClr val="C00000"/>
                </a:solidFill>
                <a:latin typeface="+mj-lt"/>
              </a:rPr>
              <a:t>!!!</a:t>
            </a:r>
            <a:endParaRPr lang="en-US" sz="4800" dirty="0">
              <a:solidFill>
                <a:srgbClr val="C00000"/>
              </a:solidFill>
              <a:latin typeface="+mj-lt"/>
            </a:endParaRPr>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81000" y="209550"/>
            <a:ext cx="4115399" cy="621900"/>
          </a:xfrm>
          <a:prstGeom prst="rect">
            <a:avLst/>
          </a:prstGeom>
        </p:spPr>
        <p:txBody>
          <a:bodyPr lIns="91425" tIns="91425" rIns="91425" bIns="91425" anchor="b" anchorCtr="0">
            <a:noAutofit/>
          </a:bodyPr>
          <a:lstStyle/>
          <a:p>
            <a:pPr lvl="0">
              <a:spcBef>
                <a:spcPts val="0"/>
              </a:spcBef>
              <a:buNone/>
            </a:pPr>
            <a:r>
              <a:rPr lang="en-US" altLang="en-GB" sz="2800" dirty="0">
                <a:solidFill>
                  <a:srgbClr val="C00000"/>
                </a:solidFill>
              </a:rPr>
              <a:t>Promkes di Sekolah</a:t>
            </a:r>
          </a:p>
        </p:txBody>
      </p:sp>
      <p:sp>
        <p:nvSpPr>
          <p:cNvPr id="293" name="Shape 293"/>
          <p:cNvSpPr txBox="1">
            <a:spLocks noGrp="1"/>
          </p:cNvSpPr>
          <p:nvPr>
            <p:ph type="body" idx="1"/>
          </p:nvPr>
        </p:nvSpPr>
        <p:spPr>
          <a:xfrm>
            <a:off x="762000" y="819150"/>
            <a:ext cx="6477000" cy="3801831"/>
          </a:xfrm>
          <a:prstGeom prst="rect">
            <a:avLst/>
          </a:prstGeom>
        </p:spPr>
        <p:txBody>
          <a:bodyPr lIns="91425" tIns="91425" rIns="91425" bIns="91425" anchor="t" anchorCtr="0">
            <a:noAutofit/>
          </a:bodyPr>
          <a:lstStyle/>
          <a:p>
            <a:pPr marL="285750" lvl="0" indent="-285750"/>
            <a:r>
              <a:rPr lang="en-US" sz="2400" dirty="0">
                <a:solidFill>
                  <a:schemeClr val="tx1"/>
                </a:solidFill>
                <a:latin typeface="+mj-lt"/>
              </a:rPr>
              <a:t>Secara teknis memberikan promosi kesehatan di sekolah sangat menguntungkan jika dibandingkan dengan promosi kesehatan yang lain karena sudah jelas peserta didiknya dengan jadwal yang sudah pasti sekaligus dengan sikap mental siap belajar.</a:t>
            </a:r>
          </a:p>
          <a:p>
            <a:pPr marL="285750" lvl="0" indent="-285750"/>
            <a:r>
              <a:rPr lang="en-US" sz="2400" dirty="0">
                <a:solidFill>
                  <a:schemeClr val="tx1"/>
                </a:solidFill>
                <a:latin typeface="+mj-lt"/>
              </a:rPr>
              <a:t>Anak sekolah merupakan kelompok yang paling peka menerima perubahan atau pembaharuan (mudah dibimbing, diarahkan, dan ditanamkan kebiasaan hidup sehat)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animEffect transition="in" filter="blinds(horizontal)">
                                      <p:cBhvr>
                                        <p:cTn id="7" dur="500"/>
                                        <p:tgtEl>
                                          <p:spTgt spid="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3">
                                            <p:txEl>
                                              <p:pRg st="1" end="1"/>
                                            </p:txEl>
                                          </p:spTgt>
                                        </p:tgtEl>
                                        <p:attrNameLst>
                                          <p:attrName>style.visibility</p:attrName>
                                        </p:attrNameLst>
                                      </p:cBhvr>
                                      <p:to>
                                        <p:strVal val="visible"/>
                                      </p:to>
                                    </p:set>
                                    <p:animEffect transition="in" filter="blinds(horizontal)">
                                      <p:cBhvr>
                                        <p:cTn id="12" dur="500"/>
                                        <p:tgtEl>
                                          <p:spTgt spid="29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 y="222885"/>
            <a:ext cx="5655945" cy="621665"/>
          </a:xfrm>
        </p:spPr>
        <p:txBody>
          <a:bodyPr/>
          <a:lstStyle/>
          <a:p>
            <a:r>
              <a:rPr lang="en-US" sz="1800">
                <a:solidFill>
                  <a:srgbClr val="FF0000"/>
                </a:solidFill>
                <a:sym typeface="+mn-ea"/>
              </a:rPr>
              <a:t>Tujuan Promkes di Sekolah</a:t>
            </a:r>
          </a:p>
        </p:txBody>
      </p:sp>
      <p:sp>
        <p:nvSpPr>
          <p:cNvPr id="3" name="Text Placeholder 2"/>
          <p:cNvSpPr>
            <a:spLocks noGrp="1"/>
          </p:cNvSpPr>
          <p:nvPr>
            <p:ph type="body" idx="1"/>
          </p:nvPr>
        </p:nvSpPr>
        <p:spPr>
          <a:xfrm>
            <a:off x="958215" y="933450"/>
            <a:ext cx="6120765" cy="3869055"/>
          </a:xfrm>
        </p:spPr>
        <p:txBody>
          <a:bodyPr/>
          <a:lstStyle/>
          <a:p>
            <a:pPr marL="342900" indent="-342900">
              <a:buFont typeface="+mj-lt"/>
              <a:buAutoNum type="arabicPeriod"/>
            </a:pPr>
            <a:r>
              <a:rPr lang="en-US" sz="1800" dirty="0" err="1">
                <a:solidFill>
                  <a:schemeClr val="tx1"/>
                </a:solidFill>
              </a:rPr>
              <a:t>Tumbuh</a:t>
            </a:r>
            <a:r>
              <a:rPr lang="en-US" sz="1800" dirty="0">
                <a:solidFill>
                  <a:schemeClr val="tx1"/>
                </a:solidFill>
              </a:rPr>
              <a:t> </a:t>
            </a:r>
            <a:r>
              <a:rPr lang="en-US" sz="1800" dirty="0" err="1">
                <a:solidFill>
                  <a:schemeClr val="tx1"/>
                </a:solidFill>
              </a:rPr>
              <a:t>generasi</a:t>
            </a:r>
            <a:r>
              <a:rPr lang="en-US" sz="1800" dirty="0">
                <a:solidFill>
                  <a:schemeClr val="tx1"/>
                </a:solidFill>
              </a:rPr>
              <a:t> </a:t>
            </a:r>
            <a:r>
              <a:rPr lang="en-US" sz="1800" dirty="0" err="1">
                <a:solidFill>
                  <a:schemeClr val="tx1"/>
                </a:solidFill>
              </a:rPr>
              <a:t>baru</a:t>
            </a:r>
            <a:r>
              <a:rPr lang="en-US" sz="1800" dirty="0">
                <a:solidFill>
                  <a:schemeClr val="tx1"/>
                </a:solidFill>
              </a:rPr>
              <a:t> yang </a:t>
            </a:r>
            <a:r>
              <a:rPr lang="en-US" sz="1800" dirty="0" err="1">
                <a:solidFill>
                  <a:schemeClr val="tx1"/>
                </a:solidFill>
              </a:rPr>
              <a:t>memiliki</a:t>
            </a:r>
            <a:r>
              <a:rPr lang="en-US" sz="1800" dirty="0">
                <a:solidFill>
                  <a:schemeClr val="tx1"/>
                </a:solidFill>
              </a:rPr>
              <a:t> </a:t>
            </a:r>
            <a:r>
              <a:rPr lang="en-US" sz="1800" dirty="0" err="1">
                <a:solidFill>
                  <a:schemeClr val="tx1"/>
                </a:solidFill>
              </a:rPr>
              <a:t>pengetahuan</a:t>
            </a:r>
            <a:r>
              <a:rPr lang="en-US" sz="1800" dirty="0">
                <a:solidFill>
                  <a:schemeClr val="tx1"/>
                </a:solidFill>
              </a:rPr>
              <a:t> </a:t>
            </a:r>
            <a:r>
              <a:rPr lang="en-US" sz="1800" dirty="0" err="1">
                <a:solidFill>
                  <a:schemeClr val="tx1"/>
                </a:solidFill>
              </a:rPr>
              <a:t>kesehatan</a:t>
            </a:r>
            <a:r>
              <a:rPr lang="en-US" sz="1800" dirty="0">
                <a:solidFill>
                  <a:schemeClr val="tx1"/>
                </a:solidFill>
              </a:rPr>
              <a:t> yang </a:t>
            </a:r>
            <a:r>
              <a:rPr lang="en-US" sz="1800" dirty="0" err="1">
                <a:solidFill>
                  <a:schemeClr val="tx1"/>
                </a:solidFill>
              </a:rPr>
              <a:t>baik</a:t>
            </a:r>
            <a:r>
              <a:rPr lang="en-US" sz="1800" dirty="0">
                <a:solidFill>
                  <a:schemeClr val="tx1"/>
                </a:solidFill>
              </a:rPr>
              <a:t>, </a:t>
            </a:r>
            <a:r>
              <a:rPr lang="en-US" sz="1800" dirty="0" err="1">
                <a:solidFill>
                  <a:schemeClr val="tx1"/>
                </a:solidFill>
              </a:rPr>
              <a:t>memiliki</a:t>
            </a:r>
            <a:r>
              <a:rPr lang="en-US" sz="1800" dirty="0">
                <a:solidFill>
                  <a:schemeClr val="tx1"/>
                </a:solidFill>
              </a:rPr>
              <a:t> </a:t>
            </a:r>
            <a:r>
              <a:rPr lang="en-US" sz="1800" dirty="0" err="1">
                <a:solidFill>
                  <a:schemeClr val="tx1"/>
                </a:solidFill>
              </a:rPr>
              <a:t>kesadaran</a:t>
            </a:r>
            <a:r>
              <a:rPr lang="en-US" sz="1800" dirty="0">
                <a:solidFill>
                  <a:schemeClr val="tx1"/>
                </a:solidFill>
              </a:rPr>
              <a:t> </a:t>
            </a:r>
            <a:r>
              <a:rPr lang="en-US" sz="1800" dirty="0" err="1">
                <a:solidFill>
                  <a:schemeClr val="tx1"/>
                </a:solidFill>
              </a:rPr>
              <a:t>pentingnya</a:t>
            </a:r>
            <a:r>
              <a:rPr lang="en-US" sz="1800" dirty="0">
                <a:solidFill>
                  <a:schemeClr val="tx1"/>
                </a:solidFill>
              </a:rPr>
              <a:t> </a:t>
            </a:r>
            <a:r>
              <a:rPr lang="en-US" sz="1800" dirty="0" err="1">
                <a:solidFill>
                  <a:schemeClr val="tx1"/>
                </a:solidFill>
              </a:rPr>
              <a:t>pemeliharaan</a:t>
            </a:r>
            <a:r>
              <a:rPr lang="en-US" sz="1800" dirty="0">
                <a:solidFill>
                  <a:schemeClr val="tx1"/>
                </a:solidFill>
              </a:rPr>
              <a:t> </a:t>
            </a:r>
            <a:r>
              <a:rPr lang="en-US" sz="1800" dirty="0" err="1">
                <a:solidFill>
                  <a:schemeClr val="tx1"/>
                </a:solidFill>
              </a:rPr>
              <a:t>kesehatan</a:t>
            </a:r>
            <a:r>
              <a:rPr lang="en-US" sz="1800" dirty="0">
                <a:solidFill>
                  <a:schemeClr val="tx1"/>
                </a:solidFill>
              </a:rPr>
              <a:t>, </a:t>
            </a:r>
            <a:r>
              <a:rPr lang="en-US" sz="1800" dirty="0" err="1">
                <a:solidFill>
                  <a:schemeClr val="tx1"/>
                </a:solidFill>
              </a:rPr>
              <a:t>serta</a:t>
            </a:r>
            <a:r>
              <a:rPr lang="en-US" sz="1800" dirty="0">
                <a:solidFill>
                  <a:schemeClr val="tx1"/>
                </a:solidFill>
              </a:rPr>
              <a:t> </a:t>
            </a:r>
            <a:r>
              <a:rPr lang="en-US" sz="1800" dirty="0" err="1">
                <a:solidFill>
                  <a:schemeClr val="tx1"/>
                </a:solidFill>
              </a:rPr>
              <a:t>berperilaku</a:t>
            </a:r>
            <a:r>
              <a:rPr lang="en-US" sz="1800" dirty="0">
                <a:solidFill>
                  <a:schemeClr val="tx1"/>
                </a:solidFill>
              </a:rPr>
              <a:t> </a:t>
            </a:r>
            <a:r>
              <a:rPr lang="en-US" sz="1800" dirty="0" err="1">
                <a:solidFill>
                  <a:schemeClr val="tx1"/>
                </a:solidFill>
              </a:rPr>
              <a:t>hidup</a:t>
            </a:r>
            <a:r>
              <a:rPr lang="en-US" sz="1800" dirty="0">
                <a:solidFill>
                  <a:schemeClr val="tx1"/>
                </a:solidFill>
              </a:rPr>
              <a:t> </a:t>
            </a:r>
            <a:r>
              <a:rPr lang="en-US" sz="1800" dirty="0" err="1">
                <a:solidFill>
                  <a:schemeClr val="tx1"/>
                </a:solidFill>
              </a:rPr>
              <a:t>bersih</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sehat</a:t>
            </a:r>
            <a:r>
              <a:rPr lang="en-US" sz="1800" dirty="0">
                <a:solidFill>
                  <a:schemeClr val="tx1"/>
                </a:solidFill>
              </a:rPr>
              <a:t>. </a:t>
            </a:r>
            <a:r>
              <a:rPr lang="en-US" sz="1800" dirty="0" err="1">
                <a:solidFill>
                  <a:schemeClr val="tx1"/>
                </a:solidFill>
              </a:rPr>
              <a:t>Harapan</a:t>
            </a:r>
            <a:r>
              <a:rPr lang="en-US" sz="1800" dirty="0">
                <a:solidFill>
                  <a:schemeClr val="tx1"/>
                </a:solidFill>
              </a:rPr>
              <a:t> </a:t>
            </a:r>
            <a:r>
              <a:rPr lang="en-US" sz="1800" dirty="0" err="1">
                <a:solidFill>
                  <a:schemeClr val="tx1"/>
                </a:solidFill>
              </a:rPr>
              <a:t>selanjutnya</a:t>
            </a:r>
            <a:r>
              <a:rPr lang="en-US" sz="1800" dirty="0">
                <a:solidFill>
                  <a:schemeClr val="tx1"/>
                </a:solidFill>
              </a:rPr>
              <a:t> </a:t>
            </a:r>
            <a:r>
              <a:rPr lang="en-US" sz="1800" dirty="0" err="1">
                <a:solidFill>
                  <a:schemeClr val="tx1"/>
                </a:solidFill>
              </a:rPr>
              <a:t>adalah</a:t>
            </a:r>
            <a:r>
              <a:rPr lang="en-US" sz="1800" dirty="0">
                <a:solidFill>
                  <a:schemeClr val="tx1"/>
                </a:solidFill>
              </a:rPr>
              <a:t> </a:t>
            </a:r>
            <a:r>
              <a:rPr lang="en-US" sz="1800" dirty="0" err="1">
                <a:solidFill>
                  <a:schemeClr val="tx1"/>
                </a:solidFill>
              </a:rPr>
              <a:t>kelompok</a:t>
            </a:r>
            <a:r>
              <a:rPr lang="en-US" sz="1800" dirty="0">
                <a:solidFill>
                  <a:schemeClr val="tx1"/>
                </a:solidFill>
              </a:rPr>
              <a:t> </a:t>
            </a:r>
            <a:r>
              <a:rPr lang="en-US" sz="1800" dirty="0" err="1">
                <a:solidFill>
                  <a:schemeClr val="tx1"/>
                </a:solidFill>
              </a:rPr>
              <a:t>ini</a:t>
            </a:r>
            <a:r>
              <a:rPr lang="en-US" sz="1800" dirty="0">
                <a:solidFill>
                  <a:schemeClr val="tx1"/>
                </a:solidFill>
              </a:rPr>
              <a:t> </a:t>
            </a:r>
            <a:r>
              <a:rPr lang="en-US" sz="1800" dirty="0" err="1">
                <a:solidFill>
                  <a:schemeClr val="tx1"/>
                </a:solidFill>
              </a:rPr>
              <a:t>akan</a:t>
            </a:r>
            <a:r>
              <a:rPr lang="en-US" sz="1800" dirty="0">
                <a:solidFill>
                  <a:schemeClr val="tx1"/>
                </a:solidFill>
              </a:rPr>
              <a:t> </a:t>
            </a:r>
            <a:r>
              <a:rPr lang="en-US" sz="1800" dirty="0" err="1">
                <a:solidFill>
                  <a:schemeClr val="tx1"/>
                </a:solidFill>
              </a:rPr>
              <a:t>menjadi</a:t>
            </a:r>
            <a:r>
              <a:rPr lang="en-US" sz="1800" dirty="0">
                <a:solidFill>
                  <a:schemeClr val="tx1"/>
                </a:solidFill>
              </a:rPr>
              <a:t> </a:t>
            </a:r>
            <a:r>
              <a:rPr lang="en-US" sz="1800" dirty="0" err="1">
                <a:solidFill>
                  <a:schemeClr val="tx1"/>
                </a:solidFill>
              </a:rPr>
              <a:t>pioner</a:t>
            </a:r>
            <a:r>
              <a:rPr lang="en-US" sz="1800" dirty="0">
                <a:solidFill>
                  <a:schemeClr val="tx1"/>
                </a:solidFill>
              </a:rPr>
              <a:t> </a:t>
            </a:r>
            <a:r>
              <a:rPr lang="en-US" sz="1800" dirty="0" err="1">
                <a:solidFill>
                  <a:schemeClr val="tx1"/>
                </a:solidFill>
              </a:rPr>
              <a:t>bagi</a:t>
            </a:r>
            <a:r>
              <a:rPr lang="en-US" sz="1800" dirty="0">
                <a:solidFill>
                  <a:schemeClr val="tx1"/>
                </a:solidFill>
              </a:rPr>
              <a:t> </a:t>
            </a:r>
            <a:r>
              <a:rPr lang="en-US" sz="1800" dirty="0" err="1">
                <a:solidFill>
                  <a:schemeClr val="tx1"/>
                </a:solidFill>
              </a:rPr>
              <a:t>kelompok</a:t>
            </a:r>
            <a:r>
              <a:rPr lang="en-US" sz="1800" dirty="0">
                <a:solidFill>
                  <a:schemeClr val="tx1"/>
                </a:solidFill>
              </a:rPr>
              <a:t> lain </a:t>
            </a:r>
            <a:r>
              <a:rPr lang="en-US" sz="1800" dirty="0" err="1">
                <a:solidFill>
                  <a:schemeClr val="tx1"/>
                </a:solidFill>
              </a:rPr>
              <a:t>atau</a:t>
            </a:r>
            <a:r>
              <a:rPr lang="en-US" sz="1800" dirty="0">
                <a:solidFill>
                  <a:schemeClr val="tx1"/>
                </a:solidFill>
              </a:rPr>
              <a:t> </a:t>
            </a:r>
            <a:r>
              <a:rPr lang="en-US" sz="1800" dirty="0" err="1">
                <a:solidFill>
                  <a:schemeClr val="tx1"/>
                </a:solidFill>
              </a:rPr>
              <a:t>generasi</a:t>
            </a:r>
            <a:r>
              <a:rPr lang="en-US" sz="1800" dirty="0">
                <a:solidFill>
                  <a:schemeClr val="tx1"/>
                </a:solidFill>
              </a:rPr>
              <a:t> </a:t>
            </a:r>
            <a:r>
              <a:rPr lang="en-US" sz="1800" dirty="0" err="1">
                <a:solidFill>
                  <a:schemeClr val="tx1"/>
                </a:solidFill>
              </a:rPr>
              <a:t>selanjutnya</a:t>
            </a:r>
            <a:endParaRPr lang="en-US" sz="1800" dirty="0">
              <a:solidFill>
                <a:schemeClr val="tx1"/>
              </a:solidFill>
            </a:endParaRPr>
          </a:p>
          <a:p>
            <a:pPr marL="342900" indent="-342900">
              <a:buFont typeface="+mj-lt"/>
              <a:buAutoNum type="arabicPeriod"/>
            </a:pPr>
            <a:r>
              <a:rPr lang="en-US" sz="1800" dirty="0" err="1">
                <a:solidFill>
                  <a:schemeClr val="tx1"/>
                </a:solidFill>
              </a:rPr>
              <a:t>Mencegah</a:t>
            </a:r>
            <a:r>
              <a:rPr lang="en-US" sz="1800" dirty="0">
                <a:solidFill>
                  <a:schemeClr val="tx1"/>
                </a:solidFill>
              </a:rPr>
              <a:t> </a:t>
            </a:r>
            <a:r>
              <a:rPr lang="en-US" sz="1800" dirty="0" err="1">
                <a:solidFill>
                  <a:schemeClr val="tx1"/>
                </a:solidFill>
              </a:rPr>
              <a:t>dan</a:t>
            </a:r>
            <a:r>
              <a:rPr lang="en-US" sz="1800" dirty="0">
                <a:solidFill>
                  <a:schemeClr val="tx1"/>
                </a:solidFill>
              </a:rPr>
              <a:t> </a:t>
            </a:r>
            <a:r>
              <a:rPr lang="en-US" sz="1800" dirty="0" err="1">
                <a:solidFill>
                  <a:schemeClr val="tx1"/>
                </a:solidFill>
              </a:rPr>
              <a:t>memberantas</a:t>
            </a:r>
            <a:r>
              <a:rPr lang="en-US" sz="1800" dirty="0">
                <a:solidFill>
                  <a:schemeClr val="tx1"/>
                </a:solidFill>
              </a:rPr>
              <a:t> </a:t>
            </a:r>
            <a:r>
              <a:rPr lang="en-US" sz="1800" dirty="0" err="1">
                <a:solidFill>
                  <a:schemeClr val="tx1"/>
                </a:solidFill>
              </a:rPr>
              <a:t>penyakit</a:t>
            </a:r>
            <a:r>
              <a:rPr lang="en-US" sz="1800" dirty="0">
                <a:solidFill>
                  <a:schemeClr val="tx1"/>
                </a:solidFill>
              </a:rPr>
              <a:t> </a:t>
            </a:r>
            <a:r>
              <a:rPr lang="en-US" sz="1800" dirty="0" err="1">
                <a:solidFill>
                  <a:schemeClr val="tx1"/>
                </a:solidFill>
              </a:rPr>
              <a:t>menular</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kalangan</a:t>
            </a:r>
            <a:r>
              <a:rPr lang="en-US" sz="1800" dirty="0">
                <a:solidFill>
                  <a:schemeClr val="tx1"/>
                </a:solidFill>
              </a:rPr>
              <a:t> </a:t>
            </a:r>
            <a:r>
              <a:rPr lang="en-US" sz="1800" dirty="0" err="1">
                <a:solidFill>
                  <a:schemeClr val="tx1"/>
                </a:solidFill>
              </a:rPr>
              <a:t>masyarakat</a:t>
            </a:r>
            <a:r>
              <a:rPr lang="en-US" sz="1800" dirty="0">
                <a:solidFill>
                  <a:schemeClr val="tx1"/>
                </a:solidFill>
              </a:rPr>
              <a:t> </a:t>
            </a:r>
            <a:r>
              <a:rPr lang="en-US" sz="1800" dirty="0" err="1">
                <a:solidFill>
                  <a:schemeClr val="tx1"/>
                </a:solidFill>
              </a:rPr>
              <a:t>khususnya</a:t>
            </a:r>
            <a:r>
              <a:rPr lang="en-US" sz="1800" dirty="0">
                <a:solidFill>
                  <a:schemeClr val="tx1"/>
                </a:solidFill>
              </a:rPr>
              <a:t> </a:t>
            </a:r>
            <a:r>
              <a:rPr lang="en-US" sz="1800" dirty="0" err="1">
                <a:solidFill>
                  <a:schemeClr val="tx1"/>
                </a:solidFill>
              </a:rPr>
              <a:t>di</a:t>
            </a:r>
            <a:r>
              <a:rPr lang="en-US" sz="1800" dirty="0">
                <a:solidFill>
                  <a:schemeClr val="tx1"/>
                </a:solidFill>
              </a:rPr>
              <a:t> </a:t>
            </a:r>
            <a:r>
              <a:rPr lang="en-US" sz="1800" dirty="0" err="1">
                <a:solidFill>
                  <a:schemeClr val="tx1"/>
                </a:solidFill>
              </a:rPr>
              <a:t>sekolah</a:t>
            </a:r>
            <a:r>
              <a:rPr lang="en-US" sz="1800" dirty="0">
                <a:solidFill>
                  <a:schemeClr val="tx1"/>
                </a:solidFill>
              </a:rPr>
              <a:t>. </a:t>
            </a:r>
            <a:r>
              <a:rPr lang="en-US" sz="1800" dirty="0" err="1">
                <a:solidFill>
                  <a:schemeClr val="tx1"/>
                </a:solidFill>
              </a:rPr>
              <a:t>Komunitas</a:t>
            </a:r>
            <a:r>
              <a:rPr lang="en-US" sz="1800" dirty="0">
                <a:solidFill>
                  <a:schemeClr val="tx1"/>
                </a:solidFill>
              </a:rPr>
              <a:t> </a:t>
            </a:r>
            <a:r>
              <a:rPr lang="en-US" sz="1800" dirty="0" err="1">
                <a:solidFill>
                  <a:schemeClr val="tx1"/>
                </a:solidFill>
              </a:rPr>
              <a:t>selalu</a:t>
            </a:r>
            <a:r>
              <a:rPr lang="en-US" sz="1800" dirty="0">
                <a:solidFill>
                  <a:schemeClr val="tx1"/>
                </a:solidFill>
              </a:rPr>
              <a:t> </a:t>
            </a:r>
            <a:r>
              <a:rPr lang="en-US" sz="1800" dirty="0" err="1">
                <a:solidFill>
                  <a:schemeClr val="tx1"/>
                </a:solidFill>
              </a:rPr>
              <a:t>menjadi</a:t>
            </a:r>
            <a:r>
              <a:rPr lang="en-US" sz="1800" dirty="0">
                <a:solidFill>
                  <a:schemeClr val="tx1"/>
                </a:solidFill>
              </a:rPr>
              <a:t> </a:t>
            </a:r>
            <a:r>
              <a:rPr lang="en-US" sz="1800" dirty="0" err="1">
                <a:solidFill>
                  <a:schemeClr val="tx1"/>
                </a:solidFill>
              </a:rPr>
              <a:t>tempat</a:t>
            </a:r>
            <a:r>
              <a:rPr lang="en-US" sz="1800" dirty="0">
                <a:solidFill>
                  <a:schemeClr val="tx1"/>
                </a:solidFill>
              </a:rPr>
              <a:t> yang </a:t>
            </a:r>
            <a:r>
              <a:rPr lang="en-US" sz="1800" dirty="0" err="1">
                <a:solidFill>
                  <a:schemeClr val="tx1"/>
                </a:solidFill>
              </a:rPr>
              <a:t>sangat</a:t>
            </a:r>
            <a:r>
              <a:rPr lang="en-US" sz="1800" dirty="0">
                <a:solidFill>
                  <a:schemeClr val="tx1"/>
                </a:solidFill>
              </a:rPr>
              <a:t> </a:t>
            </a:r>
            <a:r>
              <a:rPr lang="en-US" sz="1800" dirty="0" err="1">
                <a:solidFill>
                  <a:schemeClr val="tx1"/>
                </a:solidFill>
              </a:rPr>
              <a:t>baik</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berkembangnya</a:t>
            </a:r>
            <a:r>
              <a:rPr lang="en-US" sz="1800" dirty="0">
                <a:solidFill>
                  <a:schemeClr val="tx1"/>
                </a:solidFill>
              </a:rPr>
              <a:t> </a:t>
            </a:r>
            <a:r>
              <a:rPr lang="en-US" sz="1800" dirty="0" err="1">
                <a:solidFill>
                  <a:schemeClr val="tx1"/>
                </a:solidFill>
              </a:rPr>
              <a:t>penyakit</a:t>
            </a:r>
            <a:r>
              <a:rPr lang="en-US" sz="1800" dirty="0">
                <a:solidFill>
                  <a:schemeClr val="tx1"/>
                </a:solidFill>
              </a:rPr>
              <a:t> </a:t>
            </a:r>
            <a:r>
              <a:rPr lang="en-US" sz="1800" dirty="0" err="1">
                <a:solidFill>
                  <a:schemeClr val="tx1"/>
                </a:solidFill>
              </a:rPr>
              <a:t>menular</a:t>
            </a:r>
            <a:r>
              <a:rPr lang="en-US" sz="1800" dirty="0">
                <a:solidFill>
                  <a:schemeClr val="tx1"/>
                </a:solidFill>
              </a:rPr>
              <a:t> </a:t>
            </a:r>
            <a:r>
              <a:rPr lang="en-US" sz="1800" dirty="0" err="1">
                <a:solidFill>
                  <a:schemeClr val="tx1"/>
                </a:solidFill>
              </a:rPr>
              <a:t>sehingga</a:t>
            </a:r>
            <a:r>
              <a:rPr lang="en-US" sz="1800" dirty="0">
                <a:solidFill>
                  <a:schemeClr val="tx1"/>
                </a:solidFill>
              </a:rPr>
              <a:t> </a:t>
            </a:r>
            <a:r>
              <a:rPr lang="en-US" sz="1800" dirty="0" err="1">
                <a:solidFill>
                  <a:schemeClr val="tx1"/>
                </a:solidFill>
              </a:rPr>
              <a:t>sekolah</a:t>
            </a:r>
            <a:r>
              <a:rPr lang="en-US" sz="1800" dirty="0">
                <a:solidFill>
                  <a:schemeClr val="tx1"/>
                </a:solidFill>
              </a:rPr>
              <a:t> </a:t>
            </a:r>
            <a:r>
              <a:rPr lang="en-US" sz="1800" dirty="0" err="1">
                <a:solidFill>
                  <a:schemeClr val="tx1"/>
                </a:solidFill>
              </a:rPr>
              <a:t>rawan</a:t>
            </a:r>
            <a:r>
              <a:rPr lang="en-US" sz="1800" dirty="0">
                <a:solidFill>
                  <a:schemeClr val="tx1"/>
                </a:solidFill>
              </a:rPr>
              <a:t> </a:t>
            </a:r>
            <a:r>
              <a:rPr lang="en-US" sz="1800" dirty="0" err="1">
                <a:solidFill>
                  <a:schemeClr val="tx1"/>
                </a:solidFill>
              </a:rPr>
              <a:t>akan</a:t>
            </a:r>
            <a:r>
              <a:rPr lang="en-US" sz="1800" dirty="0">
                <a:solidFill>
                  <a:schemeClr val="tx1"/>
                </a:solidFill>
              </a:rPr>
              <a:t> </a:t>
            </a:r>
            <a:r>
              <a:rPr lang="en-US" sz="1800" dirty="0" err="1">
                <a:solidFill>
                  <a:schemeClr val="tx1"/>
                </a:solidFill>
              </a:rPr>
              <a:t>munculnya</a:t>
            </a:r>
            <a:r>
              <a:rPr lang="en-US" sz="1800" dirty="0">
                <a:solidFill>
                  <a:schemeClr val="tx1"/>
                </a:solidFill>
              </a:rPr>
              <a:t> </a:t>
            </a:r>
            <a:r>
              <a:rPr lang="en-US" sz="1800" dirty="0" err="1">
                <a:solidFill>
                  <a:schemeClr val="tx1"/>
                </a:solidFill>
              </a:rPr>
              <a:t>suatu</a:t>
            </a:r>
            <a:r>
              <a:rPr lang="en-US" sz="1800" dirty="0">
                <a:solidFill>
                  <a:schemeClr val="tx1"/>
                </a:solidFill>
              </a:rPr>
              <a:t> </a:t>
            </a:r>
            <a:r>
              <a:rPr lang="en-US" sz="1800" dirty="0" err="1">
                <a:solidFill>
                  <a:schemeClr val="tx1"/>
                </a:solidFill>
              </a:rPr>
              <a:t>penyakit</a:t>
            </a:r>
            <a:r>
              <a:rPr lang="en-US" sz="1800" dirty="0">
                <a:solidFill>
                  <a:schemeClr val="tx1"/>
                </a:solidFill>
              </a:rPr>
              <a:t> </a:t>
            </a:r>
            <a:r>
              <a:rPr lang="en-US" sz="1800" dirty="0" err="1">
                <a:solidFill>
                  <a:schemeClr val="tx1"/>
                </a:solidFill>
              </a:rPr>
              <a:t>menular</a:t>
            </a:r>
            <a:r>
              <a:rPr lang="en-US" sz="1800" dirty="0">
                <a:solidFill>
                  <a:schemeClr val="tx1"/>
                </a:solidFill>
              </a:rPr>
              <a:t> </a:t>
            </a:r>
            <a:r>
              <a:rPr lang="en-US" sz="1800" dirty="0" err="1">
                <a:solidFill>
                  <a:schemeClr val="tx1"/>
                </a:solidFill>
              </a:rPr>
              <a:t>bahkan</a:t>
            </a:r>
            <a:r>
              <a:rPr lang="en-US" sz="1800" dirty="0">
                <a:solidFill>
                  <a:schemeClr val="tx1"/>
                </a:solidFill>
              </a:rPr>
              <a:t> </a:t>
            </a:r>
            <a:r>
              <a:rPr lang="en-US" sz="1800" dirty="0" err="1">
                <a:solidFill>
                  <a:schemeClr val="tx1"/>
                </a:solidFill>
              </a:rPr>
              <a:t>ancaman</a:t>
            </a:r>
            <a:r>
              <a:rPr lang="en-US" sz="1800" dirty="0">
                <a:solidFill>
                  <a:schemeClr val="tx1"/>
                </a:solidFill>
              </a:rPr>
              <a:t> </a:t>
            </a:r>
            <a:r>
              <a:rPr lang="en-US" sz="1800" dirty="0" err="1">
                <a:solidFill>
                  <a:schemeClr val="tx1"/>
                </a:solidFill>
              </a:rPr>
              <a:t>munculnya</a:t>
            </a:r>
            <a:r>
              <a:rPr lang="en-US" sz="1800" dirty="0">
                <a:solidFill>
                  <a:schemeClr val="tx1"/>
                </a:solidFill>
              </a:rPr>
              <a:t> </a:t>
            </a:r>
            <a:r>
              <a:rPr lang="en-US" sz="1800" dirty="0" err="1">
                <a:solidFill>
                  <a:schemeClr val="tx1"/>
                </a:solidFill>
              </a:rPr>
              <a:t>kejadian</a:t>
            </a:r>
            <a:r>
              <a:rPr lang="en-US" sz="1800" dirty="0">
                <a:solidFill>
                  <a:schemeClr val="tx1"/>
                </a:solidFill>
              </a:rPr>
              <a:t> </a:t>
            </a:r>
            <a:r>
              <a:rPr lang="en-US" sz="1800" dirty="0" err="1">
                <a:solidFill>
                  <a:schemeClr val="tx1"/>
                </a:solidFill>
              </a:rPr>
              <a:t>luar</a:t>
            </a:r>
            <a:r>
              <a:rPr lang="en-US" sz="1800" dirty="0">
                <a:solidFill>
                  <a:schemeClr val="tx1"/>
                </a:solidFill>
              </a:rPr>
              <a:t> </a:t>
            </a:r>
            <a:r>
              <a:rPr lang="en-US" sz="1800" dirty="0" err="1">
                <a:solidFill>
                  <a:schemeClr val="tx1"/>
                </a:solidFill>
              </a:rPr>
              <a:t>biasa</a:t>
            </a:r>
            <a:r>
              <a:rPr lang="en-US" sz="1800" dirty="0">
                <a:solidFill>
                  <a:schemeClr val="tx1"/>
                </a:solidFill>
              </a:rPr>
              <a:t> (KLB)</a:t>
            </a:r>
          </a:p>
          <a:p>
            <a:pPr marL="0" indent="0">
              <a:buFont typeface="+mj-lt"/>
              <a:buNone/>
            </a:pPr>
            <a:endParaRPr lang="en-US" sz="1800" dirty="0">
              <a:solidFill>
                <a:schemeClr val="tx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85" y="199390"/>
            <a:ext cx="5236845" cy="621665"/>
          </a:xfrm>
        </p:spPr>
        <p:txBody>
          <a:bodyPr/>
          <a:lstStyle/>
          <a:p>
            <a:r>
              <a:rPr lang="en-US" sz="2400">
                <a:solidFill>
                  <a:srgbClr val="FF0000"/>
                </a:solidFill>
                <a:sym typeface="+mn-ea"/>
              </a:rPr>
              <a:t>Komponen Promkes di Sekolah</a:t>
            </a:r>
          </a:p>
        </p:txBody>
      </p:sp>
      <p:sp>
        <p:nvSpPr>
          <p:cNvPr id="3" name="Text Placeholder 2"/>
          <p:cNvSpPr>
            <a:spLocks noGrp="1"/>
          </p:cNvSpPr>
          <p:nvPr>
            <p:ph type="body" idx="1"/>
          </p:nvPr>
        </p:nvSpPr>
        <p:spPr>
          <a:xfrm>
            <a:off x="1219200" y="895350"/>
            <a:ext cx="5847715" cy="3811905"/>
          </a:xfrm>
        </p:spPr>
        <p:txBody>
          <a:bodyPr/>
          <a:lstStyle/>
          <a:p>
            <a:pPr marL="174625" indent="-174625"/>
            <a:r>
              <a:rPr lang="en-US" sz="2000" dirty="0" err="1">
                <a:solidFill>
                  <a:schemeClr val="tx1"/>
                </a:solidFill>
              </a:rPr>
              <a:t>Penerapan</a:t>
            </a:r>
            <a:r>
              <a:rPr lang="en-US" sz="2000" dirty="0">
                <a:solidFill>
                  <a:schemeClr val="tx1"/>
                </a:solidFill>
              </a:rPr>
              <a:t> </a:t>
            </a:r>
            <a:r>
              <a:rPr lang="en-US" sz="2000" dirty="0" err="1">
                <a:solidFill>
                  <a:schemeClr val="tx1"/>
                </a:solidFill>
              </a:rPr>
              <a:t>Kebijakan</a:t>
            </a:r>
            <a:r>
              <a:rPr lang="en-US" sz="2000" dirty="0">
                <a:solidFill>
                  <a:schemeClr val="tx1"/>
                </a:solidFill>
              </a:rPr>
              <a:t> </a:t>
            </a:r>
            <a:r>
              <a:rPr lang="en-US" sz="2000" dirty="0" err="1">
                <a:solidFill>
                  <a:schemeClr val="tx1"/>
                </a:solidFill>
              </a:rPr>
              <a:t>Kesehatan</a:t>
            </a:r>
            <a:r>
              <a:rPr lang="en-US" sz="2000" dirty="0">
                <a:solidFill>
                  <a:schemeClr val="tx1"/>
                </a:solidFill>
              </a:rPr>
              <a:t> (implement     healthy policy)</a:t>
            </a:r>
          </a:p>
          <a:p>
            <a:pPr marL="174625" indent="-174625"/>
            <a:r>
              <a:rPr lang="en-US" sz="2000" dirty="0" err="1">
                <a:solidFill>
                  <a:schemeClr val="tx1"/>
                </a:solidFill>
              </a:rPr>
              <a:t>Tersedianya</a:t>
            </a:r>
            <a:r>
              <a:rPr lang="en-US" sz="2000" dirty="0">
                <a:solidFill>
                  <a:schemeClr val="tx1"/>
                </a:solidFill>
              </a:rPr>
              <a:t> </a:t>
            </a:r>
            <a:r>
              <a:rPr lang="en-US" sz="2000" dirty="0" err="1">
                <a:solidFill>
                  <a:schemeClr val="tx1"/>
                </a:solidFill>
              </a:rPr>
              <a:t>sarana</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prasarana</a:t>
            </a:r>
            <a:r>
              <a:rPr lang="en-US" sz="2000" dirty="0">
                <a:solidFill>
                  <a:schemeClr val="tx1"/>
                </a:solidFill>
              </a:rPr>
              <a:t> </a:t>
            </a:r>
            <a:r>
              <a:rPr lang="en-US" sz="2000" dirty="0" err="1">
                <a:solidFill>
                  <a:schemeClr val="tx1"/>
                </a:solidFill>
              </a:rPr>
              <a:t>pencegahan</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pengobatan</a:t>
            </a:r>
            <a:r>
              <a:rPr lang="en-US" sz="2000" dirty="0">
                <a:solidFill>
                  <a:schemeClr val="tx1"/>
                </a:solidFill>
              </a:rPr>
              <a:t> </a:t>
            </a:r>
            <a:r>
              <a:rPr lang="en-US" sz="2000" dirty="0" err="1">
                <a:solidFill>
                  <a:schemeClr val="tx1"/>
                </a:solidFill>
              </a:rPr>
              <a:t>sederhana</a:t>
            </a:r>
            <a:r>
              <a:rPr lang="en-US" sz="2000" dirty="0">
                <a:solidFill>
                  <a:schemeClr val="tx1"/>
                </a:solidFill>
              </a:rPr>
              <a:t> </a:t>
            </a:r>
            <a:r>
              <a:rPr lang="en-US" sz="2000" dirty="0" err="1">
                <a:solidFill>
                  <a:schemeClr val="tx1"/>
                </a:solidFill>
              </a:rPr>
              <a:t>di</a:t>
            </a:r>
            <a:r>
              <a:rPr lang="en-US" sz="2000" dirty="0">
                <a:solidFill>
                  <a:schemeClr val="tx1"/>
                </a:solidFill>
              </a:rPr>
              <a:t> </a:t>
            </a:r>
            <a:r>
              <a:rPr lang="en-US" sz="2000" dirty="0" err="1">
                <a:solidFill>
                  <a:schemeClr val="tx1"/>
                </a:solidFill>
              </a:rPr>
              <a:t>sekolah</a:t>
            </a:r>
            <a:r>
              <a:rPr lang="en-US" sz="2000" dirty="0">
                <a:solidFill>
                  <a:schemeClr val="tx1"/>
                </a:solidFill>
              </a:rPr>
              <a:t> (provide access preventive and curative health services)</a:t>
            </a:r>
          </a:p>
          <a:p>
            <a:pPr marL="174625" indent="-174625"/>
            <a:r>
              <a:rPr lang="en-US" sz="2000" dirty="0" err="1">
                <a:solidFill>
                  <a:schemeClr val="tx1"/>
                </a:solidFill>
              </a:rPr>
              <a:t>Tersedianya</a:t>
            </a:r>
            <a:r>
              <a:rPr lang="en-US" sz="2000" dirty="0">
                <a:solidFill>
                  <a:schemeClr val="tx1"/>
                </a:solidFill>
              </a:rPr>
              <a:t> </a:t>
            </a:r>
            <a:r>
              <a:rPr lang="en-US" sz="2000" dirty="0" err="1">
                <a:solidFill>
                  <a:schemeClr val="tx1"/>
                </a:solidFill>
              </a:rPr>
              <a:t>lingkungan</a:t>
            </a:r>
            <a:r>
              <a:rPr lang="en-US" sz="2000" dirty="0">
                <a:solidFill>
                  <a:schemeClr val="tx1"/>
                </a:solidFill>
              </a:rPr>
              <a:t> yang </a:t>
            </a:r>
            <a:r>
              <a:rPr lang="en-US" sz="2000" dirty="0" err="1">
                <a:solidFill>
                  <a:schemeClr val="tx1"/>
                </a:solidFill>
              </a:rPr>
              <a:t>sehat</a:t>
            </a:r>
            <a:r>
              <a:rPr lang="en-US" sz="2000" dirty="0">
                <a:solidFill>
                  <a:schemeClr val="tx1"/>
                </a:solidFill>
              </a:rPr>
              <a:t> (provide a safety and health environment)</a:t>
            </a:r>
          </a:p>
          <a:p>
            <a:pPr marL="174625" indent="-174625"/>
            <a:r>
              <a:rPr lang="en-US" sz="2000" dirty="0" err="1">
                <a:solidFill>
                  <a:schemeClr val="tx1"/>
                </a:solidFill>
              </a:rPr>
              <a:t>Adanya</a:t>
            </a:r>
            <a:r>
              <a:rPr lang="en-US" sz="2000" dirty="0">
                <a:solidFill>
                  <a:schemeClr val="tx1"/>
                </a:solidFill>
              </a:rPr>
              <a:t> program </a:t>
            </a:r>
            <a:r>
              <a:rPr lang="en-US" sz="2000" dirty="0" err="1">
                <a:solidFill>
                  <a:schemeClr val="tx1"/>
                </a:solidFill>
              </a:rPr>
              <a:t>penyuluhan</a:t>
            </a:r>
            <a:r>
              <a:rPr lang="en-US" sz="2000" dirty="0">
                <a:solidFill>
                  <a:schemeClr val="tx1"/>
                </a:solidFill>
              </a:rPr>
              <a:t> </a:t>
            </a:r>
            <a:r>
              <a:rPr lang="en-US" sz="2000" dirty="0" err="1">
                <a:solidFill>
                  <a:schemeClr val="tx1"/>
                </a:solidFill>
              </a:rPr>
              <a:t>kesehatan</a:t>
            </a:r>
            <a:r>
              <a:rPr lang="en-US" sz="2000" dirty="0">
                <a:solidFill>
                  <a:schemeClr val="tx1"/>
                </a:solidFill>
              </a:rPr>
              <a:t> (provide skill based health education)</a:t>
            </a:r>
          </a:p>
          <a:p>
            <a:pPr marL="174625" indent="-174625"/>
            <a:r>
              <a:rPr lang="en-US" sz="2000" dirty="0" err="1">
                <a:solidFill>
                  <a:schemeClr val="tx1"/>
                </a:solidFill>
              </a:rPr>
              <a:t>Partisipasi</a:t>
            </a:r>
            <a:r>
              <a:rPr lang="en-US" sz="2000" dirty="0">
                <a:solidFill>
                  <a:schemeClr val="tx1"/>
                </a:solidFill>
              </a:rPr>
              <a:t> </a:t>
            </a:r>
            <a:r>
              <a:rPr lang="en-US" sz="2000" dirty="0" err="1">
                <a:solidFill>
                  <a:schemeClr val="tx1"/>
                </a:solidFill>
              </a:rPr>
              <a:t>orang</a:t>
            </a:r>
            <a:r>
              <a:rPr lang="en-US" sz="2000" dirty="0">
                <a:solidFill>
                  <a:schemeClr val="tx1"/>
                </a:solidFill>
              </a:rPr>
              <a:t> </a:t>
            </a:r>
            <a:r>
              <a:rPr lang="en-US" sz="2000" dirty="0" err="1">
                <a:solidFill>
                  <a:schemeClr val="tx1"/>
                </a:solidFill>
              </a:rPr>
              <a:t>tua</a:t>
            </a:r>
            <a:r>
              <a:rPr lang="en-US" sz="2000" dirty="0">
                <a:solidFill>
                  <a:schemeClr val="tx1"/>
                </a:solidFill>
              </a:rPr>
              <a:t> </a:t>
            </a:r>
            <a:r>
              <a:rPr lang="en-US" sz="2000" dirty="0" err="1">
                <a:solidFill>
                  <a:schemeClr val="tx1"/>
                </a:solidFill>
              </a:rPr>
              <a:t>murid</a:t>
            </a:r>
            <a:r>
              <a:rPr lang="en-US" sz="2000" dirty="0">
                <a:solidFill>
                  <a:schemeClr val="tx1"/>
                </a:solidFill>
              </a:rPr>
              <a:t> </a:t>
            </a:r>
            <a:r>
              <a:rPr lang="en-US" sz="2000" dirty="0" err="1">
                <a:solidFill>
                  <a:schemeClr val="tx1"/>
                </a:solidFill>
              </a:rPr>
              <a:t>dan</a:t>
            </a:r>
            <a:r>
              <a:rPr lang="en-US" sz="2000" dirty="0">
                <a:solidFill>
                  <a:schemeClr val="tx1"/>
                </a:solidFill>
              </a:rPr>
              <a:t> </a:t>
            </a:r>
            <a:r>
              <a:rPr lang="en-US" sz="2000" dirty="0" err="1">
                <a:solidFill>
                  <a:schemeClr val="tx1"/>
                </a:solidFill>
              </a:rPr>
              <a:t>masyarakat</a:t>
            </a:r>
            <a:r>
              <a:rPr lang="en-US" sz="2000" dirty="0">
                <a:solidFill>
                  <a:schemeClr val="tx1"/>
                </a:solidFill>
              </a:rPr>
              <a:t> (improved community health through parent and community participation)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2395"/>
            <a:ext cx="5792470" cy="871220"/>
          </a:xfrm>
        </p:spPr>
        <p:txBody>
          <a:bodyPr/>
          <a:lstStyle/>
          <a:p>
            <a:r>
              <a:rPr lang="en-US" sz="2400" dirty="0" err="1">
                <a:solidFill>
                  <a:srgbClr val="C00000"/>
                </a:solidFill>
              </a:rPr>
              <a:t>Materi</a:t>
            </a:r>
            <a:r>
              <a:rPr lang="en-US" sz="2400" dirty="0">
                <a:solidFill>
                  <a:srgbClr val="C00000"/>
                </a:solidFill>
              </a:rPr>
              <a:t> Dasar Promosi Kesehatan di Sekolah</a:t>
            </a:r>
          </a:p>
        </p:txBody>
      </p:sp>
      <p:sp>
        <p:nvSpPr>
          <p:cNvPr id="3" name="Text Placeholder 2"/>
          <p:cNvSpPr>
            <a:spLocks noGrp="1"/>
          </p:cNvSpPr>
          <p:nvPr>
            <p:ph type="body" idx="1"/>
          </p:nvPr>
        </p:nvSpPr>
        <p:spPr>
          <a:xfrm>
            <a:off x="990600" y="819150"/>
            <a:ext cx="6172200" cy="3790950"/>
          </a:xfrm>
        </p:spPr>
        <p:txBody>
          <a:bodyPr/>
          <a:lstStyle/>
          <a:p>
            <a:pPr marL="285750" indent="-285750"/>
            <a:r>
              <a:rPr lang="en-US" sz="2200" dirty="0">
                <a:solidFill>
                  <a:schemeClr val="tx1"/>
                </a:solidFill>
              </a:rPr>
              <a:t>Personal hygiene dan kebersihan lingkungan.</a:t>
            </a:r>
          </a:p>
          <a:p>
            <a:pPr marL="285750" indent="-285750"/>
            <a:r>
              <a:rPr lang="en-US" sz="2200" dirty="0">
                <a:solidFill>
                  <a:schemeClr val="tx1"/>
                </a:solidFill>
              </a:rPr>
              <a:t>Penceghan dan pemberantasan penyakit menular, dengan PHBS.</a:t>
            </a:r>
          </a:p>
          <a:p>
            <a:pPr marL="285750" indent="-285750"/>
            <a:r>
              <a:rPr lang="en-US" sz="2200" dirty="0">
                <a:solidFill>
                  <a:schemeClr val="tx1"/>
                </a:solidFill>
              </a:rPr>
              <a:t>Penyakit tidak menular (penyebab dan cara penularannya)</a:t>
            </a:r>
          </a:p>
          <a:p>
            <a:pPr marL="285750" indent="-285750"/>
            <a:r>
              <a:rPr lang="en-US" sz="2200" dirty="0">
                <a:solidFill>
                  <a:schemeClr val="tx1"/>
                </a:solidFill>
              </a:rPr>
              <a:t>Gizi (mengenal berbagai macam makanan bergizi, kebersihan makanan, penyakit akibat kekurangan/kelebihan gizi)</a:t>
            </a:r>
          </a:p>
          <a:p>
            <a:pPr marL="285750" indent="-285750"/>
            <a:r>
              <a:rPr lang="en-US" sz="2200" dirty="0">
                <a:solidFill>
                  <a:schemeClr val="tx1"/>
                </a:solidFill>
              </a:rPr>
              <a:t>Pencegahan kecelakaan atau keamanan diri</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2"/>
          <a:srcRect/>
          <a:stretch>
            <a:fillRect/>
          </a:stretch>
        </p:blipFill>
        <p:spPr bwMode="auto">
          <a:xfrm>
            <a:off x="6229350" y="0"/>
            <a:ext cx="1771650" cy="1314450"/>
          </a:xfrm>
          <a:prstGeom prst="rect">
            <a:avLst/>
          </a:prstGeom>
          <a:noFill/>
          <a:ln w="9525">
            <a:noFill/>
            <a:miter lim="800000"/>
            <a:headEnd/>
            <a:tailEnd/>
          </a:ln>
        </p:spPr>
      </p:pic>
      <p:sp>
        <p:nvSpPr>
          <p:cNvPr id="20483" name="Text Box 5"/>
          <p:cNvSpPr txBox="1">
            <a:spLocks noChangeArrowheads="1"/>
          </p:cNvSpPr>
          <p:nvPr/>
        </p:nvSpPr>
        <p:spPr bwMode="auto">
          <a:xfrm>
            <a:off x="1295400" y="133350"/>
            <a:ext cx="4875644" cy="829945"/>
          </a:xfrm>
          <a:prstGeom prst="rect">
            <a:avLst/>
          </a:prstGeom>
          <a:noFill/>
          <a:ln w="9525">
            <a:noFill/>
            <a:miter lim="800000"/>
          </a:ln>
        </p:spPr>
        <p:txBody>
          <a:bodyPr wrap="square">
            <a:spAutoFit/>
          </a:bodyPr>
          <a:lstStyle/>
          <a:p>
            <a:r>
              <a:rPr lang="id-ID" sz="2400" dirty="0">
                <a:latin typeface="Constantia" panose="02030602050306030303" pitchFamily="18" charset="0"/>
              </a:rPr>
              <a:t>PHBS </a:t>
            </a:r>
            <a:r>
              <a:rPr lang="en-US" sz="2400" dirty="0">
                <a:latin typeface="Constantia" panose="02030602050306030303" pitchFamily="18" charset="0"/>
              </a:rPr>
              <a:t>TATANAN INSTITUSI</a:t>
            </a:r>
            <a:r>
              <a:rPr lang="id-ID" sz="2400" dirty="0">
                <a:latin typeface="Constantia" panose="02030602050306030303" pitchFamily="18" charset="0"/>
              </a:rPr>
              <a:t> </a:t>
            </a:r>
            <a:r>
              <a:rPr lang="en-US" sz="2400" dirty="0">
                <a:latin typeface="Constantia" panose="02030602050306030303" pitchFamily="18" charset="0"/>
              </a:rPr>
              <a:t>PENDIDIKAN</a:t>
            </a:r>
            <a:r>
              <a:rPr lang="id-ID" sz="2400" dirty="0">
                <a:latin typeface="Constantia" panose="02030602050306030303" pitchFamily="18" charset="0"/>
              </a:rPr>
              <a:t> </a:t>
            </a:r>
            <a:r>
              <a:rPr lang="en-US" sz="2400" dirty="0">
                <a:latin typeface="Constantia" panose="02030602050306030303" pitchFamily="18" charset="0"/>
              </a:rPr>
              <a:t>(SEKOLAH)</a:t>
            </a:r>
          </a:p>
        </p:txBody>
      </p:sp>
      <p:sp>
        <p:nvSpPr>
          <p:cNvPr id="20484" name="Text Box 6"/>
          <p:cNvSpPr txBox="1">
            <a:spLocks noChangeArrowheads="1"/>
          </p:cNvSpPr>
          <p:nvPr/>
        </p:nvSpPr>
        <p:spPr bwMode="auto">
          <a:xfrm>
            <a:off x="1143000" y="1047750"/>
            <a:ext cx="6429396" cy="3784600"/>
          </a:xfrm>
          <a:prstGeom prst="rect">
            <a:avLst/>
          </a:prstGeom>
          <a:noFill/>
          <a:ln w="9525">
            <a:noFill/>
            <a:miter lim="800000"/>
          </a:ln>
        </p:spPr>
        <p:txBody>
          <a:bodyPr wrap="square">
            <a:spAutoFit/>
          </a:bodyPr>
          <a:lstStyle/>
          <a:p>
            <a:pPr marL="838200" indent="-838200"/>
            <a:r>
              <a:rPr lang="en-US" sz="2400" dirty="0">
                <a:solidFill>
                  <a:srgbClr val="C00000"/>
                </a:solidFill>
                <a:latin typeface="Constantia" panose="02030602050306030303" pitchFamily="18" charset="0"/>
              </a:rPr>
              <a:t>8 INDIKATOR :</a:t>
            </a:r>
          </a:p>
          <a:p>
            <a:pPr marL="450850" indent="-450850">
              <a:buFontTx/>
              <a:buAutoNum type="arabicPeriod"/>
            </a:pPr>
            <a:r>
              <a:rPr lang="en-US" sz="1800" dirty="0">
                <a:latin typeface="Constantia" panose="02030602050306030303" pitchFamily="18" charset="0"/>
              </a:rPr>
              <a:t>MENCUCI TANGAN DGN AIR BERSIH DAN MENGGUNAKAN SABUN</a:t>
            </a:r>
          </a:p>
          <a:p>
            <a:pPr marL="450850" indent="-450850">
              <a:buFontTx/>
              <a:buAutoNum type="arabicPeriod"/>
            </a:pPr>
            <a:r>
              <a:rPr lang="en-US" sz="1800" dirty="0">
                <a:latin typeface="Constantia" panose="02030602050306030303" pitchFamily="18" charset="0"/>
              </a:rPr>
              <a:t>JAJANAN SEHAT DI KANTIN SEKOLAH</a:t>
            </a:r>
          </a:p>
          <a:p>
            <a:pPr marL="450850" indent="-450850">
              <a:buFontTx/>
              <a:buAutoNum type="arabicPeriod"/>
            </a:pPr>
            <a:r>
              <a:rPr lang="en-US" sz="1800" dirty="0">
                <a:latin typeface="Constantia" panose="02030602050306030303" pitchFamily="18" charset="0"/>
              </a:rPr>
              <a:t>MENGGUNAKAN JAMBAN BERSIH&amp;SEHAT</a:t>
            </a:r>
          </a:p>
          <a:p>
            <a:pPr marL="450850" indent="-450850">
              <a:buFontTx/>
              <a:buAutoNum type="arabicPeriod"/>
            </a:pPr>
            <a:r>
              <a:rPr lang="en-US" sz="1800" dirty="0">
                <a:latin typeface="Constantia" panose="02030602050306030303" pitchFamily="18" charset="0"/>
              </a:rPr>
              <a:t>OLAH RAGA YANG TERATUR &amp; TERUKUR</a:t>
            </a:r>
          </a:p>
          <a:p>
            <a:pPr marL="450850" indent="-450850">
              <a:buFontTx/>
              <a:buAutoNum type="arabicPeriod"/>
            </a:pPr>
            <a:r>
              <a:rPr lang="en-US" sz="1800" dirty="0">
                <a:latin typeface="Constantia" panose="02030602050306030303" pitchFamily="18" charset="0"/>
              </a:rPr>
              <a:t>MEMBERANTAS JENTIK</a:t>
            </a:r>
          </a:p>
          <a:p>
            <a:pPr marL="450850" indent="-450850">
              <a:buFontTx/>
              <a:buAutoNum type="arabicPeriod"/>
            </a:pPr>
            <a:r>
              <a:rPr lang="en-US" sz="1800" dirty="0">
                <a:latin typeface="Constantia" panose="02030602050306030303" pitchFamily="18" charset="0"/>
              </a:rPr>
              <a:t>TIDAK MEROKOK</a:t>
            </a:r>
          </a:p>
          <a:p>
            <a:pPr marL="450850" indent="-450850">
              <a:buFontTx/>
              <a:buAutoNum type="arabicPeriod"/>
            </a:pPr>
            <a:r>
              <a:rPr lang="en-US" sz="1800" dirty="0">
                <a:latin typeface="Constantia" panose="02030602050306030303" pitchFamily="18" charset="0"/>
              </a:rPr>
              <a:t>MENIMBANG BERAT BADAN &amp; MENGUKUR TINGGI BADAN SETIAP 6 BULAN</a:t>
            </a:r>
          </a:p>
          <a:p>
            <a:pPr marL="450850" indent="-450850">
              <a:buFontTx/>
              <a:buAutoNum type="arabicPeriod"/>
            </a:pPr>
            <a:r>
              <a:rPr lang="en-US" sz="1800" dirty="0">
                <a:latin typeface="Constantia" panose="02030602050306030303" pitchFamily="18" charset="0"/>
              </a:rPr>
              <a:t>MEMBUANG SAMPAH PADA TEMPATNYA</a:t>
            </a:r>
          </a:p>
          <a:p>
            <a:pPr marL="838200" indent="-838200">
              <a:buFontTx/>
              <a:buAutoNum type="arabicPeriod"/>
            </a:pPr>
            <a:endParaRPr lang="en-US" sz="1800" dirty="0">
              <a:latin typeface="Constantia" panose="02030602050306030303" pitchFamily="18" charset="0"/>
            </a:endParaRPr>
          </a:p>
          <a:p>
            <a:pPr marL="838200" indent="-838200">
              <a:buFontTx/>
              <a:buAutoNum type="arabicPeriod"/>
            </a:pPr>
            <a:endParaRPr lang="en-US" sz="1800" dirty="0">
              <a:latin typeface="Constantia" panose="02030602050306030303" pitchFamily="18" charset="0"/>
            </a:endParaRP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strips(downLeft)">
                                      <p:cBhvr>
                                        <p:cTn id="7" dur="500"/>
                                        <p:tgtEl>
                                          <p:spTgt spid="20483"/>
                                        </p:tgtEl>
                                      </p:cBhvr>
                                    </p:animEffect>
                                  </p:childTnLst>
                                </p:cTn>
                              </p:par>
                              <p:par>
                                <p:cTn id="8" presetID="18" presetClass="entr" presetSubtype="12" fill="hold" nodeType="withEffect">
                                  <p:stCondLst>
                                    <p:cond delay="0"/>
                                  </p:stCondLst>
                                  <p:childTnLst>
                                    <p:set>
                                      <p:cBhvr>
                                        <p:cTn id="9" dur="1" fill="hold">
                                          <p:stCondLst>
                                            <p:cond delay="0"/>
                                          </p:stCondLst>
                                        </p:cTn>
                                        <p:tgtEl>
                                          <p:spTgt spid="20482"/>
                                        </p:tgtEl>
                                        <p:attrNameLst>
                                          <p:attrName>style.visibility</p:attrName>
                                        </p:attrNameLst>
                                      </p:cBhvr>
                                      <p:to>
                                        <p:strVal val="visible"/>
                                      </p:to>
                                    </p:set>
                                    <p:animEffect transition="in" filter="strips(downLeft)">
                                      <p:cBhvr>
                                        <p:cTn id="10" dur="500"/>
                                        <p:tgtEl>
                                          <p:spTgt spid="2048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484">
                                            <p:txEl>
                                              <p:pRg st="0" end="0"/>
                                            </p:txEl>
                                          </p:spTgt>
                                        </p:tgtEl>
                                        <p:attrNameLst>
                                          <p:attrName>style.visibility</p:attrName>
                                        </p:attrNameLst>
                                      </p:cBhvr>
                                      <p:to>
                                        <p:strVal val="visible"/>
                                      </p:to>
                                    </p:set>
                                    <p:anim calcmode="lin" valueType="num">
                                      <p:cBhvr additive="base">
                                        <p:cTn id="15"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484">
                                            <p:txEl>
                                              <p:pRg st="1" end="1"/>
                                            </p:txEl>
                                          </p:spTgt>
                                        </p:tgtEl>
                                        <p:attrNameLst>
                                          <p:attrName>style.visibility</p:attrName>
                                        </p:attrNameLst>
                                      </p:cBhvr>
                                      <p:to>
                                        <p:strVal val="visible"/>
                                      </p:to>
                                    </p:set>
                                    <p:anim calcmode="lin" valueType="num">
                                      <p:cBhvr additive="base">
                                        <p:cTn id="21" dur="500" fill="hold"/>
                                        <p:tgtEl>
                                          <p:spTgt spid="2048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4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0484">
                                            <p:txEl>
                                              <p:pRg st="2" end="2"/>
                                            </p:txEl>
                                          </p:spTgt>
                                        </p:tgtEl>
                                        <p:attrNameLst>
                                          <p:attrName>style.visibility</p:attrName>
                                        </p:attrNameLst>
                                      </p:cBhvr>
                                      <p:to>
                                        <p:strVal val="visible"/>
                                      </p:to>
                                    </p:set>
                                    <p:anim calcmode="lin" valueType="num">
                                      <p:cBhvr additive="base">
                                        <p:cTn id="27" dur="500" fill="hold"/>
                                        <p:tgtEl>
                                          <p:spTgt spid="2048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484">
                                            <p:txEl>
                                              <p:pRg st="3" end="3"/>
                                            </p:txEl>
                                          </p:spTgt>
                                        </p:tgtEl>
                                        <p:attrNameLst>
                                          <p:attrName>style.visibility</p:attrName>
                                        </p:attrNameLst>
                                      </p:cBhvr>
                                      <p:to>
                                        <p:strVal val="visible"/>
                                      </p:to>
                                    </p:set>
                                    <p:anim calcmode="lin" valueType="num">
                                      <p:cBhvr additive="base">
                                        <p:cTn id="33" dur="500" fill="hold"/>
                                        <p:tgtEl>
                                          <p:spTgt spid="2048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048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0484">
                                            <p:txEl>
                                              <p:pRg st="4" end="4"/>
                                            </p:txEl>
                                          </p:spTgt>
                                        </p:tgtEl>
                                        <p:attrNameLst>
                                          <p:attrName>style.visibility</p:attrName>
                                        </p:attrNameLst>
                                      </p:cBhvr>
                                      <p:to>
                                        <p:strVal val="visible"/>
                                      </p:to>
                                    </p:set>
                                    <p:anim calcmode="lin" valueType="num">
                                      <p:cBhvr additive="base">
                                        <p:cTn id="39" dur="500" fill="hold"/>
                                        <p:tgtEl>
                                          <p:spTgt spid="2048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04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0484">
                                            <p:txEl>
                                              <p:pRg st="5" end="5"/>
                                            </p:txEl>
                                          </p:spTgt>
                                        </p:tgtEl>
                                        <p:attrNameLst>
                                          <p:attrName>style.visibility</p:attrName>
                                        </p:attrNameLst>
                                      </p:cBhvr>
                                      <p:to>
                                        <p:strVal val="visible"/>
                                      </p:to>
                                    </p:set>
                                    <p:anim calcmode="lin" valueType="num">
                                      <p:cBhvr additive="base">
                                        <p:cTn id="45" dur="500" fill="hold"/>
                                        <p:tgtEl>
                                          <p:spTgt spid="2048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048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0484">
                                            <p:txEl>
                                              <p:pRg st="6" end="6"/>
                                            </p:txEl>
                                          </p:spTgt>
                                        </p:tgtEl>
                                        <p:attrNameLst>
                                          <p:attrName>style.visibility</p:attrName>
                                        </p:attrNameLst>
                                      </p:cBhvr>
                                      <p:to>
                                        <p:strVal val="visible"/>
                                      </p:to>
                                    </p:set>
                                    <p:anim calcmode="lin" valueType="num">
                                      <p:cBhvr additive="base">
                                        <p:cTn id="51" dur="500" fill="hold"/>
                                        <p:tgtEl>
                                          <p:spTgt spid="2048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48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0484">
                                            <p:txEl>
                                              <p:pRg st="7" end="7"/>
                                            </p:txEl>
                                          </p:spTgt>
                                        </p:tgtEl>
                                        <p:attrNameLst>
                                          <p:attrName>style.visibility</p:attrName>
                                        </p:attrNameLst>
                                      </p:cBhvr>
                                      <p:to>
                                        <p:strVal val="visible"/>
                                      </p:to>
                                    </p:set>
                                    <p:anim calcmode="lin" valueType="num">
                                      <p:cBhvr additive="base">
                                        <p:cTn id="57" dur="500" fill="hold"/>
                                        <p:tgtEl>
                                          <p:spTgt spid="20484">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48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20484">
                                            <p:txEl>
                                              <p:pRg st="8" end="8"/>
                                            </p:txEl>
                                          </p:spTgt>
                                        </p:tgtEl>
                                        <p:attrNameLst>
                                          <p:attrName>style.visibility</p:attrName>
                                        </p:attrNameLst>
                                      </p:cBhvr>
                                      <p:to>
                                        <p:strVal val="visible"/>
                                      </p:to>
                                    </p:set>
                                    <p:anim calcmode="lin" valueType="num">
                                      <p:cBhvr additive="base">
                                        <p:cTn id="63" dur="500" fill="hold"/>
                                        <p:tgtEl>
                                          <p:spTgt spid="20484">
                                            <p:txEl>
                                              <p:pRg st="8" end="8"/>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48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theme/theme1.xml><?xml version="1.0" encoding="utf-8"?>
<a:theme xmlns:a="http://schemas.openxmlformats.org/drawingml/2006/main" name="Titani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1996</Words>
  <Application>Microsoft Macintosh PowerPoint</Application>
  <PresentationFormat>On-screen Show (16:9)</PresentationFormat>
  <Paragraphs>258</Paragraphs>
  <Slides>41</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Muli</vt:lpstr>
      <vt:lpstr>Wingdings</vt:lpstr>
      <vt:lpstr>Arial</vt:lpstr>
      <vt:lpstr>Constantia</vt:lpstr>
      <vt:lpstr>Tahoma</vt:lpstr>
      <vt:lpstr>Arvo</vt:lpstr>
      <vt:lpstr>Titania template</vt:lpstr>
      <vt:lpstr>PROMKES DI BERBAGAI SETTING (2) </vt:lpstr>
      <vt:lpstr>Kompetensi</vt:lpstr>
      <vt:lpstr>SUB POKOK BAHASAN</vt:lpstr>
      <vt:lpstr>PROMKES DI SEKOLAH </vt:lpstr>
      <vt:lpstr>Promkes di Sekolah</vt:lpstr>
      <vt:lpstr>Tujuan Promkes di Sekolah</vt:lpstr>
      <vt:lpstr>Komponen Promkes di Sekolah</vt:lpstr>
      <vt:lpstr>Materi Dasar Promosi Kesehatan di Sekolah</vt:lpstr>
      <vt:lpstr>PowerPoint Presentation</vt:lpstr>
      <vt:lpstr>Kemitraan dalam Promosi Kesehatan di Sekolah</vt:lpstr>
      <vt:lpstr>Partisipasi Guru</vt:lpstr>
      <vt:lpstr>Partisipasi Petugas Kesehatan</vt:lpstr>
      <vt:lpstr>Partisipasi Siswa</vt:lpstr>
      <vt:lpstr>Peran Orang Tua</vt:lpstr>
      <vt:lpstr>PROMKES DI TEMPAT KERJA </vt:lpstr>
      <vt:lpstr>Sejarah Singkat </vt:lpstr>
      <vt:lpstr>Kegiatan Promosi Kesehatan di Tempat Kerja</vt:lpstr>
      <vt:lpstr>Tingkat I : Pemberian Informasi </vt:lpstr>
      <vt:lpstr>Tingkat II : Penjajakan Risiko Kesehatan </vt:lpstr>
      <vt:lpstr>Tingkat III : Pemberian Pencegahan Spesifik</vt:lpstr>
      <vt:lpstr>Tingkat IV :Menciptakan Lingkungan yang Mendukung </vt:lpstr>
      <vt:lpstr>DURASI DAN WAKTU</vt:lpstr>
      <vt:lpstr>Lokasi </vt:lpstr>
      <vt:lpstr>PENYELENGGARA</vt:lpstr>
      <vt:lpstr>Selanjutnya</vt:lpstr>
      <vt:lpstr> Manfaat PKD</vt:lpstr>
      <vt:lpstr>Manfaat bagi perusahaan</vt:lpstr>
      <vt:lpstr>PowerPoint Presentation</vt:lpstr>
      <vt:lpstr>PROMKES DI TEMPAT -TEMPAT UMUM </vt:lpstr>
      <vt:lpstr>Tempat - tempat umum</vt:lpstr>
      <vt:lpstr>Promkes di Tempat Umum</vt:lpstr>
      <vt:lpstr>PowerPoint Presentation</vt:lpstr>
      <vt:lpstr>Penerapan PHBS di tempat-tempat umum</vt:lpstr>
      <vt:lpstr>PROMKES DI RUMAH TANGGA </vt:lpstr>
      <vt:lpstr>Pengertian </vt:lpstr>
      <vt:lpstr>Sasaran</vt:lpstr>
      <vt:lpstr>PHBS di Tatanan Rumah Tangga</vt:lpstr>
      <vt:lpstr>Pola Pembinaan PHBS pd  Tatanan Rumah Tangga</vt:lpstr>
      <vt:lpstr>Pola Pembinaan PHBS pd  Tatanan Rumah Tangga</vt:lpstr>
      <vt:lpstr>Sasaran PROMKES dalam berbagai Tatanan</vt:lpstr>
      <vt:lpstr>Let’s  Discuss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PROMOSI KESEHATAN</dc:title>
  <dc:creator>user</dc:creator>
  <cp:lastModifiedBy>Microsoft Office User</cp:lastModifiedBy>
  <cp:revision>48</cp:revision>
  <dcterms:created xsi:type="dcterms:W3CDTF">2020-02-27T03:23:00Z</dcterms:created>
  <dcterms:modified xsi:type="dcterms:W3CDTF">2020-05-08T01:09:43Z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1033-11.2.0.9281</vt:lpwstr>
  </property>
</Properties>
</file>