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77" r:id="rId3"/>
    <p:sldId id="256" r:id="rId4"/>
    <p:sldId id="257" r:id="rId5"/>
    <p:sldId id="265" r:id="rId6"/>
    <p:sldId id="266" r:id="rId7"/>
    <p:sldId id="267" r:id="rId8"/>
    <p:sldId id="268" r:id="rId9"/>
    <p:sldId id="269" r:id="rId10"/>
    <p:sldId id="270" r:id="rId11"/>
    <p:sldId id="262" r:id="rId12"/>
    <p:sldId id="260" r:id="rId13"/>
    <p:sldId id="258" r:id="rId14"/>
    <p:sldId id="271" r:id="rId15"/>
    <p:sldId id="272" r:id="rId16"/>
    <p:sldId id="273" r:id="rId17"/>
    <p:sldId id="259" r:id="rId18"/>
    <p:sldId id="261" r:id="rId19"/>
    <p:sldId id="27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D85C1-321F-456F-9AFE-5D4162D0ED9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6C498-A593-43C1-9BD9-D705D52AB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0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6C498-A593-43C1-9BD9-D705D52ABD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0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7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3E88-C12A-4657-9A10-A386D455301D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10C1E-3667-4813-9693-198C409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39825"/>
          </a:xfrm>
        </p:spPr>
        <p:txBody>
          <a:bodyPr/>
          <a:lstStyle/>
          <a:p>
            <a:r>
              <a:rPr lang="en-US" b="1" dirty="0" smtClean="0"/>
              <a:t>Impact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program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program. </a:t>
            </a:r>
            <a:endParaRPr lang="en-US" dirty="0" smtClean="0"/>
          </a:p>
          <a:p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(</a:t>
            </a:r>
            <a:r>
              <a:rPr lang="en-US" i="1" dirty="0"/>
              <a:t>long term effect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program. </a:t>
            </a:r>
            <a:endParaRPr lang="en-US" dirty="0" smtClean="0"/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teliti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8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" y="0"/>
            <a:ext cx="9067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/>
              <a:t>Bentuk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Indikator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ualitatif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Monev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data </a:t>
            </a:r>
            <a:r>
              <a:rPr lang="en-US" dirty="0" err="1" smtClean="0"/>
              <a:t>kuantitatif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70" y="754626"/>
            <a:ext cx="9188970" cy="602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0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PROSES MONITORING DAN EVALUASI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181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What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dimonitor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dievaluasi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How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insformasi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Who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monitoring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internal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, </a:t>
            </a:r>
            <a:r>
              <a:rPr lang="en-US" dirty="0" err="1"/>
              <a:t>institusi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dilibatkan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810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-4763"/>
            <a:ext cx="5238750" cy="251460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2509837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Evaluator Internal : </a:t>
            </a:r>
            <a:r>
              <a:rPr lang="en-US" dirty="0" err="1" smtClean="0"/>
              <a:t>Menyatu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yang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Evaluator </a:t>
            </a:r>
            <a:r>
              <a:rPr lang="en-US" dirty="0" err="1" smtClean="0"/>
              <a:t>Eksternal</a:t>
            </a:r>
            <a:r>
              <a:rPr lang="en-US" dirty="0" smtClean="0"/>
              <a:t> : </a:t>
            </a:r>
            <a:r>
              <a:rPr lang="en-US" dirty="0" err="1" smtClean="0"/>
              <a:t>Punya</a:t>
            </a:r>
            <a:r>
              <a:rPr lang="en-US" dirty="0" smtClean="0"/>
              <a:t> </a:t>
            </a:r>
            <a:r>
              <a:rPr lang="en-US" dirty="0" err="1" smtClean="0"/>
              <a:t>kredibilitas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Evaluator </a:t>
            </a:r>
            <a:r>
              <a:rPr lang="en-US" dirty="0" err="1" smtClean="0"/>
              <a:t>Partisipatif</a:t>
            </a:r>
            <a:r>
              <a:rPr lang="en-US" dirty="0" smtClean="0"/>
              <a:t> : </a:t>
            </a:r>
            <a:r>
              <a:rPr lang="en-US" dirty="0" err="1" smtClean="0"/>
              <a:t>Wakil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stakeholder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) </a:t>
            </a:r>
            <a:r>
              <a:rPr lang="en-US" dirty="0" err="1" smtClean="0"/>
              <a:t>bekerjasama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.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partisipatif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internal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7" y="1243012"/>
            <a:ext cx="43434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TIPE EVALUATOR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6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DESAIN RISET DALAM M&amp;E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Experimental </a:t>
            </a:r>
          </a:p>
          <a:p>
            <a:pPr marL="514350" indent="-514350">
              <a:buAutoNum type="arabicPeriod"/>
            </a:pPr>
            <a:r>
              <a:rPr lang="en-US" dirty="0" smtClean="0"/>
              <a:t>Quasi-Experimental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Survei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Etnographic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Historikal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Deskriptif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Case Study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/>
              <a:t>Korelasi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Action </a:t>
            </a:r>
            <a:r>
              <a:rPr lang="en-US" dirty="0"/>
              <a:t>Research (participatory Monitoring and evaluation)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400" i="1" dirty="0" smtClean="0"/>
              <a:t>Isaac</a:t>
            </a:r>
            <a:r>
              <a:rPr lang="en-US" sz="2400" i="1" dirty="0"/>
              <a:t>, S., Michael, W., 1981, Chapman &amp; Hall, 1991)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276725" cy="2871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M&amp;E PKM Quasi-Experimental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795"/>
            <a:ext cx="2743200" cy="472380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Monitoring </a:t>
            </a:r>
            <a:r>
              <a:rPr lang="en-US" sz="2800" dirty="0" err="1">
                <a:solidFill>
                  <a:schemeClr val="bg1"/>
                </a:solidFill>
              </a:rPr>
              <a:t>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Evaluasi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Implementasi</a:t>
            </a:r>
            <a:r>
              <a:rPr lang="en-US" sz="2800" dirty="0">
                <a:solidFill>
                  <a:schemeClr val="bg1"/>
                </a:solidFill>
              </a:rPr>
              <a:t> Program COMBI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Communication </a:t>
            </a:r>
            <a:r>
              <a:rPr lang="en-US" sz="2800" i="1" dirty="0">
                <a:solidFill>
                  <a:schemeClr val="bg1"/>
                </a:solidFill>
              </a:rPr>
              <a:t>for Behavioral Impact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pencegahan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kasus</a:t>
            </a:r>
            <a:r>
              <a:rPr lang="en-US" sz="2800" dirty="0">
                <a:solidFill>
                  <a:schemeClr val="bg1"/>
                </a:solidFill>
              </a:rPr>
              <a:t> Flu </a:t>
            </a:r>
            <a:r>
              <a:rPr lang="en-US" sz="2800" dirty="0" err="1">
                <a:solidFill>
                  <a:schemeClr val="bg1"/>
                </a:solidFill>
              </a:rPr>
              <a:t>burung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Jawa</a:t>
            </a:r>
            <a:r>
              <a:rPr lang="en-US" sz="2800" dirty="0">
                <a:solidFill>
                  <a:schemeClr val="bg1"/>
                </a:solidFill>
              </a:rPr>
              <a:t> Tengah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595"/>
            <a:ext cx="6019800" cy="45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543800" cy="6011465"/>
          </a:xfrm>
        </p:spPr>
      </p:pic>
    </p:spTree>
    <p:extLst>
      <p:ext uri="{BB962C8B-B14F-4D97-AF65-F5344CB8AC3E}">
        <p14:creationId xmlns:p14="http://schemas.microsoft.com/office/powerpoint/2010/main" val="15029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0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Sebutkan</a:t>
            </a:r>
            <a:r>
              <a:rPr lang="en-US" sz="4400" dirty="0" smtClean="0"/>
              <a:t> </a:t>
            </a:r>
            <a:r>
              <a:rPr lang="en-US" sz="4400" dirty="0" err="1" smtClean="0"/>
              <a:t>macam-macam</a:t>
            </a:r>
            <a:r>
              <a:rPr lang="en-US" sz="4400" dirty="0" smtClean="0"/>
              <a:t> </a:t>
            </a:r>
            <a:r>
              <a:rPr lang="en-US" sz="4400" dirty="0" err="1" smtClean="0"/>
              <a:t>evaluasi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680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Nama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0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Sebutkan</a:t>
            </a:r>
            <a:r>
              <a:rPr lang="en-US" sz="4400" dirty="0" smtClean="0"/>
              <a:t> </a:t>
            </a:r>
            <a:r>
              <a:rPr lang="en-US" sz="4400" dirty="0" err="1" smtClean="0"/>
              <a:t>macam-macam</a:t>
            </a:r>
            <a:r>
              <a:rPr lang="en-US" sz="4400" dirty="0" smtClean="0"/>
              <a:t> </a:t>
            </a:r>
            <a:r>
              <a:rPr lang="en-US" sz="4400" dirty="0" err="1" smtClean="0"/>
              <a:t>evaluasi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24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975371"/>
            <a:ext cx="3505200" cy="88781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Matura MT Script Capitals" panose="03020802060602070202" pitchFamily="66" charset="0"/>
              </a:rPr>
              <a:t>Terimakasih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28600"/>
            <a:ext cx="8062546" cy="690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123" y="5410200"/>
            <a:ext cx="5481484" cy="860425"/>
          </a:xfrm>
        </p:spPr>
        <p:txBody>
          <a:bodyPr/>
          <a:lstStyle/>
          <a:p>
            <a:pPr algn="l"/>
            <a:r>
              <a:rPr lang="en-US" dirty="0" smtClean="0"/>
              <a:t>Monitoring &amp; </a:t>
            </a:r>
            <a:r>
              <a:rPr lang="en-US" dirty="0" err="1" smtClean="0"/>
              <a:t>Evaluasi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096000"/>
            <a:ext cx="6096000" cy="609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Manajemen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Organisasi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Swadaya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7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26" y="-118002"/>
            <a:ext cx="9291626" cy="697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38" y="0"/>
            <a:ext cx="3562662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5428938" cy="1143000"/>
          </a:xfrm>
        </p:spPr>
        <p:txBody>
          <a:bodyPr/>
          <a:lstStyle/>
          <a:p>
            <a:pPr algn="l"/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Monev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38401"/>
            <a:ext cx="9067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Review </a:t>
            </a:r>
            <a:r>
              <a:rPr lang="en-US" dirty="0" err="1"/>
              <a:t>perkembangan</a:t>
            </a:r>
            <a:r>
              <a:rPr lang="en-US" dirty="0"/>
              <a:t>/progress </a:t>
            </a:r>
            <a:endParaRPr lang="en-US" dirty="0" smtClean="0"/>
          </a:p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penyebabnya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mencapainya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FOKUS MONITOR DAN 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Efisiensi</a:t>
            </a:r>
            <a:r>
              <a:rPr lang="en-US" dirty="0" smtClean="0"/>
              <a:t> : </a:t>
            </a:r>
            <a:r>
              <a:rPr lang="en-US" dirty="0" err="1" smtClean="0"/>
              <a:t>Pemanfaatan</a:t>
            </a:r>
            <a:r>
              <a:rPr lang="en-US" dirty="0" smtClean="0"/>
              <a:t> input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output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Efektivitas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smtClean="0"/>
              <a:t>Impact :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48681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3886993"/>
            <a:ext cx="31813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41245"/>
            <a:ext cx="5362575" cy="401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KOMPONEN EVALUASI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smtClean="0"/>
              <a:t>Input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smtClean="0"/>
              <a:t>Proses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Output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/>
              <a:t>Outcome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/>
              <a:t>Impact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7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7381875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EVALUASI PROSES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858250" cy="2819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pelaksanaan</a:t>
            </a:r>
            <a:r>
              <a:rPr lang="en-US" dirty="0"/>
              <a:t> program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diukur</a:t>
            </a:r>
            <a:r>
              <a:rPr lang="en-US" dirty="0"/>
              <a:t> :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?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partisipan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program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direncanakan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program?</a:t>
            </a:r>
          </a:p>
        </p:txBody>
      </p:sp>
    </p:spTree>
    <p:extLst>
      <p:ext uri="{BB962C8B-B14F-4D97-AF65-F5344CB8AC3E}">
        <p14:creationId xmlns:p14="http://schemas.microsoft.com/office/powerpoint/2010/main" val="42269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06" t="4110" r="8676" b="13698"/>
          <a:stretch/>
        </p:blipFill>
        <p:spPr>
          <a:xfrm>
            <a:off x="5638800" y="0"/>
            <a:ext cx="35052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Evaluasi</a:t>
            </a:r>
            <a:r>
              <a:rPr lang="en-US" dirty="0" smtClean="0">
                <a:solidFill>
                  <a:schemeClr val="bg1"/>
                </a:solidFill>
              </a:rPr>
              <a:t> Outcome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program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(</a:t>
            </a:r>
            <a:r>
              <a:rPr lang="en-US" i="1" dirty="0"/>
              <a:t>Direct effect, intermediate effect</a:t>
            </a:r>
            <a:r>
              <a:rPr lang="en-US" dirty="0"/>
              <a:t>).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yang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/>
              <a:t>pendek</a:t>
            </a:r>
            <a:r>
              <a:rPr lang="en-US" dirty="0"/>
              <a:t> : </a:t>
            </a:r>
            <a:r>
              <a:rPr lang="en-US" dirty="0" err="1"/>
              <a:t>pelaksanaan</a:t>
            </a:r>
            <a:r>
              <a:rPr lang="en-US" dirty="0"/>
              <a:t> service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5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432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Matura MT Script Capitals</vt:lpstr>
      <vt:lpstr>Office Theme</vt:lpstr>
      <vt:lpstr>PowerPoint Presentation</vt:lpstr>
      <vt:lpstr>Siapkan alat tulis dan kertas tulis Nama</vt:lpstr>
      <vt:lpstr>Monitoring &amp; Evaluasi</vt:lpstr>
      <vt:lpstr>PowerPoint Presentation</vt:lpstr>
      <vt:lpstr>Mengapa Perlu Monev</vt:lpstr>
      <vt:lpstr>FOKUS MONITOR DAN EVALUASI</vt:lpstr>
      <vt:lpstr>KOMPONEN EVALUASI</vt:lpstr>
      <vt:lpstr>EVALUASI PROSES</vt:lpstr>
      <vt:lpstr>Evaluasi Outcome</vt:lpstr>
      <vt:lpstr>Impact Evaluation</vt:lpstr>
      <vt:lpstr>Bentuk</vt:lpstr>
      <vt:lpstr>Contoh Monev berupa data kuantitatif</vt:lpstr>
      <vt:lpstr>PowerPoint Presentation</vt:lpstr>
      <vt:lpstr>PROSES MONITORING DAN EVALUASI</vt:lpstr>
      <vt:lpstr>TIPE EVALUATOR</vt:lpstr>
      <vt:lpstr>DESAIN RISET DALAM M&amp;E </vt:lpstr>
      <vt:lpstr>Contoh M&amp;E PKM Quasi-Experimental </vt:lpstr>
      <vt:lpstr>PowerPoint Presentation</vt:lpstr>
      <vt:lpstr>Siapkan alat tulis dan kertas tulis Nama</vt:lpstr>
      <vt:lpstr>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&amp; Evaluasi</dc:title>
  <dc:creator>user</dc:creator>
  <cp:lastModifiedBy>MYWINDOWS</cp:lastModifiedBy>
  <cp:revision>17</cp:revision>
  <dcterms:created xsi:type="dcterms:W3CDTF">2015-06-12T03:33:09Z</dcterms:created>
  <dcterms:modified xsi:type="dcterms:W3CDTF">2018-11-26T03:13:53Z</dcterms:modified>
</cp:coreProperties>
</file>