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8" r:id="rId2"/>
  </p:sldMasterIdLst>
  <p:handoutMasterIdLst>
    <p:handoutMasterId r:id="rId57"/>
  </p:handout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309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311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10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0FC0A0-89D7-45F9-A9C6-AA22DD09A864}" type="doc">
      <dgm:prSet loTypeId="urn:microsoft.com/office/officeart/2005/8/layout/defaul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70425C8-4F6A-45AD-BEF6-DCF95B58A3F4}">
      <dgm:prSet phldrT="[Text]" custT="1"/>
      <dgm:spPr/>
      <dgm:t>
        <a:bodyPr/>
        <a:lstStyle/>
        <a:p>
          <a:r>
            <a:rPr lang="en-US" sz="3000" dirty="0" err="1" smtClean="0"/>
            <a:t>Hubungan</a:t>
          </a:r>
          <a:r>
            <a:rPr lang="en-US" sz="3000" dirty="0" smtClean="0"/>
            <a:t> </a:t>
          </a:r>
          <a:r>
            <a:rPr lang="en-US" sz="3000" dirty="0" err="1" smtClean="0"/>
            <a:t>pertemanan</a:t>
          </a:r>
          <a:endParaRPr lang="en-US" sz="3000" dirty="0"/>
        </a:p>
      </dgm:t>
    </dgm:pt>
    <dgm:pt modelId="{3125BC82-2386-49EF-BA1D-16BC4437A722}" type="parTrans" cxnId="{309171BF-E23D-4222-8DCD-D6FAD5A54B7C}">
      <dgm:prSet/>
      <dgm:spPr/>
      <dgm:t>
        <a:bodyPr/>
        <a:lstStyle/>
        <a:p>
          <a:endParaRPr lang="en-US"/>
        </a:p>
      </dgm:t>
    </dgm:pt>
    <dgm:pt modelId="{0BB2D0F6-8057-43E2-AB5C-C613A95918D3}" type="sibTrans" cxnId="{309171BF-E23D-4222-8DCD-D6FAD5A54B7C}">
      <dgm:prSet/>
      <dgm:spPr/>
      <dgm:t>
        <a:bodyPr/>
        <a:lstStyle/>
        <a:p>
          <a:endParaRPr lang="en-US"/>
        </a:p>
      </dgm:t>
    </dgm:pt>
    <dgm:pt modelId="{F3787C88-1AE7-4AA3-848F-36F619C89D94}">
      <dgm:prSet phldrT="[Text]" custT="1"/>
      <dgm:spPr/>
      <dgm:t>
        <a:bodyPr/>
        <a:lstStyle/>
        <a:p>
          <a:r>
            <a:rPr lang="en-US" sz="3000" dirty="0" err="1" smtClean="0"/>
            <a:t>Permintaan</a:t>
          </a:r>
          <a:r>
            <a:rPr lang="en-US" sz="3000" dirty="0" smtClean="0"/>
            <a:t> </a:t>
          </a:r>
          <a:r>
            <a:rPr lang="en-US" sz="3000" dirty="0" err="1" smtClean="0"/>
            <a:t>terselubung</a:t>
          </a:r>
          <a:endParaRPr lang="en-US" sz="3000" dirty="0"/>
        </a:p>
      </dgm:t>
    </dgm:pt>
    <dgm:pt modelId="{49BF9FB6-1FA4-4A56-8F8D-A961193A7365}" type="parTrans" cxnId="{C131390F-64CD-4BCF-BF31-7F7BC69A05D0}">
      <dgm:prSet/>
      <dgm:spPr/>
      <dgm:t>
        <a:bodyPr/>
        <a:lstStyle/>
        <a:p>
          <a:endParaRPr lang="en-US"/>
        </a:p>
      </dgm:t>
    </dgm:pt>
    <dgm:pt modelId="{096C6BD5-1A2B-4DD9-8EA3-6B7CAAA6BFFC}" type="sibTrans" cxnId="{C131390F-64CD-4BCF-BF31-7F7BC69A05D0}">
      <dgm:prSet/>
      <dgm:spPr/>
      <dgm:t>
        <a:bodyPr/>
        <a:lstStyle/>
        <a:p>
          <a:endParaRPr lang="en-US"/>
        </a:p>
      </dgm:t>
    </dgm:pt>
    <dgm:pt modelId="{E903D4D1-536F-4209-B4F7-58606B988B85}">
      <dgm:prSet phldrT="[Text]"/>
      <dgm:spPr/>
      <dgm:t>
        <a:bodyPr/>
        <a:lstStyle/>
        <a:p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romantis</a:t>
          </a:r>
          <a:endParaRPr lang="en-US" dirty="0"/>
        </a:p>
      </dgm:t>
    </dgm:pt>
    <dgm:pt modelId="{17B7422E-A747-4179-9653-4410314A8061}" type="parTrans" cxnId="{24426159-6D5C-48CE-A453-24ED4B09BF83}">
      <dgm:prSet/>
      <dgm:spPr/>
      <dgm:t>
        <a:bodyPr/>
        <a:lstStyle/>
        <a:p>
          <a:endParaRPr lang="en-US"/>
        </a:p>
      </dgm:t>
    </dgm:pt>
    <dgm:pt modelId="{FA147305-C105-48E1-AA94-2242E6BAF992}" type="sibTrans" cxnId="{24426159-6D5C-48CE-A453-24ED4B09BF83}">
      <dgm:prSet/>
      <dgm:spPr/>
      <dgm:t>
        <a:bodyPr/>
        <a:lstStyle/>
        <a:p>
          <a:endParaRPr lang="en-US"/>
        </a:p>
      </dgm:t>
    </dgm:pt>
    <dgm:pt modelId="{8EE8AE0A-4C1D-4EF6-8F44-38D5046B7C55}" type="pres">
      <dgm:prSet presAssocID="{820FC0A0-89D7-45F9-A9C6-AA22DD09A86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0DAF87-4F1D-478F-AB57-455C4537428A}" type="pres">
      <dgm:prSet presAssocID="{C70425C8-4F6A-45AD-BEF6-DCF95B58A3F4}" presName="node" presStyleLbl="node1" presStyleIdx="0" presStyleCnt="3" custScaleX="1377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F5210-F6DF-430B-B55B-6A935B95B329}" type="pres">
      <dgm:prSet presAssocID="{0BB2D0F6-8057-43E2-AB5C-C613A95918D3}" presName="sibTrans" presStyleCnt="0"/>
      <dgm:spPr/>
    </dgm:pt>
    <dgm:pt modelId="{0F5EB3EC-8EB8-45F1-B18D-CD5AAD686644}" type="pres">
      <dgm:prSet presAssocID="{F3787C88-1AE7-4AA3-848F-36F619C89D94}" presName="node" presStyleLbl="node1" presStyleIdx="1" presStyleCnt="3" custScaleX="1375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67B94-CF35-42D0-9F58-4C38EA87879A}" type="pres">
      <dgm:prSet presAssocID="{096C6BD5-1A2B-4DD9-8EA3-6B7CAAA6BFFC}" presName="sibTrans" presStyleCnt="0"/>
      <dgm:spPr/>
    </dgm:pt>
    <dgm:pt modelId="{795DECBB-B6B8-40D6-BF64-3449B55946D0}" type="pres">
      <dgm:prSet presAssocID="{E903D4D1-536F-4209-B4F7-58606B988B8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E0F270-0772-4C41-8BA3-84B9A6742E0F}" type="presOf" srcId="{C70425C8-4F6A-45AD-BEF6-DCF95B58A3F4}" destId="{910DAF87-4F1D-478F-AB57-455C4537428A}" srcOrd="0" destOrd="0" presId="urn:microsoft.com/office/officeart/2005/8/layout/default"/>
    <dgm:cxn modelId="{309171BF-E23D-4222-8DCD-D6FAD5A54B7C}" srcId="{820FC0A0-89D7-45F9-A9C6-AA22DD09A864}" destId="{C70425C8-4F6A-45AD-BEF6-DCF95B58A3F4}" srcOrd="0" destOrd="0" parTransId="{3125BC82-2386-49EF-BA1D-16BC4437A722}" sibTransId="{0BB2D0F6-8057-43E2-AB5C-C613A95918D3}"/>
    <dgm:cxn modelId="{8AB816A7-2FAC-4884-9162-2DE2AFFF3A28}" type="presOf" srcId="{F3787C88-1AE7-4AA3-848F-36F619C89D94}" destId="{0F5EB3EC-8EB8-45F1-B18D-CD5AAD686644}" srcOrd="0" destOrd="0" presId="urn:microsoft.com/office/officeart/2005/8/layout/default"/>
    <dgm:cxn modelId="{24426159-6D5C-48CE-A453-24ED4B09BF83}" srcId="{820FC0A0-89D7-45F9-A9C6-AA22DD09A864}" destId="{E903D4D1-536F-4209-B4F7-58606B988B85}" srcOrd="2" destOrd="0" parTransId="{17B7422E-A747-4179-9653-4410314A8061}" sibTransId="{FA147305-C105-48E1-AA94-2242E6BAF992}"/>
    <dgm:cxn modelId="{D48B6ADB-8BC9-4AB2-8D96-7EDF411FD4F7}" type="presOf" srcId="{820FC0A0-89D7-45F9-A9C6-AA22DD09A864}" destId="{8EE8AE0A-4C1D-4EF6-8F44-38D5046B7C55}" srcOrd="0" destOrd="0" presId="urn:microsoft.com/office/officeart/2005/8/layout/default"/>
    <dgm:cxn modelId="{B945DE51-0096-4A37-8044-36355740EE4C}" type="presOf" srcId="{E903D4D1-536F-4209-B4F7-58606B988B85}" destId="{795DECBB-B6B8-40D6-BF64-3449B55946D0}" srcOrd="0" destOrd="0" presId="urn:microsoft.com/office/officeart/2005/8/layout/default"/>
    <dgm:cxn modelId="{C131390F-64CD-4BCF-BF31-7F7BC69A05D0}" srcId="{820FC0A0-89D7-45F9-A9C6-AA22DD09A864}" destId="{F3787C88-1AE7-4AA3-848F-36F619C89D94}" srcOrd="1" destOrd="0" parTransId="{49BF9FB6-1FA4-4A56-8F8D-A961193A7365}" sibTransId="{096C6BD5-1A2B-4DD9-8EA3-6B7CAAA6BFFC}"/>
    <dgm:cxn modelId="{D4299948-FA4A-4904-A9E2-8D034DA060AA}" type="presParOf" srcId="{8EE8AE0A-4C1D-4EF6-8F44-38D5046B7C55}" destId="{910DAF87-4F1D-478F-AB57-455C4537428A}" srcOrd="0" destOrd="0" presId="urn:microsoft.com/office/officeart/2005/8/layout/default"/>
    <dgm:cxn modelId="{4D175C84-AB28-45F0-9492-41D13E2FA459}" type="presParOf" srcId="{8EE8AE0A-4C1D-4EF6-8F44-38D5046B7C55}" destId="{76DF5210-F6DF-430B-B55B-6A935B95B329}" srcOrd="1" destOrd="0" presId="urn:microsoft.com/office/officeart/2005/8/layout/default"/>
    <dgm:cxn modelId="{3F07AC8B-80B3-435F-A382-D863FCA52F65}" type="presParOf" srcId="{8EE8AE0A-4C1D-4EF6-8F44-38D5046B7C55}" destId="{0F5EB3EC-8EB8-45F1-B18D-CD5AAD686644}" srcOrd="2" destOrd="0" presId="urn:microsoft.com/office/officeart/2005/8/layout/default"/>
    <dgm:cxn modelId="{3C1A8B73-9D00-420E-B275-C3A57C0FA62A}" type="presParOf" srcId="{8EE8AE0A-4C1D-4EF6-8F44-38D5046B7C55}" destId="{D8A67B94-CF35-42D0-9F58-4C38EA87879A}" srcOrd="3" destOrd="0" presId="urn:microsoft.com/office/officeart/2005/8/layout/default"/>
    <dgm:cxn modelId="{B42D4CC5-3AA2-41EB-BE05-5B3A0CAE956E}" type="presParOf" srcId="{8EE8AE0A-4C1D-4EF6-8F44-38D5046B7C55}" destId="{795DECBB-B6B8-40D6-BF64-3449B55946D0}" srcOrd="4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9A3BC3-79B4-4501-922F-A54543CF2EBE}" type="doc">
      <dgm:prSet loTypeId="urn:microsoft.com/office/officeart/2005/8/layout/cycle1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407962-1BA1-4CA9-8C14-75FF353D7DA6}">
      <dgm:prSet phldrT="[Text]" custT="1"/>
      <dgm:spPr/>
      <dgm:t>
        <a:bodyPr/>
        <a:lstStyle/>
        <a:p>
          <a:r>
            <a:rPr lang="en-US" sz="2000" b="1" dirty="0" err="1"/>
            <a:t>Saya</a:t>
          </a:r>
          <a:r>
            <a:rPr lang="en-US" sz="2000" b="1" dirty="0"/>
            <a:t> </a:t>
          </a:r>
          <a:r>
            <a:rPr lang="en-US" sz="2000" b="1" dirty="0" err="1"/>
            <a:t>menarik</a:t>
          </a:r>
          <a:r>
            <a:rPr lang="en-US" sz="2000" b="1" dirty="0"/>
            <a:t> </a:t>
          </a:r>
          <a:r>
            <a:rPr lang="en-US" sz="2000" b="1" dirty="0" err="1"/>
            <a:t>diri</a:t>
          </a:r>
          <a:r>
            <a:rPr lang="en-US" sz="2000" b="1" dirty="0"/>
            <a:t> </a:t>
          </a:r>
          <a:r>
            <a:rPr lang="en-US" sz="2000" b="1" dirty="0" err="1"/>
            <a:t>karena</a:t>
          </a:r>
          <a:r>
            <a:rPr lang="en-US" sz="2000" b="1" dirty="0"/>
            <a:t> </a:t>
          </a:r>
          <a:r>
            <a:rPr lang="en-US" sz="2000" b="1" dirty="0" err="1"/>
            <a:t>kamu</a:t>
          </a:r>
          <a:r>
            <a:rPr lang="en-US" sz="2000" b="1" dirty="0"/>
            <a:t> </a:t>
          </a:r>
          <a:r>
            <a:rPr lang="en-US" sz="2000" b="1" dirty="0" err="1"/>
            <a:t>mengejarku</a:t>
          </a:r>
          <a:endParaRPr lang="en-US" sz="2000" b="1" dirty="0"/>
        </a:p>
      </dgm:t>
    </dgm:pt>
    <dgm:pt modelId="{830990E8-D53B-478D-9F20-15E34418A81D}" type="parTrans" cxnId="{23B8B1A8-8AA3-40DC-A8DE-30E5A5F033E7}">
      <dgm:prSet/>
      <dgm:spPr/>
      <dgm:t>
        <a:bodyPr/>
        <a:lstStyle/>
        <a:p>
          <a:endParaRPr lang="en-US"/>
        </a:p>
      </dgm:t>
    </dgm:pt>
    <dgm:pt modelId="{165B9FDA-A5E5-49BB-9397-C460F5A56469}" type="sibTrans" cxnId="{23B8B1A8-8AA3-40DC-A8DE-30E5A5F033E7}">
      <dgm:prSet/>
      <dgm:spPr/>
      <dgm:t>
        <a:bodyPr/>
        <a:lstStyle/>
        <a:p>
          <a:endParaRPr lang="en-US"/>
        </a:p>
      </dgm:t>
    </dgm:pt>
    <dgm:pt modelId="{30F2EB71-05E4-46DC-A031-5AF307A75C72}">
      <dgm:prSet phldrT="[Text]" custT="1"/>
      <dgm:spPr/>
      <dgm:t>
        <a:bodyPr/>
        <a:lstStyle/>
        <a:p>
          <a:r>
            <a:rPr lang="en-US" sz="2000" b="1" dirty="0" err="1"/>
            <a:t>Saya</a:t>
          </a:r>
          <a:r>
            <a:rPr lang="en-US" sz="2000" b="1" dirty="0"/>
            <a:t> </a:t>
          </a:r>
          <a:r>
            <a:rPr lang="en-US" sz="2000" b="1" dirty="0" err="1"/>
            <a:t>mengejar</a:t>
          </a:r>
          <a:r>
            <a:rPr lang="en-US" sz="2000" b="1" dirty="0"/>
            <a:t> </a:t>
          </a:r>
          <a:r>
            <a:rPr lang="en-US" sz="2000" b="1" dirty="0" err="1"/>
            <a:t>lebih</a:t>
          </a:r>
          <a:r>
            <a:rPr lang="en-US" sz="2000" b="1" dirty="0"/>
            <a:t> </a:t>
          </a:r>
          <a:r>
            <a:rPr lang="en-US" sz="2000" b="1" dirty="0" err="1"/>
            <a:t>kuat</a:t>
          </a:r>
          <a:r>
            <a:rPr lang="en-US" sz="2000" b="1" dirty="0"/>
            <a:t> </a:t>
          </a:r>
          <a:r>
            <a:rPr lang="en-US" sz="2000" b="1" dirty="0" err="1"/>
            <a:t>karena</a:t>
          </a:r>
          <a:r>
            <a:rPr lang="en-US" sz="2000" b="1" dirty="0"/>
            <a:t> </a:t>
          </a:r>
          <a:r>
            <a:rPr lang="en-US" sz="2000" b="1" dirty="0" err="1"/>
            <a:t>kamu</a:t>
          </a:r>
          <a:r>
            <a:rPr lang="en-US" sz="2000" b="1" dirty="0"/>
            <a:t> </a:t>
          </a:r>
          <a:r>
            <a:rPr lang="en-US" sz="2000" b="1" dirty="0" err="1"/>
            <a:t>menarik</a:t>
          </a:r>
          <a:r>
            <a:rPr lang="en-US" sz="2000" b="1" dirty="0"/>
            <a:t> </a:t>
          </a:r>
          <a:r>
            <a:rPr lang="en-US" sz="2000" b="1" dirty="0" err="1"/>
            <a:t>diri</a:t>
          </a:r>
          <a:r>
            <a:rPr lang="en-US" sz="2000" b="1" dirty="0"/>
            <a:t> </a:t>
          </a:r>
          <a:r>
            <a:rPr lang="en-US" sz="2000" b="1" dirty="0" err="1"/>
            <a:t>dan</a:t>
          </a:r>
          <a:r>
            <a:rPr lang="en-US" sz="2000" b="1" dirty="0"/>
            <a:t> </a:t>
          </a:r>
          <a:r>
            <a:rPr lang="en-US" sz="2000" b="1" dirty="0" err="1"/>
            <a:t>semakin</a:t>
          </a:r>
          <a:r>
            <a:rPr lang="en-US" sz="2000" b="1" dirty="0"/>
            <a:t> </a:t>
          </a:r>
          <a:r>
            <a:rPr lang="en-US" sz="2000" b="1" dirty="0" err="1"/>
            <a:t>jauh</a:t>
          </a:r>
          <a:endParaRPr lang="en-US" sz="2000" b="1" dirty="0"/>
        </a:p>
      </dgm:t>
    </dgm:pt>
    <dgm:pt modelId="{53DA98DF-0251-4AC8-A2B2-C1F4C83CEC1A}" type="parTrans" cxnId="{5CC1F4E6-F59C-49FE-8B71-459290E8762A}">
      <dgm:prSet/>
      <dgm:spPr/>
      <dgm:t>
        <a:bodyPr/>
        <a:lstStyle/>
        <a:p>
          <a:endParaRPr lang="en-US"/>
        </a:p>
      </dgm:t>
    </dgm:pt>
    <dgm:pt modelId="{3CCE4F25-450C-4348-B896-73DF2338254D}" type="sibTrans" cxnId="{5CC1F4E6-F59C-49FE-8B71-459290E8762A}">
      <dgm:prSet/>
      <dgm:spPr/>
      <dgm:t>
        <a:bodyPr/>
        <a:lstStyle/>
        <a:p>
          <a:endParaRPr lang="en-US"/>
        </a:p>
      </dgm:t>
    </dgm:pt>
    <dgm:pt modelId="{D234A103-AFCB-4226-8208-65BA05E075DB}">
      <dgm:prSet phldrT="[Text]" custT="1"/>
      <dgm:spPr/>
      <dgm:t>
        <a:bodyPr/>
        <a:lstStyle/>
        <a:p>
          <a:r>
            <a:rPr lang="en-US" sz="1800" b="1" dirty="0" err="1">
              <a:latin typeface="Arial" pitchFamily="34" charset="0"/>
              <a:cs typeface="Arial" pitchFamily="34" charset="0"/>
            </a:rPr>
            <a:t>Saya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lebih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menarik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diri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karena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kamu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mengejarku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lebih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kuat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D3602FEE-EB84-4FA7-AE1D-A1AC4EC20897}" type="parTrans" cxnId="{5C943A99-7600-4106-9186-14B4D2951F51}">
      <dgm:prSet/>
      <dgm:spPr/>
      <dgm:t>
        <a:bodyPr/>
        <a:lstStyle/>
        <a:p>
          <a:endParaRPr lang="en-US"/>
        </a:p>
      </dgm:t>
    </dgm:pt>
    <dgm:pt modelId="{DBBCE2A3-145C-47DB-B554-5F2FFFF4C613}" type="sibTrans" cxnId="{5C943A99-7600-4106-9186-14B4D2951F51}">
      <dgm:prSet/>
      <dgm:spPr/>
      <dgm:t>
        <a:bodyPr/>
        <a:lstStyle/>
        <a:p>
          <a:endParaRPr lang="en-US"/>
        </a:p>
      </dgm:t>
    </dgm:pt>
    <dgm:pt modelId="{D6238ACE-E485-4A60-BDF9-16C3C729F0B7}">
      <dgm:prSet phldrT="[Text]" custT="1"/>
      <dgm:spPr/>
      <dgm:t>
        <a:bodyPr/>
        <a:lstStyle/>
        <a:p>
          <a:r>
            <a:rPr lang="en-US" sz="2000" b="1" dirty="0" err="1"/>
            <a:t>Saya</a:t>
          </a:r>
          <a:r>
            <a:rPr lang="en-US" sz="2000" b="1" dirty="0"/>
            <a:t> </a:t>
          </a:r>
          <a:r>
            <a:rPr lang="en-US" sz="2000" b="1" dirty="0" err="1"/>
            <a:t>mengejar</a:t>
          </a:r>
          <a:r>
            <a:rPr lang="en-US" sz="2000" b="1" dirty="0"/>
            <a:t> </a:t>
          </a:r>
          <a:r>
            <a:rPr lang="en-US" sz="2000" b="1" dirty="0" err="1"/>
            <a:t>karena</a:t>
          </a:r>
          <a:r>
            <a:rPr lang="en-US" sz="2000" b="1" dirty="0"/>
            <a:t> </a:t>
          </a:r>
          <a:r>
            <a:rPr lang="en-US" sz="2000" b="1" dirty="0" err="1"/>
            <a:t>kamu</a:t>
          </a:r>
          <a:r>
            <a:rPr lang="en-US" sz="2000" b="1" dirty="0"/>
            <a:t> </a:t>
          </a:r>
          <a:r>
            <a:rPr lang="en-US" sz="2000" b="1" dirty="0" err="1"/>
            <a:t>menarik</a:t>
          </a:r>
          <a:r>
            <a:rPr lang="en-US" sz="2000" b="1" dirty="0"/>
            <a:t> </a:t>
          </a:r>
          <a:r>
            <a:rPr lang="en-US" sz="2000" b="1" dirty="0" err="1"/>
            <a:t>diri</a:t>
          </a:r>
          <a:endParaRPr lang="en-US" sz="2000" b="1" dirty="0"/>
        </a:p>
      </dgm:t>
    </dgm:pt>
    <dgm:pt modelId="{3C0F1A0C-CEE2-4BA5-A3B0-417CA17B46EA}" type="parTrans" cxnId="{B764D508-AB1B-459D-9C58-E720CB925BB5}">
      <dgm:prSet/>
      <dgm:spPr/>
      <dgm:t>
        <a:bodyPr/>
        <a:lstStyle/>
        <a:p>
          <a:endParaRPr lang="en-US"/>
        </a:p>
      </dgm:t>
    </dgm:pt>
    <dgm:pt modelId="{BB4146DC-F211-413A-AD60-CCA3D9086FEA}" type="sibTrans" cxnId="{B764D508-AB1B-459D-9C58-E720CB925BB5}">
      <dgm:prSet/>
      <dgm:spPr/>
      <dgm:t>
        <a:bodyPr/>
        <a:lstStyle/>
        <a:p>
          <a:endParaRPr lang="en-US"/>
        </a:p>
      </dgm:t>
    </dgm:pt>
    <dgm:pt modelId="{15984CBE-A075-40AE-B82C-C9DA814F9DF6}">
      <dgm:prSet phldrT="[Text]" phldr="1"/>
      <dgm:spPr/>
      <dgm:t>
        <a:bodyPr/>
        <a:lstStyle/>
        <a:p>
          <a:endParaRPr lang="en-US" dirty="0"/>
        </a:p>
      </dgm:t>
    </dgm:pt>
    <dgm:pt modelId="{A8A2F490-4F93-4AF3-A7FC-7AAD826C62D8}" type="sibTrans" cxnId="{74FD1E36-EE47-42BB-8DE5-B2032291F63E}">
      <dgm:prSet/>
      <dgm:spPr/>
      <dgm:t>
        <a:bodyPr/>
        <a:lstStyle/>
        <a:p>
          <a:endParaRPr lang="en-US"/>
        </a:p>
      </dgm:t>
    </dgm:pt>
    <dgm:pt modelId="{2DB83380-5491-4427-9872-935F1F9F3B1A}" type="parTrans" cxnId="{74FD1E36-EE47-42BB-8DE5-B2032291F63E}">
      <dgm:prSet/>
      <dgm:spPr/>
      <dgm:t>
        <a:bodyPr/>
        <a:lstStyle/>
        <a:p>
          <a:endParaRPr lang="en-US"/>
        </a:p>
      </dgm:t>
    </dgm:pt>
    <dgm:pt modelId="{271C0AD4-BE01-4AF5-A9D3-AC7595547C49}" type="pres">
      <dgm:prSet presAssocID="{5A9A3BC3-79B4-4501-922F-A54543CF2EB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86C1BE-13C9-4434-84A8-4F5803F083D6}" type="pres">
      <dgm:prSet presAssocID="{02407962-1BA1-4CA9-8C14-75FF353D7DA6}" presName="dummy" presStyleCnt="0"/>
      <dgm:spPr/>
    </dgm:pt>
    <dgm:pt modelId="{BDC0A81E-5447-42B8-A7E9-FA7124499405}" type="pres">
      <dgm:prSet presAssocID="{02407962-1BA1-4CA9-8C14-75FF353D7DA6}" presName="node" presStyleLbl="revTx" presStyleIdx="0" presStyleCnt="5" custScaleX="268488" custRadScaleRad="115570" custRadScaleInc="347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012DE-57F6-4838-A9B1-F0DC8588BD3B}" type="pres">
      <dgm:prSet presAssocID="{165B9FDA-A5E5-49BB-9397-C460F5A56469}" presName="sibTrans" presStyleLbl="node1" presStyleIdx="0" presStyleCnt="5"/>
      <dgm:spPr/>
      <dgm:t>
        <a:bodyPr/>
        <a:lstStyle/>
        <a:p>
          <a:endParaRPr lang="en-US"/>
        </a:p>
      </dgm:t>
    </dgm:pt>
    <dgm:pt modelId="{E675486E-C442-49F2-918C-E998E132CC6F}" type="pres">
      <dgm:prSet presAssocID="{30F2EB71-05E4-46DC-A031-5AF307A75C72}" presName="dummy" presStyleCnt="0"/>
      <dgm:spPr/>
    </dgm:pt>
    <dgm:pt modelId="{1A7FFBBB-FC16-48DB-9C1A-3793888FCF31}" type="pres">
      <dgm:prSet presAssocID="{30F2EB71-05E4-46DC-A031-5AF307A75C72}" presName="node" presStyleLbl="revTx" presStyleIdx="1" presStyleCnt="5" custScaleX="3011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2806DC-3646-4986-8296-C1B677808AA4}" type="pres">
      <dgm:prSet presAssocID="{3CCE4F25-450C-4348-B896-73DF2338254D}" presName="sibTrans" presStyleLbl="node1" presStyleIdx="1" presStyleCnt="5"/>
      <dgm:spPr/>
      <dgm:t>
        <a:bodyPr/>
        <a:lstStyle/>
        <a:p>
          <a:endParaRPr lang="en-US"/>
        </a:p>
      </dgm:t>
    </dgm:pt>
    <dgm:pt modelId="{0C8CC421-8615-4082-B744-E1C47C959688}" type="pres">
      <dgm:prSet presAssocID="{D234A103-AFCB-4226-8208-65BA05E075DB}" presName="dummy" presStyleCnt="0"/>
      <dgm:spPr/>
    </dgm:pt>
    <dgm:pt modelId="{13BDC22C-B67A-462F-A5AC-020077245A0F}" type="pres">
      <dgm:prSet presAssocID="{D234A103-AFCB-4226-8208-65BA05E075DB}" presName="node" presStyleLbl="revTx" presStyleIdx="2" presStyleCnt="5" custScaleX="1382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51D02D-C5C2-4AFB-85CF-423A68CDB217}" type="pres">
      <dgm:prSet presAssocID="{DBBCE2A3-145C-47DB-B554-5F2FFFF4C613}" presName="sibTrans" presStyleLbl="node1" presStyleIdx="2" presStyleCnt="5" custScaleX="118089" custScaleY="87957" custLinFactNeighborX="-9268" custLinFactNeighborY="-4028"/>
      <dgm:spPr/>
      <dgm:t>
        <a:bodyPr/>
        <a:lstStyle/>
        <a:p>
          <a:endParaRPr lang="en-US"/>
        </a:p>
      </dgm:t>
    </dgm:pt>
    <dgm:pt modelId="{3A71BEEF-A994-4DE1-83D3-685C9843AD19}" type="pres">
      <dgm:prSet presAssocID="{D6238ACE-E485-4A60-BDF9-16C3C729F0B7}" presName="dummy" presStyleCnt="0"/>
      <dgm:spPr/>
    </dgm:pt>
    <dgm:pt modelId="{0A076625-2096-4B19-9DE8-70283EDCC102}" type="pres">
      <dgm:prSet presAssocID="{D6238ACE-E485-4A60-BDF9-16C3C729F0B7}" presName="node" presStyleLbl="revTx" presStyleIdx="3" presStyleCnt="5" custScaleX="2129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BF4B18-4301-454A-B700-5FE74A0E882D}" type="pres">
      <dgm:prSet presAssocID="{BB4146DC-F211-413A-AD60-CCA3D9086FEA}" presName="sibTrans" presStyleLbl="node1" presStyleIdx="3" presStyleCnt="5"/>
      <dgm:spPr/>
      <dgm:t>
        <a:bodyPr/>
        <a:lstStyle/>
        <a:p>
          <a:endParaRPr lang="en-US"/>
        </a:p>
      </dgm:t>
    </dgm:pt>
    <dgm:pt modelId="{903197EB-B909-47CC-B09C-6B2AD44D2D0A}" type="pres">
      <dgm:prSet presAssocID="{15984CBE-A075-40AE-B82C-C9DA814F9DF6}" presName="dummy" presStyleCnt="0"/>
      <dgm:spPr/>
    </dgm:pt>
    <dgm:pt modelId="{D1F0772D-9FFF-4C9D-90A9-EF4DFD06DD7E}" type="pres">
      <dgm:prSet presAssocID="{15984CBE-A075-40AE-B82C-C9DA814F9DF6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B01F4-89CF-42C7-A8E2-269B06B9C924}" type="pres">
      <dgm:prSet presAssocID="{A8A2F490-4F93-4AF3-A7FC-7AAD826C62D8}" presName="sibTrans" presStyleLbl="node1" presStyleIdx="4" presStyleCnt="5" custLinFactNeighborX="-17564" custLinFactNeighborY="8964"/>
      <dgm:spPr/>
      <dgm:t>
        <a:bodyPr/>
        <a:lstStyle/>
        <a:p>
          <a:endParaRPr lang="en-US"/>
        </a:p>
      </dgm:t>
    </dgm:pt>
  </dgm:ptLst>
  <dgm:cxnLst>
    <dgm:cxn modelId="{11631000-4447-4804-8BF4-36975CDEA916}" type="presOf" srcId="{165B9FDA-A5E5-49BB-9397-C460F5A56469}" destId="{951012DE-57F6-4838-A9B1-F0DC8588BD3B}" srcOrd="0" destOrd="0" presId="urn:microsoft.com/office/officeart/2005/8/layout/cycle1"/>
    <dgm:cxn modelId="{BD138421-DE84-411F-B774-E4AC4CAE1C49}" type="presOf" srcId="{5A9A3BC3-79B4-4501-922F-A54543CF2EBE}" destId="{271C0AD4-BE01-4AF5-A9D3-AC7595547C49}" srcOrd="0" destOrd="0" presId="urn:microsoft.com/office/officeart/2005/8/layout/cycle1"/>
    <dgm:cxn modelId="{DFF8DB4B-F67B-4AD0-BE02-F677C75CF1BD}" type="presOf" srcId="{02407962-1BA1-4CA9-8C14-75FF353D7DA6}" destId="{BDC0A81E-5447-42B8-A7E9-FA7124499405}" srcOrd="0" destOrd="0" presId="urn:microsoft.com/office/officeart/2005/8/layout/cycle1"/>
    <dgm:cxn modelId="{5A0DB345-BDA3-47AA-950A-3D7D53975B4C}" type="presOf" srcId="{30F2EB71-05E4-46DC-A031-5AF307A75C72}" destId="{1A7FFBBB-FC16-48DB-9C1A-3793888FCF31}" srcOrd="0" destOrd="0" presId="urn:microsoft.com/office/officeart/2005/8/layout/cycle1"/>
    <dgm:cxn modelId="{1CA531A5-BA50-4B93-9454-CA0578608AA3}" type="presOf" srcId="{3CCE4F25-450C-4348-B896-73DF2338254D}" destId="{E62806DC-3646-4986-8296-C1B677808AA4}" srcOrd="0" destOrd="0" presId="urn:microsoft.com/office/officeart/2005/8/layout/cycle1"/>
    <dgm:cxn modelId="{0C9075C9-3ADD-48C0-BE57-0F3B79EDDD48}" type="presOf" srcId="{DBBCE2A3-145C-47DB-B554-5F2FFFF4C613}" destId="{7751D02D-C5C2-4AFB-85CF-423A68CDB217}" srcOrd="0" destOrd="0" presId="urn:microsoft.com/office/officeart/2005/8/layout/cycle1"/>
    <dgm:cxn modelId="{C34EFAA7-217B-4AE3-80A6-2598598B44B2}" type="presOf" srcId="{D6238ACE-E485-4A60-BDF9-16C3C729F0B7}" destId="{0A076625-2096-4B19-9DE8-70283EDCC102}" srcOrd="0" destOrd="0" presId="urn:microsoft.com/office/officeart/2005/8/layout/cycle1"/>
    <dgm:cxn modelId="{B764D508-AB1B-459D-9C58-E720CB925BB5}" srcId="{5A9A3BC3-79B4-4501-922F-A54543CF2EBE}" destId="{D6238ACE-E485-4A60-BDF9-16C3C729F0B7}" srcOrd="3" destOrd="0" parTransId="{3C0F1A0C-CEE2-4BA5-A3B0-417CA17B46EA}" sibTransId="{BB4146DC-F211-413A-AD60-CCA3D9086FEA}"/>
    <dgm:cxn modelId="{B2ADA6BC-B65E-48D2-9377-A00878453B82}" type="presOf" srcId="{BB4146DC-F211-413A-AD60-CCA3D9086FEA}" destId="{59BF4B18-4301-454A-B700-5FE74A0E882D}" srcOrd="0" destOrd="0" presId="urn:microsoft.com/office/officeart/2005/8/layout/cycle1"/>
    <dgm:cxn modelId="{BDF14EF6-A788-489A-B0F1-72E95FBB11DE}" type="presOf" srcId="{15984CBE-A075-40AE-B82C-C9DA814F9DF6}" destId="{D1F0772D-9FFF-4C9D-90A9-EF4DFD06DD7E}" srcOrd="0" destOrd="0" presId="urn:microsoft.com/office/officeart/2005/8/layout/cycle1"/>
    <dgm:cxn modelId="{503C0360-63E8-4A6C-95AD-3CFA878F601C}" type="presOf" srcId="{D234A103-AFCB-4226-8208-65BA05E075DB}" destId="{13BDC22C-B67A-462F-A5AC-020077245A0F}" srcOrd="0" destOrd="0" presId="urn:microsoft.com/office/officeart/2005/8/layout/cycle1"/>
    <dgm:cxn modelId="{23B8B1A8-8AA3-40DC-A8DE-30E5A5F033E7}" srcId="{5A9A3BC3-79B4-4501-922F-A54543CF2EBE}" destId="{02407962-1BA1-4CA9-8C14-75FF353D7DA6}" srcOrd="0" destOrd="0" parTransId="{830990E8-D53B-478D-9F20-15E34418A81D}" sibTransId="{165B9FDA-A5E5-49BB-9397-C460F5A56469}"/>
    <dgm:cxn modelId="{5C943A99-7600-4106-9186-14B4D2951F51}" srcId="{5A9A3BC3-79B4-4501-922F-A54543CF2EBE}" destId="{D234A103-AFCB-4226-8208-65BA05E075DB}" srcOrd="2" destOrd="0" parTransId="{D3602FEE-EB84-4FA7-AE1D-A1AC4EC20897}" sibTransId="{DBBCE2A3-145C-47DB-B554-5F2FFFF4C613}"/>
    <dgm:cxn modelId="{5CC1F4E6-F59C-49FE-8B71-459290E8762A}" srcId="{5A9A3BC3-79B4-4501-922F-A54543CF2EBE}" destId="{30F2EB71-05E4-46DC-A031-5AF307A75C72}" srcOrd="1" destOrd="0" parTransId="{53DA98DF-0251-4AC8-A2B2-C1F4C83CEC1A}" sibTransId="{3CCE4F25-450C-4348-B896-73DF2338254D}"/>
    <dgm:cxn modelId="{9899C58A-105F-4782-B171-86D1DB8EE61D}" type="presOf" srcId="{A8A2F490-4F93-4AF3-A7FC-7AAD826C62D8}" destId="{3A4B01F4-89CF-42C7-A8E2-269B06B9C924}" srcOrd="0" destOrd="0" presId="urn:microsoft.com/office/officeart/2005/8/layout/cycle1"/>
    <dgm:cxn modelId="{74FD1E36-EE47-42BB-8DE5-B2032291F63E}" srcId="{5A9A3BC3-79B4-4501-922F-A54543CF2EBE}" destId="{15984CBE-A075-40AE-B82C-C9DA814F9DF6}" srcOrd="4" destOrd="0" parTransId="{2DB83380-5491-4427-9872-935F1F9F3B1A}" sibTransId="{A8A2F490-4F93-4AF3-A7FC-7AAD826C62D8}"/>
    <dgm:cxn modelId="{7B953865-D29C-4918-B80C-665C2C6D9607}" type="presParOf" srcId="{271C0AD4-BE01-4AF5-A9D3-AC7595547C49}" destId="{3F86C1BE-13C9-4434-84A8-4F5803F083D6}" srcOrd="0" destOrd="0" presId="urn:microsoft.com/office/officeart/2005/8/layout/cycle1"/>
    <dgm:cxn modelId="{A86481E5-5512-4C99-B045-57EAA0164A12}" type="presParOf" srcId="{271C0AD4-BE01-4AF5-A9D3-AC7595547C49}" destId="{BDC0A81E-5447-42B8-A7E9-FA7124499405}" srcOrd="1" destOrd="0" presId="urn:microsoft.com/office/officeart/2005/8/layout/cycle1"/>
    <dgm:cxn modelId="{6B889BDA-6AB2-49D9-BFC6-BA5CC8EC4307}" type="presParOf" srcId="{271C0AD4-BE01-4AF5-A9D3-AC7595547C49}" destId="{951012DE-57F6-4838-A9B1-F0DC8588BD3B}" srcOrd="2" destOrd="0" presId="urn:microsoft.com/office/officeart/2005/8/layout/cycle1"/>
    <dgm:cxn modelId="{C8EFB931-2F71-4B66-AF80-E511B6E912F2}" type="presParOf" srcId="{271C0AD4-BE01-4AF5-A9D3-AC7595547C49}" destId="{E675486E-C442-49F2-918C-E998E132CC6F}" srcOrd="3" destOrd="0" presId="urn:microsoft.com/office/officeart/2005/8/layout/cycle1"/>
    <dgm:cxn modelId="{2DEC3CB0-5871-494A-94ED-0DEF52D91BD8}" type="presParOf" srcId="{271C0AD4-BE01-4AF5-A9D3-AC7595547C49}" destId="{1A7FFBBB-FC16-48DB-9C1A-3793888FCF31}" srcOrd="4" destOrd="0" presId="urn:microsoft.com/office/officeart/2005/8/layout/cycle1"/>
    <dgm:cxn modelId="{F2E0AC51-C000-4F3C-9FD3-A89478D3F891}" type="presParOf" srcId="{271C0AD4-BE01-4AF5-A9D3-AC7595547C49}" destId="{E62806DC-3646-4986-8296-C1B677808AA4}" srcOrd="5" destOrd="0" presId="urn:microsoft.com/office/officeart/2005/8/layout/cycle1"/>
    <dgm:cxn modelId="{105E6533-3883-4D81-B35E-29A5A61A4C6F}" type="presParOf" srcId="{271C0AD4-BE01-4AF5-A9D3-AC7595547C49}" destId="{0C8CC421-8615-4082-B744-E1C47C959688}" srcOrd="6" destOrd="0" presId="urn:microsoft.com/office/officeart/2005/8/layout/cycle1"/>
    <dgm:cxn modelId="{AC5C7BC7-3CA9-4EFE-B181-2B9DF175B3C9}" type="presParOf" srcId="{271C0AD4-BE01-4AF5-A9D3-AC7595547C49}" destId="{13BDC22C-B67A-462F-A5AC-020077245A0F}" srcOrd="7" destOrd="0" presId="urn:microsoft.com/office/officeart/2005/8/layout/cycle1"/>
    <dgm:cxn modelId="{EC958810-3C4E-40F4-A14C-150BF6756732}" type="presParOf" srcId="{271C0AD4-BE01-4AF5-A9D3-AC7595547C49}" destId="{7751D02D-C5C2-4AFB-85CF-423A68CDB217}" srcOrd="8" destOrd="0" presId="urn:microsoft.com/office/officeart/2005/8/layout/cycle1"/>
    <dgm:cxn modelId="{A0B74C95-A3EF-4A2C-890A-1E15300D1E3F}" type="presParOf" srcId="{271C0AD4-BE01-4AF5-A9D3-AC7595547C49}" destId="{3A71BEEF-A994-4DE1-83D3-685C9843AD19}" srcOrd="9" destOrd="0" presId="urn:microsoft.com/office/officeart/2005/8/layout/cycle1"/>
    <dgm:cxn modelId="{B3B68328-C34B-4F75-BBB9-13032464FF1A}" type="presParOf" srcId="{271C0AD4-BE01-4AF5-A9D3-AC7595547C49}" destId="{0A076625-2096-4B19-9DE8-70283EDCC102}" srcOrd="10" destOrd="0" presId="urn:microsoft.com/office/officeart/2005/8/layout/cycle1"/>
    <dgm:cxn modelId="{950A7C12-B68E-4853-907F-0A17F69AC119}" type="presParOf" srcId="{271C0AD4-BE01-4AF5-A9D3-AC7595547C49}" destId="{59BF4B18-4301-454A-B700-5FE74A0E882D}" srcOrd="11" destOrd="0" presId="urn:microsoft.com/office/officeart/2005/8/layout/cycle1"/>
    <dgm:cxn modelId="{3C54E6D5-9A41-4442-9332-DDFE82E58886}" type="presParOf" srcId="{271C0AD4-BE01-4AF5-A9D3-AC7595547C49}" destId="{903197EB-B909-47CC-B09C-6B2AD44D2D0A}" srcOrd="12" destOrd="0" presId="urn:microsoft.com/office/officeart/2005/8/layout/cycle1"/>
    <dgm:cxn modelId="{92ED863E-AB2F-4393-A36C-D1B583D98602}" type="presParOf" srcId="{271C0AD4-BE01-4AF5-A9D3-AC7595547C49}" destId="{D1F0772D-9FFF-4C9D-90A9-EF4DFD06DD7E}" srcOrd="13" destOrd="0" presId="urn:microsoft.com/office/officeart/2005/8/layout/cycle1"/>
    <dgm:cxn modelId="{F948BB0E-4EBE-443C-8FB8-D37EFC289289}" type="presParOf" srcId="{271C0AD4-BE01-4AF5-A9D3-AC7595547C49}" destId="{3A4B01F4-89CF-42C7-A8E2-269B06B9C924}" srcOrd="14" destOrd="0" presId="urn:microsoft.com/office/officeart/2005/8/layout/cycle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E0A7DF-EEE6-4F7C-95B5-BD99EA925986}" type="doc">
      <dgm:prSet loTypeId="urn:microsoft.com/office/officeart/2005/8/layout/hList9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A49A536-929B-48E4-BC6C-1AA1369936D9}">
      <dgm:prSet phldrT="[Text]" custT="1"/>
      <dgm:spPr/>
      <dgm:t>
        <a:bodyPr/>
        <a:lstStyle/>
        <a:p>
          <a:r>
            <a:rPr lang="en-US" sz="3000" dirty="0" err="1" smtClean="0"/>
            <a:t>Kamu</a:t>
          </a:r>
          <a:endParaRPr lang="en-US" sz="3000" dirty="0"/>
        </a:p>
      </dgm:t>
    </dgm:pt>
    <dgm:pt modelId="{5CFF0DC3-9FDB-41D4-BA05-40EB68D48089}" type="parTrans" cxnId="{7A1AD424-D886-4FA5-8DC1-F612DC3BE3B2}">
      <dgm:prSet/>
      <dgm:spPr/>
      <dgm:t>
        <a:bodyPr/>
        <a:lstStyle/>
        <a:p>
          <a:endParaRPr lang="en-US"/>
        </a:p>
      </dgm:t>
    </dgm:pt>
    <dgm:pt modelId="{A45BA222-F3CD-4FB5-AEA6-3EB4212874FA}" type="sibTrans" cxnId="{7A1AD424-D886-4FA5-8DC1-F612DC3BE3B2}">
      <dgm:prSet/>
      <dgm:spPr/>
      <dgm:t>
        <a:bodyPr/>
        <a:lstStyle/>
        <a:p>
          <a:endParaRPr lang="en-US"/>
        </a:p>
      </dgm:t>
    </dgm:pt>
    <dgm:pt modelId="{321F0E82-CF79-4559-AB37-39C5999CDEFF}">
      <dgm:prSet phldrT="[Text]" custT="1"/>
      <dgm:spPr/>
      <dgm:t>
        <a:bodyPr/>
        <a:lstStyle/>
        <a:p>
          <a:r>
            <a:rPr lang="en-US" sz="2000" dirty="0" err="1" smtClean="0"/>
            <a:t>Memproyeksikan</a:t>
          </a:r>
          <a:r>
            <a:rPr lang="en-US" sz="2000" dirty="0" smtClean="0"/>
            <a:t> </a:t>
          </a:r>
          <a:r>
            <a:rPr lang="en-US" sz="2000" dirty="0" err="1" smtClean="0"/>
            <a:t>kepada</a:t>
          </a:r>
          <a:r>
            <a:rPr lang="en-US" sz="2000" dirty="0" smtClean="0"/>
            <a:t> </a:t>
          </a:r>
          <a:r>
            <a:rPr lang="en-US" sz="2000" dirty="0" err="1" smtClean="0"/>
            <a:t>orang</a:t>
          </a:r>
          <a:r>
            <a:rPr lang="en-US" sz="2000" dirty="0" smtClean="0"/>
            <a:t> lain</a:t>
          </a:r>
          <a:endParaRPr lang="en-US" sz="2000" dirty="0"/>
        </a:p>
      </dgm:t>
    </dgm:pt>
    <dgm:pt modelId="{40766D35-7681-4439-9417-FE323C8F3EDA}" type="parTrans" cxnId="{20C816A0-1F0B-4697-A3C1-9B2175286287}">
      <dgm:prSet/>
      <dgm:spPr/>
      <dgm:t>
        <a:bodyPr/>
        <a:lstStyle/>
        <a:p>
          <a:endParaRPr lang="en-US"/>
        </a:p>
      </dgm:t>
    </dgm:pt>
    <dgm:pt modelId="{5B85077C-6C99-4FE5-A406-67D5FFA44146}" type="sibTrans" cxnId="{20C816A0-1F0B-4697-A3C1-9B2175286287}">
      <dgm:prSet/>
      <dgm:spPr/>
      <dgm:t>
        <a:bodyPr/>
        <a:lstStyle/>
        <a:p>
          <a:endParaRPr lang="en-US"/>
        </a:p>
      </dgm:t>
    </dgm:pt>
    <dgm:pt modelId="{87DA3BB1-A3CE-4B72-8AF0-3746769ED65E}">
      <dgm:prSet phldrT="[Text]" custT="1"/>
      <dgm:spPr/>
      <dgm:t>
        <a:bodyPr/>
        <a:lstStyle/>
        <a:p>
          <a:r>
            <a:rPr lang="en-US" sz="2000" dirty="0" err="1" smtClean="0"/>
            <a:t>Mereka</a:t>
          </a:r>
          <a:r>
            <a:rPr lang="en-US" sz="2000" dirty="0" smtClean="0"/>
            <a:t> </a:t>
          </a:r>
          <a:r>
            <a:rPr lang="en-US" sz="2000" dirty="0" err="1" smtClean="0"/>
            <a:t>membuatmu</a:t>
          </a:r>
          <a:r>
            <a:rPr lang="en-US" sz="2000" dirty="0" smtClean="0"/>
            <a:t> </a:t>
          </a:r>
          <a:r>
            <a:rPr lang="en-US" sz="2000" dirty="0" err="1" smtClean="0"/>
            <a:t>merasakan</a:t>
          </a:r>
          <a:r>
            <a:rPr lang="en-US" sz="2000" dirty="0" smtClean="0"/>
            <a:t> </a:t>
          </a:r>
          <a:r>
            <a:rPr lang="en-US" sz="2000" dirty="0" err="1" smtClean="0"/>
            <a:t>perasaan</a:t>
          </a:r>
          <a:r>
            <a:rPr lang="en-US" sz="2000" dirty="0" smtClean="0"/>
            <a:t> </a:t>
          </a:r>
          <a:r>
            <a:rPr lang="en-US" sz="2000" dirty="0" err="1" smtClean="0"/>
            <a:t>tertentu</a:t>
          </a:r>
          <a:r>
            <a:rPr lang="en-US" sz="2000" dirty="0" smtClean="0"/>
            <a:t> (</a:t>
          </a:r>
          <a:r>
            <a:rPr lang="en-US" sz="2000" dirty="0" err="1" smtClean="0"/>
            <a:t>defensif</a:t>
          </a:r>
          <a:r>
            <a:rPr lang="en-US" sz="2000" dirty="0" smtClean="0"/>
            <a:t>)</a:t>
          </a:r>
          <a:endParaRPr lang="en-US" sz="2000" dirty="0"/>
        </a:p>
      </dgm:t>
    </dgm:pt>
    <dgm:pt modelId="{953A8D87-7A33-43F4-B556-D5E1B6E46EEF}" type="parTrans" cxnId="{AECCBBB2-F38C-4D55-AC2B-C6948A221EF3}">
      <dgm:prSet/>
      <dgm:spPr/>
      <dgm:t>
        <a:bodyPr/>
        <a:lstStyle/>
        <a:p>
          <a:endParaRPr lang="en-US"/>
        </a:p>
      </dgm:t>
    </dgm:pt>
    <dgm:pt modelId="{190F4253-78A1-4374-BC24-E7463C3DBEC0}" type="sibTrans" cxnId="{AECCBBB2-F38C-4D55-AC2B-C6948A221EF3}">
      <dgm:prSet/>
      <dgm:spPr/>
      <dgm:t>
        <a:bodyPr/>
        <a:lstStyle/>
        <a:p>
          <a:endParaRPr lang="en-US"/>
        </a:p>
      </dgm:t>
    </dgm:pt>
    <dgm:pt modelId="{E84D60EE-8691-4084-9787-17EA2EE936B8}">
      <dgm:prSet phldrT="[Text]" custT="1"/>
      <dgm:spPr/>
      <dgm:t>
        <a:bodyPr/>
        <a:lstStyle/>
        <a:p>
          <a:r>
            <a:rPr lang="en-US" sz="3000" dirty="0" err="1" smtClean="0"/>
            <a:t>Saya</a:t>
          </a:r>
          <a:endParaRPr lang="en-US" sz="3000" dirty="0"/>
        </a:p>
      </dgm:t>
    </dgm:pt>
    <dgm:pt modelId="{E19C127B-5584-4375-89D0-D940855F7E9F}" type="parTrans" cxnId="{EE4D59DE-222F-4E0F-AA2C-79751FD8E7C1}">
      <dgm:prSet/>
      <dgm:spPr/>
      <dgm:t>
        <a:bodyPr/>
        <a:lstStyle/>
        <a:p>
          <a:endParaRPr lang="en-US"/>
        </a:p>
      </dgm:t>
    </dgm:pt>
    <dgm:pt modelId="{2A49A4FB-4265-42DB-8344-97E1996ADE19}" type="sibTrans" cxnId="{EE4D59DE-222F-4E0F-AA2C-79751FD8E7C1}">
      <dgm:prSet/>
      <dgm:spPr/>
      <dgm:t>
        <a:bodyPr/>
        <a:lstStyle/>
        <a:p>
          <a:endParaRPr lang="en-US"/>
        </a:p>
      </dgm:t>
    </dgm:pt>
    <dgm:pt modelId="{EE56AE42-672A-4C2F-9DA7-B702650C2DE7}">
      <dgm:prSet phldrT="[Text]" custT="1"/>
      <dgm:spPr/>
      <dgm:t>
        <a:bodyPr/>
        <a:lstStyle/>
        <a:p>
          <a:r>
            <a:rPr lang="en-US" sz="3000" dirty="0" err="1" smtClean="0"/>
            <a:t>Tanggung</a:t>
          </a:r>
          <a:r>
            <a:rPr lang="en-US" sz="3000" dirty="0" smtClean="0"/>
            <a:t> </a:t>
          </a:r>
          <a:r>
            <a:rPr lang="en-US" sz="3000" dirty="0" err="1" smtClean="0"/>
            <a:t>jawab</a:t>
          </a:r>
          <a:endParaRPr lang="en-US" sz="3000" dirty="0"/>
        </a:p>
      </dgm:t>
    </dgm:pt>
    <dgm:pt modelId="{C6C6D2D2-E58B-4516-8B92-0E741DBFAC17}" type="parTrans" cxnId="{42CEB3D4-26B5-43FC-93E9-B32D70FE97EE}">
      <dgm:prSet/>
      <dgm:spPr/>
      <dgm:t>
        <a:bodyPr/>
        <a:lstStyle/>
        <a:p>
          <a:endParaRPr lang="en-US"/>
        </a:p>
      </dgm:t>
    </dgm:pt>
    <dgm:pt modelId="{1967FA91-E127-47DF-BE27-EC8EAD4465E9}" type="sibTrans" cxnId="{42CEB3D4-26B5-43FC-93E9-B32D70FE97EE}">
      <dgm:prSet/>
      <dgm:spPr/>
      <dgm:t>
        <a:bodyPr/>
        <a:lstStyle/>
        <a:p>
          <a:endParaRPr lang="en-US"/>
        </a:p>
      </dgm:t>
    </dgm:pt>
    <dgm:pt modelId="{22D73768-3416-4ACB-BD25-D145BD12F218}">
      <dgm:prSet phldrT="[Text]" custT="1"/>
      <dgm:spPr/>
      <dgm:t>
        <a:bodyPr/>
        <a:lstStyle/>
        <a:p>
          <a:r>
            <a:rPr lang="en-US" sz="2000" dirty="0" err="1" smtClean="0"/>
            <a:t>Deskripsi</a:t>
          </a:r>
          <a:r>
            <a:rPr lang="en-US" sz="2000" dirty="0" smtClean="0"/>
            <a:t> </a:t>
          </a:r>
          <a:r>
            <a:rPr lang="en-US" sz="2000" dirty="0" err="1" smtClean="0"/>
            <a:t>konkret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tidak</a:t>
          </a:r>
          <a:r>
            <a:rPr lang="en-US" sz="2000" dirty="0" smtClean="0"/>
            <a:t> </a:t>
          </a:r>
          <a:r>
            <a:rPr lang="en-US" sz="2000" dirty="0" err="1" smtClean="0"/>
            <a:t>menyalahkan</a:t>
          </a:r>
          <a:r>
            <a:rPr lang="en-US" sz="2000" dirty="0" smtClean="0"/>
            <a:t> </a:t>
          </a:r>
          <a:r>
            <a:rPr lang="en-US" sz="2000" dirty="0" err="1" smtClean="0"/>
            <a:t>orang</a:t>
          </a:r>
          <a:r>
            <a:rPr lang="en-US" sz="2000" dirty="0" smtClean="0"/>
            <a:t> lain</a:t>
          </a:r>
          <a:endParaRPr lang="en-US" sz="2000" dirty="0"/>
        </a:p>
      </dgm:t>
    </dgm:pt>
    <dgm:pt modelId="{AF6A8D86-94F8-4431-B05E-076320B2AB28}" type="parTrans" cxnId="{BDC91D87-EC98-4138-BBDD-7E8398D528D5}">
      <dgm:prSet/>
      <dgm:spPr/>
      <dgm:t>
        <a:bodyPr/>
        <a:lstStyle/>
        <a:p>
          <a:endParaRPr lang="en-US"/>
        </a:p>
      </dgm:t>
    </dgm:pt>
    <dgm:pt modelId="{6C04F39D-4476-4C71-A7D4-64FCA920705E}" type="sibTrans" cxnId="{BDC91D87-EC98-4138-BBDD-7E8398D528D5}">
      <dgm:prSet/>
      <dgm:spPr/>
      <dgm:t>
        <a:bodyPr/>
        <a:lstStyle/>
        <a:p>
          <a:endParaRPr lang="en-US"/>
        </a:p>
      </dgm:t>
    </dgm:pt>
    <dgm:pt modelId="{3A3F433B-659B-4144-B817-29E8727ED67A}" type="pres">
      <dgm:prSet presAssocID="{7AE0A7DF-EEE6-4F7C-95B5-BD99EA92598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AA9F4F1-FD17-4A8E-BF6F-700A69E58C99}" type="pres">
      <dgm:prSet presAssocID="{7A49A536-929B-48E4-BC6C-1AA1369936D9}" presName="posSpace" presStyleCnt="0"/>
      <dgm:spPr/>
    </dgm:pt>
    <dgm:pt modelId="{693146BB-0196-4A1B-95BC-702BD8610FF0}" type="pres">
      <dgm:prSet presAssocID="{7A49A536-929B-48E4-BC6C-1AA1369936D9}" presName="vertFlow" presStyleCnt="0"/>
      <dgm:spPr/>
    </dgm:pt>
    <dgm:pt modelId="{AAE1D72F-4B4F-4C02-8982-90DA93C482D4}" type="pres">
      <dgm:prSet presAssocID="{7A49A536-929B-48E4-BC6C-1AA1369936D9}" presName="topSpace" presStyleCnt="0"/>
      <dgm:spPr/>
    </dgm:pt>
    <dgm:pt modelId="{7D7DE617-4E7D-444F-8E2C-D4FE635B75FB}" type="pres">
      <dgm:prSet presAssocID="{7A49A536-929B-48E4-BC6C-1AA1369936D9}" presName="firstComp" presStyleCnt="0"/>
      <dgm:spPr/>
    </dgm:pt>
    <dgm:pt modelId="{E260C405-25E0-4982-805E-B71264746EAC}" type="pres">
      <dgm:prSet presAssocID="{7A49A536-929B-48E4-BC6C-1AA1369936D9}" presName="firstChild" presStyleLbl="bgAccFollowNode1" presStyleIdx="0" presStyleCnt="4" custScaleX="113333"/>
      <dgm:spPr/>
      <dgm:t>
        <a:bodyPr/>
        <a:lstStyle/>
        <a:p>
          <a:endParaRPr lang="en-US"/>
        </a:p>
      </dgm:t>
    </dgm:pt>
    <dgm:pt modelId="{AF7C2C01-F4B7-4AE8-8751-AB4F3375B378}" type="pres">
      <dgm:prSet presAssocID="{7A49A536-929B-48E4-BC6C-1AA1369936D9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8429A-ED0D-44E4-B9DA-991564CF81B5}" type="pres">
      <dgm:prSet presAssocID="{87DA3BB1-A3CE-4B72-8AF0-3746769ED65E}" presName="comp" presStyleCnt="0"/>
      <dgm:spPr/>
    </dgm:pt>
    <dgm:pt modelId="{DDE7A99C-C3A6-4697-9321-3EE9AFBCAF81}" type="pres">
      <dgm:prSet presAssocID="{87DA3BB1-A3CE-4B72-8AF0-3746769ED65E}" presName="child" presStyleLbl="bgAccFollowNode1" presStyleIdx="1" presStyleCnt="4" custScaleX="113480"/>
      <dgm:spPr/>
      <dgm:t>
        <a:bodyPr/>
        <a:lstStyle/>
        <a:p>
          <a:endParaRPr lang="en-US"/>
        </a:p>
      </dgm:t>
    </dgm:pt>
    <dgm:pt modelId="{16609185-0EFD-40A9-84C1-DFDBCE4C5015}" type="pres">
      <dgm:prSet presAssocID="{87DA3BB1-A3CE-4B72-8AF0-3746769ED65E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974196-1537-4248-9A0B-B5595AE1A888}" type="pres">
      <dgm:prSet presAssocID="{7A49A536-929B-48E4-BC6C-1AA1369936D9}" presName="negSpace" presStyleCnt="0"/>
      <dgm:spPr/>
    </dgm:pt>
    <dgm:pt modelId="{87DBCBF7-FA6C-446F-B435-3FEFE0776939}" type="pres">
      <dgm:prSet presAssocID="{7A49A536-929B-48E4-BC6C-1AA1369936D9}" presName="circle" presStyleLbl="node1" presStyleIdx="0" presStyleCnt="2" custScaleX="134374" custLinFactNeighborX="-24473" custLinFactNeighborY="-17087"/>
      <dgm:spPr/>
      <dgm:t>
        <a:bodyPr/>
        <a:lstStyle/>
        <a:p>
          <a:endParaRPr lang="en-US"/>
        </a:p>
      </dgm:t>
    </dgm:pt>
    <dgm:pt modelId="{C2B05692-8C2C-43D7-9064-BB9D62AFDD5B}" type="pres">
      <dgm:prSet presAssocID="{A45BA222-F3CD-4FB5-AEA6-3EB4212874FA}" presName="transSpace" presStyleCnt="0"/>
      <dgm:spPr/>
    </dgm:pt>
    <dgm:pt modelId="{6056BCC8-3737-4BF1-8C0F-2A3F65934E53}" type="pres">
      <dgm:prSet presAssocID="{E84D60EE-8691-4084-9787-17EA2EE936B8}" presName="posSpace" presStyleCnt="0"/>
      <dgm:spPr/>
    </dgm:pt>
    <dgm:pt modelId="{48267472-D59A-42AD-8A34-F2B65579B34C}" type="pres">
      <dgm:prSet presAssocID="{E84D60EE-8691-4084-9787-17EA2EE936B8}" presName="vertFlow" presStyleCnt="0"/>
      <dgm:spPr/>
    </dgm:pt>
    <dgm:pt modelId="{F0CB2E30-15B6-4F42-BF41-ACBBBC5487ED}" type="pres">
      <dgm:prSet presAssocID="{E84D60EE-8691-4084-9787-17EA2EE936B8}" presName="topSpace" presStyleCnt="0"/>
      <dgm:spPr/>
    </dgm:pt>
    <dgm:pt modelId="{32D0F887-4077-4B19-823C-8C9B6DF38766}" type="pres">
      <dgm:prSet presAssocID="{E84D60EE-8691-4084-9787-17EA2EE936B8}" presName="firstComp" presStyleCnt="0"/>
      <dgm:spPr/>
    </dgm:pt>
    <dgm:pt modelId="{99BB884B-2754-4214-8AAE-720FED3AB7DD}" type="pres">
      <dgm:prSet presAssocID="{E84D60EE-8691-4084-9787-17EA2EE936B8}" presName="firstChild" presStyleLbl="bgAccFollowNode1" presStyleIdx="2" presStyleCnt="4"/>
      <dgm:spPr/>
      <dgm:t>
        <a:bodyPr/>
        <a:lstStyle/>
        <a:p>
          <a:endParaRPr lang="en-US"/>
        </a:p>
      </dgm:t>
    </dgm:pt>
    <dgm:pt modelId="{666AE7A3-7023-4B07-8799-ACA91D2B3525}" type="pres">
      <dgm:prSet presAssocID="{E84D60EE-8691-4084-9787-17EA2EE936B8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F14C0-2C88-467A-877C-2B0EFC44888B}" type="pres">
      <dgm:prSet presAssocID="{22D73768-3416-4ACB-BD25-D145BD12F218}" presName="comp" presStyleCnt="0"/>
      <dgm:spPr/>
    </dgm:pt>
    <dgm:pt modelId="{E709CA23-A6E7-42F7-81EB-1E2DAF6126A5}" type="pres">
      <dgm:prSet presAssocID="{22D73768-3416-4ACB-BD25-D145BD12F218}" presName="child" presStyleLbl="bgAccFollowNode1" presStyleIdx="3" presStyleCnt="4"/>
      <dgm:spPr/>
      <dgm:t>
        <a:bodyPr/>
        <a:lstStyle/>
        <a:p>
          <a:endParaRPr lang="en-US"/>
        </a:p>
      </dgm:t>
    </dgm:pt>
    <dgm:pt modelId="{053457E3-195F-4B47-8A35-EB0C48B392AB}" type="pres">
      <dgm:prSet presAssocID="{22D73768-3416-4ACB-BD25-D145BD12F218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19649C-1224-46F7-AB97-25CE0862A27D}" type="pres">
      <dgm:prSet presAssocID="{E84D60EE-8691-4084-9787-17EA2EE936B8}" presName="negSpace" presStyleCnt="0"/>
      <dgm:spPr/>
    </dgm:pt>
    <dgm:pt modelId="{9EEB252F-A705-44BC-A2BF-28CE33B5AFAC}" type="pres">
      <dgm:prSet presAssocID="{E84D60EE-8691-4084-9787-17EA2EE936B8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8F5490AD-33F5-46A8-B0C0-F35A6DF17092}" type="presOf" srcId="{22D73768-3416-4ACB-BD25-D145BD12F218}" destId="{E709CA23-A6E7-42F7-81EB-1E2DAF6126A5}" srcOrd="0" destOrd="0" presId="urn:microsoft.com/office/officeart/2005/8/layout/hList9"/>
    <dgm:cxn modelId="{42CEB3D4-26B5-43FC-93E9-B32D70FE97EE}" srcId="{E84D60EE-8691-4084-9787-17EA2EE936B8}" destId="{EE56AE42-672A-4C2F-9DA7-B702650C2DE7}" srcOrd="0" destOrd="0" parTransId="{C6C6D2D2-E58B-4516-8B92-0E741DBFAC17}" sibTransId="{1967FA91-E127-47DF-BE27-EC8EAD4465E9}"/>
    <dgm:cxn modelId="{6526781F-1E88-4DEF-A8EA-18354AE4B210}" type="presOf" srcId="{321F0E82-CF79-4559-AB37-39C5999CDEFF}" destId="{AF7C2C01-F4B7-4AE8-8751-AB4F3375B378}" srcOrd="1" destOrd="0" presId="urn:microsoft.com/office/officeart/2005/8/layout/hList9"/>
    <dgm:cxn modelId="{76740A4D-6001-4398-AFFD-7B4F79BC0E9A}" type="presOf" srcId="{321F0E82-CF79-4559-AB37-39C5999CDEFF}" destId="{E260C405-25E0-4982-805E-B71264746EAC}" srcOrd="0" destOrd="0" presId="urn:microsoft.com/office/officeart/2005/8/layout/hList9"/>
    <dgm:cxn modelId="{5BDCBE75-32AF-457A-AC5B-D7673D239E0D}" type="presOf" srcId="{22D73768-3416-4ACB-BD25-D145BD12F218}" destId="{053457E3-195F-4B47-8A35-EB0C48B392AB}" srcOrd="1" destOrd="0" presId="urn:microsoft.com/office/officeart/2005/8/layout/hList9"/>
    <dgm:cxn modelId="{BDC91D87-EC98-4138-BBDD-7E8398D528D5}" srcId="{E84D60EE-8691-4084-9787-17EA2EE936B8}" destId="{22D73768-3416-4ACB-BD25-D145BD12F218}" srcOrd="1" destOrd="0" parTransId="{AF6A8D86-94F8-4431-B05E-076320B2AB28}" sibTransId="{6C04F39D-4476-4C71-A7D4-64FCA920705E}"/>
    <dgm:cxn modelId="{D4EBB8BD-A18B-4D87-8A25-803FA5CB1D0B}" type="presOf" srcId="{EE56AE42-672A-4C2F-9DA7-B702650C2DE7}" destId="{666AE7A3-7023-4B07-8799-ACA91D2B3525}" srcOrd="1" destOrd="0" presId="urn:microsoft.com/office/officeart/2005/8/layout/hList9"/>
    <dgm:cxn modelId="{AECCBBB2-F38C-4D55-AC2B-C6948A221EF3}" srcId="{7A49A536-929B-48E4-BC6C-1AA1369936D9}" destId="{87DA3BB1-A3CE-4B72-8AF0-3746769ED65E}" srcOrd="1" destOrd="0" parTransId="{953A8D87-7A33-43F4-B556-D5E1B6E46EEF}" sibTransId="{190F4253-78A1-4374-BC24-E7463C3DBEC0}"/>
    <dgm:cxn modelId="{F3058179-32E0-48C1-A654-F4B8B2C32D08}" type="presOf" srcId="{7A49A536-929B-48E4-BC6C-1AA1369936D9}" destId="{87DBCBF7-FA6C-446F-B435-3FEFE0776939}" srcOrd="0" destOrd="0" presId="urn:microsoft.com/office/officeart/2005/8/layout/hList9"/>
    <dgm:cxn modelId="{947BEA43-F3BE-41E4-A958-124FF7DCA881}" type="presOf" srcId="{E84D60EE-8691-4084-9787-17EA2EE936B8}" destId="{9EEB252F-A705-44BC-A2BF-28CE33B5AFAC}" srcOrd="0" destOrd="0" presId="urn:microsoft.com/office/officeart/2005/8/layout/hList9"/>
    <dgm:cxn modelId="{4F3C2ED2-AF5A-4873-A5E6-ABAD732DBE77}" type="presOf" srcId="{7AE0A7DF-EEE6-4F7C-95B5-BD99EA925986}" destId="{3A3F433B-659B-4144-B817-29E8727ED67A}" srcOrd="0" destOrd="0" presId="urn:microsoft.com/office/officeart/2005/8/layout/hList9"/>
    <dgm:cxn modelId="{20C816A0-1F0B-4697-A3C1-9B2175286287}" srcId="{7A49A536-929B-48E4-BC6C-1AA1369936D9}" destId="{321F0E82-CF79-4559-AB37-39C5999CDEFF}" srcOrd="0" destOrd="0" parTransId="{40766D35-7681-4439-9417-FE323C8F3EDA}" sibTransId="{5B85077C-6C99-4FE5-A406-67D5FFA44146}"/>
    <dgm:cxn modelId="{7A1AD424-D886-4FA5-8DC1-F612DC3BE3B2}" srcId="{7AE0A7DF-EEE6-4F7C-95B5-BD99EA925986}" destId="{7A49A536-929B-48E4-BC6C-1AA1369936D9}" srcOrd="0" destOrd="0" parTransId="{5CFF0DC3-9FDB-41D4-BA05-40EB68D48089}" sibTransId="{A45BA222-F3CD-4FB5-AEA6-3EB4212874FA}"/>
    <dgm:cxn modelId="{EE4D59DE-222F-4E0F-AA2C-79751FD8E7C1}" srcId="{7AE0A7DF-EEE6-4F7C-95B5-BD99EA925986}" destId="{E84D60EE-8691-4084-9787-17EA2EE936B8}" srcOrd="1" destOrd="0" parTransId="{E19C127B-5584-4375-89D0-D940855F7E9F}" sibTransId="{2A49A4FB-4265-42DB-8344-97E1996ADE19}"/>
    <dgm:cxn modelId="{1C871A37-B6C6-44EB-84CC-536E6C5D1138}" type="presOf" srcId="{EE56AE42-672A-4C2F-9DA7-B702650C2DE7}" destId="{99BB884B-2754-4214-8AAE-720FED3AB7DD}" srcOrd="0" destOrd="0" presId="urn:microsoft.com/office/officeart/2005/8/layout/hList9"/>
    <dgm:cxn modelId="{5F3FDAF5-7A77-4619-8BD1-EB7D97E74457}" type="presOf" srcId="{87DA3BB1-A3CE-4B72-8AF0-3746769ED65E}" destId="{DDE7A99C-C3A6-4697-9321-3EE9AFBCAF81}" srcOrd="0" destOrd="0" presId="urn:microsoft.com/office/officeart/2005/8/layout/hList9"/>
    <dgm:cxn modelId="{7F9008FE-7D68-40FD-9AD0-3F62A739F664}" type="presOf" srcId="{87DA3BB1-A3CE-4B72-8AF0-3746769ED65E}" destId="{16609185-0EFD-40A9-84C1-DFDBCE4C5015}" srcOrd="1" destOrd="0" presId="urn:microsoft.com/office/officeart/2005/8/layout/hList9"/>
    <dgm:cxn modelId="{8067E8FA-D565-473C-99F0-87E5A40608D8}" type="presParOf" srcId="{3A3F433B-659B-4144-B817-29E8727ED67A}" destId="{DAA9F4F1-FD17-4A8E-BF6F-700A69E58C99}" srcOrd="0" destOrd="0" presId="urn:microsoft.com/office/officeart/2005/8/layout/hList9"/>
    <dgm:cxn modelId="{BD0896A8-C3E9-4471-9400-B1C1819B123E}" type="presParOf" srcId="{3A3F433B-659B-4144-B817-29E8727ED67A}" destId="{693146BB-0196-4A1B-95BC-702BD8610FF0}" srcOrd="1" destOrd="0" presId="urn:microsoft.com/office/officeart/2005/8/layout/hList9"/>
    <dgm:cxn modelId="{33838129-8FDA-40DA-84D4-6984A27187FB}" type="presParOf" srcId="{693146BB-0196-4A1B-95BC-702BD8610FF0}" destId="{AAE1D72F-4B4F-4C02-8982-90DA93C482D4}" srcOrd="0" destOrd="0" presId="urn:microsoft.com/office/officeart/2005/8/layout/hList9"/>
    <dgm:cxn modelId="{E1C13718-1568-406D-8F95-9B42F4F7F5CA}" type="presParOf" srcId="{693146BB-0196-4A1B-95BC-702BD8610FF0}" destId="{7D7DE617-4E7D-444F-8E2C-D4FE635B75FB}" srcOrd="1" destOrd="0" presId="urn:microsoft.com/office/officeart/2005/8/layout/hList9"/>
    <dgm:cxn modelId="{051A2910-3CC8-42D0-813E-054B0E59B706}" type="presParOf" srcId="{7D7DE617-4E7D-444F-8E2C-D4FE635B75FB}" destId="{E260C405-25E0-4982-805E-B71264746EAC}" srcOrd="0" destOrd="0" presId="urn:microsoft.com/office/officeart/2005/8/layout/hList9"/>
    <dgm:cxn modelId="{E5B54EF1-B523-47B5-B8D0-194ECD352E7E}" type="presParOf" srcId="{7D7DE617-4E7D-444F-8E2C-D4FE635B75FB}" destId="{AF7C2C01-F4B7-4AE8-8751-AB4F3375B378}" srcOrd="1" destOrd="0" presId="urn:microsoft.com/office/officeart/2005/8/layout/hList9"/>
    <dgm:cxn modelId="{A4CE31D9-BE87-4593-B662-6A03F18FD937}" type="presParOf" srcId="{693146BB-0196-4A1B-95BC-702BD8610FF0}" destId="{4408429A-ED0D-44E4-B9DA-991564CF81B5}" srcOrd="2" destOrd="0" presId="urn:microsoft.com/office/officeart/2005/8/layout/hList9"/>
    <dgm:cxn modelId="{C8500B81-61A8-45AC-BF0C-79C82EB5F881}" type="presParOf" srcId="{4408429A-ED0D-44E4-B9DA-991564CF81B5}" destId="{DDE7A99C-C3A6-4697-9321-3EE9AFBCAF81}" srcOrd="0" destOrd="0" presId="urn:microsoft.com/office/officeart/2005/8/layout/hList9"/>
    <dgm:cxn modelId="{1AF1D646-F8F8-4457-BAA7-B9D29498A9CE}" type="presParOf" srcId="{4408429A-ED0D-44E4-B9DA-991564CF81B5}" destId="{16609185-0EFD-40A9-84C1-DFDBCE4C5015}" srcOrd="1" destOrd="0" presId="urn:microsoft.com/office/officeart/2005/8/layout/hList9"/>
    <dgm:cxn modelId="{FC078085-F752-47F8-8217-1A8A7F1C3A0B}" type="presParOf" srcId="{3A3F433B-659B-4144-B817-29E8727ED67A}" destId="{38974196-1537-4248-9A0B-B5595AE1A888}" srcOrd="2" destOrd="0" presId="urn:microsoft.com/office/officeart/2005/8/layout/hList9"/>
    <dgm:cxn modelId="{941FD31E-40D9-459D-A8B0-16194D1D6C78}" type="presParOf" srcId="{3A3F433B-659B-4144-B817-29E8727ED67A}" destId="{87DBCBF7-FA6C-446F-B435-3FEFE0776939}" srcOrd="3" destOrd="0" presId="urn:microsoft.com/office/officeart/2005/8/layout/hList9"/>
    <dgm:cxn modelId="{1B0B56BD-301E-43B1-BCA2-15CEB68C1480}" type="presParOf" srcId="{3A3F433B-659B-4144-B817-29E8727ED67A}" destId="{C2B05692-8C2C-43D7-9064-BB9D62AFDD5B}" srcOrd="4" destOrd="0" presId="urn:microsoft.com/office/officeart/2005/8/layout/hList9"/>
    <dgm:cxn modelId="{4F4D42E0-05D8-4C11-98EA-08CF8379C2A1}" type="presParOf" srcId="{3A3F433B-659B-4144-B817-29E8727ED67A}" destId="{6056BCC8-3737-4BF1-8C0F-2A3F65934E53}" srcOrd="5" destOrd="0" presId="urn:microsoft.com/office/officeart/2005/8/layout/hList9"/>
    <dgm:cxn modelId="{CA2B8C87-DAF1-49FE-9514-CA7A04BCD6A7}" type="presParOf" srcId="{3A3F433B-659B-4144-B817-29E8727ED67A}" destId="{48267472-D59A-42AD-8A34-F2B65579B34C}" srcOrd="6" destOrd="0" presId="urn:microsoft.com/office/officeart/2005/8/layout/hList9"/>
    <dgm:cxn modelId="{C3E91D5D-BBBF-4E66-90D0-8E35C0A7F467}" type="presParOf" srcId="{48267472-D59A-42AD-8A34-F2B65579B34C}" destId="{F0CB2E30-15B6-4F42-BF41-ACBBBC5487ED}" srcOrd="0" destOrd="0" presId="urn:microsoft.com/office/officeart/2005/8/layout/hList9"/>
    <dgm:cxn modelId="{43DB047C-64D2-4A69-A576-80845D8EFBDF}" type="presParOf" srcId="{48267472-D59A-42AD-8A34-F2B65579B34C}" destId="{32D0F887-4077-4B19-823C-8C9B6DF38766}" srcOrd="1" destOrd="0" presId="urn:microsoft.com/office/officeart/2005/8/layout/hList9"/>
    <dgm:cxn modelId="{E9D3A500-AA45-4E44-B23C-407DF4E20695}" type="presParOf" srcId="{32D0F887-4077-4B19-823C-8C9B6DF38766}" destId="{99BB884B-2754-4214-8AAE-720FED3AB7DD}" srcOrd="0" destOrd="0" presId="urn:microsoft.com/office/officeart/2005/8/layout/hList9"/>
    <dgm:cxn modelId="{3D9531E9-3035-4095-B0A0-091B3D61AAB2}" type="presParOf" srcId="{32D0F887-4077-4B19-823C-8C9B6DF38766}" destId="{666AE7A3-7023-4B07-8799-ACA91D2B3525}" srcOrd="1" destOrd="0" presId="urn:microsoft.com/office/officeart/2005/8/layout/hList9"/>
    <dgm:cxn modelId="{C8245B9A-185E-4AB8-9CA0-380078356A78}" type="presParOf" srcId="{48267472-D59A-42AD-8A34-F2B65579B34C}" destId="{904F14C0-2C88-467A-877C-2B0EFC44888B}" srcOrd="2" destOrd="0" presId="urn:microsoft.com/office/officeart/2005/8/layout/hList9"/>
    <dgm:cxn modelId="{78236E2F-E2FD-40BC-9699-FB071AC2963B}" type="presParOf" srcId="{904F14C0-2C88-467A-877C-2B0EFC44888B}" destId="{E709CA23-A6E7-42F7-81EB-1E2DAF6126A5}" srcOrd="0" destOrd="0" presId="urn:microsoft.com/office/officeart/2005/8/layout/hList9"/>
    <dgm:cxn modelId="{5C6D7DA4-6728-45A0-AC1C-BC21296B6C5B}" type="presParOf" srcId="{904F14C0-2C88-467A-877C-2B0EFC44888B}" destId="{053457E3-195F-4B47-8A35-EB0C48B392AB}" srcOrd="1" destOrd="0" presId="urn:microsoft.com/office/officeart/2005/8/layout/hList9"/>
    <dgm:cxn modelId="{74505D3A-DA3F-403A-B53A-9962D0A45D6E}" type="presParOf" srcId="{3A3F433B-659B-4144-B817-29E8727ED67A}" destId="{4219649C-1224-46F7-AB97-25CE0862A27D}" srcOrd="7" destOrd="0" presId="urn:microsoft.com/office/officeart/2005/8/layout/hList9"/>
    <dgm:cxn modelId="{8B3932B3-B25F-485A-B9EC-F91884D4AB64}" type="presParOf" srcId="{3A3F433B-659B-4144-B817-29E8727ED67A}" destId="{9EEB252F-A705-44BC-A2BF-28CE33B5AFAC}" srcOrd="8" destOrd="0" presId="urn:microsoft.com/office/officeart/2005/8/layout/hList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E22E7-97A9-4C38-9E66-D937C9B4993C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799D1-E180-4E06-9606-3328F33F1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581705"/>
            <a:ext cx="8093365" cy="152705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A40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108754"/>
            <a:ext cx="8093365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785" y="1443835"/>
            <a:ext cx="761878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4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785" y="2054655"/>
            <a:ext cx="7618780" cy="412303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4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4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7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25E5F-6D44-4BD3-B30A-B1262D8E5B9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FD94E-471C-4124-B694-80FB60E14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Cara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berkomunikasi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akhirnya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kualitas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-Anthony Robbins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Simbol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makna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Simbol</a:t>
            </a:r>
            <a:r>
              <a:rPr lang="en-US" sz="2800" dirty="0" smtClean="0"/>
              <a:t> (</a:t>
            </a:r>
            <a:r>
              <a:rPr lang="en-US" sz="2800" i="1" dirty="0" smtClean="0"/>
              <a:t>symbol</a:t>
            </a:r>
            <a:r>
              <a:rPr lang="en-US" sz="2800" dirty="0" smtClean="0"/>
              <a:t>)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representasi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,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fenomena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symbol yang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</a:t>
            </a:r>
            <a:r>
              <a:rPr lang="en-US" sz="2800" dirty="0" err="1" smtClean="0"/>
              <a:t>bangunan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nonverbal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simbolis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Seni</a:t>
            </a:r>
            <a:r>
              <a:rPr lang="en-US" sz="2800" dirty="0" smtClean="0"/>
              <a:t>, </a:t>
            </a:r>
            <a:r>
              <a:rPr lang="en-US" sz="2800" dirty="0" err="1" smtClean="0"/>
              <a:t>musik</a:t>
            </a:r>
            <a:r>
              <a:rPr lang="en-US" sz="2800" dirty="0" smtClean="0"/>
              <a:t>, logo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simbol-simbol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mewakili</a:t>
            </a:r>
            <a:r>
              <a:rPr lang="en-US" sz="2800" dirty="0" smtClean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, </a:t>
            </a:r>
            <a:r>
              <a:rPr lang="en-US" sz="2800" dirty="0" err="1" smtClean="0"/>
              <a:t>pikiran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.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b="1" dirty="0" err="1" smtClean="0"/>
              <a:t>Simbol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bersifat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sewenang-wenang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sewenang-wenang</a:t>
            </a:r>
            <a:r>
              <a:rPr lang="en-US" sz="2800" dirty="0" smtClean="0"/>
              <a:t> (</a:t>
            </a:r>
            <a:r>
              <a:rPr lang="en-US" sz="2800" i="1" dirty="0" smtClean="0"/>
              <a:t>arbitrary</a:t>
            </a:r>
            <a:r>
              <a:rPr lang="en-US" sz="2800" dirty="0" smtClean="0"/>
              <a:t>),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dasarnya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wakili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Kita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kode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Contohnya</a:t>
            </a:r>
            <a:r>
              <a:rPr lang="en-US" sz="2800" dirty="0" smtClean="0"/>
              <a:t>,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kebanyakan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pegawai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istilah</a:t>
            </a:r>
            <a:r>
              <a:rPr lang="en-US" sz="2800" dirty="0" smtClean="0"/>
              <a:t> </a:t>
            </a:r>
            <a:r>
              <a:rPr lang="en-US" sz="2800" dirty="0" err="1" smtClean="0"/>
              <a:t>khusus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dimengerti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Kebanyakan</a:t>
            </a:r>
            <a:r>
              <a:rPr lang="en-US" sz="2800" dirty="0" smtClean="0"/>
              <a:t> </a:t>
            </a:r>
            <a:r>
              <a:rPr lang="en-US" sz="2800" dirty="0" err="1" smtClean="0"/>
              <a:t>pasangan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istilah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dimengerti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dimaksudkan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dimengerti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orang-orang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715000"/>
            <a:ext cx="7315200" cy="1143000"/>
          </a:xfrm>
        </p:spPr>
        <p:txBody>
          <a:bodyPr>
            <a:noAutofit/>
          </a:bodyPr>
          <a:lstStyle/>
          <a:p>
            <a:r>
              <a:rPr lang="en-US" sz="3000" dirty="0" err="1" smtClean="0"/>
              <a:t>Bahasa</a:t>
            </a:r>
            <a:r>
              <a:rPr lang="en-US" sz="3000" dirty="0" smtClean="0"/>
              <a:t> </a:t>
            </a:r>
            <a:r>
              <a:rPr lang="en-US" sz="3000" dirty="0" err="1" smtClean="0"/>
              <a:t>kode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memungkinkan</a:t>
            </a:r>
            <a:r>
              <a:rPr lang="en-US" sz="3000" dirty="0" smtClean="0"/>
              <a:t> </a:t>
            </a:r>
            <a:r>
              <a:rPr lang="en-US" sz="3000" dirty="0" err="1" smtClean="0"/>
              <a:t>orang</a:t>
            </a:r>
            <a:r>
              <a:rPr lang="en-US" sz="3000" dirty="0" smtClean="0"/>
              <a:t> </a:t>
            </a:r>
            <a:r>
              <a:rPr lang="en-US" sz="3000" dirty="0" err="1" smtClean="0"/>
              <a:t>mengkomunikasikan</a:t>
            </a:r>
            <a:r>
              <a:rPr lang="en-US" sz="3000" dirty="0" smtClean="0"/>
              <a:t> </a:t>
            </a:r>
            <a:r>
              <a:rPr lang="en-US" sz="3000" dirty="0" err="1" smtClean="0"/>
              <a:t>informasi</a:t>
            </a:r>
            <a:r>
              <a:rPr lang="en-US" sz="3000" dirty="0" smtClean="0"/>
              <a:t> </a:t>
            </a:r>
            <a:r>
              <a:rPr lang="en-US" sz="3000" dirty="0" err="1" smtClean="0"/>
              <a:t>rahasia</a:t>
            </a:r>
            <a:r>
              <a:rPr lang="en-US" sz="3000" dirty="0" smtClean="0"/>
              <a:t>.</a:t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10969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pic>
        <p:nvPicPr>
          <p:cNvPr id="4" name="Picture 3" descr="FB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95875" cy="3170534"/>
          </a:xfrm>
          <a:prstGeom prst="rect">
            <a:avLst/>
          </a:prstGeom>
        </p:spPr>
      </p:pic>
      <p:pic>
        <p:nvPicPr>
          <p:cNvPr id="7" name="Picture 6" descr="Female-Agents-2008-Front-Cover-179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-1"/>
            <a:ext cx="4038600" cy="5628798"/>
          </a:xfrm>
          <a:prstGeom prst="rect">
            <a:avLst/>
          </a:prstGeom>
        </p:spPr>
      </p:pic>
      <p:pic>
        <p:nvPicPr>
          <p:cNvPr id="8" name="Picture 7" descr="female-secret-agent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124200"/>
            <a:ext cx="4817591" cy="24196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ambigu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ambigu</a:t>
            </a:r>
            <a:r>
              <a:rPr lang="en-US" sz="2800" dirty="0" smtClean="0"/>
              <a:t> (</a:t>
            </a:r>
            <a:r>
              <a:rPr lang="en-US" sz="2800" i="1" dirty="0" smtClean="0"/>
              <a:t>ambiguous</a:t>
            </a:r>
            <a:r>
              <a:rPr lang="en-US" sz="2800" dirty="0" smtClean="0"/>
              <a:t>) yang </a:t>
            </a:r>
          </a:p>
          <a:p>
            <a:pPr>
              <a:buNone/>
            </a:pPr>
            <a:r>
              <a:rPr lang="en-US" sz="2800" dirty="0" err="1" smtClean="0"/>
              <a:t>berarti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absolut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err="1" smtClean="0"/>
              <a:t>bervariasi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-</a:t>
            </a:r>
          </a:p>
          <a:p>
            <a:pPr>
              <a:buNone/>
            </a:pP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yang </a:t>
            </a:r>
          </a:p>
          <a:p>
            <a:pPr>
              <a:buNone/>
            </a:pPr>
            <a:r>
              <a:rPr lang="en-US" sz="2800" dirty="0" err="1" smtClean="0"/>
              <a:t>menggunakannya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arti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persis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, </a:t>
            </a:r>
            <a:r>
              <a:rPr lang="en-US" sz="2800" dirty="0" err="1" smtClean="0"/>
              <a:t>kebanyakan</a:t>
            </a:r>
            <a:r>
              <a:rPr lang="en-US" sz="2800" dirty="0" smtClean="0"/>
              <a:t> </a:t>
            </a:r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yang </a:t>
            </a:r>
            <a:r>
              <a:rPr lang="en-US" sz="2800" dirty="0" err="1" smtClean="0"/>
              <a:t>disetujui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.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6482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Anjing</a:t>
            </a:r>
            <a:r>
              <a:rPr lang="en-US" sz="2800" dirty="0" smtClean="0"/>
              <a:t>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</a:t>
            </a:r>
            <a:r>
              <a:rPr lang="en-US" sz="2800" dirty="0" err="1" smtClean="0"/>
              <a:t>makhluk</a:t>
            </a:r>
            <a:r>
              <a:rPr lang="en-US" sz="2800" dirty="0" smtClean="0"/>
              <a:t> </a:t>
            </a:r>
            <a:r>
              <a:rPr lang="en-US" sz="2800" dirty="0" err="1" smtClean="0"/>
              <a:t>berkaki</a:t>
            </a:r>
            <a:r>
              <a:rPr lang="en-US" sz="2800" dirty="0" smtClean="0"/>
              <a:t> </a:t>
            </a:r>
            <a:r>
              <a:rPr lang="en-US" sz="2800" dirty="0" err="1" smtClean="0"/>
              <a:t>empat</a:t>
            </a:r>
            <a:r>
              <a:rPr lang="en-US" sz="2800" dirty="0" smtClean="0"/>
              <a:t>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personal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anjing-anjing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Ambiguitas</a:t>
            </a:r>
            <a:r>
              <a:rPr lang="en-US" sz="2800" dirty="0" smtClean="0"/>
              <a:t> </a:t>
            </a:r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mengapa</a:t>
            </a:r>
            <a:r>
              <a:rPr lang="en-US" sz="2800" dirty="0" smtClean="0"/>
              <a:t> </a:t>
            </a:r>
            <a:r>
              <a:rPr lang="en-US" sz="2800" dirty="0" err="1" smtClean="0"/>
              <a:t>kesalahpahaman</a:t>
            </a:r>
            <a:r>
              <a:rPr lang="en-US" sz="2800" dirty="0" smtClean="0"/>
              <a:t>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muncul</a:t>
            </a:r>
            <a:r>
              <a:rPr lang="en-US" sz="2800" dirty="0" smtClean="0"/>
              <a:t>. </a:t>
            </a:r>
            <a:r>
              <a:rPr lang="en-US" sz="2800" dirty="0" err="1" smtClean="0"/>
              <a:t>Ambiguitas</a:t>
            </a:r>
            <a:r>
              <a:rPr lang="en-US" sz="2800" dirty="0" smtClean="0"/>
              <a:t>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muncul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pertemanan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romantik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konkret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berwujud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Bahasa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terlalu</a:t>
            </a:r>
            <a:r>
              <a:rPr lang="en-US" sz="2800" dirty="0" smtClean="0"/>
              <a:t> </a:t>
            </a:r>
            <a:r>
              <a:rPr lang="en-US" sz="2800" dirty="0" err="1" smtClean="0"/>
              <a:t>abstrak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merumitkan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personal. </a:t>
            </a:r>
          </a:p>
          <a:p>
            <a:r>
              <a:rPr lang="en-US" sz="2800" dirty="0" smtClean="0"/>
              <a:t>“</a:t>
            </a:r>
            <a:r>
              <a:rPr lang="en-US" sz="2800" dirty="0" err="1" smtClean="0"/>
              <a:t>Kamu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pernah</a:t>
            </a:r>
            <a:r>
              <a:rPr lang="en-US" sz="2800" dirty="0" smtClean="0"/>
              <a:t> </a:t>
            </a:r>
            <a:r>
              <a:rPr lang="en-US" sz="2800" dirty="0" err="1" smtClean="0"/>
              <a:t>cocok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pilihanku</a:t>
            </a:r>
            <a:r>
              <a:rPr lang="en-US" sz="2800" dirty="0" smtClean="0"/>
              <a:t>” </a:t>
            </a:r>
            <a:r>
              <a:rPr lang="en-US" sz="2800" dirty="0" err="1" smtClean="0"/>
              <a:t>atau</a:t>
            </a:r>
            <a:r>
              <a:rPr lang="en-US" sz="2800" dirty="0" smtClean="0"/>
              <a:t> ,</a:t>
            </a:r>
          </a:p>
          <a:p>
            <a:r>
              <a:rPr lang="en-US" sz="2800" dirty="0" smtClean="0"/>
              <a:t>“</a:t>
            </a:r>
            <a:r>
              <a:rPr lang="en-US" sz="2800" dirty="0" err="1" smtClean="0"/>
              <a:t>kamu</a:t>
            </a:r>
            <a:r>
              <a:rPr lang="en-US" sz="2800" dirty="0" smtClean="0"/>
              <a:t>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menginterupsi</a:t>
            </a:r>
            <a:r>
              <a:rPr lang="en-US" sz="2800" dirty="0" smtClean="0"/>
              <a:t>”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generalisasi</a:t>
            </a:r>
            <a:r>
              <a:rPr lang="en-US" sz="2800" dirty="0" smtClean="0"/>
              <a:t> </a:t>
            </a:r>
            <a:r>
              <a:rPr lang="en-US" sz="2800" dirty="0" err="1" smtClean="0"/>
              <a:t>berlebihan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sepenuhnya</a:t>
            </a:r>
            <a:r>
              <a:rPr lang="en-US" sz="2800" dirty="0" smtClean="0"/>
              <a:t> </a:t>
            </a:r>
            <a:r>
              <a:rPr lang="en-US" sz="2800" dirty="0" err="1" smtClean="0"/>
              <a:t>akurat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Simbol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berpikir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pengalamannya</a:t>
            </a:r>
            <a:r>
              <a:rPr lang="en-US" sz="2800" dirty="0" smtClean="0"/>
              <a:t>.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Fincham</a:t>
            </a:r>
            <a:r>
              <a:rPr lang="en-US" dirty="0" smtClean="0"/>
              <a:t> &amp; </a:t>
            </a:r>
            <a:r>
              <a:rPr lang="en-US" dirty="0" err="1" smtClean="0"/>
              <a:t>Bradburry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berpikir</a:t>
            </a:r>
            <a:r>
              <a:rPr lang="en-US" sz="2800" dirty="0" smtClean="0"/>
              <a:t> yang lain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menginterupsi</a:t>
            </a:r>
            <a:r>
              <a:rPr lang="en-US" sz="2800" dirty="0" smtClean="0"/>
              <a:t>, </a:t>
            </a:r>
            <a:r>
              <a:rPr lang="en-US" sz="2800" dirty="0" err="1" smtClean="0"/>
              <a:t>dia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cenderung</a:t>
            </a:r>
            <a:r>
              <a:rPr lang="en-US" sz="2800" dirty="0" smtClean="0"/>
              <a:t> </a:t>
            </a:r>
            <a:r>
              <a:rPr lang="en-US" sz="2800" dirty="0" err="1" smtClean="0"/>
              <a:t>melihat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pasangannya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terus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menginterupsi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Kita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memperhatikan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konsisten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label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</a:t>
            </a:r>
            <a:r>
              <a:rPr lang="en-US" sz="2800" dirty="0" err="1" smtClean="0"/>
              <a:t>daripada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konsisten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err="1" smtClean="0"/>
              <a:t>Contoh-contoh</a:t>
            </a:r>
            <a:r>
              <a:rPr lang="en-US" sz="3000" dirty="0" smtClean="0"/>
              <a:t> </a:t>
            </a:r>
            <a:r>
              <a:rPr lang="en-US" sz="3000" dirty="0" err="1" smtClean="0"/>
              <a:t>istilah</a:t>
            </a:r>
            <a:r>
              <a:rPr lang="en-US" sz="3000" dirty="0" smtClean="0"/>
              <a:t> </a:t>
            </a:r>
            <a:r>
              <a:rPr lang="en-US" sz="3000" dirty="0" err="1" smtClean="0"/>
              <a:t>bahasa</a:t>
            </a:r>
            <a:r>
              <a:rPr lang="en-US" sz="3000" dirty="0" smtClean="0"/>
              <a:t> </a:t>
            </a:r>
            <a:r>
              <a:rPr lang="en-US" sz="3000" dirty="0" err="1" smtClean="0"/>
              <a:t>Inggris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r>
              <a:rPr lang="en-US" sz="3000" dirty="0" smtClean="0"/>
              <a:t> yang </a:t>
            </a:r>
            <a:r>
              <a:rPr lang="en-US" sz="3000" dirty="0" err="1" smtClean="0"/>
              <a:t>maknanya</a:t>
            </a:r>
            <a:r>
              <a:rPr lang="en-US" sz="3000" dirty="0" smtClean="0"/>
              <a:t> </a:t>
            </a:r>
            <a:r>
              <a:rPr lang="en-US" sz="3000" dirty="0" err="1" smtClean="0"/>
              <a:t>sangat</a:t>
            </a:r>
            <a:r>
              <a:rPr lang="en-US" sz="3000" dirty="0" smtClean="0"/>
              <a:t> </a:t>
            </a:r>
            <a:r>
              <a:rPr lang="en-US" sz="3000" dirty="0" err="1" smtClean="0"/>
              <a:t>berbeda</a:t>
            </a:r>
            <a:r>
              <a:rPr lang="en-US" sz="3000" dirty="0" smtClean="0"/>
              <a:t> </a:t>
            </a:r>
            <a:r>
              <a:rPr lang="en-US" sz="3000" dirty="0" err="1" smtClean="0"/>
              <a:t>di</a:t>
            </a:r>
            <a:r>
              <a:rPr lang="en-US" sz="3000" dirty="0" smtClean="0"/>
              <a:t> </a:t>
            </a:r>
            <a:r>
              <a:rPr lang="en-US" sz="3000" dirty="0" err="1" smtClean="0"/>
              <a:t>budaya</a:t>
            </a:r>
            <a:r>
              <a:rPr lang="en-US" sz="3000" dirty="0" smtClean="0"/>
              <a:t> yang lain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618780" cy="4123035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 descr="D:\Puri Bisa!!!\Udinus\Gambar ajar\allst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799" y="3048000"/>
            <a:ext cx="6780893" cy="3810000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3810000" y="2209800"/>
            <a:ext cx="4038600" cy="1828800"/>
          </a:xfrm>
          <a:prstGeom prst="cloudCallout">
            <a:avLst>
              <a:gd name="adj1" fmla="val -26514"/>
              <a:gd name="adj2" fmla="val 8286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8200" y="23622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 </a:t>
            </a:r>
            <a:r>
              <a:rPr lang="en-US" b="1" dirty="0" err="1" smtClean="0"/>
              <a:t>Jerman</a:t>
            </a:r>
            <a:r>
              <a:rPr lang="en-US" b="1" dirty="0" smtClean="0"/>
              <a:t> </a:t>
            </a:r>
            <a:r>
              <a:rPr lang="en-US" b="1" dirty="0" err="1" smtClean="0"/>
              <a:t>mengulurkan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tangan</a:t>
            </a:r>
            <a:r>
              <a:rPr lang="en-US" b="1" dirty="0" smtClean="0"/>
              <a:t> </a:t>
            </a:r>
            <a:r>
              <a:rPr lang="en-US" b="1" dirty="0" err="1" smtClean="0"/>
              <a:t>dianggap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meminta-minta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Ketika</a:t>
            </a:r>
            <a:r>
              <a:rPr lang="en-US" dirty="0" smtClean="0"/>
              <a:t> GM </a:t>
            </a:r>
            <a:r>
              <a:rPr lang="en-US" dirty="0" err="1" smtClean="0"/>
              <a:t>mengekspor</a:t>
            </a:r>
            <a:r>
              <a:rPr lang="en-US" dirty="0" smtClean="0"/>
              <a:t> Chevrolet Nova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Selatan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050" name="Picture 2" descr="D:\Puri Bisa!!!\Udinus\Gambar ajar\GM No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667000"/>
            <a:ext cx="4592637" cy="3352800"/>
          </a:xfrm>
          <a:prstGeom prst="rect">
            <a:avLst/>
          </a:prstGeom>
          <a:noFill/>
        </p:spPr>
      </p:pic>
      <p:sp>
        <p:nvSpPr>
          <p:cNvPr id="6" name="Rectangular Callout 5"/>
          <p:cNvSpPr/>
          <p:nvPr/>
        </p:nvSpPr>
        <p:spPr>
          <a:xfrm>
            <a:off x="762000" y="2590800"/>
            <a:ext cx="2743200" cy="1752600"/>
          </a:xfrm>
          <a:prstGeom prst="wedgeRect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667000"/>
            <a:ext cx="2667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smtClean="0"/>
              <a:t>No </a:t>
            </a:r>
            <a:r>
              <a:rPr lang="en-US" sz="2500" i="1" dirty="0" err="1" smtClean="0"/>
              <a:t>va</a:t>
            </a:r>
            <a:r>
              <a:rPr lang="en-US" sz="2500" i="1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bahasa</a:t>
            </a:r>
            <a:r>
              <a:rPr lang="en-US" sz="2500" dirty="0" smtClean="0"/>
              <a:t> </a:t>
            </a:r>
            <a:r>
              <a:rPr lang="en-US" sz="2500" dirty="0" err="1" smtClean="0"/>
              <a:t>Spanyol</a:t>
            </a:r>
            <a:r>
              <a:rPr lang="en-US" sz="2500" dirty="0" smtClean="0"/>
              <a:t> </a:t>
            </a:r>
            <a:r>
              <a:rPr lang="en-US" sz="2500" dirty="0" err="1" smtClean="0"/>
              <a:t>berarti</a:t>
            </a:r>
            <a:r>
              <a:rPr lang="en-US" sz="2500" dirty="0" smtClean="0"/>
              <a:t> “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pergi</a:t>
            </a:r>
            <a:r>
              <a:rPr lang="en-US" sz="2500" dirty="0" smtClean="0"/>
              <a:t>”.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verbal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2800" dirty="0" smtClean="0"/>
              <a:t>a. </a:t>
            </a:r>
            <a:r>
              <a:rPr lang="en-US" sz="2800" dirty="0" err="1" smtClean="0"/>
              <a:t>Interpretasi</a:t>
            </a:r>
            <a:r>
              <a:rPr lang="en-US" sz="2800" dirty="0" smtClean="0"/>
              <a:t>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b.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dipandu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c. </a:t>
            </a:r>
            <a:r>
              <a:rPr lang="en-US" sz="2800" dirty="0" err="1" smtClean="0"/>
              <a:t>Penekanan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 lvl="0"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8093365" cy="1527050"/>
          </a:xfrm>
        </p:spPr>
        <p:txBody>
          <a:bodyPr>
            <a:normAutofit/>
          </a:bodyPr>
          <a:lstStyle/>
          <a:p>
            <a:r>
              <a:rPr lang="en-US" sz="4800" b="1" dirty="0" err="1"/>
              <a:t>Berkomunikasi</a:t>
            </a:r>
            <a:r>
              <a:rPr lang="en-US" sz="4800" b="1" dirty="0"/>
              <a:t> </a:t>
            </a:r>
            <a:r>
              <a:rPr lang="en-US" sz="4800" b="1" dirty="0" err="1"/>
              <a:t>secara</a:t>
            </a:r>
            <a:r>
              <a:rPr lang="en-US" sz="4800" b="1" dirty="0"/>
              <a:t> verbal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a. </a:t>
            </a:r>
            <a:r>
              <a:rPr lang="en-US" dirty="0" err="1" smtClean="0"/>
              <a:t>Interpretasi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Symbol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abstrak</a:t>
            </a:r>
            <a:r>
              <a:rPr lang="en-US" sz="2800" dirty="0" smtClean="0"/>
              <a:t>, </a:t>
            </a:r>
            <a:r>
              <a:rPr lang="en-US" sz="2800" dirty="0" err="1" smtClean="0"/>
              <a:t>ambigu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sewenang-wenang</a:t>
            </a:r>
            <a:r>
              <a:rPr lang="en-US" sz="2800" dirty="0" smtClean="0"/>
              <a:t>, </a:t>
            </a:r>
            <a:r>
              <a:rPr lang="en-US" sz="2800" dirty="0" err="1" smtClean="0"/>
              <a:t>maknanya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terbukti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absolut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Sebaliknya</a:t>
            </a:r>
            <a:r>
              <a:rPr lang="en-US" sz="2800" dirty="0" smtClean="0"/>
              <a:t>,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menginterpretasikan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symbol. </a:t>
            </a:r>
          </a:p>
          <a:p>
            <a:r>
              <a:rPr lang="en-US" sz="2800" dirty="0" smtClean="0"/>
              <a:t>Kita </a:t>
            </a:r>
            <a:r>
              <a:rPr lang="en-US" sz="2800" dirty="0" err="1" smtClean="0"/>
              <a:t>membangun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dialog yang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bawa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kepala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626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“Ayo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malam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jam </a:t>
            </a:r>
            <a:r>
              <a:rPr lang="en-US" dirty="0" err="1" smtClean="0"/>
              <a:t>kerja</a:t>
            </a:r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381000" y="127000"/>
          <a:ext cx="8229600" cy="627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000" dirty="0" smtClean="0"/>
              <a:t>b.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aturan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dipandu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Komunikasi</a:t>
            </a:r>
            <a:r>
              <a:rPr lang="en-US" sz="2800" dirty="0" smtClean="0"/>
              <a:t> verbal </a:t>
            </a:r>
            <a:r>
              <a:rPr lang="en-US" sz="2800" dirty="0" err="1" smtClean="0"/>
              <a:t>terpola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terucap</a:t>
            </a:r>
            <a:r>
              <a:rPr lang="en-US" sz="2800" dirty="0" smtClean="0"/>
              <a:t>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dipahami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luas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Aturan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(</a:t>
            </a:r>
            <a:r>
              <a:rPr lang="en-US" sz="2800" i="1" dirty="0" smtClean="0"/>
              <a:t>communication rules</a:t>
            </a:r>
            <a:r>
              <a:rPr lang="en-US" sz="2800" dirty="0" smtClean="0"/>
              <a:t>)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pemahaman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macam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cocok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situasi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687965" cy="911655"/>
          </a:xfrm>
        </p:spPr>
        <p:txBody>
          <a:bodyPr>
            <a:noAutofit/>
          </a:bodyPr>
          <a:lstStyle/>
          <a:p>
            <a:r>
              <a:rPr lang="en-US" sz="3000" dirty="0" err="1" smtClean="0"/>
              <a:t>Menurut</a:t>
            </a:r>
            <a:r>
              <a:rPr lang="en-US" sz="3000" dirty="0" smtClean="0"/>
              <a:t> </a:t>
            </a:r>
            <a:r>
              <a:rPr lang="en-US" sz="3000" dirty="0" err="1" smtClean="0"/>
              <a:t>Cronen</a:t>
            </a:r>
            <a:r>
              <a:rPr lang="en-US" sz="3000" dirty="0" smtClean="0"/>
              <a:t>, Pearce &amp; </a:t>
            </a:r>
            <a:r>
              <a:rPr lang="en-US" sz="3000" dirty="0" err="1" smtClean="0"/>
              <a:t>Snavely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 </a:t>
            </a:r>
            <a:r>
              <a:rPr lang="en-US" sz="3000" dirty="0" err="1" smtClean="0"/>
              <a:t>dua</a:t>
            </a:r>
            <a:r>
              <a:rPr lang="en-US" sz="3000" dirty="0" smtClean="0"/>
              <a:t> </a:t>
            </a:r>
            <a:r>
              <a:rPr lang="en-US" sz="3000" dirty="0" err="1" smtClean="0"/>
              <a:t>macam</a:t>
            </a:r>
            <a:r>
              <a:rPr lang="en-US" sz="3000" dirty="0" smtClean="0"/>
              <a:t> </a:t>
            </a:r>
            <a:r>
              <a:rPr lang="en-US" sz="3000" dirty="0" err="1" smtClean="0"/>
              <a:t>aturan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memandu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:</a:t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sz="2700" dirty="0" err="1" smtClean="0"/>
              <a:t>Aturan</a:t>
            </a:r>
            <a:r>
              <a:rPr lang="en-US" sz="2700" dirty="0" smtClean="0"/>
              <a:t> </a:t>
            </a:r>
            <a:r>
              <a:rPr lang="en-US" sz="2700" i="1" dirty="0" smtClean="0"/>
              <a:t>regulative </a:t>
            </a:r>
            <a:r>
              <a:rPr lang="en-US" sz="2700" dirty="0" smtClean="0"/>
              <a:t>(regulative rules) </a:t>
            </a:r>
            <a:r>
              <a:rPr lang="en-US" sz="2700" dirty="0" err="1" smtClean="0"/>
              <a:t>merinci</a:t>
            </a:r>
            <a:r>
              <a:rPr lang="en-US" sz="2700" dirty="0" smtClean="0"/>
              <a:t> </a:t>
            </a:r>
            <a:r>
              <a:rPr lang="en-US" sz="2700" dirty="0" err="1" smtClean="0"/>
              <a:t>kapan</a:t>
            </a:r>
            <a:r>
              <a:rPr lang="en-US" sz="2700" dirty="0" smtClean="0"/>
              <a:t>, </a:t>
            </a:r>
            <a:r>
              <a:rPr lang="en-US" sz="2700" dirty="0" err="1" smtClean="0"/>
              <a:t>bagaimana</a:t>
            </a:r>
            <a:r>
              <a:rPr lang="en-US" sz="2700" dirty="0" smtClean="0"/>
              <a:t>, </a:t>
            </a:r>
            <a:r>
              <a:rPr lang="en-US" sz="2700" dirty="0" err="1" smtClean="0"/>
              <a:t>di</a:t>
            </a:r>
            <a:r>
              <a:rPr lang="en-US" sz="2700" dirty="0" smtClean="0"/>
              <a:t> </a:t>
            </a:r>
            <a:r>
              <a:rPr lang="en-US" sz="2700" dirty="0" err="1" smtClean="0"/>
              <a:t>mana</a:t>
            </a:r>
            <a:r>
              <a:rPr lang="en-US" sz="2700" dirty="0" smtClean="0"/>
              <a:t>,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siapa</a:t>
            </a:r>
            <a:r>
              <a:rPr lang="en-US" sz="2700" dirty="0" smtClean="0"/>
              <a:t> </a:t>
            </a:r>
            <a:r>
              <a:rPr lang="en-US" sz="2700" dirty="0" err="1" smtClean="0"/>
              <a:t>kita</a:t>
            </a:r>
            <a:r>
              <a:rPr lang="en-US" sz="2700" dirty="0" smtClean="0"/>
              <a:t> </a:t>
            </a:r>
            <a:r>
              <a:rPr lang="en-US" sz="2700" dirty="0" err="1" smtClean="0"/>
              <a:t>harus</a:t>
            </a:r>
            <a:r>
              <a:rPr lang="en-US" sz="2700" dirty="0" smtClean="0"/>
              <a:t> </a:t>
            </a:r>
            <a:r>
              <a:rPr lang="en-US" sz="2700" dirty="0" err="1" smtClean="0"/>
              <a:t>berbicara</a:t>
            </a:r>
            <a:r>
              <a:rPr lang="en-US" sz="2700" dirty="0" smtClean="0"/>
              <a:t> </a:t>
            </a:r>
            <a:r>
              <a:rPr lang="en-US" sz="2700" dirty="0" err="1" smtClean="0"/>
              <a:t>mengenai</a:t>
            </a:r>
            <a:r>
              <a:rPr lang="en-US" sz="2700" dirty="0" smtClean="0"/>
              <a:t> </a:t>
            </a:r>
            <a:r>
              <a:rPr lang="en-US" sz="2700" dirty="0" err="1" smtClean="0"/>
              <a:t>hal-hal</a:t>
            </a:r>
            <a:r>
              <a:rPr lang="en-US" sz="2700" dirty="0" smtClean="0"/>
              <a:t> </a:t>
            </a:r>
            <a:r>
              <a:rPr lang="en-US" sz="2700" dirty="0" err="1" smtClean="0"/>
              <a:t>tertentu</a:t>
            </a:r>
            <a:r>
              <a:rPr lang="en-US" sz="2700" dirty="0" smtClean="0"/>
              <a:t>. </a:t>
            </a:r>
          </a:p>
          <a:p>
            <a:pPr marL="514350" indent="-514350"/>
            <a:r>
              <a:rPr lang="en-US" sz="2700" dirty="0" err="1" smtClean="0"/>
              <a:t>Misal</a:t>
            </a:r>
            <a:r>
              <a:rPr lang="en-US" sz="2700" dirty="0" smtClean="0"/>
              <a:t>:</a:t>
            </a:r>
          </a:p>
          <a:p>
            <a:pPr marL="514350" indent="-514350">
              <a:buNone/>
            </a:pPr>
            <a:endParaRPr lang="en-US" sz="2800" dirty="0"/>
          </a:p>
        </p:txBody>
      </p:sp>
      <p:pic>
        <p:nvPicPr>
          <p:cNvPr id="4" name="Picture 3" descr="RT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67200"/>
            <a:ext cx="2820549" cy="2209800"/>
          </a:xfrm>
          <a:prstGeom prst="rect">
            <a:avLst/>
          </a:prstGeom>
        </p:spPr>
      </p:pic>
      <p:pic>
        <p:nvPicPr>
          <p:cNvPr id="5" name="Picture 4" descr="RT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4038600"/>
            <a:ext cx="3124200" cy="2511857"/>
          </a:xfrm>
          <a:prstGeom prst="rect">
            <a:avLst/>
          </a:prstGeom>
        </p:spPr>
      </p:pic>
      <p:pic>
        <p:nvPicPr>
          <p:cNvPr id="6" name="Picture 5" descr="RT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3352800"/>
            <a:ext cx="3352800" cy="3168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9037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b.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</a:t>
            </a:r>
            <a:r>
              <a:rPr lang="en-US" sz="2800" dirty="0" err="1" smtClean="0"/>
              <a:t>pokok</a:t>
            </a:r>
            <a:r>
              <a:rPr lang="en-US" sz="2800" dirty="0" smtClean="0"/>
              <a:t> (</a:t>
            </a:r>
            <a:r>
              <a:rPr lang="en-US" sz="2800" i="1" dirty="0" smtClean="0"/>
              <a:t>constitutive rules</a:t>
            </a:r>
            <a:r>
              <a:rPr lang="en-US" sz="2800" dirty="0" smtClean="0"/>
              <a:t>)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 smtClean="0"/>
              <a:t>arti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mengatakan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menilai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Misal</a:t>
            </a:r>
            <a:r>
              <a:rPr lang="en-US" sz="2800" dirty="0" smtClean="0"/>
              <a:t>:</a:t>
            </a:r>
          </a:p>
          <a:p>
            <a:pPr>
              <a:buNone/>
            </a:pPr>
            <a:endParaRPr lang="en-US" sz="2800" dirty="0"/>
          </a:p>
        </p:txBody>
      </p:sp>
      <p:pic>
        <p:nvPicPr>
          <p:cNvPr id="4" name="Picture 3" descr="Memelu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437237"/>
            <a:ext cx="4495800" cy="2582047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676400" y="2667000"/>
            <a:ext cx="3124200" cy="609600"/>
          </a:xfrm>
          <a:prstGeom prst="wedgeRound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14600" y="2667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sayang</a:t>
            </a:r>
            <a:endParaRPr lang="en-US" dirty="0"/>
          </a:p>
        </p:txBody>
      </p:sp>
      <p:pic>
        <p:nvPicPr>
          <p:cNvPr id="8" name="Picture 7" descr="Pro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509" y="3276600"/>
            <a:ext cx="4211491" cy="2809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 smtClean="0"/>
              <a:t>c. </a:t>
            </a:r>
            <a:r>
              <a:rPr lang="en-US" sz="3000" dirty="0" err="1" smtClean="0"/>
              <a:t>Penekanan</a:t>
            </a:r>
            <a:r>
              <a:rPr lang="en-US" sz="3000" dirty="0" smtClean="0"/>
              <a:t> </a:t>
            </a:r>
            <a:r>
              <a:rPr lang="en-US" sz="3000" dirty="0" err="1" smtClean="0"/>
              <a:t>mempengaruhi</a:t>
            </a:r>
            <a:r>
              <a:rPr lang="en-US" sz="3000" dirty="0" smtClean="0"/>
              <a:t> </a:t>
            </a:r>
            <a:r>
              <a:rPr lang="en-US" sz="3000" dirty="0" err="1" smtClean="0"/>
              <a:t>makna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Kita </a:t>
            </a:r>
            <a:r>
              <a:rPr lang="en-US" sz="2800" dirty="0" err="1" smtClean="0"/>
              <a:t>menekankan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menulis</a:t>
            </a:r>
            <a:r>
              <a:rPr lang="en-US" sz="2800" dirty="0" smtClean="0"/>
              <a:t>,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mana</a:t>
            </a:r>
            <a:r>
              <a:rPr lang="en-US" sz="2800" dirty="0" smtClean="0"/>
              <a:t> </a:t>
            </a:r>
            <a:r>
              <a:rPr lang="en-US" sz="2800" dirty="0" err="1" smtClean="0"/>
              <a:t>ide-ide</a:t>
            </a:r>
            <a:r>
              <a:rPr lang="en-US" sz="2800" dirty="0" smtClean="0"/>
              <a:t> </a:t>
            </a:r>
            <a:r>
              <a:rPr lang="en-US" sz="2800" dirty="0" err="1" smtClean="0"/>
              <a:t>berhenti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halnya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i="1" dirty="0" smtClean="0"/>
              <a:t>interpersonal</a:t>
            </a:r>
            <a:r>
              <a:rPr lang="en-US" sz="2800" dirty="0" smtClean="0"/>
              <a:t>, </a:t>
            </a:r>
            <a:r>
              <a:rPr lang="en-US" sz="2800" dirty="0" err="1" smtClean="0"/>
              <a:t>penekanan</a:t>
            </a:r>
            <a:r>
              <a:rPr lang="en-US" sz="2800" dirty="0" smtClean="0"/>
              <a:t> (</a:t>
            </a:r>
            <a:r>
              <a:rPr lang="en-US" sz="2800" i="1" dirty="0" smtClean="0"/>
              <a:t>punctuation</a:t>
            </a:r>
            <a:r>
              <a:rPr lang="en-US" sz="2800" dirty="0" smtClean="0"/>
              <a:t>)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penandaan</a:t>
            </a:r>
            <a:r>
              <a:rPr lang="en-US" sz="2800" dirty="0" smtClean="0"/>
              <a:t> mental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03437"/>
            <a:ext cx="8229600" cy="47545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setuju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penekanan</a:t>
            </a:r>
            <a:r>
              <a:rPr lang="en-US" sz="2800" dirty="0" smtClean="0"/>
              <a:t>,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timbul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“</a:t>
            </a:r>
            <a:r>
              <a:rPr lang="en-US" sz="2800" dirty="0" err="1" smtClean="0"/>
              <a:t>Saya</a:t>
            </a:r>
            <a:r>
              <a:rPr lang="en-US" sz="2800" dirty="0" smtClean="0"/>
              <a:t> </a:t>
            </a:r>
            <a:r>
              <a:rPr lang="en-US" sz="2800" dirty="0" err="1" smtClean="0"/>
              <a:t>mengejar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kamu</a:t>
            </a:r>
            <a:r>
              <a:rPr lang="en-US" sz="2800" dirty="0" smtClean="0"/>
              <a:t> </a:t>
            </a:r>
            <a:r>
              <a:rPr lang="en-US" sz="2800" dirty="0" err="1" smtClean="0"/>
              <a:t>menarik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, “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penarik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berpikir</a:t>
            </a:r>
            <a:r>
              <a:rPr lang="en-US" sz="2800" dirty="0" smtClean="0"/>
              <a:t>, “</a:t>
            </a:r>
            <a:r>
              <a:rPr lang="en-US" sz="2800" dirty="0" err="1" smtClean="0"/>
              <a:t>Saya</a:t>
            </a:r>
            <a:r>
              <a:rPr lang="en-US" sz="2800" dirty="0" smtClean="0"/>
              <a:t> </a:t>
            </a:r>
            <a:r>
              <a:rPr lang="en-US" sz="2800" dirty="0" err="1" smtClean="0"/>
              <a:t>menarik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kamu</a:t>
            </a:r>
            <a:r>
              <a:rPr lang="en-US" sz="2800" dirty="0" smtClean="0"/>
              <a:t> </a:t>
            </a:r>
            <a:r>
              <a:rPr lang="en-US" sz="2800" dirty="0" err="1" smtClean="0"/>
              <a:t>mengejar</a:t>
            </a:r>
            <a:r>
              <a:rPr lang="en-US" sz="2800" dirty="0" smtClean="0"/>
              <a:t>.”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1295400"/>
            <a:ext cx="5562600" cy="61082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menuntut-menarik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1828800"/>
          <a:ext cx="7543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381999" cy="759255"/>
          </a:xfrm>
        </p:spPr>
        <p:txBody>
          <a:bodyPr>
            <a:noAutofit/>
          </a:bodyPr>
          <a:lstStyle/>
          <a:p>
            <a:pPr algn="ctr"/>
            <a:r>
              <a:rPr lang="en-US" sz="2800" dirty="0" err="1" smtClean="0"/>
              <a:t>Komentar</a:t>
            </a:r>
            <a:r>
              <a:rPr lang="en-US" sz="2800" dirty="0" smtClean="0"/>
              <a:t> Steven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menuntut-menarik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8768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tuaku</a:t>
            </a:r>
            <a:r>
              <a:rPr lang="en-US" sz="2800" dirty="0" smtClean="0"/>
              <a:t> </a:t>
            </a:r>
            <a:r>
              <a:rPr lang="en-US" sz="2800" dirty="0" err="1" smtClean="0"/>
              <a:t>bilang</a:t>
            </a:r>
            <a:r>
              <a:rPr lang="en-US" sz="2800" dirty="0" smtClean="0"/>
              <a:t> </a:t>
            </a:r>
            <a:r>
              <a:rPr lang="en-US" sz="2800" dirty="0" err="1" smtClean="0"/>
              <a:t>kalau</a:t>
            </a:r>
            <a:r>
              <a:rPr lang="en-US" sz="2800" dirty="0" smtClean="0"/>
              <a:t> </a:t>
            </a:r>
            <a:r>
              <a:rPr lang="en-US" sz="2800" dirty="0" err="1" smtClean="0"/>
              <a:t>aku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aku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memberitahu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aku</a:t>
            </a:r>
            <a:r>
              <a:rPr lang="en-US" sz="2800" dirty="0" smtClean="0"/>
              <a:t> </a:t>
            </a:r>
            <a:r>
              <a:rPr lang="en-US" sz="2800" dirty="0" err="1" smtClean="0"/>
              <a:t>lakukan</a:t>
            </a:r>
            <a:r>
              <a:rPr lang="en-US" sz="2800" dirty="0" smtClean="0"/>
              <a:t>.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menyelidiki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meneleponku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mengecek</a:t>
            </a:r>
            <a:r>
              <a:rPr lang="en-US" sz="2800" dirty="0" smtClean="0"/>
              <a:t>. </a:t>
            </a:r>
            <a:r>
              <a:rPr lang="en-US" sz="2800" dirty="0" err="1" smtClean="0"/>
              <a:t>Aku</a:t>
            </a:r>
            <a:r>
              <a:rPr lang="en-US" sz="2800" dirty="0" smtClean="0"/>
              <a:t> </a:t>
            </a:r>
            <a:r>
              <a:rPr lang="en-US" sz="2800" dirty="0" err="1" smtClean="0"/>
              <a:t>benci</a:t>
            </a:r>
            <a:r>
              <a:rPr lang="en-US" sz="2800" dirty="0" smtClean="0"/>
              <a:t> </a:t>
            </a:r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 smtClean="0"/>
              <a:t>semacam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, </a:t>
            </a:r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 smtClean="0"/>
              <a:t>aku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menjawab</a:t>
            </a:r>
            <a:r>
              <a:rPr lang="en-US" sz="2800" dirty="0" smtClean="0"/>
              <a:t> </a:t>
            </a:r>
            <a:r>
              <a:rPr lang="en-US" sz="2800" dirty="0" err="1" smtClean="0"/>
              <a:t>telepon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menghindari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. Hal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gencar</a:t>
            </a:r>
            <a:r>
              <a:rPr lang="en-US" sz="2800" dirty="0" smtClean="0"/>
              <a:t> </a:t>
            </a:r>
            <a:r>
              <a:rPr lang="en-US" sz="2800" dirty="0" err="1" smtClean="0"/>
              <a:t>menelpon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melontarkan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.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membuatku</a:t>
            </a:r>
            <a:r>
              <a:rPr lang="en-US" sz="2800" dirty="0" smtClean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menutup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. Dan, </a:t>
            </a:r>
            <a:r>
              <a:rPr lang="en-US" sz="2800" dirty="0" err="1" smtClean="0"/>
              <a:t>kami</a:t>
            </a:r>
            <a:r>
              <a:rPr lang="en-US" sz="2800" dirty="0" smtClean="0"/>
              <a:t> </a:t>
            </a:r>
            <a:r>
              <a:rPr lang="en-US" sz="2800" dirty="0" err="1" smtClean="0"/>
              <a:t>terus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 </a:t>
            </a:r>
            <a:r>
              <a:rPr lang="en-US" sz="2800" dirty="0" err="1" smtClean="0"/>
              <a:t>berputar-putar</a:t>
            </a:r>
            <a:r>
              <a:rPr lang="en-US" sz="2800" dirty="0" smtClean="0"/>
              <a:t> </a:t>
            </a:r>
            <a:r>
              <a:rPr lang="en-US" sz="2800" dirty="0" err="1" smtClean="0"/>
              <a:t>begitu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1447800"/>
            <a:ext cx="5105400" cy="61082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simbolis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Menurut</a:t>
            </a:r>
            <a:r>
              <a:rPr lang="en-US" sz="2800" dirty="0" smtClean="0"/>
              <a:t> Cassirer </a:t>
            </a:r>
            <a:r>
              <a:rPr lang="en-US" sz="2800" dirty="0" err="1" smtClean="0"/>
              <a:t>ada</a:t>
            </a:r>
            <a:r>
              <a:rPr lang="en-US" sz="2800" dirty="0" smtClean="0"/>
              <a:t> lima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simbolis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. </a:t>
            </a:r>
          </a:p>
          <a:p>
            <a:pPr marL="514350" lvl="0" indent="-514350">
              <a:buAutoNum type="alphaLcPeriod"/>
            </a:pPr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dirty="0" err="1" smtClean="0"/>
              <a:t>mendefinisikan</a:t>
            </a:r>
            <a:endParaRPr lang="en-US" sz="2800" dirty="0" smtClean="0"/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dirty="0" err="1" smtClean="0"/>
              <a:t>mengevaluasi</a:t>
            </a:r>
            <a:endParaRPr lang="en-US" sz="2800" dirty="0" smtClean="0"/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persepsi</a:t>
            </a:r>
            <a:endParaRPr lang="en-US" sz="2800" dirty="0" smtClean="0"/>
          </a:p>
          <a:p>
            <a:pPr marL="514350" lvl="0" indent="-514350">
              <a:buAutoNum type="alphaLcPeriod"/>
            </a:pPr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dirty="0" err="1" smtClean="0"/>
              <a:t>memungkinkan</a:t>
            </a:r>
            <a:r>
              <a:rPr lang="en-US" sz="2800" dirty="0" smtClean="0"/>
              <a:t> </a:t>
            </a:r>
            <a:r>
              <a:rPr lang="en-US" sz="2800" dirty="0" err="1" smtClean="0"/>
              <a:t>pemikiran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hipotesis</a:t>
            </a:r>
            <a:endParaRPr lang="en-US" sz="2800" dirty="0" smtClean="0"/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dirty="0" err="1" smtClean="0"/>
              <a:t>memungkinkan</a:t>
            </a:r>
            <a:r>
              <a:rPr lang="en-US" sz="2800" dirty="0" smtClean="0"/>
              <a:t> </a:t>
            </a:r>
            <a:r>
              <a:rPr lang="en-US" sz="2800" dirty="0" err="1" smtClean="0"/>
              <a:t>refleksi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endParaRPr lang="en-US" sz="2800" dirty="0" smtClean="0"/>
          </a:p>
          <a:p>
            <a:pPr marL="514350" indent="-514350"/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“I” </a:t>
            </a:r>
            <a:r>
              <a:rPr lang="en-US" sz="2800" dirty="0" err="1" smtClean="0"/>
              <a:t>dan</a:t>
            </a:r>
            <a:r>
              <a:rPr lang="en-US" sz="2800" dirty="0" smtClean="0"/>
              <a:t> “Me”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K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3" y="0"/>
            <a:ext cx="4694837" cy="3124200"/>
          </a:xfrm>
          <a:prstGeom prst="rect">
            <a:avLst/>
          </a:prstGeom>
        </p:spPr>
      </p:pic>
      <p:pic>
        <p:nvPicPr>
          <p:cNvPr id="10" name="Picture 9" descr="hk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19400"/>
            <a:ext cx="4191000" cy="4191000"/>
          </a:xfrm>
          <a:prstGeom prst="rect">
            <a:avLst/>
          </a:prstGeom>
        </p:spPr>
      </p:pic>
      <p:pic>
        <p:nvPicPr>
          <p:cNvPr id="6" name="Content Placeholder 5" descr="HK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114800" y="1828800"/>
            <a:ext cx="5086547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mtClean="0"/>
              <a:t>a. Simbol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Kita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symbol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, </a:t>
            </a:r>
            <a:r>
              <a:rPr lang="en-US" sz="2800" dirty="0" err="1" smtClean="0"/>
              <a:t>orang</a:t>
            </a:r>
            <a:r>
              <a:rPr lang="en-US" sz="2800" dirty="0" smtClean="0"/>
              <a:t>,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,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pikiran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label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memfokuskan</a:t>
            </a:r>
            <a:r>
              <a:rPr lang="en-US" sz="2800" dirty="0" smtClean="0"/>
              <a:t> </a:t>
            </a:r>
            <a:r>
              <a:rPr lang="en-US" sz="2800" dirty="0" err="1" smtClean="0"/>
              <a:t>perhatian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dirinya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tentu</a:t>
            </a:r>
            <a:r>
              <a:rPr lang="en-US" sz="2800" dirty="0" smtClean="0"/>
              <a:t> </a:t>
            </a:r>
            <a:r>
              <a:rPr lang="en-US" sz="2800" dirty="0" err="1" smtClean="0"/>
              <a:t>mengaburkan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lain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siapa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05400"/>
            <a:ext cx="4648200" cy="106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endParaRPr lang="en-US" dirty="0"/>
          </a:p>
        </p:txBody>
      </p:sp>
      <p:pic>
        <p:nvPicPr>
          <p:cNvPr id="4" name="Content Placeholder 3" descr="Ibu negar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447800"/>
            <a:ext cx="3221736" cy="2143919"/>
          </a:xfrm>
        </p:spPr>
      </p:pic>
      <p:pic>
        <p:nvPicPr>
          <p:cNvPr id="5" name="Picture 4" descr="Prof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666999"/>
            <a:ext cx="2743200" cy="2330075"/>
          </a:xfrm>
          <a:prstGeom prst="rect">
            <a:avLst/>
          </a:prstGeom>
        </p:spPr>
      </p:pic>
      <p:pic>
        <p:nvPicPr>
          <p:cNvPr id="6" name="Picture 5" descr="Che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7770" y="4495800"/>
            <a:ext cx="320623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Menotal</a:t>
            </a:r>
            <a:r>
              <a:rPr lang="en-US" dirty="0" smtClean="0"/>
              <a:t> (</a:t>
            </a:r>
            <a:r>
              <a:rPr lang="en-US" i="1" dirty="0" smtClean="0"/>
              <a:t>totalizing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label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totalitas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Menotal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, “</a:t>
            </a:r>
            <a:r>
              <a:rPr lang="en-US" dirty="0" err="1" smtClean="0"/>
              <a:t>Dia</a:t>
            </a:r>
            <a:r>
              <a:rPr lang="en-US" dirty="0" smtClean="0"/>
              <a:t> liberal”, “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”, “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”,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pemberani</a:t>
            </a:r>
            <a:r>
              <a:rPr lang="en-US" dirty="0" smtClean="0"/>
              <a:t>.” </a:t>
            </a:r>
          </a:p>
          <a:p>
            <a:r>
              <a:rPr lang="en-US" dirty="0" smtClean="0"/>
              <a:t>Kita </a:t>
            </a:r>
            <a:r>
              <a:rPr lang="en-US" dirty="0" err="1" smtClean="0"/>
              <a:t>meniadakan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menyoroti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identitasnya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3400"/>
            <a:ext cx="8153400" cy="2209800"/>
          </a:xfrm>
        </p:spPr>
        <p:txBody>
          <a:bodyPr>
            <a:noAutofit/>
          </a:bodyPr>
          <a:lstStyle/>
          <a:p>
            <a:r>
              <a:rPr lang="en-US" sz="2500" dirty="0" smtClean="0"/>
              <a:t># </a:t>
            </a:r>
            <a:r>
              <a:rPr lang="en-US" sz="2500" dirty="0" err="1" smtClean="0"/>
              <a:t>Perbedaan</a:t>
            </a:r>
            <a:r>
              <a:rPr lang="en-US" sz="2500" dirty="0" smtClean="0"/>
              <a:t> </a:t>
            </a:r>
            <a:r>
              <a:rPr lang="en-US" sz="2500" dirty="0" err="1" smtClean="0"/>
              <a:t>sebagai</a:t>
            </a:r>
            <a:r>
              <a:rPr lang="en-US" sz="2500" dirty="0" smtClean="0"/>
              <a:t> </a:t>
            </a:r>
            <a:r>
              <a:rPr lang="en-US" sz="2500" dirty="0" err="1" smtClean="0"/>
              <a:t>dorongan</a:t>
            </a:r>
            <a:r>
              <a:rPr lang="en-US" sz="2500" dirty="0" smtClean="0"/>
              <a:t> </a:t>
            </a:r>
            <a:r>
              <a:rPr lang="en-US" sz="2500" dirty="0" err="1" smtClean="0"/>
              <a:t>positif</a:t>
            </a:r>
            <a:r>
              <a:rPr lang="en-US" sz="2500" dirty="0" smtClean="0"/>
              <a:t>; </a:t>
            </a:r>
            <a:r>
              <a:rPr lang="en-US" sz="2500" dirty="0" err="1" smtClean="0"/>
              <a:t>energi</a:t>
            </a:r>
            <a:r>
              <a:rPr lang="en-US" sz="2500" dirty="0" smtClean="0"/>
              <a:t>; </a:t>
            </a:r>
            <a:r>
              <a:rPr lang="en-US" sz="2500" dirty="0" err="1" smtClean="0"/>
              <a:t>tumbuh</a:t>
            </a:r>
            <a:r>
              <a:rPr lang="en-US" sz="2500" dirty="0" smtClean="0"/>
              <a:t>; </a:t>
            </a:r>
            <a:r>
              <a:rPr lang="en-US" sz="2500" dirty="0" err="1" smtClean="0"/>
              <a:t>kualitas</a:t>
            </a:r>
            <a:r>
              <a:rPr lang="en-US" sz="2500" dirty="0" smtClean="0"/>
              <a:t> </a:t>
            </a:r>
            <a:r>
              <a:rPr lang="en-US" sz="2500" dirty="0" err="1" smtClean="0"/>
              <a:t>positif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terlalu</a:t>
            </a:r>
            <a:r>
              <a:rPr lang="en-US" sz="2500" dirty="0" smtClean="0"/>
              <a:t> </a:t>
            </a:r>
            <a:r>
              <a:rPr lang="en-US" sz="2500" dirty="0" err="1" smtClean="0"/>
              <a:t>menyadari</a:t>
            </a:r>
            <a:r>
              <a:rPr lang="en-US" sz="2500" dirty="0" smtClean="0"/>
              <a:t> </a:t>
            </a:r>
            <a:r>
              <a:rPr lang="en-US" sz="2500" dirty="0" err="1" smtClean="0"/>
              <a:t>ketidaksempurnaan</a:t>
            </a:r>
            <a:r>
              <a:rPr lang="en-US" sz="2500" dirty="0" smtClean="0"/>
              <a:t>.</a:t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># </a:t>
            </a:r>
            <a:r>
              <a:rPr lang="en-US" sz="2500" dirty="0" err="1" smtClean="0"/>
              <a:t>Perbedaan</a:t>
            </a:r>
            <a:r>
              <a:rPr lang="en-US" sz="2500" dirty="0" smtClean="0"/>
              <a:t> </a:t>
            </a:r>
            <a:r>
              <a:rPr lang="en-US" sz="2500" dirty="0" err="1" smtClean="0"/>
              <a:t>sebagai</a:t>
            </a:r>
            <a:r>
              <a:rPr lang="en-US" sz="2500" dirty="0" smtClean="0"/>
              <a:t> </a:t>
            </a:r>
            <a:r>
              <a:rPr lang="en-US" sz="2500" dirty="0" err="1" smtClean="0"/>
              <a:t>masalah</a:t>
            </a:r>
            <a:r>
              <a:rPr lang="en-US" sz="2500" dirty="0" smtClean="0"/>
              <a:t> </a:t>
            </a:r>
            <a:r>
              <a:rPr lang="en-US" sz="2500" dirty="0" err="1" smtClean="0"/>
              <a:t>atau</a:t>
            </a:r>
            <a:r>
              <a:rPr lang="en-US" sz="2500" dirty="0" smtClean="0"/>
              <a:t> </a:t>
            </a:r>
            <a:r>
              <a:rPr lang="en-US" sz="2500" dirty="0" err="1" smtClean="0"/>
              <a:t>halangan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kedekatan</a:t>
            </a:r>
            <a:r>
              <a:rPr lang="en-US" sz="2500" dirty="0" smtClean="0"/>
              <a:t>; </a:t>
            </a:r>
            <a:r>
              <a:rPr lang="en-US" sz="2500" dirty="0" err="1" smtClean="0"/>
              <a:t>cacat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hubungan</a:t>
            </a:r>
            <a:r>
              <a:rPr lang="en-US" sz="2500" dirty="0" smtClean="0"/>
              <a:t>; </a:t>
            </a:r>
            <a:r>
              <a:rPr lang="en-US" sz="2500" dirty="0" err="1" smtClean="0"/>
              <a:t>mengurangi</a:t>
            </a:r>
            <a:r>
              <a:rPr lang="en-US" sz="2500" dirty="0" smtClean="0"/>
              <a:t> </a:t>
            </a:r>
            <a:r>
              <a:rPr lang="en-US" sz="2500" dirty="0" err="1" smtClean="0"/>
              <a:t>persepsi</a:t>
            </a:r>
            <a:r>
              <a:rPr lang="en-US" sz="2500" dirty="0" smtClean="0"/>
              <a:t> </a:t>
            </a:r>
            <a:r>
              <a:rPr lang="en-US" sz="2500" dirty="0" err="1" smtClean="0"/>
              <a:t>kekuatan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pic>
        <p:nvPicPr>
          <p:cNvPr id="4" name="Content Placeholder 3" descr="Romantic cou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6969071" cy="4343400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netral</a:t>
            </a:r>
            <a:r>
              <a:rPr lang="en-US" sz="2800" dirty="0" smtClean="0"/>
              <a:t>.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setara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.</a:t>
            </a:r>
          </a:p>
          <a:p>
            <a:r>
              <a:rPr lang="en-US" dirty="0" smtClean="0"/>
              <a:t>Lobster </a:t>
            </a:r>
            <a:r>
              <a:rPr lang="en-US" dirty="0" err="1" smtClean="0"/>
              <a:t>leleh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lobster </a:t>
            </a:r>
            <a:r>
              <a:rPr lang="en-US" dirty="0" err="1" smtClean="0"/>
              <a:t>lembut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mentega</a:t>
            </a:r>
            <a:r>
              <a:rPr lang="en-US" dirty="0" smtClean="0"/>
              <a:t> </a:t>
            </a:r>
            <a:r>
              <a:rPr lang="en-US" dirty="0" err="1" smtClean="0"/>
              <a:t>leleh</a:t>
            </a:r>
            <a:r>
              <a:rPr lang="en-US" dirty="0" smtClean="0"/>
              <a:t>. </a:t>
            </a:r>
            <a:endParaRPr lang="en-US" sz="2800" dirty="0" smtClean="0"/>
          </a:p>
          <a:p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Sejumlah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memajang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papan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pengumuman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wadah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pegawai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mendiskusikan</a:t>
            </a:r>
            <a:r>
              <a:rPr lang="en-US" sz="2800" dirty="0" smtClean="0"/>
              <a:t> </a:t>
            </a:r>
            <a:r>
              <a:rPr lang="en-US" sz="2800" dirty="0" err="1" smtClean="0"/>
              <a:t>isu-isu</a:t>
            </a:r>
            <a:r>
              <a:rPr lang="en-US" sz="2800" dirty="0" smtClean="0"/>
              <a:t> yang </a:t>
            </a:r>
            <a:r>
              <a:rPr lang="en-US" sz="2800" dirty="0" err="1" smtClean="0"/>
              <a:t>relevan</a:t>
            </a:r>
            <a:r>
              <a:rPr lang="en-US" sz="2800" dirty="0" smtClean="0"/>
              <a:t>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pegawai</a:t>
            </a:r>
            <a:r>
              <a:rPr lang="en-US" sz="2800" dirty="0" smtClean="0"/>
              <a:t> </a:t>
            </a:r>
            <a:r>
              <a:rPr lang="en-US" sz="2800" dirty="0" err="1" smtClean="0"/>
              <a:t>menyebarkan</a:t>
            </a:r>
            <a:r>
              <a:rPr lang="en-US" sz="2800" dirty="0" smtClean="0"/>
              <a:t> </a:t>
            </a:r>
            <a:r>
              <a:rPr lang="en-US" sz="2800" dirty="0" err="1" smtClean="0"/>
              <a:t>gosip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terlibat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pembicaraan</a:t>
            </a:r>
            <a:r>
              <a:rPr lang="en-US" sz="2800" dirty="0" smtClean="0"/>
              <a:t> </a:t>
            </a:r>
            <a:r>
              <a:rPr lang="en-US" sz="2800" dirty="0" err="1" smtClean="0"/>
              <a:t>penuh</a:t>
            </a:r>
            <a:r>
              <a:rPr lang="en-US" sz="2800" dirty="0" smtClean="0"/>
              <a:t> </a:t>
            </a:r>
            <a:r>
              <a:rPr lang="en-US" sz="2800" dirty="0" err="1" smtClean="0"/>
              <a:t>kebencian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rekan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lain.</a:t>
            </a:r>
            <a:endParaRPr 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c.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Symbol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persepsi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Misalnya</a:t>
            </a:r>
            <a:r>
              <a:rPr lang="en-US" sz="2800" dirty="0" smtClean="0"/>
              <a:t>, </a:t>
            </a:r>
            <a:r>
              <a:rPr lang="en-US" sz="2800" i="1" dirty="0" smtClean="0"/>
              <a:t>prototype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teman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menilai</a:t>
            </a:r>
            <a:r>
              <a:rPr lang="en-US" sz="2800" dirty="0" smtClean="0"/>
              <a:t> </a:t>
            </a:r>
            <a:r>
              <a:rPr lang="en-US" sz="2800" dirty="0" err="1" smtClean="0"/>
              <a:t>teman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menempatkan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</a:t>
            </a:r>
            <a:r>
              <a:rPr lang="en-US" sz="2800" dirty="0" err="1" smtClean="0"/>
              <a:t>teman</a:t>
            </a:r>
            <a:r>
              <a:rPr lang="en-US" sz="2800" dirty="0" smtClean="0"/>
              <a:t>,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menafsirkan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Contoh-contoh</a:t>
            </a:r>
            <a:r>
              <a:rPr lang="en-US" dirty="0" smtClean="0"/>
              <a:t> </a:t>
            </a:r>
            <a:r>
              <a:rPr lang="en-US" dirty="0" err="1" smtClean="0"/>
              <a:t>stereotip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perkumpulan</a:t>
            </a:r>
            <a:r>
              <a:rPr lang="en-US" dirty="0" smtClean="0"/>
              <a:t> </a:t>
            </a:r>
            <a:r>
              <a:rPr lang="en-US" dirty="0" err="1" smtClean="0"/>
              <a:t>mahasiswi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err="1" smtClean="0"/>
              <a:t>berkelas</a:t>
            </a:r>
            <a:r>
              <a:rPr lang="en-US" dirty="0" smtClean="0"/>
              <a:t>,” “</a:t>
            </a:r>
            <a:r>
              <a:rPr lang="en-US" dirty="0" err="1" smtClean="0"/>
              <a:t>Profesor</a:t>
            </a:r>
            <a:r>
              <a:rPr lang="en-US" dirty="0" smtClean="0"/>
              <a:t> </a:t>
            </a:r>
            <a:r>
              <a:rPr lang="en-US" dirty="0" err="1" smtClean="0"/>
              <a:t>pandai</a:t>
            </a:r>
            <a:r>
              <a:rPr lang="en-US" dirty="0" smtClean="0"/>
              <a:t>”,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d.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90800"/>
            <a:ext cx="7618780" cy="4123035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Ketika</a:t>
            </a:r>
            <a:r>
              <a:rPr lang="en-US" sz="3000" dirty="0" smtClean="0"/>
              <a:t> </a:t>
            </a:r>
            <a:r>
              <a:rPr lang="en-US" sz="3000" dirty="0" err="1" smtClean="0"/>
              <a:t>kita</a:t>
            </a:r>
            <a:r>
              <a:rPr lang="en-US" sz="3000" dirty="0" smtClean="0"/>
              <a:t> </a:t>
            </a:r>
            <a:r>
              <a:rPr lang="en-US" sz="3000" dirty="0" err="1" smtClean="0"/>
              <a:t>menyimbolkan</a:t>
            </a:r>
            <a:r>
              <a:rPr lang="en-US" sz="3000" dirty="0" smtClean="0"/>
              <a:t>, </a:t>
            </a:r>
            <a:r>
              <a:rPr lang="en-US" sz="3000" dirty="0" err="1" smtClean="0"/>
              <a:t>kita</a:t>
            </a:r>
            <a:r>
              <a:rPr lang="en-US" sz="3000" dirty="0" smtClean="0"/>
              <a:t> </a:t>
            </a:r>
            <a:r>
              <a:rPr lang="en-US" sz="3000" dirty="0" err="1" smtClean="0"/>
              <a:t>menamai</a:t>
            </a:r>
            <a:r>
              <a:rPr lang="en-US" sz="3000" dirty="0" smtClean="0"/>
              <a:t> </a:t>
            </a:r>
            <a:r>
              <a:rPr lang="en-US" sz="3000" dirty="0" err="1" smtClean="0"/>
              <a:t>ide</a:t>
            </a:r>
            <a:r>
              <a:rPr lang="en-US" sz="3000" dirty="0" smtClean="0"/>
              <a:t> </a:t>
            </a:r>
            <a:r>
              <a:rPr lang="en-US" sz="3000" dirty="0" err="1" smtClean="0"/>
              <a:t>sehingga</a:t>
            </a:r>
            <a:r>
              <a:rPr lang="en-US" sz="3000" dirty="0" smtClean="0"/>
              <a:t> </a:t>
            </a:r>
            <a:r>
              <a:rPr lang="en-US" sz="3000" dirty="0" err="1" smtClean="0"/>
              <a:t>kita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memegangnya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pikiran</a:t>
            </a:r>
            <a:r>
              <a:rPr lang="en-US" sz="3000" dirty="0" smtClean="0"/>
              <a:t> </a:t>
            </a:r>
            <a:r>
              <a:rPr lang="en-US" sz="3000" dirty="0" err="1" smtClean="0"/>
              <a:t>kita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merefleksikan</a:t>
            </a:r>
            <a:r>
              <a:rPr lang="en-US" sz="3000" dirty="0" smtClean="0"/>
              <a:t> </a:t>
            </a:r>
            <a:r>
              <a:rPr lang="en-US" sz="3000" dirty="0" err="1" smtClean="0"/>
              <a:t>padanya</a:t>
            </a:r>
            <a:r>
              <a:rPr lang="en-US" sz="3000" dirty="0" smtClean="0"/>
              <a:t>. </a:t>
            </a:r>
          </a:p>
          <a:p>
            <a:r>
              <a:rPr lang="en-US" sz="3000" dirty="0" err="1" smtClean="0"/>
              <a:t>Contohnya</a:t>
            </a:r>
            <a:r>
              <a:rPr lang="en-US" sz="3000" dirty="0" smtClean="0"/>
              <a:t>, </a:t>
            </a:r>
            <a:r>
              <a:rPr lang="en-US" sz="3000" dirty="0" err="1" smtClean="0"/>
              <a:t>Anda</a:t>
            </a:r>
            <a:r>
              <a:rPr lang="en-US" sz="3000" dirty="0" smtClean="0"/>
              <a:t> </a:t>
            </a:r>
            <a:r>
              <a:rPr lang="en-US" sz="3000" dirty="0" err="1" smtClean="0"/>
              <a:t>telah</a:t>
            </a:r>
            <a:r>
              <a:rPr lang="en-US" sz="3000" dirty="0" smtClean="0"/>
              <a:t> </a:t>
            </a:r>
            <a:r>
              <a:rPr lang="en-US" sz="3000" dirty="0" err="1" smtClean="0"/>
              <a:t>belajar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menulis</a:t>
            </a:r>
            <a:r>
              <a:rPr lang="en-US" sz="3000" dirty="0" smtClean="0"/>
              <a:t> </a:t>
            </a:r>
            <a:r>
              <a:rPr lang="en-US" sz="3000" dirty="0" err="1" smtClean="0"/>
              <a:t>tugas</a:t>
            </a:r>
            <a:r>
              <a:rPr lang="en-US" sz="3000" dirty="0" smtClean="0"/>
              <a:t> </a:t>
            </a:r>
            <a:r>
              <a:rPr lang="en-US" sz="3000" dirty="0" err="1" smtClean="0"/>
              <a:t>berjam</a:t>
            </a:r>
            <a:r>
              <a:rPr lang="en-US" sz="3000" dirty="0" smtClean="0"/>
              <a:t>-jam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Anda</a:t>
            </a:r>
            <a:r>
              <a:rPr lang="en-US" sz="3000" dirty="0" smtClean="0"/>
              <a:t> </a:t>
            </a:r>
            <a:r>
              <a:rPr lang="en-US" sz="3000" dirty="0" err="1" smtClean="0"/>
              <a:t>membayangkan</a:t>
            </a:r>
            <a:r>
              <a:rPr lang="en-US" sz="3000" dirty="0" smtClean="0"/>
              <a:t> </a:t>
            </a:r>
            <a:r>
              <a:rPr lang="en-US" sz="3000" dirty="0" err="1" smtClean="0"/>
              <a:t>mendapatkan</a:t>
            </a:r>
            <a:r>
              <a:rPr lang="en-US" sz="3000" dirty="0" smtClean="0"/>
              <a:t> </a:t>
            </a:r>
            <a:r>
              <a:rPr lang="en-US" sz="3000" dirty="0" err="1" smtClean="0"/>
              <a:t>gelar</a:t>
            </a:r>
            <a:r>
              <a:rPr lang="en-US" sz="3000" dirty="0" smtClean="0"/>
              <a:t> </a:t>
            </a:r>
            <a:r>
              <a:rPr lang="en-US" sz="3000" dirty="0" err="1" smtClean="0"/>
              <a:t>sarjana</a:t>
            </a:r>
            <a:r>
              <a:rPr lang="en-US" sz="3000" dirty="0" smtClean="0"/>
              <a:t>. </a:t>
            </a:r>
            <a:r>
              <a:rPr lang="en-US" sz="3000" dirty="0" err="1" smtClean="0"/>
              <a:t>Gelar</a:t>
            </a:r>
            <a:r>
              <a:rPr lang="en-US" sz="3000" dirty="0" smtClean="0"/>
              <a:t> </a:t>
            </a:r>
            <a:r>
              <a:rPr lang="en-US" sz="3000" dirty="0" err="1" smtClean="0"/>
              <a:t>itu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nyata</a:t>
            </a:r>
            <a:r>
              <a:rPr lang="en-US" sz="3000" dirty="0" smtClean="0"/>
              <a:t> </a:t>
            </a:r>
            <a:r>
              <a:rPr lang="en-US" sz="3000" dirty="0" err="1" smtClean="0"/>
              <a:t>sekarang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500" dirty="0" smtClean="0"/>
              <a:t>e. </a:t>
            </a:r>
            <a:r>
              <a:rPr lang="en-US" sz="3500" dirty="0" err="1" smtClean="0"/>
              <a:t>Simbol</a:t>
            </a:r>
            <a:r>
              <a:rPr lang="en-US" sz="3500" dirty="0" smtClean="0"/>
              <a:t> </a:t>
            </a:r>
            <a:r>
              <a:rPr lang="en-US" sz="3500" dirty="0" err="1" smtClean="0"/>
              <a:t>memungkinkan</a:t>
            </a:r>
            <a:r>
              <a:rPr lang="en-US" sz="3500" dirty="0" smtClean="0"/>
              <a:t> </a:t>
            </a:r>
            <a:r>
              <a:rPr lang="en-US" sz="3500" dirty="0" err="1" smtClean="0"/>
              <a:t>refleksi</a:t>
            </a:r>
            <a:r>
              <a:rPr lang="en-US" sz="3500" dirty="0" smtClean="0"/>
              <a:t> </a:t>
            </a:r>
            <a:r>
              <a:rPr lang="en-US" sz="3500" dirty="0" err="1" smtClean="0"/>
              <a:t>diri</a:t>
            </a:r>
            <a:r>
              <a:rPr lang="en-US" sz="3500" dirty="0" smtClean="0"/>
              <a:t/>
            </a:r>
            <a:br>
              <a:rPr lang="en-US" sz="3500" dirty="0" smtClean="0"/>
            </a:b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Mead</a:t>
            </a:r>
          </a:p>
          <a:p>
            <a:pPr marL="514350" indent="-514350" algn="just">
              <a:buAutoNum type="arabicParenR"/>
            </a:pPr>
            <a:r>
              <a:rPr lang="en-US" dirty="0" err="1" smtClean="0"/>
              <a:t>Diri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“I”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yang </a:t>
            </a:r>
            <a:r>
              <a:rPr lang="en-US" dirty="0" err="1" smtClean="0"/>
              <a:t>spontan</a:t>
            </a:r>
            <a:r>
              <a:rPr lang="en-US" dirty="0" smtClean="0"/>
              <a:t>. “I”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i="1" dirty="0" smtClean="0"/>
              <a:t>impulsive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hasrat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pun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sosialnya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2) </a:t>
            </a:r>
            <a:r>
              <a:rPr lang="en-US" dirty="0" err="1" smtClean="0"/>
              <a:t>Diri</a:t>
            </a:r>
            <a:r>
              <a:rPr lang="en-US" dirty="0" smtClean="0"/>
              <a:t> “Me”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800" dirty="0" err="1" smtClean="0"/>
              <a:t>Diri</a:t>
            </a:r>
            <a:r>
              <a:rPr lang="en-US" sz="2800" dirty="0" smtClean="0"/>
              <a:t> “me”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sadar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memonitor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moderat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impuls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“I”. </a:t>
            </a:r>
          </a:p>
          <a:p>
            <a:pPr algn="just"/>
            <a:r>
              <a:rPr lang="en-US" sz="2800" dirty="0" smtClean="0"/>
              <a:t>“Me” </a:t>
            </a:r>
            <a:r>
              <a:rPr lang="en-US" sz="2800" dirty="0" err="1" smtClean="0"/>
              <a:t>mencerminkan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“I” </a:t>
            </a:r>
            <a:r>
              <a:rPr lang="en-US" sz="2800" dirty="0" err="1" smtClean="0"/>
              <a:t>perspektif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lain.</a:t>
            </a:r>
          </a:p>
          <a:p>
            <a:pPr algn="just"/>
            <a:r>
              <a:rPr lang="en-US" sz="2800" dirty="0" smtClean="0"/>
              <a:t>Co: </a:t>
            </a:r>
            <a:r>
              <a:rPr lang="en-US" sz="2800" dirty="0" smtClean="0">
                <a:solidFill>
                  <a:srgbClr val="FF0000"/>
                </a:solidFill>
              </a:rPr>
              <a:t>I-</a:t>
            </a:r>
            <a:r>
              <a:rPr lang="en-US" sz="2800" dirty="0" err="1" smtClean="0">
                <a:solidFill>
                  <a:srgbClr val="FF0000"/>
                </a:solidFill>
              </a:rPr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ingin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melemparkan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hinaan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tajam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rekan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mengkritik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me-</a:t>
            </a:r>
            <a:r>
              <a:rPr lang="en-US" sz="2800" dirty="0" err="1" smtClean="0">
                <a:solidFill>
                  <a:srgbClr val="0070C0"/>
                </a:solidFill>
              </a:rPr>
              <a:t>Anda</a:t>
            </a:r>
            <a:r>
              <a:rPr lang="en-US" sz="2800" dirty="0" smtClean="0"/>
              <a:t> sensor yang </a:t>
            </a:r>
            <a:r>
              <a:rPr lang="en-US" sz="2800" dirty="0" err="1" smtClean="0"/>
              <a:t>impuls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mengingatkan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tidak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sopan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menjatuhkan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rekan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000" b="1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bahasa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kehidupan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/>
            </a:r>
            <a:br>
              <a:rPr lang="en-US" sz="3000" dirty="0">
                <a:latin typeface="Arial" pitchFamily="34" charset="0"/>
                <a:cs typeface="Arial" pitchFamily="34" charset="0"/>
              </a:rPr>
            </a:b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seperangkat</a:t>
            </a:r>
            <a:r>
              <a:rPr lang="en-US" sz="2800" dirty="0"/>
              <a:t> </a:t>
            </a:r>
            <a:r>
              <a:rPr lang="en-US" sz="2800" dirty="0" err="1"/>
              <a:t>kata</a:t>
            </a:r>
            <a:r>
              <a:rPr lang="en-US" sz="2800" dirty="0"/>
              <a:t> yang </a:t>
            </a:r>
            <a:r>
              <a:rPr lang="en-US" sz="2800" dirty="0" err="1"/>
              <a:t>disusun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</a:t>
            </a:r>
            <a:r>
              <a:rPr lang="en-US" sz="2800" dirty="0" err="1" smtClean="0"/>
              <a:t>erstruktur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yang </a:t>
            </a:r>
            <a:r>
              <a:rPr lang="en-US" sz="2800" dirty="0" err="1"/>
              <a:t>mengandung</a:t>
            </a:r>
            <a:r>
              <a:rPr lang="en-US" sz="2800" dirty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mendasar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menamai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menjuluki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en-US" sz="2800" dirty="0" smtClean="0"/>
              <a:t>,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.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 err="1" smtClean="0"/>
              <a:t>Penelitian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berjudul</a:t>
            </a:r>
            <a:r>
              <a:rPr lang="en-US" sz="3000" dirty="0" smtClean="0"/>
              <a:t> “</a:t>
            </a:r>
            <a:r>
              <a:rPr lang="en-US" sz="3000" dirty="0" err="1" smtClean="0"/>
              <a:t>saya</a:t>
            </a:r>
            <a:r>
              <a:rPr lang="en-US" sz="3000" dirty="0" smtClean="0"/>
              <a:t>” VS “</a:t>
            </a:r>
            <a:r>
              <a:rPr lang="en-US" sz="3000" dirty="0" err="1" smtClean="0"/>
              <a:t>kita</a:t>
            </a:r>
            <a:r>
              <a:rPr lang="en-US" sz="3000" dirty="0" smtClean="0"/>
              <a:t>”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pesan</a:t>
            </a:r>
            <a:r>
              <a:rPr lang="en-US" sz="3000" dirty="0" smtClean="0"/>
              <a:t> </a:t>
            </a:r>
            <a:r>
              <a:rPr lang="en-US" sz="3000" dirty="0" err="1" smtClean="0"/>
              <a:t>singkat</a:t>
            </a:r>
            <a:r>
              <a:rPr lang="en-US" sz="3000" dirty="0" smtClean="0"/>
              <a:t>”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“</a:t>
            </a:r>
            <a:r>
              <a:rPr lang="en-US" sz="2800" dirty="0" err="1" smtClean="0"/>
              <a:t>kita</a:t>
            </a:r>
            <a:r>
              <a:rPr lang="en-US" sz="2800" dirty="0" smtClean="0"/>
              <a:t>”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percakapan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singkat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kepuasan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stabilitas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“</a:t>
            </a:r>
            <a:r>
              <a:rPr lang="en-US" sz="2800" dirty="0" err="1" smtClean="0"/>
              <a:t>Saya</a:t>
            </a:r>
            <a:r>
              <a:rPr lang="en-US" sz="2800" dirty="0" smtClean="0"/>
              <a:t>”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pengungkapan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keintiman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laki-laki</a:t>
            </a:r>
            <a:r>
              <a:rPr lang="en-US" sz="2800" dirty="0" smtClean="0"/>
              <a:t>, </a:t>
            </a:r>
            <a:r>
              <a:rPr lang="en-US" sz="2800" dirty="0" err="1" smtClean="0"/>
              <a:t>emosi</a:t>
            </a:r>
            <a:r>
              <a:rPr lang="en-US" sz="2800" dirty="0" smtClean="0"/>
              <a:t>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 yang </a:t>
            </a:r>
            <a:r>
              <a:rPr lang="en-US" sz="2800" dirty="0" err="1" smtClean="0"/>
              <a:t>asli</a:t>
            </a:r>
            <a:r>
              <a:rPr lang="en-US" sz="2800" dirty="0" smtClean="0"/>
              <a:t> (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sarkasme</a:t>
            </a:r>
            <a:r>
              <a:rPr lang="en-US" sz="2800" dirty="0" smtClean="0"/>
              <a:t>)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kepuasan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kepuasan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pasangan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0"/>
            <a:ext cx="8229600" cy="2286000"/>
          </a:xfrm>
        </p:spPr>
        <p:txBody>
          <a:bodyPr/>
          <a:lstStyle/>
          <a:p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laki-lakinya</a:t>
            </a:r>
            <a:r>
              <a:rPr lang="en-US" dirty="0" smtClean="0"/>
              <a:t> </a:t>
            </a:r>
            <a:r>
              <a:rPr lang="en-US" dirty="0" err="1" smtClean="0"/>
              <a:t>mengekspresikan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sarkasme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sarcas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771" y="0"/>
            <a:ext cx="4550229" cy="4550229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Autofit/>
          </a:bodyPr>
          <a:lstStyle/>
          <a:p>
            <a:r>
              <a:rPr lang="en-US" sz="2400" dirty="0" smtClean="0"/>
              <a:t>	</a:t>
            </a:r>
            <a:br>
              <a:rPr lang="en-US" sz="2400" dirty="0" smtClean="0"/>
            </a:b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wanita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pria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830810"/>
          <a:ext cx="8458200" cy="602557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229100"/>
                <a:gridCol w="4229100"/>
              </a:tblGrid>
              <a:tr h="3648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Bahasa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wanita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Bahasa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pria</a:t>
                      </a:r>
                      <a:endParaRPr lang="en-US" dirty="0"/>
                    </a:p>
                  </a:txBody>
                  <a:tcPr/>
                </a:tc>
              </a:tr>
              <a:tr h="91209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Mengubah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topik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secara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bertahap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Sering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mengubah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topik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tiba-tiba</a:t>
                      </a:r>
                      <a:r>
                        <a:rPr lang="en-US" dirty="0" smtClean="0"/>
                        <a:t>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3846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Menata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pembicaraan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kooperatif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Menata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kompetitif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91209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Terlibat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“</a:t>
                      </a:r>
                      <a:r>
                        <a:rPr lang="en-US" baseline="0" dirty="0" err="1" smtClean="0"/>
                        <a:t>pembicaraan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hubungan</a:t>
                      </a:r>
                      <a:r>
                        <a:rPr lang="en-US" baseline="0" dirty="0" smtClean="0"/>
                        <a:t>” (</a:t>
                      </a:r>
                      <a:r>
                        <a:rPr lang="en-US" baseline="0" dirty="0" err="1" smtClean="0"/>
                        <a:t>perasaan</a:t>
                      </a:r>
                      <a:r>
                        <a:rPr lang="en-US" baseline="0" dirty="0" smtClean="0"/>
                        <a:t>/ </a:t>
                      </a:r>
                      <a:r>
                        <a:rPr lang="en-US" baseline="0" dirty="0" err="1" smtClean="0"/>
                        <a:t>memelihara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hubungan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Terlibat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“</a:t>
                      </a:r>
                      <a:r>
                        <a:rPr lang="en-US" baseline="0" dirty="0" err="1" smtClean="0"/>
                        <a:t>pembicaraan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laporan</a:t>
                      </a:r>
                      <a:r>
                        <a:rPr lang="en-US" baseline="0" dirty="0" smtClean="0"/>
                        <a:t>” (</a:t>
                      </a:r>
                      <a:r>
                        <a:rPr lang="en-US" baseline="0" dirty="0" err="1" smtClean="0"/>
                        <a:t>faktual</a:t>
                      </a:r>
                      <a:r>
                        <a:rPr lang="en-US" baseline="0" dirty="0" smtClean="0"/>
                        <a:t>/ </a:t>
                      </a:r>
                      <a:r>
                        <a:rPr lang="en-US" baseline="0" dirty="0" err="1" smtClean="0"/>
                        <a:t>dunia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olah</a:t>
                      </a:r>
                      <a:r>
                        <a:rPr lang="en-US" baseline="0" dirty="0" smtClean="0"/>
                        <a:t> raga).</a:t>
                      </a:r>
                      <a:endParaRPr lang="en-US" dirty="0"/>
                    </a:p>
                  </a:txBody>
                  <a:tcPr/>
                </a:tc>
              </a:tr>
              <a:tr h="63846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Wanita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lebih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banyak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mengenal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warna</a:t>
                      </a:r>
                      <a:r>
                        <a:rPr lang="en-US" baseline="0" dirty="0" smtClean="0"/>
                        <a:t> (magenta).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846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setegas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bahasa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pria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i="1" baseline="0" dirty="0" smtClean="0"/>
                        <a:t>Is Amelia here</a:t>
                      </a:r>
                      <a:r>
                        <a:rPr lang="en-US" baseline="0" dirty="0" smtClean="0"/>
                        <a:t>?)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846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Kuran</a:t>
                      </a:r>
                      <a:r>
                        <a:rPr lang="en-US" baseline="0" dirty="0" err="1" smtClean="0"/>
                        <a:t>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percaya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diri</a:t>
                      </a:r>
                      <a:r>
                        <a:rPr lang="en-US" baseline="0" dirty="0" smtClean="0"/>
                        <a:t> ( so, very, maybe, perhaps, </a:t>
                      </a:r>
                      <a:r>
                        <a:rPr lang="en-US" baseline="0" dirty="0" err="1" smtClean="0"/>
                        <a:t>dll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846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Sering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menggunakan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kutipan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langsung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parafrase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846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banyak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menggunakan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pertanyaan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020762"/>
          </a:xfrm>
        </p:spPr>
        <p:txBody>
          <a:bodyPr>
            <a:noAutofit/>
          </a:bodyPr>
          <a:lstStyle/>
          <a:p>
            <a:r>
              <a:rPr lang="en-US" sz="2500" dirty="0" err="1" smtClean="0"/>
              <a:t>Komunikasi</a:t>
            </a:r>
            <a:r>
              <a:rPr lang="en-US" sz="2500" dirty="0" smtClean="0"/>
              <a:t> </a:t>
            </a:r>
            <a:r>
              <a:rPr lang="en-US" sz="2500" dirty="0" err="1" smtClean="0"/>
              <a:t>konteks-tinggi</a:t>
            </a:r>
            <a:r>
              <a:rPr lang="en-US" sz="2500" dirty="0" smtClean="0"/>
              <a:t> </a:t>
            </a:r>
            <a:r>
              <a:rPr lang="en-US" sz="2500" dirty="0" err="1" smtClean="0"/>
              <a:t>vs</a:t>
            </a:r>
            <a:r>
              <a:rPr lang="en-US" sz="2500" dirty="0" smtClean="0"/>
              <a:t> </a:t>
            </a:r>
            <a:r>
              <a:rPr lang="en-US" sz="2500" dirty="0" err="1" smtClean="0"/>
              <a:t>komunikasi</a:t>
            </a:r>
            <a:r>
              <a:rPr lang="en-US" sz="2500" dirty="0" smtClean="0"/>
              <a:t> </a:t>
            </a:r>
            <a:r>
              <a:rPr lang="en-US" sz="2500" dirty="0" err="1" smtClean="0"/>
              <a:t>konteks-rendah</a:t>
            </a:r>
            <a:r>
              <a:rPr lang="en-US" sz="2500" dirty="0" smtClean="0"/>
              <a:t/>
            </a:r>
            <a:br>
              <a:rPr lang="en-US" sz="2500" dirty="0" smtClean="0"/>
            </a:br>
            <a:endParaRPr lang="en-US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86800" cy="511506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343400"/>
                <a:gridCol w="4343400"/>
              </a:tblGrid>
              <a:tr h="434907"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Komunikasi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konteks-tinggi</a:t>
                      </a:r>
                      <a:r>
                        <a:rPr lang="en-US" sz="1800" b="1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Komunikasi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konteks-rendah</a:t>
                      </a:r>
                      <a:endParaRPr lang="en-US" dirty="0"/>
                    </a:p>
                  </a:txBody>
                  <a:tcPr/>
                </a:tc>
              </a:tr>
              <a:tr h="1072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Pesan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bersifat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implisit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langsung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terus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terang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Pesan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verbal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eksplisit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gaya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bicara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langsung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lugas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berterus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terang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 smtClean="0"/>
                    </a:p>
                  </a:txBody>
                  <a:tcPr/>
                </a:tc>
              </a:tr>
              <a:tr h="1072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tersembunyi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perilaku</a:t>
                      </a:r>
                      <a:r>
                        <a:rPr lang="en-US" baseline="0" dirty="0" smtClean="0"/>
                        <a:t> nonverbal (</a:t>
                      </a:r>
                      <a:r>
                        <a:rPr lang="en-US" baseline="0" dirty="0" err="1" smtClean="0"/>
                        <a:t>fisik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postur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badan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ekspresi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wajah,tatapan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mata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fisik</a:t>
                      </a:r>
                      <a:r>
                        <a:rPr lang="en-US" baseline="0" dirty="0" smtClean="0"/>
                        <a:t>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maksudkan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memaksudkan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katakan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they say what they mean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they mean what they say).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394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 =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menerima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setuju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“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Saya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mengerti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”, “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Saya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tahu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bahkan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saya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setuju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“Yes”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berarti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benar-benar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menerima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setuju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750661">
                <a:tc>
                  <a:txBody>
                    <a:bodyPr/>
                    <a:lstStyle/>
                    <a:p>
                      <a:r>
                        <a:rPr lang="en-US" dirty="0" smtClean="0"/>
                        <a:t>Indonesia, Arab, </a:t>
                      </a:r>
                      <a:r>
                        <a:rPr lang="en-US" dirty="0" err="1" smtClean="0"/>
                        <a:t>Cina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Swiss, </a:t>
                      </a:r>
                      <a:r>
                        <a:rPr lang="en-US" dirty="0" err="1" smtClean="0"/>
                        <a:t>Jerman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Skandinavia</a:t>
                      </a:r>
                      <a:r>
                        <a:rPr lang="en-US" baseline="0" dirty="0" smtClean="0"/>
                        <a:t>, AS, </a:t>
                      </a:r>
                      <a:r>
                        <a:rPr lang="en-US" baseline="0" dirty="0" err="1" smtClean="0"/>
                        <a:t>Prancis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Inggris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Yunani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1524000"/>
            <a:ext cx="8610600" cy="1064055"/>
          </a:xfrm>
        </p:spPr>
        <p:txBody>
          <a:bodyPr>
            <a:noAutofit/>
          </a:bodyPr>
          <a:lstStyle/>
          <a:p>
            <a:r>
              <a:rPr lang="en-US" sz="3000" dirty="0" err="1" smtClean="0"/>
              <a:t>Menambah</a:t>
            </a:r>
            <a:r>
              <a:rPr lang="en-US" sz="3000" dirty="0" smtClean="0"/>
              <a:t> </a:t>
            </a:r>
            <a:r>
              <a:rPr lang="en-US" sz="3000" dirty="0" err="1" smtClean="0"/>
              <a:t>efektivitas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verbal</a:t>
            </a:r>
            <a:r>
              <a:rPr lang="en-US" sz="3500" dirty="0" smtClean="0"/>
              <a:t/>
            </a:r>
            <a:br>
              <a:rPr lang="en-US" sz="3500" dirty="0" smtClean="0"/>
            </a:b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34965"/>
            <a:ext cx="7618780" cy="4123035"/>
          </a:xfrm>
        </p:spPr>
        <p:txBody>
          <a:bodyPr/>
          <a:lstStyle/>
          <a:p>
            <a:pPr marL="514350" lvl="0" indent="-514350">
              <a:buAutoNum type="alphaLcPeriod"/>
            </a:pPr>
            <a:r>
              <a:rPr lang="en-US" sz="3000" dirty="0" err="1" smtClean="0"/>
              <a:t>Terlibat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perspektif</a:t>
            </a:r>
            <a:r>
              <a:rPr lang="en-US" sz="3000" dirty="0" smtClean="0"/>
              <a:t> </a:t>
            </a:r>
            <a:r>
              <a:rPr lang="en-US" sz="3000" dirty="0" err="1" smtClean="0"/>
              <a:t>ganda</a:t>
            </a:r>
            <a:r>
              <a:rPr lang="en-US" sz="3000" dirty="0" smtClean="0"/>
              <a:t>.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sz="3000" dirty="0" err="1" smtClean="0"/>
              <a:t>Memiliki</a:t>
            </a:r>
            <a:r>
              <a:rPr lang="en-US" sz="3000" dirty="0" smtClean="0"/>
              <a:t> </a:t>
            </a:r>
            <a:r>
              <a:rPr lang="en-US" sz="3000" dirty="0" err="1" smtClean="0"/>
              <a:t>perasaan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pikiran</a:t>
            </a:r>
            <a:r>
              <a:rPr lang="en-US" sz="3000" dirty="0" smtClean="0"/>
              <a:t>.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sz="3000" dirty="0" err="1" smtClean="0"/>
              <a:t>Menghormati</a:t>
            </a:r>
            <a:r>
              <a:rPr lang="en-US" sz="3000" dirty="0" smtClean="0"/>
              <a:t> </a:t>
            </a:r>
            <a:r>
              <a:rPr lang="en-US" sz="3000" dirty="0" err="1" smtClean="0"/>
              <a:t>perkataan</a:t>
            </a:r>
            <a:r>
              <a:rPr lang="en-US" sz="3000" dirty="0" smtClean="0"/>
              <a:t> </a:t>
            </a:r>
            <a:r>
              <a:rPr lang="en-US" sz="3000" dirty="0" err="1" smtClean="0"/>
              <a:t>orang</a:t>
            </a:r>
            <a:r>
              <a:rPr lang="en-US" sz="3000" dirty="0" smtClean="0"/>
              <a:t> lain </a:t>
            </a:r>
            <a:r>
              <a:rPr lang="en-US" sz="3000" dirty="0" err="1" smtClean="0"/>
              <a:t>mengenai</a:t>
            </a:r>
            <a:r>
              <a:rPr lang="en-US" sz="3000" dirty="0" smtClean="0"/>
              <a:t> </a:t>
            </a:r>
            <a:r>
              <a:rPr lang="en-US" sz="3000" dirty="0" err="1" smtClean="0"/>
              <a:t>perasaan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idenya</a:t>
            </a:r>
            <a:r>
              <a:rPr lang="en-US" sz="3000" dirty="0" smtClean="0"/>
              <a:t>.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sz="3000" dirty="0" err="1" smtClean="0"/>
              <a:t>Mengusahakan</a:t>
            </a:r>
            <a:r>
              <a:rPr lang="en-US" sz="3000" dirty="0" smtClean="0"/>
              <a:t> </a:t>
            </a:r>
            <a:r>
              <a:rPr lang="en-US" sz="3000" dirty="0" err="1" smtClean="0"/>
              <a:t>akurasi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kejelasan</a:t>
            </a:r>
            <a:r>
              <a:rPr lang="en-US" sz="3000" dirty="0" smtClean="0"/>
              <a:t>.</a:t>
            </a:r>
          </a:p>
          <a:p>
            <a:pPr marL="514350" lvl="0" indent="-514350">
              <a:buAutoNum type="alphaLcPeriod"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a.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Perspektif</a:t>
            </a:r>
            <a:r>
              <a:rPr lang="en-US" sz="2800" dirty="0" smtClean="0"/>
              <a:t> </a:t>
            </a:r>
            <a:r>
              <a:rPr lang="en-US" sz="2800" dirty="0" err="1" smtClean="0"/>
              <a:t>ganda</a:t>
            </a:r>
            <a:r>
              <a:rPr lang="en-US" sz="2800" dirty="0" smtClean="0"/>
              <a:t> (</a:t>
            </a:r>
            <a:r>
              <a:rPr lang="en-US" sz="2800" i="1" dirty="0" smtClean="0"/>
              <a:t>dual perspective</a:t>
            </a:r>
            <a:r>
              <a:rPr lang="en-US" sz="2800" dirty="0" smtClean="0"/>
              <a:t>)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mengenali</a:t>
            </a:r>
            <a:r>
              <a:rPr lang="en-US" sz="2800" dirty="0" smtClean="0"/>
              <a:t> </a:t>
            </a:r>
            <a:r>
              <a:rPr lang="en-US" sz="2800" dirty="0" err="1" smtClean="0"/>
              <a:t>sudut</a:t>
            </a:r>
            <a:r>
              <a:rPr lang="en-US" sz="2800" dirty="0" smtClean="0"/>
              <a:t> </a:t>
            </a:r>
            <a:r>
              <a:rPr lang="en-US" sz="2800" dirty="0" err="1" smtClean="0"/>
              <a:t>pandang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lain.</a:t>
            </a:r>
          </a:p>
          <a:p>
            <a:r>
              <a:rPr lang="en-US" sz="2800" dirty="0" err="1" smtClean="0"/>
              <a:t>Kesadaran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lain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sudut</a:t>
            </a:r>
            <a:r>
              <a:rPr lang="en-US" sz="2800" dirty="0" smtClean="0"/>
              <a:t> </a:t>
            </a:r>
            <a:r>
              <a:rPr lang="en-US" sz="2800" dirty="0" err="1" smtClean="0"/>
              <a:t>pandang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tercermin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berbicara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Co: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berbicara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perspektif</a:t>
            </a:r>
            <a:r>
              <a:rPr lang="en-US" sz="2800" dirty="0" smtClean="0"/>
              <a:t> </a:t>
            </a:r>
            <a:r>
              <a:rPr lang="en-US" sz="2800" dirty="0" err="1" smtClean="0"/>
              <a:t>ganda</a:t>
            </a:r>
            <a:r>
              <a:rPr lang="en-US" sz="2800" dirty="0" smtClean="0"/>
              <a:t>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berbicara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perempuan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dirundung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–&gt; </a:t>
            </a:r>
            <a:r>
              <a:rPr lang="en-US" sz="2800" dirty="0" err="1" smtClean="0"/>
              <a:t>empati</a:t>
            </a:r>
            <a:r>
              <a:rPr lang="en-US" sz="2800" dirty="0" smtClean="0"/>
              <a:t> &amp;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dukungan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b.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</a:t>
            </a:r>
            <a:r>
              <a:rPr lang="en-US" sz="2800" dirty="0" err="1" smtClean="0"/>
              <a:t>Kamu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membuatku</a:t>
            </a:r>
            <a:r>
              <a:rPr lang="en-US" sz="2800" dirty="0" smtClean="0"/>
              <a:t> </a:t>
            </a:r>
            <a:r>
              <a:rPr lang="en-US" sz="2800" dirty="0" err="1" smtClean="0"/>
              <a:t>gila,”Kamu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membuatku</a:t>
            </a:r>
            <a:r>
              <a:rPr lang="en-US" sz="2800" dirty="0" smtClean="0"/>
              <a:t> </a:t>
            </a:r>
            <a:r>
              <a:rPr lang="en-US" sz="2800" dirty="0" err="1" smtClean="0"/>
              <a:t>merasa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performa</a:t>
            </a:r>
            <a:r>
              <a:rPr lang="en-US" sz="2800" dirty="0" smtClean="0"/>
              <a:t> </a:t>
            </a:r>
            <a:r>
              <a:rPr lang="en-US" sz="2800" dirty="0" err="1" smtClean="0"/>
              <a:t>kerjaku</a:t>
            </a:r>
            <a:r>
              <a:rPr lang="en-US" sz="2800" dirty="0" smtClean="0"/>
              <a:t>,” </a:t>
            </a:r>
            <a:r>
              <a:rPr lang="en-US" sz="2800" dirty="0" err="1" smtClean="0"/>
              <a:t>atau</a:t>
            </a:r>
            <a:r>
              <a:rPr lang="en-US" sz="2800" dirty="0" smtClean="0"/>
              <a:t> “</a:t>
            </a:r>
            <a:r>
              <a:rPr lang="en-US" sz="2800" dirty="0" err="1" smtClean="0"/>
              <a:t>Kamu</a:t>
            </a:r>
            <a:r>
              <a:rPr lang="en-US" sz="2800" dirty="0" smtClean="0"/>
              <a:t> </a:t>
            </a:r>
            <a:r>
              <a:rPr lang="en-US" sz="2800" dirty="0" err="1" smtClean="0"/>
              <a:t>menyakitiku</a:t>
            </a:r>
            <a:r>
              <a:rPr lang="en-US" sz="2800" dirty="0" smtClean="0"/>
              <a:t>”, </a:t>
            </a:r>
            <a:r>
              <a:rPr lang="en-US" sz="2800" dirty="0" err="1" smtClean="0"/>
              <a:t>seakan-akan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rasakan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lain.</a:t>
            </a:r>
          </a:p>
          <a:p>
            <a:r>
              <a:rPr lang="en-US" sz="2800" dirty="0" err="1" smtClean="0"/>
              <a:t>Perasaan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ekspektasi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;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lain.</a:t>
            </a:r>
            <a:endParaRPr lang="en-US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228600"/>
            <a:ext cx="4419600" cy="5486400"/>
          </a:xfrm>
        </p:spPr>
        <p:txBody>
          <a:bodyPr/>
          <a:lstStyle/>
          <a:p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perasannya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609600"/>
          <a:ext cx="7848600" cy="56951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24300"/>
                <a:gridCol w="3924300"/>
              </a:tblGrid>
              <a:tr h="57157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Kamu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Saya</a:t>
                      </a:r>
                      <a:endParaRPr lang="en-US" sz="2000" dirty="0"/>
                    </a:p>
                  </a:txBody>
                  <a:tcPr/>
                </a:tc>
              </a:tr>
              <a:tr h="12096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menyakitiku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merasa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sakit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ketika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kamu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mengabaikan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kata-kataku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14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Arial"/>
                          <a:ea typeface="Times New Roman"/>
                          <a:cs typeface="Times New Roman"/>
                        </a:rPr>
                        <a:t>Kamu membuatku merasa kecil.</a:t>
                      </a:r>
                      <a:endParaRPr lang="en-US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Arial"/>
                          <a:ea typeface="Times New Roman"/>
                          <a:cs typeface="Times New Roman"/>
                        </a:rPr>
                        <a:t>Saya merasa kecil ketika kamu bilang saya egois.</a:t>
                      </a:r>
                      <a:endParaRPr lang="en-US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96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Bosku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mengintimidasiku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latin typeface="Arial"/>
                          <a:ea typeface="Calibri"/>
                          <a:cs typeface="Times New Roman"/>
                        </a:rPr>
                        <a:t>Waktu</a:t>
                      </a:r>
                      <a:r>
                        <a:rPr lang="en-US" sz="2000" b="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Calibri"/>
                          <a:cs typeface="Times New Roman"/>
                        </a:rPr>
                        <a:t>bos</a:t>
                      </a:r>
                      <a:r>
                        <a:rPr lang="en-US" sz="2000" b="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Calibri"/>
                          <a:cs typeface="Times New Roman"/>
                        </a:rPr>
                        <a:t>mengkritik</a:t>
                      </a:r>
                      <a:r>
                        <a:rPr lang="en-US" sz="2000" b="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Calibri"/>
                          <a:cs typeface="Times New Roman"/>
                        </a:rPr>
                        <a:t>pekerjaanku</a:t>
                      </a:r>
                      <a:r>
                        <a:rPr lang="en-US" sz="2000" b="0" dirty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b="0" dirty="0" err="1">
                          <a:latin typeface="Arial"/>
                          <a:ea typeface="Calibri"/>
                          <a:cs typeface="Times New Roman"/>
                        </a:rPr>
                        <a:t>saya</a:t>
                      </a:r>
                      <a:r>
                        <a:rPr lang="en-US" sz="2000" b="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Calibri"/>
                          <a:cs typeface="Times New Roman"/>
                        </a:rPr>
                        <a:t>merasa</a:t>
                      </a:r>
                      <a:r>
                        <a:rPr lang="en-US" sz="2000" b="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Calibri"/>
                          <a:cs typeface="Times New Roman"/>
                        </a:rPr>
                        <a:t>diintimidasi</a:t>
                      </a:r>
                      <a:r>
                        <a:rPr lang="en-US" sz="2000" b="0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n-US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278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Arial"/>
                          <a:ea typeface="Times New Roman"/>
                          <a:cs typeface="Times New Roman"/>
                        </a:rPr>
                        <a:t>Pembicara itu membuatku merasa bodoh.</a:t>
                      </a:r>
                      <a:endParaRPr lang="en-US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Saya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merasa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tidak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diberi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informasi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waktu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pembicara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menyampaikan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informasi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rumit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838200"/>
            <a:ext cx="5181600" cy="1143000"/>
          </a:xfrm>
        </p:spPr>
        <p:txBody>
          <a:bodyPr/>
          <a:lstStyle/>
          <a:p>
            <a:r>
              <a:rPr lang="en-US" dirty="0" err="1" smtClean="0"/>
              <a:t>Perbedaan</a:t>
            </a:r>
            <a:r>
              <a:rPr lang="en-US" dirty="0" smtClean="0"/>
              <a:t> KAMU &amp; SAYA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err="1" smtClean="0"/>
              <a:t>Menurut</a:t>
            </a:r>
            <a:r>
              <a:rPr lang="en-US" sz="3500" dirty="0" smtClean="0"/>
              <a:t> </a:t>
            </a:r>
            <a:r>
              <a:rPr lang="en-US" sz="3500" dirty="0" err="1" smtClean="0"/>
              <a:t>Lary</a:t>
            </a:r>
            <a:r>
              <a:rPr lang="en-US" sz="3500" dirty="0" smtClean="0"/>
              <a:t> L. Barker, </a:t>
            </a:r>
            <a:r>
              <a:rPr lang="en-US" sz="3500" dirty="0" err="1" smtClean="0"/>
              <a:t>bahasa</a:t>
            </a:r>
            <a:r>
              <a:rPr lang="en-US" sz="3500" dirty="0" smtClean="0"/>
              <a:t> </a:t>
            </a:r>
            <a:r>
              <a:rPr lang="en-US" sz="3500" dirty="0" err="1" smtClean="0"/>
              <a:t>memiliki</a:t>
            </a:r>
            <a:r>
              <a:rPr lang="en-US" sz="3500" dirty="0" smtClean="0"/>
              <a:t> 3 </a:t>
            </a:r>
            <a:r>
              <a:rPr lang="en-US" sz="3500" dirty="0" err="1" smtClean="0"/>
              <a:t>fungsi</a:t>
            </a:r>
            <a:r>
              <a:rPr lang="en-US" sz="3500" dirty="0" smtClean="0"/>
              <a:t>, </a:t>
            </a:r>
            <a:r>
              <a:rPr lang="en-US" sz="3500" dirty="0" err="1" smtClean="0"/>
              <a:t>yaitu</a:t>
            </a:r>
            <a:r>
              <a:rPr lang="en-US" sz="3500" dirty="0" smtClean="0"/>
              <a:t>:</a:t>
            </a:r>
            <a:br>
              <a:rPr lang="en-US" sz="3500" dirty="0" smtClean="0"/>
            </a:b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34965"/>
            <a:ext cx="7618780" cy="4123035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penamaan</a:t>
            </a:r>
            <a:r>
              <a:rPr lang="en-US" dirty="0" smtClean="0"/>
              <a:t> (</a:t>
            </a:r>
            <a:r>
              <a:rPr lang="en-US" i="1" dirty="0" smtClean="0"/>
              <a:t>naming/ labeling</a:t>
            </a:r>
            <a:r>
              <a:rPr lang="en-US" dirty="0" smtClean="0"/>
              <a:t>).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pPr marL="514350" lvl="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Kisah</a:t>
            </a:r>
            <a:r>
              <a:rPr lang="en-US" dirty="0" smtClean="0"/>
              <a:t> Roth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seringnya</a:t>
            </a:r>
            <a:r>
              <a:rPr lang="en-US" dirty="0" smtClean="0"/>
              <a:t> </a:t>
            </a: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i="1" dirty="0" err="1" smtClean="0"/>
              <a:t>kamu</a:t>
            </a:r>
            <a:r>
              <a:rPr lang="en-US" dirty="0" smtClean="0"/>
              <a:t>. </a:t>
            </a: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bilang</a:t>
            </a:r>
            <a:r>
              <a:rPr lang="en-US" dirty="0" smtClean="0"/>
              <a:t> </a:t>
            </a:r>
            <a:r>
              <a:rPr lang="en-US" dirty="0" err="1" smtClean="0"/>
              <a:t>pacarku</a:t>
            </a:r>
            <a:r>
              <a:rPr lang="en-US" dirty="0" smtClean="0"/>
              <a:t> </a:t>
            </a:r>
            <a:r>
              <a:rPr lang="en-US" dirty="0" err="1" smtClean="0"/>
              <a:t>membuatku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bahagia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ayahku</a:t>
            </a:r>
            <a:r>
              <a:rPr lang="en-US" dirty="0" smtClean="0"/>
              <a:t> </a:t>
            </a:r>
            <a:r>
              <a:rPr lang="en-US" dirty="0" err="1" smtClean="0"/>
              <a:t>membuatmu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.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perasaanku</a:t>
            </a:r>
            <a:r>
              <a:rPr lang="en-US" dirty="0" smtClean="0"/>
              <a:t>. </a:t>
            </a:r>
            <a:r>
              <a:rPr lang="en-US" dirty="0" err="1" smtClean="0"/>
              <a:t>Aku</a:t>
            </a:r>
            <a:r>
              <a:rPr lang="en-US" dirty="0" smtClean="0"/>
              <a:t> yang </a:t>
            </a:r>
            <a:r>
              <a:rPr lang="en-US" dirty="0" err="1" smtClean="0"/>
              <a:t>melakukannya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52600"/>
            <a:ext cx="8915400" cy="991820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C. </a:t>
            </a:r>
            <a:r>
              <a:rPr lang="en-US" sz="2800" dirty="0" err="1" smtClean="0"/>
              <a:t>Menghormati</a:t>
            </a:r>
            <a:r>
              <a:rPr lang="en-US" sz="2800" dirty="0" smtClean="0"/>
              <a:t> </a:t>
            </a:r>
            <a:r>
              <a:rPr lang="en-US" sz="2800" dirty="0" err="1" smtClean="0"/>
              <a:t>perkataan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idenya</a:t>
            </a:r>
            <a:r>
              <a:rPr lang="en-US" sz="2800" dirty="0" smtClean="0"/>
              <a:t>.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34965"/>
            <a:ext cx="7618780" cy="412303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/>
              <a:t>Menghormati</a:t>
            </a:r>
            <a:r>
              <a:rPr lang="en-US" sz="2800" dirty="0" smtClean="0"/>
              <a:t> </a:t>
            </a:r>
            <a:r>
              <a:rPr lang="en-US" sz="2800" dirty="0" err="1" smtClean="0"/>
              <a:t>perkataan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pikirannya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landasan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efektif</a:t>
            </a:r>
            <a:r>
              <a:rPr lang="en-US" sz="2800" dirty="0" smtClean="0"/>
              <a:t>. </a:t>
            </a:r>
          </a:p>
          <a:p>
            <a:pPr algn="just"/>
            <a:r>
              <a:rPr lang="en-US" sz="2800" dirty="0" smtClean="0"/>
              <a:t>Kita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tumbuh</a:t>
            </a:r>
            <a:r>
              <a:rPr lang="en-US" sz="2800" dirty="0" smtClean="0"/>
              <a:t>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membuka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perspektif</a:t>
            </a:r>
            <a:r>
              <a:rPr lang="en-US" sz="2800" dirty="0" smtClean="0"/>
              <a:t>,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pikiran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. </a:t>
            </a:r>
          </a:p>
          <a:p>
            <a:pPr algn="just"/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mengerti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</a:t>
            </a:r>
            <a:r>
              <a:rPr lang="en-US" sz="2800" dirty="0" err="1" smtClean="0"/>
              <a:t>katakan</a:t>
            </a:r>
            <a:r>
              <a:rPr lang="en-US" sz="2800" dirty="0" smtClean="0"/>
              <a:t>, </a:t>
            </a:r>
            <a:r>
              <a:rPr lang="en-US" sz="2800" dirty="0" err="1" smtClean="0"/>
              <a:t>minta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menjabarkannya</a:t>
            </a:r>
            <a:r>
              <a:rPr lang="en-US" sz="2800" dirty="0" smtClean="0"/>
              <a:t>. Hal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tertarik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menghormati</a:t>
            </a:r>
            <a:r>
              <a:rPr lang="en-US" sz="2800" dirty="0" smtClean="0"/>
              <a:t> </a:t>
            </a:r>
            <a:r>
              <a:rPr lang="en-US" sz="2800" dirty="0" err="1" smtClean="0"/>
              <a:t>keahlian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900" dirty="0" smtClean="0"/>
              <a:t>d. </a:t>
            </a:r>
            <a:r>
              <a:rPr lang="en-US" sz="3900" dirty="0" err="1" smtClean="0"/>
              <a:t>Mengusahakan</a:t>
            </a:r>
            <a:r>
              <a:rPr lang="en-US" sz="3900" dirty="0" smtClean="0"/>
              <a:t> </a:t>
            </a:r>
            <a:r>
              <a:rPr lang="en-US" sz="3900" dirty="0" err="1" smtClean="0"/>
              <a:t>akurasi</a:t>
            </a:r>
            <a:r>
              <a:rPr lang="en-US" sz="3900" dirty="0" smtClean="0"/>
              <a:t> </a:t>
            </a:r>
            <a:r>
              <a:rPr lang="en-US" sz="3900" dirty="0" err="1" smtClean="0"/>
              <a:t>dan</a:t>
            </a:r>
            <a:r>
              <a:rPr lang="en-US" sz="3900" dirty="0" smtClean="0"/>
              <a:t> </a:t>
            </a:r>
            <a:r>
              <a:rPr lang="en-US" sz="3900" dirty="0" err="1" smtClean="0"/>
              <a:t>kejelasan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err="1" smtClean="0"/>
              <a:t>Menyadari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abstraksi</a:t>
            </a:r>
            <a:endParaRPr lang="en-US" sz="2800" dirty="0" smtClean="0"/>
          </a:p>
          <a:p>
            <a:endParaRPr lang="en-US" sz="3000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2209800"/>
            <a:ext cx="8305800" cy="434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895600"/>
            <a:ext cx="7162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500" dirty="0" err="1" smtClean="0"/>
              <a:t>Bahasa</a:t>
            </a:r>
            <a:r>
              <a:rPr lang="en-US" sz="2500" dirty="0" smtClean="0"/>
              <a:t> </a:t>
            </a:r>
            <a:r>
              <a:rPr lang="en-US" sz="2500" dirty="0" err="1" smtClean="0"/>
              <a:t>abstrak</a:t>
            </a:r>
            <a:r>
              <a:rPr lang="en-US" sz="2500" dirty="0" smtClean="0"/>
              <a:t> </a:t>
            </a:r>
            <a:r>
              <a:rPr lang="en-US" sz="2500" dirty="0" err="1" smtClean="0"/>
              <a:t>menyebabkan</a:t>
            </a:r>
            <a:r>
              <a:rPr lang="en-US" sz="2500" dirty="0" smtClean="0"/>
              <a:t> </a:t>
            </a:r>
            <a:r>
              <a:rPr lang="en-US" sz="2500" dirty="0" err="1" smtClean="0"/>
              <a:t>kesalahpahaman</a:t>
            </a:r>
            <a:r>
              <a:rPr lang="en-US" sz="25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err="1" smtClean="0"/>
              <a:t>Bahasa</a:t>
            </a:r>
            <a:r>
              <a:rPr lang="en-US" sz="2500" dirty="0" smtClean="0"/>
              <a:t> </a:t>
            </a:r>
            <a:r>
              <a:rPr lang="en-US" sz="2500" dirty="0" err="1" smtClean="0"/>
              <a:t>konkret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contoh</a:t>
            </a:r>
            <a:r>
              <a:rPr lang="en-US" sz="2500" dirty="0" smtClean="0"/>
              <a:t> </a:t>
            </a:r>
            <a:r>
              <a:rPr lang="en-US" sz="2500" dirty="0" err="1" smtClean="0"/>
              <a:t>spesifik</a:t>
            </a:r>
            <a:r>
              <a:rPr lang="en-US" sz="2500" dirty="0" smtClean="0"/>
              <a:t> </a:t>
            </a:r>
            <a:r>
              <a:rPr lang="en-US" sz="2500" dirty="0" err="1" smtClean="0"/>
              <a:t>membantu</a:t>
            </a:r>
            <a:r>
              <a:rPr lang="en-US" sz="2500" dirty="0" smtClean="0"/>
              <a:t> </a:t>
            </a:r>
            <a:r>
              <a:rPr lang="en-US" sz="2500" dirty="0" err="1" smtClean="0"/>
              <a:t>pemahaman</a:t>
            </a:r>
            <a:r>
              <a:rPr lang="en-US" sz="2500" dirty="0" smtClean="0"/>
              <a:t> </a:t>
            </a:r>
            <a:r>
              <a:rPr lang="en-US" sz="2500" dirty="0" err="1" smtClean="0"/>
              <a:t>orang</a:t>
            </a:r>
            <a:r>
              <a:rPr lang="en-US" sz="2500" dirty="0" smtClean="0"/>
              <a:t> yang </a:t>
            </a:r>
            <a:r>
              <a:rPr lang="en-US" sz="2500" dirty="0" err="1" smtClean="0"/>
              <a:t>berbagi</a:t>
            </a:r>
            <a:r>
              <a:rPr lang="en-US" sz="2500" dirty="0" smtClean="0"/>
              <a:t> </a:t>
            </a:r>
            <a:r>
              <a:rPr lang="en-US" sz="2500" dirty="0" err="1" smtClean="0"/>
              <a:t>perilaku</a:t>
            </a:r>
            <a:r>
              <a:rPr lang="en-US" sz="2500" dirty="0" smtClean="0"/>
              <a:t> yang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diinginkan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mana</a:t>
            </a:r>
            <a:r>
              <a:rPr lang="en-US" sz="2500" dirty="0" smtClean="0"/>
              <a:t> yang </a:t>
            </a:r>
            <a:r>
              <a:rPr lang="en-US" sz="2500" dirty="0" err="1" smtClean="0"/>
              <a:t>diinginkan</a:t>
            </a:r>
            <a:r>
              <a:rPr lang="en-US" sz="25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Co: “</a:t>
            </a:r>
            <a:r>
              <a:rPr lang="en-US" sz="2500" dirty="0" err="1" smtClean="0"/>
              <a:t>Saya</a:t>
            </a:r>
            <a:r>
              <a:rPr lang="en-US" sz="2500" dirty="0" smtClean="0"/>
              <a:t> </a:t>
            </a:r>
            <a:r>
              <a:rPr lang="en-US" sz="2500" dirty="0" err="1" smtClean="0"/>
              <a:t>ingin</a:t>
            </a:r>
            <a:r>
              <a:rPr lang="en-US" sz="2500" dirty="0" smtClean="0"/>
              <a:t> </a:t>
            </a:r>
            <a:r>
              <a:rPr lang="en-US" sz="2500" dirty="0" err="1" smtClean="0"/>
              <a:t>Anda</a:t>
            </a:r>
            <a:r>
              <a:rPr lang="en-US" sz="2500" dirty="0" smtClean="0"/>
              <a:t> </a:t>
            </a:r>
            <a:r>
              <a:rPr lang="en-US" sz="2500" dirty="0" err="1" smtClean="0"/>
              <a:t>menjadi</a:t>
            </a:r>
            <a:r>
              <a:rPr lang="en-US" sz="2500" dirty="0" smtClean="0"/>
              <a:t> </a:t>
            </a:r>
            <a:r>
              <a:rPr lang="en-US" sz="2500" dirty="0" err="1" smtClean="0"/>
              <a:t>lebih</a:t>
            </a:r>
            <a:r>
              <a:rPr lang="en-US" sz="2500" dirty="0" smtClean="0"/>
              <a:t> </a:t>
            </a:r>
            <a:r>
              <a:rPr lang="en-US" sz="2500" dirty="0" err="1" smtClean="0"/>
              <a:t>bertanggung</a:t>
            </a:r>
            <a:r>
              <a:rPr lang="en-US" sz="2500" dirty="0" smtClean="0"/>
              <a:t> </a:t>
            </a:r>
            <a:r>
              <a:rPr lang="en-US" sz="2500" dirty="0" err="1" smtClean="0"/>
              <a:t>jawab</a:t>
            </a:r>
            <a:r>
              <a:rPr lang="en-US" sz="2500" dirty="0" smtClean="0"/>
              <a:t> </a:t>
            </a:r>
            <a:r>
              <a:rPr lang="en-US" sz="2500" dirty="0" err="1" smtClean="0"/>
              <a:t>tentang</a:t>
            </a:r>
            <a:r>
              <a:rPr lang="en-US" sz="2500" dirty="0" smtClean="0"/>
              <a:t> </a:t>
            </a:r>
            <a:r>
              <a:rPr lang="en-US" sz="2500" dirty="0" err="1" smtClean="0"/>
              <a:t>pekerjaan</a:t>
            </a:r>
            <a:r>
              <a:rPr lang="en-US" sz="2500" dirty="0" smtClean="0"/>
              <a:t> </a:t>
            </a:r>
            <a:r>
              <a:rPr lang="en-US" sz="2500" dirty="0" err="1" smtClean="0"/>
              <a:t>Anda</a:t>
            </a:r>
            <a:r>
              <a:rPr lang="en-US" sz="2500" dirty="0" smtClean="0"/>
              <a:t>”</a:t>
            </a:r>
            <a:endParaRPr lang="en-US" sz="25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592763"/>
          </a:xfrm>
        </p:spPr>
        <p:txBody>
          <a:bodyPr>
            <a:normAutofit/>
          </a:bodyPr>
          <a:lstStyle/>
          <a:p>
            <a:pPr lvl="0"/>
            <a:r>
              <a:rPr lang="en-US" sz="2800" dirty="0" err="1" smtClean="0"/>
              <a:t>Membatasi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1676400"/>
            <a:ext cx="8077200" cy="480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2438400"/>
            <a:ext cx="65532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500" dirty="0" smtClean="0"/>
              <a:t>1. Kita </a:t>
            </a:r>
            <a:r>
              <a:rPr lang="en-US" sz="2500" dirty="0" err="1" smtClean="0"/>
              <a:t>harus</a:t>
            </a:r>
            <a:r>
              <a:rPr lang="en-US" sz="2500" dirty="0" smtClean="0"/>
              <a:t> </a:t>
            </a:r>
            <a:r>
              <a:rPr lang="en-US" sz="2500" dirty="0" err="1" smtClean="0"/>
              <a:t>membatasi</a:t>
            </a:r>
            <a:r>
              <a:rPr lang="en-US" sz="2500" dirty="0" smtClean="0"/>
              <a:t> </a:t>
            </a:r>
            <a:r>
              <a:rPr lang="en-US" sz="2500" dirty="0" err="1" smtClean="0"/>
              <a:t>generalisasi</a:t>
            </a:r>
            <a:r>
              <a:rPr lang="en-US" sz="2500" dirty="0" smtClean="0"/>
              <a:t>.</a:t>
            </a:r>
          </a:p>
          <a:p>
            <a:pPr algn="just"/>
            <a:r>
              <a:rPr lang="en-US" sz="2500" dirty="0" smtClean="0"/>
              <a:t>“</a:t>
            </a:r>
            <a:r>
              <a:rPr lang="en-US" sz="2500" dirty="0" err="1" smtClean="0"/>
              <a:t>Politikus</a:t>
            </a:r>
            <a:r>
              <a:rPr lang="en-US" sz="2500" dirty="0" smtClean="0"/>
              <a:t> </a:t>
            </a:r>
            <a:r>
              <a:rPr lang="en-US" sz="2500" dirty="0" err="1" smtClean="0"/>
              <a:t>harus</a:t>
            </a:r>
            <a:r>
              <a:rPr lang="en-US" sz="2500" dirty="0" smtClean="0"/>
              <a:t> </a:t>
            </a:r>
            <a:r>
              <a:rPr lang="en-US" sz="2500" dirty="0" err="1" smtClean="0"/>
              <a:t>jujur</a:t>
            </a:r>
            <a:r>
              <a:rPr lang="en-US" sz="2500" dirty="0" smtClean="0"/>
              <a:t>” </a:t>
            </a:r>
            <a:r>
              <a:rPr lang="en-US" sz="2500" dirty="0" err="1" smtClean="0"/>
              <a:t>adalah</a:t>
            </a:r>
            <a:r>
              <a:rPr lang="en-US" sz="2500" dirty="0" smtClean="0"/>
              <a:t> </a:t>
            </a:r>
            <a:r>
              <a:rPr lang="en-US" sz="2500" dirty="0" err="1" smtClean="0"/>
              <a:t>pernyataan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salah</a:t>
            </a:r>
            <a:r>
              <a:rPr lang="en-US" sz="2500" dirty="0" smtClean="0"/>
              <a:t> </a:t>
            </a:r>
            <a:r>
              <a:rPr lang="en-US" sz="2500" dirty="0" err="1" smtClean="0"/>
              <a:t>karena</a:t>
            </a:r>
            <a:r>
              <a:rPr lang="en-US" sz="2500" dirty="0" smtClean="0"/>
              <a:t> </a:t>
            </a:r>
            <a:r>
              <a:rPr lang="en-US" sz="2500" dirty="0" err="1" smtClean="0"/>
              <a:t>terlalu</a:t>
            </a:r>
            <a:r>
              <a:rPr lang="en-US" sz="2500" dirty="0" smtClean="0"/>
              <a:t> </a:t>
            </a:r>
            <a:r>
              <a:rPr lang="en-US" sz="2500" dirty="0" err="1" smtClean="0"/>
              <a:t>menggeneralisasi</a:t>
            </a:r>
            <a:r>
              <a:rPr lang="en-US" sz="2500" dirty="0" smtClean="0"/>
              <a:t>. </a:t>
            </a:r>
            <a:r>
              <a:rPr lang="en-US" sz="2500" dirty="0" err="1" smtClean="0"/>
              <a:t>Pernyataan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lebih</a:t>
            </a:r>
            <a:r>
              <a:rPr lang="en-US" sz="2500" dirty="0" smtClean="0"/>
              <a:t> </a:t>
            </a:r>
            <a:r>
              <a:rPr lang="en-US" sz="2500" dirty="0" err="1" smtClean="0"/>
              <a:t>akurat</a:t>
            </a:r>
            <a:r>
              <a:rPr lang="en-US" sz="2500" dirty="0" smtClean="0"/>
              <a:t> </a:t>
            </a:r>
            <a:r>
              <a:rPr lang="en-US" sz="2500" dirty="0" err="1" smtClean="0"/>
              <a:t>adalah</a:t>
            </a:r>
            <a:r>
              <a:rPr lang="en-US" sz="2500" dirty="0" smtClean="0"/>
              <a:t>, “</a:t>
            </a:r>
            <a:r>
              <a:rPr lang="en-US" sz="2500" dirty="0" err="1" smtClean="0"/>
              <a:t>Sejumlah</a:t>
            </a:r>
            <a:r>
              <a:rPr lang="en-US" sz="2500" dirty="0" smtClean="0"/>
              <a:t> </a:t>
            </a:r>
            <a:r>
              <a:rPr lang="en-US" sz="2500" dirty="0" err="1" smtClean="0"/>
              <a:t>politikus</a:t>
            </a:r>
            <a:r>
              <a:rPr lang="en-US" sz="2500" dirty="0" smtClean="0"/>
              <a:t> </a:t>
            </a:r>
            <a:r>
              <a:rPr lang="en-US" sz="2500" dirty="0" err="1" smtClean="0"/>
              <a:t>terbukti</a:t>
            </a:r>
            <a:r>
              <a:rPr lang="en-US" sz="2500" dirty="0" smtClean="0"/>
              <a:t> </a:t>
            </a:r>
            <a:r>
              <a:rPr lang="en-US" sz="2500" dirty="0" err="1" smtClean="0"/>
              <a:t>menerima</a:t>
            </a:r>
            <a:r>
              <a:rPr lang="en-US" sz="2500" dirty="0" smtClean="0"/>
              <a:t> </a:t>
            </a:r>
            <a:r>
              <a:rPr lang="en-US" sz="2500" dirty="0" err="1" smtClean="0"/>
              <a:t>bayaran</a:t>
            </a:r>
            <a:r>
              <a:rPr lang="en-US" sz="2500" dirty="0" smtClean="0"/>
              <a:t>.”</a:t>
            </a:r>
          </a:p>
          <a:p>
            <a:pPr lvl="0" algn="just"/>
            <a:r>
              <a:rPr lang="en-US" sz="2500" dirty="0" smtClean="0"/>
              <a:t>2. </a:t>
            </a:r>
            <a:r>
              <a:rPr lang="en-US" sz="2500" dirty="0" err="1" smtClean="0"/>
              <a:t>Membatasi</a:t>
            </a:r>
            <a:r>
              <a:rPr lang="en-US" sz="2500" dirty="0" smtClean="0"/>
              <a:t> </a:t>
            </a:r>
            <a:r>
              <a:rPr lang="en-US" sz="2500" dirty="0" err="1" smtClean="0"/>
              <a:t>bahasa</a:t>
            </a:r>
            <a:r>
              <a:rPr lang="en-US" sz="2500" dirty="0" smtClean="0"/>
              <a:t> </a:t>
            </a:r>
            <a:r>
              <a:rPr lang="en-US" sz="2500" dirty="0" err="1" smtClean="0"/>
              <a:t>ketika</a:t>
            </a:r>
            <a:r>
              <a:rPr lang="en-US" sz="2500" dirty="0" smtClean="0"/>
              <a:t> </a:t>
            </a:r>
            <a:r>
              <a:rPr lang="en-US" sz="2500" dirty="0" err="1" smtClean="0"/>
              <a:t>menjelaskan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mengevaluasi</a:t>
            </a:r>
            <a:r>
              <a:rPr lang="en-US" sz="2500" dirty="0" smtClean="0"/>
              <a:t> </a:t>
            </a:r>
            <a:r>
              <a:rPr lang="en-US" sz="2500" dirty="0" err="1" smtClean="0"/>
              <a:t>orang</a:t>
            </a:r>
            <a:r>
              <a:rPr lang="en-US" sz="2500" dirty="0" smtClean="0"/>
              <a:t> lain. </a:t>
            </a:r>
          </a:p>
          <a:p>
            <a:pPr lvl="0" algn="just"/>
            <a:r>
              <a:rPr lang="en-US" sz="2500" dirty="0" err="1" smtClean="0"/>
              <a:t>Misal</a:t>
            </a:r>
            <a:r>
              <a:rPr lang="en-US" sz="2500" dirty="0" smtClean="0"/>
              <a:t>, “Ann </a:t>
            </a:r>
            <a:r>
              <a:rPr lang="en-US" sz="2500" dirty="0" err="1" smtClean="0"/>
              <a:t>adalah</a:t>
            </a:r>
            <a:r>
              <a:rPr lang="en-US" sz="2500" dirty="0" smtClean="0"/>
              <a:t> </a:t>
            </a:r>
            <a:r>
              <a:rPr lang="en-US" sz="2500" dirty="0" err="1" smtClean="0"/>
              <a:t>egois</a:t>
            </a:r>
            <a:r>
              <a:rPr lang="en-US" sz="2500" dirty="0" smtClean="0"/>
              <a:t>”, “Don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bertanggung</a:t>
            </a:r>
            <a:r>
              <a:rPr lang="en-US" sz="2500" dirty="0" smtClean="0"/>
              <a:t> </a:t>
            </a:r>
            <a:r>
              <a:rPr lang="en-US" sz="2500" dirty="0" err="1" smtClean="0"/>
              <a:t>jawab</a:t>
            </a:r>
            <a:r>
              <a:rPr lang="en-US" sz="2500" dirty="0" smtClean="0"/>
              <a:t>.”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err="1" smtClean="0"/>
              <a:t>Cangara</a:t>
            </a:r>
            <a:r>
              <a:rPr lang="en-US" sz="3000" dirty="0" smtClean="0"/>
              <a:t>, </a:t>
            </a:r>
            <a:r>
              <a:rPr lang="en-US" sz="3000" dirty="0" err="1" smtClean="0"/>
              <a:t>Hafied</a:t>
            </a:r>
            <a:r>
              <a:rPr lang="en-US" sz="3000" dirty="0" smtClean="0"/>
              <a:t>. 2014. </a:t>
            </a:r>
            <a:r>
              <a:rPr lang="en-US" sz="3000" dirty="0" err="1" smtClean="0"/>
              <a:t>Pengantar</a:t>
            </a:r>
            <a:r>
              <a:rPr lang="en-US" sz="3000" dirty="0" smtClean="0"/>
              <a:t> </a:t>
            </a:r>
            <a:r>
              <a:rPr lang="en-US" sz="3000" dirty="0" err="1" smtClean="0"/>
              <a:t>Ilmu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, Jakarta: PT. Raja </a:t>
            </a:r>
            <a:r>
              <a:rPr lang="en-US" sz="3000" dirty="0" err="1" smtClean="0"/>
              <a:t>Grafindo</a:t>
            </a:r>
            <a:r>
              <a:rPr lang="en-US" sz="3000" dirty="0" smtClean="0"/>
              <a:t> </a:t>
            </a:r>
            <a:r>
              <a:rPr lang="en-US" sz="3000" dirty="0" err="1" smtClean="0"/>
              <a:t>Persada</a:t>
            </a:r>
            <a:endParaRPr lang="en-US" sz="3000" dirty="0" smtClean="0"/>
          </a:p>
          <a:p>
            <a:r>
              <a:rPr lang="en-US" sz="3000" dirty="0" err="1" smtClean="0"/>
              <a:t>Mulyana</a:t>
            </a:r>
            <a:r>
              <a:rPr lang="en-US" sz="3000" dirty="0" smtClean="0"/>
              <a:t>, </a:t>
            </a:r>
            <a:r>
              <a:rPr lang="en-US" sz="3000" dirty="0" err="1" smtClean="0"/>
              <a:t>Deddy</a:t>
            </a:r>
            <a:r>
              <a:rPr lang="en-US" sz="3000" dirty="0" smtClean="0"/>
              <a:t>. 2010. </a:t>
            </a:r>
            <a:r>
              <a:rPr lang="en-US" sz="3000" dirty="0" err="1" smtClean="0"/>
              <a:t>Ilmu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Pengantar</a:t>
            </a:r>
            <a:r>
              <a:rPr lang="en-US" sz="3000" dirty="0" smtClean="0"/>
              <a:t>, Bandung: PT. </a:t>
            </a:r>
            <a:r>
              <a:rPr lang="en-US" sz="3000" dirty="0" err="1" smtClean="0"/>
              <a:t>Remaja</a:t>
            </a:r>
            <a:r>
              <a:rPr lang="en-US" sz="3000" dirty="0" smtClean="0"/>
              <a:t> </a:t>
            </a:r>
            <a:r>
              <a:rPr lang="en-US" sz="3000" dirty="0" err="1" smtClean="0"/>
              <a:t>Rosdakarya</a:t>
            </a:r>
            <a:endParaRPr lang="en-US" sz="3000" dirty="0" smtClean="0"/>
          </a:p>
          <a:p>
            <a:r>
              <a:rPr lang="en-US" sz="3000" dirty="0" smtClean="0"/>
              <a:t>Wood, Julia T. 2013. </a:t>
            </a:r>
            <a:r>
              <a:rPr lang="en-US" sz="3000" i="1" dirty="0" err="1" smtClean="0"/>
              <a:t>Komunikasi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Teori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Praktik</a:t>
            </a:r>
            <a:r>
              <a:rPr lang="en-US" sz="3000" i="1" dirty="0" smtClean="0"/>
              <a:t> (</a:t>
            </a:r>
            <a:r>
              <a:rPr lang="en-US" sz="3000" i="1" dirty="0" err="1" smtClean="0"/>
              <a:t>Komunikasi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Dalam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Kehidupan</a:t>
            </a:r>
            <a:r>
              <a:rPr lang="en-US" sz="3000" i="1" dirty="0" smtClean="0"/>
              <a:t> Kita</a:t>
            </a:r>
            <a:r>
              <a:rPr lang="en-US" sz="3000" dirty="0" smtClean="0"/>
              <a:t>), Jakarta: </a:t>
            </a:r>
            <a:r>
              <a:rPr lang="en-US" sz="3000" dirty="0" err="1" smtClean="0"/>
              <a:t>Salemba</a:t>
            </a:r>
            <a:r>
              <a:rPr lang="en-US" sz="3000" dirty="0" smtClean="0"/>
              <a:t> </a:t>
            </a:r>
            <a:r>
              <a:rPr lang="en-US" sz="3000" dirty="0" err="1" smtClean="0"/>
              <a:t>Humanika</a:t>
            </a:r>
            <a:endParaRPr lang="en-US" sz="3000" dirty="0" smtClean="0"/>
          </a:p>
          <a:p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500" dirty="0" smtClean="0"/>
              <a:t>1. </a:t>
            </a:r>
            <a:r>
              <a:rPr lang="en-US" sz="3500" dirty="0" err="1" smtClean="0"/>
              <a:t>Fungsi</a:t>
            </a:r>
            <a:r>
              <a:rPr lang="en-US" sz="3500" dirty="0" smtClean="0"/>
              <a:t> </a:t>
            </a:r>
            <a:r>
              <a:rPr lang="en-US" sz="3500" dirty="0" err="1" smtClean="0"/>
              <a:t>penamaan</a:t>
            </a:r>
            <a:r>
              <a:rPr lang="en-US" sz="3500" dirty="0" smtClean="0"/>
              <a:t> (</a:t>
            </a:r>
            <a:r>
              <a:rPr lang="en-US" sz="3500" i="1" dirty="0" smtClean="0"/>
              <a:t>naming/ labeling</a:t>
            </a:r>
            <a:r>
              <a:rPr lang="en-US" sz="3500" dirty="0" smtClean="0"/>
              <a:t>)</a:t>
            </a:r>
            <a:br>
              <a:rPr lang="en-US" sz="3500" dirty="0" smtClean="0"/>
            </a:b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Penamaan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penjulukan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tindakan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namanya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dirujuk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2. </a:t>
            </a:r>
            <a:r>
              <a:rPr lang="en-US" sz="3500" dirty="0" err="1" smtClean="0"/>
              <a:t>Fungsi</a:t>
            </a:r>
            <a:r>
              <a:rPr lang="en-US" sz="3500" dirty="0" smtClean="0"/>
              <a:t> </a:t>
            </a:r>
            <a:r>
              <a:rPr lang="en-US" sz="3500" dirty="0" err="1" smtClean="0"/>
              <a:t>interaksi</a:t>
            </a:r>
            <a:r>
              <a:rPr lang="en-US" sz="3500" dirty="0" smtClean="0"/>
              <a:t/>
            </a:r>
            <a:br>
              <a:rPr lang="en-US" sz="3500" dirty="0" smtClean="0"/>
            </a:b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bangun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 </a:t>
            </a:r>
            <a:r>
              <a:rPr lang="en-US" dirty="0" err="1" smtClean="0"/>
              <a:t>tidur</a:t>
            </a:r>
            <a:r>
              <a:rPr lang="en-US" dirty="0" smtClean="0"/>
              <a:t> </a:t>
            </a:r>
            <a:r>
              <a:rPr lang="en-US" dirty="0" err="1" smtClean="0"/>
              <a:t>malam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500" dirty="0" smtClean="0"/>
              <a:t>3. </a:t>
            </a:r>
            <a:r>
              <a:rPr lang="en-US" sz="3500" dirty="0" err="1" smtClean="0"/>
              <a:t>Fungsi</a:t>
            </a:r>
            <a:r>
              <a:rPr lang="en-US" sz="3500" dirty="0" smtClean="0"/>
              <a:t> </a:t>
            </a:r>
            <a:r>
              <a:rPr lang="en-US" sz="3500" dirty="0" err="1" smtClean="0"/>
              <a:t>transmisi</a:t>
            </a:r>
            <a:r>
              <a:rPr lang="en-US" sz="3500" dirty="0" smtClean="0"/>
              <a:t> </a:t>
            </a:r>
            <a:r>
              <a:rPr lang="en-US" sz="3500" dirty="0" err="1" smtClean="0"/>
              <a:t>informasi</a:t>
            </a:r>
            <a:r>
              <a:rPr lang="en-US" sz="3500" dirty="0" smtClean="0"/>
              <a:t/>
            </a:r>
            <a:br>
              <a:rPr lang="en-US" sz="3500" dirty="0" smtClean="0"/>
            </a:b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</a:p>
          <a:p>
            <a:r>
              <a:rPr lang="en-US" dirty="0" smtClean="0"/>
              <a:t>Kita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2235" y="1828800"/>
            <a:ext cx="7611765" cy="911655"/>
          </a:xfrm>
        </p:spPr>
        <p:txBody>
          <a:bodyPr>
            <a:noAutofit/>
          </a:bodyPr>
          <a:lstStyle/>
          <a:p>
            <a:r>
              <a:rPr lang="en-US" sz="3000" dirty="0" smtClean="0"/>
              <a:t>Prof. </a:t>
            </a:r>
            <a:r>
              <a:rPr lang="en-US" sz="3000" dirty="0" err="1" smtClean="0"/>
              <a:t>Hafied</a:t>
            </a:r>
            <a:r>
              <a:rPr lang="en-US" sz="3000" dirty="0" smtClean="0"/>
              <a:t> </a:t>
            </a:r>
            <a:r>
              <a:rPr lang="en-US" sz="3000" dirty="0" err="1" smtClean="0"/>
              <a:t>Cangara</a:t>
            </a:r>
            <a:r>
              <a:rPr lang="en-US" sz="3000" dirty="0" smtClean="0"/>
              <a:t> </a:t>
            </a:r>
            <a:r>
              <a:rPr lang="en-US" sz="3000" dirty="0" err="1" smtClean="0"/>
              <a:t>mengemukakan</a:t>
            </a:r>
            <a:r>
              <a:rPr lang="en-US" sz="3000" dirty="0" smtClean="0"/>
              <a:t> 3 </a:t>
            </a:r>
            <a:r>
              <a:rPr lang="en-US" sz="3000" dirty="0" err="1" smtClean="0"/>
              <a:t>fungsi</a:t>
            </a:r>
            <a:r>
              <a:rPr lang="en-US" sz="3000" dirty="0" smtClean="0"/>
              <a:t> </a:t>
            </a:r>
            <a:r>
              <a:rPr lang="en-US" sz="3000" dirty="0" err="1" smtClean="0"/>
              <a:t>bahasa</a:t>
            </a:r>
            <a:r>
              <a:rPr lang="en-US" sz="3000" dirty="0" smtClean="0"/>
              <a:t>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</a:t>
            </a:r>
            <a:r>
              <a:rPr lang="en-US" sz="3000" dirty="0" err="1" smtClean="0"/>
              <a:t>berikut</a:t>
            </a:r>
            <a:r>
              <a:rPr lang="en-US" sz="3000" dirty="0" smtClean="0"/>
              <a:t>:</a:t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734965"/>
            <a:ext cx="7618780" cy="4123035"/>
          </a:xfrm>
        </p:spPr>
        <p:txBody>
          <a:bodyPr/>
          <a:lstStyle/>
          <a:p>
            <a:pPr marL="514350" lvl="0" indent="-514350">
              <a:buAutoNum type="alphaL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c.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ikatan-ikatan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 marL="514350" lvl="0" indent="-514350">
              <a:buAutoNum type="alphaLcPeriod"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c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</Template>
  <TotalTime>611</TotalTime>
  <Words>2206</Words>
  <Application>Microsoft Office PowerPoint</Application>
  <PresentationFormat>On-screen Show (4:3)</PresentationFormat>
  <Paragraphs>223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Focus</vt:lpstr>
      <vt:lpstr>Office Theme</vt:lpstr>
      <vt:lpstr>Slide 1</vt:lpstr>
      <vt:lpstr>Berkomunikasi secara verbal</vt:lpstr>
      <vt:lpstr>Slide 3</vt:lpstr>
      <vt:lpstr>Fungsi bahasa bagi kehidupan manusia </vt:lpstr>
      <vt:lpstr> Menurut Lary L. Barker, bahasa memiliki 3 fungsi, yaitu: </vt:lpstr>
      <vt:lpstr>1. Fungsi penamaan (naming/ labeling) </vt:lpstr>
      <vt:lpstr>2. Fungsi interaksi </vt:lpstr>
      <vt:lpstr>3. Fungsi transmisi informasi </vt:lpstr>
      <vt:lpstr>Prof. Hafied Cangara mengemukakan 3 fungsi bahasa sebagai berikut: </vt:lpstr>
      <vt:lpstr>Simbol dan makna </vt:lpstr>
      <vt:lpstr>Simbol bersifat sewenang-wenang </vt:lpstr>
      <vt:lpstr>Bahasa kode untuk memungkinkan orang mengkomunikasikan informasi rahasia. </vt:lpstr>
      <vt:lpstr>Simbol bersifat ambigu </vt:lpstr>
      <vt:lpstr>Slide 14</vt:lpstr>
      <vt:lpstr>Simbol bersifat abstrak</vt:lpstr>
      <vt:lpstr>Fincham &amp; Bradburry</vt:lpstr>
      <vt:lpstr>Contoh-contoh istilah bahasa Inggris ini yang maknanya sangat berbeda di budaya yang lain</vt:lpstr>
      <vt:lpstr>Ketika GM mengekspor Chevrolet Nova ke Amerika Selatan</vt:lpstr>
      <vt:lpstr>Prinsip-prinsip komunikasi verbal </vt:lpstr>
      <vt:lpstr>a. Interpretasi menciptakan makna </vt:lpstr>
      <vt:lpstr>“Ayo makan malam setelah jam kerja“</vt:lpstr>
      <vt:lpstr>b. Komunikasi adalah aturan yang dipandu </vt:lpstr>
      <vt:lpstr>Menurut Cronen, Pearce &amp; Snavely ada dua macam aturan untuk memandu komunikasi: </vt:lpstr>
      <vt:lpstr>Slide 24</vt:lpstr>
      <vt:lpstr>c. Penekanan mempengaruhi makna </vt:lpstr>
      <vt:lpstr>Slide 26</vt:lpstr>
      <vt:lpstr>Pola menuntut-menarik</vt:lpstr>
      <vt:lpstr>Komentar Steven menggambarkan pola menuntut-menarik</vt:lpstr>
      <vt:lpstr>Kemampuan simbolis </vt:lpstr>
      <vt:lpstr>a. Simbol mendefinisikan </vt:lpstr>
      <vt:lpstr>Klasifikasi seseorang</vt:lpstr>
      <vt:lpstr> </vt:lpstr>
      <vt:lpstr># Perbedaan sebagai dorongan positif; energi; tumbuh; kualitas positif dan tidak terlalu menyadari ketidaksempurnaan.  # Perbedaan sebagai masalah atau halangan pada kedekatan; cacat pada hubungan; mengurangi persepsi kekuatan.</vt:lpstr>
      <vt:lpstr>b. Simbol mengevaluasi</vt:lpstr>
      <vt:lpstr>c. Simbol mengatur persepsi </vt:lpstr>
      <vt:lpstr>Contoh-contoh stereotip</vt:lpstr>
      <vt:lpstr>d. Simbol memungkinkan pemikiran hipotesis</vt:lpstr>
      <vt:lpstr>e. Simbol memungkinkan refleksi diri </vt:lpstr>
      <vt:lpstr>2) Diri “Me”</vt:lpstr>
      <vt:lpstr>Penelitian yang berjudul “saya” VS “kita” dalam pesan singkat”</vt:lpstr>
      <vt:lpstr>Slide 41</vt:lpstr>
      <vt:lpstr>  Bahasa wanita vs bahasa pria berdasarkan penelitian </vt:lpstr>
      <vt:lpstr>Komunikasi konteks-tinggi vs komunikasi konteks-rendah </vt:lpstr>
      <vt:lpstr>Menambah efektivitas dalam komunikasi verbal </vt:lpstr>
      <vt:lpstr>a. Terlibat dalam perspektif ganda </vt:lpstr>
      <vt:lpstr>b. Memiliki perasaan dan pikiran </vt:lpstr>
      <vt:lpstr>Slide 47</vt:lpstr>
      <vt:lpstr>Slide 48</vt:lpstr>
      <vt:lpstr>Perbedaan KAMU &amp; SAYA</vt:lpstr>
      <vt:lpstr>Kisah Roth</vt:lpstr>
      <vt:lpstr>C. Menghormati perkataan orang lain mengenai perasaan dan idenya. </vt:lpstr>
      <vt:lpstr>d. Mengusahakan akurasi dan kejelasan </vt:lpstr>
      <vt:lpstr>Slide 53</vt:lpstr>
      <vt:lpstr>Referensi</vt:lpstr>
    </vt:vector>
  </TitlesOfParts>
  <Company>mugas bangkit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Berkomunikasi secara verbal</dc:title>
  <dc:creator>mugas bangkit</dc:creator>
  <cp:lastModifiedBy>Windows 7</cp:lastModifiedBy>
  <cp:revision>456</cp:revision>
  <dcterms:created xsi:type="dcterms:W3CDTF">2014-04-23T06:49:42Z</dcterms:created>
  <dcterms:modified xsi:type="dcterms:W3CDTF">2014-11-13T05:13:11Z</dcterms:modified>
</cp:coreProperties>
</file>