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D3F003-E835-469C-8DE7-E2F905D4D64A}" type="datetimeFigureOut">
              <a:rPr lang="id-ID" smtClean="0"/>
              <a:pPr/>
              <a:t>03/05/2016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C123C0-611A-4738-B91A-68BA53F8949D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tanggung jawab sosial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Muhammad noor hidayat</a:t>
            </a:r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Kinerja sosial perusahaan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Melalui program CSR banyak kegiatan sosial yang terbantu dari pembagian laba perusahaan</a:t>
            </a:r>
          </a:p>
          <a:p>
            <a:r>
              <a:rPr lang="id-ID" dirty="0" smtClean="0"/>
              <a:t>Sebab sesuai aturan dari pemerintah bahwa sebuah perusahaan (terutama perush publik) harus menyisihkan sebagian keuntungan nya untuk program2 sosial</a:t>
            </a:r>
          </a:p>
          <a:p>
            <a:r>
              <a:rPr lang="id-ID" dirty="0" smtClean="0"/>
              <a:t>Kinerja sosial tersbut juga berguna untuk meningkatkan citra baik perush di mata masy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Tanggung jawab legal dan tanggung jawab moral perusahaan</a:t>
            </a:r>
          </a:p>
          <a:p>
            <a:r>
              <a:rPr lang="id-ID" dirty="0" smtClean="0"/>
              <a:t>Pandangan Milton Friedman ttg tanggung jawab sosial perusahaan</a:t>
            </a:r>
          </a:p>
          <a:p>
            <a:r>
              <a:rPr lang="id-ID" dirty="0" smtClean="0"/>
              <a:t>Tanggung jawab sosial dan tanggung jawab ekonomis</a:t>
            </a:r>
          </a:p>
          <a:p>
            <a:r>
              <a:rPr lang="id-ID" dirty="0" smtClean="0"/>
              <a:t>Kinerja sosial perusahaan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Tanggung jawab sosial perusahaan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Hal ini berkaitan dengan CSR (</a:t>
            </a:r>
            <a:r>
              <a:rPr lang="id-ID" i="1" dirty="0" smtClean="0"/>
              <a:t>Corporate Social Responsibility</a:t>
            </a:r>
            <a:r>
              <a:rPr lang="id-ID" dirty="0" smtClean="0"/>
              <a:t>)</a:t>
            </a:r>
          </a:p>
          <a:p>
            <a:r>
              <a:rPr lang="id-ID" i="1" dirty="0" smtClean="0"/>
              <a:t>Corporate </a:t>
            </a:r>
            <a:r>
              <a:rPr lang="id-ID" dirty="0" smtClean="0"/>
              <a:t>bisa diartikan sebagai sebuah badan, istilah korporasi pada awalnya adalah sebuah badan yang tidak mencari untung</a:t>
            </a:r>
          </a:p>
          <a:p>
            <a:r>
              <a:rPr lang="id-ID" dirty="0" smtClean="0"/>
              <a:t>Pada perkembangan nya istilah </a:t>
            </a:r>
            <a:r>
              <a:rPr lang="id-ID" i="1" dirty="0" smtClean="0"/>
              <a:t>Corporate </a:t>
            </a:r>
            <a:r>
              <a:rPr lang="id-ID" dirty="0" smtClean="0"/>
              <a:t> lebih diartikan sebagai sebuah badan hukum yang membedakan adalah apakah dia mencari untung atau tidak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Tanggung jawab legal dan tanggung jawab moral perusahaan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Sebagai badan hukum, sebuah perusahaan juga mempunyai tanggung jawab legal seperti manusia perseorangan lainnya, sehingga perusahaan juga harus taat hukum</a:t>
            </a:r>
          </a:p>
          <a:p>
            <a:r>
              <a:rPr lang="id-ID" dirty="0" smtClean="0"/>
              <a:t>Menurut Marshal: korporasi adalah sebuah makhluk buatan, tidak kelihatan, tidak berwujud dan hanya ada di mata hukum. Karena semata2 merupakan ciptaan hukum, dia hanya memiliki ciri2 yang oleh akte pendirian diberikan kepadanya</a:t>
            </a:r>
          </a:p>
          <a:p>
            <a:r>
              <a:rPr lang="id-ID" dirty="0" smtClean="0"/>
              <a:t>Karena pendirian korporasi di depan hukum maka dia juga diawasi oleh mata hukum dan harus taat hukum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Selain tanggung jawab legal Korporasi juga mempunyai tanggung jawab moral, karena:</a:t>
            </a:r>
          </a:p>
          <a:p>
            <a:pPr lvl="1"/>
            <a:r>
              <a:rPr lang="id-ID" dirty="0" smtClean="0"/>
              <a:t>Ada keputusan yg diambil yang hanya boleh dihubungkan dg korporasi bukan dg org yng bekerja dlm korporasi tsb</a:t>
            </a:r>
          </a:p>
          <a:p>
            <a:pPr lvl="1"/>
            <a:r>
              <a:rPr lang="id-ID" dirty="0" smtClean="0"/>
              <a:t>Keputusan itu mempunyai maksud yg hanya bisa dihubungkan dg korporasi bukan dg org yng bekerja dalam korporasi tsb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Pandangan Milton Friedman ttg tanggung jawab sosial perusahaan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Tanggung jawab moral korporasi bisa berhubungan dg siapa saja: bisa dg karyawan, bisa dg korporasi lain, ataupun kpd masy</a:t>
            </a:r>
          </a:p>
          <a:p>
            <a:r>
              <a:rPr lang="id-ID" dirty="0" smtClean="0"/>
              <a:t>Tanggung jawab sosial lebih menekankan pada hubungan korporasi moral dengan masyarakat</a:t>
            </a:r>
          </a:p>
          <a:p>
            <a:r>
              <a:rPr lang="id-ID" dirty="0" smtClean="0"/>
              <a:t>Menurut Friedman, tanggung jawab sosial tidak boleh dibebankan kepada para manajer karena para manajer merupakan bukan pemilik modal dari korporasi tsb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Manajer tidak diperbolehkan menggunakan uang pribadi demi menanggung kerugian masy yang disebabkan perush</a:t>
            </a:r>
          </a:p>
          <a:p>
            <a:r>
              <a:rPr lang="id-ID" dirty="0" smtClean="0"/>
              <a:t>Karena hal itu diluar tanggung jawab dari seorang manajer</a:t>
            </a:r>
          </a:p>
          <a:p>
            <a:r>
              <a:rPr lang="id-ID" dirty="0" smtClean="0"/>
              <a:t>Pelaksanaan tanggung jawab sosial tsb sesuai dg aturan dlm korporasi itu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Tanggung jawab itu seharusnya dibebankan kepada pemilik modal, bukan kepada manajer</a:t>
            </a:r>
          </a:p>
          <a:p>
            <a:r>
              <a:rPr lang="id-ID" dirty="0" smtClean="0"/>
              <a:t>Karena tugas manajer adalah mencari untung sebesar2nya bagi perusahaan, bukan bertanggung jawab atas apa yang tjd kepada masy dikarenakan keputusan dr perush</a:t>
            </a:r>
          </a:p>
          <a:p>
            <a:r>
              <a:rPr lang="id-ID" dirty="0" smtClean="0"/>
              <a:t>Tanggung jawab sosial perush adalah cara memperbaiki citra dari kegiatan pencarian untung, hal ini menjadi pukulan berat bagi para pemegang saham perush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Tanggung jawab ekonomis dan tanggung jawab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Tanggung jawab ekonomi adalah tanggung jawab untk mendapatkan keuntungan sebesar2nya bagi perush</a:t>
            </a:r>
          </a:p>
          <a:p>
            <a:r>
              <a:rPr lang="id-ID" dirty="0" smtClean="0"/>
              <a:t>Tanggung jawab sosial adalah tanggung jawab kepada masyarakat diluar tanggung jawab ekonomi</a:t>
            </a:r>
          </a:p>
          <a:p>
            <a:r>
              <a:rPr lang="id-ID" dirty="0" smtClean="0"/>
              <a:t>2 hal ini saling bertolak belakang, sehingga perlu peran pemerintah untuk menyatukan 2 hal tsb, sehingga selain mengejar keuntungan, sebuah perush juga perlu mentaati aturan pemerintah serta melakukan tanggung jawab sosial kpd masy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487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tanggung jawab sosial</vt:lpstr>
      <vt:lpstr>Slide 2</vt:lpstr>
      <vt:lpstr>Tanggung jawab sosial perusahaan</vt:lpstr>
      <vt:lpstr>Tanggung jawab legal dan tanggung jawab moral perusahaan</vt:lpstr>
      <vt:lpstr>Slide 5</vt:lpstr>
      <vt:lpstr>Pandangan Milton Friedman ttg tanggung jawab sosial perusahaan</vt:lpstr>
      <vt:lpstr>Slide 7</vt:lpstr>
      <vt:lpstr>Slide 8</vt:lpstr>
      <vt:lpstr>Tanggung jawab ekonomis dan tanggung jawab sosial</vt:lpstr>
      <vt:lpstr>Kinerja sosial perusahaan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tanggung jawab sosial</dc:title>
  <dc:creator>dayat</dc:creator>
  <cp:lastModifiedBy>dayat</cp:lastModifiedBy>
  <cp:revision>8</cp:revision>
  <dcterms:created xsi:type="dcterms:W3CDTF">2016-03-22T01:38:00Z</dcterms:created>
  <dcterms:modified xsi:type="dcterms:W3CDTF">2016-05-03T02:32:47Z</dcterms:modified>
</cp:coreProperties>
</file>