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83" r:id="rId4"/>
    <p:sldId id="284" r:id="rId5"/>
    <p:sldId id="285" r:id="rId6"/>
    <p:sldId id="262" r:id="rId7"/>
    <p:sldId id="266" r:id="rId8"/>
    <p:sldId id="271" r:id="rId9"/>
    <p:sldId id="275" r:id="rId10"/>
    <p:sldId id="276" r:id="rId11"/>
    <p:sldId id="272" r:id="rId12"/>
    <p:sldId id="273" r:id="rId13"/>
    <p:sldId id="274" r:id="rId14"/>
    <p:sldId id="277" r:id="rId15"/>
    <p:sldId id="278" r:id="rId16"/>
    <p:sldId id="279" r:id="rId17"/>
    <p:sldId id="282" r:id="rId18"/>
    <p:sldId id="280" r:id="rId19"/>
    <p:sldId id="28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B29D1-0BC1-4200-BAF8-4CC762E1D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5" y="92766"/>
            <a:ext cx="11608904" cy="325096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/>
              <a:t>blackbox </a:t>
            </a:r>
            <a:r>
              <a:rPr lang="en-US" dirty="0" err="1"/>
              <a:t>userinterface</a:t>
            </a:r>
            <a:r>
              <a:rPr lang="en-US" dirty="0"/>
              <a:t>  pada website badgerinvaders.com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AF557-D881-4A55-B662-4C32CDA92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3"/>
            <a:ext cx="8637072" cy="17431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Nama	:		</a:t>
            </a:r>
            <a:r>
              <a:rPr lang="en-US" dirty="0" err="1"/>
              <a:t>Putriayu</a:t>
            </a:r>
            <a:r>
              <a:rPr lang="en-US" dirty="0"/>
              <a:t> </a:t>
            </a:r>
            <a:r>
              <a:rPr lang="en-US" dirty="0" err="1"/>
              <a:t>dina</a:t>
            </a:r>
            <a:r>
              <a:rPr lang="en-US" dirty="0"/>
              <a:t> .a.</a:t>
            </a:r>
          </a:p>
          <a:p>
            <a:r>
              <a:rPr lang="en-US" dirty="0" err="1"/>
              <a:t>Nim</a:t>
            </a:r>
            <a:r>
              <a:rPr lang="en-US" dirty="0"/>
              <a:t>	:		a12.2015.05374</a:t>
            </a:r>
          </a:p>
          <a:p>
            <a:r>
              <a:rPr lang="en-US" dirty="0" err="1"/>
              <a:t>Makul</a:t>
            </a:r>
            <a:r>
              <a:rPr lang="en-US" dirty="0"/>
              <a:t>	:		</a:t>
            </a:r>
            <a:r>
              <a:rPr lang="en-US" dirty="0" err="1"/>
              <a:t>implementasi</a:t>
            </a:r>
            <a:r>
              <a:rPr lang="en-US" dirty="0"/>
              <a:t> dan </a:t>
            </a:r>
            <a:r>
              <a:rPr lang="en-US" dirty="0" err="1"/>
              <a:t>pengujian</a:t>
            </a:r>
            <a:r>
              <a:rPr lang="en-US" dirty="0"/>
              <a:t> system</a:t>
            </a:r>
          </a:p>
          <a:p>
            <a:r>
              <a:rPr lang="en-US" dirty="0" err="1"/>
              <a:t>Kelompok</a:t>
            </a:r>
            <a:r>
              <a:rPr lang="en-US" dirty="0"/>
              <a:t>: 		a12.6601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F4E96-B8A0-46BA-B157-BB1A2DC7A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BA70C-C63D-4ADB-9109-16EC08100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Kelebihan</a:t>
            </a:r>
            <a:r>
              <a:rPr lang="en-US" dirty="0"/>
              <a:t>: di menu payment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memasukan</a:t>
            </a:r>
            <a:r>
              <a:rPr lang="en-US" dirty="0"/>
              <a:t> email yang valid.</a:t>
            </a:r>
          </a:p>
          <a:p>
            <a:r>
              <a:rPr lang="en-US" dirty="0" err="1"/>
              <a:t>Kekurangan</a:t>
            </a:r>
            <a:r>
              <a:rPr lang="en-US" dirty="0"/>
              <a:t>: </a:t>
            </a:r>
            <a:r>
              <a:rPr lang="en-US" dirty="0" err="1"/>
              <a:t>sewaktu</a:t>
            </a:r>
            <a:r>
              <a:rPr lang="en-US" dirty="0"/>
              <a:t> log in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email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login 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email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memvalidasi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betul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</a:p>
          <a:p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menu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memasukan</a:t>
            </a:r>
            <a:r>
              <a:rPr lang="en-US" dirty="0"/>
              <a:t> email yang </a:t>
            </a:r>
            <a:r>
              <a:rPr lang="en-US" dirty="0" err="1"/>
              <a:t>benar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9476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EC723F-BC1B-40AD-A8BE-458E048B6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43" y="230705"/>
            <a:ext cx="10747513" cy="604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7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EA139DF-2337-4FF1-970C-6D86EA4B7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912" y="172277"/>
            <a:ext cx="10875236" cy="611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1918E5-2CB1-4B1F-A05D-1CBC121E6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24869" cy="4753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167BDB-4F29-41AA-A9FF-822313618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039" y="1219200"/>
            <a:ext cx="5877943" cy="549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1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72470-9E3A-446C-801D-D81989266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C78FD-E405-4238-8BD8-3DC8B3699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Kelebihan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contact, ship to , method , no </a:t>
            </a:r>
            <a:r>
              <a:rPr lang="en-US" dirty="0" err="1"/>
              <a:t>rekening</a:t>
            </a:r>
            <a:r>
              <a:rPr lang="en-US" dirty="0"/>
              <a:t> dan </a:t>
            </a:r>
            <a:r>
              <a:rPr lang="en-US" dirty="0" err="1"/>
              <a:t>pemberitahuan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 transfer </a:t>
            </a:r>
            <a:r>
              <a:rPr lang="en-US" dirty="0" err="1"/>
              <a:t>adalah</a:t>
            </a:r>
            <a:r>
              <a:rPr lang="en-US" dirty="0"/>
              <a:t> 2 jam. Dan di menu yang paling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menu complete order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memverikasi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barang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88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158CA-7DC0-4911-AF5A-C7B40321E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05C19-BB4D-41C4-8538-F06356CA5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8EE67-72B2-4267-AB24-0466A2900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1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E8F03-8B36-4302-81C1-05B5AB9A9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D7D66-F9B8-4225-82D7-01CC94EFA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E7F75-0374-4861-BC71-B230790BA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1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9FBED-7DB5-4370-BA44-5046AC52C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C5BC9-A5A6-47DA-B916-19BAB0405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8A4302-A853-44DF-8455-289D34628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2" y="241927"/>
            <a:ext cx="10336696" cy="581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4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FA532-5A5B-4C78-B8FD-488701FD5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B32BD-9559-49AA-876B-41772F131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Kekurangan</a:t>
            </a:r>
            <a:r>
              <a:rPr lang="en-US" dirty="0"/>
              <a:t>: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ternyata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mengklik</a:t>
            </a:r>
            <a:r>
              <a:rPr lang="en-US" dirty="0"/>
              <a:t> complete order, </a:t>
            </a:r>
            <a:r>
              <a:rPr lang="en-US" dirty="0" err="1"/>
              <a:t>orderan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dikonfirmasi</a:t>
            </a:r>
            <a:r>
              <a:rPr lang="en-US" dirty="0"/>
              <a:t> di email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transfer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rekening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 </a:t>
            </a:r>
          </a:p>
          <a:p>
            <a:endParaRPr lang="en-US" dirty="0"/>
          </a:p>
          <a:p>
            <a:pPr lvl="1"/>
            <a:r>
              <a:rPr lang="en-US" dirty="0"/>
              <a:t>Kesimpulan: Website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, dan </a:t>
            </a:r>
            <a:r>
              <a:rPr lang="en-US" dirty="0" err="1"/>
              <a:t>kekurangan</a:t>
            </a:r>
            <a:r>
              <a:rPr lang="en-US" dirty="0"/>
              <a:t> yang paling fatal </a:t>
            </a:r>
            <a:r>
              <a:rPr lang="en-US" dirty="0" err="1"/>
              <a:t>adalah</a:t>
            </a:r>
            <a:r>
              <a:rPr lang="en-US" dirty="0"/>
              <a:t> di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kroscek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dulu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transfer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6331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2CB6B-AC1E-4CFA-A355-929F12F2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587" y="778014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354345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5F69F-E78D-4584-A896-747C2933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SEJARAH BADGER INVANDER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7EF05-5C13-4FD6-8D3C-983E8910D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Badger Invaders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merek</a:t>
            </a:r>
            <a:r>
              <a:rPr lang="en-US" dirty="0"/>
              <a:t> </a:t>
            </a:r>
            <a:r>
              <a:rPr lang="en-US" dirty="0" err="1"/>
              <a:t>pakaian</a:t>
            </a:r>
            <a:r>
              <a:rPr lang="en-US" dirty="0"/>
              <a:t> dan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pada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1999. Perusahaan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merek</a:t>
            </a:r>
            <a:r>
              <a:rPr lang="en-US" dirty="0"/>
              <a:t> yang </a:t>
            </a:r>
            <a:r>
              <a:rPr lang="en-US" dirty="0" err="1"/>
              <a:t>memulai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trend clothing </a:t>
            </a:r>
            <a:r>
              <a:rPr lang="en-US" dirty="0" err="1"/>
              <a:t>lokal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Bandung, Indonesia. Badger Invaders </a:t>
            </a:r>
            <a:r>
              <a:rPr lang="en-US" dirty="0" err="1"/>
              <a:t>didirikan</a:t>
            </a:r>
            <a:r>
              <a:rPr lang="en-US" dirty="0"/>
              <a:t> dan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oleh Baines </a:t>
            </a:r>
            <a:r>
              <a:rPr lang="en-US" dirty="0" err="1"/>
              <a:t>johardin</a:t>
            </a:r>
            <a:r>
              <a:rPr lang="en-US" dirty="0"/>
              <a:t> alias </a:t>
            </a:r>
            <a:r>
              <a:rPr lang="en-US" dirty="0" err="1"/>
              <a:t>eben</a:t>
            </a:r>
            <a:r>
              <a:rPr lang="en-US" dirty="0"/>
              <a:t>. Badger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kata “</a:t>
            </a:r>
            <a:r>
              <a:rPr lang="en-US" dirty="0" err="1"/>
              <a:t>lencana</a:t>
            </a:r>
            <a:r>
              <a:rPr lang="en-US" dirty="0"/>
              <a:t>”.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Badger </a:t>
            </a:r>
            <a:r>
              <a:rPr lang="en-US" dirty="0" err="1"/>
              <a:t>menyerang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meletakkan</a:t>
            </a:r>
            <a:r>
              <a:rPr lang="en-US" dirty="0"/>
              <a:t> </a:t>
            </a:r>
            <a:r>
              <a:rPr lang="en-US" dirty="0" err="1"/>
              <a:t>lencana</a:t>
            </a:r>
            <a:r>
              <a:rPr lang="en-US" dirty="0"/>
              <a:t> pada </a:t>
            </a:r>
            <a:r>
              <a:rPr lang="en-US" dirty="0" err="1"/>
              <a:t>setiap</a:t>
            </a:r>
            <a:r>
              <a:rPr lang="en-US" dirty="0"/>
              <a:t> orang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yang </a:t>
            </a:r>
            <a:r>
              <a:rPr lang="en-US" dirty="0" err="1"/>
              <a:t>otentik</a:t>
            </a:r>
            <a:r>
              <a:rPr lang="en-US" dirty="0"/>
              <a:t> Badger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.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kaos</a:t>
            </a:r>
            <a:r>
              <a:rPr lang="en-US" dirty="0"/>
              <a:t> yang </a:t>
            </a:r>
            <a:r>
              <a:rPr lang="en-US" dirty="0" err="1"/>
              <a:t>dijual</a:t>
            </a:r>
            <a:r>
              <a:rPr lang="en-US" dirty="0"/>
              <a:t> pada distro Badger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125 </a:t>
            </a:r>
            <a:r>
              <a:rPr lang="en-US" dirty="0" err="1"/>
              <a:t>Ribu</a:t>
            </a:r>
            <a:r>
              <a:rPr lang="en-US" dirty="0"/>
              <a:t> –  140 </a:t>
            </a:r>
            <a:r>
              <a:rPr lang="en-US" dirty="0" err="1"/>
              <a:t>Ribu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: M,L,XL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0237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FF968-188B-4E59-9554-08B8FAA7D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8" y="5045214"/>
            <a:ext cx="9603275" cy="104923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6F2E7D-4BB6-4A9D-B120-26382F25A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404" y="225286"/>
            <a:ext cx="11031191" cy="620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1B610-E53C-47DB-B032-E556ADFE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387" y="5243998"/>
            <a:ext cx="9269430" cy="132908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20A6E4-D4A9-4F15-8148-8A69CD28E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512" y="282931"/>
            <a:ext cx="11187944" cy="629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55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8037-F9E2-4532-9B07-36E32F9F4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5259F-21AA-43FA-9086-99690877C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Kekurangan</a:t>
            </a:r>
            <a:r>
              <a:rPr lang="en-US" dirty="0"/>
              <a:t>: </a:t>
            </a:r>
          </a:p>
          <a:p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, </a:t>
            </a:r>
            <a:r>
              <a:rPr lang="en-US" dirty="0" err="1"/>
              <a:t>kurangnya</a:t>
            </a:r>
            <a:r>
              <a:rPr lang="en-US" dirty="0"/>
              <a:t> </a:t>
            </a:r>
            <a:r>
              <a:rPr lang="en-US" dirty="0" err="1"/>
              <a:t>pengamanan</a:t>
            </a:r>
            <a:r>
              <a:rPr lang="en-US" dirty="0"/>
              <a:t> </a:t>
            </a:r>
            <a:r>
              <a:rPr lang="en-US" dirty="0" err="1"/>
              <a:t>verivikasi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no </a:t>
            </a:r>
            <a:r>
              <a:rPr lang="en-US" dirty="0" err="1"/>
              <a:t>tlf,captha</a:t>
            </a:r>
            <a:r>
              <a:rPr lang="en-US" dirty="0"/>
              <a:t> dan I’m not robot </a:t>
            </a:r>
            <a:br>
              <a:rPr lang="en-US" dirty="0"/>
            </a:br>
            <a:r>
              <a:rPr lang="en-US" dirty="0" err="1"/>
              <a:t>kelebihan</a:t>
            </a:r>
            <a:r>
              <a:rPr lang="en-US" dirty="0"/>
              <a:t>: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notifikasi</a:t>
            </a:r>
            <a:r>
              <a:rPr lang="en-US" dirty="0"/>
              <a:t> di email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mengaktivkan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badgerinvanders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87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6D9AA-1050-4BF5-B347-C1ABE3075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75" y="213454"/>
            <a:ext cx="9603275" cy="1049235"/>
          </a:xfrm>
        </p:spPr>
        <p:txBody>
          <a:bodyPr/>
          <a:lstStyle/>
          <a:p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err="1"/>
              <a:t>beranda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D0CB38-F03A-4676-B728-9AB4423C5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209" y="1638407"/>
            <a:ext cx="8574157" cy="482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263041-B95F-41B6-AC74-082565A6F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82" y="205065"/>
            <a:ext cx="10948835" cy="615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1E8CF-0409-4277-9CCB-D0A98B272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D6A95-DB8B-4C95-936A-C89E8C73A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Terdapat</a:t>
            </a:r>
            <a:r>
              <a:rPr lang="en-US" dirty="0"/>
              <a:t> menu </a:t>
            </a:r>
            <a:r>
              <a:rPr lang="en-US" dirty="0" err="1"/>
              <a:t>tampilan</a:t>
            </a:r>
            <a:r>
              <a:rPr lang="en-US" dirty="0"/>
              <a:t> menu jacket,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pilah</a:t>
            </a:r>
            <a:r>
              <a:rPr lang="en-US" dirty="0"/>
              <a:t> </a:t>
            </a:r>
            <a:r>
              <a:rPr lang="en-US" dirty="0" err="1"/>
              <a:t>pilah</a:t>
            </a:r>
            <a:r>
              <a:rPr lang="en-US" dirty="0"/>
              <a:t> </a:t>
            </a:r>
            <a:r>
              <a:rPr lang="en-US" dirty="0" err="1"/>
              <a:t>produknya</a:t>
            </a:r>
            <a:r>
              <a:rPr lang="en-US" dirty="0"/>
              <a:t>. Setelah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meng</a:t>
            </a:r>
            <a:r>
              <a:rPr lang="en-US" dirty="0"/>
              <a:t> add jacket to  chart </a:t>
            </a:r>
            <a:r>
              <a:rPr lang="en-US" dirty="0" err="1"/>
              <a:t>terdapat</a:t>
            </a:r>
            <a:r>
              <a:rPr lang="en-US" dirty="0"/>
              <a:t> menu continue shopping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, menu update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menghapus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tadi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chart 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chek</a:t>
            </a:r>
            <a:r>
              <a:rPr lang="en-US" dirty="0"/>
              <a:t> out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.</a:t>
            </a:r>
          </a:p>
          <a:p>
            <a:r>
              <a:rPr lang="en-US" dirty="0"/>
              <a:t>Di menu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di </a:t>
            </a:r>
            <a:r>
              <a:rPr lang="en-US" dirty="0" err="1"/>
              <a:t>kategorikan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top , bottom, dan </a:t>
            </a:r>
            <a:r>
              <a:rPr lang="en-US" dirty="0" err="1"/>
              <a:t>aksesoris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79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9D312F-06B1-48EE-9C6D-DFF1836D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9" y="5615059"/>
            <a:ext cx="9097152" cy="1049236"/>
          </a:xfrm>
        </p:spPr>
        <p:txBody>
          <a:bodyPr>
            <a:noAutofit/>
          </a:bodyPr>
          <a:lstStyle/>
          <a:p>
            <a:r>
              <a:rPr lang="en-US" sz="2400" dirty="0"/>
              <a:t>Saya </a:t>
            </a:r>
            <a:r>
              <a:rPr lang="en-US" sz="2400" dirty="0" err="1"/>
              <a:t>mencoba</a:t>
            </a:r>
            <a:r>
              <a:rPr lang="en-US" sz="2400" dirty="0"/>
              <a:t> </a:t>
            </a:r>
            <a:r>
              <a:rPr lang="en-US" sz="2400" dirty="0" err="1"/>
              <a:t>mengisi</a:t>
            </a:r>
            <a:r>
              <a:rPr lang="en-US" sz="2400" dirty="0"/>
              <a:t> </a:t>
            </a:r>
            <a:r>
              <a:rPr lang="en-US" sz="2400" dirty="0" err="1"/>
              <a:t>kolom</a:t>
            </a:r>
            <a:r>
              <a:rPr lang="en-US" sz="2400" dirty="0"/>
              <a:t> account di payment </a:t>
            </a:r>
            <a:r>
              <a:rPr lang="en-US" sz="2400" dirty="0" err="1"/>
              <a:t>pembayaran</a:t>
            </a:r>
            <a:r>
              <a:rPr lang="en-US" sz="2400" dirty="0"/>
              <a:t>, </a:t>
            </a:r>
            <a:r>
              <a:rPr lang="en-US" sz="2400" dirty="0" err="1"/>
              <a:t>kelebihannya</a:t>
            </a:r>
            <a:r>
              <a:rPr lang="en-US" sz="2400" dirty="0"/>
              <a:t> </a:t>
            </a:r>
            <a:r>
              <a:rPr lang="en-US" sz="2400" dirty="0" err="1"/>
              <a:t>disini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memastikan</a:t>
            </a:r>
            <a:r>
              <a:rPr lang="en-US" sz="2400" dirty="0"/>
              <a:t> </a:t>
            </a:r>
            <a:r>
              <a:rPr lang="en-US" sz="2400" dirty="0" err="1"/>
              <a:t>akun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endParaRPr lang="en-US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F2C06F-68C2-4396-89F0-9E91B4A10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684" y="193706"/>
            <a:ext cx="8927167" cy="5019081"/>
          </a:xfrm>
        </p:spPr>
      </p:pic>
    </p:spTree>
    <p:extLst>
      <p:ext uri="{BB962C8B-B14F-4D97-AF65-F5344CB8AC3E}">
        <p14:creationId xmlns:p14="http://schemas.microsoft.com/office/powerpoint/2010/main" val="2288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181</TotalTime>
  <Words>351</Words>
  <Application>Microsoft Office PowerPoint</Application>
  <PresentationFormat>Widescreen</PresentationFormat>
  <Paragraphs>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Gill Sans MT</vt:lpstr>
      <vt:lpstr>Gallery</vt:lpstr>
      <vt:lpstr>Pengujian blackbox userinterface  pada website badgerinvaders.com</vt:lpstr>
      <vt:lpstr>SEJARAH BADGER INVANDER</vt:lpstr>
      <vt:lpstr>PowerPoint Presentation</vt:lpstr>
      <vt:lpstr>PowerPoint Presentation</vt:lpstr>
      <vt:lpstr>PowerPoint Presentation</vt:lpstr>
      <vt:lpstr>Berikut adalah beberapa pilihan yang terdapat di beranda:</vt:lpstr>
      <vt:lpstr>PowerPoint Presentation</vt:lpstr>
      <vt:lpstr>PowerPoint Presentation</vt:lpstr>
      <vt:lpstr>Saya mencoba mengisi kolom account di payment pembayaran, kelebihannya disini harus memastikan akun kita adalah benar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31</cp:revision>
  <dcterms:created xsi:type="dcterms:W3CDTF">2018-05-23T23:45:29Z</dcterms:created>
  <dcterms:modified xsi:type="dcterms:W3CDTF">2018-06-07T08:20:13Z</dcterms:modified>
</cp:coreProperties>
</file>