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19.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 id="2147483648" r:id="rId2"/>
    <p:sldMasterId id="2147483658" r:id="rId3"/>
  </p:sldMasterIdLst>
  <p:notesMasterIdLst>
    <p:notesMasterId r:id="rId12"/>
  </p:notesMasterIdLst>
  <p:handoutMasterIdLst>
    <p:handoutMasterId r:id="rId13"/>
  </p:handoutMasterIdLst>
  <p:sldIdLst>
    <p:sldId id="256" r:id="rId4"/>
    <p:sldId id="259" r:id="rId5"/>
    <p:sldId id="263" r:id="rId6"/>
    <p:sldId id="301" r:id="rId7"/>
    <p:sldId id="268" r:id="rId8"/>
    <p:sldId id="278" r:id="rId9"/>
    <p:sldId id="281" r:id="rId10"/>
    <p:sldId id="287" r:id="rId11"/>
  </p:sldIdLst>
  <p:sldSz cx="9144000" cy="5143500" type="screen16x9"/>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162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EB856"/>
    <a:srgbClr val="1CBBB4"/>
    <a:srgbClr val="9FED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5360" autoAdjust="0"/>
  </p:normalViewPr>
  <p:slideViewPr>
    <p:cSldViewPr showGuides="1">
      <p:cViewPr>
        <p:scale>
          <a:sx n="100" d="100"/>
          <a:sy n="100" d="100"/>
        </p:scale>
        <p:origin x="-540" y="96"/>
      </p:cViewPr>
      <p:guideLst>
        <p:guide orient="horz" pos="1620"/>
        <p:guide pos="2880"/>
      </p:guideLst>
    </p:cSldViewPr>
  </p:slideViewPr>
  <p:notesTextViewPr>
    <p:cViewPr>
      <p:scale>
        <a:sx n="1" d="1"/>
        <a:sy n="1" d="1"/>
      </p:scale>
      <p:origin x="0" y="0"/>
    </p:cViewPr>
  </p:notesTextViewPr>
  <p:notesViewPr>
    <p:cSldViewPr showGuides="1">
      <p:cViewPr varScale="1">
        <p:scale>
          <a:sx n="83" d="100"/>
          <a:sy n="83" d="100"/>
        </p:scale>
        <p:origin x="-319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handoutMaster" Target="handoutMasters/handout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viewProps" Target="view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B870647C-2142-49BD-86CE-ED609DF61204}" type="datetimeFigureOut">
              <a:rPr lang="ko-KR" altLang="en-US" smtClean="0"/>
              <a:t>2020-05-04</a:t>
            </a:fld>
            <a:endParaRPr lang="ko-KR"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D46AFA7-4971-4E87-AA3D-540E429FAD85}" type="slidenum">
              <a:rPr lang="ko-KR" altLang="en-US" smtClean="0"/>
              <a:t>‹#›</a:t>
            </a:fld>
            <a:endParaRPr lang="ko-KR" altLang="en-US"/>
          </a:p>
        </p:txBody>
      </p:sp>
    </p:spTree>
    <p:extLst>
      <p:ext uri="{BB962C8B-B14F-4D97-AF65-F5344CB8AC3E}">
        <p14:creationId xmlns:p14="http://schemas.microsoft.com/office/powerpoint/2010/main" val="29319794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ko-KR"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ADFE15-6179-4579-ADBF-D18E81C13FE2}" type="datetimeFigureOut">
              <a:rPr lang="ko-KR" altLang="en-US" smtClean="0"/>
              <a:t>2020-05-04</a:t>
            </a:fld>
            <a:endParaRPr lang="ko-KR"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ko-KR"/>
              <a:t>Click to edit Master text styles</a:t>
            </a:r>
          </a:p>
          <a:p>
            <a:pPr lvl="1"/>
            <a:r>
              <a:rPr lang="en-US" altLang="ko-KR"/>
              <a:t>Second level</a:t>
            </a:r>
          </a:p>
          <a:p>
            <a:pPr lvl="2"/>
            <a:r>
              <a:rPr lang="en-US" altLang="ko-KR"/>
              <a:t>Third level</a:t>
            </a:r>
          </a:p>
          <a:p>
            <a:pPr lvl="3"/>
            <a:r>
              <a:rPr lang="en-US" altLang="ko-KR"/>
              <a:t>Fourth level</a:t>
            </a:r>
          </a:p>
          <a:p>
            <a:pPr lvl="4"/>
            <a:r>
              <a:rPr lang="en-US" altLang="ko-KR"/>
              <a:t>Fifth level</a:t>
            </a:r>
            <a:endParaRPr lang="ko-KR"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ko-KR"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CCC151-D09E-4313-86BF-DE81850A7CA1}" type="slidenum">
              <a:rPr lang="ko-KR" altLang="en-US" smtClean="0"/>
              <a:t>‹#›</a:t>
            </a:fld>
            <a:endParaRPr lang="ko-KR" altLang="en-US"/>
          </a:p>
        </p:txBody>
      </p:sp>
    </p:spTree>
    <p:extLst>
      <p:ext uri="{BB962C8B-B14F-4D97-AF65-F5344CB8AC3E}">
        <p14:creationId xmlns:p14="http://schemas.microsoft.com/office/powerpoint/2010/main" val="4158317734"/>
      </p:ext>
    </p:extLst>
  </p:cSld>
  <p:clrMap bg1="lt1" tx1="dk1" bg2="lt2" tx2="dk2" accent1="accent1" accent2="accent2" accent3="accent3" accent4="accent4" accent5="accent5" accent6="accent6" hlink="hlink" folHlink="folHlink"/>
  <p:hf hdr="0" ftr="0" dt="0"/>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4"/>
        </a:solidFill>
        <a:effectLst/>
      </p:bgPr>
    </p:bg>
    <p:spTree>
      <p:nvGrpSpPr>
        <p:cNvPr id="1" name=""/>
        <p:cNvGrpSpPr/>
        <p:nvPr/>
      </p:nvGrpSpPr>
      <p:grpSpPr>
        <a:xfrm>
          <a:off x="0" y="0"/>
          <a:ext cx="0" cy="0"/>
          <a:chOff x="0" y="0"/>
          <a:chExt cx="0" cy="0"/>
        </a:xfrm>
      </p:grpSpPr>
      <p:grpSp>
        <p:nvGrpSpPr>
          <p:cNvPr id="132" name="Group 131"/>
          <p:cNvGrpSpPr/>
          <p:nvPr userDrawn="1"/>
        </p:nvGrpSpPr>
        <p:grpSpPr>
          <a:xfrm>
            <a:off x="3293503" y="411510"/>
            <a:ext cx="2556993" cy="2699230"/>
            <a:chOff x="787805" y="339502"/>
            <a:chExt cx="4175262" cy="4407517"/>
          </a:xfrm>
        </p:grpSpPr>
        <p:sp>
          <p:nvSpPr>
            <p:cNvPr id="133" name="Oval 132"/>
            <p:cNvSpPr/>
            <p:nvPr/>
          </p:nvSpPr>
          <p:spPr>
            <a:xfrm>
              <a:off x="787805" y="339502"/>
              <a:ext cx="4175262" cy="4175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134" name="Group 133"/>
            <p:cNvGrpSpPr/>
            <p:nvPr/>
          </p:nvGrpSpPr>
          <p:grpSpPr>
            <a:xfrm>
              <a:off x="1129436" y="1046675"/>
              <a:ext cx="3492000" cy="3700344"/>
              <a:chOff x="5304922" y="1037184"/>
              <a:chExt cx="3492000" cy="3700344"/>
            </a:xfrm>
          </p:grpSpPr>
          <p:grpSp>
            <p:nvGrpSpPr>
              <p:cNvPr id="135" name="Group 134"/>
              <p:cNvGrpSpPr/>
              <p:nvPr/>
            </p:nvGrpSpPr>
            <p:grpSpPr>
              <a:xfrm>
                <a:off x="5304922" y="3743716"/>
                <a:ext cx="3492000" cy="437610"/>
                <a:chOff x="1709238" y="4209096"/>
                <a:chExt cx="3492000" cy="437610"/>
              </a:xfrm>
            </p:grpSpPr>
            <p:sp>
              <p:nvSpPr>
                <p:cNvPr id="161" name="Rectangle 160"/>
                <p:cNvSpPr/>
                <p:nvPr/>
              </p:nvSpPr>
              <p:spPr>
                <a:xfrm>
                  <a:off x="1709238" y="4214706"/>
                  <a:ext cx="3492000" cy="43200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62" name="Group 161"/>
                <p:cNvGrpSpPr/>
                <p:nvPr/>
              </p:nvGrpSpPr>
              <p:grpSpPr>
                <a:xfrm>
                  <a:off x="2078720" y="4209096"/>
                  <a:ext cx="469833" cy="432000"/>
                  <a:chOff x="2078720" y="4209096"/>
                  <a:chExt cx="469833" cy="432000"/>
                </a:xfrm>
              </p:grpSpPr>
              <p:sp>
                <p:nvSpPr>
                  <p:cNvPr id="170" name="Rectangle 169"/>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1" name="Rectangle 170"/>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2" name="Rectangle 171"/>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3" name="Rectangle 172"/>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63" name="Group 162"/>
                <p:cNvGrpSpPr/>
                <p:nvPr/>
              </p:nvGrpSpPr>
              <p:grpSpPr>
                <a:xfrm>
                  <a:off x="4098293" y="4384000"/>
                  <a:ext cx="900965" cy="82800"/>
                  <a:chOff x="4098293" y="4384000"/>
                  <a:chExt cx="900965" cy="82800"/>
                </a:xfrm>
              </p:grpSpPr>
              <p:sp>
                <p:nvSpPr>
                  <p:cNvPr id="164" name="Rectangle 163"/>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5" name="Rectangle 164"/>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6" name="Rectangle 165"/>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7" name="Rectangle 166"/>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8" name="Rectangle 167"/>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9" name="Rectangle 168"/>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36" name="Group 135"/>
              <p:cNvGrpSpPr/>
              <p:nvPr/>
            </p:nvGrpSpPr>
            <p:grpSpPr>
              <a:xfrm flipH="1">
                <a:off x="5304922" y="4299918"/>
                <a:ext cx="3492000" cy="437610"/>
                <a:chOff x="1709238" y="4209096"/>
                <a:chExt cx="3492000" cy="437610"/>
              </a:xfrm>
            </p:grpSpPr>
            <p:sp>
              <p:nvSpPr>
                <p:cNvPr id="148" name="Rectangle 147"/>
                <p:cNvSpPr/>
                <p:nvPr/>
              </p:nvSpPr>
              <p:spPr>
                <a:xfrm>
                  <a:off x="1709238" y="4214706"/>
                  <a:ext cx="3492000" cy="43200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49" name="Group 148"/>
                <p:cNvGrpSpPr/>
                <p:nvPr/>
              </p:nvGrpSpPr>
              <p:grpSpPr>
                <a:xfrm>
                  <a:off x="2078720" y="4209096"/>
                  <a:ext cx="469833" cy="432000"/>
                  <a:chOff x="2078720" y="4209096"/>
                  <a:chExt cx="469833" cy="432000"/>
                </a:xfrm>
              </p:grpSpPr>
              <p:sp>
                <p:nvSpPr>
                  <p:cNvPr id="157" name="Rectangle 156"/>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8" name="Rectangle 157"/>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9" name="Rectangle 158"/>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0" name="Rectangle 159"/>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50" name="Group 149"/>
                <p:cNvGrpSpPr/>
                <p:nvPr/>
              </p:nvGrpSpPr>
              <p:grpSpPr>
                <a:xfrm>
                  <a:off x="4098293" y="4384000"/>
                  <a:ext cx="900965" cy="82800"/>
                  <a:chOff x="4098293" y="4384000"/>
                  <a:chExt cx="900965" cy="82800"/>
                </a:xfrm>
              </p:grpSpPr>
              <p:sp>
                <p:nvSpPr>
                  <p:cNvPr id="151" name="Rectangle 150"/>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2" name="Rectangle 151"/>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3" name="Rectangle 152"/>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4" name="Rectangle 153"/>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5" name="Rectangle 154"/>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6" name="Rectangle 155"/>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37" name="Group 136"/>
              <p:cNvGrpSpPr/>
              <p:nvPr/>
            </p:nvGrpSpPr>
            <p:grpSpPr>
              <a:xfrm>
                <a:off x="6272654" y="1875857"/>
                <a:ext cx="720080" cy="720080"/>
                <a:chOff x="6272654" y="1875857"/>
                <a:chExt cx="720080" cy="720080"/>
              </a:xfrm>
            </p:grpSpPr>
            <p:sp>
              <p:nvSpPr>
                <p:cNvPr id="146" name="Rectangle 145"/>
                <p:cNvSpPr/>
                <p:nvPr/>
              </p:nvSpPr>
              <p:spPr>
                <a:xfrm>
                  <a:off x="6272654" y="1875857"/>
                  <a:ext cx="720080" cy="72008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7" name="Parallelogram 5"/>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38" name="Group 137"/>
              <p:cNvGrpSpPr/>
              <p:nvPr/>
            </p:nvGrpSpPr>
            <p:grpSpPr>
              <a:xfrm>
                <a:off x="7109110" y="1875857"/>
                <a:ext cx="720080" cy="720080"/>
                <a:chOff x="7109110" y="1875857"/>
                <a:chExt cx="720080" cy="720080"/>
              </a:xfrm>
            </p:grpSpPr>
            <p:sp>
              <p:nvSpPr>
                <p:cNvPr id="144" name="Rectangle 143"/>
                <p:cNvSpPr/>
                <p:nvPr/>
              </p:nvSpPr>
              <p:spPr>
                <a:xfrm>
                  <a:off x="7109110" y="1875857"/>
                  <a:ext cx="720080" cy="72008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5" name="Rectangle 9"/>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39" name="Group 138"/>
              <p:cNvGrpSpPr/>
              <p:nvPr/>
            </p:nvGrpSpPr>
            <p:grpSpPr>
              <a:xfrm>
                <a:off x="6690882" y="1037184"/>
                <a:ext cx="720080" cy="720080"/>
                <a:chOff x="6690882" y="1037184"/>
                <a:chExt cx="720080" cy="720080"/>
              </a:xfrm>
            </p:grpSpPr>
            <p:sp>
              <p:nvSpPr>
                <p:cNvPr id="142" name="Rectangle 141"/>
                <p:cNvSpPr/>
                <p:nvPr/>
              </p:nvSpPr>
              <p:spPr>
                <a:xfrm>
                  <a:off x="6690882" y="1037184"/>
                  <a:ext cx="720080" cy="7200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3" name="Block Arc 142"/>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40" name="Round Same Side Corner Rectangle 51"/>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41" name="Round Same Side Corner Rectangle 51"/>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sp>
        <p:nvSpPr>
          <p:cNvPr id="51" name="Text Placeholder 9">
            <a:extLst>
              <a:ext uri="{FF2B5EF4-FFF2-40B4-BE49-F238E27FC236}">
                <a16:creationId xmlns="" xmlns:a16="http://schemas.microsoft.com/office/drawing/2014/main" id="{139BBCBE-08BA-417D-87EB-C9DA6CB356FA}"/>
              </a:ext>
            </a:extLst>
          </p:cNvPr>
          <p:cNvSpPr>
            <a:spLocks noGrp="1"/>
          </p:cNvSpPr>
          <p:nvPr>
            <p:ph type="body" sz="quarter" idx="11" hasCustomPrompt="1"/>
          </p:nvPr>
        </p:nvSpPr>
        <p:spPr>
          <a:xfrm>
            <a:off x="0" y="3969062"/>
            <a:ext cx="9143999" cy="432000"/>
          </a:xfrm>
          <a:prstGeom prst="rect">
            <a:avLst/>
          </a:prstGeom>
        </p:spPr>
        <p:txBody>
          <a:bodyPr lIns="108000" anchor="ctr"/>
          <a:lstStyle>
            <a:lvl1pPr marL="0" indent="0" algn="ctr">
              <a:buNone/>
              <a:defRPr sz="1200" b="1" baseline="0">
                <a:solidFill>
                  <a:schemeClr val="tx1"/>
                </a:solidFill>
                <a:effectLst/>
                <a:latin typeface="+mn-lt"/>
                <a:cs typeface="Arial" pitchFamily="34" charset="0"/>
              </a:defRPr>
            </a:lvl1pPr>
          </a:lstStyle>
          <a:p>
            <a:pPr lvl="0"/>
            <a:r>
              <a:rPr lang="en-US" altLang="ko-KR" dirty="0"/>
              <a:t>INSTERT THE TITLE</a:t>
            </a:r>
          </a:p>
          <a:p>
            <a:pPr lvl="0"/>
            <a:r>
              <a:rPr lang="en-US" altLang="ko-KR" dirty="0"/>
              <a:t>OF YOUR PRESENTATION HERE</a:t>
            </a:r>
            <a:endParaRPr lang="ko-KR" altLang="en-US" dirty="0"/>
          </a:p>
        </p:txBody>
      </p:sp>
      <p:sp>
        <p:nvSpPr>
          <p:cNvPr id="52" name="제목 1">
            <a:extLst>
              <a:ext uri="{FF2B5EF4-FFF2-40B4-BE49-F238E27FC236}">
                <a16:creationId xmlns="" xmlns:a16="http://schemas.microsoft.com/office/drawing/2014/main" id="{AE33218E-9C24-435F-948C-815D84D473FB}"/>
              </a:ext>
            </a:extLst>
          </p:cNvPr>
          <p:cNvSpPr>
            <a:spLocks noGrp="1"/>
          </p:cNvSpPr>
          <p:nvPr>
            <p:ph type="title" hasCustomPrompt="1"/>
          </p:nvPr>
        </p:nvSpPr>
        <p:spPr>
          <a:xfrm>
            <a:off x="0" y="3417417"/>
            <a:ext cx="9143998" cy="540000"/>
          </a:xfrm>
          <a:prstGeom prst="rect">
            <a:avLst/>
          </a:prstGeom>
        </p:spPr>
        <p:txBody>
          <a:bodyPr anchor="ctr">
            <a:noAutofit/>
          </a:bodyPr>
          <a:lstStyle>
            <a:lvl1pPr algn="ctr">
              <a:defRPr sz="3600" b="1" baseline="0">
                <a:solidFill>
                  <a:schemeClr val="tx1"/>
                </a:solidFill>
                <a:effectLst/>
                <a:latin typeface="+mj-lt"/>
                <a:cs typeface="Arial" pitchFamily="34" charset="0"/>
              </a:defRPr>
            </a:lvl1pPr>
          </a:lstStyle>
          <a:p>
            <a:r>
              <a:rPr lang="en-US" altLang="ko-KR" dirty="0"/>
              <a:t>FREE PPT TEMPLATES</a:t>
            </a:r>
            <a:endParaRPr lang="ko-KR" altLang="en-US" dirty="0"/>
          </a:p>
        </p:txBody>
      </p:sp>
    </p:spTree>
    <p:extLst>
      <p:ext uri="{BB962C8B-B14F-4D97-AF65-F5344CB8AC3E}">
        <p14:creationId xmlns:p14="http://schemas.microsoft.com/office/powerpoint/2010/main" val="2379316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7_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4182700" y="0"/>
            <a:ext cx="4248472" cy="185167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4" name="Picture Placeholder 2"/>
          <p:cNvSpPr>
            <a:spLocks noGrp="1"/>
          </p:cNvSpPr>
          <p:nvPr>
            <p:ph type="pic" idx="11" hasCustomPrompt="1"/>
          </p:nvPr>
        </p:nvSpPr>
        <p:spPr>
          <a:xfrm>
            <a:off x="4182700" y="3291830"/>
            <a:ext cx="4248472" cy="185167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0" name="Rectangle 9"/>
          <p:cNvSpPr/>
          <p:nvPr userDrawn="1"/>
        </p:nvSpPr>
        <p:spPr>
          <a:xfrm>
            <a:off x="4182699" y="1851670"/>
            <a:ext cx="4259041" cy="14548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09597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1_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717858" y="1275606"/>
            <a:ext cx="2448545"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4"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
        <p:nvSpPr>
          <p:cNvPr id="5" name="Picture Placeholder 2"/>
          <p:cNvSpPr>
            <a:spLocks noGrp="1"/>
          </p:cNvSpPr>
          <p:nvPr>
            <p:ph type="pic" idx="11" hasCustomPrompt="1"/>
          </p:nvPr>
        </p:nvSpPr>
        <p:spPr>
          <a:xfrm>
            <a:off x="3339542"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6" name="Picture Placeholder 2"/>
          <p:cNvSpPr>
            <a:spLocks noGrp="1"/>
          </p:cNvSpPr>
          <p:nvPr>
            <p:ph type="pic" idx="12" hasCustomPrompt="1"/>
          </p:nvPr>
        </p:nvSpPr>
        <p:spPr>
          <a:xfrm>
            <a:off x="5960954" y="1275606"/>
            <a:ext cx="2448273" cy="2024054"/>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07670006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5_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0" y="1167594"/>
            <a:ext cx="2880000" cy="2808312"/>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0" name="Picture Placeholder 2"/>
          <p:cNvSpPr>
            <a:spLocks noGrp="1"/>
          </p:cNvSpPr>
          <p:nvPr>
            <p:ph type="pic" idx="11" hasCustomPrompt="1"/>
          </p:nvPr>
        </p:nvSpPr>
        <p:spPr>
          <a:xfrm>
            <a:off x="6264000" y="0"/>
            <a:ext cx="2880000" cy="5143499"/>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2759703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_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720000" y="540000"/>
            <a:ext cx="2484000" cy="406800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1" name="Picture Placeholder 2"/>
          <p:cNvSpPr>
            <a:spLocks noGrp="1"/>
          </p:cNvSpPr>
          <p:nvPr>
            <p:ph type="pic" idx="12" hasCustomPrompt="1"/>
          </p:nvPr>
        </p:nvSpPr>
        <p:spPr>
          <a:xfrm>
            <a:off x="5926807" y="540000"/>
            <a:ext cx="2484704" cy="406800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2" name="Rectangle 1"/>
          <p:cNvSpPr/>
          <p:nvPr userDrawn="1"/>
        </p:nvSpPr>
        <p:spPr>
          <a:xfrm>
            <a:off x="3323403" y="540000"/>
            <a:ext cx="2484000" cy="406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449304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2_Picture with Caption">
    <p:spTree>
      <p:nvGrpSpPr>
        <p:cNvPr id="1" name=""/>
        <p:cNvGrpSpPr/>
        <p:nvPr/>
      </p:nvGrpSpPr>
      <p:grpSpPr>
        <a:xfrm>
          <a:off x="0" y="0"/>
          <a:ext cx="0" cy="0"/>
          <a:chOff x="0" y="0"/>
          <a:chExt cx="0" cy="0"/>
        </a:xfrm>
      </p:grpSpPr>
      <p:sp>
        <p:nvSpPr>
          <p:cNvPr id="13" name="Rectangle 12"/>
          <p:cNvSpPr/>
          <p:nvPr userDrawn="1"/>
        </p:nvSpPr>
        <p:spPr>
          <a:xfrm>
            <a:off x="4564685" y="0"/>
            <a:ext cx="4579315"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4" name="Group 3"/>
          <p:cNvGrpSpPr/>
          <p:nvPr userDrawn="1"/>
        </p:nvGrpSpPr>
        <p:grpSpPr>
          <a:xfrm>
            <a:off x="3556573" y="832001"/>
            <a:ext cx="2016224" cy="3482571"/>
            <a:chOff x="2627784" y="1825002"/>
            <a:chExt cx="1198166" cy="2069560"/>
          </a:xfrm>
        </p:grpSpPr>
        <p:sp>
          <p:nvSpPr>
            <p:cNvPr id="5" name="Rounded Rectangle 4"/>
            <p:cNvSpPr/>
            <p:nvPr/>
          </p:nvSpPr>
          <p:spPr>
            <a:xfrm>
              <a:off x="2627784" y="1825002"/>
              <a:ext cx="1198166" cy="206956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6" name="Rectangle 5"/>
            <p:cNvSpPr/>
            <p:nvPr/>
          </p:nvSpPr>
          <p:spPr>
            <a:xfrm>
              <a:off x="3155241" y="1922844"/>
              <a:ext cx="143251" cy="27666"/>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7" name="Group 6"/>
            <p:cNvGrpSpPr/>
            <p:nvPr/>
          </p:nvGrpSpPr>
          <p:grpSpPr>
            <a:xfrm>
              <a:off x="3168829" y="3704452"/>
              <a:ext cx="116076" cy="127684"/>
              <a:chOff x="2453209" y="5151638"/>
              <a:chExt cx="191820" cy="211002"/>
            </a:xfrm>
          </p:grpSpPr>
          <p:sp>
            <p:nvSpPr>
              <p:cNvPr id="10" name="Oval 9"/>
              <p:cNvSpPr/>
              <p:nvPr userDrawn="1"/>
            </p:nvSpPr>
            <p:spPr>
              <a:xfrm>
                <a:off x="2453209" y="5151638"/>
                <a:ext cx="191820" cy="211002"/>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1" name="Rounded Rectangle 10"/>
              <p:cNvSpPr/>
              <p:nvPr userDrawn="1"/>
            </p:nvSpPr>
            <p:spPr>
              <a:xfrm>
                <a:off x="2505251" y="5208531"/>
                <a:ext cx="87734" cy="97215"/>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2" name="Picture Placeholder 2"/>
          <p:cNvSpPr>
            <a:spLocks noGrp="1"/>
          </p:cNvSpPr>
          <p:nvPr>
            <p:ph type="pic" idx="1" hasCustomPrompt="1"/>
          </p:nvPr>
        </p:nvSpPr>
        <p:spPr>
          <a:xfrm>
            <a:off x="3677198" y="1115645"/>
            <a:ext cx="1774974" cy="279876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8162740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3_Picture with Caption">
    <p:spTree>
      <p:nvGrpSpPr>
        <p:cNvPr id="1" name=""/>
        <p:cNvGrpSpPr/>
        <p:nvPr/>
      </p:nvGrpSpPr>
      <p:grpSpPr>
        <a:xfrm>
          <a:off x="0" y="0"/>
          <a:ext cx="0" cy="0"/>
          <a:chOff x="0" y="0"/>
          <a:chExt cx="0" cy="0"/>
        </a:xfrm>
      </p:grpSpPr>
      <p:sp>
        <p:nvSpPr>
          <p:cNvPr id="7" name="Rectangle 6"/>
          <p:cNvSpPr/>
          <p:nvPr userDrawn="1"/>
        </p:nvSpPr>
        <p:spPr>
          <a:xfrm>
            <a:off x="1" y="1239541"/>
            <a:ext cx="9144000" cy="33639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pic>
        <p:nvPicPr>
          <p:cNvPr id="4" name="그림 1"/>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95536" y="1766153"/>
            <a:ext cx="4217146" cy="2310733"/>
          </a:xfrm>
          <a:prstGeom prst="rect">
            <a:avLst/>
          </a:prstGeom>
        </p:spPr>
      </p:pic>
      <p:sp>
        <p:nvSpPr>
          <p:cNvPr id="5" name="Picture Placeholder 2"/>
          <p:cNvSpPr>
            <a:spLocks noGrp="1"/>
          </p:cNvSpPr>
          <p:nvPr>
            <p:ph type="pic" idx="1" hasCustomPrompt="1"/>
          </p:nvPr>
        </p:nvSpPr>
        <p:spPr>
          <a:xfrm>
            <a:off x="1115416" y="1859201"/>
            <a:ext cx="2772000" cy="1944000"/>
          </a:xfrm>
          <a:prstGeom prst="rect">
            <a:avLst/>
          </a:prstGeom>
          <a:solidFill>
            <a:schemeClr val="bg1">
              <a:lumMod val="95000"/>
            </a:schemeClr>
          </a:solidFill>
        </p:spPr>
        <p:txBody>
          <a:bodyPr anchor="ctr"/>
          <a:lstStyle>
            <a:lvl1pPr marL="0" indent="0" algn="ctr">
              <a:buNone/>
              <a:defRPr sz="1200" baseline="0">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10" name="Title 1">
            <a:extLst>
              <a:ext uri="{FF2B5EF4-FFF2-40B4-BE49-F238E27FC236}">
                <a16:creationId xmlns="" xmlns:a16="http://schemas.microsoft.com/office/drawing/2014/main" id="{216FB63C-5800-4111-92B0-B9CD0BCBE589}"/>
              </a:ext>
            </a:extLst>
          </p:cNvPr>
          <p:cNvSpPr>
            <a:spLocks noGrp="1"/>
          </p:cNvSpPr>
          <p:nvPr>
            <p:ph type="title" hasCustomPrompt="1"/>
          </p:nvPr>
        </p:nvSpPr>
        <p:spPr>
          <a:xfrm>
            <a:off x="0" y="67028"/>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Images &amp; Contents</a:t>
            </a:r>
            <a:endParaRPr lang="ko-KR" altLang="en-US" dirty="0"/>
          </a:p>
        </p:txBody>
      </p:sp>
    </p:spTree>
    <p:extLst>
      <p:ext uri="{BB962C8B-B14F-4D97-AF65-F5344CB8AC3E}">
        <p14:creationId xmlns:p14="http://schemas.microsoft.com/office/powerpoint/2010/main" val="5185167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4_Picture with Caption">
    <p:spTree>
      <p:nvGrpSpPr>
        <p:cNvPr id="1" name=""/>
        <p:cNvGrpSpPr/>
        <p:nvPr/>
      </p:nvGrpSpPr>
      <p:grpSpPr>
        <a:xfrm>
          <a:off x="0" y="0"/>
          <a:ext cx="0" cy="0"/>
          <a:chOff x="0" y="0"/>
          <a:chExt cx="0" cy="0"/>
        </a:xfrm>
      </p:grpSpPr>
      <p:grpSp>
        <p:nvGrpSpPr>
          <p:cNvPr id="17" name="Group 16"/>
          <p:cNvGrpSpPr/>
          <p:nvPr userDrawn="1"/>
        </p:nvGrpSpPr>
        <p:grpSpPr>
          <a:xfrm>
            <a:off x="539552" y="1331976"/>
            <a:ext cx="1852788" cy="3200273"/>
            <a:chOff x="2627784" y="1825002"/>
            <a:chExt cx="1198166" cy="2069560"/>
          </a:xfrm>
        </p:grpSpPr>
        <p:sp>
          <p:nvSpPr>
            <p:cNvPr id="18" name="Rounded Rectangle 17"/>
            <p:cNvSpPr/>
            <p:nvPr/>
          </p:nvSpPr>
          <p:spPr>
            <a:xfrm>
              <a:off x="2627784" y="1825002"/>
              <a:ext cx="1198166" cy="206956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ectangle 18"/>
            <p:cNvSpPr/>
            <p:nvPr/>
          </p:nvSpPr>
          <p:spPr>
            <a:xfrm>
              <a:off x="3155241" y="1922844"/>
              <a:ext cx="143251" cy="27666"/>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0" name="Group 19"/>
            <p:cNvGrpSpPr/>
            <p:nvPr/>
          </p:nvGrpSpPr>
          <p:grpSpPr>
            <a:xfrm>
              <a:off x="3168829" y="3704452"/>
              <a:ext cx="116076" cy="127684"/>
              <a:chOff x="2453209" y="5151638"/>
              <a:chExt cx="191820" cy="211002"/>
            </a:xfrm>
          </p:grpSpPr>
          <p:sp>
            <p:nvSpPr>
              <p:cNvPr id="21" name="Oval 20"/>
              <p:cNvSpPr/>
              <p:nvPr userDrawn="1"/>
            </p:nvSpPr>
            <p:spPr>
              <a:xfrm>
                <a:off x="2453209" y="5151638"/>
                <a:ext cx="191820" cy="211002"/>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2" name="Rounded Rectangle 21"/>
              <p:cNvSpPr/>
              <p:nvPr userDrawn="1"/>
            </p:nvSpPr>
            <p:spPr>
              <a:xfrm>
                <a:off x="2505251" y="5208531"/>
                <a:ext cx="87734" cy="97215"/>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23" name="Picture Placeholder 2"/>
          <p:cNvSpPr>
            <a:spLocks noGrp="1"/>
          </p:cNvSpPr>
          <p:nvPr>
            <p:ph type="pic" idx="10" hasCustomPrompt="1"/>
          </p:nvPr>
        </p:nvSpPr>
        <p:spPr>
          <a:xfrm>
            <a:off x="660177" y="1646164"/>
            <a:ext cx="1030277" cy="2571896"/>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grpSp>
        <p:nvGrpSpPr>
          <p:cNvPr id="10" name="Group 9"/>
          <p:cNvGrpSpPr/>
          <p:nvPr userDrawn="1"/>
        </p:nvGrpSpPr>
        <p:grpSpPr>
          <a:xfrm>
            <a:off x="1690454" y="1221920"/>
            <a:ext cx="1980221" cy="3420385"/>
            <a:chOff x="2627784" y="1825002"/>
            <a:chExt cx="1198166" cy="2069560"/>
          </a:xfrm>
        </p:grpSpPr>
        <p:sp>
          <p:nvSpPr>
            <p:cNvPr id="11" name="Rounded Rectangle 10"/>
            <p:cNvSpPr/>
            <p:nvPr/>
          </p:nvSpPr>
          <p:spPr>
            <a:xfrm>
              <a:off x="2627784" y="1825002"/>
              <a:ext cx="1198166" cy="2069560"/>
            </a:xfrm>
            <a:prstGeom prst="roundRect">
              <a:avLst>
                <a:gd name="adj" fmla="val 13580"/>
              </a:avLst>
            </a:prstGeom>
            <a:solidFill>
              <a:srgbClr val="262626"/>
            </a:solidFill>
            <a:ln w="88900">
              <a:noFill/>
            </a:ln>
            <a:effectLst/>
            <a:scene3d>
              <a:camera prst="perspectiveFront"/>
              <a:lightRig rig="threePt" dir="t"/>
            </a:scene3d>
            <a:sp3d prstMaterial="plastic">
              <a:bevelT w="127000" h="50800"/>
              <a:bevelB w="127000" h="2540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p:cNvSpPr/>
            <p:nvPr/>
          </p:nvSpPr>
          <p:spPr>
            <a:xfrm>
              <a:off x="3155241" y="1922844"/>
              <a:ext cx="143251" cy="27666"/>
            </a:xfrm>
            <a:prstGeom prst="rect">
              <a:avLst/>
            </a:prstGeom>
            <a:solidFill>
              <a:srgbClr val="B0B0B0"/>
            </a:solidFill>
            <a:ln w="889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3" name="Group 12"/>
            <p:cNvGrpSpPr/>
            <p:nvPr/>
          </p:nvGrpSpPr>
          <p:grpSpPr>
            <a:xfrm>
              <a:off x="3168829" y="3704452"/>
              <a:ext cx="116076" cy="127684"/>
              <a:chOff x="2453209" y="5151638"/>
              <a:chExt cx="191820" cy="211002"/>
            </a:xfrm>
          </p:grpSpPr>
          <p:sp>
            <p:nvSpPr>
              <p:cNvPr id="14" name="Oval 13"/>
              <p:cNvSpPr/>
              <p:nvPr userDrawn="1"/>
            </p:nvSpPr>
            <p:spPr>
              <a:xfrm>
                <a:off x="2453209" y="5151638"/>
                <a:ext cx="191820" cy="211002"/>
              </a:xfrm>
              <a:prstGeom prst="ellipse">
                <a:avLst/>
              </a:prstGeom>
              <a:gradFill flip="none" rotWithShape="1">
                <a:gsLst>
                  <a:gs pos="0">
                    <a:schemeClr val="tx1">
                      <a:lumMod val="94000"/>
                      <a:lumOff val="6000"/>
                    </a:schemeClr>
                  </a:gs>
                  <a:gs pos="56000">
                    <a:schemeClr val="tx1">
                      <a:lumMod val="65000"/>
                      <a:lumOff val="35000"/>
                    </a:schemeClr>
                  </a:gs>
                  <a:gs pos="91000">
                    <a:schemeClr val="tx1">
                      <a:lumMod val="50000"/>
                      <a:lumOff val="50000"/>
                    </a:schemeClr>
                  </a:gs>
                  <a:gs pos="100000">
                    <a:schemeClr val="bg1">
                      <a:lumMod val="75000"/>
                    </a:schemeClr>
                  </a:gs>
                </a:gsLst>
                <a:lin ang="10800000" scaled="1"/>
                <a:tileRect/>
              </a:gradFill>
              <a:ln w="0">
                <a:solidFill>
                  <a:srgbClr val="262626"/>
                </a:solidFill>
              </a:ln>
              <a:scene3d>
                <a:camera prst="perspectiveFront"/>
                <a:lightRig rig="threePt" dir="t"/>
              </a:scene3d>
              <a:sp3d>
                <a:bevelT w="63500" h="127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Rounded Rectangle 14"/>
              <p:cNvSpPr/>
              <p:nvPr userDrawn="1"/>
            </p:nvSpPr>
            <p:spPr>
              <a:xfrm>
                <a:off x="2505251" y="5208531"/>
                <a:ext cx="87734" cy="97215"/>
              </a:xfrm>
              <a:prstGeom prst="roundRect">
                <a:avLst/>
              </a:prstGeom>
              <a:solidFill>
                <a:srgbClr val="737373"/>
              </a:solidFill>
              <a:ln w="6350">
                <a:solidFill>
                  <a:srgbClr val="B0B0B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grpSp>
      <p:sp>
        <p:nvSpPr>
          <p:cNvPr id="16" name="Picture Placeholder 2"/>
          <p:cNvSpPr>
            <a:spLocks noGrp="1"/>
          </p:cNvSpPr>
          <p:nvPr>
            <p:ph type="pic" idx="1" hasCustomPrompt="1"/>
          </p:nvPr>
        </p:nvSpPr>
        <p:spPr>
          <a:xfrm>
            <a:off x="1811099" y="1544792"/>
            <a:ext cx="1743279" cy="2748789"/>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a:t>
            </a:r>
            <a:endParaRPr lang="ko-KR" altLang="en-US" dirty="0"/>
          </a:p>
        </p:txBody>
      </p:sp>
      <p:sp>
        <p:nvSpPr>
          <p:cNvPr id="25" name="Title 1">
            <a:extLst>
              <a:ext uri="{FF2B5EF4-FFF2-40B4-BE49-F238E27FC236}">
                <a16:creationId xmlns="" xmlns:a16="http://schemas.microsoft.com/office/drawing/2014/main" id="{A4481C05-B01C-4D49-8033-5D0490F68262}"/>
              </a:ext>
            </a:extLst>
          </p:cNvPr>
          <p:cNvSpPr>
            <a:spLocks noGrp="1"/>
          </p:cNvSpPr>
          <p:nvPr>
            <p:ph type="title" hasCustomPrompt="1"/>
          </p:nvPr>
        </p:nvSpPr>
        <p:spPr>
          <a:xfrm>
            <a:off x="0" y="67028"/>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Images &amp; Contents</a:t>
            </a:r>
            <a:endParaRPr lang="ko-KR" altLang="en-US" dirty="0"/>
          </a:p>
        </p:txBody>
      </p:sp>
    </p:spTree>
    <p:extLst>
      <p:ext uri="{BB962C8B-B14F-4D97-AF65-F5344CB8AC3E}">
        <p14:creationId xmlns:p14="http://schemas.microsoft.com/office/powerpoint/2010/main" val="20812905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09"/>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spTree>
    <p:extLst>
      <p:ext uri="{BB962C8B-B14F-4D97-AF65-F5344CB8AC3E}">
        <p14:creationId xmlns:p14="http://schemas.microsoft.com/office/powerpoint/2010/main" val="9076777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Text Placeholder 9"/>
          <p:cNvSpPr>
            <a:spLocks noGrp="1"/>
          </p:cNvSpPr>
          <p:nvPr>
            <p:ph type="body" sz="quarter" idx="10" hasCustomPrompt="1"/>
          </p:nvPr>
        </p:nvSpPr>
        <p:spPr>
          <a:xfrm>
            <a:off x="0" y="123478"/>
            <a:ext cx="9144000" cy="576064"/>
          </a:xfrm>
          <a:prstGeom prst="rect">
            <a:avLst/>
          </a:prstGeom>
        </p:spPr>
        <p:txBody>
          <a:bodyPr anchor="ctr"/>
          <a:lstStyle>
            <a:lvl1pPr marL="0" indent="0" algn="ctr">
              <a:buNone/>
              <a:defRPr sz="4000" b="0" baseline="0">
                <a:latin typeface="+mj-lt"/>
                <a:cs typeface="Arial" pitchFamily="34" charset="0"/>
              </a:defRPr>
            </a:lvl1pPr>
          </a:lstStyle>
          <a:p>
            <a:pPr lvl="0"/>
            <a:r>
              <a:rPr lang="en-US" altLang="ko-KR" dirty="0"/>
              <a:t>ICON SETS LAYOUT</a:t>
            </a:r>
          </a:p>
        </p:txBody>
      </p:sp>
      <p:sp>
        <p:nvSpPr>
          <p:cNvPr id="12" name="Rounded Rectangle 11"/>
          <p:cNvSpPr/>
          <p:nvPr userDrawn="1"/>
        </p:nvSpPr>
        <p:spPr>
          <a:xfrm>
            <a:off x="354008" y="1131589"/>
            <a:ext cx="2849840" cy="3649171"/>
          </a:xfrm>
          <a:prstGeom prst="roundRect">
            <a:avLst>
              <a:gd name="adj" fmla="val 3968"/>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latin typeface="+mn-lt"/>
            </a:endParaRPr>
          </a:p>
        </p:txBody>
      </p:sp>
      <p:sp>
        <p:nvSpPr>
          <p:cNvPr id="15" name="Rounded Rectangle 14"/>
          <p:cNvSpPr/>
          <p:nvPr userDrawn="1"/>
        </p:nvSpPr>
        <p:spPr>
          <a:xfrm>
            <a:off x="531932" y="1347500"/>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16" name="Half Frame 15"/>
          <p:cNvSpPr/>
          <p:nvPr userDrawn="1"/>
        </p:nvSpPr>
        <p:spPr>
          <a:xfrm rot="5400000">
            <a:off x="2592642" y="1238201"/>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Tree>
    <p:extLst>
      <p:ext uri="{BB962C8B-B14F-4D97-AF65-F5344CB8AC3E}">
        <p14:creationId xmlns:p14="http://schemas.microsoft.com/office/powerpoint/2010/main" val="326125706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4" name="Rectangle 43"/>
          <p:cNvSpPr/>
          <p:nvPr userDrawn="1"/>
        </p:nvSpPr>
        <p:spPr>
          <a:xfrm>
            <a:off x="1" y="889772"/>
            <a:ext cx="9144000" cy="3363957"/>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 name="제목 1"/>
          <p:cNvSpPr>
            <a:spLocks noGrp="1"/>
          </p:cNvSpPr>
          <p:nvPr>
            <p:ph type="title" hasCustomPrompt="1"/>
          </p:nvPr>
        </p:nvSpPr>
        <p:spPr>
          <a:xfrm>
            <a:off x="3665156" y="2091331"/>
            <a:ext cx="5472608" cy="542078"/>
          </a:xfrm>
          <a:prstGeom prst="rect">
            <a:avLst/>
          </a:prstGeom>
        </p:spPr>
        <p:txBody>
          <a:bodyPr anchor="ctr">
            <a:noAutofit/>
          </a:bodyPr>
          <a:lstStyle>
            <a:lvl1pPr algn="l">
              <a:defRPr sz="3600" b="1" baseline="0">
                <a:solidFill>
                  <a:schemeClr val="tx1"/>
                </a:solidFill>
                <a:effectLst/>
                <a:latin typeface="+mj-lt"/>
                <a:cs typeface="Arial" pitchFamily="34" charset="0"/>
              </a:defRPr>
            </a:lvl1pPr>
          </a:lstStyle>
          <a:p>
            <a:r>
              <a:rPr lang="en-US" altLang="ko-KR" dirty="0"/>
              <a:t>SECTION BREAK</a:t>
            </a:r>
            <a:endParaRPr lang="ko-KR" altLang="en-US" dirty="0"/>
          </a:p>
        </p:txBody>
      </p:sp>
      <p:sp>
        <p:nvSpPr>
          <p:cNvPr id="3" name="Text Placeholder 9"/>
          <p:cNvSpPr>
            <a:spLocks noGrp="1"/>
          </p:cNvSpPr>
          <p:nvPr>
            <p:ph type="body" sz="quarter" idx="10" hasCustomPrompt="1"/>
          </p:nvPr>
        </p:nvSpPr>
        <p:spPr>
          <a:xfrm>
            <a:off x="3665156" y="2640899"/>
            <a:ext cx="5472608" cy="276687"/>
          </a:xfrm>
          <a:prstGeom prst="rect">
            <a:avLst/>
          </a:prstGeom>
        </p:spPr>
        <p:txBody>
          <a:bodyPr lIns="108000" anchor="ctr"/>
          <a:lstStyle>
            <a:lvl1pPr marL="0" indent="0" algn="l">
              <a:buNone/>
              <a:defRPr sz="1400" baseline="0">
                <a:solidFill>
                  <a:schemeClr val="tx1"/>
                </a:solidFill>
                <a:effectLst/>
                <a:latin typeface="+mn-lt"/>
                <a:cs typeface="Arial" pitchFamily="34" charset="0"/>
              </a:defRPr>
            </a:lvl1pPr>
          </a:lstStyle>
          <a:p>
            <a:pPr lvl="0"/>
            <a:r>
              <a:rPr lang="en-US" altLang="ko-KR" dirty="0"/>
              <a:t>Add text</a:t>
            </a:r>
            <a:endParaRPr lang="ko-KR" altLang="en-US" dirty="0"/>
          </a:p>
        </p:txBody>
      </p:sp>
      <p:grpSp>
        <p:nvGrpSpPr>
          <p:cNvPr id="4" name="Group 3"/>
          <p:cNvGrpSpPr/>
          <p:nvPr userDrawn="1"/>
        </p:nvGrpSpPr>
        <p:grpSpPr>
          <a:xfrm>
            <a:off x="1410728" y="1571507"/>
            <a:ext cx="1895276" cy="2008355"/>
            <a:chOff x="5304922" y="1037184"/>
            <a:chExt cx="3492000" cy="3700344"/>
          </a:xfrm>
        </p:grpSpPr>
        <p:grpSp>
          <p:nvGrpSpPr>
            <p:cNvPr id="5" name="Group 4"/>
            <p:cNvGrpSpPr/>
            <p:nvPr/>
          </p:nvGrpSpPr>
          <p:grpSpPr>
            <a:xfrm>
              <a:off x="5304922" y="3743716"/>
              <a:ext cx="3492000" cy="437610"/>
              <a:chOff x="1709238" y="4209096"/>
              <a:chExt cx="3492000" cy="437610"/>
            </a:xfrm>
          </p:grpSpPr>
          <p:sp>
            <p:nvSpPr>
              <p:cNvPr id="31" name="Rectangle 30"/>
              <p:cNvSpPr/>
              <p:nvPr/>
            </p:nvSpPr>
            <p:spPr>
              <a:xfrm>
                <a:off x="1709238" y="4214706"/>
                <a:ext cx="3492000" cy="43200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2" name="Group 31"/>
              <p:cNvGrpSpPr/>
              <p:nvPr/>
            </p:nvGrpSpPr>
            <p:grpSpPr>
              <a:xfrm>
                <a:off x="2078720" y="4209096"/>
                <a:ext cx="469833" cy="432000"/>
                <a:chOff x="2078720" y="4209096"/>
                <a:chExt cx="469833" cy="432000"/>
              </a:xfrm>
            </p:grpSpPr>
            <p:sp>
              <p:nvSpPr>
                <p:cNvPr id="40" name="Rectangle 39"/>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1" name="Rectangle 40"/>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2" name="Rectangle 41"/>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3" name="Rectangle 42"/>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33" name="Group 32"/>
              <p:cNvGrpSpPr/>
              <p:nvPr/>
            </p:nvGrpSpPr>
            <p:grpSpPr>
              <a:xfrm>
                <a:off x="4098293" y="4384000"/>
                <a:ext cx="900965" cy="82800"/>
                <a:chOff x="4098293" y="4384000"/>
                <a:chExt cx="900965" cy="82800"/>
              </a:xfrm>
            </p:grpSpPr>
            <p:sp>
              <p:nvSpPr>
                <p:cNvPr id="34" name="Rectangle 33"/>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5" name="Rectangle 34"/>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6" name="Rectangle 35"/>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7" name="Rectangle 36"/>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8" name="Rectangle 37"/>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9" name="Rectangle 38"/>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6" name="Group 5"/>
            <p:cNvGrpSpPr/>
            <p:nvPr/>
          </p:nvGrpSpPr>
          <p:grpSpPr>
            <a:xfrm flipH="1">
              <a:off x="5304922" y="4299918"/>
              <a:ext cx="3492000" cy="437610"/>
              <a:chOff x="1709238" y="4209096"/>
              <a:chExt cx="3492000" cy="437610"/>
            </a:xfrm>
          </p:grpSpPr>
          <p:sp>
            <p:nvSpPr>
              <p:cNvPr id="18" name="Rectangle 17"/>
              <p:cNvSpPr/>
              <p:nvPr/>
            </p:nvSpPr>
            <p:spPr>
              <a:xfrm>
                <a:off x="1709238" y="4214706"/>
                <a:ext cx="3492000" cy="43200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9" name="Group 18"/>
              <p:cNvGrpSpPr/>
              <p:nvPr/>
            </p:nvGrpSpPr>
            <p:grpSpPr>
              <a:xfrm>
                <a:off x="2078720" y="4209096"/>
                <a:ext cx="469833" cy="432000"/>
                <a:chOff x="2078720" y="4209096"/>
                <a:chExt cx="469833" cy="432000"/>
              </a:xfrm>
            </p:grpSpPr>
            <p:sp>
              <p:nvSpPr>
                <p:cNvPr id="27" name="Rectangle 26"/>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ectangle 27"/>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28"/>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0" name="Rectangle 29"/>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0" name="Group 19"/>
              <p:cNvGrpSpPr/>
              <p:nvPr/>
            </p:nvGrpSpPr>
            <p:grpSpPr>
              <a:xfrm>
                <a:off x="4098293" y="4384000"/>
                <a:ext cx="900965" cy="82800"/>
                <a:chOff x="4098293" y="4384000"/>
                <a:chExt cx="900965" cy="82800"/>
              </a:xfrm>
            </p:grpSpPr>
            <p:sp>
              <p:nvSpPr>
                <p:cNvPr id="21" name="Rectangle 20"/>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2" name="Rectangle 21"/>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3" name="Rectangle 22"/>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Rectangle 23"/>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ectangle 24"/>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25"/>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7" name="Group 6"/>
            <p:cNvGrpSpPr/>
            <p:nvPr/>
          </p:nvGrpSpPr>
          <p:grpSpPr>
            <a:xfrm>
              <a:off x="6272654" y="1875857"/>
              <a:ext cx="720080" cy="720080"/>
              <a:chOff x="6272654" y="1875857"/>
              <a:chExt cx="720080" cy="720080"/>
            </a:xfrm>
          </p:grpSpPr>
          <p:sp>
            <p:nvSpPr>
              <p:cNvPr id="16" name="Rectangle 15"/>
              <p:cNvSpPr/>
              <p:nvPr/>
            </p:nvSpPr>
            <p:spPr>
              <a:xfrm>
                <a:off x="6272654" y="1875857"/>
                <a:ext cx="720080" cy="72008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Parallelogram 5"/>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8" name="Group 7"/>
            <p:cNvGrpSpPr/>
            <p:nvPr/>
          </p:nvGrpSpPr>
          <p:grpSpPr>
            <a:xfrm>
              <a:off x="7109110" y="1875857"/>
              <a:ext cx="720080" cy="720080"/>
              <a:chOff x="7109110" y="1875857"/>
              <a:chExt cx="720080" cy="720080"/>
            </a:xfrm>
          </p:grpSpPr>
          <p:sp>
            <p:nvSpPr>
              <p:cNvPr id="14" name="Rectangle 13"/>
              <p:cNvSpPr/>
              <p:nvPr/>
            </p:nvSpPr>
            <p:spPr>
              <a:xfrm>
                <a:off x="7109110" y="1875857"/>
                <a:ext cx="720080" cy="72008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5" name="Rectangle 9"/>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9" name="Group 8"/>
            <p:cNvGrpSpPr/>
            <p:nvPr/>
          </p:nvGrpSpPr>
          <p:grpSpPr>
            <a:xfrm>
              <a:off x="6690882" y="1037184"/>
              <a:ext cx="720080" cy="720080"/>
              <a:chOff x="6690882" y="1037184"/>
              <a:chExt cx="720080" cy="720080"/>
            </a:xfrm>
          </p:grpSpPr>
          <p:sp>
            <p:nvSpPr>
              <p:cNvPr id="12" name="Rectangle 11"/>
              <p:cNvSpPr/>
              <p:nvPr/>
            </p:nvSpPr>
            <p:spPr>
              <a:xfrm>
                <a:off x="6690882" y="1037184"/>
                <a:ext cx="720080" cy="7200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 name="Block Arc 12"/>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0" name="Round Same Side Corner Rectangle 51"/>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sp>
          <p:nvSpPr>
            <p:cNvPr id="11" name="Round Same Side Corner Rectangle 51"/>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grpSp>
    </p:spTree>
    <p:extLst>
      <p:ext uri="{BB962C8B-B14F-4D97-AF65-F5344CB8AC3E}">
        <p14:creationId xmlns:p14="http://schemas.microsoft.com/office/powerpoint/2010/main" val="20369467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Custom Layout">
    <p:bg>
      <p:bgPr>
        <a:solidFill>
          <a:schemeClr val="accent4"/>
        </a:solidFill>
        <a:effectLst/>
      </p:bgPr>
    </p:bg>
    <p:spTree>
      <p:nvGrpSpPr>
        <p:cNvPr id="1" name=""/>
        <p:cNvGrpSpPr/>
        <p:nvPr/>
      </p:nvGrpSpPr>
      <p:grpSpPr>
        <a:xfrm>
          <a:off x="0" y="0"/>
          <a:ext cx="0" cy="0"/>
          <a:chOff x="0" y="0"/>
          <a:chExt cx="0" cy="0"/>
        </a:xfrm>
      </p:grpSpPr>
      <p:sp>
        <p:nvSpPr>
          <p:cNvPr id="3" name="Oval 2"/>
          <p:cNvSpPr/>
          <p:nvPr userDrawn="1"/>
        </p:nvSpPr>
        <p:spPr>
          <a:xfrm>
            <a:off x="2947035" y="473947"/>
            <a:ext cx="3249931" cy="324993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7" name="Group 6"/>
          <p:cNvGrpSpPr/>
          <p:nvPr userDrawn="1"/>
        </p:nvGrpSpPr>
        <p:grpSpPr>
          <a:xfrm>
            <a:off x="3624362" y="1094735"/>
            <a:ext cx="1895276" cy="2008355"/>
            <a:chOff x="5304922" y="1037184"/>
            <a:chExt cx="3492000" cy="3700344"/>
          </a:xfrm>
        </p:grpSpPr>
        <p:grpSp>
          <p:nvGrpSpPr>
            <p:cNvPr id="8" name="Group 7"/>
            <p:cNvGrpSpPr/>
            <p:nvPr/>
          </p:nvGrpSpPr>
          <p:grpSpPr>
            <a:xfrm>
              <a:off x="5304922" y="3743716"/>
              <a:ext cx="3492000" cy="437610"/>
              <a:chOff x="1709238" y="4209096"/>
              <a:chExt cx="3492000" cy="437610"/>
            </a:xfrm>
          </p:grpSpPr>
          <p:sp>
            <p:nvSpPr>
              <p:cNvPr id="34" name="Rectangle 33"/>
              <p:cNvSpPr/>
              <p:nvPr/>
            </p:nvSpPr>
            <p:spPr>
              <a:xfrm>
                <a:off x="1709238" y="4214706"/>
                <a:ext cx="3492000" cy="43200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5" name="Group 34"/>
              <p:cNvGrpSpPr/>
              <p:nvPr/>
            </p:nvGrpSpPr>
            <p:grpSpPr>
              <a:xfrm>
                <a:off x="2078720" y="4209096"/>
                <a:ext cx="469833" cy="432000"/>
                <a:chOff x="2078720" y="4209096"/>
                <a:chExt cx="469833" cy="432000"/>
              </a:xfrm>
            </p:grpSpPr>
            <p:sp>
              <p:nvSpPr>
                <p:cNvPr id="43" name="Rectangle 42"/>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4" name="Rectangle 43"/>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5" name="Rectangle 44"/>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6" name="Rectangle 45"/>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36" name="Group 35"/>
              <p:cNvGrpSpPr/>
              <p:nvPr/>
            </p:nvGrpSpPr>
            <p:grpSpPr>
              <a:xfrm>
                <a:off x="4098293" y="4384000"/>
                <a:ext cx="900965" cy="82800"/>
                <a:chOff x="4098293" y="4384000"/>
                <a:chExt cx="900965" cy="82800"/>
              </a:xfrm>
            </p:grpSpPr>
            <p:sp>
              <p:nvSpPr>
                <p:cNvPr id="37" name="Rectangle 36"/>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8" name="Rectangle 37"/>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9" name="Rectangle 38"/>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0" name="Rectangle 39"/>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1" name="Rectangle 40"/>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2" name="Rectangle 41"/>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9" name="Group 8"/>
            <p:cNvGrpSpPr/>
            <p:nvPr/>
          </p:nvGrpSpPr>
          <p:grpSpPr>
            <a:xfrm flipH="1">
              <a:off x="5304922" y="4299918"/>
              <a:ext cx="3492000" cy="437610"/>
              <a:chOff x="1709238" y="4209096"/>
              <a:chExt cx="3492000" cy="437610"/>
            </a:xfrm>
          </p:grpSpPr>
          <p:sp>
            <p:nvSpPr>
              <p:cNvPr id="21" name="Rectangle 20"/>
              <p:cNvSpPr/>
              <p:nvPr/>
            </p:nvSpPr>
            <p:spPr>
              <a:xfrm>
                <a:off x="1709238" y="4214706"/>
                <a:ext cx="3492000" cy="43200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2" name="Group 21"/>
              <p:cNvGrpSpPr/>
              <p:nvPr/>
            </p:nvGrpSpPr>
            <p:grpSpPr>
              <a:xfrm>
                <a:off x="2078720" y="4209096"/>
                <a:ext cx="469833" cy="432000"/>
                <a:chOff x="2078720" y="4209096"/>
                <a:chExt cx="469833" cy="432000"/>
              </a:xfrm>
            </p:grpSpPr>
            <p:sp>
              <p:nvSpPr>
                <p:cNvPr id="30" name="Rectangle 29"/>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1" name="Rectangle 30"/>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2" name="Rectangle 31"/>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Rectangle 32"/>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3" name="Group 22"/>
              <p:cNvGrpSpPr/>
              <p:nvPr/>
            </p:nvGrpSpPr>
            <p:grpSpPr>
              <a:xfrm>
                <a:off x="4098293" y="4384000"/>
                <a:ext cx="900965" cy="82800"/>
                <a:chOff x="4098293" y="4384000"/>
                <a:chExt cx="900965" cy="82800"/>
              </a:xfrm>
            </p:grpSpPr>
            <p:sp>
              <p:nvSpPr>
                <p:cNvPr id="24" name="Rectangle 23"/>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ectangle 24"/>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25"/>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7" name="Rectangle 26"/>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ectangle 27"/>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28"/>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0" name="Group 9"/>
            <p:cNvGrpSpPr/>
            <p:nvPr/>
          </p:nvGrpSpPr>
          <p:grpSpPr>
            <a:xfrm>
              <a:off x="6272654" y="1875857"/>
              <a:ext cx="720080" cy="720080"/>
              <a:chOff x="6272654" y="1875857"/>
              <a:chExt cx="720080" cy="720080"/>
            </a:xfrm>
          </p:grpSpPr>
          <p:sp>
            <p:nvSpPr>
              <p:cNvPr id="19" name="Rectangle 18"/>
              <p:cNvSpPr/>
              <p:nvPr/>
            </p:nvSpPr>
            <p:spPr>
              <a:xfrm>
                <a:off x="6272654" y="1875857"/>
                <a:ext cx="720080" cy="72008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Parallelogram 5"/>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mn-lt"/>
                </a:endParaRPr>
              </a:p>
            </p:txBody>
          </p:sp>
        </p:grpSp>
        <p:grpSp>
          <p:nvGrpSpPr>
            <p:cNvPr id="11" name="Group 10"/>
            <p:cNvGrpSpPr/>
            <p:nvPr/>
          </p:nvGrpSpPr>
          <p:grpSpPr>
            <a:xfrm>
              <a:off x="7109110" y="1875857"/>
              <a:ext cx="720080" cy="720080"/>
              <a:chOff x="7109110" y="1875857"/>
              <a:chExt cx="720080" cy="720080"/>
            </a:xfrm>
          </p:grpSpPr>
          <p:sp>
            <p:nvSpPr>
              <p:cNvPr id="17" name="Rectangle 16"/>
              <p:cNvSpPr/>
              <p:nvPr/>
            </p:nvSpPr>
            <p:spPr>
              <a:xfrm>
                <a:off x="7109110" y="1875857"/>
                <a:ext cx="720080" cy="72008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ectangle 9"/>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latin typeface="+mn-lt"/>
                </a:endParaRPr>
              </a:p>
            </p:txBody>
          </p:sp>
        </p:grpSp>
        <p:grpSp>
          <p:nvGrpSpPr>
            <p:cNvPr id="12" name="Group 11"/>
            <p:cNvGrpSpPr/>
            <p:nvPr/>
          </p:nvGrpSpPr>
          <p:grpSpPr>
            <a:xfrm>
              <a:off x="6690882" y="1037184"/>
              <a:ext cx="720080" cy="720080"/>
              <a:chOff x="6690882" y="1037184"/>
              <a:chExt cx="720080" cy="720080"/>
            </a:xfrm>
          </p:grpSpPr>
          <p:sp>
            <p:nvSpPr>
              <p:cNvPr id="15" name="Rectangle 14"/>
              <p:cNvSpPr/>
              <p:nvPr/>
            </p:nvSpPr>
            <p:spPr>
              <a:xfrm>
                <a:off x="6690882" y="1037184"/>
                <a:ext cx="720080" cy="7200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latin typeface="+mn-lt"/>
                </a:endParaRPr>
              </a:p>
            </p:txBody>
          </p:sp>
          <p:sp>
            <p:nvSpPr>
              <p:cNvPr id="16" name="Block Arc 15"/>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Round Same Side Corner Rectangle 51"/>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sp>
          <p:nvSpPr>
            <p:cNvPr id="14" name="Round Same Side Corner Rectangle 51"/>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grpSp>
      <p:sp>
        <p:nvSpPr>
          <p:cNvPr id="49" name="제목 1"/>
          <p:cNvSpPr>
            <a:spLocks noGrp="1"/>
          </p:cNvSpPr>
          <p:nvPr>
            <p:ph type="title" hasCustomPrompt="1"/>
          </p:nvPr>
        </p:nvSpPr>
        <p:spPr>
          <a:xfrm>
            <a:off x="1828381" y="3730051"/>
            <a:ext cx="5472608" cy="540000"/>
          </a:xfrm>
          <a:prstGeom prst="rect">
            <a:avLst/>
          </a:prstGeom>
        </p:spPr>
        <p:txBody>
          <a:bodyPr anchor="ctr">
            <a:noAutofit/>
          </a:bodyPr>
          <a:lstStyle>
            <a:lvl1pPr algn="ctr">
              <a:defRPr sz="3600" b="1" baseline="0">
                <a:solidFill>
                  <a:schemeClr val="tx1">
                    <a:lumMod val="75000"/>
                    <a:lumOff val="25000"/>
                  </a:schemeClr>
                </a:solidFill>
                <a:effectLst/>
                <a:latin typeface="+mj-lt"/>
                <a:cs typeface="Arial" pitchFamily="34" charset="0"/>
              </a:defRPr>
            </a:lvl1pPr>
          </a:lstStyle>
          <a:p>
            <a:r>
              <a:rPr lang="en-US" altLang="ko-KR" dirty="0"/>
              <a:t>Thank you</a:t>
            </a:r>
            <a:endParaRPr lang="ko-KR" altLang="en-US" dirty="0"/>
          </a:p>
        </p:txBody>
      </p:sp>
      <p:sp>
        <p:nvSpPr>
          <p:cNvPr id="50" name="Text Placeholder 9"/>
          <p:cNvSpPr>
            <a:spLocks noGrp="1"/>
          </p:cNvSpPr>
          <p:nvPr>
            <p:ph type="body" sz="quarter" idx="10" hasCustomPrompt="1"/>
          </p:nvPr>
        </p:nvSpPr>
        <p:spPr>
          <a:xfrm>
            <a:off x="1828381" y="4279619"/>
            <a:ext cx="5472608" cy="252000"/>
          </a:xfrm>
          <a:prstGeom prst="rect">
            <a:avLst/>
          </a:prstGeom>
        </p:spPr>
        <p:txBody>
          <a:bodyPr lIns="108000" anchor="ctr"/>
          <a:lstStyle>
            <a:lvl1pPr marL="0" indent="0" algn="ctr">
              <a:buNone/>
              <a:defRPr sz="1400" baseline="0">
                <a:solidFill>
                  <a:schemeClr val="tx1">
                    <a:lumMod val="75000"/>
                    <a:lumOff val="25000"/>
                  </a:schemeClr>
                </a:solidFill>
                <a:effectLst/>
                <a:latin typeface="+mn-lt"/>
                <a:cs typeface="Arial" pitchFamily="34" charset="0"/>
              </a:defRPr>
            </a:lvl1pPr>
          </a:lstStyle>
          <a:p>
            <a:pPr lvl="0"/>
            <a:r>
              <a:rPr lang="en-US" altLang="ko-KR" dirty="0"/>
              <a:t>This text can be replaced with your own text</a:t>
            </a:r>
            <a:endParaRPr lang="ko-KR" altLang="en-US" dirty="0"/>
          </a:p>
        </p:txBody>
      </p:sp>
    </p:spTree>
    <p:extLst>
      <p:ext uri="{BB962C8B-B14F-4D97-AF65-F5344CB8AC3E}">
        <p14:creationId xmlns:p14="http://schemas.microsoft.com/office/powerpoint/2010/main" val="32981550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6"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41175501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2_Title Slide">
    <p:bg>
      <p:bgPr>
        <a:solidFill>
          <a:schemeClr val="accent4"/>
        </a:solidFill>
        <a:effectLst/>
      </p:bgPr>
    </p:bg>
    <p:spTree>
      <p:nvGrpSpPr>
        <p:cNvPr id="1" name=""/>
        <p:cNvGrpSpPr/>
        <p:nvPr/>
      </p:nvGrpSpPr>
      <p:grpSpPr>
        <a:xfrm>
          <a:off x="0" y="0"/>
          <a:ext cx="0" cy="0"/>
          <a:chOff x="0" y="0"/>
          <a:chExt cx="0" cy="0"/>
        </a:xfrm>
      </p:grpSpPr>
      <p:grpSp>
        <p:nvGrpSpPr>
          <p:cNvPr id="4" name="Group 131">
            <a:extLst>
              <a:ext uri="{FF2B5EF4-FFF2-40B4-BE49-F238E27FC236}">
                <a16:creationId xmlns="" xmlns:a16="http://schemas.microsoft.com/office/drawing/2014/main" id="{27EE9740-0123-4869-BA43-7DD9426DE4D1}"/>
              </a:ext>
            </a:extLst>
          </p:cNvPr>
          <p:cNvGrpSpPr/>
          <p:nvPr userDrawn="1"/>
        </p:nvGrpSpPr>
        <p:grpSpPr>
          <a:xfrm>
            <a:off x="8007323" y="3939702"/>
            <a:ext cx="1029173" cy="1086422"/>
            <a:chOff x="787805" y="339502"/>
            <a:chExt cx="4175262" cy="4407517"/>
          </a:xfrm>
        </p:grpSpPr>
        <p:sp>
          <p:nvSpPr>
            <p:cNvPr id="6" name="Oval 132">
              <a:extLst>
                <a:ext uri="{FF2B5EF4-FFF2-40B4-BE49-F238E27FC236}">
                  <a16:creationId xmlns="" xmlns:a16="http://schemas.microsoft.com/office/drawing/2014/main" id="{447CDFBA-A030-4D6E-9FAD-493BCB45F4AC}"/>
                </a:ext>
              </a:extLst>
            </p:cNvPr>
            <p:cNvSpPr/>
            <p:nvPr/>
          </p:nvSpPr>
          <p:spPr>
            <a:xfrm>
              <a:off x="787805" y="339502"/>
              <a:ext cx="4175262" cy="4175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7" name="Group 133">
              <a:extLst>
                <a:ext uri="{FF2B5EF4-FFF2-40B4-BE49-F238E27FC236}">
                  <a16:creationId xmlns="" xmlns:a16="http://schemas.microsoft.com/office/drawing/2014/main" id="{702A2EA0-731F-4C9E-8163-4C2B0E0CA697}"/>
                </a:ext>
              </a:extLst>
            </p:cNvPr>
            <p:cNvGrpSpPr/>
            <p:nvPr/>
          </p:nvGrpSpPr>
          <p:grpSpPr>
            <a:xfrm>
              <a:off x="1129436" y="1046675"/>
              <a:ext cx="3492000" cy="3700344"/>
              <a:chOff x="5304922" y="1037184"/>
              <a:chExt cx="3492000" cy="3700344"/>
            </a:xfrm>
          </p:grpSpPr>
          <p:grpSp>
            <p:nvGrpSpPr>
              <p:cNvPr id="9" name="Group 134">
                <a:extLst>
                  <a:ext uri="{FF2B5EF4-FFF2-40B4-BE49-F238E27FC236}">
                    <a16:creationId xmlns="" xmlns:a16="http://schemas.microsoft.com/office/drawing/2014/main" id="{2C176EB5-F96E-4F35-853D-6EF47F79EDBD}"/>
                  </a:ext>
                </a:extLst>
              </p:cNvPr>
              <p:cNvGrpSpPr/>
              <p:nvPr/>
            </p:nvGrpSpPr>
            <p:grpSpPr>
              <a:xfrm>
                <a:off x="5304922" y="3743716"/>
                <a:ext cx="3492000" cy="437610"/>
                <a:chOff x="1709238" y="4209096"/>
                <a:chExt cx="3492000" cy="437610"/>
              </a:xfrm>
            </p:grpSpPr>
            <p:sp>
              <p:nvSpPr>
                <p:cNvPr id="35" name="Rectangle 160">
                  <a:extLst>
                    <a:ext uri="{FF2B5EF4-FFF2-40B4-BE49-F238E27FC236}">
                      <a16:creationId xmlns="" xmlns:a16="http://schemas.microsoft.com/office/drawing/2014/main" id="{A088076B-D1E6-42F3-8822-2B0C0C2EF717}"/>
                    </a:ext>
                  </a:extLst>
                </p:cNvPr>
                <p:cNvSpPr/>
                <p:nvPr/>
              </p:nvSpPr>
              <p:spPr>
                <a:xfrm>
                  <a:off x="1709238" y="4214706"/>
                  <a:ext cx="3492000" cy="4320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6" name="Group 161">
                  <a:extLst>
                    <a:ext uri="{FF2B5EF4-FFF2-40B4-BE49-F238E27FC236}">
                      <a16:creationId xmlns="" xmlns:a16="http://schemas.microsoft.com/office/drawing/2014/main" id="{5E605DFA-9839-43EB-A35A-47428FC7B705}"/>
                    </a:ext>
                  </a:extLst>
                </p:cNvPr>
                <p:cNvGrpSpPr/>
                <p:nvPr/>
              </p:nvGrpSpPr>
              <p:grpSpPr>
                <a:xfrm>
                  <a:off x="2078720" y="4209096"/>
                  <a:ext cx="469833" cy="432000"/>
                  <a:chOff x="2078720" y="4209096"/>
                  <a:chExt cx="469833" cy="432000"/>
                </a:xfrm>
              </p:grpSpPr>
              <p:sp>
                <p:nvSpPr>
                  <p:cNvPr id="44" name="Rectangle 169">
                    <a:extLst>
                      <a:ext uri="{FF2B5EF4-FFF2-40B4-BE49-F238E27FC236}">
                        <a16:creationId xmlns="" xmlns:a16="http://schemas.microsoft.com/office/drawing/2014/main" id="{B5FFB653-9F76-4A65-A49D-9F2C85A198AB}"/>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5" name="Rectangle 170">
                    <a:extLst>
                      <a:ext uri="{FF2B5EF4-FFF2-40B4-BE49-F238E27FC236}">
                        <a16:creationId xmlns="" xmlns:a16="http://schemas.microsoft.com/office/drawing/2014/main" id="{BCC13D2D-CB21-4D8F-B306-116668EB554E}"/>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6" name="Rectangle 171">
                    <a:extLst>
                      <a:ext uri="{FF2B5EF4-FFF2-40B4-BE49-F238E27FC236}">
                        <a16:creationId xmlns="" xmlns:a16="http://schemas.microsoft.com/office/drawing/2014/main" id="{4B4EC037-AC2B-4929-B36A-C295F594A5F3}"/>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7" name="Rectangle 172">
                    <a:extLst>
                      <a:ext uri="{FF2B5EF4-FFF2-40B4-BE49-F238E27FC236}">
                        <a16:creationId xmlns="" xmlns:a16="http://schemas.microsoft.com/office/drawing/2014/main" id="{0A91E61B-6974-4AE2-B59E-A95CC1A47D2C}"/>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37" name="Group 162">
                  <a:extLst>
                    <a:ext uri="{FF2B5EF4-FFF2-40B4-BE49-F238E27FC236}">
                      <a16:creationId xmlns="" xmlns:a16="http://schemas.microsoft.com/office/drawing/2014/main" id="{27F7EB12-F708-4209-A61D-2512C24393D2}"/>
                    </a:ext>
                  </a:extLst>
                </p:cNvPr>
                <p:cNvGrpSpPr/>
                <p:nvPr/>
              </p:nvGrpSpPr>
              <p:grpSpPr>
                <a:xfrm>
                  <a:off x="4098293" y="4384000"/>
                  <a:ext cx="900965" cy="82800"/>
                  <a:chOff x="4098293" y="4384000"/>
                  <a:chExt cx="900965" cy="82800"/>
                </a:xfrm>
              </p:grpSpPr>
              <p:sp>
                <p:nvSpPr>
                  <p:cNvPr id="38" name="Rectangle 163">
                    <a:extLst>
                      <a:ext uri="{FF2B5EF4-FFF2-40B4-BE49-F238E27FC236}">
                        <a16:creationId xmlns="" xmlns:a16="http://schemas.microsoft.com/office/drawing/2014/main" id="{C1C94283-5648-4D39-A6BA-94038C5B4847}"/>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9" name="Rectangle 164">
                    <a:extLst>
                      <a:ext uri="{FF2B5EF4-FFF2-40B4-BE49-F238E27FC236}">
                        <a16:creationId xmlns="" xmlns:a16="http://schemas.microsoft.com/office/drawing/2014/main" id="{186C071A-034E-41D6-B2D4-5F90DD2C7357}"/>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0" name="Rectangle 165">
                    <a:extLst>
                      <a:ext uri="{FF2B5EF4-FFF2-40B4-BE49-F238E27FC236}">
                        <a16:creationId xmlns="" xmlns:a16="http://schemas.microsoft.com/office/drawing/2014/main" id="{9D26C39B-8B97-4ECF-B6DD-B85BA0645422}"/>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1" name="Rectangle 166">
                    <a:extLst>
                      <a:ext uri="{FF2B5EF4-FFF2-40B4-BE49-F238E27FC236}">
                        <a16:creationId xmlns="" xmlns:a16="http://schemas.microsoft.com/office/drawing/2014/main" id="{ECD584BD-CBEA-4A0C-AB8E-F908D8D2F3CF}"/>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2" name="Rectangle 167">
                    <a:extLst>
                      <a:ext uri="{FF2B5EF4-FFF2-40B4-BE49-F238E27FC236}">
                        <a16:creationId xmlns="" xmlns:a16="http://schemas.microsoft.com/office/drawing/2014/main" id="{C5728277-DF1F-49FA-A188-97A3A7E9BCA7}"/>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3" name="Rectangle 168">
                    <a:extLst>
                      <a:ext uri="{FF2B5EF4-FFF2-40B4-BE49-F238E27FC236}">
                        <a16:creationId xmlns="" xmlns:a16="http://schemas.microsoft.com/office/drawing/2014/main" id="{F2CC3C6B-2E47-4B4F-B1F5-22F379354563}"/>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0" name="Group 135">
                <a:extLst>
                  <a:ext uri="{FF2B5EF4-FFF2-40B4-BE49-F238E27FC236}">
                    <a16:creationId xmlns="" xmlns:a16="http://schemas.microsoft.com/office/drawing/2014/main" id="{16966161-F969-48CE-9CA1-49DE5D84207F}"/>
                  </a:ext>
                </a:extLst>
              </p:cNvPr>
              <p:cNvGrpSpPr/>
              <p:nvPr/>
            </p:nvGrpSpPr>
            <p:grpSpPr>
              <a:xfrm flipH="1">
                <a:off x="5304922" y="4299918"/>
                <a:ext cx="3492000" cy="437610"/>
                <a:chOff x="1709238" y="4209096"/>
                <a:chExt cx="3492000" cy="437610"/>
              </a:xfrm>
            </p:grpSpPr>
            <p:sp>
              <p:nvSpPr>
                <p:cNvPr id="22" name="Rectangle 147">
                  <a:extLst>
                    <a:ext uri="{FF2B5EF4-FFF2-40B4-BE49-F238E27FC236}">
                      <a16:creationId xmlns="" xmlns:a16="http://schemas.microsoft.com/office/drawing/2014/main" id="{93B56050-6CF1-421F-BE2B-ACE4BF647094}"/>
                    </a:ext>
                  </a:extLst>
                </p:cNvPr>
                <p:cNvSpPr/>
                <p:nvPr/>
              </p:nvSpPr>
              <p:spPr>
                <a:xfrm>
                  <a:off x="1709238" y="4214706"/>
                  <a:ext cx="3492000" cy="432000"/>
                </a:xfrm>
                <a:prstGeom prst="rect">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3" name="Group 148">
                  <a:extLst>
                    <a:ext uri="{FF2B5EF4-FFF2-40B4-BE49-F238E27FC236}">
                      <a16:creationId xmlns="" xmlns:a16="http://schemas.microsoft.com/office/drawing/2014/main" id="{705F14FC-E5A6-4568-ACDF-1D3FE0C299AF}"/>
                    </a:ext>
                  </a:extLst>
                </p:cNvPr>
                <p:cNvGrpSpPr/>
                <p:nvPr/>
              </p:nvGrpSpPr>
              <p:grpSpPr>
                <a:xfrm>
                  <a:off x="2078720" y="4209096"/>
                  <a:ext cx="469833" cy="432000"/>
                  <a:chOff x="2078720" y="4209096"/>
                  <a:chExt cx="469833" cy="432000"/>
                </a:xfrm>
              </p:grpSpPr>
              <p:sp>
                <p:nvSpPr>
                  <p:cNvPr id="31" name="Rectangle 156">
                    <a:extLst>
                      <a:ext uri="{FF2B5EF4-FFF2-40B4-BE49-F238E27FC236}">
                        <a16:creationId xmlns="" xmlns:a16="http://schemas.microsoft.com/office/drawing/2014/main" id="{C1C67428-84B3-47F6-B572-1DDAD72482EA}"/>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2" name="Rectangle 157">
                    <a:extLst>
                      <a:ext uri="{FF2B5EF4-FFF2-40B4-BE49-F238E27FC236}">
                        <a16:creationId xmlns="" xmlns:a16="http://schemas.microsoft.com/office/drawing/2014/main" id="{4D291A85-90BC-40C4-82C8-995D19DA7B57}"/>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Rectangle 158">
                    <a:extLst>
                      <a:ext uri="{FF2B5EF4-FFF2-40B4-BE49-F238E27FC236}">
                        <a16:creationId xmlns="" xmlns:a16="http://schemas.microsoft.com/office/drawing/2014/main" id="{1208F1BF-C308-4341-9331-371D54887A35}"/>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4" name="Rectangle 159">
                    <a:extLst>
                      <a:ext uri="{FF2B5EF4-FFF2-40B4-BE49-F238E27FC236}">
                        <a16:creationId xmlns="" xmlns:a16="http://schemas.microsoft.com/office/drawing/2014/main" id="{79574260-10CF-4B47-BE94-064E3817BFD5}"/>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4" name="Group 149">
                  <a:extLst>
                    <a:ext uri="{FF2B5EF4-FFF2-40B4-BE49-F238E27FC236}">
                      <a16:creationId xmlns="" xmlns:a16="http://schemas.microsoft.com/office/drawing/2014/main" id="{29B59D79-C5D1-4C8A-A153-2896A45EC8E8}"/>
                    </a:ext>
                  </a:extLst>
                </p:cNvPr>
                <p:cNvGrpSpPr/>
                <p:nvPr/>
              </p:nvGrpSpPr>
              <p:grpSpPr>
                <a:xfrm>
                  <a:off x="4098293" y="4384000"/>
                  <a:ext cx="900965" cy="82800"/>
                  <a:chOff x="4098293" y="4384000"/>
                  <a:chExt cx="900965" cy="82800"/>
                </a:xfrm>
              </p:grpSpPr>
              <p:sp>
                <p:nvSpPr>
                  <p:cNvPr id="25" name="Rectangle 150">
                    <a:extLst>
                      <a:ext uri="{FF2B5EF4-FFF2-40B4-BE49-F238E27FC236}">
                        <a16:creationId xmlns="" xmlns:a16="http://schemas.microsoft.com/office/drawing/2014/main" id="{8DA58CED-B891-4D70-BF4E-F7C6E3CDEB7D}"/>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151">
                    <a:extLst>
                      <a:ext uri="{FF2B5EF4-FFF2-40B4-BE49-F238E27FC236}">
                        <a16:creationId xmlns="" xmlns:a16="http://schemas.microsoft.com/office/drawing/2014/main" id="{D5615C41-5541-4FE5-BB94-F395569E4B52}"/>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7" name="Rectangle 152">
                    <a:extLst>
                      <a:ext uri="{FF2B5EF4-FFF2-40B4-BE49-F238E27FC236}">
                        <a16:creationId xmlns="" xmlns:a16="http://schemas.microsoft.com/office/drawing/2014/main" id="{AD243482-CED3-434C-8308-51F8E10B9F44}"/>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ectangle 153">
                    <a:extLst>
                      <a:ext uri="{FF2B5EF4-FFF2-40B4-BE49-F238E27FC236}">
                        <a16:creationId xmlns="" xmlns:a16="http://schemas.microsoft.com/office/drawing/2014/main" id="{CBEE918D-9CFE-4074-B060-80787DAC7404}"/>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154">
                    <a:extLst>
                      <a:ext uri="{FF2B5EF4-FFF2-40B4-BE49-F238E27FC236}">
                        <a16:creationId xmlns="" xmlns:a16="http://schemas.microsoft.com/office/drawing/2014/main" id="{33E58DA4-9445-42D6-8698-D553D440C13E}"/>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0" name="Rectangle 155">
                    <a:extLst>
                      <a:ext uri="{FF2B5EF4-FFF2-40B4-BE49-F238E27FC236}">
                        <a16:creationId xmlns="" xmlns:a16="http://schemas.microsoft.com/office/drawing/2014/main" id="{B635869A-C811-406D-B73E-F2BEA6835DBE}"/>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1" name="Group 136">
                <a:extLst>
                  <a:ext uri="{FF2B5EF4-FFF2-40B4-BE49-F238E27FC236}">
                    <a16:creationId xmlns="" xmlns:a16="http://schemas.microsoft.com/office/drawing/2014/main" id="{0C91AD8C-42DA-4BAD-A05B-813F8FF5805B}"/>
                  </a:ext>
                </a:extLst>
              </p:cNvPr>
              <p:cNvGrpSpPr/>
              <p:nvPr/>
            </p:nvGrpSpPr>
            <p:grpSpPr>
              <a:xfrm>
                <a:off x="6272654" y="1875857"/>
                <a:ext cx="720080" cy="720080"/>
                <a:chOff x="6272654" y="1875857"/>
                <a:chExt cx="720080" cy="720080"/>
              </a:xfrm>
            </p:grpSpPr>
            <p:sp>
              <p:nvSpPr>
                <p:cNvPr id="20" name="Rectangle 145">
                  <a:extLst>
                    <a:ext uri="{FF2B5EF4-FFF2-40B4-BE49-F238E27FC236}">
                      <a16:creationId xmlns="" xmlns:a16="http://schemas.microsoft.com/office/drawing/2014/main" id="{1B068CA3-3CBF-464B-BA38-86D999AC9E43}"/>
                    </a:ext>
                  </a:extLst>
                </p:cNvPr>
                <p:cNvSpPr/>
                <p:nvPr/>
              </p:nvSpPr>
              <p:spPr>
                <a:xfrm>
                  <a:off x="6272654" y="1875857"/>
                  <a:ext cx="720080" cy="72008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1" name="Parallelogram 5">
                  <a:extLst>
                    <a:ext uri="{FF2B5EF4-FFF2-40B4-BE49-F238E27FC236}">
                      <a16:creationId xmlns="" xmlns:a16="http://schemas.microsoft.com/office/drawing/2014/main" id="{B1D31BB0-1630-4739-914C-C145F309A5AF}"/>
                    </a:ext>
                  </a:extLst>
                </p:cNvPr>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2" name="Group 137">
                <a:extLst>
                  <a:ext uri="{FF2B5EF4-FFF2-40B4-BE49-F238E27FC236}">
                    <a16:creationId xmlns="" xmlns:a16="http://schemas.microsoft.com/office/drawing/2014/main" id="{15C18143-14BB-4C58-A20B-7318D344E22E}"/>
                  </a:ext>
                </a:extLst>
              </p:cNvPr>
              <p:cNvGrpSpPr/>
              <p:nvPr/>
            </p:nvGrpSpPr>
            <p:grpSpPr>
              <a:xfrm>
                <a:off x="7109110" y="1875857"/>
                <a:ext cx="720080" cy="720080"/>
                <a:chOff x="7109110" y="1875857"/>
                <a:chExt cx="720080" cy="720080"/>
              </a:xfrm>
            </p:grpSpPr>
            <p:sp>
              <p:nvSpPr>
                <p:cNvPr id="18" name="Rectangle 143">
                  <a:extLst>
                    <a:ext uri="{FF2B5EF4-FFF2-40B4-BE49-F238E27FC236}">
                      <a16:creationId xmlns="" xmlns:a16="http://schemas.microsoft.com/office/drawing/2014/main" id="{E954313C-2870-4B5A-B18A-5C692BEC6D8C}"/>
                    </a:ext>
                  </a:extLst>
                </p:cNvPr>
                <p:cNvSpPr/>
                <p:nvPr/>
              </p:nvSpPr>
              <p:spPr>
                <a:xfrm>
                  <a:off x="7109110" y="1875857"/>
                  <a:ext cx="720080" cy="720080"/>
                </a:xfrm>
                <a:prstGeom prst="rect">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9" name="Rectangle 9">
                  <a:extLst>
                    <a:ext uri="{FF2B5EF4-FFF2-40B4-BE49-F238E27FC236}">
                      <a16:creationId xmlns="" xmlns:a16="http://schemas.microsoft.com/office/drawing/2014/main" id="{4763907E-8A97-41E2-93BA-2E0B967D4ECA}"/>
                    </a:ext>
                  </a:extLst>
                </p:cNvPr>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3" name="Group 138">
                <a:extLst>
                  <a:ext uri="{FF2B5EF4-FFF2-40B4-BE49-F238E27FC236}">
                    <a16:creationId xmlns="" xmlns:a16="http://schemas.microsoft.com/office/drawing/2014/main" id="{2643E987-90C2-4B94-B80F-EDC21B366997}"/>
                  </a:ext>
                </a:extLst>
              </p:cNvPr>
              <p:cNvGrpSpPr/>
              <p:nvPr/>
            </p:nvGrpSpPr>
            <p:grpSpPr>
              <a:xfrm>
                <a:off x="6690882" y="1037184"/>
                <a:ext cx="720080" cy="720080"/>
                <a:chOff x="6690882" y="1037184"/>
                <a:chExt cx="720080" cy="720080"/>
              </a:xfrm>
            </p:grpSpPr>
            <p:sp>
              <p:nvSpPr>
                <p:cNvPr id="16" name="Rectangle 141">
                  <a:extLst>
                    <a:ext uri="{FF2B5EF4-FFF2-40B4-BE49-F238E27FC236}">
                      <a16:creationId xmlns="" xmlns:a16="http://schemas.microsoft.com/office/drawing/2014/main" id="{FDD5E718-9613-4CA7-B815-A1504E9F381E}"/>
                    </a:ext>
                  </a:extLst>
                </p:cNvPr>
                <p:cNvSpPr/>
                <p:nvPr/>
              </p:nvSpPr>
              <p:spPr>
                <a:xfrm>
                  <a:off x="6690882" y="1037184"/>
                  <a:ext cx="720080" cy="72008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Block Arc 142">
                  <a:extLst>
                    <a:ext uri="{FF2B5EF4-FFF2-40B4-BE49-F238E27FC236}">
                      <a16:creationId xmlns="" xmlns:a16="http://schemas.microsoft.com/office/drawing/2014/main" id="{407CE817-14C3-44BE-AA08-4ADF87841D87}"/>
                    </a:ext>
                  </a:extLst>
                </p:cNvPr>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4" name="Round Same Side Corner Rectangle 51">
                <a:extLst>
                  <a:ext uri="{FF2B5EF4-FFF2-40B4-BE49-F238E27FC236}">
                    <a16:creationId xmlns="" xmlns:a16="http://schemas.microsoft.com/office/drawing/2014/main" id="{E71512B9-2122-4E61-A068-EC571CE12AB2}"/>
                  </a:ext>
                </a:extLst>
              </p:cNvPr>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5" name="Round Same Side Corner Rectangle 51">
                <a:extLst>
                  <a:ext uri="{FF2B5EF4-FFF2-40B4-BE49-F238E27FC236}">
                    <a16:creationId xmlns="" xmlns:a16="http://schemas.microsoft.com/office/drawing/2014/main" id="{5820E22C-02AD-453C-B5C8-EA9F3637AF00}"/>
                  </a:ext>
                </a:extLst>
              </p:cNvPr>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sp>
        <p:nvSpPr>
          <p:cNvPr id="8" name="Title 1"/>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25419987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
        <p:nvSpPr>
          <p:cNvPr id="3" name="Rectangle 2"/>
          <p:cNvSpPr/>
          <p:nvPr userDrawn="1"/>
        </p:nvSpPr>
        <p:spPr>
          <a:xfrm>
            <a:off x="1547664" y="0"/>
            <a:ext cx="7596336"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5" name="Group 131">
            <a:extLst>
              <a:ext uri="{FF2B5EF4-FFF2-40B4-BE49-F238E27FC236}">
                <a16:creationId xmlns="" xmlns:a16="http://schemas.microsoft.com/office/drawing/2014/main" id="{026D4B59-5D59-4CEC-AB20-DB24D608CE1F}"/>
              </a:ext>
            </a:extLst>
          </p:cNvPr>
          <p:cNvGrpSpPr/>
          <p:nvPr userDrawn="1"/>
        </p:nvGrpSpPr>
        <p:grpSpPr>
          <a:xfrm>
            <a:off x="126464" y="3578903"/>
            <a:ext cx="1296144" cy="1368244"/>
            <a:chOff x="787805" y="339502"/>
            <a:chExt cx="4175262" cy="4407517"/>
          </a:xfrm>
        </p:grpSpPr>
        <p:sp>
          <p:nvSpPr>
            <p:cNvPr id="6" name="Oval 132">
              <a:extLst>
                <a:ext uri="{FF2B5EF4-FFF2-40B4-BE49-F238E27FC236}">
                  <a16:creationId xmlns="" xmlns:a16="http://schemas.microsoft.com/office/drawing/2014/main" id="{9F7729A7-5A12-4764-9BB8-3EE3D0790F11}"/>
                </a:ext>
              </a:extLst>
            </p:cNvPr>
            <p:cNvSpPr/>
            <p:nvPr/>
          </p:nvSpPr>
          <p:spPr>
            <a:xfrm>
              <a:off x="787805" y="339502"/>
              <a:ext cx="4175262" cy="417526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nvGrpSpPr>
            <p:cNvPr id="7" name="Group 133">
              <a:extLst>
                <a:ext uri="{FF2B5EF4-FFF2-40B4-BE49-F238E27FC236}">
                  <a16:creationId xmlns="" xmlns:a16="http://schemas.microsoft.com/office/drawing/2014/main" id="{433664DB-FA73-4B57-9543-AEF7A1FB2D58}"/>
                </a:ext>
              </a:extLst>
            </p:cNvPr>
            <p:cNvGrpSpPr/>
            <p:nvPr/>
          </p:nvGrpSpPr>
          <p:grpSpPr>
            <a:xfrm>
              <a:off x="1129436" y="1046675"/>
              <a:ext cx="3492000" cy="3700344"/>
              <a:chOff x="5304922" y="1037184"/>
              <a:chExt cx="3492000" cy="3700344"/>
            </a:xfrm>
          </p:grpSpPr>
          <p:grpSp>
            <p:nvGrpSpPr>
              <p:cNvPr id="8" name="Group 134">
                <a:extLst>
                  <a:ext uri="{FF2B5EF4-FFF2-40B4-BE49-F238E27FC236}">
                    <a16:creationId xmlns="" xmlns:a16="http://schemas.microsoft.com/office/drawing/2014/main" id="{97F3B45F-4060-46EF-8565-299D039E474D}"/>
                  </a:ext>
                </a:extLst>
              </p:cNvPr>
              <p:cNvGrpSpPr/>
              <p:nvPr/>
            </p:nvGrpSpPr>
            <p:grpSpPr>
              <a:xfrm>
                <a:off x="5304922" y="3743716"/>
                <a:ext cx="3492000" cy="437610"/>
                <a:chOff x="1709238" y="4209096"/>
                <a:chExt cx="3492000" cy="437610"/>
              </a:xfrm>
            </p:grpSpPr>
            <p:sp>
              <p:nvSpPr>
                <p:cNvPr id="34" name="Rectangle 160">
                  <a:extLst>
                    <a:ext uri="{FF2B5EF4-FFF2-40B4-BE49-F238E27FC236}">
                      <a16:creationId xmlns="" xmlns:a16="http://schemas.microsoft.com/office/drawing/2014/main" id="{1F3EFD6B-061F-4478-8FAA-0C72A246F3CF}"/>
                    </a:ext>
                  </a:extLst>
                </p:cNvPr>
                <p:cNvSpPr/>
                <p:nvPr/>
              </p:nvSpPr>
              <p:spPr>
                <a:xfrm>
                  <a:off x="1709238" y="4214706"/>
                  <a:ext cx="3492000" cy="43200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35" name="Group 161">
                  <a:extLst>
                    <a:ext uri="{FF2B5EF4-FFF2-40B4-BE49-F238E27FC236}">
                      <a16:creationId xmlns="" xmlns:a16="http://schemas.microsoft.com/office/drawing/2014/main" id="{9201AC6B-6F3A-4E54-9E1E-68F94FD39972}"/>
                    </a:ext>
                  </a:extLst>
                </p:cNvPr>
                <p:cNvGrpSpPr/>
                <p:nvPr/>
              </p:nvGrpSpPr>
              <p:grpSpPr>
                <a:xfrm>
                  <a:off x="2078720" y="4209096"/>
                  <a:ext cx="469833" cy="432000"/>
                  <a:chOff x="2078720" y="4209096"/>
                  <a:chExt cx="469833" cy="432000"/>
                </a:xfrm>
              </p:grpSpPr>
              <p:sp>
                <p:nvSpPr>
                  <p:cNvPr id="43" name="Rectangle 169">
                    <a:extLst>
                      <a:ext uri="{FF2B5EF4-FFF2-40B4-BE49-F238E27FC236}">
                        <a16:creationId xmlns="" xmlns:a16="http://schemas.microsoft.com/office/drawing/2014/main" id="{833D3C5A-E612-4CE7-98A0-3793884D93B0}"/>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4" name="Rectangle 170">
                    <a:extLst>
                      <a:ext uri="{FF2B5EF4-FFF2-40B4-BE49-F238E27FC236}">
                        <a16:creationId xmlns="" xmlns:a16="http://schemas.microsoft.com/office/drawing/2014/main" id="{9A2C5636-A3D2-4B1B-A346-15F3468CD198}"/>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5" name="Rectangle 171">
                    <a:extLst>
                      <a:ext uri="{FF2B5EF4-FFF2-40B4-BE49-F238E27FC236}">
                        <a16:creationId xmlns="" xmlns:a16="http://schemas.microsoft.com/office/drawing/2014/main" id="{10650D19-D871-43A5-90C4-25301C5C346E}"/>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6" name="Rectangle 172">
                    <a:extLst>
                      <a:ext uri="{FF2B5EF4-FFF2-40B4-BE49-F238E27FC236}">
                        <a16:creationId xmlns="" xmlns:a16="http://schemas.microsoft.com/office/drawing/2014/main" id="{F9A18B9A-6392-4D5F-A47E-B329BB9A6661}"/>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36" name="Group 162">
                  <a:extLst>
                    <a:ext uri="{FF2B5EF4-FFF2-40B4-BE49-F238E27FC236}">
                      <a16:creationId xmlns="" xmlns:a16="http://schemas.microsoft.com/office/drawing/2014/main" id="{B82B438A-726D-45F9-A5DA-D08AD6C624E0}"/>
                    </a:ext>
                  </a:extLst>
                </p:cNvPr>
                <p:cNvGrpSpPr/>
                <p:nvPr/>
              </p:nvGrpSpPr>
              <p:grpSpPr>
                <a:xfrm>
                  <a:off x="4098293" y="4384000"/>
                  <a:ext cx="900965" cy="82800"/>
                  <a:chOff x="4098293" y="4384000"/>
                  <a:chExt cx="900965" cy="82800"/>
                </a:xfrm>
              </p:grpSpPr>
              <p:sp>
                <p:nvSpPr>
                  <p:cNvPr id="37" name="Rectangle 163">
                    <a:extLst>
                      <a:ext uri="{FF2B5EF4-FFF2-40B4-BE49-F238E27FC236}">
                        <a16:creationId xmlns="" xmlns:a16="http://schemas.microsoft.com/office/drawing/2014/main" id="{93FAEF1B-8C71-4F77-86F3-9082D16C6C3D}"/>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8" name="Rectangle 164">
                    <a:extLst>
                      <a:ext uri="{FF2B5EF4-FFF2-40B4-BE49-F238E27FC236}">
                        <a16:creationId xmlns="" xmlns:a16="http://schemas.microsoft.com/office/drawing/2014/main" id="{575D7FA0-9FAE-4CE8-95D1-B88B0F922D42}"/>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9" name="Rectangle 165">
                    <a:extLst>
                      <a:ext uri="{FF2B5EF4-FFF2-40B4-BE49-F238E27FC236}">
                        <a16:creationId xmlns="" xmlns:a16="http://schemas.microsoft.com/office/drawing/2014/main" id="{772FC9E5-A5A5-4EE0-A2EC-C53B2C15E423}"/>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0" name="Rectangle 166">
                    <a:extLst>
                      <a:ext uri="{FF2B5EF4-FFF2-40B4-BE49-F238E27FC236}">
                        <a16:creationId xmlns="" xmlns:a16="http://schemas.microsoft.com/office/drawing/2014/main" id="{FFA7EB86-1716-4A64-88E6-CE6743D43754}"/>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1" name="Rectangle 167">
                    <a:extLst>
                      <a:ext uri="{FF2B5EF4-FFF2-40B4-BE49-F238E27FC236}">
                        <a16:creationId xmlns="" xmlns:a16="http://schemas.microsoft.com/office/drawing/2014/main" id="{FECA3F1E-ACC8-4DE5-8D4E-D5932BC26574}"/>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2" name="Rectangle 168">
                    <a:extLst>
                      <a:ext uri="{FF2B5EF4-FFF2-40B4-BE49-F238E27FC236}">
                        <a16:creationId xmlns="" xmlns:a16="http://schemas.microsoft.com/office/drawing/2014/main" id="{9D0A8CA7-A706-42EE-AC1E-84D321F5BAEC}"/>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9" name="Group 135">
                <a:extLst>
                  <a:ext uri="{FF2B5EF4-FFF2-40B4-BE49-F238E27FC236}">
                    <a16:creationId xmlns="" xmlns:a16="http://schemas.microsoft.com/office/drawing/2014/main" id="{4CA94E39-AEF3-4A20-8A94-91CC08786D31}"/>
                  </a:ext>
                </a:extLst>
              </p:cNvPr>
              <p:cNvGrpSpPr/>
              <p:nvPr/>
            </p:nvGrpSpPr>
            <p:grpSpPr>
              <a:xfrm flipH="1">
                <a:off x="5304922" y="4299918"/>
                <a:ext cx="3492000" cy="437610"/>
                <a:chOff x="1709238" y="4209096"/>
                <a:chExt cx="3492000" cy="437610"/>
              </a:xfrm>
            </p:grpSpPr>
            <p:sp>
              <p:nvSpPr>
                <p:cNvPr id="21" name="Rectangle 147">
                  <a:extLst>
                    <a:ext uri="{FF2B5EF4-FFF2-40B4-BE49-F238E27FC236}">
                      <a16:creationId xmlns="" xmlns:a16="http://schemas.microsoft.com/office/drawing/2014/main" id="{D486681D-1708-4D81-88E1-DE1E1E00AAE5}"/>
                    </a:ext>
                  </a:extLst>
                </p:cNvPr>
                <p:cNvSpPr/>
                <p:nvPr/>
              </p:nvSpPr>
              <p:spPr>
                <a:xfrm>
                  <a:off x="1709238" y="4214706"/>
                  <a:ext cx="3492000" cy="432000"/>
                </a:xfrm>
                <a:prstGeom prst="rect">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22" name="Group 148">
                  <a:extLst>
                    <a:ext uri="{FF2B5EF4-FFF2-40B4-BE49-F238E27FC236}">
                      <a16:creationId xmlns="" xmlns:a16="http://schemas.microsoft.com/office/drawing/2014/main" id="{7BC095C6-386F-49C6-BAE7-483275E5E81F}"/>
                    </a:ext>
                  </a:extLst>
                </p:cNvPr>
                <p:cNvGrpSpPr/>
                <p:nvPr/>
              </p:nvGrpSpPr>
              <p:grpSpPr>
                <a:xfrm>
                  <a:off x="2078720" y="4209096"/>
                  <a:ext cx="469833" cy="432000"/>
                  <a:chOff x="2078720" y="4209096"/>
                  <a:chExt cx="469833" cy="432000"/>
                </a:xfrm>
              </p:grpSpPr>
              <p:sp>
                <p:nvSpPr>
                  <p:cNvPr id="30" name="Rectangle 156">
                    <a:extLst>
                      <a:ext uri="{FF2B5EF4-FFF2-40B4-BE49-F238E27FC236}">
                        <a16:creationId xmlns="" xmlns:a16="http://schemas.microsoft.com/office/drawing/2014/main" id="{C4213B71-6426-41F6-960A-FAB5D7A110E2}"/>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1" name="Rectangle 157">
                    <a:extLst>
                      <a:ext uri="{FF2B5EF4-FFF2-40B4-BE49-F238E27FC236}">
                        <a16:creationId xmlns="" xmlns:a16="http://schemas.microsoft.com/office/drawing/2014/main" id="{290590F8-9BC5-4917-995D-5DD4F9844418}"/>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2" name="Rectangle 158">
                    <a:extLst>
                      <a:ext uri="{FF2B5EF4-FFF2-40B4-BE49-F238E27FC236}">
                        <a16:creationId xmlns="" xmlns:a16="http://schemas.microsoft.com/office/drawing/2014/main" id="{F23A0549-22CA-46CC-A244-1EB4EF54BFF9}"/>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33" name="Rectangle 159">
                    <a:extLst>
                      <a:ext uri="{FF2B5EF4-FFF2-40B4-BE49-F238E27FC236}">
                        <a16:creationId xmlns="" xmlns:a16="http://schemas.microsoft.com/office/drawing/2014/main" id="{19D2D0F4-4D3E-43B5-9CEA-45CD50CF22DA}"/>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23" name="Group 149">
                  <a:extLst>
                    <a:ext uri="{FF2B5EF4-FFF2-40B4-BE49-F238E27FC236}">
                      <a16:creationId xmlns="" xmlns:a16="http://schemas.microsoft.com/office/drawing/2014/main" id="{08BB2FF0-577E-47ED-A538-E7DB3C74C043}"/>
                    </a:ext>
                  </a:extLst>
                </p:cNvPr>
                <p:cNvGrpSpPr/>
                <p:nvPr/>
              </p:nvGrpSpPr>
              <p:grpSpPr>
                <a:xfrm>
                  <a:off x="4098293" y="4384000"/>
                  <a:ext cx="900965" cy="82800"/>
                  <a:chOff x="4098293" y="4384000"/>
                  <a:chExt cx="900965" cy="82800"/>
                </a:xfrm>
              </p:grpSpPr>
              <p:sp>
                <p:nvSpPr>
                  <p:cNvPr id="24" name="Rectangle 150">
                    <a:extLst>
                      <a:ext uri="{FF2B5EF4-FFF2-40B4-BE49-F238E27FC236}">
                        <a16:creationId xmlns="" xmlns:a16="http://schemas.microsoft.com/office/drawing/2014/main" id="{6BB79A00-C28C-4862-81FB-93BE47F3127E}"/>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5" name="Rectangle 151">
                    <a:extLst>
                      <a:ext uri="{FF2B5EF4-FFF2-40B4-BE49-F238E27FC236}">
                        <a16:creationId xmlns="" xmlns:a16="http://schemas.microsoft.com/office/drawing/2014/main" id="{16A3FBF7-CA47-44AA-802A-677D16725DD1}"/>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152">
                    <a:extLst>
                      <a:ext uri="{FF2B5EF4-FFF2-40B4-BE49-F238E27FC236}">
                        <a16:creationId xmlns="" xmlns:a16="http://schemas.microsoft.com/office/drawing/2014/main" id="{281C5339-EEF9-484A-8D2E-A4CE48AE1051}"/>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7" name="Rectangle 153">
                    <a:extLst>
                      <a:ext uri="{FF2B5EF4-FFF2-40B4-BE49-F238E27FC236}">
                        <a16:creationId xmlns="" xmlns:a16="http://schemas.microsoft.com/office/drawing/2014/main" id="{78ADE070-9797-442E-819F-37D83BA2F61C}"/>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8" name="Rectangle 154">
                    <a:extLst>
                      <a:ext uri="{FF2B5EF4-FFF2-40B4-BE49-F238E27FC236}">
                        <a16:creationId xmlns="" xmlns:a16="http://schemas.microsoft.com/office/drawing/2014/main" id="{24A7692E-658A-4C08-8795-A125BCECD815}"/>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9" name="Rectangle 155">
                    <a:extLst>
                      <a:ext uri="{FF2B5EF4-FFF2-40B4-BE49-F238E27FC236}">
                        <a16:creationId xmlns="" xmlns:a16="http://schemas.microsoft.com/office/drawing/2014/main" id="{612972B9-DFB7-417F-B00D-5CDAF3001CCD}"/>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0" name="Group 136">
                <a:extLst>
                  <a:ext uri="{FF2B5EF4-FFF2-40B4-BE49-F238E27FC236}">
                    <a16:creationId xmlns="" xmlns:a16="http://schemas.microsoft.com/office/drawing/2014/main" id="{7485DFD6-58CF-4512-8067-927FAE4C5DDE}"/>
                  </a:ext>
                </a:extLst>
              </p:cNvPr>
              <p:cNvGrpSpPr/>
              <p:nvPr/>
            </p:nvGrpSpPr>
            <p:grpSpPr>
              <a:xfrm>
                <a:off x="6272654" y="1875857"/>
                <a:ext cx="720080" cy="720080"/>
                <a:chOff x="6272654" y="1875857"/>
                <a:chExt cx="720080" cy="720080"/>
              </a:xfrm>
            </p:grpSpPr>
            <p:sp>
              <p:nvSpPr>
                <p:cNvPr id="19" name="Rectangle 145">
                  <a:extLst>
                    <a:ext uri="{FF2B5EF4-FFF2-40B4-BE49-F238E27FC236}">
                      <a16:creationId xmlns="" xmlns:a16="http://schemas.microsoft.com/office/drawing/2014/main" id="{91038BDC-7073-448E-944E-B72B46281DC4}"/>
                    </a:ext>
                  </a:extLst>
                </p:cNvPr>
                <p:cNvSpPr/>
                <p:nvPr/>
              </p:nvSpPr>
              <p:spPr>
                <a:xfrm>
                  <a:off x="6272654" y="1875857"/>
                  <a:ext cx="720080" cy="720080"/>
                </a:xfrm>
                <a:prstGeom prst="rect">
                  <a:avLst/>
                </a:prstGeom>
                <a:solidFill>
                  <a:schemeClr val="accent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0" name="Parallelogram 5">
                  <a:extLst>
                    <a:ext uri="{FF2B5EF4-FFF2-40B4-BE49-F238E27FC236}">
                      <a16:creationId xmlns="" xmlns:a16="http://schemas.microsoft.com/office/drawing/2014/main" id="{A6961570-6929-4975-BC4A-FA651AB980DB}"/>
                    </a:ext>
                  </a:extLst>
                </p:cNvPr>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1" name="Group 137">
                <a:extLst>
                  <a:ext uri="{FF2B5EF4-FFF2-40B4-BE49-F238E27FC236}">
                    <a16:creationId xmlns="" xmlns:a16="http://schemas.microsoft.com/office/drawing/2014/main" id="{4CCEE2BA-50A7-4888-A2FF-2784794A86D8}"/>
                  </a:ext>
                </a:extLst>
              </p:cNvPr>
              <p:cNvGrpSpPr/>
              <p:nvPr/>
            </p:nvGrpSpPr>
            <p:grpSpPr>
              <a:xfrm>
                <a:off x="7109110" y="1875857"/>
                <a:ext cx="720080" cy="720080"/>
                <a:chOff x="7109110" y="1875857"/>
                <a:chExt cx="720080" cy="720080"/>
              </a:xfrm>
            </p:grpSpPr>
            <p:sp>
              <p:nvSpPr>
                <p:cNvPr id="17" name="Rectangle 143">
                  <a:extLst>
                    <a:ext uri="{FF2B5EF4-FFF2-40B4-BE49-F238E27FC236}">
                      <a16:creationId xmlns="" xmlns:a16="http://schemas.microsoft.com/office/drawing/2014/main" id="{A477BE60-4D49-4578-91AC-372D905E0370}"/>
                    </a:ext>
                  </a:extLst>
                </p:cNvPr>
                <p:cNvSpPr/>
                <p:nvPr/>
              </p:nvSpPr>
              <p:spPr>
                <a:xfrm>
                  <a:off x="7109110" y="1875857"/>
                  <a:ext cx="720080" cy="720080"/>
                </a:xfrm>
                <a:prstGeom prst="rect">
                  <a:avLst/>
                </a:prstGeom>
                <a:solidFill>
                  <a:schemeClr val="accent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8" name="Rectangle 9">
                  <a:extLst>
                    <a:ext uri="{FF2B5EF4-FFF2-40B4-BE49-F238E27FC236}">
                      <a16:creationId xmlns="" xmlns:a16="http://schemas.microsoft.com/office/drawing/2014/main" id="{95059FCC-4CD5-4EAA-A511-2EA47B1D5EBF}"/>
                    </a:ext>
                  </a:extLst>
                </p:cNvPr>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2" name="Group 138">
                <a:extLst>
                  <a:ext uri="{FF2B5EF4-FFF2-40B4-BE49-F238E27FC236}">
                    <a16:creationId xmlns="" xmlns:a16="http://schemas.microsoft.com/office/drawing/2014/main" id="{095E50F1-AB58-492D-BE89-F81EECBA67F6}"/>
                  </a:ext>
                </a:extLst>
              </p:cNvPr>
              <p:cNvGrpSpPr/>
              <p:nvPr/>
            </p:nvGrpSpPr>
            <p:grpSpPr>
              <a:xfrm>
                <a:off x="6690882" y="1037184"/>
                <a:ext cx="720080" cy="720080"/>
                <a:chOff x="6690882" y="1037184"/>
                <a:chExt cx="720080" cy="720080"/>
              </a:xfrm>
            </p:grpSpPr>
            <p:sp>
              <p:nvSpPr>
                <p:cNvPr id="15" name="Rectangle 141">
                  <a:extLst>
                    <a:ext uri="{FF2B5EF4-FFF2-40B4-BE49-F238E27FC236}">
                      <a16:creationId xmlns="" xmlns:a16="http://schemas.microsoft.com/office/drawing/2014/main" id="{55D77472-945B-4CD4-9BFB-6AE39DE21582}"/>
                    </a:ext>
                  </a:extLst>
                </p:cNvPr>
                <p:cNvSpPr/>
                <p:nvPr/>
              </p:nvSpPr>
              <p:spPr>
                <a:xfrm>
                  <a:off x="6690882" y="1037184"/>
                  <a:ext cx="720080" cy="720080"/>
                </a:xfrm>
                <a:prstGeom prst="rect">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6" name="Block Arc 142">
                  <a:extLst>
                    <a:ext uri="{FF2B5EF4-FFF2-40B4-BE49-F238E27FC236}">
                      <a16:creationId xmlns="" xmlns:a16="http://schemas.microsoft.com/office/drawing/2014/main" id="{EB808376-764A-4682-A66B-5671B0F9A683}"/>
                    </a:ext>
                  </a:extLst>
                </p:cNvPr>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 name="Round Same Side Corner Rectangle 51">
                <a:extLst>
                  <a:ext uri="{FF2B5EF4-FFF2-40B4-BE49-F238E27FC236}">
                    <a16:creationId xmlns="" xmlns:a16="http://schemas.microsoft.com/office/drawing/2014/main" id="{121AF52C-F9EC-441C-AD7E-59A6BA65E1AE}"/>
                  </a:ext>
                </a:extLst>
              </p:cNvPr>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
            <p:nvSpPr>
              <p:cNvPr id="14" name="Round Same Side Corner Rectangle 51">
                <a:extLst>
                  <a:ext uri="{FF2B5EF4-FFF2-40B4-BE49-F238E27FC236}">
                    <a16:creationId xmlns="" xmlns:a16="http://schemas.microsoft.com/office/drawing/2014/main" id="{DFB0DDBC-A95A-41FD-B573-ED86E7BB3AC9}"/>
                  </a:ext>
                </a:extLst>
              </p:cNvPr>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grpSp>
      </p:grpSp>
    </p:spTree>
    <p:extLst>
      <p:ext uri="{BB962C8B-B14F-4D97-AF65-F5344CB8AC3E}">
        <p14:creationId xmlns:p14="http://schemas.microsoft.com/office/powerpoint/2010/main" val="20717591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Slide">
    <p:bg>
      <p:bgPr>
        <a:solidFill>
          <a:schemeClr val="accent4"/>
        </a:solidFill>
        <a:effectLst/>
      </p:bgPr>
    </p:bg>
    <p:spTree>
      <p:nvGrpSpPr>
        <p:cNvPr id="1" name=""/>
        <p:cNvGrpSpPr/>
        <p:nvPr/>
      </p:nvGrpSpPr>
      <p:grpSpPr>
        <a:xfrm>
          <a:off x="0" y="0"/>
          <a:ext cx="0" cy="0"/>
          <a:chOff x="0" y="0"/>
          <a:chExt cx="0" cy="0"/>
        </a:xfrm>
      </p:grpSpPr>
      <p:sp>
        <p:nvSpPr>
          <p:cNvPr id="6" name="Oval 5"/>
          <p:cNvSpPr/>
          <p:nvPr userDrawn="1"/>
        </p:nvSpPr>
        <p:spPr>
          <a:xfrm>
            <a:off x="899592" y="1303724"/>
            <a:ext cx="2520000" cy="25200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7" name="Picture Placeholder 2"/>
          <p:cNvSpPr>
            <a:spLocks noGrp="1"/>
          </p:cNvSpPr>
          <p:nvPr>
            <p:ph type="pic" idx="11" hasCustomPrompt="1"/>
          </p:nvPr>
        </p:nvSpPr>
        <p:spPr>
          <a:xfrm>
            <a:off x="1547944" y="1303724"/>
            <a:ext cx="2520000" cy="2520000"/>
          </a:xfrm>
          <a:prstGeom prst="ellipse">
            <a:avLst/>
          </a:prstGeom>
          <a:solidFill>
            <a:schemeClr val="bg1">
              <a:lumMod val="95000"/>
            </a:schemeClr>
          </a:solidFill>
          <a:ln w="25400">
            <a:solidFill>
              <a:schemeClr val="tx1"/>
            </a:solid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1578098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Title Slide">
    <p:spTree>
      <p:nvGrpSpPr>
        <p:cNvPr id="1" name=""/>
        <p:cNvGrpSpPr/>
        <p:nvPr/>
      </p:nvGrpSpPr>
      <p:grpSpPr>
        <a:xfrm>
          <a:off x="0" y="0"/>
          <a:ext cx="0" cy="0"/>
          <a:chOff x="0" y="0"/>
          <a:chExt cx="0" cy="0"/>
        </a:xfrm>
      </p:grpSpPr>
      <p:sp>
        <p:nvSpPr>
          <p:cNvPr id="16" name="Rectangle 15"/>
          <p:cNvSpPr/>
          <p:nvPr userDrawn="1"/>
        </p:nvSpPr>
        <p:spPr>
          <a:xfrm>
            <a:off x="0" y="0"/>
            <a:ext cx="9144000" cy="257175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7" name="Picture Placeholder 2"/>
          <p:cNvSpPr>
            <a:spLocks noGrp="1"/>
          </p:cNvSpPr>
          <p:nvPr>
            <p:ph type="pic" idx="10" hasCustomPrompt="1"/>
          </p:nvPr>
        </p:nvSpPr>
        <p:spPr>
          <a:xfrm>
            <a:off x="719064" y="1651418"/>
            <a:ext cx="2411840" cy="1793419"/>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8" name="Picture Placeholder 2"/>
          <p:cNvSpPr>
            <a:spLocks noGrp="1"/>
          </p:cNvSpPr>
          <p:nvPr>
            <p:ph type="pic" idx="11" hasCustomPrompt="1"/>
          </p:nvPr>
        </p:nvSpPr>
        <p:spPr>
          <a:xfrm>
            <a:off x="3365613" y="1651418"/>
            <a:ext cx="2411840" cy="1793419"/>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19" name="Picture Placeholder 2"/>
          <p:cNvSpPr>
            <a:spLocks noGrp="1"/>
          </p:cNvSpPr>
          <p:nvPr>
            <p:ph type="pic" idx="12" hasCustomPrompt="1"/>
          </p:nvPr>
        </p:nvSpPr>
        <p:spPr>
          <a:xfrm>
            <a:off x="6012161" y="1651418"/>
            <a:ext cx="2411840" cy="1793419"/>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6" name="Title 1">
            <a:extLst>
              <a:ext uri="{FF2B5EF4-FFF2-40B4-BE49-F238E27FC236}">
                <a16:creationId xmlns="" xmlns:a16="http://schemas.microsoft.com/office/drawing/2014/main" id="{BA6407BF-D764-4F3C-882C-7AA41FCCEA9E}"/>
              </a:ext>
            </a:extLst>
          </p:cNvPr>
          <p:cNvSpPr>
            <a:spLocks noGrp="1"/>
          </p:cNvSpPr>
          <p:nvPr>
            <p:ph type="title" hasCustomPrompt="1"/>
          </p:nvPr>
        </p:nvSpPr>
        <p:spPr>
          <a:xfrm>
            <a:off x="0" y="25735"/>
            <a:ext cx="9144000" cy="776530"/>
          </a:xfrm>
          <a:prstGeom prst="rect">
            <a:avLst/>
          </a:prstGeom>
        </p:spPr>
        <p:txBody>
          <a:bodyPr anchor="ctr"/>
          <a:lstStyle>
            <a:lvl1pPr algn="ctr">
              <a:defRPr sz="3600" b="1" baseline="0">
                <a:solidFill>
                  <a:schemeClr val="tx1">
                    <a:lumMod val="75000"/>
                    <a:lumOff val="25000"/>
                  </a:schemeClr>
                </a:solidFill>
                <a:latin typeface="+mj-lt"/>
                <a:cs typeface="Arial" pitchFamily="34" charset="0"/>
              </a:defRPr>
            </a:lvl1pPr>
          </a:lstStyle>
          <a:p>
            <a:r>
              <a:rPr lang="en-US" altLang="ko-KR" dirty="0"/>
              <a:t> Free PPT _ Click to add title</a:t>
            </a:r>
            <a:endParaRPr lang="ko-KR" altLang="en-US" dirty="0"/>
          </a:p>
        </p:txBody>
      </p:sp>
    </p:spTree>
    <p:extLst>
      <p:ext uri="{BB962C8B-B14F-4D97-AF65-F5344CB8AC3E}">
        <p14:creationId xmlns:p14="http://schemas.microsoft.com/office/powerpoint/2010/main" val="251505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4_Title Slide">
    <p:spTree>
      <p:nvGrpSpPr>
        <p:cNvPr id="1" name=""/>
        <p:cNvGrpSpPr/>
        <p:nvPr/>
      </p:nvGrpSpPr>
      <p:grpSpPr>
        <a:xfrm>
          <a:off x="0" y="0"/>
          <a:ext cx="0" cy="0"/>
          <a:chOff x="0" y="0"/>
          <a:chExt cx="0" cy="0"/>
        </a:xfrm>
      </p:grpSpPr>
      <p:sp>
        <p:nvSpPr>
          <p:cNvPr id="3" name="Rectangle 2"/>
          <p:cNvSpPr/>
          <p:nvPr userDrawn="1"/>
        </p:nvSpPr>
        <p:spPr>
          <a:xfrm>
            <a:off x="0" y="0"/>
            <a:ext cx="2555776" cy="51435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 name="Picture Placeholder 2"/>
          <p:cNvSpPr>
            <a:spLocks noGrp="1"/>
          </p:cNvSpPr>
          <p:nvPr>
            <p:ph type="pic" idx="10" hasCustomPrompt="1"/>
          </p:nvPr>
        </p:nvSpPr>
        <p:spPr>
          <a:xfrm>
            <a:off x="2555776" y="0"/>
            <a:ext cx="6588224" cy="257175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3614490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9" name="Picture Placeholder 2"/>
          <p:cNvSpPr>
            <a:spLocks noGrp="1"/>
          </p:cNvSpPr>
          <p:nvPr>
            <p:ph type="pic" idx="10" hasCustomPrompt="1"/>
          </p:nvPr>
        </p:nvSpPr>
        <p:spPr>
          <a:xfrm>
            <a:off x="0" y="0"/>
            <a:ext cx="4572000" cy="257175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
        <p:nvSpPr>
          <p:cNvPr id="4" name="Picture Placeholder 2"/>
          <p:cNvSpPr>
            <a:spLocks noGrp="1"/>
          </p:cNvSpPr>
          <p:nvPr>
            <p:ph type="pic" idx="11" hasCustomPrompt="1"/>
          </p:nvPr>
        </p:nvSpPr>
        <p:spPr>
          <a:xfrm>
            <a:off x="4572000" y="2571750"/>
            <a:ext cx="4572000" cy="2571750"/>
          </a:xfrm>
          <a:prstGeom prst="rect">
            <a:avLst/>
          </a:prstGeom>
          <a:solidFill>
            <a:schemeClr val="bg1">
              <a:lumMod val="95000"/>
            </a:schemeClr>
          </a:solidFill>
          <a:ln w="12700">
            <a:noFill/>
          </a:ln>
        </p:spPr>
        <p:txBody>
          <a:bodyPr anchor="ctr"/>
          <a:lstStyle>
            <a:lvl1pPr marL="0" indent="0" algn="ctr">
              <a:buNone/>
              <a:defRPr sz="1200">
                <a:solidFill>
                  <a:schemeClr val="tx1">
                    <a:lumMod val="75000"/>
                    <a:lumOff val="25000"/>
                  </a:schemeClr>
                </a:solidFill>
                <a:latin typeface="+mn-lt"/>
                <a:cs typeface="Arial"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ltLang="ko-KR" dirty="0"/>
              <a:t>Your Picture Here </a:t>
            </a:r>
            <a:endParaRPr lang="ko-KR" altLang="en-US" dirty="0"/>
          </a:p>
        </p:txBody>
      </p:sp>
    </p:spTree>
    <p:extLst>
      <p:ext uri="{BB962C8B-B14F-4D97-AF65-F5344CB8AC3E}">
        <p14:creationId xmlns:p14="http://schemas.microsoft.com/office/powerpoint/2010/main" val="419626512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0.xml"/><Relationship Id="rId13" Type="http://schemas.openxmlformats.org/officeDocument/2006/relationships/slideLayout" Target="../slideLayouts/slideLayout15.xml"/><Relationship Id="rId3" Type="http://schemas.openxmlformats.org/officeDocument/2006/relationships/slideLayout" Target="../slideLayouts/slideLayout5.xml"/><Relationship Id="rId7" Type="http://schemas.openxmlformats.org/officeDocument/2006/relationships/slideLayout" Target="../slideLayouts/slideLayout9.xml"/><Relationship Id="rId12" Type="http://schemas.openxmlformats.org/officeDocument/2006/relationships/slideLayout" Target="../slideLayouts/slideLayout14.xml"/><Relationship Id="rId17" Type="http://schemas.openxmlformats.org/officeDocument/2006/relationships/theme" Target="../theme/theme2.xml"/><Relationship Id="rId2" Type="http://schemas.openxmlformats.org/officeDocument/2006/relationships/slideLayout" Target="../slideLayouts/slideLayout4.xml"/><Relationship Id="rId16" Type="http://schemas.openxmlformats.org/officeDocument/2006/relationships/slideLayout" Target="../slideLayouts/slideLayout18.xml"/><Relationship Id="rId1" Type="http://schemas.openxmlformats.org/officeDocument/2006/relationships/slideLayout" Target="../slideLayouts/slideLayout3.xml"/><Relationship Id="rId6" Type="http://schemas.openxmlformats.org/officeDocument/2006/relationships/slideLayout" Target="../slideLayouts/slideLayout8.xml"/><Relationship Id="rId11" Type="http://schemas.openxmlformats.org/officeDocument/2006/relationships/slideLayout" Target="../slideLayouts/slideLayout13.xml"/><Relationship Id="rId5" Type="http://schemas.openxmlformats.org/officeDocument/2006/relationships/slideLayout" Target="../slideLayouts/slideLayout7.xml"/><Relationship Id="rId15" Type="http://schemas.openxmlformats.org/officeDocument/2006/relationships/slideLayout" Target="../slideLayouts/slideLayout17.xml"/><Relationship Id="rId10" Type="http://schemas.openxmlformats.org/officeDocument/2006/relationships/slideLayout" Target="../slideLayouts/slideLayout12.xml"/><Relationship Id="rId4" Type="http://schemas.openxmlformats.org/officeDocument/2006/relationships/slideLayout" Target="../slideLayouts/slideLayout6.xml"/><Relationship Id="rId9" Type="http://schemas.openxmlformats.org/officeDocument/2006/relationships/slideLayout" Target="../slideLayouts/slideLayout11.xml"/><Relationship Id="rId14" Type="http://schemas.openxmlformats.org/officeDocument/2006/relationships/slideLayout" Target="../slideLayouts/slideLayout16.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514388586"/>
      </p:ext>
    </p:extLst>
  </p:cSld>
  <p:clrMap bg1="lt1" tx1="dk1" bg2="lt2" tx2="dk2" accent1="accent1" accent2="accent2" accent3="accent3" accent4="accent4" accent5="accent5" accent6="accent6" hlink="hlink" folHlink="folHlink"/>
  <p:sldLayoutIdLst>
    <p:sldLayoutId id="2147483662" r:id="rId1"/>
    <p:sldLayoutId id="2147483675" r:id="rId2"/>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85332248"/>
      </p:ext>
    </p:extLst>
  </p:cSld>
  <p:clrMap bg1="lt1" tx1="dk1" bg2="lt2" tx2="dk2" accent1="accent1" accent2="accent2" accent3="accent3" accent4="accent4" accent5="accent5" accent6="accent6" hlink="hlink" folHlink="folHlink"/>
  <p:sldLayoutIdLst>
    <p:sldLayoutId id="2147483649" r:id="rId1"/>
    <p:sldLayoutId id="2147483665" r:id="rId2"/>
    <p:sldLayoutId id="2147483664" r:id="rId3"/>
    <p:sldLayoutId id="2147483677" r:id="rId4"/>
    <p:sldLayoutId id="2147483666" r:id="rId5"/>
    <p:sldLayoutId id="2147483676" r:id="rId6"/>
    <p:sldLayoutId id="2147483657" r:id="rId7"/>
    <p:sldLayoutId id="2147483673" r:id="rId8"/>
    <p:sldLayoutId id="2147483667" r:id="rId9"/>
    <p:sldLayoutId id="2147483671" r:id="rId10"/>
    <p:sldLayoutId id="2147483672" r:id="rId11"/>
    <p:sldLayoutId id="2147483668" r:id="rId12"/>
    <p:sldLayoutId id="2147483669" r:id="rId13"/>
    <p:sldLayoutId id="2147483670" r:id="rId14"/>
    <p:sldLayoutId id="2147483679" r:id="rId15"/>
    <p:sldLayoutId id="2147483678" r:id="rId16"/>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507717377"/>
      </p:ext>
    </p:extLst>
  </p:cSld>
  <p:clrMap bg1="lt1" tx1="dk1" bg2="lt2" tx2="dk2" accent1="accent1" accent2="accent2" accent3="accent3" accent4="accent4" accent5="accent5" accent6="accent6" hlink="hlink" folHlink="folHlink"/>
  <p:sldLayoutIdLst>
    <p:sldLayoutId id="2147483659" r:id="rId1"/>
  </p:sldLayoutIdLst>
  <p:txStyles>
    <p:titleStyle>
      <a:lvl1pPr algn="ctr" defTabSz="914400" rtl="0" eaLnBrk="1" latinLnBrk="1"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quarter" idx="11"/>
          </p:nvPr>
        </p:nvSpPr>
        <p:spPr>
          <a:xfrm>
            <a:off x="-4564" y="4371950"/>
            <a:ext cx="9143999" cy="432000"/>
          </a:xfrm>
          <a:prstGeom prst="rect">
            <a:avLst/>
          </a:prstGeom>
        </p:spPr>
        <p:txBody>
          <a:bodyPr/>
          <a:lstStyle/>
          <a:p>
            <a:pPr algn="ctr" fontAlgn="auto">
              <a:spcBef>
                <a:spcPts val="0"/>
              </a:spcBef>
              <a:spcAft>
                <a:spcPts val="0"/>
              </a:spcAft>
              <a:defRPr/>
            </a:pPr>
            <a:endParaRPr lang="en-US" altLang="ko-KR" b="0" dirty="0">
              <a:solidFill>
                <a:schemeClr val="tx1">
                  <a:lumMod val="75000"/>
                  <a:lumOff val="25000"/>
                </a:schemeClr>
              </a:solidFill>
            </a:endParaRPr>
          </a:p>
        </p:txBody>
      </p:sp>
      <p:sp>
        <p:nvSpPr>
          <p:cNvPr id="6" name="Title 5"/>
          <p:cNvSpPr>
            <a:spLocks noGrp="1"/>
          </p:cNvSpPr>
          <p:nvPr>
            <p:ph type="title"/>
          </p:nvPr>
        </p:nvSpPr>
        <p:spPr>
          <a:xfrm>
            <a:off x="-18256" y="3291830"/>
            <a:ext cx="9143998" cy="540000"/>
          </a:xfrm>
          <a:prstGeom prst="rect">
            <a:avLst/>
          </a:prstGeom>
        </p:spPr>
        <p:txBody>
          <a:bodyPr/>
          <a:lstStyle/>
          <a:p>
            <a:r>
              <a:rPr lang="id-ID" sz="2400" dirty="0">
                <a:latin typeface="Arial Black" panose="020B0A04020102020204" pitchFamily="34" charset="0"/>
              </a:rPr>
              <a:t>LITERASI INFORMASI</a:t>
            </a:r>
            <a:br>
              <a:rPr lang="id-ID" sz="2400" dirty="0">
                <a:latin typeface="Arial Black" panose="020B0A04020102020204" pitchFamily="34" charset="0"/>
              </a:rPr>
            </a:br>
            <a:r>
              <a:rPr lang="id-ID" sz="2400" dirty="0">
                <a:latin typeface="Arial Black" panose="020B0A04020102020204" pitchFamily="34" charset="0"/>
              </a:rPr>
              <a:t>“AKSES INFORMASI”</a:t>
            </a:r>
            <a:endParaRPr lang="ko-KR" altLang="en-US" sz="2400" dirty="0">
              <a:solidFill>
                <a:schemeClr val="tx1">
                  <a:lumMod val="75000"/>
                  <a:lumOff val="25000"/>
                </a:schemeClr>
              </a:solidFill>
            </a:endParaRPr>
          </a:p>
        </p:txBody>
      </p:sp>
    </p:spTree>
    <p:extLst>
      <p:ext uri="{BB962C8B-B14F-4D97-AF65-F5344CB8AC3E}">
        <p14:creationId xmlns:p14="http://schemas.microsoft.com/office/powerpoint/2010/main" val="3068823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419872" y="1779662"/>
            <a:ext cx="5616624" cy="1512168"/>
          </a:xfrm>
        </p:spPr>
        <p:txBody>
          <a:bodyPr/>
          <a:lstStyle/>
          <a:p>
            <a:pPr marL="285750" indent="-285750" algn="just">
              <a:buFont typeface="Arial" pitchFamily="34" charset="0"/>
              <a:buChar char="•"/>
            </a:pPr>
            <a:r>
              <a:rPr lang="id-ID" sz="1800" b="0" dirty="0">
                <a:latin typeface="Arial Narrow" pitchFamily="34" charset="0"/>
              </a:rPr>
              <a:t>Akses adalah peluang atau kesempatan dalam memperoleh atau menggunakan sumber daya tertentu</a:t>
            </a:r>
            <a:r>
              <a:rPr lang="en-US" sz="1800" b="0" dirty="0">
                <a:latin typeface="Arial Narrow" pitchFamily="34" charset="0"/>
              </a:rPr>
              <a:t> </a:t>
            </a:r>
            <a:r>
              <a:rPr lang="en-US" sz="1800" b="0" dirty="0" err="1">
                <a:latin typeface="Arial Narrow" pitchFamily="34" charset="0"/>
              </a:rPr>
              <a:t>sementara</a:t>
            </a:r>
            <a:r>
              <a:rPr lang="en-US" sz="1800" b="0" dirty="0">
                <a:latin typeface="Arial Narrow" pitchFamily="34" charset="0"/>
              </a:rPr>
              <a:t> </a:t>
            </a:r>
            <a:r>
              <a:rPr lang="id-ID" sz="1800" b="0" dirty="0">
                <a:latin typeface="Arial Narrow" pitchFamily="34" charset="0"/>
              </a:rPr>
              <a:t>informasi adalah Penerangan</a:t>
            </a:r>
            <a:r>
              <a:rPr lang="en-US" sz="1800" b="0" dirty="0">
                <a:latin typeface="Arial Narrow" pitchFamily="34" charset="0"/>
              </a:rPr>
              <a:t>, </a:t>
            </a:r>
            <a:r>
              <a:rPr lang="id-ID" sz="1800" b="0" dirty="0">
                <a:latin typeface="Arial Narrow" pitchFamily="34" charset="0"/>
              </a:rPr>
              <a:t>keterangan</a:t>
            </a:r>
            <a:r>
              <a:rPr lang="en-US" sz="1800" b="0" dirty="0">
                <a:latin typeface="Arial Narrow" pitchFamily="34" charset="0"/>
              </a:rPr>
              <a:t>,</a:t>
            </a:r>
            <a:r>
              <a:rPr lang="id-ID" sz="1800" b="0" dirty="0">
                <a:latin typeface="Arial Narrow" pitchFamily="34" charset="0"/>
              </a:rPr>
              <a:t> pemberitahuan atau berita sesuatu  keseluruhan makna yang menunjang amanat yang terlihat di bagian amanat amanat itu</a:t>
            </a:r>
            <a:r>
              <a:rPr lang="en-US" sz="1800" b="0" dirty="0" smtClean="0">
                <a:latin typeface="Arial Narrow" pitchFamily="34" charset="0"/>
              </a:rPr>
              <a:t>.</a:t>
            </a:r>
            <a:endParaRPr lang="ko-KR" altLang="en-US" sz="1800" b="0" dirty="0">
              <a:latin typeface="Arial Narrow" pitchFamily="34" charset="0"/>
            </a:endParaRPr>
          </a:p>
        </p:txBody>
      </p:sp>
      <p:sp>
        <p:nvSpPr>
          <p:cNvPr id="10" name="Text Placeholder 9"/>
          <p:cNvSpPr>
            <a:spLocks noGrp="1"/>
          </p:cNvSpPr>
          <p:nvPr>
            <p:ph type="body" sz="quarter" idx="10"/>
          </p:nvPr>
        </p:nvSpPr>
        <p:spPr>
          <a:xfrm>
            <a:off x="3419872" y="3435846"/>
            <a:ext cx="5400600" cy="276687"/>
          </a:xfrm>
        </p:spPr>
        <p:txBody>
          <a:bodyPr/>
          <a:lstStyle/>
          <a:p>
            <a:pPr algn="just"/>
            <a:endParaRPr lang="en-US" sz="1800" dirty="0" smtClean="0">
              <a:latin typeface="Arial Narrow" pitchFamily="34" charset="0"/>
            </a:endParaRPr>
          </a:p>
          <a:p>
            <a:pPr marL="285750" indent="-285750" algn="just">
              <a:buFont typeface="Arial" pitchFamily="34" charset="0"/>
              <a:buChar char="•"/>
            </a:pPr>
            <a:r>
              <a:rPr lang="id-ID" sz="1800" dirty="0" smtClean="0">
                <a:latin typeface="Arial Narrow" pitchFamily="34" charset="0"/>
              </a:rPr>
              <a:t>Menurut </a:t>
            </a:r>
            <a:r>
              <a:rPr lang="id-ID" sz="1800" dirty="0">
                <a:latin typeface="Arial Narrow" pitchFamily="34" charset="0"/>
              </a:rPr>
              <a:t>Depkominfo, akses informasi adalah kemudahan yang diberikan kepada seseorang atau masyarakat untuk memperoleh informasi publik yang dibutuhkan</a:t>
            </a:r>
            <a:r>
              <a:rPr lang="id-ID" sz="1800" dirty="0" smtClean="0">
                <a:latin typeface="Arial Narrow" pitchFamily="34" charset="0"/>
              </a:rPr>
              <a:t>.</a:t>
            </a:r>
            <a:endParaRPr lang="id-ID" sz="1800" dirty="0">
              <a:latin typeface="Arial Narrow" pitchFamily="34" charset="0"/>
            </a:endParaRPr>
          </a:p>
        </p:txBody>
      </p:sp>
      <p:sp>
        <p:nvSpPr>
          <p:cNvPr id="3" name="TextBox 2"/>
          <p:cNvSpPr txBox="1"/>
          <p:nvPr/>
        </p:nvSpPr>
        <p:spPr>
          <a:xfrm>
            <a:off x="3131840" y="1059582"/>
            <a:ext cx="4896544" cy="584775"/>
          </a:xfrm>
          <a:prstGeom prst="rect">
            <a:avLst/>
          </a:prstGeom>
          <a:noFill/>
        </p:spPr>
        <p:txBody>
          <a:bodyPr wrap="square" rtlCol="0">
            <a:spAutoFit/>
          </a:bodyPr>
          <a:lstStyle/>
          <a:p>
            <a:pPr algn="ctr"/>
            <a:r>
              <a:rPr lang="en-US" sz="3200" b="1" dirty="0" err="1" smtClean="0"/>
              <a:t>Definisi</a:t>
            </a:r>
            <a:r>
              <a:rPr lang="en-US" sz="3200" b="1" dirty="0" smtClean="0"/>
              <a:t> </a:t>
            </a:r>
            <a:r>
              <a:rPr lang="en-US" sz="3200" b="1" dirty="0" err="1" smtClean="0"/>
              <a:t>Akses</a:t>
            </a:r>
            <a:r>
              <a:rPr lang="en-US" sz="3200" b="1" dirty="0" smtClean="0"/>
              <a:t> </a:t>
            </a:r>
            <a:r>
              <a:rPr lang="en-US" sz="3200" b="1" dirty="0" err="1" smtClean="0"/>
              <a:t>Informasi</a:t>
            </a:r>
            <a:endParaRPr lang="en-US" sz="3200" b="1" dirty="0"/>
          </a:p>
        </p:txBody>
      </p:sp>
    </p:spTree>
    <p:extLst>
      <p:ext uri="{BB962C8B-B14F-4D97-AF65-F5344CB8AC3E}">
        <p14:creationId xmlns:p14="http://schemas.microsoft.com/office/powerpoint/2010/main" val="13480000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91" y="123478"/>
            <a:ext cx="9144000" cy="776530"/>
          </a:xfrm>
          <a:prstGeom prst="rect">
            <a:avLst/>
          </a:prstGeom>
        </p:spPr>
        <p:txBody>
          <a:bodyPr/>
          <a:lstStyle/>
          <a:p>
            <a:r>
              <a:rPr lang="en-US" altLang="ko-KR" sz="3200" dirty="0" err="1" smtClean="0">
                <a:solidFill>
                  <a:schemeClr val="tx1"/>
                </a:solidFill>
              </a:rPr>
              <a:t>Dampak</a:t>
            </a:r>
            <a:r>
              <a:rPr lang="en-US" altLang="ko-KR" sz="3200" dirty="0" smtClean="0">
                <a:solidFill>
                  <a:schemeClr val="tx1"/>
                </a:solidFill>
              </a:rPr>
              <a:t> </a:t>
            </a:r>
            <a:r>
              <a:rPr lang="en-US" altLang="ko-KR" sz="3200" dirty="0" err="1" smtClean="0">
                <a:solidFill>
                  <a:schemeClr val="tx1"/>
                </a:solidFill>
              </a:rPr>
              <a:t>Akses</a:t>
            </a:r>
            <a:r>
              <a:rPr lang="en-US" altLang="ko-KR" sz="3200" dirty="0" smtClean="0">
                <a:solidFill>
                  <a:schemeClr val="tx1"/>
                </a:solidFill>
              </a:rPr>
              <a:t> </a:t>
            </a:r>
            <a:r>
              <a:rPr lang="en-US" altLang="ko-KR" sz="3200" dirty="0" err="1" smtClean="0">
                <a:solidFill>
                  <a:schemeClr val="tx1"/>
                </a:solidFill>
              </a:rPr>
              <a:t>Informasi</a:t>
            </a:r>
            <a:endParaRPr lang="ko-KR" altLang="en-US" sz="3200" dirty="0">
              <a:solidFill>
                <a:schemeClr val="tx1"/>
              </a:solidFill>
            </a:endParaRPr>
          </a:p>
        </p:txBody>
      </p:sp>
      <p:sp>
        <p:nvSpPr>
          <p:cNvPr id="7" name="직사각형 1"/>
          <p:cNvSpPr/>
          <p:nvPr/>
        </p:nvSpPr>
        <p:spPr>
          <a:xfrm>
            <a:off x="779302"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8" name="직사각형 1"/>
          <p:cNvSpPr/>
          <p:nvPr/>
        </p:nvSpPr>
        <p:spPr>
          <a:xfrm>
            <a:off x="2346880" y="2745026"/>
            <a:ext cx="1329715" cy="360040"/>
          </a:xfrm>
          <a:prstGeom prst="rect">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9" name="직사각형 1"/>
          <p:cNvSpPr/>
          <p:nvPr/>
        </p:nvSpPr>
        <p:spPr>
          <a:xfrm>
            <a:off x="3914458"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0" name="직사각형 1"/>
          <p:cNvSpPr/>
          <p:nvPr/>
        </p:nvSpPr>
        <p:spPr>
          <a:xfrm>
            <a:off x="5482036" y="2745026"/>
            <a:ext cx="1329715" cy="360040"/>
          </a:xfrm>
          <a:prstGeom prst="rect">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1" name="직사각형 1"/>
          <p:cNvSpPr/>
          <p:nvPr/>
        </p:nvSpPr>
        <p:spPr>
          <a:xfrm>
            <a:off x="7049613"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5" name="Oval 14"/>
          <p:cNvSpPr/>
          <p:nvPr/>
        </p:nvSpPr>
        <p:spPr>
          <a:xfrm>
            <a:off x="1101996"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Oval 15"/>
          <p:cNvSpPr/>
          <p:nvPr/>
        </p:nvSpPr>
        <p:spPr>
          <a:xfrm>
            <a:off x="4237152"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 name="Oval 16"/>
          <p:cNvSpPr/>
          <p:nvPr/>
        </p:nvSpPr>
        <p:spPr>
          <a:xfrm>
            <a:off x="7372307"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TextBox 18"/>
          <p:cNvSpPr txBox="1"/>
          <p:nvPr/>
        </p:nvSpPr>
        <p:spPr>
          <a:xfrm>
            <a:off x="672952" y="1456762"/>
            <a:ext cx="1542576" cy="276999"/>
          </a:xfrm>
          <a:prstGeom prst="rect">
            <a:avLst/>
          </a:prstGeom>
          <a:noFill/>
        </p:spPr>
        <p:txBody>
          <a:bodyPr wrap="square" rtlCol="0">
            <a:spAutoFit/>
          </a:bodyPr>
          <a:lstStyle/>
          <a:p>
            <a:pPr algn="ct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23" name="Oval 22"/>
          <p:cNvSpPr/>
          <p:nvPr/>
        </p:nvSpPr>
        <p:spPr>
          <a:xfrm>
            <a:off x="2669574" y="1779662"/>
            <a:ext cx="684326" cy="6843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Oval 23"/>
          <p:cNvSpPr/>
          <p:nvPr/>
        </p:nvSpPr>
        <p:spPr>
          <a:xfrm>
            <a:off x="5804730" y="1779662"/>
            <a:ext cx="684326" cy="6843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3" name="TextBox 42"/>
          <p:cNvSpPr txBox="1"/>
          <p:nvPr/>
        </p:nvSpPr>
        <p:spPr>
          <a:xfrm>
            <a:off x="2229362" y="3413281"/>
            <a:ext cx="1542576"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sp>
        <p:nvSpPr>
          <p:cNvPr id="46" name="TextBox 45"/>
          <p:cNvSpPr txBox="1"/>
          <p:nvPr/>
        </p:nvSpPr>
        <p:spPr>
          <a:xfrm>
            <a:off x="5375686" y="3465826"/>
            <a:ext cx="1542576" cy="276999"/>
          </a:xfrm>
          <a:prstGeom prst="rect">
            <a:avLst/>
          </a:prstGeom>
          <a:noFill/>
        </p:spPr>
        <p:txBody>
          <a:bodyPr wrap="square" rtlCol="0">
            <a:spAutoFit/>
          </a:bodyPr>
          <a:lstStyle/>
          <a:p>
            <a:pPr algn="ctr"/>
            <a:endParaRPr lang="ko-KR" altLang="en-US" sz="1200" dirty="0">
              <a:solidFill>
                <a:schemeClr val="tx1">
                  <a:lumMod val="75000"/>
                  <a:lumOff val="25000"/>
                </a:schemeClr>
              </a:solidFill>
              <a:cs typeface="Arial" pitchFamily="34" charset="0"/>
            </a:endParaRPr>
          </a:p>
        </p:txBody>
      </p:sp>
      <p:sp>
        <p:nvSpPr>
          <p:cNvPr id="49" name="TextBox 48"/>
          <p:cNvSpPr txBox="1"/>
          <p:nvPr/>
        </p:nvSpPr>
        <p:spPr>
          <a:xfrm>
            <a:off x="3794435" y="1456762"/>
            <a:ext cx="1542576" cy="276999"/>
          </a:xfrm>
          <a:prstGeom prst="rect">
            <a:avLst/>
          </a:prstGeom>
          <a:noFill/>
        </p:spPr>
        <p:txBody>
          <a:bodyPr wrap="square" rtlCol="0">
            <a:spAutoFit/>
          </a:bodyPr>
          <a:lstStyle/>
          <a:p>
            <a:pPr algn="ct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52" name="TextBox 51"/>
          <p:cNvSpPr txBox="1"/>
          <p:nvPr/>
        </p:nvSpPr>
        <p:spPr>
          <a:xfrm>
            <a:off x="6943263" y="1456762"/>
            <a:ext cx="1542576" cy="276999"/>
          </a:xfrm>
          <a:prstGeom prst="rect">
            <a:avLst/>
          </a:prstGeom>
          <a:noFill/>
        </p:spPr>
        <p:txBody>
          <a:bodyPr wrap="square" rtlCol="0">
            <a:spAutoFit/>
          </a:bodyPr>
          <a:lstStyle/>
          <a:p>
            <a:pPr algn="ctr"/>
            <a:r>
              <a:rPr lang="en-US" altLang="ko-KR" sz="1200" dirty="0" smtClean="0">
                <a:solidFill>
                  <a:schemeClr val="tx1">
                    <a:lumMod val="75000"/>
                    <a:lumOff val="25000"/>
                  </a:schemeClr>
                </a:solidFill>
                <a:cs typeface="Arial" pitchFamily="34" charset="0"/>
              </a:rPr>
              <a:t>    </a:t>
            </a:r>
            <a:endParaRPr lang="ko-KR" altLang="en-US" sz="1200" dirty="0">
              <a:solidFill>
                <a:schemeClr val="tx1">
                  <a:lumMod val="75000"/>
                  <a:lumOff val="25000"/>
                </a:schemeClr>
              </a:solidFill>
              <a:cs typeface="Arial" pitchFamily="34" charset="0"/>
            </a:endParaRPr>
          </a:p>
        </p:txBody>
      </p:sp>
      <p:sp>
        <p:nvSpPr>
          <p:cNvPr id="3" name="Rectangle 2"/>
          <p:cNvSpPr/>
          <p:nvPr/>
        </p:nvSpPr>
        <p:spPr>
          <a:xfrm>
            <a:off x="56043" y="1714147"/>
            <a:ext cx="2637195" cy="646331"/>
          </a:xfrm>
          <a:prstGeom prst="rect">
            <a:avLst/>
          </a:prstGeom>
        </p:spPr>
        <p:txBody>
          <a:bodyPr wrap="square">
            <a:spAutoFit/>
          </a:bodyPr>
          <a:lstStyle/>
          <a:p>
            <a:pPr lvl="0" algn="ctr"/>
            <a:r>
              <a:rPr lang="en-US" dirty="0" smtClean="0"/>
              <a:t>1. </a:t>
            </a:r>
            <a:r>
              <a:rPr lang="en-US" dirty="0" err="1" smtClean="0"/>
              <a:t>Menambah</a:t>
            </a:r>
            <a:r>
              <a:rPr lang="en-US" dirty="0" smtClean="0"/>
              <a:t> </a:t>
            </a:r>
            <a:r>
              <a:rPr lang="en-US" dirty="0" err="1"/>
              <a:t>wawasan</a:t>
            </a:r>
            <a:r>
              <a:rPr lang="en-US" dirty="0"/>
              <a:t> </a:t>
            </a:r>
            <a:r>
              <a:rPr lang="en-US" dirty="0" err="1"/>
              <a:t>dan</a:t>
            </a:r>
            <a:r>
              <a:rPr lang="en-US" dirty="0"/>
              <a:t> </a:t>
            </a:r>
            <a:r>
              <a:rPr lang="en-US" dirty="0" err="1"/>
              <a:t>pengetahuan</a:t>
            </a:r>
            <a:endParaRPr lang="en-US" dirty="0"/>
          </a:p>
        </p:txBody>
      </p:sp>
      <p:sp>
        <p:nvSpPr>
          <p:cNvPr id="4" name="Rectangle 3"/>
          <p:cNvSpPr/>
          <p:nvPr/>
        </p:nvSpPr>
        <p:spPr>
          <a:xfrm>
            <a:off x="1945994" y="3551780"/>
            <a:ext cx="2062745" cy="923330"/>
          </a:xfrm>
          <a:prstGeom prst="rect">
            <a:avLst/>
          </a:prstGeom>
        </p:spPr>
        <p:txBody>
          <a:bodyPr wrap="square">
            <a:spAutoFit/>
          </a:bodyPr>
          <a:lstStyle/>
          <a:p>
            <a:pPr lvl="0"/>
            <a:r>
              <a:rPr lang="en-US" dirty="0" smtClean="0"/>
              <a:t>2. </a:t>
            </a:r>
            <a:r>
              <a:rPr lang="en-US" dirty="0" err="1" smtClean="0"/>
              <a:t>Menjadi</a:t>
            </a:r>
            <a:r>
              <a:rPr lang="en-US" dirty="0" smtClean="0"/>
              <a:t> </a:t>
            </a:r>
            <a:r>
              <a:rPr lang="en-US" dirty="0"/>
              <a:t>media </a:t>
            </a:r>
            <a:r>
              <a:rPr lang="en-US" dirty="0" err="1"/>
              <a:t>komunikasi</a:t>
            </a:r>
            <a:r>
              <a:rPr lang="en-US" dirty="0"/>
              <a:t> yang </a:t>
            </a:r>
            <a:r>
              <a:rPr lang="en-US" dirty="0" err="1"/>
              <a:t>mudah</a:t>
            </a:r>
            <a:endParaRPr lang="en-US" dirty="0"/>
          </a:p>
        </p:txBody>
      </p:sp>
      <p:sp>
        <p:nvSpPr>
          <p:cNvPr id="5" name="Rectangle 4"/>
          <p:cNvSpPr/>
          <p:nvPr/>
        </p:nvSpPr>
        <p:spPr>
          <a:xfrm>
            <a:off x="3256564" y="1714146"/>
            <a:ext cx="2670654" cy="646331"/>
          </a:xfrm>
          <a:prstGeom prst="rect">
            <a:avLst/>
          </a:prstGeom>
        </p:spPr>
        <p:txBody>
          <a:bodyPr wrap="square">
            <a:spAutoFit/>
          </a:bodyPr>
          <a:lstStyle/>
          <a:p>
            <a:pPr lvl="0"/>
            <a:r>
              <a:rPr lang="en-US" dirty="0" smtClean="0"/>
              <a:t>3. </a:t>
            </a:r>
            <a:r>
              <a:rPr lang="en-US" dirty="0" err="1" smtClean="0"/>
              <a:t>Mempermudah</a:t>
            </a:r>
            <a:r>
              <a:rPr lang="en-US" dirty="0" smtClean="0"/>
              <a:t> </a:t>
            </a:r>
            <a:r>
              <a:rPr lang="en-US" dirty="0" err="1"/>
              <a:t>akses</a:t>
            </a:r>
            <a:r>
              <a:rPr lang="en-US" dirty="0"/>
              <a:t> </a:t>
            </a:r>
            <a:r>
              <a:rPr lang="en-US" dirty="0" err="1"/>
              <a:t>terhadap</a:t>
            </a:r>
            <a:r>
              <a:rPr lang="en-US" dirty="0"/>
              <a:t> </a:t>
            </a:r>
            <a:r>
              <a:rPr lang="en-US" dirty="0" err="1"/>
              <a:t>informasi</a:t>
            </a:r>
            <a:r>
              <a:rPr lang="en-US" dirty="0"/>
              <a:t> </a:t>
            </a:r>
            <a:r>
              <a:rPr lang="en-US" dirty="0" err="1"/>
              <a:t>baru</a:t>
            </a:r>
            <a:endParaRPr lang="en-US" dirty="0"/>
          </a:p>
        </p:txBody>
      </p:sp>
      <p:sp>
        <p:nvSpPr>
          <p:cNvPr id="6" name="Rectangle 5"/>
          <p:cNvSpPr/>
          <p:nvPr/>
        </p:nvSpPr>
        <p:spPr>
          <a:xfrm>
            <a:off x="4962844" y="3551780"/>
            <a:ext cx="2368259" cy="646331"/>
          </a:xfrm>
          <a:prstGeom prst="rect">
            <a:avLst/>
          </a:prstGeom>
        </p:spPr>
        <p:txBody>
          <a:bodyPr wrap="square">
            <a:spAutoFit/>
          </a:bodyPr>
          <a:lstStyle/>
          <a:p>
            <a:r>
              <a:rPr lang="en-US" dirty="0" smtClean="0"/>
              <a:t>4. </a:t>
            </a:r>
            <a:r>
              <a:rPr lang="en-US" dirty="0" err="1" smtClean="0"/>
              <a:t>Mempercepat</a:t>
            </a:r>
            <a:r>
              <a:rPr lang="en-US" dirty="0" smtClean="0"/>
              <a:t> </a:t>
            </a:r>
            <a:r>
              <a:rPr lang="en-US" dirty="0" err="1"/>
              <a:t>arus</a:t>
            </a:r>
            <a:r>
              <a:rPr lang="en-US" dirty="0"/>
              <a:t> </a:t>
            </a:r>
            <a:r>
              <a:rPr lang="en-US" dirty="0" err="1"/>
              <a:t>informasi</a:t>
            </a:r>
            <a:endParaRPr lang="en-US" dirty="0"/>
          </a:p>
        </p:txBody>
      </p:sp>
      <p:sp>
        <p:nvSpPr>
          <p:cNvPr id="12" name="Rectangle 11"/>
          <p:cNvSpPr/>
          <p:nvPr/>
        </p:nvSpPr>
        <p:spPr>
          <a:xfrm>
            <a:off x="6514484" y="1733761"/>
            <a:ext cx="2594440" cy="646331"/>
          </a:xfrm>
          <a:prstGeom prst="rect">
            <a:avLst/>
          </a:prstGeom>
        </p:spPr>
        <p:txBody>
          <a:bodyPr wrap="square">
            <a:spAutoFit/>
          </a:bodyPr>
          <a:lstStyle/>
          <a:p>
            <a:pPr lvl="0"/>
            <a:r>
              <a:rPr lang="en-US" dirty="0" smtClean="0"/>
              <a:t>5. </a:t>
            </a:r>
            <a:r>
              <a:rPr lang="en-US" dirty="0" err="1" smtClean="0"/>
              <a:t>Membantu</a:t>
            </a:r>
            <a:r>
              <a:rPr lang="en-US" dirty="0" smtClean="0"/>
              <a:t> </a:t>
            </a:r>
            <a:r>
              <a:rPr lang="en-US" dirty="0" err="1"/>
              <a:t>individu</a:t>
            </a:r>
            <a:r>
              <a:rPr lang="en-US" dirty="0"/>
              <a:t> </a:t>
            </a:r>
            <a:r>
              <a:rPr lang="en-US" dirty="0" err="1"/>
              <a:t>mencari</a:t>
            </a:r>
            <a:r>
              <a:rPr lang="en-US" dirty="0"/>
              <a:t> </a:t>
            </a:r>
            <a:r>
              <a:rPr lang="en-US" dirty="0" err="1"/>
              <a:t>informasi</a:t>
            </a:r>
            <a:endParaRPr lang="en-US" dirty="0"/>
          </a:p>
        </p:txBody>
      </p:sp>
      <p:sp>
        <p:nvSpPr>
          <p:cNvPr id="13" name="TextBox 12"/>
          <p:cNvSpPr txBox="1"/>
          <p:nvPr/>
        </p:nvSpPr>
        <p:spPr>
          <a:xfrm>
            <a:off x="870227" y="1049434"/>
            <a:ext cx="2483673" cy="400110"/>
          </a:xfrm>
          <a:prstGeom prst="rect">
            <a:avLst/>
          </a:prstGeom>
          <a:noFill/>
        </p:spPr>
        <p:txBody>
          <a:bodyPr wrap="square" rtlCol="0">
            <a:spAutoFit/>
          </a:bodyPr>
          <a:lstStyle/>
          <a:p>
            <a:pPr marL="342900" indent="-342900">
              <a:buFont typeface="+mj-lt"/>
              <a:buAutoNum type="alphaUcPeriod"/>
            </a:pPr>
            <a:r>
              <a:rPr lang="en-US" sz="2000" b="1" dirty="0" err="1" smtClean="0"/>
              <a:t>Dampak</a:t>
            </a:r>
            <a:r>
              <a:rPr lang="en-US" sz="2000" b="1" dirty="0" smtClean="0"/>
              <a:t> </a:t>
            </a:r>
            <a:r>
              <a:rPr lang="en-US" sz="2000" b="1" dirty="0" err="1" smtClean="0"/>
              <a:t>Positif</a:t>
            </a:r>
            <a:endParaRPr lang="en-US" sz="2000" b="1" dirty="0"/>
          </a:p>
        </p:txBody>
      </p:sp>
    </p:spTree>
    <p:extLst>
      <p:ext uri="{BB962C8B-B14F-4D97-AF65-F5344CB8AC3E}">
        <p14:creationId xmlns:p14="http://schemas.microsoft.com/office/powerpoint/2010/main" val="3821969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2548" y="915566"/>
            <a:ext cx="3397996" cy="417375"/>
          </a:xfrm>
          <a:prstGeom prst="rect">
            <a:avLst/>
          </a:prstGeom>
        </p:spPr>
        <p:txBody>
          <a:bodyPr/>
          <a:lstStyle/>
          <a:p>
            <a:r>
              <a:rPr lang="en-US" altLang="ko-KR" sz="2000" dirty="0" smtClean="0">
                <a:solidFill>
                  <a:schemeClr val="tx1"/>
                </a:solidFill>
              </a:rPr>
              <a:t>B</a:t>
            </a:r>
            <a:r>
              <a:rPr lang="en-US" altLang="ko-KR" sz="2000" dirty="0" smtClean="0">
                <a:solidFill>
                  <a:schemeClr val="tx1"/>
                </a:solidFill>
                <a:latin typeface="+mn-lt"/>
              </a:rPr>
              <a:t>. </a:t>
            </a:r>
            <a:r>
              <a:rPr lang="en-US" altLang="ko-KR" sz="2000" dirty="0" err="1" smtClean="0">
                <a:solidFill>
                  <a:schemeClr val="tx1"/>
                </a:solidFill>
                <a:latin typeface="+mn-lt"/>
              </a:rPr>
              <a:t>Dampak</a:t>
            </a:r>
            <a:r>
              <a:rPr lang="en-US" altLang="ko-KR" sz="2000" dirty="0" smtClean="0">
                <a:solidFill>
                  <a:schemeClr val="tx1"/>
                </a:solidFill>
                <a:latin typeface="+mn-lt"/>
              </a:rPr>
              <a:t> </a:t>
            </a:r>
            <a:r>
              <a:rPr lang="en-US" altLang="ko-KR" sz="2000" dirty="0" err="1" smtClean="0">
                <a:solidFill>
                  <a:schemeClr val="tx1"/>
                </a:solidFill>
                <a:latin typeface="+mn-lt"/>
              </a:rPr>
              <a:t>Negatif</a:t>
            </a:r>
            <a:endParaRPr lang="ko-KR" altLang="en-US" sz="2000" dirty="0">
              <a:solidFill>
                <a:schemeClr val="tx1"/>
              </a:solidFill>
              <a:latin typeface="+mn-lt"/>
            </a:endParaRPr>
          </a:p>
        </p:txBody>
      </p:sp>
      <p:sp>
        <p:nvSpPr>
          <p:cNvPr id="7" name="직사각형 1"/>
          <p:cNvSpPr/>
          <p:nvPr/>
        </p:nvSpPr>
        <p:spPr>
          <a:xfrm>
            <a:off x="779302"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8" name="직사각형 1"/>
          <p:cNvSpPr/>
          <p:nvPr/>
        </p:nvSpPr>
        <p:spPr>
          <a:xfrm>
            <a:off x="2346880" y="2745026"/>
            <a:ext cx="1329715" cy="360040"/>
          </a:xfrm>
          <a:prstGeom prst="rect">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9" name="직사각형 1"/>
          <p:cNvSpPr/>
          <p:nvPr/>
        </p:nvSpPr>
        <p:spPr>
          <a:xfrm>
            <a:off x="3914458"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0" name="직사각형 1"/>
          <p:cNvSpPr/>
          <p:nvPr/>
        </p:nvSpPr>
        <p:spPr>
          <a:xfrm>
            <a:off x="5482036" y="2745026"/>
            <a:ext cx="1329715" cy="360040"/>
          </a:xfrm>
          <a:prstGeom prst="rect">
            <a:avLst/>
          </a:prstGeom>
          <a:solidFill>
            <a:schemeClr val="accent2"/>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1" name="직사각형 1"/>
          <p:cNvSpPr/>
          <p:nvPr/>
        </p:nvSpPr>
        <p:spPr>
          <a:xfrm>
            <a:off x="7049613" y="2745026"/>
            <a:ext cx="1329715" cy="360040"/>
          </a:xfrm>
          <a:prstGeom prst="rect">
            <a:avLst/>
          </a:prstGeom>
          <a:solidFill>
            <a:schemeClr val="accent1"/>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400" b="1" dirty="0">
              <a:solidFill>
                <a:schemeClr val="tx1">
                  <a:lumMod val="75000"/>
                  <a:lumOff val="25000"/>
                </a:schemeClr>
              </a:solidFill>
              <a:cs typeface="Arial" pitchFamily="34" charset="0"/>
            </a:endParaRPr>
          </a:p>
        </p:txBody>
      </p:sp>
      <p:sp>
        <p:nvSpPr>
          <p:cNvPr id="15" name="Oval 14"/>
          <p:cNvSpPr/>
          <p:nvPr/>
        </p:nvSpPr>
        <p:spPr>
          <a:xfrm>
            <a:off x="1101996"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 name="Oval 15"/>
          <p:cNvSpPr/>
          <p:nvPr/>
        </p:nvSpPr>
        <p:spPr>
          <a:xfrm>
            <a:off x="4237152"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7" name="Oval 16"/>
          <p:cNvSpPr/>
          <p:nvPr/>
        </p:nvSpPr>
        <p:spPr>
          <a:xfrm>
            <a:off x="7372307" y="3291830"/>
            <a:ext cx="684326" cy="684326"/>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9" name="TextBox 18"/>
          <p:cNvSpPr txBox="1"/>
          <p:nvPr/>
        </p:nvSpPr>
        <p:spPr>
          <a:xfrm>
            <a:off x="652040" y="1779662"/>
            <a:ext cx="1694839" cy="830997"/>
          </a:xfrm>
          <a:prstGeom prst="rect">
            <a:avLst/>
          </a:prstGeom>
          <a:noFill/>
        </p:spPr>
        <p:txBody>
          <a:bodyPr wrap="square" rtlCol="0">
            <a:spAutoFit/>
          </a:bodyPr>
          <a:lstStyle/>
          <a:p>
            <a:pPr algn="ctr"/>
            <a:r>
              <a:rPr lang="en-US" altLang="ko-KR" sz="1400" dirty="0" smtClean="0">
                <a:solidFill>
                  <a:schemeClr val="tx1">
                    <a:lumMod val="75000"/>
                    <a:lumOff val="25000"/>
                  </a:schemeClr>
                </a:solidFill>
                <a:cs typeface="Arial" pitchFamily="34" charset="0"/>
              </a:rPr>
              <a:t>1. </a:t>
            </a:r>
            <a:r>
              <a:rPr lang="en-US" altLang="ko-KR" sz="1600" dirty="0" err="1" smtClean="0">
                <a:solidFill>
                  <a:schemeClr val="tx1">
                    <a:lumMod val="75000"/>
                    <a:lumOff val="25000"/>
                  </a:schemeClr>
                </a:solidFill>
                <a:cs typeface="Arial" pitchFamily="34" charset="0"/>
              </a:rPr>
              <a:t>Tersebarnya</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berita</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palsu</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atau</a:t>
            </a:r>
            <a:r>
              <a:rPr lang="en-US" altLang="ko-KR" sz="1600" dirty="0" smtClean="0">
                <a:solidFill>
                  <a:schemeClr val="tx1">
                    <a:lumMod val="75000"/>
                    <a:lumOff val="25000"/>
                  </a:schemeClr>
                </a:solidFill>
                <a:cs typeface="Arial" pitchFamily="34" charset="0"/>
              </a:rPr>
              <a:t> hoax</a:t>
            </a:r>
            <a:endParaRPr lang="ko-KR" altLang="en-US" sz="1600" dirty="0">
              <a:solidFill>
                <a:schemeClr val="tx1">
                  <a:lumMod val="75000"/>
                  <a:lumOff val="25000"/>
                </a:schemeClr>
              </a:solidFill>
              <a:cs typeface="Arial" pitchFamily="34" charset="0"/>
            </a:endParaRPr>
          </a:p>
        </p:txBody>
      </p:sp>
      <p:sp>
        <p:nvSpPr>
          <p:cNvPr id="23" name="Oval 22"/>
          <p:cNvSpPr/>
          <p:nvPr/>
        </p:nvSpPr>
        <p:spPr>
          <a:xfrm>
            <a:off x="2669574" y="1779662"/>
            <a:ext cx="684326" cy="6843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4" name="Oval 23"/>
          <p:cNvSpPr/>
          <p:nvPr/>
        </p:nvSpPr>
        <p:spPr>
          <a:xfrm>
            <a:off x="5804730" y="1779662"/>
            <a:ext cx="684326" cy="684326"/>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3" name="TextBox 42"/>
          <p:cNvSpPr txBox="1"/>
          <p:nvPr/>
        </p:nvSpPr>
        <p:spPr>
          <a:xfrm>
            <a:off x="2194617" y="3351161"/>
            <a:ext cx="1542576" cy="338554"/>
          </a:xfrm>
          <a:prstGeom prst="rect">
            <a:avLst/>
          </a:prstGeom>
          <a:noFill/>
        </p:spPr>
        <p:txBody>
          <a:bodyPr wrap="square" rtlCol="0">
            <a:spAutoFit/>
          </a:bodyPr>
          <a:lstStyle/>
          <a:p>
            <a:pPr algn="ctr"/>
            <a:r>
              <a:rPr lang="en-US" altLang="ko-KR" sz="1600" dirty="0" smtClean="0">
                <a:solidFill>
                  <a:schemeClr val="tx1">
                    <a:lumMod val="75000"/>
                    <a:lumOff val="25000"/>
                  </a:schemeClr>
                </a:solidFill>
                <a:cs typeface="Arial" pitchFamily="34" charset="0"/>
              </a:rPr>
              <a:t>2. </a:t>
            </a:r>
            <a:r>
              <a:rPr lang="en-US" altLang="ko-KR" sz="1600" dirty="0" err="1" smtClean="0">
                <a:solidFill>
                  <a:schemeClr val="tx1">
                    <a:lumMod val="75000"/>
                    <a:lumOff val="25000"/>
                  </a:schemeClr>
                </a:solidFill>
                <a:cs typeface="Arial" pitchFamily="34" charset="0"/>
              </a:rPr>
              <a:t>Penipuan</a:t>
            </a:r>
            <a:r>
              <a:rPr lang="en-US" altLang="ko-KR" sz="1600" dirty="0" smtClean="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
        <p:nvSpPr>
          <p:cNvPr id="46" name="TextBox 45"/>
          <p:cNvSpPr txBox="1"/>
          <p:nvPr/>
        </p:nvSpPr>
        <p:spPr>
          <a:xfrm>
            <a:off x="5148063" y="3351161"/>
            <a:ext cx="1901549" cy="830997"/>
          </a:xfrm>
          <a:prstGeom prst="rect">
            <a:avLst/>
          </a:prstGeom>
          <a:noFill/>
        </p:spPr>
        <p:txBody>
          <a:bodyPr wrap="square" rtlCol="0">
            <a:spAutoFit/>
          </a:bodyPr>
          <a:lstStyle/>
          <a:p>
            <a:pPr algn="ctr"/>
            <a:r>
              <a:rPr lang="en-US" altLang="ko-KR" sz="1600" dirty="0" smtClean="0">
                <a:solidFill>
                  <a:schemeClr val="tx1">
                    <a:lumMod val="75000"/>
                    <a:lumOff val="25000"/>
                  </a:schemeClr>
                </a:solidFill>
                <a:cs typeface="Arial" pitchFamily="34" charset="0"/>
              </a:rPr>
              <a:t>4. </a:t>
            </a:r>
            <a:r>
              <a:rPr lang="en-US" altLang="ko-KR" sz="1600" dirty="0" err="1" smtClean="0">
                <a:solidFill>
                  <a:schemeClr val="tx1">
                    <a:lumMod val="75000"/>
                    <a:lumOff val="25000"/>
                  </a:schemeClr>
                </a:solidFill>
                <a:cs typeface="Arial" pitchFamily="34" charset="0"/>
              </a:rPr>
              <a:t>Menghambat</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sosialisasi</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secara</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fisik</a:t>
            </a:r>
            <a:endParaRPr lang="ko-KR" altLang="en-US" sz="1600" dirty="0">
              <a:solidFill>
                <a:schemeClr val="tx1">
                  <a:lumMod val="75000"/>
                  <a:lumOff val="25000"/>
                </a:schemeClr>
              </a:solidFill>
              <a:cs typeface="Arial" pitchFamily="34" charset="0"/>
            </a:endParaRPr>
          </a:p>
        </p:txBody>
      </p:sp>
      <p:sp>
        <p:nvSpPr>
          <p:cNvPr id="49" name="TextBox 48"/>
          <p:cNvSpPr txBox="1"/>
          <p:nvPr/>
        </p:nvSpPr>
        <p:spPr>
          <a:xfrm>
            <a:off x="3790924" y="1757906"/>
            <a:ext cx="1542576" cy="830997"/>
          </a:xfrm>
          <a:prstGeom prst="rect">
            <a:avLst/>
          </a:prstGeom>
          <a:noFill/>
        </p:spPr>
        <p:txBody>
          <a:bodyPr wrap="square" rtlCol="0">
            <a:spAutoFit/>
          </a:bodyPr>
          <a:lstStyle/>
          <a:p>
            <a:pPr algn="ctr"/>
            <a:r>
              <a:rPr lang="en-US" altLang="ko-KR" sz="1600" dirty="0" smtClean="0">
                <a:solidFill>
                  <a:schemeClr val="tx1">
                    <a:lumMod val="75000"/>
                    <a:lumOff val="25000"/>
                  </a:schemeClr>
                </a:solidFill>
                <a:cs typeface="Arial" pitchFamily="34" charset="0"/>
              </a:rPr>
              <a:t>3. </a:t>
            </a:r>
            <a:r>
              <a:rPr lang="en-US" altLang="ko-KR" sz="1600" dirty="0" err="1" smtClean="0">
                <a:solidFill>
                  <a:schemeClr val="tx1">
                    <a:lumMod val="75000"/>
                    <a:lumOff val="25000"/>
                  </a:schemeClr>
                </a:solidFill>
                <a:cs typeface="Arial" pitchFamily="34" charset="0"/>
              </a:rPr>
              <a:t>Terdapat</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banyak</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konten</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Negatif</a:t>
            </a:r>
            <a:endParaRPr lang="ko-KR" altLang="en-US" sz="1600" dirty="0">
              <a:solidFill>
                <a:schemeClr val="tx1">
                  <a:lumMod val="75000"/>
                  <a:lumOff val="25000"/>
                </a:schemeClr>
              </a:solidFill>
              <a:cs typeface="Arial" pitchFamily="34" charset="0"/>
            </a:endParaRPr>
          </a:p>
        </p:txBody>
      </p:sp>
      <p:sp>
        <p:nvSpPr>
          <p:cNvPr id="52" name="TextBox 51"/>
          <p:cNvSpPr txBox="1"/>
          <p:nvPr/>
        </p:nvSpPr>
        <p:spPr>
          <a:xfrm>
            <a:off x="6660232" y="1781013"/>
            <a:ext cx="1944216" cy="830997"/>
          </a:xfrm>
          <a:prstGeom prst="rect">
            <a:avLst/>
          </a:prstGeom>
          <a:noFill/>
        </p:spPr>
        <p:txBody>
          <a:bodyPr wrap="square" rtlCol="0">
            <a:spAutoFit/>
          </a:bodyPr>
          <a:lstStyle/>
          <a:p>
            <a:pPr algn="ctr"/>
            <a:r>
              <a:rPr lang="en-US" altLang="ko-KR" sz="1600" dirty="0" smtClean="0">
                <a:solidFill>
                  <a:schemeClr val="tx1">
                    <a:lumMod val="75000"/>
                    <a:lumOff val="25000"/>
                  </a:schemeClr>
                </a:solidFill>
                <a:cs typeface="Arial" pitchFamily="34" charset="0"/>
              </a:rPr>
              <a:t>5. </a:t>
            </a:r>
            <a:r>
              <a:rPr lang="en-US" altLang="ko-KR" sz="1600" dirty="0" err="1" smtClean="0">
                <a:solidFill>
                  <a:schemeClr val="tx1">
                    <a:lumMod val="75000"/>
                    <a:lumOff val="25000"/>
                  </a:schemeClr>
                </a:solidFill>
                <a:cs typeface="Arial" pitchFamily="34" charset="0"/>
              </a:rPr>
              <a:t>Fitnah</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dan</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pencemaran</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nama</a:t>
            </a:r>
            <a:r>
              <a:rPr lang="en-US" altLang="ko-KR" sz="1600" dirty="0" smtClean="0">
                <a:solidFill>
                  <a:schemeClr val="tx1">
                    <a:lumMod val="75000"/>
                    <a:lumOff val="25000"/>
                  </a:schemeClr>
                </a:solidFill>
                <a:cs typeface="Arial" pitchFamily="34" charset="0"/>
              </a:rPr>
              <a:t> </a:t>
            </a:r>
            <a:r>
              <a:rPr lang="en-US" altLang="ko-KR" sz="1600" dirty="0" err="1" smtClean="0">
                <a:solidFill>
                  <a:schemeClr val="tx1">
                    <a:lumMod val="75000"/>
                    <a:lumOff val="25000"/>
                  </a:schemeClr>
                </a:solidFill>
                <a:cs typeface="Arial" pitchFamily="34" charset="0"/>
              </a:rPr>
              <a:t>baik</a:t>
            </a:r>
            <a:r>
              <a:rPr lang="en-US" altLang="ko-KR" sz="1600" dirty="0" smtClean="0">
                <a:solidFill>
                  <a:schemeClr val="tx1">
                    <a:lumMod val="75000"/>
                    <a:lumOff val="25000"/>
                  </a:schemeClr>
                </a:solidFill>
                <a:cs typeface="Arial" pitchFamily="34" charset="0"/>
              </a:rPr>
              <a:t>   </a:t>
            </a:r>
            <a:endParaRPr lang="ko-KR" altLang="en-US"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35450314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7956" y="267494"/>
            <a:ext cx="5005067" cy="673807"/>
          </a:xfrm>
        </p:spPr>
        <p:txBody>
          <a:bodyPr/>
          <a:lstStyle/>
          <a:p>
            <a:r>
              <a:rPr lang="en-US" altLang="ko-KR" sz="3200" dirty="0" err="1" smtClean="0">
                <a:solidFill>
                  <a:schemeClr val="tx1"/>
                </a:solidFill>
              </a:rPr>
              <a:t>Sumber</a:t>
            </a:r>
            <a:r>
              <a:rPr lang="en-US" altLang="ko-KR" sz="3200" dirty="0" smtClean="0">
                <a:solidFill>
                  <a:schemeClr val="tx1"/>
                </a:solidFill>
              </a:rPr>
              <a:t> </a:t>
            </a:r>
            <a:r>
              <a:rPr lang="en-US" altLang="ko-KR" sz="3200" dirty="0" err="1" smtClean="0">
                <a:solidFill>
                  <a:schemeClr val="tx1"/>
                </a:solidFill>
              </a:rPr>
              <a:t>Informasi</a:t>
            </a:r>
            <a:endParaRPr lang="ko-KR" altLang="en-US" sz="3200" dirty="0">
              <a:solidFill>
                <a:schemeClr val="tx1"/>
              </a:solidFill>
            </a:endParaRPr>
          </a:p>
        </p:txBody>
      </p:sp>
      <p:sp>
        <p:nvSpPr>
          <p:cNvPr id="12" name="Isosceles Triangle 11"/>
          <p:cNvSpPr/>
          <p:nvPr/>
        </p:nvSpPr>
        <p:spPr>
          <a:xfrm>
            <a:off x="720027" y="1182794"/>
            <a:ext cx="2140695" cy="2181044"/>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3" name="Isosceles Triangle 12"/>
          <p:cNvSpPr/>
          <p:nvPr/>
        </p:nvSpPr>
        <p:spPr>
          <a:xfrm rot="10800000">
            <a:off x="3500144" y="2419277"/>
            <a:ext cx="2140695" cy="2181044"/>
          </a:xfrm>
          <a:prstGeom prst="triangle">
            <a:avLst/>
          </a:prstGeom>
          <a:solidFill>
            <a:schemeClr val="accent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 name="Isosceles Triangle 14"/>
          <p:cNvSpPr/>
          <p:nvPr/>
        </p:nvSpPr>
        <p:spPr>
          <a:xfrm>
            <a:off x="6283276" y="1182794"/>
            <a:ext cx="2140695" cy="2181044"/>
          </a:xfrm>
          <a:prstGeom prst="triangle">
            <a:avLst/>
          </a:prstGeom>
          <a:solidFill>
            <a:schemeClr val="accent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14" name="Group 13"/>
          <p:cNvGrpSpPr/>
          <p:nvPr/>
        </p:nvGrpSpPr>
        <p:grpSpPr>
          <a:xfrm>
            <a:off x="-225850" y="3403451"/>
            <a:ext cx="4032447" cy="866581"/>
            <a:chOff x="2904647" y="1153180"/>
            <a:chExt cx="5414559" cy="866581"/>
          </a:xfrm>
        </p:grpSpPr>
        <p:sp>
          <p:nvSpPr>
            <p:cNvPr id="16" name="TextBox 15"/>
            <p:cNvSpPr txBox="1"/>
            <p:nvPr/>
          </p:nvSpPr>
          <p:spPr>
            <a:xfrm>
              <a:off x="3642323" y="1434986"/>
              <a:ext cx="3964232" cy="584775"/>
            </a:xfrm>
            <a:prstGeom prst="rect">
              <a:avLst/>
            </a:prstGeom>
            <a:noFill/>
          </p:spPr>
          <p:txBody>
            <a:bodyPr wrap="square" rtlCol="0">
              <a:spAutoFit/>
            </a:bodyPr>
            <a:lstStyle/>
            <a:p>
              <a:pPr algn="ctr"/>
              <a:r>
                <a:rPr lang="en-US" altLang="ko-KR" sz="1600" dirty="0" err="1" smtClean="0">
                  <a:solidFill>
                    <a:schemeClr val="tx1">
                      <a:lumMod val="75000"/>
                      <a:lumOff val="25000"/>
                    </a:schemeClr>
                  </a:solidFill>
                  <a:latin typeface="Arial Narrow" pitchFamily="34" charset="0"/>
                  <a:cs typeface="Arial" pitchFamily="34" charset="0"/>
                </a:rPr>
                <a:t>Contoh</a:t>
              </a:r>
              <a:r>
                <a:rPr lang="en-US" altLang="ko-KR" sz="1600" dirty="0" smtClean="0">
                  <a:solidFill>
                    <a:schemeClr val="tx1">
                      <a:lumMod val="75000"/>
                      <a:lumOff val="25000"/>
                    </a:schemeClr>
                  </a:solidFill>
                  <a:latin typeface="Arial Narrow" pitchFamily="34" charset="0"/>
                  <a:cs typeface="Arial" pitchFamily="34" charset="0"/>
                </a:rPr>
                <a:t> : </a:t>
              </a:r>
              <a:r>
                <a:rPr lang="en-US" altLang="ko-KR" sz="1600" dirty="0" err="1" smtClean="0">
                  <a:solidFill>
                    <a:schemeClr val="tx1">
                      <a:lumMod val="75000"/>
                      <a:lumOff val="25000"/>
                    </a:schemeClr>
                  </a:solidFill>
                  <a:latin typeface="Arial Narrow" pitchFamily="34" charset="0"/>
                  <a:cs typeface="Arial" pitchFamily="34" charset="0"/>
                </a:rPr>
                <a:t>Buku</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koran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jurnal</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majalah</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dll</a:t>
              </a:r>
              <a:r>
                <a:rPr lang="en-US" altLang="ko-KR" sz="1600" dirty="0">
                  <a:solidFill>
                    <a:schemeClr val="tx1">
                      <a:lumMod val="75000"/>
                      <a:lumOff val="25000"/>
                    </a:schemeClr>
                  </a:solidFill>
                  <a:latin typeface="Arial Narrow" pitchFamily="34" charset="0"/>
                  <a:cs typeface="Arial" pitchFamily="34" charset="0"/>
                </a:rPr>
                <a:t>.</a:t>
              </a:r>
            </a:p>
          </p:txBody>
        </p:sp>
        <p:sp>
          <p:nvSpPr>
            <p:cNvPr id="17" name="TextBox 16"/>
            <p:cNvSpPr txBox="1"/>
            <p:nvPr/>
          </p:nvSpPr>
          <p:spPr>
            <a:xfrm>
              <a:off x="2904647" y="1153180"/>
              <a:ext cx="5414559" cy="369332"/>
            </a:xfrm>
            <a:prstGeom prst="rect">
              <a:avLst/>
            </a:prstGeom>
            <a:noFill/>
          </p:spPr>
          <p:txBody>
            <a:bodyPr wrap="square" rtlCol="0">
              <a:spAutoFit/>
            </a:bodyPr>
            <a:lstStyle/>
            <a:p>
              <a:pPr algn="ctr"/>
              <a:r>
                <a:rPr lang="en-US" altLang="ko-KR" b="1" dirty="0" err="1" smtClean="0">
                  <a:solidFill>
                    <a:schemeClr val="tx1">
                      <a:lumMod val="75000"/>
                      <a:lumOff val="25000"/>
                    </a:schemeClr>
                  </a:solidFill>
                  <a:latin typeface="Arial Narrow" pitchFamily="34" charset="0"/>
                  <a:cs typeface="Arial" pitchFamily="34" charset="0"/>
                </a:rPr>
                <a:t>Sumber</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Informasi</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Tertulis</a:t>
              </a:r>
              <a:endParaRPr lang="ko-KR" altLang="en-US" b="1" dirty="0">
                <a:solidFill>
                  <a:schemeClr val="tx1">
                    <a:lumMod val="75000"/>
                    <a:lumOff val="25000"/>
                  </a:schemeClr>
                </a:solidFill>
                <a:latin typeface="Arial Narrow" pitchFamily="34" charset="0"/>
                <a:cs typeface="Arial" pitchFamily="34" charset="0"/>
              </a:endParaRPr>
            </a:p>
          </p:txBody>
        </p:sp>
      </p:grpSp>
      <p:grpSp>
        <p:nvGrpSpPr>
          <p:cNvPr id="18" name="Group 17"/>
          <p:cNvGrpSpPr/>
          <p:nvPr/>
        </p:nvGrpSpPr>
        <p:grpSpPr>
          <a:xfrm>
            <a:off x="2860722" y="1405271"/>
            <a:ext cx="3223446" cy="894093"/>
            <a:chOff x="3461834" y="1405248"/>
            <a:chExt cx="4328275" cy="894093"/>
          </a:xfrm>
        </p:grpSpPr>
        <p:sp>
          <p:nvSpPr>
            <p:cNvPr id="19" name="TextBox 18"/>
            <p:cNvSpPr txBox="1"/>
            <p:nvPr/>
          </p:nvSpPr>
          <p:spPr>
            <a:xfrm>
              <a:off x="3933921" y="1714566"/>
              <a:ext cx="3384100" cy="584775"/>
            </a:xfrm>
            <a:prstGeom prst="rect">
              <a:avLst/>
            </a:prstGeom>
            <a:noFill/>
          </p:spPr>
          <p:txBody>
            <a:bodyPr wrap="square" rtlCol="0">
              <a:spAutoFit/>
            </a:bodyPr>
            <a:lstStyle/>
            <a:p>
              <a:pPr algn="ctr"/>
              <a:r>
                <a:rPr lang="en-US" altLang="ko-KR" sz="1600" dirty="0" err="1" smtClean="0">
                  <a:solidFill>
                    <a:schemeClr val="tx1">
                      <a:lumMod val="75000"/>
                      <a:lumOff val="25000"/>
                    </a:schemeClr>
                  </a:solidFill>
                  <a:latin typeface="Arial Narrow" pitchFamily="34" charset="0"/>
                  <a:cs typeface="Arial" pitchFamily="34" charset="0"/>
                </a:rPr>
                <a:t>Contoh</a:t>
              </a:r>
              <a:r>
                <a:rPr lang="en-US" altLang="ko-KR" sz="1600" dirty="0" smtClean="0">
                  <a:solidFill>
                    <a:schemeClr val="tx1">
                      <a:lumMod val="75000"/>
                      <a:lumOff val="25000"/>
                    </a:schemeClr>
                  </a:solidFill>
                  <a:latin typeface="Arial Narrow" pitchFamily="34" charset="0"/>
                  <a:cs typeface="Arial" pitchFamily="34" charset="0"/>
                </a:rPr>
                <a:t> : </a:t>
              </a:r>
              <a:r>
                <a:rPr lang="en-US" altLang="ko-KR" sz="1600" dirty="0" err="1" smtClean="0">
                  <a:solidFill>
                    <a:schemeClr val="tx1">
                      <a:lumMod val="75000"/>
                      <a:lumOff val="25000"/>
                    </a:schemeClr>
                  </a:solidFill>
                  <a:latin typeface="Arial Narrow" pitchFamily="34" charset="0"/>
                  <a:cs typeface="Arial" pitchFamily="34" charset="0"/>
                </a:rPr>
                <a:t>Kaset</a:t>
              </a:r>
              <a:r>
                <a:rPr lang="en-US" altLang="ko-KR" sz="1600" dirty="0" smtClean="0">
                  <a:solidFill>
                    <a:schemeClr val="tx1">
                      <a:lumMod val="75000"/>
                      <a:lumOff val="25000"/>
                    </a:schemeClr>
                  </a:solidFill>
                  <a:latin typeface="Arial Narrow" pitchFamily="34" charset="0"/>
                  <a:cs typeface="Arial" pitchFamily="34" charset="0"/>
                </a:rPr>
                <a:t>, internet, radio, TV</a:t>
              </a:r>
              <a:endParaRPr lang="en-US" altLang="ko-KR" sz="1600" dirty="0">
                <a:solidFill>
                  <a:schemeClr val="tx1">
                    <a:lumMod val="75000"/>
                    <a:lumOff val="25000"/>
                  </a:schemeClr>
                </a:solidFill>
                <a:latin typeface="Arial Narrow" pitchFamily="34" charset="0"/>
                <a:cs typeface="Arial" pitchFamily="34" charset="0"/>
              </a:endParaRPr>
            </a:p>
          </p:txBody>
        </p:sp>
        <p:sp>
          <p:nvSpPr>
            <p:cNvPr id="20" name="TextBox 19"/>
            <p:cNvSpPr txBox="1"/>
            <p:nvPr/>
          </p:nvSpPr>
          <p:spPr>
            <a:xfrm>
              <a:off x="3461834" y="1405248"/>
              <a:ext cx="4328275" cy="369332"/>
            </a:xfrm>
            <a:prstGeom prst="rect">
              <a:avLst/>
            </a:prstGeom>
            <a:noFill/>
          </p:spPr>
          <p:txBody>
            <a:bodyPr wrap="square" rtlCol="0">
              <a:spAutoFit/>
            </a:bodyPr>
            <a:lstStyle/>
            <a:p>
              <a:pPr algn="ctr"/>
              <a:r>
                <a:rPr lang="en-US" altLang="ko-KR" b="1" dirty="0" err="1" smtClean="0">
                  <a:solidFill>
                    <a:schemeClr val="tx1">
                      <a:lumMod val="75000"/>
                      <a:lumOff val="25000"/>
                    </a:schemeClr>
                  </a:solidFill>
                  <a:latin typeface="Arial Narrow" pitchFamily="34" charset="0"/>
                  <a:cs typeface="Arial" pitchFamily="34" charset="0"/>
                </a:rPr>
                <a:t>Sumber</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Informasi</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Terekam</a:t>
              </a:r>
              <a:endParaRPr lang="ko-KR" altLang="en-US" b="1" dirty="0">
                <a:solidFill>
                  <a:schemeClr val="tx1">
                    <a:lumMod val="75000"/>
                    <a:lumOff val="25000"/>
                  </a:schemeClr>
                </a:solidFill>
                <a:latin typeface="Arial Narrow" pitchFamily="34" charset="0"/>
                <a:cs typeface="Arial" pitchFamily="34" charset="0"/>
              </a:endParaRPr>
            </a:p>
          </p:txBody>
        </p:sp>
      </p:grpSp>
      <p:grpSp>
        <p:nvGrpSpPr>
          <p:cNvPr id="21" name="Group 20"/>
          <p:cNvGrpSpPr/>
          <p:nvPr/>
        </p:nvGrpSpPr>
        <p:grpSpPr>
          <a:xfrm>
            <a:off x="5859147" y="3435163"/>
            <a:ext cx="2995807" cy="1123811"/>
            <a:chOff x="3750900" y="1200914"/>
            <a:chExt cx="4022614" cy="1123811"/>
          </a:xfrm>
        </p:grpSpPr>
        <p:sp>
          <p:nvSpPr>
            <p:cNvPr id="22" name="TextBox 21"/>
            <p:cNvSpPr txBox="1"/>
            <p:nvPr/>
          </p:nvSpPr>
          <p:spPr>
            <a:xfrm>
              <a:off x="4320398" y="1493728"/>
              <a:ext cx="2874450" cy="830997"/>
            </a:xfrm>
            <a:prstGeom prst="rect">
              <a:avLst/>
            </a:prstGeom>
            <a:noFill/>
          </p:spPr>
          <p:txBody>
            <a:bodyPr wrap="square" rtlCol="0">
              <a:spAutoFit/>
            </a:bodyPr>
            <a:lstStyle/>
            <a:p>
              <a:pPr algn="ctr"/>
              <a:r>
                <a:rPr lang="en-US" altLang="ko-KR" sz="1600" dirty="0" err="1" smtClean="0">
                  <a:solidFill>
                    <a:schemeClr val="tx1">
                      <a:lumMod val="75000"/>
                      <a:lumOff val="25000"/>
                    </a:schemeClr>
                  </a:solidFill>
                  <a:latin typeface="Arial Narrow" pitchFamily="34" charset="0"/>
                  <a:cs typeface="Arial" pitchFamily="34" charset="0"/>
                </a:rPr>
                <a:t>Ketika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manusia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berperan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sebagai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penyimpan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endParaRPr lang="en-US" altLang="ko-KR" sz="1600" dirty="0">
                <a:solidFill>
                  <a:schemeClr val="tx1">
                    <a:lumMod val="75000"/>
                    <a:lumOff val="25000"/>
                  </a:schemeClr>
                </a:solidFill>
                <a:latin typeface="Arial Narrow" pitchFamily="34" charset="0"/>
                <a:cs typeface="Arial" pitchFamily="34" charset="0"/>
              </a:endParaRPr>
            </a:p>
          </p:txBody>
        </p:sp>
        <p:sp>
          <p:nvSpPr>
            <p:cNvPr id="23" name="TextBox 22"/>
            <p:cNvSpPr txBox="1"/>
            <p:nvPr/>
          </p:nvSpPr>
          <p:spPr>
            <a:xfrm>
              <a:off x="3750900" y="1200914"/>
              <a:ext cx="4022614" cy="369332"/>
            </a:xfrm>
            <a:prstGeom prst="rect">
              <a:avLst/>
            </a:prstGeom>
            <a:noFill/>
          </p:spPr>
          <p:txBody>
            <a:bodyPr wrap="square" rtlCol="0">
              <a:spAutoFit/>
            </a:bodyPr>
            <a:lstStyle/>
            <a:p>
              <a:pPr algn="ctr"/>
              <a:r>
                <a:rPr lang="en-US" altLang="ko-KR" b="1" dirty="0" err="1" smtClean="0">
                  <a:solidFill>
                    <a:schemeClr val="tx1">
                      <a:lumMod val="75000"/>
                      <a:lumOff val="25000"/>
                    </a:schemeClr>
                  </a:solidFill>
                  <a:latin typeface="Arial Narrow" pitchFamily="34" charset="0"/>
                  <a:cs typeface="Arial" pitchFamily="34" charset="0"/>
                </a:rPr>
                <a:t>Sumber</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Informasi</a:t>
              </a:r>
              <a:r>
                <a:rPr lang="en-US" altLang="ko-KR" b="1" dirty="0" smtClean="0">
                  <a:solidFill>
                    <a:schemeClr val="tx1">
                      <a:lumMod val="75000"/>
                      <a:lumOff val="25000"/>
                    </a:schemeClr>
                  </a:solidFill>
                  <a:latin typeface="Arial Narrow" pitchFamily="34" charset="0"/>
                  <a:cs typeface="Arial" pitchFamily="34" charset="0"/>
                </a:rPr>
                <a:t> </a:t>
              </a:r>
              <a:r>
                <a:rPr lang="en-US" altLang="ko-KR" b="1" dirty="0" err="1" smtClean="0">
                  <a:solidFill>
                    <a:schemeClr val="tx1">
                      <a:lumMod val="75000"/>
                      <a:lumOff val="25000"/>
                    </a:schemeClr>
                  </a:solidFill>
                  <a:latin typeface="Arial Narrow" pitchFamily="34" charset="0"/>
                  <a:cs typeface="Arial" pitchFamily="34" charset="0"/>
                </a:rPr>
                <a:t>Manusia</a:t>
              </a:r>
              <a:endParaRPr lang="ko-KR" altLang="en-US" b="1" dirty="0">
                <a:solidFill>
                  <a:schemeClr val="tx1">
                    <a:lumMod val="75000"/>
                    <a:lumOff val="25000"/>
                  </a:schemeClr>
                </a:solidFill>
                <a:latin typeface="Arial Narrow" pitchFamily="34" charset="0"/>
                <a:cs typeface="Arial" pitchFamily="34" charset="0"/>
              </a:endParaRPr>
            </a:p>
          </p:txBody>
        </p:sp>
      </p:grpSp>
      <p:sp>
        <p:nvSpPr>
          <p:cNvPr id="24" name="Rounded Rectangle 7"/>
          <p:cNvSpPr/>
          <p:nvPr/>
        </p:nvSpPr>
        <p:spPr>
          <a:xfrm>
            <a:off x="4174447" y="2690680"/>
            <a:ext cx="792088" cy="621087"/>
          </a:xfrm>
          <a:custGeom>
            <a:avLst/>
            <a:gdLst/>
            <a:ahLst/>
            <a:cxnLst/>
            <a:rect l="l" t="t" r="r" b="b"/>
            <a:pathLst>
              <a:path w="3240006" h="2796091">
                <a:moveTo>
                  <a:pt x="686867" y="612319"/>
                </a:moveTo>
                <a:cubicBezTo>
                  <a:pt x="611281" y="612319"/>
                  <a:pt x="550007" y="673593"/>
                  <a:pt x="550007" y="749179"/>
                </a:cubicBezTo>
                <a:cubicBezTo>
                  <a:pt x="550007" y="824765"/>
                  <a:pt x="611281" y="886039"/>
                  <a:pt x="686867" y="886039"/>
                </a:cubicBezTo>
                <a:cubicBezTo>
                  <a:pt x="762453" y="886039"/>
                  <a:pt x="823727" y="824765"/>
                  <a:pt x="823727" y="749179"/>
                </a:cubicBezTo>
                <a:cubicBezTo>
                  <a:pt x="823727" y="673593"/>
                  <a:pt x="762453" y="612319"/>
                  <a:pt x="686867" y="612319"/>
                </a:cubicBezTo>
                <a:close/>
                <a:moveTo>
                  <a:pt x="1587500" y="281447"/>
                </a:moveTo>
                <a:cubicBezTo>
                  <a:pt x="1432061" y="281447"/>
                  <a:pt x="1306053" y="407455"/>
                  <a:pt x="1306053" y="562894"/>
                </a:cubicBezTo>
                <a:cubicBezTo>
                  <a:pt x="1306053" y="718333"/>
                  <a:pt x="1432061" y="844341"/>
                  <a:pt x="1587500" y="844341"/>
                </a:cubicBezTo>
                <a:cubicBezTo>
                  <a:pt x="1742939" y="844341"/>
                  <a:pt x="1868947" y="718333"/>
                  <a:pt x="1868947" y="562894"/>
                </a:cubicBezTo>
                <a:cubicBezTo>
                  <a:pt x="1868947" y="407455"/>
                  <a:pt x="1742939" y="281447"/>
                  <a:pt x="1587500" y="281447"/>
                </a:cubicBezTo>
                <a:close/>
                <a:moveTo>
                  <a:pt x="1587500" y="0"/>
                </a:moveTo>
                <a:cubicBezTo>
                  <a:pt x="1898378" y="0"/>
                  <a:pt x="2150394" y="252016"/>
                  <a:pt x="2150394" y="562894"/>
                </a:cubicBezTo>
                <a:cubicBezTo>
                  <a:pt x="2150394" y="786167"/>
                  <a:pt x="2020401" y="979078"/>
                  <a:pt x="1831095" y="1068260"/>
                </a:cubicBezTo>
                <a:lnTo>
                  <a:pt x="2215710" y="1068260"/>
                </a:lnTo>
                <a:cubicBezTo>
                  <a:pt x="2374756" y="1068260"/>
                  <a:pt x="2503688" y="1197192"/>
                  <a:pt x="2503688" y="1356238"/>
                </a:cubicBezTo>
                <a:lnTo>
                  <a:pt x="2503688" y="1474975"/>
                </a:lnTo>
                <a:lnTo>
                  <a:pt x="2656086" y="1474975"/>
                </a:lnTo>
                <a:cubicBezTo>
                  <a:pt x="2692420" y="1474975"/>
                  <a:pt x="2722815" y="1500405"/>
                  <a:pt x="2728975" y="1534767"/>
                </a:cubicBezTo>
                <a:lnTo>
                  <a:pt x="3240006" y="1109804"/>
                </a:lnTo>
                <a:lnTo>
                  <a:pt x="3240006" y="2754548"/>
                </a:lnTo>
                <a:lnTo>
                  <a:pt x="2728975" y="2329585"/>
                </a:lnTo>
                <a:cubicBezTo>
                  <a:pt x="2722815" y="2363946"/>
                  <a:pt x="2692420" y="2389375"/>
                  <a:pt x="2656086" y="2389375"/>
                </a:cubicBezTo>
                <a:lnTo>
                  <a:pt x="2503688" y="2389375"/>
                </a:lnTo>
                <a:lnTo>
                  <a:pt x="2503688" y="2508113"/>
                </a:lnTo>
                <a:cubicBezTo>
                  <a:pt x="2503688" y="2667159"/>
                  <a:pt x="2374756" y="2796091"/>
                  <a:pt x="2215710" y="2796091"/>
                </a:cubicBezTo>
                <a:lnTo>
                  <a:pt x="287978" y="2796091"/>
                </a:lnTo>
                <a:cubicBezTo>
                  <a:pt x="128932" y="2796091"/>
                  <a:pt x="0" y="2667159"/>
                  <a:pt x="0" y="2508113"/>
                </a:cubicBezTo>
                <a:lnTo>
                  <a:pt x="0" y="1356238"/>
                </a:lnTo>
                <a:cubicBezTo>
                  <a:pt x="0" y="1197192"/>
                  <a:pt x="128932" y="1068260"/>
                  <a:pt x="287978" y="1068260"/>
                </a:cubicBezTo>
                <a:lnTo>
                  <a:pt x="544513" y="1068260"/>
                </a:lnTo>
                <a:cubicBezTo>
                  <a:pt x="422089" y="1014226"/>
                  <a:pt x="336949" y="891645"/>
                  <a:pt x="336949" y="749179"/>
                </a:cubicBezTo>
                <a:cubicBezTo>
                  <a:pt x="336949" y="555925"/>
                  <a:pt x="493613" y="399261"/>
                  <a:pt x="686867" y="399261"/>
                </a:cubicBezTo>
                <a:cubicBezTo>
                  <a:pt x="880121" y="399261"/>
                  <a:pt x="1036785" y="555925"/>
                  <a:pt x="1036785" y="749179"/>
                </a:cubicBezTo>
                <a:cubicBezTo>
                  <a:pt x="1036785" y="891645"/>
                  <a:pt x="951645" y="1014226"/>
                  <a:pt x="829222" y="1068260"/>
                </a:cubicBezTo>
                <a:lnTo>
                  <a:pt x="1343906" y="1068260"/>
                </a:lnTo>
                <a:cubicBezTo>
                  <a:pt x="1154600" y="979078"/>
                  <a:pt x="1024606" y="786167"/>
                  <a:pt x="1024606" y="562894"/>
                </a:cubicBezTo>
                <a:cubicBezTo>
                  <a:pt x="1024606" y="252016"/>
                  <a:pt x="1276622" y="0"/>
                  <a:pt x="158750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26" name="Rectangle 9"/>
          <p:cNvSpPr/>
          <p:nvPr/>
        </p:nvSpPr>
        <p:spPr>
          <a:xfrm>
            <a:off x="1367133" y="2325360"/>
            <a:ext cx="720080" cy="730640"/>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36" name="Freeform 108">
            <a:extLst>
              <a:ext uri="{FF2B5EF4-FFF2-40B4-BE49-F238E27FC236}">
                <a16:creationId xmlns="" xmlns:a16="http://schemas.microsoft.com/office/drawing/2014/main" id="{DA5BBDFF-1E8D-4537-B368-0262F076FBEB}"/>
              </a:ext>
            </a:extLst>
          </p:cNvPr>
          <p:cNvSpPr/>
          <p:nvPr/>
        </p:nvSpPr>
        <p:spPr>
          <a:xfrm>
            <a:off x="6957579" y="2299364"/>
            <a:ext cx="792088" cy="802480"/>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Tree>
    <p:extLst>
      <p:ext uri="{BB962C8B-B14F-4D97-AF65-F5344CB8AC3E}">
        <p14:creationId xmlns:p14="http://schemas.microsoft.com/office/powerpoint/2010/main" val="33893508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3200" dirty="0" err="1" smtClean="0">
                <a:solidFill>
                  <a:schemeClr val="tx1"/>
                </a:solidFill>
              </a:rPr>
              <a:t>Contoh</a:t>
            </a:r>
            <a:r>
              <a:rPr lang="en-US" altLang="ko-KR" sz="3200" dirty="0">
                <a:solidFill>
                  <a:schemeClr val="tx1"/>
                </a:solidFill>
              </a:rPr>
              <a:t> </a:t>
            </a:r>
            <a:r>
              <a:rPr lang="en-US" altLang="ko-KR" sz="3200" dirty="0" err="1" smtClean="0">
                <a:solidFill>
                  <a:schemeClr val="tx1"/>
                </a:solidFill>
              </a:rPr>
              <a:t>Mengakses</a:t>
            </a:r>
            <a:r>
              <a:rPr lang="en-US" altLang="ko-KR" sz="3200" dirty="0" smtClean="0">
                <a:solidFill>
                  <a:schemeClr val="tx1"/>
                </a:solidFill>
              </a:rPr>
              <a:t> </a:t>
            </a:r>
            <a:r>
              <a:rPr lang="en-US" altLang="ko-KR" sz="3200" dirty="0" err="1" smtClean="0">
                <a:solidFill>
                  <a:schemeClr val="tx1"/>
                </a:solidFill>
              </a:rPr>
              <a:t>Informasi</a:t>
            </a:r>
            <a:endParaRPr lang="ko-KR" altLang="en-US" sz="3200" dirty="0">
              <a:solidFill>
                <a:schemeClr val="tx1"/>
              </a:solidFill>
            </a:endParaRPr>
          </a:p>
        </p:txBody>
      </p:sp>
      <p:sp>
        <p:nvSpPr>
          <p:cNvPr id="47" name="Block Arc 46"/>
          <p:cNvSpPr/>
          <p:nvPr/>
        </p:nvSpPr>
        <p:spPr>
          <a:xfrm>
            <a:off x="4582052" y="1544961"/>
            <a:ext cx="3504327" cy="3504327"/>
          </a:xfrm>
          <a:prstGeom prst="blockArc">
            <a:avLst>
              <a:gd name="adj1" fmla="val 10800000"/>
              <a:gd name="adj2" fmla="val 21559014"/>
              <a:gd name="adj3" fmla="val 1465"/>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48" name="Oval 47"/>
          <p:cNvSpPr/>
          <p:nvPr/>
        </p:nvSpPr>
        <p:spPr>
          <a:xfrm>
            <a:off x="6057591" y="1298975"/>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49" name="Oval 48"/>
          <p:cNvSpPr/>
          <p:nvPr/>
        </p:nvSpPr>
        <p:spPr>
          <a:xfrm>
            <a:off x="4337885" y="3018243"/>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0" name="Oval 49"/>
          <p:cNvSpPr/>
          <p:nvPr/>
        </p:nvSpPr>
        <p:spPr>
          <a:xfrm>
            <a:off x="7784695" y="3018243"/>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1" name="Oval 50"/>
          <p:cNvSpPr/>
          <p:nvPr/>
        </p:nvSpPr>
        <p:spPr>
          <a:xfrm>
            <a:off x="7347733" y="1896013"/>
            <a:ext cx="531721" cy="5317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52" name="Oval 51"/>
          <p:cNvSpPr/>
          <p:nvPr/>
        </p:nvSpPr>
        <p:spPr>
          <a:xfrm>
            <a:off x="4767196" y="1896013"/>
            <a:ext cx="531721" cy="5317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62" name="TextBox 61"/>
          <p:cNvSpPr txBox="1"/>
          <p:nvPr/>
        </p:nvSpPr>
        <p:spPr>
          <a:xfrm>
            <a:off x="1303835" y="1287836"/>
            <a:ext cx="3299910" cy="338554"/>
          </a:xfrm>
          <a:prstGeom prst="rect">
            <a:avLst/>
          </a:prstGeom>
          <a:noFill/>
        </p:spPr>
        <p:txBody>
          <a:bodyPr wrap="square" rtlCol="0">
            <a:spAutoFit/>
          </a:bodyPr>
          <a:lstStyle/>
          <a:p>
            <a:r>
              <a:rPr lang="en-US" altLang="ko-KR" sz="1600" dirty="0" smtClean="0">
                <a:solidFill>
                  <a:schemeClr val="tx1">
                    <a:lumMod val="75000"/>
                    <a:lumOff val="25000"/>
                  </a:schemeClr>
                </a:solidFill>
                <a:latin typeface="Arial Narrow" pitchFamily="34" charset="0"/>
                <a:cs typeface="Arial" pitchFamily="34" charset="0"/>
              </a:rPr>
              <a:t>1. </a:t>
            </a:r>
            <a:r>
              <a:rPr lang="en-US" altLang="ko-KR" sz="1600" dirty="0" err="1" smtClean="0">
                <a:solidFill>
                  <a:schemeClr val="tx1">
                    <a:lumMod val="75000"/>
                    <a:lumOff val="25000"/>
                  </a:schemeClr>
                </a:solidFill>
                <a:latin typeface="Arial Narrow" pitchFamily="34" charset="0"/>
                <a:cs typeface="Arial" pitchFamily="34" charset="0"/>
              </a:rPr>
              <a:t>Melakukan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pencarian</a:t>
            </a:r>
            <a:r>
              <a:rPr lang="en-US" altLang="ko-KR" sz="1600" dirty="0" smtClean="0">
                <a:solidFill>
                  <a:schemeClr val="tx1">
                    <a:lumMod val="75000"/>
                    <a:lumOff val="25000"/>
                  </a:schemeClr>
                </a:solidFill>
                <a:latin typeface="Arial Narrow" pitchFamily="34" charset="0"/>
                <a:cs typeface="Arial" pitchFamily="34" charset="0"/>
              </a:rPr>
              <a:t> di </a:t>
            </a:r>
            <a:r>
              <a:rPr lang="en-US" altLang="ko-KR" sz="1600" dirty="0" err="1" smtClean="0">
                <a:solidFill>
                  <a:schemeClr val="tx1">
                    <a:lumMod val="75000"/>
                    <a:lumOff val="25000"/>
                  </a:schemeClr>
                </a:solidFill>
                <a:latin typeface="Arial Narrow" pitchFamily="34" charset="0"/>
                <a:cs typeface="Arial" pitchFamily="34" charset="0"/>
              </a:rPr>
              <a:t>google</a:t>
            </a:r>
            <a:r>
              <a:rPr lang="en-US" altLang="ko-KR" sz="1600" dirty="0" smtClean="0">
                <a:solidFill>
                  <a:schemeClr val="tx1">
                    <a:lumMod val="75000"/>
                    <a:lumOff val="25000"/>
                  </a:schemeClr>
                </a:solidFill>
                <a:latin typeface="Arial Narrow" pitchFamily="34" charset="0"/>
                <a:cs typeface="Arial" pitchFamily="34" charset="0"/>
              </a:rPr>
              <a:t>     </a:t>
            </a:r>
            <a:endParaRPr lang="ko-KR" altLang="en-US" sz="1600" dirty="0">
              <a:solidFill>
                <a:schemeClr val="tx1">
                  <a:lumMod val="75000"/>
                  <a:lumOff val="25000"/>
                </a:schemeClr>
              </a:solidFill>
              <a:latin typeface="Arial Narrow" pitchFamily="34" charset="0"/>
              <a:cs typeface="Arial" pitchFamily="34" charset="0"/>
            </a:endParaRPr>
          </a:p>
        </p:txBody>
      </p:sp>
      <p:sp>
        <p:nvSpPr>
          <p:cNvPr id="65" name="TextBox 64"/>
          <p:cNvSpPr txBox="1"/>
          <p:nvPr/>
        </p:nvSpPr>
        <p:spPr>
          <a:xfrm>
            <a:off x="1331640" y="2575956"/>
            <a:ext cx="3059911" cy="584775"/>
          </a:xfrm>
          <a:prstGeom prst="rect">
            <a:avLst/>
          </a:prstGeom>
          <a:noFill/>
        </p:spPr>
        <p:txBody>
          <a:bodyPr wrap="square" rtlCol="0">
            <a:spAutoFit/>
          </a:bodyPr>
          <a:lstStyle/>
          <a:p>
            <a:r>
              <a:rPr lang="en-US" altLang="ko-KR" sz="1600" dirty="0" smtClean="0">
                <a:solidFill>
                  <a:schemeClr val="tx1">
                    <a:lumMod val="75000"/>
                    <a:lumOff val="25000"/>
                  </a:schemeClr>
                </a:solidFill>
                <a:latin typeface="Arial Narrow" pitchFamily="34" charset="0"/>
                <a:cs typeface="Arial" pitchFamily="34" charset="0"/>
              </a:rPr>
              <a:t>3. </a:t>
            </a:r>
            <a:r>
              <a:rPr lang="en-US" altLang="ko-KR" sz="1600" dirty="0" err="1" smtClean="0">
                <a:solidFill>
                  <a:schemeClr val="tx1">
                    <a:lumMod val="75000"/>
                    <a:lumOff val="25000"/>
                  </a:schemeClr>
                </a:solidFill>
                <a:latin typeface="Arial Narrow" pitchFamily="34" charset="0"/>
                <a:cs typeface="Arial" pitchFamily="34" charset="0"/>
              </a:rPr>
              <a:t>Bertukar</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dengan</a:t>
            </a:r>
            <a:r>
              <a:rPr lang="en-US" altLang="ko-KR" sz="1600" dirty="0" smtClean="0">
                <a:solidFill>
                  <a:schemeClr val="tx1">
                    <a:lumMod val="75000"/>
                    <a:lumOff val="25000"/>
                  </a:schemeClr>
                </a:solidFill>
                <a:latin typeface="Arial Narrow" pitchFamily="34" charset="0"/>
                <a:cs typeface="Arial" pitchFamily="34" charset="0"/>
              </a:rPr>
              <a:t> orang lain    </a:t>
            </a:r>
            <a:endParaRPr lang="ko-KR" altLang="en-US" sz="1600" dirty="0">
              <a:solidFill>
                <a:schemeClr val="tx1">
                  <a:lumMod val="75000"/>
                  <a:lumOff val="25000"/>
                </a:schemeClr>
              </a:solidFill>
              <a:latin typeface="Arial Narrow" pitchFamily="34" charset="0"/>
              <a:cs typeface="Arial" pitchFamily="34" charset="0"/>
            </a:endParaRPr>
          </a:p>
        </p:txBody>
      </p:sp>
      <p:sp>
        <p:nvSpPr>
          <p:cNvPr id="68" name="TextBox 67"/>
          <p:cNvSpPr txBox="1"/>
          <p:nvPr/>
        </p:nvSpPr>
        <p:spPr>
          <a:xfrm>
            <a:off x="1322538" y="4062073"/>
            <a:ext cx="3059911" cy="584775"/>
          </a:xfrm>
          <a:prstGeom prst="rect">
            <a:avLst/>
          </a:prstGeom>
          <a:noFill/>
        </p:spPr>
        <p:txBody>
          <a:bodyPr wrap="square" rtlCol="0">
            <a:spAutoFit/>
          </a:bodyPr>
          <a:lstStyle/>
          <a:p>
            <a:r>
              <a:rPr lang="en-US" altLang="ko-KR" sz="1600" dirty="0" smtClean="0">
                <a:solidFill>
                  <a:schemeClr val="tx1">
                    <a:lumMod val="75000"/>
                    <a:lumOff val="25000"/>
                  </a:schemeClr>
                </a:solidFill>
                <a:latin typeface="Arial Narrow" pitchFamily="34" charset="0"/>
                <a:cs typeface="Arial" pitchFamily="34" charset="0"/>
              </a:rPr>
              <a:t>5. </a:t>
            </a:r>
            <a:r>
              <a:rPr lang="en-US" altLang="ko-KR" sz="1600" dirty="0" err="1" smtClean="0">
                <a:solidFill>
                  <a:schemeClr val="tx1">
                    <a:lumMod val="75000"/>
                    <a:lumOff val="25000"/>
                  </a:schemeClr>
                </a:solidFill>
                <a:latin typeface="Arial Narrow" pitchFamily="34" charset="0"/>
                <a:cs typeface="Arial" pitchFamily="34" charset="0"/>
              </a:rPr>
              <a:t>Membaca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koran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untuk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mengetahui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kejadian</a:t>
            </a:r>
            <a:r>
              <a:rPr lang="en-US" altLang="ko-KR" sz="1600" dirty="0" smtClean="0">
                <a:solidFill>
                  <a:schemeClr val="tx1">
                    <a:lumMod val="75000"/>
                    <a:lumOff val="25000"/>
                  </a:schemeClr>
                </a:solidFill>
                <a:latin typeface="Arial Narrow" pitchFamily="34" charset="0"/>
                <a:cs typeface="Arial" pitchFamily="34" charset="0"/>
              </a:rPr>
              <a:t> di </a:t>
            </a:r>
            <a:r>
              <a:rPr lang="en-US" altLang="ko-KR" sz="1600" dirty="0" err="1" smtClean="0">
                <a:solidFill>
                  <a:schemeClr val="tx1">
                    <a:lumMod val="75000"/>
                    <a:lumOff val="25000"/>
                  </a:schemeClr>
                </a:solidFill>
                <a:latin typeface="Arial Narrow" pitchFamily="34" charset="0"/>
                <a:cs typeface="Arial" pitchFamily="34" charset="0"/>
              </a:rPr>
              <a:t>lingkungan</a:t>
            </a:r>
            <a:r>
              <a:rPr lang="en-US" altLang="ko-KR" sz="1600" dirty="0" smtClean="0">
                <a:solidFill>
                  <a:schemeClr val="tx1">
                    <a:lumMod val="75000"/>
                    <a:lumOff val="25000"/>
                  </a:schemeClr>
                </a:solidFill>
                <a:latin typeface="Arial Narrow" pitchFamily="34" charset="0"/>
                <a:cs typeface="Arial" pitchFamily="34" charset="0"/>
              </a:rPr>
              <a:t>  </a:t>
            </a:r>
            <a:endParaRPr lang="ko-KR" altLang="en-US" sz="1600" dirty="0">
              <a:solidFill>
                <a:schemeClr val="tx1">
                  <a:lumMod val="75000"/>
                  <a:lumOff val="25000"/>
                </a:schemeClr>
              </a:solidFill>
              <a:latin typeface="Arial Narrow" pitchFamily="34" charset="0"/>
              <a:cs typeface="Arial" pitchFamily="34" charset="0"/>
            </a:endParaRPr>
          </a:p>
        </p:txBody>
      </p:sp>
      <p:sp>
        <p:nvSpPr>
          <p:cNvPr id="74" name="TextBox 73"/>
          <p:cNvSpPr txBox="1"/>
          <p:nvPr/>
        </p:nvSpPr>
        <p:spPr>
          <a:xfrm>
            <a:off x="1331641" y="1850395"/>
            <a:ext cx="3272104" cy="584775"/>
          </a:xfrm>
          <a:prstGeom prst="rect">
            <a:avLst/>
          </a:prstGeom>
          <a:noFill/>
        </p:spPr>
        <p:txBody>
          <a:bodyPr wrap="square" rtlCol="0">
            <a:spAutoFit/>
          </a:bodyPr>
          <a:lstStyle/>
          <a:p>
            <a:r>
              <a:rPr lang="en-US" altLang="ko-KR" sz="1600" dirty="0" smtClean="0">
                <a:solidFill>
                  <a:schemeClr val="tx1">
                    <a:lumMod val="75000"/>
                    <a:lumOff val="25000"/>
                  </a:schemeClr>
                </a:solidFill>
                <a:latin typeface="Arial Narrow" pitchFamily="34" charset="0"/>
                <a:cs typeface="Arial" pitchFamily="34" charset="0"/>
              </a:rPr>
              <a:t>2. </a:t>
            </a:r>
            <a:r>
              <a:rPr lang="en-US" altLang="ko-KR" sz="1600" dirty="0" err="1" smtClean="0">
                <a:solidFill>
                  <a:schemeClr val="tx1">
                    <a:lumMod val="75000"/>
                    <a:lumOff val="25000"/>
                  </a:schemeClr>
                </a:solidFill>
                <a:latin typeface="Arial Narrow" pitchFamily="34" charset="0"/>
                <a:cs typeface="Arial" pitchFamily="34" charset="0"/>
              </a:rPr>
              <a:t>Melakukan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komunikasi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menggunakan</a:t>
            </a:r>
            <a:r>
              <a:rPr lang="en-US" altLang="ko-KR" sz="1600" dirty="0" smtClean="0">
                <a:solidFill>
                  <a:schemeClr val="tx1">
                    <a:lumMod val="75000"/>
                    <a:lumOff val="25000"/>
                  </a:schemeClr>
                </a:solidFill>
                <a:latin typeface="Arial Narrow" pitchFamily="34" charset="0"/>
                <a:cs typeface="Arial" pitchFamily="34" charset="0"/>
              </a:rPr>
              <a:t> SMS, </a:t>
            </a:r>
            <a:r>
              <a:rPr lang="en-US" altLang="ko-KR" sz="1600" dirty="0" err="1" smtClean="0">
                <a:solidFill>
                  <a:schemeClr val="tx1">
                    <a:lumMod val="75000"/>
                    <a:lumOff val="25000"/>
                  </a:schemeClr>
                </a:solidFill>
                <a:latin typeface="Arial Narrow" pitchFamily="34" charset="0"/>
                <a:cs typeface="Arial" pitchFamily="34" charset="0"/>
              </a:rPr>
              <a:t>whatsapp</a:t>
            </a:r>
            <a:r>
              <a:rPr lang="en-US" altLang="ko-KR" sz="1600" dirty="0" smtClean="0">
                <a:solidFill>
                  <a:schemeClr val="tx1">
                    <a:lumMod val="75000"/>
                    <a:lumOff val="25000"/>
                  </a:schemeClr>
                </a:solidFill>
                <a:latin typeface="Arial Narrow" pitchFamily="34" charset="0"/>
                <a:cs typeface="Arial" pitchFamily="34" charset="0"/>
              </a:rPr>
              <a:t>, line, </a:t>
            </a:r>
            <a:r>
              <a:rPr lang="en-US" altLang="ko-KR" sz="1600" dirty="0" err="1" smtClean="0">
                <a:solidFill>
                  <a:schemeClr val="tx1">
                    <a:lumMod val="75000"/>
                    <a:lumOff val="25000"/>
                  </a:schemeClr>
                </a:solidFill>
                <a:latin typeface="Arial Narrow" pitchFamily="34" charset="0"/>
                <a:cs typeface="Arial" pitchFamily="34" charset="0"/>
              </a:rPr>
              <a:t>dan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aplikasi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lainnya</a:t>
            </a:r>
            <a:endParaRPr lang="ko-KR" altLang="en-US" sz="1600" dirty="0">
              <a:solidFill>
                <a:schemeClr val="tx1">
                  <a:lumMod val="75000"/>
                  <a:lumOff val="25000"/>
                </a:schemeClr>
              </a:solidFill>
              <a:latin typeface="Arial Narrow" pitchFamily="34" charset="0"/>
              <a:cs typeface="Arial" pitchFamily="34" charset="0"/>
            </a:endParaRPr>
          </a:p>
        </p:txBody>
      </p:sp>
      <p:sp>
        <p:nvSpPr>
          <p:cNvPr id="77" name="TextBox 76"/>
          <p:cNvSpPr txBox="1"/>
          <p:nvPr/>
        </p:nvSpPr>
        <p:spPr>
          <a:xfrm>
            <a:off x="1303835" y="3298598"/>
            <a:ext cx="3059911" cy="584775"/>
          </a:xfrm>
          <a:prstGeom prst="rect">
            <a:avLst/>
          </a:prstGeom>
          <a:noFill/>
        </p:spPr>
        <p:txBody>
          <a:bodyPr wrap="square" rtlCol="0">
            <a:spAutoFit/>
          </a:bodyPr>
          <a:lstStyle/>
          <a:p>
            <a:r>
              <a:rPr lang="en-US" altLang="ko-KR" sz="1600" dirty="0" smtClean="0">
                <a:solidFill>
                  <a:schemeClr val="tx1">
                    <a:lumMod val="75000"/>
                    <a:lumOff val="25000"/>
                  </a:schemeClr>
                </a:solidFill>
                <a:latin typeface="Arial Narrow" pitchFamily="34" charset="0"/>
                <a:cs typeface="Arial" pitchFamily="34" charset="0"/>
              </a:rPr>
              <a:t>4. </a:t>
            </a:r>
            <a:r>
              <a:rPr lang="en-US" altLang="ko-KR" sz="1600" dirty="0" err="1" smtClean="0">
                <a:solidFill>
                  <a:schemeClr val="tx1">
                    <a:lumMod val="75000"/>
                    <a:lumOff val="25000"/>
                  </a:schemeClr>
                </a:solidFill>
                <a:latin typeface="Arial Narrow" pitchFamily="34" charset="0"/>
                <a:cs typeface="Arial" pitchFamily="34" charset="0"/>
              </a:rPr>
              <a:t>Mengunjungi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suatu</a:t>
            </a:r>
            <a:r>
              <a:rPr lang="en-US" altLang="ko-KR" sz="1600" dirty="0" smtClean="0">
                <a:solidFill>
                  <a:schemeClr val="tx1">
                    <a:lumMod val="75000"/>
                    <a:lumOff val="25000"/>
                  </a:schemeClr>
                </a:solidFill>
                <a:latin typeface="Arial Narrow" pitchFamily="34" charset="0"/>
                <a:cs typeface="Arial" pitchFamily="34" charset="0"/>
              </a:rPr>
              <a:t> blog yang </a:t>
            </a:r>
            <a:r>
              <a:rPr lang="en-US" altLang="ko-KR" sz="1600" dirty="0" err="1" smtClean="0">
                <a:solidFill>
                  <a:schemeClr val="tx1">
                    <a:lumMod val="75000"/>
                    <a:lumOff val="25000"/>
                  </a:schemeClr>
                </a:solidFill>
                <a:latin typeface="Arial Narrow" pitchFamily="34" charset="0"/>
                <a:cs typeface="Arial" pitchFamily="34" charset="0"/>
              </a:rPr>
              <a:t>ada</a:t>
            </a:r>
            <a:r>
              <a:rPr lang="en-US" altLang="ko-KR" sz="1600" dirty="0" smtClean="0">
                <a:solidFill>
                  <a:schemeClr val="tx1">
                    <a:lumMod val="75000"/>
                    <a:lumOff val="25000"/>
                  </a:schemeClr>
                </a:solidFill>
                <a:latin typeface="Arial Narrow" pitchFamily="34" charset="0"/>
                <a:cs typeface="Arial" pitchFamily="34" charset="0"/>
              </a:rPr>
              <a:t> di internet </a:t>
            </a:r>
            <a:r>
              <a:rPr lang="en-US" altLang="ko-KR" sz="1600" dirty="0" err="1" smtClean="0">
                <a:solidFill>
                  <a:schemeClr val="tx1">
                    <a:lumMod val="75000"/>
                    <a:lumOff val="25000"/>
                  </a:schemeClr>
                </a:solidFill>
                <a:latin typeface="Arial Narrow" pitchFamily="34" charset="0"/>
                <a:cs typeface="Arial" pitchFamily="34" charset="0"/>
              </a:rPr>
              <a:t>untuk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mendapatkan</a:t>
            </a:r>
            <a:r>
              <a:rPr lang="en-US" altLang="ko-KR" sz="1600" dirty="0" smtClean="0">
                <a:solidFill>
                  <a:schemeClr val="tx1">
                    <a:lumMod val="75000"/>
                    <a:lumOff val="25000"/>
                  </a:schemeClr>
                </a:solidFill>
                <a:latin typeface="Arial Narrow" pitchFamily="34" charset="0"/>
                <a:cs typeface="Arial" pitchFamily="34" charset="0"/>
              </a:rPr>
              <a:t> info   </a:t>
            </a:r>
            <a:endParaRPr lang="ko-KR" altLang="en-US" sz="1600" dirty="0">
              <a:solidFill>
                <a:schemeClr val="tx1">
                  <a:lumMod val="75000"/>
                  <a:lumOff val="25000"/>
                </a:schemeClr>
              </a:solidFill>
              <a:latin typeface="Arial Narrow" pitchFamily="34" charset="0"/>
              <a:cs typeface="Arial" pitchFamily="34" charset="0"/>
            </a:endParaRPr>
          </a:p>
        </p:txBody>
      </p:sp>
      <p:sp>
        <p:nvSpPr>
          <p:cNvPr id="79" name="Oval 78"/>
          <p:cNvSpPr/>
          <p:nvPr/>
        </p:nvSpPr>
        <p:spPr>
          <a:xfrm>
            <a:off x="727826" y="1185126"/>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1" name="Oval 80"/>
          <p:cNvSpPr/>
          <p:nvPr/>
        </p:nvSpPr>
        <p:spPr>
          <a:xfrm>
            <a:off x="727826" y="1889385"/>
            <a:ext cx="531721" cy="5317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3" name="Oval 82"/>
          <p:cNvSpPr/>
          <p:nvPr/>
        </p:nvSpPr>
        <p:spPr>
          <a:xfrm>
            <a:off x="727826" y="2608207"/>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5" name="Oval 84"/>
          <p:cNvSpPr/>
          <p:nvPr/>
        </p:nvSpPr>
        <p:spPr>
          <a:xfrm>
            <a:off x="727826" y="3318045"/>
            <a:ext cx="531721" cy="531721"/>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86" name="Rectangle 9"/>
          <p:cNvSpPr/>
          <p:nvPr/>
        </p:nvSpPr>
        <p:spPr>
          <a:xfrm>
            <a:off x="865902" y="4163154"/>
            <a:ext cx="264728" cy="24780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87" name="Oval 86"/>
          <p:cNvSpPr/>
          <p:nvPr/>
        </p:nvSpPr>
        <p:spPr>
          <a:xfrm>
            <a:off x="727826" y="4021199"/>
            <a:ext cx="531721" cy="531721"/>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nvGrpSpPr>
          <p:cNvPr id="129" name="Group 3">
            <a:extLst>
              <a:ext uri="{FF2B5EF4-FFF2-40B4-BE49-F238E27FC236}">
                <a16:creationId xmlns="" xmlns:a16="http://schemas.microsoft.com/office/drawing/2014/main" id="{536CF690-2596-4530-8CB0-F67F06AA2E8C}"/>
              </a:ext>
            </a:extLst>
          </p:cNvPr>
          <p:cNvGrpSpPr/>
          <p:nvPr/>
        </p:nvGrpSpPr>
        <p:grpSpPr>
          <a:xfrm>
            <a:off x="5488415" y="2564652"/>
            <a:ext cx="1691601" cy="1792528"/>
            <a:chOff x="5304922" y="1037184"/>
            <a:chExt cx="3492000" cy="3700344"/>
          </a:xfrm>
        </p:grpSpPr>
        <p:grpSp>
          <p:nvGrpSpPr>
            <p:cNvPr id="130" name="Group 4">
              <a:extLst>
                <a:ext uri="{FF2B5EF4-FFF2-40B4-BE49-F238E27FC236}">
                  <a16:creationId xmlns="" xmlns:a16="http://schemas.microsoft.com/office/drawing/2014/main" id="{9B64F82D-213C-46E6-83A0-15B38700ADCC}"/>
                </a:ext>
              </a:extLst>
            </p:cNvPr>
            <p:cNvGrpSpPr/>
            <p:nvPr/>
          </p:nvGrpSpPr>
          <p:grpSpPr>
            <a:xfrm>
              <a:off x="5304922" y="3743716"/>
              <a:ext cx="3492000" cy="437610"/>
              <a:chOff x="1709238" y="4209096"/>
              <a:chExt cx="3492000" cy="437610"/>
            </a:xfrm>
          </p:grpSpPr>
          <p:sp>
            <p:nvSpPr>
              <p:cNvPr id="156" name="Rectangle 30">
                <a:extLst>
                  <a:ext uri="{FF2B5EF4-FFF2-40B4-BE49-F238E27FC236}">
                    <a16:creationId xmlns="" xmlns:a16="http://schemas.microsoft.com/office/drawing/2014/main" id="{31F26449-709E-4728-B7EF-EF9B30CF2C96}"/>
                  </a:ext>
                </a:extLst>
              </p:cNvPr>
              <p:cNvSpPr/>
              <p:nvPr/>
            </p:nvSpPr>
            <p:spPr>
              <a:xfrm>
                <a:off x="1709238" y="4214706"/>
                <a:ext cx="3492000" cy="43200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57" name="Group 31">
                <a:extLst>
                  <a:ext uri="{FF2B5EF4-FFF2-40B4-BE49-F238E27FC236}">
                    <a16:creationId xmlns="" xmlns:a16="http://schemas.microsoft.com/office/drawing/2014/main" id="{3D08B814-2264-4852-B973-B60300368783}"/>
                  </a:ext>
                </a:extLst>
              </p:cNvPr>
              <p:cNvGrpSpPr/>
              <p:nvPr/>
            </p:nvGrpSpPr>
            <p:grpSpPr>
              <a:xfrm>
                <a:off x="2078720" y="4209096"/>
                <a:ext cx="469833" cy="432000"/>
                <a:chOff x="2078720" y="4209096"/>
                <a:chExt cx="469833" cy="432000"/>
              </a:xfrm>
            </p:grpSpPr>
            <p:sp>
              <p:nvSpPr>
                <p:cNvPr id="165" name="Rectangle 39">
                  <a:extLst>
                    <a:ext uri="{FF2B5EF4-FFF2-40B4-BE49-F238E27FC236}">
                      <a16:creationId xmlns="" xmlns:a16="http://schemas.microsoft.com/office/drawing/2014/main" id="{CFE7AA6F-0454-49F0-9CB6-B1D86B7260EA}"/>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6" name="Rectangle 40">
                  <a:extLst>
                    <a:ext uri="{FF2B5EF4-FFF2-40B4-BE49-F238E27FC236}">
                      <a16:creationId xmlns="" xmlns:a16="http://schemas.microsoft.com/office/drawing/2014/main" id="{297CB3B7-D034-45FF-AE0D-54E622238162}"/>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7" name="Rectangle 41">
                  <a:extLst>
                    <a:ext uri="{FF2B5EF4-FFF2-40B4-BE49-F238E27FC236}">
                      <a16:creationId xmlns="" xmlns:a16="http://schemas.microsoft.com/office/drawing/2014/main" id="{E46EA706-F328-4C21-817C-3C3E359AB62B}"/>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8" name="Rectangle 42">
                  <a:extLst>
                    <a:ext uri="{FF2B5EF4-FFF2-40B4-BE49-F238E27FC236}">
                      <a16:creationId xmlns="" xmlns:a16="http://schemas.microsoft.com/office/drawing/2014/main" id="{4B8807B0-A8C5-4B96-A84F-54B6BC602BBB}"/>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58" name="Group 32">
                <a:extLst>
                  <a:ext uri="{FF2B5EF4-FFF2-40B4-BE49-F238E27FC236}">
                    <a16:creationId xmlns="" xmlns:a16="http://schemas.microsoft.com/office/drawing/2014/main" id="{C7B995BA-C747-48B9-B29D-DF68897CD352}"/>
                  </a:ext>
                </a:extLst>
              </p:cNvPr>
              <p:cNvGrpSpPr/>
              <p:nvPr/>
            </p:nvGrpSpPr>
            <p:grpSpPr>
              <a:xfrm>
                <a:off x="4098293" y="4384000"/>
                <a:ext cx="900965" cy="82800"/>
                <a:chOff x="4098293" y="4384000"/>
                <a:chExt cx="900965" cy="82800"/>
              </a:xfrm>
            </p:grpSpPr>
            <p:sp>
              <p:nvSpPr>
                <p:cNvPr id="159" name="Rectangle 33">
                  <a:extLst>
                    <a:ext uri="{FF2B5EF4-FFF2-40B4-BE49-F238E27FC236}">
                      <a16:creationId xmlns="" xmlns:a16="http://schemas.microsoft.com/office/drawing/2014/main" id="{815CB4BE-D99B-40C8-BCC1-9F7B82D5C9F2}"/>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0" name="Rectangle 34">
                  <a:extLst>
                    <a:ext uri="{FF2B5EF4-FFF2-40B4-BE49-F238E27FC236}">
                      <a16:creationId xmlns="" xmlns:a16="http://schemas.microsoft.com/office/drawing/2014/main" id="{382FE1D2-36D6-4DB2-A052-8F48BA5CDB6D}"/>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1" name="Rectangle 35">
                  <a:extLst>
                    <a:ext uri="{FF2B5EF4-FFF2-40B4-BE49-F238E27FC236}">
                      <a16:creationId xmlns="" xmlns:a16="http://schemas.microsoft.com/office/drawing/2014/main" id="{FBE77B4A-3B65-4B8F-BE1C-90BCC2B00B37}"/>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2" name="Rectangle 36">
                  <a:extLst>
                    <a:ext uri="{FF2B5EF4-FFF2-40B4-BE49-F238E27FC236}">
                      <a16:creationId xmlns="" xmlns:a16="http://schemas.microsoft.com/office/drawing/2014/main" id="{4B07D6C4-B2DF-4379-8123-68153BD31ADD}"/>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3" name="Rectangle 37">
                  <a:extLst>
                    <a:ext uri="{FF2B5EF4-FFF2-40B4-BE49-F238E27FC236}">
                      <a16:creationId xmlns="" xmlns:a16="http://schemas.microsoft.com/office/drawing/2014/main" id="{713C53E9-1C0D-4C00-98D7-08B67891CCEA}"/>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64" name="Rectangle 38">
                  <a:extLst>
                    <a:ext uri="{FF2B5EF4-FFF2-40B4-BE49-F238E27FC236}">
                      <a16:creationId xmlns="" xmlns:a16="http://schemas.microsoft.com/office/drawing/2014/main" id="{FE45184D-C5BD-4C19-85CD-341566F86915}"/>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31" name="Group 5">
              <a:extLst>
                <a:ext uri="{FF2B5EF4-FFF2-40B4-BE49-F238E27FC236}">
                  <a16:creationId xmlns="" xmlns:a16="http://schemas.microsoft.com/office/drawing/2014/main" id="{02A763AD-18FE-40FE-AB8E-C04854C4CE15}"/>
                </a:ext>
              </a:extLst>
            </p:cNvPr>
            <p:cNvGrpSpPr/>
            <p:nvPr/>
          </p:nvGrpSpPr>
          <p:grpSpPr>
            <a:xfrm flipH="1">
              <a:off x="5304922" y="4299918"/>
              <a:ext cx="3492000" cy="437610"/>
              <a:chOff x="1709238" y="4209096"/>
              <a:chExt cx="3492000" cy="437610"/>
            </a:xfrm>
          </p:grpSpPr>
          <p:sp>
            <p:nvSpPr>
              <p:cNvPr id="143" name="Rectangle 17">
                <a:extLst>
                  <a:ext uri="{FF2B5EF4-FFF2-40B4-BE49-F238E27FC236}">
                    <a16:creationId xmlns="" xmlns:a16="http://schemas.microsoft.com/office/drawing/2014/main" id="{2B92E00A-BEF9-47CD-8A98-7A13109868CC}"/>
                  </a:ext>
                </a:extLst>
              </p:cNvPr>
              <p:cNvSpPr/>
              <p:nvPr/>
            </p:nvSpPr>
            <p:spPr>
              <a:xfrm>
                <a:off x="1709238" y="4214706"/>
                <a:ext cx="3492000" cy="43200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grpSp>
            <p:nvGrpSpPr>
              <p:cNvPr id="144" name="Group 18">
                <a:extLst>
                  <a:ext uri="{FF2B5EF4-FFF2-40B4-BE49-F238E27FC236}">
                    <a16:creationId xmlns="" xmlns:a16="http://schemas.microsoft.com/office/drawing/2014/main" id="{CB0772B4-036E-4721-9452-1C3079038692}"/>
                  </a:ext>
                </a:extLst>
              </p:cNvPr>
              <p:cNvGrpSpPr/>
              <p:nvPr/>
            </p:nvGrpSpPr>
            <p:grpSpPr>
              <a:xfrm>
                <a:off x="2078720" y="4209096"/>
                <a:ext cx="469833" cy="432000"/>
                <a:chOff x="2078720" y="4209096"/>
                <a:chExt cx="469833" cy="432000"/>
              </a:xfrm>
            </p:grpSpPr>
            <p:sp>
              <p:nvSpPr>
                <p:cNvPr id="152" name="Rectangle 26">
                  <a:extLst>
                    <a:ext uri="{FF2B5EF4-FFF2-40B4-BE49-F238E27FC236}">
                      <a16:creationId xmlns="" xmlns:a16="http://schemas.microsoft.com/office/drawing/2014/main" id="{B1F4F573-179B-4199-A597-A13D0A138B85}"/>
                    </a:ext>
                  </a:extLst>
                </p:cNvPr>
                <p:cNvSpPr/>
                <p:nvPr/>
              </p:nvSpPr>
              <p:spPr>
                <a:xfrm>
                  <a:off x="2078720"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3" name="Rectangle 27">
                  <a:extLst>
                    <a:ext uri="{FF2B5EF4-FFF2-40B4-BE49-F238E27FC236}">
                      <a16:creationId xmlns="" xmlns:a16="http://schemas.microsoft.com/office/drawing/2014/main" id="{A602BBCA-85D6-417E-9B57-0BD921101542}"/>
                    </a:ext>
                  </a:extLst>
                </p:cNvPr>
                <p:cNvSpPr/>
                <p:nvPr/>
              </p:nvSpPr>
              <p:spPr>
                <a:xfrm>
                  <a:off x="2217331"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4" name="Rectangle 28">
                  <a:extLst>
                    <a:ext uri="{FF2B5EF4-FFF2-40B4-BE49-F238E27FC236}">
                      <a16:creationId xmlns="" xmlns:a16="http://schemas.microsoft.com/office/drawing/2014/main" id="{92219831-69FA-43F0-B1C0-AC0C785C441F}"/>
                    </a:ext>
                  </a:extLst>
                </p:cNvPr>
                <p:cNvSpPr/>
                <p:nvPr/>
              </p:nvSpPr>
              <p:spPr>
                <a:xfrm>
                  <a:off x="2355942"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5" name="Rectangle 29">
                  <a:extLst>
                    <a:ext uri="{FF2B5EF4-FFF2-40B4-BE49-F238E27FC236}">
                      <a16:creationId xmlns="" xmlns:a16="http://schemas.microsoft.com/office/drawing/2014/main" id="{AF622937-3889-4EC5-AF42-D41A864EBF43}"/>
                    </a:ext>
                  </a:extLst>
                </p:cNvPr>
                <p:cNvSpPr/>
                <p:nvPr/>
              </p:nvSpPr>
              <p:spPr>
                <a:xfrm>
                  <a:off x="2494553" y="4209096"/>
                  <a:ext cx="54000" cy="432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45" name="Group 19">
                <a:extLst>
                  <a:ext uri="{FF2B5EF4-FFF2-40B4-BE49-F238E27FC236}">
                    <a16:creationId xmlns="" xmlns:a16="http://schemas.microsoft.com/office/drawing/2014/main" id="{A297A5A4-0207-4F52-9AE5-8B8F9F23A8FF}"/>
                  </a:ext>
                </a:extLst>
              </p:cNvPr>
              <p:cNvGrpSpPr/>
              <p:nvPr/>
            </p:nvGrpSpPr>
            <p:grpSpPr>
              <a:xfrm>
                <a:off x="4098293" y="4384000"/>
                <a:ext cx="900965" cy="82800"/>
                <a:chOff x="4098293" y="4384000"/>
                <a:chExt cx="900965" cy="82800"/>
              </a:xfrm>
            </p:grpSpPr>
            <p:sp>
              <p:nvSpPr>
                <p:cNvPr id="146" name="Rectangle 20">
                  <a:extLst>
                    <a:ext uri="{FF2B5EF4-FFF2-40B4-BE49-F238E27FC236}">
                      <a16:creationId xmlns="" xmlns:a16="http://schemas.microsoft.com/office/drawing/2014/main" id="{6C94EE0C-B1DE-450E-BB5B-7656F33CCFE7}"/>
                    </a:ext>
                  </a:extLst>
                </p:cNvPr>
                <p:cNvSpPr/>
                <p:nvPr/>
              </p:nvSpPr>
              <p:spPr>
                <a:xfrm>
                  <a:off x="4098293"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7" name="Rectangle 21">
                  <a:extLst>
                    <a:ext uri="{FF2B5EF4-FFF2-40B4-BE49-F238E27FC236}">
                      <a16:creationId xmlns="" xmlns:a16="http://schemas.microsoft.com/office/drawing/2014/main" id="{13CBC466-98E3-4848-8B5B-B65A9F14A963}"/>
                    </a:ext>
                  </a:extLst>
                </p:cNvPr>
                <p:cNvSpPr/>
                <p:nvPr/>
              </p:nvSpPr>
              <p:spPr>
                <a:xfrm>
                  <a:off x="4260486"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8" name="Rectangle 22">
                  <a:extLst>
                    <a:ext uri="{FF2B5EF4-FFF2-40B4-BE49-F238E27FC236}">
                      <a16:creationId xmlns="" xmlns:a16="http://schemas.microsoft.com/office/drawing/2014/main" id="{4504B915-39A2-4EB3-8EF1-011A347F11B8}"/>
                    </a:ext>
                  </a:extLst>
                </p:cNvPr>
                <p:cNvSpPr/>
                <p:nvPr/>
              </p:nvSpPr>
              <p:spPr>
                <a:xfrm>
                  <a:off x="4422679"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49" name="Rectangle 23">
                  <a:extLst>
                    <a:ext uri="{FF2B5EF4-FFF2-40B4-BE49-F238E27FC236}">
                      <a16:creationId xmlns="" xmlns:a16="http://schemas.microsoft.com/office/drawing/2014/main" id="{747437F2-6147-4CC7-8B7F-686E079EBC26}"/>
                    </a:ext>
                  </a:extLst>
                </p:cNvPr>
                <p:cNvSpPr/>
                <p:nvPr/>
              </p:nvSpPr>
              <p:spPr>
                <a:xfrm>
                  <a:off x="4584872"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0" name="Rectangle 24">
                  <a:extLst>
                    <a:ext uri="{FF2B5EF4-FFF2-40B4-BE49-F238E27FC236}">
                      <a16:creationId xmlns="" xmlns:a16="http://schemas.microsoft.com/office/drawing/2014/main" id="{56ED0941-FC8F-463F-BC77-BE33920E1E1B}"/>
                    </a:ext>
                  </a:extLst>
                </p:cNvPr>
                <p:cNvSpPr/>
                <p:nvPr/>
              </p:nvSpPr>
              <p:spPr>
                <a:xfrm>
                  <a:off x="4747065"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151" name="Rectangle 25">
                  <a:extLst>
                    <a:ext uri="{FF2B5EF4-FFF2-40B4-BE49-F238E27FC236}">
                      <a16:creationId xmlns="" xmlns:a16="http://schemas.microsoft.com/office/drawing/2014/main" id="{B42C0895-E80F-447D-AD3C-F1BDB6755F3E}"/>
                    </a:ext>
                  </a:extLst>
                </p:cNvPr>
                <p:cNvSpPr/>
                <p:nvPr/>
              </p:nvSpPr>
              <p:spPr>
                <a:xfrm>
                  <a:off x="4909258" y="4384000"/>
                  <a:ext cx="90000" cy="82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grpSp>
          <p:nvGrpSpPr>
            <p:cNvPr id="132" name="Group 6">
              <a:extLst>
                <a:ext uri="{FF2B5EF4-FFF2-40B4-BE49-F238E27FC236}">
                  <a16:creationId xmlns="" xmlns:a16="http://schemas.microsoft.com/office/drawing/2014/main" id="{368AF1B3-8849-4FD0-9E23-CB07B61BAFE9}"/>
                </a:ext>
              </a:extLst>
            </p:cNvPr>
            <p:cNvGrpSpPr/>
            <p:nvPr/>
          </p:nvGrpSpPr>
          <p:grpSpPr>
            <a:xfrm>
              <a:off x="6272654" y="1875857"/>
              <a:ext cx="720080" cy="720080"/>
              <a:chOff x="6272654" y="1875857"/>
              <a:chExt cx="720080" cy="720080"/>
            </a:xfrm>
          </p:grpSpPr>
          <p:sp>
            <p:nvSpPr>
              <p:cNvPr id="141" name="Rectangle 15">
                <a:extLst>
                  <a:ext uri="{FF2B5EF4-FFF2-40B4-BE49-F238E27FC236}">
                    <a16:creationId xmlns="" xmlns:a16="http://schemas.microsoft.com/office/drawing/2014/main" id="{A459C5AB-3FE8-43AB-AF4A-7A7E0C5E3F89}"/>
                  </a:ext>
                </a:extLst>
              </p:cNvPr>
              <p:cNvSpPr/>
              <p:nvPr/>
            </p:nvSpPr>
            <p:spPr>
              <a:xfrm>
                <a:off x="6272654" y="1875857"/>
                <a:ext cx="720080" cy="720080"/>
              </a:xfrm>
              <a:prstGeom prst="rect">
                <a:avLst/>
              </a:prstGeom>
              <a:solidFill>
                <a:schemeClr val="accent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2" name="Parallelogram 5">
                <a:extLst>
                  <a:ext uri="{FF2B5EF4-FFF2-40B4-BE49-F238E27FC236}">
                    <a16:creationId xmlns="" xmlns:a16="http://schemas.microsoft.com/office/drawing/2014/main" id="{D2F703F9-FA09-49D9-A7BD-8A8A20459499}"/>
                  </a:ext>
                </a:extLst>
              </p:cNvPr>
              <p:cNvSpPr>
                <a:spLocks/>
              </p:cNvSpPr>
              <p:nvPr/>
            </p:nvSpPr>
            <p:spPr>
              <a:xfrm>
                <a:off x="6391715" y="1978487"/>
                <a:ext cx="481958" cy="481904"/>
              </a:xfrm>
              <a:custGeom>
                <a:avLst/>
                <a:gdLst/>
                <a:ahLst/>
                <a:cxnLst/>
                <a:rect l="l" t="t" r="r" b="b"/>
                <a:pathLst>
                  <a:path w="848270" h="868857">
                    <a:moveTo>
                      <a:pt x="424135" y="189887"/>
                    </a:moveTo>
                    <a:lnTo>
                      <a:pt x="297766" y="526729"/>
                    </a:lnTo>
                    <a:lnTo>
                      <a:pt x="550505" y="526729"/>
                    </a:lnTo>
                    <a:close/>
                    <a:moveTo>
                      <a:pt x="325960" y="0"/>
                    </a:moveTo>
                    <a:lnTo>
                      <a:pt x="352897" y="0"/>
                    </a:lnTo>
                    <a:lnTo>
                      <a:pt x="495373" y="0"/>
                    </a:lnTo>
                    <a:lnTo>
                      <a:pt x="522310" y="0"/>
                    </a:lnTo>
                    <a:lnTo>
                      <a:pt x="848270" y="868857"/>
                    </a:lnTo>
                    <a:lnTo>
                      <a:pt x="678857" y="868857"/>
                    </a:lnTo>
                    <a:lnTo>
                      <a:pt x="604960" y="671883"/>
                    </a:lnTo>
                    <a:lnTo>
                      <a:pt x="243310" y="671883"/>
                    </a:lnTo>
                    <a:lnTo>
                      <a:pt x="169413" y="868857"/>
                    </a:lnTo>
                    <a:lnTo>
                      <a:pt x="0" y="868857"/>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33" name="Group 7">
              <a:extLst>
                <a:ext uri="{FF2B5EF4-FFF2-40B4-BE49-F238E27FC236}">
                  <a16:creationId xmlns="" xmlns:a16="http://schemas.microsoft.com/office/drawing/2014/main" id="{81EA5215-B6B5-4C62-9669-6A365F4AF85B}"/>
                </a:ext>
              </a:extLst>
            </p:cNvPr>
            <p:cNvGrpSpPr/>
            <p:nvPr/>
          </p:nvGrpSpPr>
          <p:grpSpPr>
            <a:xfrm>
              <a:off x="7109110" y="1875857"/>
              <a:ext cx="720080" cy="720080"/>
              <a:chOff x="7109110" y="1875857"/>
              <a:chExt cx="720080" cy="720080"/>
            </a:xfrm>
          </p:grpSpPr>
          <p:sp>
            <p:nvSpPr>
              <p:cNvPr id="139" name="Rectangle 13">
                <a:extLst>
                  <a:ext uri="{FF2B5EF4-FFF2-40B4-BE49-F238E27FC236}">
                    <a16:creationId xmlns="" xmlns:a16="http://schemas.microsoft.com/office/drawing/2014/main" id="{BEB8B66D-FDD5-4EBE-87D1-E6FBF4800175}"/>
                  </a:ext>
                </a:extLst>
              </p:cNvPr>
              <p:cNvSpPr/>
              <p:nvPr/>
            </p:nvSpPr>
            <p:spPr>
              <a:xfrm>
                <a:off x="7109110" y="1875857"/>
                <a:ext cx="720080" cy="720080"/>
              </a:xfrm>
              <a:prstGeom prst="rect">
                <a:avLst/>
              </a:prstGeom>
              <a:solidFill>
                <a:schemeClr val="accent2"/>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40" name="Rectangle 9">
                <a:extLst>
                  <a:ext uri="{FF2B5EF4-FFF2-40B4-BE49-F238E27FC236}">
                    <a16:creationId xmlns="" xmlns:a16="http://schemas.microsoft.com/office/drawing/2014/main" id="{3F7F1496-0047-4F7D-91E6-D0291D59DE8F}"/>
                  </a:ext>
                </a:extLst>
              </p:cNvPr>
              <p:cNvSpPr>
                <a:spLocks noChangeAspect="1"/>
              </p:cNvSpPr>
              <p:nvPr/>
            </p:nvSpPr>
            <p:spPr>
              <a:xfrm>
                <a:off x="7267746" y="1994945"/>
                <a:ext cx="402809" cy="481904"/>
              </a:xfrm>
              <a:custGeom>
                <a:avLst/>
                <a:gdLst>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431276 w 728932"/>
                  <a:gd name="connsiteY5" fmla="*/ 488630 h 872065"/>
                  <a:gd name="connsiteX6" fmla="*/ 174101 w 728932"/>
                  <a:gd name="connsiteY6" fmla="*/ 488630 h 872065"/>
                  <a:gd name="connsiteX7" fmla="*/ 174101 w 728932"/>
                  <a:gd name="connsiteY7" fmla="*/ 140965 h 872065"/>
                  <a:gd name="connsiteX8" fmla="*/ 174101 w 728932"/>
                  <a:gd name="connsiteY8" fmla="*/ 347665 h 872065"/>
                  <a:gd name="connsiteX9" fmla="*/ 431276 w 728932"/>
                  <a:gd name="connsiteY9" fmla="*/ 347665 h 872065"/>
                  <a:gd name="connsiteX10" fmla="*/ 431276 w 728932"/>
                  <a:gd name="connsiteY10" fmla="*/ 345754 h 872065"/>
                  <a:gd name="connsiteX11" fmla="*/ 517000 w 728932"/>
                  <a:gd name="connsiteY11" fmla="*/ 243359 h 872065"/>
                  <a:gd name="connsiteX12" fmla="*/ 433656 w 728932"/>
                  <a:gd name="connsiteY12" fmla="*/ 148109 h 872065"/>
                  <a:gd name="connsiteX13" fmla="*/ 174101 w 728932"/>
                  <a:gd name="connsiteY13" fmla="*/ 140965 h 872065"/>
                  <a:gd name="connsiteX14" fmla="*/ 0 w 728932"/>
                  <a:gd name="connsiteY14" fmla="*/ 0 h 872065"/>
                  <a:gd name="connsiteX15" fmla="*/ 127816 w 728932"/>
                  <a:gd name="connsiteY15" fmla="*/ 0 h 872065"/>
                  <a:gd name="connsiteX16" fmla="*/ 174101 w 728932"/>
                  <a:gd name="connsiteY16" fmla="*/ 0 h 872065"/>
                  <a:gd name="connsiteX17" fmla="*/ 447945 w 728932"/>
                  <a:gd name="connsiteY17" fmla="*/ 0 h 872065"/>
                  <a:gd name="connsiteX18" fmla="*/ 447945 w 728932"/>
                  <a:gd name="connsiteY18" fmla="*/ 1732 h 872065"/>
                  <a:gd name="connsiteX19" fmla="*/ 683688 w 728932"/>
                  <a:gd name="connsiteY19" fmla="*/ 179066 h 872065"/>
                  <a:gd name="connsiteX20" fmla="*/ 559863 w 728932"/>
                  <a:gd name="connsiteY20" fmla="*/ 407666 h 872065"/>
                  <a:gd name="connsiteX21" fmla="*/ 728932 w 728932"/>
                  <a:gd name="connsiteY21" fmla="*/ 633885 h 872065"/>
                  <a:gd name="connsiteX22" fmla="*/ 433657 w 728932"/>
                  <a:gd name="connsiteY22" fmla="*/ 872010 h 872065"/>
                  <a:gd name="connsiteX23" fmla="*/ 433776 w 728932"/>
                  <a:gd name="connsiteY23" fmla="*/ 869628 h 872065"/>
                  <a:gd name="connsiteX24" fmla="*/ 174101 w 728932"/>
                  <a:gd name="connsiteY24" fmla="*/ 869628 h 872065"/>
                  <a:gd name="connsiteX25" fmla="*/ 127816 w 728932"/>
                  <a:gd name="connsiteY25" fmla="*/ 869628 h 872065"/>
                  <a:gd name="connsiteX26" fmla="*/ 0 w 728932"/>
                  <a:gd name="connsiteY26" fmla="*/ 869628 h 872065"/>
                  <a:gd name="connsiteX27" fmla="*/ 0 w 728932"/>
                  <a:gd name="connsiteY27" fmla="*/ 0 h 872065"/>
                  <a:gd name="connsiteX0" fmla="*/ 174101 w 728932"/>
                  <a:gd name="connsiteY0" fmla="*/ 488630 h 872065"/>
                  <a:gd name="connsiteX1" fmla="*/ 174101 w 728932"/>
                  <a:gd name="connsiteY1" fmla="*/ 728663 h 872065"/>
                  <a:gd name="connsiteX2" fmla="*/ 442406 w 728932"/>
                  <a:gd name="connsiteY2" fmla="*/ 728663 h 872065"/>
                  <a:gd name="connsiteX3" fmla="*/ 547956 w 728932"/>
                  <a:gd name="connsiteY3" fmla="*/ 612454 h 872065"/>
                  <a:gd name="connsiteX4" fmla="*/ 431276 w 728932"/>
                  <a:gd name="connsiteY4" fmla="*/ 493391 h 872065"/>
                  <a:gd name="connsiteX5" fmla="*/ 174101 w 728932"/>
                  <a:gd name="connsiteY5" fmla="*/ 488630 h 872065"/>
                  <a:gd name="connsiteX6" fmla="*/ 174101 w 728932"/>
                  <a:gd name="connsiteY6" fmla="*/ 140965 h 872065"/>
                  <a:gd name="connsiteX7" fmla="*/ 174101 w 728932"/>
                  <a:gd name="connsiteY7" fmla="*/ 347665 h 872065"/>
                  <a:gd name="connsiteX8" fmla="*/ 431276 w 728932"/>
                  <a:gd name="connsiteY8" fmla="*/ 347665 h 872065"/>
                  <a:gd name="connsiteX9" fmla="*/ 431276 w 728932"/>
                  <a:gd name="connsiteY9" fmla="*/ 345754 h 872065"/>
                  <a:gd name="connsiteX10" fmla="*/ 517000 w 728932"/>
                  <a:gd name="connsiteY10" fmla="*/ 243359 h 872065"/>
                  <a:gd name="connsiteX11" fmla="*/ 433656 w 728932"/>
                  <a:gd name="connsiteY11" fmla="*/ 148109 h 872065"/>
                  <a:gd name="connsiteX12" fmla="*/ 174101 w 728932"/>
                  <a:gd name="connsiteY12" fmla="*/ 140965 h 872065"/>
                  <a:gd name="connsiteX13" fmla="*/ 0 w 728932"/>
                  <a:gd name="connsiteY13" fmla="*/ 0 h 872065"/>
                  <a:gd name="connsiteX14" fmla="*/ 127816 w 728932"/>
                  <a:gd name="connsiteY14" fmla="*/ 0 h 872065"/>
                  <a:gd name="connsiteX15" fmla="*/ 174101 w 728932"/>
                  <a:gd name="connsiteY15" fmla="*/ 0 h 872065"/>
                  <a:gd name="connsiteX16" fmla="*/ 447945 w 728932"/>
                  <a:gd name="connsiteY16" fmla="*/ 0 h 872065"/>
                  <a:gd name="connsiteX17" fmla="*/ 447945 w 728932"/>
                  <a:gd name="connsiteY17" fmla="*/ 1732 h 872065"/>
                  <a:gd name="connsiteX18" fmla="*/ 683688 w 728932"/>
                  <a:gd name="connsiteY18" fmla="*/ 179066 h 872065"/>
                  <a:gd name="connsiteX19" fmla="*/ 559863 w 728932"/>
                  <a:gd name="connsiteY19" fmla="*/ 407666 h 872065"/>
                  <a:gd name="connsiteX20" fmla="*/ 728932 w 728932"/>
                  <a:gd name="connsiteY20" fmla="*/ 633885 h 872065"/>
                  <a:gd name="connsiteX21" fmla="*/ 433657 w 728932"/>
                  <a:gd name="connsiteY21" fmla="*/ 872010 h 872065"/>
                  <a:gd name="connsiteX22" fmla="*/ 433776 w 728932"/>
                  <a:gd name="connsiteY22" fmla="*/ 869628 h 872065"/>
                  <a:gd name="connsiteX23" fmla="*/ 174101 w 728932"/>
                  <a:gd name="connsiteY23" fmla="*/ 869628 h 872065"/>
                  <a:gd name="connsiteX24" fmla="*/ 127816 w 728932"/>
                  <a:gd name="connsiteY24" fmla="*/ 869628 h 872065"/>
                  <a:gd name="connsiteX25" fmla="*/ 0 w 728932"/>
                  <a:gd name="connsiteY25" fmla="*/ 869628 h 872065"/>
                  <a:gd name="connsiteX26" fmla="*/ 0 w 728932"/>
                  <a:gd name="connsiteY26" fmla="*/ 0 h 8720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Lst>
                <a:rect l="l" t="t" r="r" b="b"/>
                <a:pathLst>
                  <a:path w="728932" h="872065">
                    <a:moveTo>
                      <a:pt x="174101" y="488630"/>
                    </a:moveTo>
                    <a:lnTo>
                      <a:pt x="174101" y="728663"/>
                    </a:lnTo>
                    <a:lnTo>
                      <a:pt x="442406" y="728663"/>
                    </a:lnTo>
                    <a:cubicBezTo>
                      <a:pt x="511257" y="715167"/>
                      <a:pt x="549532" y="684907"/>
                      <a:pt x="547956" y="612454"/>
                    </a:cubicBezTo>
                    <a:cubicBezTo>
                      <a:pt x="543194" y="552923"/>
                      <a:pt x="538432" y="510060"/>
                      <a:pt x="431276" y="493391"/>
                    </a:cubicBezTo>
                    <a:lnTo>
                      <a:pt x="174101" y="488630"/>
                    </a:lnTo>
                    <a:close/>
                    <a:moveTo>
                      <a:pt x="174101" y="140965"/>
                    </a:moveTo>
                    <a:lnTo>
                      <a:pt x="174101" y="347665"/>
                    </a:lnTo>
                    <a:lnTo>
                      <a:pt x="431276" y="347665"/>
                    </a:lnTo>
                    <a:lnTo>
                      <a:pt x="431276" y="345754"/>
                    </a:lnTo>
                    <a:cubicBezTo>
                      <a:pt x="474139" y="322735"/>
                      <a:pt x="514619" y="311622"/>
                      <a:pt x="517000" y="243359"/>
                    </a:cubicBezTo>
                    <a:cubicBezTo>
                      <a:pt x="517000" y="202878"/>
                      <a:pt x="502713" y="157634"/>
                      <a:pt x="433656" y="148109"/>
                    </a:cubicBezTo>
                    <a:cubicBezTo>
                      <a:pt x="366981" y="140568"/>
                      <a:pt x="274510" y="141043"/>
                      <a:pt x="174101" y="140965"/>
                    </a:cubicBezTo>
                    <a:close/>
                    <a:moveTo>
                      <a:pt x="0" y="0"/>
                    </a:moveTo>
                    <a:lnTo>
                      <a:pt x="127816" y="0"/>
                    </a:lnTo>
                    <a:lnTo>
                      <a:pt x="174101" y="0"/>
                    </a:lnTo>
                    <a:lnTo>
                      <a:pt x="447945" y="0"/>
                    </a:lnTo>
                    <a:lnTo>
                      <a:pt x="447945" y="1732"/>
                    </a:lnTo>
                    <a:cubicBezTo>
                      <a:pt x="634795" y="8775"/>
                      <a:pt x="679801" y="148746"/>
                      <a:pt x="683688" y="179066"/>
                    </a:cubicBezTo>
                    <a:cubicBezTo>
                      <a:pt x="689245" y="333848"/>
                      <a:pt x="620981" y="374328"/>
                      <a:pt x="559863" y="407666"/>
                    </a:cubicBezTo>
                    <a:cubicBezTo>
                      <a:pt x="663844" y="433066"/>
                      <a:pt x="727345" y="515617"/>
                      <a:pt x="728932" y="633885"/>
                    </a:cubicBezTo>
                    <a:cubicBezTo>
                      <a:pt x="720200" y="800572"/>
                      <a:pt x="594788" y="874392"/>
                      <a:pt x="433657" y="872010"/>
                    </a:cubicBezTo>
                    <a:cubicBezTo>
                      <a:pt x="433697" y="871216"/>
                      <a:pt x="433736" y="870422"/>
                      <a:pt x="433776" y="869628"/>
                    </a:cubicBezTo>
                    <a:lnTo>
                      <a:pt x="174101" y="869628"/>
                    </a:lnTo>
                    <a:lnTo>
                      <a:pt x="127816" y="869628"/>
                    </a:lnTo>
                    <a:lnTo>
                      <a:pt x="0" y="869628"/>
                    </a:lnTo>
                    <a:lnTo>
                      <a:pt x="0" y="0"/>
                    </a:ln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grpSp>
        <p:grpSp>
          <p:nvGrpSpPr>
            <p:cNvPr id="134" name="Group 8">
              <a:extLst>
                <a:ext uri="{FF2B5EF4-FFF2-40B4-BE49-F238E27FC236}">
                  <a16:creationId xmlns="" xmlns:a16="http://schemas.microsoft.com/office/drawing/2014/main" id="{E7459524-13E9-41DD-B7D4-171EC637D627}"/>
                </a:ext>
              </a:extLst>
            </p:cNvPr>
            <p:cNvGrpSpPr/>
            <p:nvPr/>
          </p:nvGrpSpPr>
          <p:grpSpPr>
            <a:xfrm>
              <a:off x="6690882" y="1037184"/>
              <a:ext cx="720080" cy="720080"/>
              <a:chOff x="6690882" y="1037184"/>
              <a:chExt cx="720080" cy="720080"/>
            </a:xfrm>
          </p:grpSpPr>
          <p:sp>
            <p:nvSpPr>
              <p:cNvPr id="137" name="Rectangle 11">
                <a:extLst>
                  <a:ext uri="{FF2B5EF4-FFF2-40B4-BE49-F238E27FC236}">
                    <a16:creationId xmlns="" xmlns:a16="http://schemas.microsoft.com/office/drawing/2014/main" id="{4B0F91F7-E123-4B41-8C5D-C2444A46F6D9}"/>
                  </a:ext>
                </a:extLst>
              </p:cNvPr>
              <p:cNvSpPr/>
              <p:nvPr/>
            </p:nvSpPr>
            <p:spPr>
              <a:xfrm>
                <a:off x="6690882" y="1037184"/>
                <a:ext cx="720080" cy="720080"/>
              </a:xfrm>
              <a:prstGeom prst="rect">
                <a:avLst/>
              </a:pr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38" name="Block Arc 12">
                <a:extLst>
                  <a:ext uri="{FF2B5EF4-FFF2-40B4-BE49-F238E27FC236}">
                    <a16:creationId xmlns="" xmlns:a16="http://schemas.microsoft.com/office/drawing/2014/main" id="{5A342E58-53EE-4683-992F-1A2FC9CCE930}"/>
                  </a:ext>
                </a:extLst>
              </p:cNvPr>
              <p:cNvSpPr>
                <a:spLocks noChangeAspect="1"/>
              </p:cNvSpPr>
              <p:nvPr/>
            </p:nvSpPr>
            <p:spPr>
              <a:xfrm>
                <a:off x="6842201" y="1156272"/>
                <a:ext cx="417443" cy="481904"/>
              </a:xfrm>
              <a:prstGeom prst="blockArc">
                <a:avLst>
                  <a:gd name="adj1" fmla="val 1756726"/>
                  <a:gd name="adj2" fmla="val 19889488"/>
                  <a:gd name="adj3" fmla="val 22774"/>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grpSp>
        <p:sp>
          <p:nvSpPr>
            <p:cNvPr id="135" name="Round Same Side Corner Rectangle 51">
              <a:extLst>
                <a:ext uri="{FF2B5EF4-FFF2-40B4-BE49-F238E27FC236}">
                  <a16:creationId xmlns="" xmlns:a16="http://schemas.microsoft.com/office/drawing/2014/main" id="{DEC3D6FE-3A1A-4C68-A812-C8C5265487B0}"/>
                </a:ext>
              </a:extLst>
            </p:cNvPr>
            <p:cNvSpPr/>
            <p:nvPr/>
          </p:nvSpPr>
          <p:spPr>
            <a:xfrm rot="5400000">
              <a:off x="6852922" y="1652530"/>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sp>
          <p:nvSpPr>
            <p:cNvPr id="136" name="Round Same Side Corner Rectangle 51">
              <a:extLst>
                <a:ext uri="{FF2B5EF4-FFF2-40B4-BE49-F238E27FC236}">
                  <a16:creationId xmlns="" xmlns:a16="http://schemas.microsoft.com/office/drawing/2014/main" id="{FB50B889-B54F-4FA5-9A81-DB732BA5D0BE}"/>
                </a:ext>
              </a:extLst>
            </p:cNvPr>
            <p:cNvSpPr/>
            <p:nvPr/>
          </p:nvSpPr>
          <p:spPr>
            <a:xfrm rot="16200000">
              <a:off x="6852922" y="2167123"/>
              <a:ext cx="396000" cy="2520000"/>
            </a:xfrm>
            <a:custGeom>
              <a:avLst/>
              <a:gdLst/>
              <a:ahLst/>
              <a:cxnLst/>
              <a:rect l="l" t="t" r="r" b="b"/>
              <a:pathLst>
                <a:path w="468002" h="2500353">
                  <a:moveTo>
                    <a:pt x="0" y="2500353"/>
                  </a:moveTo>
                  <a:lnTo>
                    <a:pt x="0" y="234001"/>
                  </a:lnTo>
                  <a:cubicBezTo>
                    <a:pt x="0" y="104766"/>
                    <a:pt x="104766" y="0"/>
                    <a:pt x="234001" y="0"/>
                  </a:cubicBezTo>
                  <a:cubicBezTo>
                    <a:pt x="363236" y="0"/>
                    <a:pt x="468002" y="104766"/>
                    <a:pt x="468002" y="234001"/>
                  </a:cubicBezTo>
                  <a:cubicBezTo>
                    <a:pt x="468002" y="989452"/>
                    <a:pt x="468001" y="1744902"/>
                    <a:pt x="468001" y="2500353"/>
                  </a:cubicBezTo>
                  <a:lnTo>
                    <a:pt x="467594" y="2500353"/>
                  </a:lnTo>
                  <a:cubicBezTo>
                    <a:pt x="429063" y="2409421"/>
                    <a:pt x="338980" y="2345641"/>
                    <a:pt x="234000" y="2345641"/>
                  </a:cubicBezTo>
                  <a:cubicBezTo>
                    <a:pt x="129020" y="2345641"/>
                    <a:pt x="38938" y="2409421"/>
                    <a:pt x="406" y="2500353"/>
                  </a:cubicBezTo>
                  <a:close/>
                </a:path>
              </a:pathLst>
            </a:custGeom>
            <a:solidFill>
              <a:schemeClr val="bg1"/>
            </a:solid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altLang="ko-KR" dirty="0"/>
                <a:t>D</a:t>
              </a:r>
              <a:endParaRPr lang="ko-KR" altLang="en-US" dirty="0"/>
            </a:p>
          </p:txBody>
        </p:sp>
      </p:grpSp>
      <p:sp>
        <p:nvSpPr>
          <p:cNvPr id="89" name="Rounded Rectangle 10">
            <a:extLst>
              <a:ext uri="{FF2B5EF4-FFF2-40B4-BE49-F238E27FC236}">
                <a16:creationId xmlns="" xmlns:a16="http://schemas.microsoft.com/office/drawing/2014/main" id="{A82B81BD-BC4C-41B0-A980-D217FF774A87}"/>
              </a:ext>
            </a:extLst>
          </p:cNvPr>
          <p:cNvSpPr>
            <a:spLocks noChangeAspect="1"/>
          </p:cNvSpPr>
          <p:nvPr/>
        </p:nvSpPr>
        <p:spPr>
          <a:xfrm>
            <a:off x="836153" y="1299753"/>
            <a:ext cx="291391" cy="302465"/>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0" name="Rounded Rectangle 3">
            <a:extLst>
              <a:ext uri="{FF2B5EF4-FFF2-40B4-BE49-F238E27FC236}">
                <a16:creationId xmlns="" xmlns:a16="http://schemas.microsoft.com/office/drawing/2014/main" id="{BA21423A-BF04-4925-BBF0-1C77A42431D9}"/>
              </a:ext>
            </a:extLst>
          </p:cNvPr>
          <p:cNvSpPr>
            <a:spLocks noChangeAspect="1"/>
          </p:cNvSpPr>
          <p:nvPr/>
        </p:nvSpPr>
        <p:spPr>
          <a:xfrm>
            <a:off x="833148" y="2002846"/>
            <a:ext cx="292902" cy="282932"/>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ln/>
        </p:spPr>
        <p:style>
          <a:lnRef idx="0">
            <a:schemeClr val="dk1"/>
          </a:lnRef>
          <a:fillRef idx="1001">
            <a:schemeClr val="dk2"/>
          </a:fillRef>
          <a:effectRef idx="3">
            <a:schemeClr val="dk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91" name="Rounded Rectangle 3">
            <a:extLst>
              <a:ext uri="{FF2B5EF4-FFF2-40B4-BE49-F238E27FC236}">
                <a16:creationId xmlns="" xmlns:a16="http://schemas.microsoft.com/office/drawing/2014/main" id="{BA21423A-BF04-4925-BBF0-1C77A42431D9}"/>
              </a:ext>
            </a:extLst>
          </p:cNvPr>
          <p:cNvSpPr>
            <a:spLocks noChangeAspect="1"/>
          </p:cNvSpPr>
          <p:nvPr/>
        </p:nvSpPr>
        <p:spPr>
          <a:xfrm>
            <a:off x="4878633" y="1988266"/>
            <a:ext cx="278458" cy="297210"/>
          </a:xfrm>
          <a:custGeom>
            <a:avLst/>
            <a:gdLst>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59137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32095 w 3960000"/>
              <a:gd name="connsiteY15" fmla="*/ 238945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 name="connsiteX0" fmla="*/ 2841893 w 3960000"/>
              <a:gd name="connsiteY0" fmla="*/ 181064 h 3960000"/>
              <a:gd name="connsiteX1" fmla="*/ 2105790 w 3960000"/>
              <a:gd name="connsiteY1" fmla="*/ 859562 h 3960000"/>
              <a:gd name="connsiteX2" fmla="*/ 2106860 w 3960000"/>
              <a:gd name="connsiteY2" fmla="*/ 863292 h 3960000"/>
              <a:gd name="connsiteX3" fmla="*/ 2106860 w 3960000"/>
              <a:gd name="connsiteY3" fmla="*/ 1248172 h 3960000"/>
              <a:gd name="connsiteX4" fmla="*/ 1691968 w 3960000"/>
              <a:gd name="connsiteY4" fmla="*/ 1248172 h 3960000"/>
              <a:gd name="connsiteX5" fmla="*/ 1691968 w 3960000"/>
              <a:gd name="connsiteY5" fmla="*/ 1824236 h 3960000"/>
              <a:gd name="connsiteX6" fmla="*/ 2106860 w 3960000"/>
              <a:gd name="connsiteY6" fmla="*/ 1824236 h 3960000"/>
              <a:gd name="connsiteX7" fmla="*/ 2106860 w 3960000"/>
              <a:gd name="connsiteY7" fmla="*/ 3779396 h 3960000"/>
              <a:gd name="connsiteX8" fmla="*/ 2754932 w 3960000"/>
              <a:gd name="connsiteY8" fmla="*/ 3779396 h 3960000"/>
              <a:gd name="connsiteX9" fmla="*/ 2754932 w 3960000"/>
              <a:gd name="connsiteY9" fmla="*/ 1824236 h 3960000"/>
              <a:gd name="connsiteX10" fmla="*/ 3305869 w 3960000"/>
              <a:gd name="connsiteY10" fmla="*/ 1813665 h 3960000"/>
              <a:gd name="connsiteX11" fmla="*/ 3348152 w 3960000"/>
              <a:gd name="connsiteY11" fmla="*/ 1248172 h 3960000"/>
              <a:gd name="connsiteX12" fmla="*/ 2754932 w 3960000"/>
              <a:gd name="connsiteY12" fmla="*/ 1248172 h 3960000"/>
              <a:gd name="connsiteX13" fmla="*/ 2754932 w 3960000"/>
              <a:gd name="connsiteY13" fmla="*/ 907124 h 3960000"/>
              <a:gd name="connsiteX14" fmla="*/ 3369037 w 3960000"/>
              <a:gd name="connsiteY14" fmla="*/ 704441 h 3960000"/>
              <a:gd name="connsiteX15" fmla="*/ 3410216 w 3960000"/>
              <a:gd name="connsiteY15" fmla="*/ 195189 h 3960000"/>
              <a:gd name="connsiteX16" fmla="*/ 2841893 w 3960000"/>
              <a:gd name="connsiteY16" fmla="*/ 181064 h 3960000"/>
              <a:gd name="connsiteX17" fmla="*/ 308009 w 3960000"/>
              <a:gd name="connsiteY17" fmla="*/ 0 h 3960000"/>
              <a:gd name="connsiteX18" fmla="*/ 3651991 w 3960000"/>
              <a:gd name="connsiteY18" fmla="*/ 0 h 3960000"/>
              <a:gd name="connsiteX19" fmla="*/ 3960000 w 3960000"/>
              <a:gd name="connsiteY19" fmla="*/ 308009 h 3960000"/>
              <a:gd name="connsiteX20" fmla="*/ 3960000 w 3960000"/>
              <a:gd name="connsiteY20" fmla="*/ 3651991 h 3960000"/>
              <a:gd name="connsiteX21" fmla="*/ 3651991 w 3960000"/>
              <a:gd name="connsiteY21" fmla="*/ 3960000 h 3960000"/>
              <a:gd name="connsiteX22" fmla="*/ 308009 w 3960000"/>
              <a:gd name="connsiteY22" fmla="*/ 3960000 h 3960000"/>
              <a:gd name="connsiteX23" fmla="*/ 0 w 3960000"/>
              <a:gd name="connsiteY23" fmla="*/ 3651991 h 3960000"/>
              <a:gd name="connsiteX24" fmla="*/ 0 w 3960000"/>
              <a:gd name="connsiteY24" fmla="*/ 308009 h 3960000"/>
              <a:gd name="connsiteX25" fmla="*/ 308009 w 3960000"/>
              <a:gd name="connsiteY25" fmla="*/ 0 h 396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Lst>
            <a:rect l="l" t="t" r="r" b="b"/>
            <a:pathLst>
              <a:path w="3960000" h="3960000">
                <a:moveTo>
                  <a:pt x="2841893" y="181064"/>
                </a:moveTo>
                <a:cubicBezTo>
                  <a:pt x="2485731" y="190239"/>
                  <a:pt x="2106781" y="339266"/>
                  <a:pt x="2105790" y="859562"/>
                </a:cubicBezTo>
                <a:lnTo>
                  <a:pt x="2106860" y="863292"/>
                </a:lnTo>
                <a:lnTo>
                  <a:pt x="2106860" y="1248172"/>
                </a:lnTo>
                <a:lnTo>
                  <a:pt x="1691968" y="1248172"/>
                </a:lnTo>
                <a:lnTo>
                  <a:pt x="1691968" y="1824236"/>
                </a:lnTo>
                <a:lnTo>
                  <a:pt x="2106860" y="1824236"/>
                </a:lnTo>
                <a:lnTo>
                  <a:pt x="2106860" y="3779396"/>
                </a:lnTo>
                <a:lnTo>
                  <a:pt x="2754932" y="3779396"/>
                </a:lnTo>
                <a:lnTo>
                  <a:pt x="2754932" y="1824236"/>
                </a:lnTo>
                <a:lnTo>
                  <a:pt x="3305869" y="1813665"/>
                </a:lnTo>
                <a:lnTo>
                  <a:pt x="3348152" y="1248172"/>
                </a:lnTo>
                <a:lnTo>
                  <a:pt x="2754932" y="1248172"/>
                </a:lnTo>
                <a:lnTo>
                  <a:pt x="2754932" y="907124"/>
                </a:lnTo>
                <a:cubicBezTo>
                  <a:pt x="2746287" y="682909"/>
                  <a:pt x="3126764" y="685506"/>
                  <a:pt x="3369037" y="704441"/>
                </a:cubicBezTo>
                <a:cubicBezTo>
                  <a:pt x="3391941" y="556446"/>
                  <a:pt x="3409927" y="381656"/>
                  <a:pt x="3410216" y="195189"/>
                </a:cubicBezTo>
                <a:cubicBezTo>
                  <a:pt x="3239930" y="163882"/>
                  <a:pt x="3118909" y="173928"/>
                  <a:pt x="2841893" y="181064"/>
                </a:cubicBezTo>
                <a:close/>
                <a:moveTo>
                  <a:pt x="308009" y="0"/>
                </a:moveTo>
                <a:lnTo>
                  <a:pt x="3651991" y="0"/>
                </a:lnTo>
                <a:cubicBezTo>
                  <a:pt x="3822100" y="0"/>
                  <a:pt x="3960000" y="137900"/>
                  <a:pt x="3960000" y="308009"/>
                </a:cubicBezTo>
                <a:lnTo>
                  <a:pt x="3960000" y="3651991"/>
                </a:lnTo>
                <a:cubicBezTo>
                  <a:pt x="3960000" y="3822100"/>
                  <a:pt x="3822100" y="3960000"/>
                  <a:pt x="3651991" y="3960000"/>
                </a:cubicBezTo>
                <a:lnTo>
                  <a:pt x="308009" y="3960000"/>
                </a:lnTo>
                <a:cubicBezTo>
                  <a:pt x="137900" y="3960000"/>
                  <a:pt x="0" y="3822100"/>
                  <a:pt x="0" y="3651991"/>
                </a:cubicBezTo>
                <a:lnTo>
                  <a:pt x="0" y="308009"/>
                </a:lnTo>
                <a:cubicBezTo>
                  <a:pt x="0" y="137900"/>
                  <a:pt x="137900" y="0"/>
                  <a:pt x="308009"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solidFill>
                <a:schemeClr val="tx1"/>
              </a:solidFill>
            </a:endParaRPr>
          </a:p>
        </p:txBody>
      </p:sp>
      <p:sp>
        <p:nvSpPr>
          <p:cNvPr id="92" name="Rounded Rectangle 10">
            <a:extLst>
              <a:ext uri="{FF2B5EF4-FFF2-40B4-BE49-F238E27FC236}">
                <a16:creationId xmlns="" xmlns:a16="http://schemas.microsoft.com/office/drawing/2014/main" id="{A82B81BD-BC4C-41B0-A980-D217FF774A87}"/>
              </a:ext>
            </a:extLst>
          </p:cNvPr>
          <p:cNvSpPr>
            <a:spLocks noChangeAspect="1"/>
          </p:cNvSpPr>
          <p:nvPr/>
        </p:nvSpPr>
        <p:spPr>
          <a:xfrm>
            <a:off x="4436356" y="3147365"/>
            <a:ext cx="291391" cy="302465"/>
          </a:xfrm>
          <a:custGeom>
            <a:avLst/>
            <a:gdLst/>
            <a:ahLst/>
            <a:cxnLst/>
            <a:rect l="l" t="t" r="r" b="b"/>
            <a:pathLst>
              <a:path w="3186824" h="3240000">
                <a:moveTo>
                  <a:pt x="2141174" y="1384899"/>
                </a:moveTo>
                <a:lnTo>
                  <a:pt x="2141174" y="1528887"/>
                </a:lnTo>
                <a:lnTo>
                  <a:pt x="1997174" y="1528887"/>
                </a:lnTo>
                <a:lnTo>
                  <a:pt x="1997174" y="1744911"/>
                </a:lnTo>
                <a:lnTo>
                  <a:pt x="2141174" y="1744911"/>
                </a:lnTo>
                <a:lnTo>
                  <a:pt x="2141174" y="1888899"/>
                </a:lnTo>
                <a:lnTo>
                  <a:pt x="2357174" y="1888899"/>
                </a:lnTo>
                <a:lnTo>
                  <a:pt x="2357174" y="1744911"/>
                </a:lnTo>
                <a:lnTo>
                  <a:pt x="2501174" y="1744911"/>
                </a:lnTo>
                <a:lnTo>
                  <a:pt x="2501174" y="1528887"/>
                </a:lnTo>
                <a:lnTo>
                  <a:pt x="2357174" y="1528887"/>
                </a:lnTo>
                <a:lnTo>
                  <a:pt x="2357174" y="1384899"/>
                </a:lnTo>
                <a:close/>
                <a:moveTo>
                  <a:pt x="1286582" y="1008157"/>
                </a:moveTo>
                <a:cubicBezTo>
                  <a:pt x="1148208" y="1006486"/>
                  <a:pt x="1009270" y="1051569"/>
                  <a:pt x="894997" y="1143711"/>
                </a:cubicBezTo>
                <a:cubicBezTo>
                  <a:pt x="666451" y="1327995"/>
                  <a:pt x="600947" y="1648602"/>
                  <a:pt x="738892" y="1907765"/>
                </a:cubicBezTo>
                <a:cubicBezTo>
                  <a:pt x="876837" y="2166928"/>
                  <a:pt x="1179371" y="2291639"/>
                  <a:pt x="1459875" y="2204971"/>
                </a:cubicBezTo>
                <a:cubicBezTo>
                  <a:pt x="1676459" y="2138053"/>
                  <a:pt x="1832801" y="1959669"/>
                  <a:pt x="1876637" y="1747242"/>
                </a:cubicBezTo>
                <a:lnTo>
                  <a:pt x="1879565" y="1747242"/>
                </a:lnTo>
                <a:lnTo>
                  <a:pt x="1879565" y="1728291"/>
                </a:lnTo>
                <a:cubicBezTo>
                  <a:pt x="1891883" y="1671800"/>
                  <a:pt x="1894168" y="1612713"/>
                  <a:pt x="1887545" y="1552862"/>
                </a:cubicBezTo>
                <a:lnTo>
                  <a:pt x="1879565" y="1553745"/>
                </a:lnTo>
                <a:lnTo>
                  <a:pt x="1879565" y="1531218"/>
                </a:lnTo>
                <a:lnTo>
                  <a:pt x="1231565" y="1531218"/>
                </a:lnTo>
                <a:lnTo>
                  <a:pt x="1231565" y="1747242"/>
                </a:lnTo>
                <a:lnTo>
                  <a:pt x="1565835" y="1747242"/>
                </a:lnTo>
                <a:cubicBezTo>
                  <a:pt x="1530201" y="1827940"/>
                  <a:pt x="1460959" y="1892348"/>
                  <a:pt x="1371795" y="1919897"/>
                </a:cubicBezTo>
                <a:cubicBezTo>
                  <a:pt x="1228031" y="1964316"/>
                  <a:pt x="1072976" y="1900399"/>
                  <a:pt x="1002277" y="1767573"/>
                </a:cubicBezTo>
                <a:cubicBezTo>
                  <a:pt x="931578" y="1634747"/>
                  <a:pt x="965150" y="1470429"/>
                  <a:pt x="1082284" y="1375980"/>
                </a:cubicBezTo>
                <a:cubicBezTo>
                  <a:pt x="1199418" y="1281531"/>
                  <a:pt x="1367118" y="1283556"/>
                  <a:pt x="1481937" y="1380807"/>
                </a:cubicBezTo>
                <a:lnTo>
                  <a:pt x="1674778" y="1153129"/>
                </a:lnTo>
                <a:cubicBezTo>
                  <a:pt x="1562764" y="1058254"/>
                  <a:pt x="1424955" y="1009828"/>
                  <a:pt x="1286582" y="1008157"/>
                </a:cubicBezTo>
                <a:close/>
                <a:moveTo>
                  <a:pt x="293028" y="0"/>
                </a:moveTo>
                <a:lnTo>
                  <a:pt x="2893796" y="0"/>
                </a:lnTo>
                <a:cubicBezTo>
                  <a:pt x="3055631" y="0"/>
                  <a:pt x="3186824" y="131193"/>
                  <a:pt x="3186824" y="293028"/>
                </a:cubicBezTo>
                <a:lnTo>
                  <a:pt x="3186824" y="2946972"/>
                </a:lnTo>
                <a:cubicBezTo>
                  <a:pt x="3186824" y="3108807"/>
                  <a:pt x="3055631" y="3240000"/>
                  <a:pt x="2893796" y="3240000"/>
                </a:cubicBezTo>
                <a:lnTo>
                  <a:pt x="293028" y="3240000"/>
                </a:lnTo>
                <a:cubicBezTo>
                  <a:pt x="131193" y="3240000"/>
                  <a:pt x="0" y="3108807"/>
                  <a:pt x="0" y="2946972"/>
                </a:cubicBezTo>
                <a:lnTo>
                  <a:pt x="0" y="293028"/>
                </a:lnTo>
                <a:cubicBezTo>
                  <a:pt x="0" y="131193"/>
                  <a:pt x="131193" y="0"/>
                  <a:pt x="293028" y="0"/>
                </a:cubicBez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3" name="Rectangle 9"/>
          <p:cNvSpPr/>
          <p:nvPr/>
        </p:nvSpPr>
        <p:spPr>
          <a:xfrm>
            <a:off x="849484" y="4173243"/>
            <a:ext cx="264728" cy="24780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ko-KR" altLang="en-US"/>
          </a:p>
        </p:txBody>
      </p:sp>
      <p:sp>
        <p:nvSpPr>
          <p:cNvPr id="94" name="Rectangle 9"/>
          <p:cNvSpPr/>
          <p:nvPr/>
        </p:nvSpPr>
        <p:spPr>
          <a:xfrm>
            <a:off x="7481229" y="2037969"/>
            <a:ext cx="264728" cy="247809"/>
          </a:xfrm>
          <a:custGeom>
            <a:avLst/>
            <a:gdLst>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833935 w 3239999"/>
              <a:gd name="connsiteY0" fmla="*/ 22 h 3032924"/>
              <a:gd name="connsiteX1" fmla="*/ 1576606 w 3239999"/>
              <a:gd name="connsiteY1" fmla="*/ 402054 h 3032924"/>
              <a:gd name="connsiteX2" fmla="*/ 1576606 w 3239999"/>
              <a:gd name="connsiteY2" fmla="*/ 430441 h 3032924"/>
              <a:gd name="connsiteX3" fmla="*/ 1576606 w 3239999"/>
              <a:gd name="connsiteY3" fmla="*/ 526981 h 3032924"/>
              <a:gd name="connsiteX4" fmla="*/ 1576606 w 3239999"/>
              <a:gd name="connsiteY4" fmla="*/ 2765302 h 3032924"/>
              <a:gd name="connsiteX5" fmla="*/ 378630 w 3239999"/>
              <a:gd name="connsiteY5" fmla="*/ 2472117 h 3032924"/>
              <a:gd name="connsiteX6" fmla="*/ 384918 w 3239999"/>
              <a:gd name="connsiteY6" fmla="*/ 526981 h 3032924"/>
              <a:gd name="connsiteX7" fmla="*/ 239143 w 3239999"/>
              <a:gd name="connsiteY7" fmla="*/ 526981 h 3032924"/>
              <a:gd name="connsiteX8" fmla="*/ 239143 w 3239999"/>
              <a:gd name="connsiteY8" fmla="*/ 2776423 h 3032924"/>
              <a:gd name="connsiteX9" fmla="*/ 1576606 w 3239999"/>
              <a:gd name="connsiteY9" fmla="*/ 2776423 h 3032924"/>
              <a:gd name="connsiteX10" fmla="*/ 1576606 w 3239999"/>
              <a:gd name="connsiteY10" fmla="*/ 2778202 h 3032924"/>
              <a:gd name="connsiteX11" fmla="*/ 1663394 w 3239999"/>
              <a:gd name="connsiteY11" fmla="*/ 2778202 h 3032924"/>
              <a:gd name="connsiteX12" fmla="*/ 1663394 w 3239999"/>
              <a:gd name="connsiteY12" fmla="*/ 2776423 h 3032924"/>
              <a:gd name="connsiteX13" fmla="*/ 3000856 w 3239999"/>
              <a:gd name="connsiteY13" fmla="*/ 2776423 h 3032924"/>
              <a:gd name="connsiteX14" fmla="*/ 3000856 w 3239999"/>
              <a:gd name="connsiteY14" fmla="*/ 526981 h 3032924"/>
              <a:gd name="connsiteX15" fmla="*/ 2855082 w 3239999"/>
              <a:gd name="connsiteY15" fmla="*/ 526981 h 3032924"/>
              <a:gd name="connsiteX16" fmla="*/ 2861369 w 3239999"/>
              <a:gd name="connsiteY16" fmla="*/ 2472117 h 3032924"/>
              <a:gd name="connsiteX17" fmla="*/ 1663394 w 3239999"/>
              <a:gd name="connsiteY17" fmla="*/ 2765302 h 3032924"/>
              <a:gd name="connsiteX18" fmla="*/ 1663394 w 3239999"/>
              <a:gd name="connsiteY18" fmla="*/ 526981 h 3032924"/>
              <a:gd name="connsiteX19" fmla="*/ 1663394 w 3239999"/>
              <a:gd name="connsiteY19" fmla="*/ 430441 h 3032924"/>
              <a:gd name="connsiteX20" fmla="*/ 1663394 w 3239999"/>
              <a:gd name="connsiteY20" fmla="*/ 402054 h 3032924"/>
              <a:gd name="connsiteX21" fmla="*/ 2406065 w 3239999"/>
              <a:gd name="connsiteY21" fmla="*/ 22 h 3032924"/>
              <a:gd name="connsiteX22" fmla="*/ 2853673 w 3239999"/>
              <a:gd name="connsiteY22" fmla="*/ 91100 h 3032924"/>
              <a:gd name="connsiteX23" fmla="*/ 2854770 w 3239999"/>
              <a:gd name="connsiteY23" fmla="*/ 430441 h 3032924"/>
              <a:gd name="connsiteX24" fmla="*/ 3120669 w 3239999"/>
              <a:gd name="connsiteY24" fmla="*/ 428517 h 3032924"/>
              <a:gd name="connsiteX25" fmla="*/ 3120669 w 3239999"/>
              <a:gd name="connsiteY25" fmla="*/ 738345 h 3032924"/>
              <a:gd name="connsiteX26" fmla="*/ 3239999 w 3239999"/>
              <a:gd name="connsiteY26" fmla="*/ 738345 h 3032924"/>
              <a:gd name="connsiteX27" fmla="*/ 3239999 w 3239999"/>
              <a:gd name="connsiteY27" fmla="*/ 3032924 h 3032924"/>
              <a:gd name="connsiteX28" fmla="*/ 0 w 3239999"/>
              <a:gd name="connsiteY28" fmla="*/ 3032924 h 3032924"/>
              <a:gd name="connsiteX29" fmla="*/ 0 w 3239999"/>
              <a:gd name="connsiteY29" fmla="*/ 738345 h 3032924"/>
              <a:gd name="connsiteX30" fmla="*/ 102477 w 3239999"/>
              <a:gd name="connsiteY30" fmla="*/ 738345 h 3032924"/>
              <a:gd name="connsiteX31" fmla="*/ 102477 w 3239999"/>
              <a:gd name="connsiteY31" fmla="*/ 428517 h 3032924"/>
              <a:gd name="connsiteX32" fmla="*/ 385229 w 3239999"/>
              <a:gd name="connsiteY32" fmla="*/ 430441 h 3032924"/>
              <a:gd name="connsiteX33" fmla="*/ 386326 w 3239999"/>
              <a:gd name="connsiteY33" fmla="*/ 91100 h 3032924"/>
              <a:gd name="connsiteX34" fmla="*/ 833935 w 3239999"/>
              <a:gd name="connsiteY34" fmla="*/ 2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34" fmla="*/ 1668046 w 3239999"/>
              <a:gd name="connsiteY34" fmla="*/ 2869642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39143 w 3239999"/>
              <a:gd name="connsiteY32" fmla="*/ 2776423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3000856 w 3239999"/>
              <a:gd name="connsiteY3" fmla="*/ 2776423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 name="connsiteX0" fmla="*/ 1576606 w 3239999"/>
              <a:gd name="connsiteY0" fmla="*/ 2778202 h 3032924"/>
              <a:gd name="connsiteX1" fmla="*/ 1663394 w 3239999"/>
              <a:gd name="connsiteY1" fmla="*/ 2778202 h 3032924"/>
              <a:gd name="connsiteX2" fmla="*/ 1663394 w 3239999"/>
              <a:gd name="connsiteY2" fmla="*/ 2776423 h 3032924"/>
              <a:gd name="connsiteX3" fmla="*/ 2991331 w 3239999"/>
              <a:gd name="connsiteY3" fmla="*/ 2709748 h 3032924"/>
              <a:gd name="connsiteX4" fmla="*/ 3000856 w 3239999"/>
              <a:gd name="connsiteY4" fmla="*/ 526981 h 3032924"/>
              <a:gd name="connsiteX5" fmla="*/ 2855082 w 3239999"/>
              <a:gd name="connsiteY5" fmla="*/ 526981 h 3032924"/>
              <a:gd name="connsiteX6" fmla="*/ 2861369 w 3239999"/>
              <a:gd name="connsiteY6" fmla="*/ 2472117 h 3032924"/>
              <a:gd name="connsiteX7" fmla="*/ 1663394 w 3239999"/>
              <a:gd name="connsiteY7" fmla="*/ 2765302 h 3032924"/>
              <a:gd name="connsiteX8" fmla="*/ 1663394 w 3239999"/>
              <a:gd name="connsiteY8" fmla="*/ 526981 h 3032924"/>
              <a:gd name="connsiteX9" fmla="*/ 1663394 w 3239999"/>
              <a:gd name="connsiteY9" fmla="*/ 430441 h 3032924"/>
              <a:gd name="connsiteX10" fmla="*/ 1663394 w 3239999"/>
              <a:gd name="connsiteY10" fmla="*/ 402054 h 3032924"/>
              <a:gd name="connsiteX11" fmla="*/ 2406065 w 3239999"/>
              <a:gd name="connsiteY11" fmla="*/ 22 h 3032924"/>
              <a:gd name="connsiteX12" fmla="*/ 2853673 w 3239999"/>
              <a:gd name="connsiteY12" fmla="*/ 91100 h 3032924"/>
              <a:gd name="connsiteX13" fmla="*/ 2854770 w 3239999"/>
              <a:gd name="connsiteY13" fmla="*/ 430441 h 3032924"/>
              <a:gd name="connsiteX14" fmla="*/ 3120669 w 3239999"/>
              <a:gd name="connsiteY14" fmla="*/ 428517 h 3032924"/>
              <a:gd name="connsiteX15" fmla="*/ 3120669 w 3239999"/>
              <a:gd name="connsiteY15" fmla="*/ 738345 h 3032924"/>
              <a:gd name="connsiteX16" fmla="*/ 3239999 w 3239999"/>
              <a:gd name="connsiteY16" fmla="*/ 738345 h 3032924"/>
              <a:gd name="connsiteX17" fmla="*/ 3239999 w 3239999"/>
              <a:gd name="connsiteY17" fmla="*/ 3032924 h 3032924"/>
              <a:gd name="connsiteX18" fmla="*/ 0 w 3239999"/>
              <a:gd name="connsiteY18" fmla="*/ 3032924 h 3032924"/>
              <a:gd name="connsiteX19" fmla="*/ 0 w 3239999"/>
              <a:gd name="connsiteY19" fmla="*/ 738345 h 3032924"/>
              <a:gd name="connsiteX20" fmla="*/ 102477 w 3239999"/>
              <a:gd name="connsiteY20" fmla="*/ 738345 h 3032924"/>
              <a:gd name="connsiteX21" fmla="*/ 102477 w 3239999"/>
              <a:gd name="connsiteY21" fmla="*/ 428517 h 3032924"/>
              <a:gd name="connsiteX22" fmla="*/ 385229 w 3239999"/>
              <a:gd name="connsiteY22" fmla="*/ 430441 h 3032924"/>
              <a:gd name="connsiteX23" fmla="*/ 386326 w 3239999"/>
              <a:gd name="connsiteY23" fmla="*/ 91100 h 3032924"/>
              <a:gd name="connsiteX24" fmla="*/ 833935 w 3239999"/>
              <a:gd name="connsiteY24" fmla="*/ 22 h 3032924"/>
              <a:gd name="connsiteX25" fmla="*/ 1576606 w 3239999"/>
              <a:gd name="connsiteY25" fmla="*/ 402054 h 3032924"/>
              <a:gd name="connsiteX26" fmla="*/ 1576606 w 3239999"/>
              <a:gd name="connsiteY26" fmla="*/ 430441 h 3032924"/>
              <a:gd name="connsiteX27" fmla="*/ 1576606 w 3239999"/>
              <a:gd name="connsiteY27" fmla="*/ 526981 h 3032924"/>
              <a:gd name="connsiteX28" fmla="*/ 1576606 w 3239999"/>
              <a:gd name="connsiteY28" fmla="*/ 2765302 h 3032924"/>
              <a:gd name="connsiteX29" fmla="*/ 378630 w 3239999"/>
              <a:gd name="connsiteY29" fmla="*/ 2472117 h 3032924"/>
              <a:gd name="connsiteX30" fmla="*/ 384918 w 3239999"/>
              <a:gd name="connsiteY30" fmla="*/ 526981 h 3032924"/>
              <a:gd name="connsiteX31" fmla="*/ 239143 w 3239999"/>
              <a:gd name="connsiteY31" fmla="*/ 526981 h 3032924"/>
              <a:gd name="connsiteX32" fmla="*/ 229618 w 3239999"/>
              <a:gd name="connsiteY32" fmla="*/ 2690698 h 3032924"/>
              <a:gd name="connsiteX33" fmla="*/ 1576606 w 3239999"/>
              <a:gd name="connsiteY33" fmla="*/ 2776423 h 3032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3239999" h="3032924">
                <a:moveTo>
                  <a:pt x="1576606" y="2778202"/>
                </a:moveTo>
                <a:cubicBezTo>
                  <a:pt x="1576606" y="2778795"/>
                  <a:pt x="1663394" y="2792670"/>
                  <a:pt x="1663394" y="2778202"/>
                </a:cubicBezTo>
                <a:lnTo>
                  <a:pt x="1663394" y="2776423"/>
                </a:lnTo>
                <a:cubicBezTo>
                  <a:pt x="2185083" y="2605634"/>
                  <a:pt x="2444552" y="2500589"/>
                  <a:pt x="2991331" y="2709748"/>
                </a:cubicBezTo>
                <a:lnTo>
                  <a:pt x="3000856" y="526981"/>
                </a:lnTo>
                <a:lnTo>
                  <a:pt x="2855082" y="526981"/>
                </a:lnTo>
                <a:cubicBezTo>
                  <a:pt x="2857178" y="1175360"/>
                  <a:pt x="2859273" y="1823738"/>
                  <a:pt x="2861369" y="2472117"/>
                </a:cubicBezTo>
                <a:cubicBezTo>
                  <a:pt x="2483869" y="2318121"/>
                  <a:pt x="2052449" y="2439541"/>
                  <a:pt x="1663394" y="2765302"/>
                </a:cubicBezTo>
                <a:lnTo>
                  <a:pt x="1663394" y="526981"/>
                </a:lnTo>
                <a:lnTo>
                  <a:pt x="1663394" y="430441"/>
                </a:lnTo>
                <a:lnTo>
                  <a:pt x="1663394" y="402054"/>
                </a:lnTo>
                <a:cubicBezTo>
                  <a:pt x="1896442" y="149589"/>
                  <a:pt x="2115835" y="2106"/>
                  <a:pt x="2406065" y="22"/>
                </a:cubicBezTo>
                <a:cubicBezTo>
                  <a:pt x="2537987" y="-925"/>
                  <a:pt x="2684544" y="28169"/>
                  <a:pt x="2853673" y="91100"/>
                </a:cubicBezTo>
                <a:cubicBezTo>
                  <a:pt x="2854039" y="204214"/>
                  <a:pt x="2854404" y="317327"/>
                  <a:pt x="2854770" y="430441"/>
                </a:cubicBezTo>
                <a:lnTo>
                  <a:pt x="3120669" y="428517"/>
                </a:lnTo>
                <a:lnTo>
                  <a:pt x="3120669" y="738345"/>
                </a:lnTo>
                <a:lnTo>
                  <a:pt x="3239999" y="738345"/>
                </a:lnTo>
                <a:lnTo>
                  <a:pt x="3239999" y="3032924"/>
                </a:lnTo>
                <a:lnTo>
                  <a:pt x="0" y="3032924"/>
                </a:lnTo>
                <a:lnTo>
                  <a:pt x="0" y="738345"/>
                </a:lnTo>
                <a:lnTo>
                  <a:pt x="102477" y="738345"/>
                </a:lnTo>
                <a:lnTo>
                  <a:pt x="102477" y="428517"/>
                </a:lnTo>
                <a:lnTo>
                  <a:pt x="385229" y="430441"/>
                </a:lnTo>
                <a:cubicBezTo>
                  <a:pt x="385595" y="317327"/>
                  <a:pt x="385960" y="204214"/>
                  <a:pt x="386326" y="91100"/>
                </a:cubicBezTo>
                <a:cubicBezTo>
                  <a:pt x="555455" y="28169"/>
                  <a:pt x="702013" y="-925"/>
                  <a:pt x="833935" y="22"/>
                </a:cubicBezTo>
                <a:cubicBezTo>
                  <a:pt x="1124164" y="2106"/>
                  <a:pt x="1343558" y="149589"/>
                  <a:pt x="1576606" y="402054"/>
                </a:cubicBezTo>
                <a:lnTo>
                  <a:pt x="1576606" y="430441"/>
                </a:lnTo>
                <a:lnTo>
                  <a:pt x="1576606" y="526981"/>
                </a:lnTo>
                <a:lnTo>
                  <a:pt x="1576606" y="2765302"/>
                </a:lnTo>
                <a:cubicBezTo>
                  <a:pt x="1187550" y="2439541"/>
                  <a:pt x="756130" y="2318121"/>
                  <a:pt x="378630" y="2472117"/>
                </a:cubicBezTo>
                <a:lnTo>
                  <a:pt x="384918" y="526981"/>
                </a:lnTo>
                <a:lnTo>
                  <a:pt x="239143" y="526981"/>
                </a:lnTo>
                <a:lnTo>
                  <a:pt x="229618" y="2690698"/>
                </a:lnTo>
                <a:cubicBezTo>
                  <a:pt x="773243" y="2466244"/>
                  <a:pt x="1081748" y="2626096"/>
                  <a:pt x="1576606" y="2776423"/>
                </a:cubicBezTo>
              </a:path>
            </a:pathLst>
          </a:custGeom>
          <a:ln/>
        </p:spPr>
        <p:style>
          <a:lnRef idx="1">
            <a:schemeClr val="dk1"/>
          </a:lnRef>
          <a:fillRef idx="0">
            <a:schemeClr val="dk1"/>
          </a:fillRef>
          <a:effectRef idx="0">
            <a:schemeClr val="dk1"/>
          </a:effectRef>
          <a:fontRef idx="minor">
            <a:schemeClr val="tx1"/>
          </a:fontRef>
        </p:style>
        <p:txBody>
          <a:bodyPr rtlCol="0" anchor="ctr"/>
          <a:lstStyle/>
          <a:p>
            <a:pPr algn="ctr"/>
            <a:endParaRPr lang="ko-KR" altLang="en-US"/>
          </a:p>
        </p:txBody>
      </p:sp>
      <p:sp>
        <p:nvSpPr>
          <p:cNvPr id="95" name="Freeform 108">
            <a:extLst>
              <a:ext uri="{FF2B5EF4-FFF2-40B4-BE49-F238E27FC236}">
                <a16:creationId xmlns="" xmlns:a16="http://schemas.microsoft.com/office/drawing/2014/main" id="{DA5BBDFF-1E8D-4537-B368-0262F076FBEB}"/>
              </a:ext>
            </a:extLst>
          </p:cNvPr>
          <p:cNvSpPr/>
          <p:nvPr/>
        </p:nvSpPr>
        <p:spPr>
          <a:xfrm>
            <a:off x="823183" y="2739063"/>
            <a:ext cx="291029" cy="289550"/>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ln/>
        </p:spPr>
        <p:style>
          <a:lnRef idx="1">
            <a:schemeClr val="dk1"/>
          </a:lnRef>
          <a:fillRef idx="3">
            <a:schemeClr val="dk1"/>
          </a:fillRef>
          <a:effectRef idx="2">
            <a:schemeClr val="dk1"/>
          </a:effectRef>
          <a:fontRef idx="minor">
            <a:schemeClr val="lt1"/>
          </a:fontRef>
        </p:style>
        <p:txBody>
          <a:bodyPr rtlCol="0" anchor="ctr"/>
          <a:lstStyle/>
          <a:p>
            <a:pPr algn="ctr"/>
            <a:endParaRPr lang="ko-KR" altLang="en-US"/>
          </a:p>
        </p:txBody>
      </p:sp>
      <p:sp>
        <p:nvSpPr>
          <p:cNvPr id="96" name="Freeform 108">
            <a:extLst>
              <a:ext uri="{FF2B5EF4-FFF2-40B4-BE49-F238E27FC236}">
                <a16:creationId xmlns="" xmlns:a16="http://schemas.microsoft.com/office/drawing/2014/main" id="{DA5BBDFF-1E8D-4537-B368-0262F076FBEB}"/>
              </a:ext>
            </a:extLst>
          </p:cNvPr>
          <p:cNvSpPr/>
          <p:nvPr/>
        </p:nvSpPr>
        <p:spPr>
          <a:xfrm>
            <a:off x="6177936" y="1400186"/>
            <a:ext cx="291029" cy="289550"/>
          </a:xfrm>
          <a:custGeom>
            <a:avLst/>
            <a:gdLst/>
            <a:ahLst/>
            <a:cxnLst/>
            <a:rect l="l" t="t" r="r" b="b"/>
            <a:pathLst>
              <a:path w="341005" h="376812">
                <a:moveTo>
                  <a:pt x="179590" y="105941"/>
                </a:moveTo>
                <a:cubicBezTo>
                  <a:pt x="189466" y="103284"/>
                  <a:pt x="200229" y="106383"/>
                  <a:pt x="207502" y="113978"/>
                </a:cubicBezTo>
                <a:lnTo>
                  <a:pt x="205155" y="116193"/>
                </a:lnTo>
                <a:cubicBezTo>
                  <a:pt x="198727" y="109493"/>
                  <a:pt x="189244" y="106732"/>
                  <a:pt x="180543" y="109027"/>
                </a:cubicBezTo>
                <a:cubicBezTo>
                  <a:pt x="171284" y="111470"/>
                  <a:pt x="164597" y="119184"/>
                  <a:pt x="163491" y="128699"/>
                </a:cubicBezTo>
                <a:lnTo>
                  <a:pt x="160301" y="128192"/>
                </a:lnTo>
                <a:cubicBezTo>
                  <a:pt x="160626" y="125509"/>
                  <a:pt x="161343" y="122953"/>
                  <a:pt x="162397" y="120583"/>
                </a:cubicBezTo>
                <a:cubicBezTo>
                  <a:pt x="163188" y="118806"/>
                  <a:pt x="164168" y="117134"/>
                  <a:pt x="165317" y="115593"/>
                </a:cubicBezTo>
                <a:close/>
                <a:moveTo>
                  <a:pt x="184774" y="76800"/>
                </a:moveTo>
                <a:cubicBezTo>
                  <a:pt x="189722" y="75892"/>
                  <a:pt x="194950" y="76276"/>
                  <a:pt x="199898" y="78055"/>
                </a:cubicBezTo>
                <a:lnTo>
                  <a:pt x="198784" y="81085"/>
                </a:lnTo>
                <a:cubicBezTo>
                  <a:pt x="190044" y="77951"/>
                  <a:pt x="180324" y="79705"/>
                  <a:pt x="173557" y="85636"/>
                </a:cubicBezTo>
                <a:cubicBezTo>
                  <a:pt x="166357" y="91948"/>
                  <a:pt x="163808" y="101834"/>
                  <a:pt x="167057" y="110845"/>
                </a:cubicBezTo>
                <a:lnTo>
                  <a:pt x="163976" y="111813"/>
                </a:lnTo>
                <a:cubicBezTo>
                  <a:pt x="161264" y="104174"/>
                  <a:pt x="162206" y="95982"/>
                  <a:pt x="166259" y="89343"/>
                </a:cubicBezTo>
                <a:lnTo>
                  <a:pt x="171329" y="83298"/>
                </a:lnTo>
                <a:cubicBezTo>
                  <a:pt x="175158" y="79908"/>
                  <a:pt x="179826" y="77708"/>
                  <a:pt x="184774" y="76800"/>
                </a:cubicBezTo>
                <a:close/>
                <a:moveTo>
                  <a:pt x="179076" y="24908"/>
                </a:moveTo>
                <a:cubicBezTo>
                  <a:pt x="173882" y="25821"/>
                  <a:pt x="169065" y="28595"/>
                  <a:pt x="165693" y="33023"/>
                </a:cubicBezTo>
                <a:lnTo>
                  <a:pt x="165081" y="32645"/>
                </a:lnTo>
                <a:lnTo>
                  <a:pt x="164343" y="33841"/>
                </a:lnTo>
                <a:lnTo>
                  <a:pt x="159156" y="28989"/>
                </a:lnTo>
                <a:cubicBezTo>
                  <a:pt x="147650" y="21890"/>
                  <a:pt x="132568" y="25462"/>
                  <a:pt x="125468" y="36968"/>
                </a:cubicBezTo>
                <a:cubicBezTo>
                  <a:pt x="125028" y="37682"/>
                  <a:pt x="124628" y="38410"/>
                  <a:pt x="124607" y="39302"/>
                </a:cubicBezTo>
                <a:cubicBezTo>
                  <a:pt x="121192" y="53871"/>
                  <a:pt x="126621" y="67918"/>
                  <a:pt x="137512" y="72288"/>
                </a:cubicBezTo>
                <a:lnTo>
                  <a:pt x="136408" y="75373"/>
                </a:lnTo>
                <a:cubicBezTo>
                  <a:pt x="125065" y="70889"/>
                  <a:pt x="118824" y="57470"/>
                  <a:pt x="120792" y="42874"/>
                </a:cubicBezTo>
                <a:cubicBezTo>
                  <a:pt x="110219" y="38045"/>
                  <a:pt x="97555" y="41998"/>
                  <a:pt x="91229" y="52250"/>
                </a:cubicBezTo>
                <a:cubicBezTo>
                  <a:pt x="86215" y="60377"/>
                  <a:pt x="87164" y="68019"/>
                  <a:pt x="90995" y="75559"/>
                </a:cubicBezTo>
                <a:cubicBezTo>
                  <a:pt x="88405" y="77546"/>
                  <a:pt x="86197" y="80074"/>
                  <a:pt x="84391" y="83001"/>
                </a:cubicBezTo>
                <a:cubicBezTo>
                  <a:pt x="75261" y="97799"/>
                  <a:pt x="79855" y="117197"/>
                  <a:pt x="94653" y="126328"/>
                </a:cubicBezTo>
                <a:cubicBezTo>
                  <a:pt x="99603" y="129383"/>
                  <a:pt x="105068" y="130901"/>
                  <a:pt x="110449" y="130283"/>
                </a:cubicBezTo>
                <a:cubicBezTo>
                  <a:pt x="111461" y="121556"/>
                  <a:pt x="114239" y="112980"/>
                  <a:pt x="118788" y="105103"/>
                </a:cubicBezTo>
                <a:lnTo>
                  <a:pt x="122060" y="106993"/>
                </a:lnTo>
                <a:cubicBezTo>
                  <a:pt x="117549" y="114804"/>
                  <a:pt x="114885" y="123345"/>
                  <a:pt x="114602" y="132066"/>
                </a:cubicBezTo>
                <a:cubicBezTo>
                  <a:pt x="118189" y="142541"/>
                  <a:pt x="127538" y="149533"/>
                  <a:pt x="138054" y="150704"/>
                </a:cubicBezTo>
                <a:lnTo>
                  <a:pt x="138622" y="157584"/>
                </a:lnTo>
                <a:cubicBezTo>
                  <a:pt x="141809" y="168599"/>
                  <a:pt x="152592" y="175355"/>
                  <a:pt x="163536" y="173320"/>
                </a:cubicBezTo>
                <a:lnTo>
                  <a:pt x="163736" y="174011"/>
                </a:lnTo>
                <a:lnTo>
                  <a:pt x="165086" y="173621"/>
                </a:lnTo>
                <a:lnTo>
                  <a:pt x="165671" y="180699"/>
                </a:lnTo>
                <a:cubicBezTo>
                  <a:pt x="169429" y="193686"/>
                  <a:pt x="183003" y="201168"/>
                  <a:pt x="195990" y="197411"/>
                </a:cubicBezTo>
                <a:cubicBezTo>
                  <a:pt x="196796" y="197178"/>
                  <a:pt x="197581" y="196907"/>
                  <a:pt x="198196" y="196260"/>
                </a:cubicBezTo>
                <a:cubicBezTo>
                  <a:pt x="209934" y="188156"/>
                  <a:pt x="215400" y="175007"/>
                  <a:pt x="211155" y="164763"/>
                </a:cubicBezTo>
                <a:cubicBezTo>
                  <a:pt x="205121" y="170199"/>
                  <a:pt x="196738" y="172687"/>
                  <a:pt x="188343" y="171472"/>
                </a:cubicBezTo>
                <a:lnTo>
                  <a:pt x="188829" y="168281"/>
                </a:lnTo>
                <a:cubicBezTo>
                  <a:pt x="198020" y="169602"/>
                  <a:pt x="207192" y="165939"/>
                  <a:pt x="212635" y="158774"/>
                </a:cubicBezTo>
                <a:cubicBezTo>
                  <a:pt x="218427" y="151149"/>
                  <a:pt x="218946" y="140953"/>
                  <a:pt x="213960" y="132774"/>
                </a:cubicBezTo>
                <a:lnTo>
                  <a:pt x="216785" y="131210"/>
                </a:lnTo>
                <a:cubicBezTo>
                  <a:pt x="222366" y="140465"/>
                  <a:pt x="221779" y="151983"/>
                  <a:pt x="215286" y="160619"/>
                </a:cubicBezTo>
                <a:lnTo>
                  <a:pt x="213805" y="162105"/>
                </a:lnTo>
                <a:cubicBezTo>
                  <a:pt x="218946" y="172938"/>
                  <a:pt x="214526" y="186813"/>
                  <a:pt x="203421" y="196175"/>
                </a:cubicBezTo>
                <a:cubicBezTo>
                  <a:pt x="208012" y="206854"/>
                  <a:pt x="220050" y="212429"/>
                  <a:pt x="231622" y="209082"/>
                </a:cubicBezTo>
                <a:cubicBezTo>
                  <a:pt x="239377" y="206838"/>
                  <a:pt x="243741" y="201989"/>
                  <a:pt x="246092" y="195539"/>
                </a:cubicBezTo>
                <a:cubicBezTo>
                  <a:pt x="255042" y="199507"/>
                  <a:pt x="265290" y="198199"/>
                  <a:pt x="272958" y="192601"/>
                </a:cubicBezTo>
                <a:lnTo>
                  <a:pt x="276795" y="193971"/>
                </a:lnTo>
                <a:cubicBezTo>
                  <a:pt x="289009" y="194016"/>
                  <a:pt x="298363" y="193248"/>
                  <a:pt x="304258" y="183694"/>
                </a:cubicBezTo>
                <a:cubicBezTo>
                  <a:pt x="309343" y="175453"/>
                  <a:pt x="308953" y="165378"/>
                  <a:pt x="303795" y="157923"/>
                </a:cubicBezTo>
                <a:cubicBezTo>
                  <a:pt x="298315" y="164420"/>
                  <a:pt x="291041" y="168177"/>
                  <a:pt x="283702" y="168174"/>
                </a:cubicBezTo>
                <a:lnTo>
                  <a:pt x="283555" y="164527"/>
                </a:lnTo>
                <a:cubicBezTo>
                  <a:pt x="293404" y="164978"/>
                  <a:pt x="303289" y="157339"/>
                  <a:pt x="308110" y="145450"/>
                </a:cubicBezTo>
                <a:cubicBezTo>
                  <a:pt x="311022" y="136198"/>
                  <a:pt x="308752" y="126109"/>
                  <a:pt x="302169" y="119023"/>
                </a:cubicBezTo>
                <a:cubicBezTo>
                  <a:pt x="296249" y="127191"/>
                  <a:pt x="286098" y="131525"/>
                  <a:pt x="275782" y="130309"/>
                </a:cubicBezTo>
                <a:lnTo>
                  <a:pt x="276183" y="127106"/>
                </a:lnTo>
                <a:cubicBezTo>
                  <a:pt x="285405" y="128184"/>
                  <a:pt x="294478" y="124281"/>
                  <a:pt x="299730" y="116974"/>
                </a:cubicBezTo>
                <a:lnTo>
                  <a:pt x="300207" y="116045"/>
                </a:lnTo>
                <a:cubicBezTo>
                  <a:pt x="300079" y="107222"/>
                  <a:pt x="295342" y="98867"/>
                  <a:pt x="287259" y="93880"/>
                </a:cubicBezTo>
                <a:cubicBezTo>
                  <a:pt x="284295" y="92051"/>
                  <a:pt x="281129" y="90828"/>
                  <a:pt x="277855" y="90561"/>
                </a:cubicBezTo>
                <a:cubicBezTo>
                  <a:pt x="271916" y="104194"/>
                  <a:pt x="259881" y="112708"/>
                  <a:pt x="248172" y="111695"/>
                </a:cubicBezTo>
                <a:cubicBezTo>
                  <a:pt x="248002" y="114741"/>
                  <a:pt x="246936" y="117719"/>
                  <a:pt x="245089" y="120348"/>
                </a:cubicBezTo>
                <a:cubicBezTo>
                  <a:pt x="241307" y="125729"/>
                  <a:pt x="234825" y="128827"/>
                  <a:pt x="228007" y="128511"/>
                </a:cubicBezTo>
                <a:lnTo>
                  <a:pt x="228158" y="125380"/>
                </a:lnTo>
                <a:cubicBezTo>
                  <a:pt x="233848" y="125642"/>
                  <a:pt x="239262" y="123097"/>
                  <a:pt x="242439" y="118667"/>
                </a:cubicBezTo>
                <a:cubicBezTo>
                  <a:pt x="244071" y="116391"/>
                  <a:pt x="244987" y="113796"/>
                  <a:pt x="245116" y="111152"/>
                </a:cubicBezTo>
                <a:lnTo>
                  <a:pt x="243716" y="110904"/>
                </a:lnTo>
                <a:lnTo>
                  <a:pt x="244539" y="108155"/>
                </a:lnTo>
                <a:cubicBezTo>
                  <a:pt x="244792" y="106166"/>
                  <a:pt x="244131" y="104285"/>
                  <a:pt x="243078" y="102544"/>
                </a:cubicBezTo>
                <a:cubicBezTo>
                  <a:pt x="240257" y="97875"/>
                  <a:pt x="235048" y="94922"/>
                  <a:pt x="229344" y="94755"/>
                </a:cubicBezTo>
                <a:lnTo>
                  <a:pt x="229436" y="91621"/>
                </a:lnTo>
                <a:cubicBezTo>
                  <a:pt x="236268" y="91821"/>
                  <a:pt x="242499" y="95409"/>
                  <a:pt x="245850" y="101072"/>
                </a:cubicBezTo>
                <a:cubicBezTo>
                  <a:pt x="247129" y="103235"/>
                  <a:pt x="247915" y="105575"/>
                  <a:pt x="248037" y="107973"/>
                </a:cubicBezTo>
                <a:cubicBezTo>
                  <a:pt x="258268" y="109553"/>
                  <a:pt x="268981" y="102051"/>
                  <a:pt x="274232" y="89778"/>
                </a:cubicBezTo>
                <a:cubicBezTo>
                  <a:pt x="278708" y="77339"/>
                  <a:pt x="274020" y="63056"/>
                  <a:pt x="262316" y="55834"/>
                </a:cubicBezTo>
                <a:cubicBezTo>
                  <a:pt x="257734" y="53007"/>
                  <a:pt x="252666" y="51626"/>
                  <a:pt x="247691" y="52231"/>
                </a:cubicBezTo>
                <a:cubicBezTo>
                  <a:pt x="248705" y="60913"/>
                  <a:pt x="245967" y="69020"/>
                  <a:pt x="239739" y="74185"/>
                </a:cubicBezTo>
                <a:lnTo>
                  <a:pt x="237649" y="71664"/>
                </a:lnTo>
                <a:cubicBezTo>
                  <a:pt x="244579" y="65918"/>
                  <a:pt x="246481" y="55888"/>
                  <a:pt x="243151" y="45920"/>
                </a:cubicBezTo>
                <a:cubicBezTo>
                  <a:pt x="241194" y="40124"/>
                  <a:pt x="237183" y="35004"/>
                  <a:pt x="231542" y="31523"/>
                </a:cubicBezTo>
                <a:cubicBezTo>
                  <a:pt x="221392" y="25261"/>
                  <a:pt x="208864" y="26095"/>
                  <a:pt x="199763" y="32668"/>
                </a:cubicBezTo>
                <a:lnTo>
                  <a:pt x="194721" y="27952"/>
                </a:lnTo>
                <a:cubicBezTo>
                  <a:pt x="189842" y="24941"/>
                  <a:pt x="184271" y="23995"/>
                  <a:pt x="179076" y="24908"/>
                </a:cubicBezTo>
                <a:close/>
                <a:moveTo>
                  <a:pt x="190632" y="62"/>
                </a:moveTo>
                <a:cubicBezTo>
                  <a:pt x="300121" y="2329"/>
                  <a:pt x="391248" y="125645"/>
                  <a:pt x="309641" y="225160"/>
                </a:cubicBezTo>
                <a:cubicBezTo>
                  <a:pt x="282892" y="251229"/>
                  <a:pt x="279266" y="288859"/>
                  <a:pt x="302841" y="374772"/>
                </a:cubicBezTo>
                <a:lnTo>
                  <a:pt x="121266" y="376812"/>
                </a:lnTo>
                <a:lnTo>
                  <a:pt x="109025" y="322355"/>
                </a:lnTo>
                <a:cubicBezTo>
                  <a:pt x="76580" y="333165"/>
                  <a:pt x="40716" y="329924"/>
                  <a:pt x="28778" y="318327"/>
                </a:cubicBezTo>
                <a:cubicBezTo>
                  <a:pt x="22923" y="311868"/>
                  <a:pt x="25422" y="291738"/>
                  <a:pt x="32859" y="276164"/>
                </a:cubicBezTo>
                <a:cubicBezTo>
                  <a:pt x="35235" y="270344"/>
                  <a:pt x="23179" y="268321"/>
                  <a:pt x="20618" y="259843"/>
                </a:cubicBezTo>
                <a:cubicBezTo>
                  <a:pt x="19440" y="251965"/>
                  <a:pt x="27377" y="251682"/>
                  <a:pt x="30757" y="247602"/>
                </a:cubicBezTo>
                <a:lnTo>
                  <a:pt x="18516" y="238938"/>
                </a:lnTo>
                <a:cubicBezTo>
                  <a:pt x="12669" y="232923"/>
                  <a:pt x="25811" y="221592"/>
                  <a:pt x="29458" y="212919"/>
                </a:cubicBezTo>
                <a:cubicBezTo>
                  <a:pt x="16679" y="208924"/>
                  <a:pt x="7006" y="203466"/>
                  <a:pt x="307" y="196983"/>
                </a:cubicBezTo>
                <a:cubicBezTo>
                  <a:pt x="-2572" y="186228"/>
                  <a:pt x="15339" y="171234"/>
                  <a:pt x="31089" y="151672"/>
                </a:cubicBezTo>
                <a:cubicBezTo>
                  <a:pt x="47602" y="132201"/>
                  <a:pt x="33821" y="117353"/>
                  <a:pt x="46470" y="75544"/>
                </a:cubicBezTo>
                <a:cubicBezTo>
                  <a:pt x="66559" y="23813"/>
                  <a:pt x="114124" y="-1423"/>
                  <a:pt x="190632" y="62"/>
                </a:cubicBezTo>
                <a:close/>
              </a:path>
            </a:pathLst>
          </a:custGeom>
          <a:ln/>
        </p:spPr>
        <p:style>
          <a:lnRef idx="1">
            <a:schemeClr val="dk1"/>
          </a:lnRef>
          <a:fillRef idx="3">
            <a:schemeClr val="dk1"/>
          </a:fillRef>
          <a:effectRef idx="2">
            <a:schemeClr val="dk1"/>
          </a:effectRef>
          <a:fontRef idx="minor">
            <a:schemeClr val="lt1"/>
          </a:fontRef>
        </p:style>
        <p:txBody>
          <a:bodyPr rtlCol="0" anchor="ctr"/>
          <a:lstStyle/>
          <a:p>
            <a:pPr algn="ctr"/>
            <a:endParaRPr lang="ko-KR" altLang="en-US"/>
          </a:p>
        </p:txBody>
      </p:sp>
      <p:sp>
        <p:nvSpPr>
          <p:cNvPr id="97" name="Trapezoid 13">
            <a:extLst>
              <a:ext uri="{FF2B5EF4-FFF2-40B4-BE49-F238E27FC236}">
                <a16:creationId xmlns="" xmlns:a16="http://schemas.microsoft.com/office/drawing/2014/main" id="{EAB635DE-58EF-4585-A0F5-0790A1957A5B}"/>
              </a:ext>
            </a:extLst>
          </p:cNvPr>
          <p:cNvSpPr/>
          <p:nvPr/>
        </p:nvSpPr>
        <p:spPr>
          <a:xfrm>
            <a:off x="836153" y="3416435"/>
            <a:ext cx="294477" cy="305956"/>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
        <p:nvSpPr>
          <p:cNvPr id="98" name="Trapezoid 13">
            <a:extLst>
              <a:ext uri="{FF2B5EF4-FFF2-40B4-BE49-F238E27FC236}">
                <a16:creationId xmlns="" xmlns:a16="http://schemas.microsoft.com/office/drawing/2014/main" id="{EAB635DE-58EF-4585-A0F5-0790A1957A5B}"/>
              </a:ext>
            </a:extLst>
          </p:cNvPr>
          <p:cNvSpPr/>
          <p:nvPr/>
        </p:nvSpPr>
        <p:spPr>
          <a:xfrm>
            <a:off x="7903316" y="3131125"/>
            <a:ext cx="294477" cy="305956"/>
          </a:xfrm>
          <a:custGeom>
            <a:avLst/>
            <a:gdLst/>
            <a:ahLst/>
            <a:cxnLst/>
            <a:rect l="l" t="t" r="r" b="b"/>
            <a:pathLst>
              <a:path w="2736304" h="2313707">
                <a:moveTo>
                  <a:pt x="1046195" y="1945901"/>
                </a:moveTo>
                <a:lnTo>
                  <a:pt x="998316" y="2093032"/>
                </a:lnTo>
                <a:lnTo>
                  <a:pt x="1737988" y="2093032"/>
                </a:lnTo>
                <a:lnTo>
                  <a:pt x="1690109" y="1945901"/>
                </a:lnTo>
                <a:close/>
                <a:moveTo>
                  <a:pt x="396044" y="89541"/>
                </a:moveTo>
                <a:lnTo>
                  <a:pt x="396044" y="1241668"/>
                </a:lnTo>
                <a:lnTo>
                  <a:pt x="2340260" y="1241668"/>
                </a:lnTo>
                <a:lnTo>
                  <a:pt x="2340260" y="89541"/>
                </a:lnTo>
                <a:close/>
                <a:moveTo>
                  <a:pt x="252028" y="0"/>
                </a:moveTo>
                <a:lnTo>
                  <a:pt x="2484276" y="0"/>
                </a:lnTo>
                <a:lnTo>
                  <a:pt x="2484276" y="1331208"/>
                </a:lnTo>
                <a:lnTo>
                  <a:pt x="2484679" y="1331208"/>
                </a:lnTo>
                <a:lnTo>
                  <a:pt x="2736304" y="2195304"/>
                </a:lnTo>
                <a:lnTo>
                  <a:pt x="2736304" y="2313707"/>
                </a:lnTo>
                <a:lnTo>
                  <a:pt x="0" y="2313707"/>
                </a:lnTo>
                <a:lnTo>
                  <a:pt x="0" y="2195304"/>
                </a:lnTo>
                <a:lnTo>
                  <a:pt x="251625" y="1331208"/>
                </a:lnTo>
                <a:lnTo>
                  <a:pt x="252028" y="1331208"/>
                </a:lnTo>
                <a:close/>
              </a:path>
            </a:pathLst>
          </a:custGeom>
          <a:ln/>
        </p:spPr>
        <p:style>
          <a:lnRef idx="2">
            <a:schemeClr val="dk1"/>
          </a:lnRef>
          <a:fillRef idx="1">
            <a:schemeClr val="lt1"/>
          </a:fillRef>
          <a:effectRef idx="0">
            <a:schemeClr val="dk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a:p>
        </p:txBody>
      </p:sp>
    </p:spTree>
    <p:extLst>
      <p:ext uri="{BB962C8B-B14F-4D97-AF65-F5344CB8AC3E}">
        <p14:creationId xmlns:p14="http://schemas.microsoft.com/office/powerpoint/2010/main" val="36560223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686178" y="362454"/>
            <a:ext cx="7380312" cy="776530"/>
          </a:xfrm>
          <a:prstGeom prst="rect">
            <a:avLst/>
          </a:prstGeom>
        </p:spPr>
        <p:txBody>
          <a:bodyPr/>
          <a:lstStyle/>
          <a:p>
            <a:r>
              <a:rPr lang="en-US" altLang="ko-KR" sz="3200" b="1" dirty="0" err="1" smtClean="0"/>
              <a:t>Hambatan</a:t>
            </a:r>
            <a:r>
              <a:rPr lang="en-US" altLang="ko-KR" sz="3200" b="1" dirty="0" smtClean="0"/>
              <a:t> </a:t>
            </a:r>
            <a:r>
              <a:rPr lang="en-US" altLang="ko-KR" sz="3200" b="1" dirty="0" err="1" smtClean="0"/>
              <a:t>Akses</a:t>
            </a:r>
            <a:r>
              <a:rPr lang="en-US" altLang="ko-KR" sz="3200" b="1" dirty="0" smtClean="0"/>
              <a:t> </a:t>
            </a:r>
            <a:r>
              <a:rPr lang="en-US" altLang="ko-KR" sz="3200" b="1" dirty="0" err="1" smtClean="0"/>
              <a:t>Informasi</a:t>
            </a:r>
            <a:endParaRPr lang="ko-KR" altLang="en-US" sz="3200" b="1" dirty="0"/>
          </a:p>
        </p:txBody>
      </p:sp>
      <p:sp>
        <p:nvSpPr>
          <p:cNvPr id="7" name="Frame 6"/>
          <p:cNvSpPr/>
          <p:nvPr/>
        </p:nvSpPr>
        <p:spPr>
          <a:xfrm>
            <a:off x="2267664" y="1167534"/>
            <a:ext cx="6156336" cy="3435965"/>
          </a:xfrm>
          <a:prstGeom prst="frame">
            <a:avLst>
              <a:gd name="adj1" fmla="val 185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8" name="Rectangle 7"/>
          <p:cNvSpPr/>
          <p:nvPr/>
        </p:nvSpPr>
        <p:spPr>
          <a:xfrm>
            <a:off x="2501516" y="1409352"/>
            <a:ext cx="5688632" cy="295232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9" name="TextBox 8"/>
          <p:cNvSpPr txBox="1"/>
          <p:nvPr/>
        </p:nvSpPr>
        <p:spPr>
          <a:xfrm>
            <a:off x="2738914" y="1904097"/>
            <a:ext cx="5274840" cy="2062103"/>
          </a:xfrm>
          <a:prstGeom prst="rect">
            <a:avLst/>
          </a:prstGeom>
          <a:noFill/>
        </p:spPr>
        <p:txBody>
          <a:bodyPr wrap="square" rtlCol="0">
            <a:spAutoFit/>
          </a:bodyPr>
          <a:lstStyle/>
          <a:p>
            <a:pPr algn="just"/>
            <a:r>
              <a:rPr lang="en-US" altLang="ko-KR" sz="1600" dirty="0" err="1" smtClean="0">
                <a:solidFill>
                  <a:schemeClr val="tx1">
                    <a:lumMod val="75000"/>
                    <a:lumOff val="25000"/>
                  </a:schemeClr>
                </a:solidFill>
                <a:latin typeface="Arial Narrow" pitchFamily="34" charset="0"/>
                <a:cs typeface="Arial" pitchFamily="34" charset="0"/>
              </a:rPr>
              <a:t>Hambatan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muncul</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dari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pencari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akses</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informasi,sumber</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Pencari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misalnya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tidak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mengetahui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kebutuhan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informasinya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tidak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tahu</a:t>
            </a:r>
            <a:r>
              <a:rPr lang="en-US" altLang="ko-KR" sz="1600" dirty="0" smtClean="0">
                <a:solidFill>
                  <a:schemeClr val="tx1">
                    <a:lumMod val="75000"/>
                    <a:lumOff val="25000"/>
                  </a:schemeClr>
                </a:solidFill>
                <a:latin typeface="Arial Narrow" pitchFamily="34" charset="0"/>
                <a:cs typeface="Arial" pitchFamily="34" charset="0"/>
              </a:rPr>
              <a:t> di </a:t>
            </a:r>
            <a:r>
              <a:rPr lang="en-US" altLang="ko-KR" sz="1600" dirty="0" err="1" smtClean="0">
                <a:solidFill>
                  <a:schemeClr val="tx1">
                    <a:lumMod val="75000"/>
                    <a:lumOff val="25000"/>
                  </a:schemeClr>
                </a:solidFill>
                <a:latin typeface="Arial Narrow" pitchFamily="34" charset="0"/>
                <a:cs typeface="Arial" pitchFamily="34" charset="0"/>
              </a:rPr>
              <a:t>mana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mendapatkan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yang </a:t>
            </a:r>
            <a:r>
              <a:rPr lang="en-US" altLang="ko-KR" sz="1600" dirty="0" err="1" smtClean="0">
                <a:solidFill>
                  <a:schemeClr val="tx1">
                    <a:lumMod val="75000"/>
                    <a:lumOff val="25000"/>
                  </a:schemeClr>
                </a:solidFill>
                <a:latin typeface="Arial Narrow" pitchFamily="34" charset="0"/>
                <a:cs typeface="Arial" pitchFamily="34" charset="0"/>
              </a:rPr>
              <a:t>dibutuhkannya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kurangnya</a:t>
            </a:r>
            <a:r>
              <a:rPr lang="en-US" altLang="ko-KR" sz="1600" dirty="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kepercayaan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diri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kemampuan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memilah</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Akses</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seperti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jaringan</a:t>
            </a:r>
            <a:r>
              <a:rPr lang="en-US" altLang="ko-KR" sz="1600" dirty="0" smtClean="0">
                <a:solidFill>
                  <a:schemeClr val="tx1">
                    <a:lumMod val="75000"/>
                    <a:lumOff val="25000"/>
                  </a:schemeClr>
                </a:solidFill>
                <a:latin typeface="Arial Narrow" pitchFamily="34" charset="0"/>
                <a:cs typeface="Arial" pitchFamily="34" charset="0"/>
              </a:rPr>
              <a:t> yang </a:t>
            </a:r>
            <a:r>
              <a:rPr lang="en-US" altLang="ko-KR" sz="1600" dirty="0" err="1" smtClean="0">
                <a:solidFill>
                  <a:schemeClr val="tx1">
                    <a:lumMod val="75000"/>
                    <a:lumOff val="25000"/>
                  </a:schemeClr>
                </a:solidFill>
                <a:latin typeface="Arial Narrow" pitchFamily="34" charset="0"/>
                <a:cs typeface="Arial" pitchFamily="34" charset="0"/>
              </a:rPr>
              <a:t>buruk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Sumber</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misalnya</a:t>
            </a:r>
            <a:r>
              <a:rPr lang="en-US" altLang="ko-KR" sz="1600" dirty="0" smtClean="0">
                <a:solidFill>
                  <a:schemeClr val="tx1">
                    <a:lumMod val="75000"/>
                    <a:lumOff val="25000"/>
                  </a:schemeClr>
                </a:solidFill>
                <a:latin typeface="Arial Narrow" pitchFamily="34" charset="0"/>
                <a:cs typeface="Arial" pitchFamily="34" charset="0"/>
              </a:rPr>
              <a:t> blog </a:t>
            </a:r>
            <a:r>
              <a:rPr lang="en-US" altLang="ko-KR" sz="1600" dirty="0" err="1" smtClean="0">
                <a:solidFill>
                  <a:schemeClr val="tx1">
                    <a:lumMod val="75000"/>
                    <a:lumOff val="25000"/>
                  </a:schemeClr>
                </a:solidFill>
                <a:latin typeface="Arial Narrow" pitchFamily="34" charset="0"/>
                <a:cs typeface="Arial" pitchFamily="34" charset="0"/>
              </a:rPr>
              <a:t>tersebut</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merupakan</a:t>
            </a:r>
            <a:r>
              <a:rPr lang="en-US" altLang="ko-KR" sz="1600" dirty="0" smtClean="0">
                <a:solidFill>
                  <a:schemeClr val="tx1">
                    <a:lumMod val="75000"/>
                    <a:lumOff val="25000"/>
                  </a:schemeClr>
                </a:solidFill>
                <a:latin typeface="Arial Narrow" pitchFamily="34" charset="0"/>
                <a:cs typeface="Arial" pitchFamily="34" charset="0"/>
              </a:rPr>
              <a:t> blog yang </a:t>
            </a:r>
            <a:r>
              <a:rPr lang="en-US" altLang="ko-KR" sz="1600" dirty="0" err="1" smtClean="0">
                <a:solidFill>
                  <a:schemeClr val="tx1">
                    <a:lumMod val="75000"/>
                    <a:lumOff val="25000"/>
                  </a:schemeClr>
                </a:solidFill>
                <a:latin typeface="Arial Narrow" pitchFamily="34" charset="0"/>
                <a:cs typeface="Arial" pitchFamily="34" charset="0"/>
              </a:rPr>
              <a:t>tidak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dipercaya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memuat</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informasi</a:t>
            </a:r>
            <a:r>
              <a:rPr lang="en-US" altLang="ko-KR" sz="1600" dirty="0" smtClean="0">
                <a:solidFill>
                  <a:schemeClr val="tx1">
                    <a:lumMod val="75000"/>
                    <a:lumOff val="25000"/>
                  </a:schemeClr>
                </a:solidFill>
                <a:latin typeface="Arial Narrow" pitchFamily="34" charset="0"/>
                <a:cs typeface="Arial" pitchFamily="34" charset="0"/>
              </a:rPr>
              <a:t> yang </a:t>
            </a:r>
            <a:r>
              <a:rPr lang="en-US" altLang="ko-KR" sz="1600" dirty="0" err="1" smtClean="0">
                <a:solidFill>
                  <a:schemeClr val="tx1">
                    <a:lumMod val="75000"/>
                    <a:lumOff val="25000"/>
                  </a:schemeClr>
                </a:solidFill>
                <a:latin typeface="Arial Narrow" pitchFamily="34" charset="0"/>
                <a:cs typeface="Arial" pitchFamily="34" charset="0"/>
              </a:rPr>
              <a:t>tidak</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diketahui</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kutipan</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sumbernya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sehingga</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memuat</a:t>
            </a:r>
            <a:r>
              <a:rPr lang="en-US" altLang="ko-KR" sz="1600" dirty="0" smtClean="0">
                <a:solidFill>
                  <a:schemeClr val="tx1">
                    <a:lumMod val="75000"/>
                    <a:lumOff val="25000"/>
                  </a:schemeClr>
                </a:solidFill>
                <a:latin typeface="Arial Narrow" pitchFamily="34" charset="0"/>
                <a:cs typeface="Arial" pitchFamily="34" charset="0"/>
              </a:rPr>
              <a:t> info </a:t>
            </a:r>
            <a:r>
              <a:rPr lang="en-US" altLang="ko-KR" sz="1600" dirty="0" err="1" smtClean="0">
                <a:solidFill>
                  <a:schemeClr val="tx1">
                    <a:lumMod val="75000"/>
                    <a:lumOff val="25000"/>
                  </a:schemeClr>
                </a:solidFill>
                <a:latin typeface="Arial Narrow" pitchFamily="34" charset="0"/>
                <a:cs typeface="Arial" pitchFamily="34" charset="0"/>
              </a:rPr>
              <a:t>palsu</a:t>
            </a:r>
            <a:r>
              <a:rPr lang="en-US" altLang="ko-KR" sz="1600" dirty="0" smtClean="0">
                <a:solidFill>
                  <a:schemeClr val="tx1">
                    <a:lumMod val="75000"/>
                    <a:lumOff val="25000"/>
                  </a:schemeClr>
                </a:solidFill>
                <a:latin typeface="Arial Narrow" pitchFamily="34" charset="0"/>
                <a:cs typeface="Arial" pitchFamily="34" charset="0"/>
              </a:rPr>
              <a:t> </a:t>
            </a:r>
            <a:r>
              <a:rPr lang="en-US" altLang="ko-KR" sz="1600" dirty="0" err="1" smtClean="0">
                <a:solidFill>
                  <a:schemeClr val="tx1">
                    <a:lumMod val="75000"/>
                    <a:lumOff val="25000"/>
                  </a:schemeClr>
                </a:solidFill>
                <a:latin typeface="Arial Narrow" pitchFamily="34" charset="0"/>
                <a:cs typeface="Arial" pitchFamily="34" charset="0"/>
              </a:rPr>
              <a:t>atau</a:t>
            </a:r>
            <a:r>
              <a:rPr lang="en-US" altLang="ko-KR" sz="1600" dirty="0" smtClean="0">
                <a:solidFill>
                  <a:schemeClr val="tx1">
                    <a:lumMod val="75000"/>
                    <a:lumOff val="25000"/>
                  </a:schemeClr>
                </a:solidFill>
                <a:latin typeface="Arial Narrow" pitchFamily="34" charset="0"/>
                <a:cs typeface="Arial" pitchFamily="34" charset="0"/>
              </a:rPr>
              <a:t> hoax</a:t>
            </a:r>
            <a:r>
              <a:rPr lang="en-US" altLang="ko-KR" sz="1600" dirty="0" smtClean="0">
                <a:solidFill>
                  <a:schemeClr val="tx1">
                    <a:lumMod val="75000"/>
                    <a:lumOff val="25000"/>
                  </a:schemeClr>
                </a:solidFill>
                <a:cs typeface="Arial" pitchFamily="34" charset="0"/>
              </a:rPr>
              <a:t>.</a:t>
            </a:r>
            <a:endParaRPr lang="en-US" altLang="ko-KR" sz="1600" dirty="0">
              <a:solidFill>
                <a:schemeClr val="tx1">
                  <a:lumMod val="75000"/>
                  <a:lumOff val="25000"/>
                </a:schemeClr>
              </a:solidFill>
              <a:cs typeface="Arial" pitchFamily="34" charset="0"/>
            </a:endParaRPr>
          </a:p>
        </p:txBody>
      </p:sp>
    </p:spTree>
    <p:extLst>
      <p:ext uri="{BB962C8B-B14F-4D97-AF65-F5344CB8AC3E}">
        <p14:creationId xmlns:p14="http://schemas.microsoft.com/office/powerpoint/2010/main" val="21903388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prstGeom prst="rect">
            <a:avLst/>
          </a:prstGeom>
        </p:spPr>
        <p:txBody>
          <a:bodyPr/>
          <a:lstStyle/>
          <a:p>
            <a:r>
              <a:rPr lang="en-US" altLang="ko-KR" dirty="0" err="1" smtClean="0"/>
              <a:t>Terima</a:t>
            </a:r>
            <a:r>
              <a:rPr lang="en-US" altLang="ko-KR" dirty="0" smtClean="0"/>
              <a:t> </a:t>
            </a:r>
            <a:r>
              <a:rPr lang="en-US" altLang="ko-KR" dirty="0" err="1" smtClean="0"/>
              <a:t>Kasih</a:t>
            </a:r>
            <a:endParaRPr lang="ko-KR" altLang="en-US" dirty="0"/>
          </a:p>
        </p:txBody>
      </p:sp>
      <p:sp>
        <p:nvSpPr>
          <p:cNvPr id="5" name="Freeform 32">
            <a:extLst>
              <a:ext uri="{FF2B5EF4-FFF2-40B4-BE49-F238E27FC236}">
                <a16:creationId xmlns="" xmlns:a16="http://schemas.microsoft.com/office/drawing/2014/main" id="{9C5A04AA-A50B-457A-A783-D941E78BCCDF}"/>
              </a:ext>
            </a:extLst>
          </p:cNvPr>
          <p:cNvSpPr/>
          <p:nvPr/>
        </p:nvSpPr>
        <p:spPr>
          <a:xfrm>
            <a:off x="6156176" y="3651870"/>
            <a:ext cx="504056" cy="517760"/>
          </a:xfrm>
          <a:custGeom>
            <a:avLst/>
            <a:gdLst/>
            <a:ahLst/>
            <a:cxnLst/>
            <a:rect l="l" t="t" r="r" b="b"/>
            <a:pathLst>
              <a:path w="3210745" h="2940925">
                <a:moveTo>
                  <a:pt x="340528" y="2526682"/>
                </a:moveTo>
                <a:cubicBezTo>
                  <a:pt x="280875" y="2526682"/>
                  <a:pt x="232516" y="2575041"/>
                  <a:pt x="232516" y="2634694"/>
                </a:cubicBezTo>
                <a:cubicBezTo>
                  <a:pt x="232516" y="2694347"/>
                  <a:pt x="280875" y="2742706"/>
                  <a:pt x="340528" y="2742706"/>
                </a:cubicBezTo>
                <a:cubicBezTo>
                  <a:pt x="400181" y="2742706"/>
                  <a:pt x="448540" y="2694347"/>
                  <a:pt x="448540" y="2634694"/>
                </a:cubicBezTo>
                <a:cubicBezTo>
                  <a:pt x="448540" y="2575041"/>
                  <a:pt x="400181" y="2526682"/>
                  <a:pt x="340528" y="2526682"/>
                </a:cubicBezTo>
                <a:close/>
                <a:moveTo>
                  <a:pt x="1821636" y="152"/>
                </a:moveTo>
                <a:cubicBezTo>
                  <a:pt x="1920275" y="-4956"/>
                  <a:pt x="2051571" y="119306"/>
                  <a:pt x="2102482" y="278737"/>
                </a:cubicBezTo>
                <a:cubicBezTo>
                  <a:pt x="2192513" y="649582"/>
                  <a:pt x="1575154" y="1213351"/>
                  <a:pt x="2006019" y="1236931"/>
                </a:cubicBezTo>
                <a:cubicBezTo>
                  <a:pt x="2310412" y="1206920"/>
                  <a:pt x="2473326" y="1176910"/>
                  <a:pt x="2803442" y="1166192"/>
                </a:cubicBezTo>
                <a:cubicBezTo>
                  <a:pt x="3103547" y="1170479"/>
                  <a:pt x="3152850" y="1361260"/>
                  <a:pt x="3002798" y="1564903"/>
                </a:cubicBezTo>
                <a:cubicBezTo>
                  <a:pt x="3191435" y="1575621"/>
                  <a:pt x="3347919" y="1869296"/>
                  <a:pt x="3022090" y="1989338"/>
                </a:cubicBezTo>
                <a:cubicBezTo>
                  <a:pt x="3332913" y="2182262"/>
                  <a:pt x="3154994" y="2426634"/>
                  <a:pt x="2977074" y="2471650"/>
                </a:cubicBezTo>
                <a:cubicBezTo>
                  <a:pt x="3127127" y="2606697"/>
                  <a:pt x="3109978" y="2709590"/>
                  <a:pt x="2957782" y="2793191"/>
                </a:cubicBezTo>
                <a:cubicBezTo>
                  <a:pt x="2620164" y="2932526"/>
                  <a:pt x="1747715" y="3028988"/>
                  <a:pt x="1253613" y="2818914"/>
                </a:cubicBezTo>
                <a:cubicBezTo>
                  <a:pt x="1018944" y="2738561"/>
                  <a:pt x="869067" y="2654318"/>
                  <a:pt x="700568" y="2648441"/>
                </a:cubicBezTo>
                <a:lnTo>
                  <a:pt x="700568" y="2796242"/>
                </a:lnTo>
                <a:cubicBezTo>
                  <a:pt x="700568" y="2860729"/>
                  <a:pt x="648291" y="2913006"/>
                  <a:pt x="583804" y="2913006"/>
                </a:cubicBezTo>
                <a:lnTo>
                  <a:pt x="0" y="2913006"/>
                </a:lnTo>
                <a:lnTo>
                  <a:pt x="0" y="1400838"/>
                </a:lnTo>
                <a:lnTo>
                  <a:pt x="583804" y="1400838"/>
                </a:lnTo>
                <a:cubicBezTo>
                  <a:pt x="648291" y="1400838"/>
                  <a:pt x="700568" y="1453115"/>
                  <a:pt x="700568" y="1517602"/>
                </a:cubicBezTo>
                <a:lnTo>
                  <a:pt x="700568" y="1571674"/>
                </a:lnTo>
                <a:cubicBezTo>
                  <a:pt x="721537" y="1568378"/>
                  <a:pt x="746526" y="1559634"/>
                  <a:pt x="784162" y="1539180"/>
                </a:cubicBezTo>
                <a:cubicBezTo>
                  <a:pt x="831321" y="1421281"/>
                  <a:pt x="890271" y="1323747"/>
                  <a:pt x="1034964" y="1191915"/>
                </a:cubicBezTo>
                <a:cubicBezTo>
                  <a:pt x="1257900" y="851081"/>
                  <a:pt x="1628744" y="677449"/>
                  <a:pt x="1703770" y="169413"/>
                </a:cubicBezTo>
                <a:cubicBezTo>
                  <a:pt x="1715024" y="52855"/>
                  <a:pt x="1762452" y="3217"/>
                  <a:pt x="1821636" y="152"/>
                </a:cubicBezTo>
                <a:close/>
              </a:path>
            </a:pathLst>
          </a:custGeom>
          <a:ln/>
        </p:spPr>
        <p:style>
          <a:lnRef idx="0">
            <a:schemeClr val="accent5"/>
          </a:lnRef>
          <a:fillRef idx="3">
            <a:schemeClr val="accent5"/>
          </a:fillRef>
          <a:effectRef idx="3">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dirty="0"/>
          </a:p>
        </p:txBody>
      </p:sp>
    </p:spTree>
    <p:extLst>
      <p:ext uri="{BB962C8B-B14F-4D97-AF65-F5344CB8AC3E}">
        <p14:creationId xmlns:p14="http://schemas.microsoft.com/office/powerpoint/2010/main" val="419217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Cover and End Slide Master">
  <a:themeElements>
    <a:clrScheme name="ALLPPT-COLOR-A03">
      <a:dk1>
        <a:sysClr val="windowText" lastClr="000000"/>
      </a:dk1>
      <a:lt1>
        <a:sysClr val="window" lastClr="FFFFFF"/>
      </a:lt1>
      <a:dk2>
        <a:srgbClr val="1F497D"/>
      </a:dk2>
      <a:lt2>
        <a:srgbClr val="EEECE1"/>
      </a:lt2>
      <a:accent1>
        <a:srgbClr val="FEB856"/>
      </a:accent1>
      <a:accent2>
        <a:srgbClr val="1CBBB4"/>
      </a:accent2>
      <a:accent3>
        <a:srgbClr val="9FEDF0"/>
      </a:accent3>
      <a:accent4>
        <a:srgbClr val="9FEDF0"/>
      </a:accent4>
      <a:accent5>
        <a:srgbClr val="576868"/>
      </a:accent5>
      <a:accent6>
        <a:srgbClr val="CBCBCB"/>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Contents Slide Master">
  <a:themeElements>
    <a:clrScheme name="ALLPPT-COLOR-A03">
      <a:dk1>
        <a:sysClr val="windowText" lastClr="000000"/>
      </a:dk1>
      <a:lt1>
        <a:sysClr val="window" lastClr="FFFFFF"/>
      </a:lt1>
      <a:dk2>
        <a:srgbClr val="1F497D"/>
      </a:dk2>
      <a:lt2>
        <a:srgbClr val="EEECE1"/>
      </a:lt2>
      <a:accent1>
        <a:srgbClr val="FEB856"/>
      </a:accent1>
      <a:accent2>
        <a:srgbClr val="1CBBB4"/>
      </a:accent2>
      <a:accent3>
        <a:srgbClr val="9FEDF0"/>
      </a:accent3>
      <a:accent4>
        <a:srgbClr val="9FEDF0"/>
      </a:accent4>
      <a:accent5>
        <a:srgbClr val="576868"/>
      </a:accent5>
      <a:accent6>
        <a:srgbClr val="CBCBCB"/>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Section Break Slide Master">
  <a:themeElements>
    <a:clrScheme name="ALLPPT-COLOR-A03">
      <a:dk1>
        <a:sysClr val="windowText" lastClr="000000"/>
      </a:dk1>
      <a:lt1>
        <a:sysClr val="window" lastClr="FFFFFF"/>
      </a:lt1>
      <a:dk2>
        <a:srgbClr val="1F497D"/>
      </a:dk2>
      <a:lt2>
        <a:srgbClr val="EEECE1"/>
      </a:lt2>
      <a:accent1>
        <a:srgbClr val="FEB856"/>
      </a:accent1>
      <a:accent2>
        <a:srgbClr val="1CBBB4"/>
      </a:accent2>
      <a:accent3>
        <a:srgbClr val="9FEDF0"/>
      </a:accent3>
      <a:accent4>
        <a:srgbClr val="9FEDF0"/>
      </a:accent4>
      <a:accent5>
        <a:srgbClr val="576868"/>
      </a:accent5>
      <a:accent6>
        <a:srgbClr val="CBCBCB"/>
      </a:accent6>
      <a:hlink>
        <a:srgbClr val="000000"/>
      </a:hlink>
      <a:folHlink>
        <a:srgbClr val="000000"/>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1767</TotalTime>
  <Words>296</Words>
  <Application>Microsoft Office PowerPoint</Application>
  <PresentationFormat>On-screen Show (16:9)</PresentationFormat>
  <Paragraphs>39</Paragraphs>
  <Slides>8</Slides>
  <Notes>0</Notes>
  <HiddenSlides>0</HiddenSlides>
  <MMClips>0</MMClips>
  <ScaleCrop>false</ScaleCrop>
  <HeadingPairs>
    <vt:vector size="4" baseType="variant">
      <vt:variant>
        <vt:lpstr>Theme</vt:lpstr>
      </vt:variant>
      <vt:variant>
        <vt:i4>3</vt:i4>
      </vt:variant>
      <vt:variant>
        <vt:lpstr>Slide Titles</vt:lpstr>
      </vt:variant>
      <vt:variant>
        <vt:i4>8</vt:i4>
      </vt:variant>
    </vt:vector>
  </HeadingPairs>
  <TitlesOfParts>
    <vt:vector size="11" baseType="lpstr">
      <vt:lpstr>Cover and End Slide Master</vt:lpstr>
      <vt:lpstr>Contents Slide Master</vt:lpstr>
      <vt:lpstr>Section Break Slide Master</vt:lpstr>
      <vt:lpstr>LITERASI INFORMASI “AKSES INFORMASI”</vt:lpstr>
      <vt:lpstr>Akses adalah peluang atau kesempatan dalam memperoleh atau menggunakan sumber daya tertentu sementara informasi adalah Penerangan, keterangan, pemberitahuan atau berita sesuatu  keseluruhan makna yang menunjang amanat yang terlihat di bagian amanat amanat itu.</vt:lpstr>
      <vt:lpstr>Dampak Akses Informasi</vt:lpstr>
      <vt:lpstr>B. Dampak Negatif</vt:lpstr>
      <vt:lpstr>Sumber Informasi</vt:lpstr>
      <vt:lpstr>Contoh Mengakses Informasi</vt:lpstr>
      <vt:lpstr>Hambatan Akses Informasi</vt:lpstr>
      <vt:lpstr>Terima Kasih</vt:lpstr>
    </vt:vector>
  </TitlesOfParts>
  <Company>Microsoft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googleslidesppt.com;allppt.com</dc:creator>
  <cp:lastModifiedBy>Lenovo</cp:lastModifiedBy>
  <cp:revision>122</cp:revision>
  <dcterms:created xsi:type="dcterms:W3CDTF">2016-11-09T00:26:40Z</dcterms:created>
  <dcterms:modified xsi:type="dcterms:W3CDTF">2020-05-04T02:54:21Z</dcterms:modified>
</cp:coreProperties>
</file>