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  <p:sldId id="318" r:id="rId33"/>
    <p:sldId id="320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F2ACDB-F26F-48B0-BC52-B7C65CB961EB}" type="datetimeFigureOut">
              <a:rPr lang="id-ID" smtClean="0"/>
              <a:pPr/>
              <a:t>14/06/2016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606D99-466C-402B-896C-711ED0E66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232247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ANALISIS KEBUTUHAN DATA DAN INFORMASI PUSKESMAS</a:t>
            </a:r>
            <a:endParaRPr lang="id-ID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89040"/>
            <a:ext cx="7772400" cy="1872207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7030A0"/>
                </a:solidFill>
                <a:latin typeface="Comic Sans MS" pitchFamily="66" charset="0"/>
              </a:rPr>
              <a:t>Materi (13)</a:t>
            </a:r>
          </a:p>
          <a:p>
            <a:pPr algn="ctr"/>
            <a:r>
              <a:rPr lang="id-ID" sz="3200" dirty="0" smtClean="0">
                <a:solidFill>
                  <a:srgbClr val="7030A0"/>
                </a:solidFill>
                <a:latin typeface="Comic Sans MS" pitchFamily="66" charset="0"/>
              </a:rPr>
              <a:t>MK </a:t>
            </a:r>
            <a:r>
              <a:rPr lang="id-ID" sz="3200" dirty="0" smtClean="0">
                <a:solidFill>
                  <a:srgbClr val="7030A0"/>
                </a:solidFill>
                <a:latin typeface="Comic Sans MS" pitchFamily="66" charset="0"/>
              </a:rPr>
              <a:t>Simkes</a:t>
            </a:r>
            <a:endParaRPr lang="id-ID" sz="32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3. </a:t>
            </a:r>
            <a:r>
              <a:rPr lang="id-ID" sz="3200" u="sng" dirty="0" smtClean="0">
                <a:latin typeface="Comic Sans MS" pitchFamily="66" charset="0"/>
              </a:rPr>
              <a:t>Sarana Kesehatan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 a. </a:t>
            </a:r>
            <a:r>
              <a:rPr lang="id-ID" sz="3200" u="sng" dirty="0" smtClean="0">
                <a:latin typeface="Comic Sans MS" pitchFamily="66" charset="0"/>
              </a:rPr>
              <a:t>Pelayanan Dasar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</a:t>
            </a:r>
            <a:r>
              <a:rPr lang="id-ID" sz="3300" dirty="0" smtClean="0">
                <a:latin typeface="Comic Sans MS" pitchFamily="66" charset="0"/>
              </a:rPr>
              <a:t>  </a:t>
            </a:r>
            <a:r>
              <a:rPr lang="id-ID" sz="3300" dirty="0" smtClean="0">
                <a:latin typeface="Comic Sans MS" pitchFamily="66" charset="0"/>
                <a:sym typeface="Wingdings 2"/>
              </a:rPr>
              <a:t> data yang dikumpulkan : </a:t>
            </a:r>
          </a:p>
          <a:p>
            <a:pPr marL="900113" indent="-790575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- nama, alamat, pengelola, perijinan, tenaga, peralatan, jml TT (BP, BKIA swasta, instansi lain)</a:t>
            </a:r>
          </a:p>
          <a:p>
            <a:pPr marL="900113" indent="-790575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- nama, alamat, perijinan : Dr, Drg, bidan, perawat praktek, batra (dukun bayi, dukun pijat, akupuntur,dll)</a:t>
            </a:r>
          </a:p>
          <a:p>
            <a:pPr>
              <a:buNone/>
            </a:pPr>
            <a:r>
              <a:rPr lang="id-ID" sz="3300" dirty="0" smtClean="0">
                <a:latin typeface="Comic Sans MS" pitchFamily="66" charset="0"/>
              </a:rPr>
              <a:t>	 </a:t>
            </a:r>
            <a:r>
              <a:rPr lang="id-ID" sz="3300" dirty="0" smtClean="0">
                <a:latin typeface="Comic Sans MS" pitchFamily="66" charset="0"/>
                <a:sym typeface="Wingdings 2"/>
              </a:rPr>
              <a:t> sumber data :</a:t>
            </a:r>
          </a:p>
          <a:p>
            <a:pPr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    - data kegiatan rutin Puskesmas </a:t>
            </a:r>
          </a:p>
          <a:p>
            <a:pPr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    - Dinas Kesehatan kab/ Kota</a:t>
            </a:r>
          </a:p>
          <a:p>
            <a:pPr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</a:t>
            </a:r>
            <a:endParaRPr lang="id-ID" sz="33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3. </a:t>
            </a:r>
            <a:r>
              <a:rPr lang="id-ID" sz="3200" u="sng" dirty="0" smtClean="0">
                <a:latin typeface="Comic Sans MS" pitchFamily="66" charset="0"/>
              </a:rPr>
              <a:t>Sarana Kesehatan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 a. </a:t>
            </a:r>
            <a:r>
              <a:rPr lang="id-ID" sz="3200" u="sng" dirty="0" smtClean="0">
                <a:latin typeface="Comic Sans MS" pitchFamily="66" charset="0"/>
              </a:rPr>
              <a:t>Pelayanan Dasar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</a:t>
            </a:r>
            <a:r>
              <a:rPr lang="id-ID" sz="3300" dirty="0" smtClean="0">
                <a:latin typeface="Comic Sans MS" pitchFamily="66" charset="0"/>
                <a:sym typeface="Wingdings 2"/>
              </a:rPr>
              <a:t> Waktu ambil data : 1 th sekali dan setiap ada perubahan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Informasi : Proporsi sarkes berijin; Ratio nakes/penduduk; ratio TT/ penduduk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 manfaat informasi : pemantauan dan evaluasi akhir th</a:t>
            </a:r>
            <a:endParaRPr lang="id-ID" sz="33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a. Pelayanan Dasar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j</a:t>
            </a:r>
            <a:r>
              <a:rPr lang="id-ID" sz="2800" dirty="0" smtClean="0">
                <a:latin typeface="Comic Sans MS" pitchFamily="66" charset="0"/>
                <a:sym typeface="Wingdings 2"/>
              </a:rPr>
              <a:t>ml sarkes berijin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proporsi     =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Sarkes               jml sarkes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berijin</a:t>
            </a:r>
          </a:p>
          <a:p>
            <a:pPr>
              <a:buNone/>
            </a:pPr>
            <a:endParaRPr lang="id-ID" sz="28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Catatan : seluruh sarkes harus berijin</a:t>
            </a: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3789040"/>
            <a:ext cx="38164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a. Pelayanan Dasar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     jml tenaga tertentu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Ratio tenaga  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Per penduduk         jml penduduk</a:t>
            </a: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     jml TT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Ratio TT         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Per penduduk         jml penduduk</a:t>
            </a: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Catt : makin besar angka, pemerataan makin baik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31840" y="3140968"/>
            <a:ext cx="38164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31840" y="4797152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Kunjungan Puskesmas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</a:t>
            </a:r>
            <a:r>
              <a:rPr lang="id-ID" sz="3300" dirty="0" smtClean="0">
                <a:latin typeface="Comic Sans MS" pitchFamily="66" charset="0"/>
                <a:sym typeface="Wingdings 2"/>
              </a:rPr>
              <a:t> Data yg dikumpulkan : 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kunjungan dlm wilayah; kunjungan luar wilayah; kunjungan dlm gedung; kunjungan luar gedung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Sumber data : data kegiatan rutin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waktu ambil data : rutin setiap hari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informasi : cakupan pelayanan; beban kerja puskesmas/ rerata kunjungan; efektivitas pelayanan dlm/luar gedung</a:t>
            </a:r>
            <a:endParaRPr lang="id-ID" sz="33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Kunjungan Puskesmas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</a:t>
            </a:r>
            <a:r>
              <a:rPr lang="id-ID" sz="3300" dirty="0" smtClean="0">
                <a:latin typeface="Comic Sans MS" pitchFamily="66" charset="0"/>
                <a:sym typeface="Wingdings 2"/>
              </a:rPr>
              <a:t> manfaat informasi : pemantauan dan evaluasi akhir tahun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indikator :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   rata-rata dan cakupan</a:t>
            </a:r>
            <a:endParaRPr lang="id-ID" sz="33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Kunjungan Puskesmas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   jml kunjungan seluruhnya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Rata-rata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kunjungan  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Per hari/beban     jml hari buka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kerja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Catt : makin besar angka makin tinggi beban kerja Puskesmas 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47864" y="4005064"/>
            <a:ext cx="51845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Kunjungan Puskesmas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jml kunjungan baru dlm wilayah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Cakupan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pelayanan 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Puskesmas       jml penduduk dlm wilayah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Catt : makin besar angka makin tinggi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cakupan pelayanan 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59832" y="3717032"/>
            <a:ext cx="55446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Kunjungan Puskesmas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  jml kunjungan dlm wilayah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efektivitas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penggunaan  =          jml kunjungan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Sarana Puskesmas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Catt : makin besar angka makin efektif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75856" y="3501008"/>
            <a:ext cx="55446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Pengobatan, gigi, jiwa, mata, dll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</a:t>
            </a:r>
            <a:r>
              <a:rPr lang="id-ID" sz="3300" dirty="0" smtClean="0">
                <a:latin typeface="Comic Sans MS" pitchFamily="66" charset="0"/>
                <a:sym typeface="Wingdings 2"/>
              </a:rPr>
              <a:t> Data yg dikumpulkan : 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	identitas pasien; kasus penyakit; tindakan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Sumber data : data kegiatan rutin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waktu ambil data : rutin setiap hari</a:t>
            </a:r>
          </a:p>
          <a:p>
            <a:pPr marL="1079500" indent="-969963">
              <a:buNone/>
            </a:pPr>
            <a:r>
              <a:rPr lang="id-ID" sz="3300" dirty="0" smtClean="0">
                <a:latin typeface="Comic Sans MS" pitchFamily="66" charset="0"/>
                <a:sym typeface="Wingdings 2"/>
              </a:rPr>
              <a:t>       informasi : pola penyakit; trend penyakit; IR; perhitungan kebutuhan obat; mutu pelayanan</a:t>
            </a:r>
            <a:endParaRPr lang="id-ID" sz="33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Wilayah Kerja Puskesmas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data yang dikumpulkan : </a:t>
            </a:r>
          </a:p>
          <a:p>
            <a:pPr marL="900113" indent="-790575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	batas kecamatan; batas desa; nama desa, RW, RT; nama RT,RW, Kelurahan telah terjangkau yankes; jumlah RT, RW, Kel. telah terjangkau yankes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sumber data 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    - Kecamatan : batas desa, nama desa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    - data kegiatan rutin Puskesmas 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Pengobatan, gigi, jiwa, mata, dll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 manfaat informasi : 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Pemantauan dan Evaluasi akhir tahun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 indikator : </a:t>
            </a:r>
          </a:p>
          <a:p>
            <a:pPr marL="1079500" indent="-969963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 Frekuensi; rate; proporsi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Pengobatan, gigi, jiwa, mata, dll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Pola Penyakit :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perhitungan proporsi masing-masing penyakit, lalu dibuat rangking</a:t>
            </a: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Pengobatan, gigi, jiwa, mata, dll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         jml (KB, KK, KKL)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Frekuensi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Kunjungan  kasus =             jml KB</a:t>
            </a: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Catt : angkanya &gt; 1,5 mutu pelayanan jelek 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67944" y="3789040"/>
            <a:ext cx="4608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B. Upaya Pelayanan Kesehatan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Pengobatan, gigi, jiwa, mata, dll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jml kunjungan baru kasus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IR  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jml penduduk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Catt : makin besar angkanya, makin besar penduduk terserang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- trend/ kecenderungan : diambil pola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maksimal/ minimal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3645024"/>
            <a:ext cx="51125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A. Keadaan umum dan Lingkungan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1. Data wilayah (jumlah : Rt, Rw, desa)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2. Data aksesibilitas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3. Data penduduk per desa :</a:t>
            </a:r>
          </a:p>
          <a:p>
            <a:pPr marL="719138" indent="-609600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menurut gol. Umur sesuai sasaran kesehatan, pekerjaan, agama, pendidikan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4. Data jumlah rumah sehat per desa</a:t>
            </a:r>
          </a:p>
          <a:p>
            <a:pPr marL="809625" indent="-700088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5. Data jumlah rumah dng air bersih per desa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6. Data jumlah rumah dng jamban per desa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Contoh Kelompok Data dalam DBMS bidang Kesehatan di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A. Keadaan umum dan Lingkungan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7. Data jumlah rumah dng SPAL per desa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8. Data TPS, TPA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9. Data TPM, TP3, TTU, Kawasan Industri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10. Data RS, RS khusus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11. Data LSM/ organisasi di masyarakat terkait bidang kesehatan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12. Data sarana kesehatan dasar 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perorangan praktek (dr, perawat, batra,dll)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                 BP, BKIA, swasta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Contoh Kelompok Data dalam DBMS bidang Kesehatan di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A. Keadaan umum dan Lingkungan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13. Data lintas sektoral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14. Data sekolah SD/MI, SLTP/sederajat, SLTA/ sederajat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15. Data home industri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16. Data nakes di Puskesmas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17. Data peralatan di Puskesmas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18. Data sumber keuangan di Puskesmas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19. dll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Contoh Kelompok Data dalam DBMS bidang Kesehatan di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B. Hasil kegiatan :</a:t>
            </a:r>
          </a:p>
          <a:p>
            <a:pPr marL="809625" indent="-700088">
              <a:buNone/>
              <a:tabLst>
                <a:tab pos="809625" algn="l"/>
              </a:tabLst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 1. Data hasil pencapaian upaya pokok Puskesmas</a:t>
            </a:r>
          </a:p>
          <a:p>
            <a:pPr marL="809625" indent="-700088">
              <a:buNone/>
              <a:tabLst>
                <a:tab pos="809625" algn="l"/>
              </a:tabLst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2. Data hasil kegiatan pelayanan dasar swasta </a:t>
            </a:r>
          </a:p>
          <a:p>
            <a:pPr marL="809625" indent="-700088">
              <a:buNone/>
              <a:tabLst>
                <a:tab pos="809625" algn="l"/>
              </a:tabLst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3. Data dari masyarakat</a:t>
            </a:r>
          </a:p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C. Hasil Pengolahan Data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Umum; Derajat kesehatan; Data upaya kesehatan; Sumber daya kesehatan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Contoh Kelompok Data dalam DBMS bidang Kesehatan di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D. Data Penelitian, Sensus, dan Survey :</a:t>
            </a:r>
          </a:p>
          <a:p>
            <a:pPr>
              <a:buNone/>
            </a:pPr>
            <a:r>
              <a:rPr lang="id-ID" sz="3200" b="1" dirty="0" smtClean="0">
                <a:latin typeface="Comic Sans MS" pitchFamily="66" charset="0"/>
                <a:sym typeface="Wingdings 2"/>
              </a:rPr>
              <a:t>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Umum; Derajat kesehatan; Upaya Kesehatan; SD kesehatan; Upaya teknis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Contoh Kelompok Data dalam DBMS bidang Kesehatan di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Definisi : suatu upaya untuk melakukan penilaian hasil kerja/ prestasi puskesmas</a:t>
            </a: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Pelaksanaan :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Puskesmas (instrumen mawas diri)       </a:t>
            </a: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endParaRPr lang="id-ID" sz="32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DKKab/Kota (verifikasi hasil)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PENILAIAN KINERJA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238556">
            <a:off x="3940155" y="4082198"/>
            <a:ext cx="861553" cy="421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Wilayah Kerja Puskesmas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waktu ambil data : </a:t>
            </a:r>
          </a:p>
          <a:p>
            <a:pPr marL="1438275" indent="-1328738">
              <a:buNone/>
              <a:tabLst>
                <a:tab pos="1169988" algn="l"/>
              </a:tabLst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- kecamatan : 1 th sekali &amp; setiap perubahan</a:t>
            </a:r>
          </a:p>
          <a:p>
            <a:pPr marL="1438275" indent="-1328738">
              <a:buNone/>
              <a:tabLst>
                <a:tab pos="1169988" algn="l"/>
              </a:tabLst>
            </a:pPr>
            <a:r>
              <a:rPr lang="id-ID" sz="3200" dirty="0" smtClean="0">
                <a:latin typeface="Comic Sans MS" pitchFamily="66" charset="0"/>
              </a:rPr>
              <a:t>	- informasi : % wilayah kerja Puskesmas yang terjangkau yan Pusk.</a:t>
            </a:r>
          </a:p>
          <a:p>
            <a:pPr marL="1438275" indent="-1328738">
              <a:buNone/>
              <a:tabLst>
                <a:tab pos="1169988" algn="l"/>
              </a:tabLst>
            </a:pPr>
            <a:r>
              <a:rPr lang="id-ID" sz="3200" dirty="0" smtClean="0">
                <a:latin typeface="Comic Sans MS" pitchFamily="66" charset="0"/>
              </a:rPr>
              <a:t>     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manfaat informasi : pemantauan kegiatan dan Evaluasi akhir tahun Puskesmas</a:t>
            </a:r>
            <a:endParaRPr lang="id-ID" sz="3200" dirty="0" smtClean="0">
              <a:latin typeface="Comic Sans MS" pitchFamily="66" charset="0"/>
            </a:endParaRPr>
          </a:p>
          <a:p>
            <a:pPr marL="1438275" indent="-1328738">
              <a:buNone/>
              <a:tabLst>
                <a:tab pos="1169988" algn="l"/>
              </a:tabLst>
            </a:pPr>
            <a:r>
              <a:rPr lang="id-ID" sz="3200" dirty="0" smtClean="0">
                <a:latin typeface="Comic Sans MS" pitchFamily="66" charset="0"/>
              </a:rPr>
              <a:t>	   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Tujuan 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- Umum : tercapainya tingkat kinerja Puskesmas yg berkualitas scr optimal dlm mendukung tujuan pembangunan kesehatan kabupaten/ kota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- Khusus :</a:t>
            </a:r>
          </a:p>
          <a:p>
            <a:pPr marL="809625" indent="-700088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1. dapatkan gambaran tingkat pencapaian hasil cakupan dan mutu kegiatan serta manajemen puskesmas pada akhir tahun kegiatan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PENILAIAN KINERJA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Tujuan 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-Khusus :</a:t>
            </a:r>
          </a:p>
          <a:p>
            <a:pPr marL="809625" indent="-700088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2. Ketahui tingkat kinerja Puskesmas pada akhir tahun berdasarkan urutan peringkat kategori Puskesmas</a:t>
            </a:r>
          </a:p>
          <a:p>
            <a:pPr marL="809625" indent="-700088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3. dapatkan informasi analisis kinerja Puskesmas dan bahan masukan dlm penyusunan rencana kegiatan Puskesmas dan DKKab/ Kota untuk tahun yg akan datang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PENILAIAN KINERJA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Manfaat :</a:t>
            </a:r>
          </a:p>
          <a:p>
            <a:pPr>
              <a:buFontTx/>
              <a:buChar char="-"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Puskesmas mengetahui tingkat pencapaian (prestasi) kunjungan dibandingkan dng target yang harus dicapainya</a:t>
            </a:r>
          </a:p>
          <a:p>
            <a:pPr>
              <a:buFontTx/>
              <a:buChar char="-"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Puskesmas dapat melakukan identifikasi dan analisis masalah, cari penyebab dan latar belakang serta hambatan masalah kesehatan di wilayah kerjanya berdasar kesenjangan pencapaian kinerja Puskesmas (</a:t>
            </a:r>
            <a:r>
              <a:rPr lang="id-ID" sz="3200" i="1" dirty="0" smtClean="0">
                <a:latin typeface="Comic Sans MS" pitchFamily="66" charset="0"/>
                <a:sym typeface="Wingdings 2"/>
              </a:rPr>
              <a:t>output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dan</a:t>
            </a:r>
            <a:r>
              <a:rPr lang="id-ID" sz="3200" i="1" dirty="0" smtClean="0">
                <a:latin typeface="Comic Sans MS" pitchFamily="66" charset="0"/>
                <a:sym typeface="Wingdings 2"/>
              </a:rPr>
              <a:t> outcome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PENILAIAN KINERJA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Manfaat :</a:t>
            </a:r>
          </a:p>
          <a:p>
            <a:pPr>
              <a:buFontTx/>
              <a:buChar char="-"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Puskesmas dan DKKab/ Kota dapat menetapkan tingkat urgensi suatu kegiatan untuk dilaksanakan segera pada tahun yang akan datang berdasar prioritas</a:t>
            </a:r>
          </a:p>
          <a:p>
            <a:pPr>
              <a:buFontTx/>
              <a:buChar char="-"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Dinas Kesehatan Kab/ Kota dapat menetapkan dan mendukung kebutuhan SD Puskesmas dan urgensi pembinaan Puskesmas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PENILAIAN KINERJA PUSKESMAS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1. </a:t>
            </a:r>
            <a:r>
              <a:rPr lang="id-ID" sz="3200" u="sng" dirty="0" smtClean="0">
                <a:latin typeface="Comic Sans MS" pitchFamily="66" charset="0"/>
              </a:rPr>
              <a:t>Wilayah Kerja Puskesmas </a:t>
            </a:r>
            <a:r>
              <a:rPr lang="id-ID" sz="32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j</a:t>
            </a:r>
            <a:r>
              <a:rPr lang="id-ID" sz="2800" dirty="0" smtClean="0">
                <a:latin typeface="Comic Sans MS" pitchFamily="66" charset="0"/>
                <a:sym typeface="Wingdings 2"/>
              </a:rPr>
              <a:t>ml Rt,RW, Desa terjangkau yanPusk.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Cakupan  = 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Yan pusk          jml Rt,Rw, desa dlm wilyah kerja</a:t>
            </a:r>
          </a:p>
          <a:p>
            <a:pPr>
              <a:buNone/>
            </a:pPr>
            <a:endParaRPr lang="id-ID" sz="28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3717032"/>
            <a:ext cx="63367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2. </a:t>
            </a:r>
            <a:r>
              <a:rPr lang="id-ID" sz="3200" u="sng" dirty="0" smtClean="0">
                <a:latin typeface="Comic Sans MS" pitchFamily="66" charset="0"/>
              </a:rPr>
              <a:t>Aksesibilitas</a:t>
            </a:r>
            <a:r>
              <a:rPr lang="id-ID" sz="3200" dirty="0" smtClean="0">
                <a:latin typeface="Comic Sans MS" pitchFamily="66" charset="0"/>
              </a:rPr>
              <a:t>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data yang dikumpulkan : </a:t>
            </a:r>
          </a:p>
          <a:p>
            <a:pPr marL="900113" indent="-790575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waktu tempuh desa, Rt,Rw dng roda 2, roda 4, maupun jalan kaki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sumber data 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    - data kegiatan rutin Puskesmas 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  waktu pengambilan data :</a:t>
            </a:r>
          </a:p>
          <a:p>
            <a:pPr marL="989013" indent="-879475">
              <a:buNone/>
              <a:tabLst>
                <a:tab pos="539750" algn="l"/>
              </a:tabLst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	1 tahun sekali dan setiap ada perubahan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2. Aksesibilitas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informasi yang didapatkan : </a:t>
            </a:r>
          </a:p>
          <a:p>
            <a:pPr marL="900113" indent="-790575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		Rerata waktu tempuh; Persen Rt,Rw, desa dng waktu tempuh lama; % desa terisolir</a:t>
            </a:r>
          </a:p>
          <a:p>
            <a:pPr marL="900113" indent="-790575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 manfaat informasi : evaluasi akhir th</a:t>
            </a:r>
          </a:p>
          <a:p>
            <a:pPr marL="900113" indent="-790575"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 indikator : rata-rata dan proporsi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2. Aksesibilitas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j</a:t>
            </a:r>
            <a:r>
              <a:rPr lang="id-ID" sz="2800" dirty="0" smtClean="0">
                <a:latin typeface="Comic Sans MS" pitchFamily="66" charset="0"/>
                <a:sym typeface="Wingdings 2"/>
              </a:rPr>
              <a:t>ml waktu tempuh (Rt,Rw, desa)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Rerata             = 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Waktu tempuh   jml Rt,Rw, desa dlm wilayah kerja</a:t>
            </a:r>
          </a:p>
          <a:p>
            <a:pPr>
              <a:buNone/>
            </a:pPr>
            <a:endParaRPr lang="id-ID" sz="28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Catatan : makin besar angka risiko rujukan makin tinggi</a:t>
            </a: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3848" y="3717032"/>
            <a:ext cx="547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2. Aksesibilitas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j</a:t>
            </a:r>
            <a:r>
              <a:rPr lang="id-ID" sz="2800" dirty="0" smtClean="0">
                <a:latin typeface="Comic Sans MS" pitchFamily="66" charset="0"/>
                <a:sym typeface="Wingdings 2"/>
              </a:rPr>
              <a:t>ml (Rt,Rw, desa waktu tempuh lama)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proporsi     =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Rt, Rw, desa     jml Rt,Rw, desa dlm wilayah kerja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Waktu tempuh</a:t>
            </a:r>
          </a:p>
          <a:p>
            <a:pPr>
              <a:buNone/>
            </a:pPr>
            <a:endParaRPr lang="id-ID" sz="28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Catatan : makin besar angka, risiko rujukan makin tinggi</a:t>
            </a: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3789040"/>
            <a:ext cx="5904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Comic Sans MS" pitchFamily="66" charset="0"/>
              </a:rPr>
              <a:t>A. Data Umum dan Lingkungan </a:t>
            </a:r>
            <a:r>
              <a:rPr lang="id-ID" sz="32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Aksesibilitas =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</a:rPr>
              <a:t>	  </a:t>
            </a:r>
            <a:r>
              <a:rPr lang="id-ID" sz="3200" dirty="0" smtClean="0">
                <a:latin typeface="Comic Sans MS" pitchFamily="66" charset="0"/>
                <a:sym typeface="Wingdings 2"/>
              </a:rPr>
              <a:t> Indikator dan perhitungan:</a:t>
            </a:r>
          </a:p>
          <a:p>
            <a:pPr>
              <a:buNone/>
            </a:pPr>
            <a:r>
              <a:rPr lang="id-ID" sz="3200" dirty="0" smtClean="0">
                <a:latin typeface="Comic Sans MS" pitchFamily="66" charset="0"/>
                <a:sym typeface="Wingdings 2"/>
              </a:rPr>
              <a:t>                        j</a:t>
            </a:r>
            <a:r>
              <a:rPr lang="id-ID" sz="2800" dirty="0" smtClean="0">
                <a:latin typeface="Comic Sans MS" pitchFamily="66" charset="0"/>
                <a:sym typeface="Wingdings 2"/>
              </a:rPr>
              <a:t>ml (Rt,Rw, desa terisolir)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proporsi     =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Rt, Rw, desa   jml Rt,Rw, desa dlm wilayah kerja</a:t>
            </a: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terisolir</a:t>
            </a:r>
          </a:p>
          <a:p>
            <a:pPr>
              <a:buNone/>
            </a:pPr>
            <a:endParaRPr lang="id-ID" sz="2800" dirty="0" smtClean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  <a:sym typeface="Wingdings 2"/>
              </a:rPr>
              <a:t>Catatan : makin besar angka, makin tidak maju wilayah kerjanya</a:t>
            </a:r>
          </a:p>
          <a:p>
            <a:pPr>
              <a:buNone/>
            </a:pP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 Data, Sumber data, Informasi</a:t>
            </a:r>
            <a:endParaRPr lang="id-ID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3789040"/>
            <a:ext cx="5904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668</TotalTime>
  <Words>662</Words>
  <Application>Microsoft Office PowerPoint</Application>
  <PresentationFormat>On-screen Show (4:3)</PresentationFormat>
  <Paragraphs>264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ANALISIS KEBUTUHAN DATA DAN INFORMASI PUSKESMAS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Kebutuhan Data, Sumber data, Informasi</vt:lpstr>
      <vt:lpstr>Contoh Kelompok Data dalam DBMS bidang Kesehatan di Puskesmas</vt:lpstr>
      <vt:lpstr>Contoh Kelompok Data dalam DBMS bidang Kesehatan di Puskesmas</vt:lpstr>
      <vt:lpstr>Contoh Kelompok Data dalam DBMS bidang Kesehatan di Puskesmas</vt:lpstr>
      <vt:lpstr>Contoh Kelompok Data dalam DBMS bidang Kesehatan di Puskesmas</vt:lpstr>
      <vt:lpstr>Contoh Kelompok Data dalam DBMS bidang Kesehatan di Puskesmas</vt:lpstr>
      <vt:lpstr>PENILAIAN KINERJA PUSKESMAS</vt:lpstr>
      <vt:lpstr>PENILAIAN KINERJA PUSKESMAS</vt:lpstr>
      <vt:lpstr>PENILAIAN KINERJA PUSKESMAS</vt:lpstr>
      <vt:lpstr>PENILAIAN KINERJA PUSKESMAS</vt:lpstr>
      <vt:lpstr>PENILAIAN KINERJA PUSKESMAS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KEBUTUHAN DATA DAN INFORMASI PUSKESMAS</dc:title>
  <dc:creator>Yani</dc:creator>
  <cp:lastModifiedBy>Asus</cp:lastModifiedBy>
  <cp:revision>95</cp:revision>
  <dcterms:created xsi:type="dcterms:W3CDTF">2011-06-14T20:30:37Z</dcterms:created>
  <dcterms:modified xsi:type="dcterms:W3CDTF">2016-06-14T07:14:01Z</dcterms:modified>
</cp:coreProperties>
</file>