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ADC0F3E-4EFC-48DB-874A-777B5BD8A37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2CC8A62-E027-4738-91CD-038ABDC941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ANALYSIS OF VARIANCE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Merupakan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 (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 smtClean="0"/>
              <a:t>metrik</a:t>
            </a:r>
            <a:r>
              <a:rPr lang="id-ID" dirty="0" smtClean="0"/>
              <a:t>-data berupa angka-umumnya interval dan ratio</a:t>
            </a:r>
            <a:r>
              <a:rPr lang="en-US" dirty="0" smtClean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/>
              <a:t>nonmetrik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kategorikal</a:t>
            </a:r>
            <a:r>
              <a:rPr lang="en-US" dirty="0"/>
              <a:t> 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1 </a:t>
            </a:r>
            <a:r>
              <a:rPr lang="en-US" dirty="0" err="1"/>
              <a:t>dependen</a:t>
            </a:r>
            <a:r>
              <a:rPr lang="en-US" dirty="0"/>
              <a:t> 1 </a:t>
            </a:r>
            <a:r>
              <a:rPr lang="en-US" dirty="0" err="1"/>
              <a:t>independen</a:t>
            </a:r>
            <a:r>
              <a:rPr lang="en-US" dirty="0"/>
              <a:t> = one way </a:t>
            </a:r>
            <a:r>
              <a:rPr lang="en-US" dirty="0" err="1"/>
              <a:t>anova</a:t>
            </a:r>
            <a:r>
              <a:rPr lang="en-US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1 </a:t>
            </a:r>
            <a:r>
              <a:rPr lang="en-US" dirty="0" err="1"/>
              <a:t>dependen</a:t>
            </a:r>
            <a:r>
              <a:rPr lang="en-US" dirty="0"/>
              <a:t> 2 </a:t>
            </a:r>
            <a:r>
              <a:rPr lang="en-US" dirty="0" err="1"/>
              <a:t>independen</a:t>
            </a:r>
            <a:r>
              <a:rPr lang="en-US" dirty="0"/>
              <a:t> = two way </a:t>
            </a:r>
            <a:r>
              <a:rPr lang="en-US" dirty="0" err="1"/>
              <a:t>anova</a:t>
            </a:r>
            <a:r>
              <a:rPr lang="en-US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1 </a:t>
            </a:r>
            <a:r>
              <a:rPr lang="en-US" dirty="0" err="1"/>
              <a:t>dependen</a:t>
            </a:r>
            <a:r>
              <a:rPr lang="en-US" dirty="0"/>
              <a:t> 3 </a:t>
            </a:r>
            <a:r>
              <a:rPr lang="en-US" dirty="0" err="1"/>
              <a:t>independen</a:t>
            </a:r>
            <a:r>
              <a:rPr lang="en-US" dirty="0"/>
              <a:t> = three way </a:t>
            </a:r>
            <a:r>
              <a:rPr lang="en-US" dirty="0" err="1"/>
              <a:t>anova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1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Homogeneity </a:t>
            </a:r>
            <a:r>
              <a:rPr lang="en-US" dirty="0"/>
              <a:t>of Variance </a:t>
            </a:r>
            <a:endParaRPr lang="id-ID" dirty="0" smtClean="0"/>
          </a:p>
          <a:p>
            <a:pPr marL="530225" indent="0" algn="just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varian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. </a:t>
            </a:r>
          </a:p>
          <a:p>
            <a:pPr marL="530225" indent="0" algn="just">
              <a:buNone/>
            </a:pPr>
            <a:r>
              <a:rPr lang="en-US" dirty="0" smtClean="0"/>
              <a:t>Test : </a:t>
            </a:r>
            <a:r>
              <a:rPr lang="en-US" dirty="0" err="1" smtClean="0"/>
              <a:t>Levene’s</a:t>
            </a:r>
            <a:r>
              <a:rPr lang="en-US" dirty="0" smtClean="0"/>
              <a:t> test of homogeneity of variance </a:t>
            </a:r>
          </a:p>
          <a:p>
            <a:pPr marL="530225" indent="0" algn="just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Levene</a:t>
            </a:r>
            <a:r>
              <a:rPr lang="en-US" dirty="0" smtClean="0"/>
              <a:t> test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(probability &gt; 0,05)</a:t>
            </a:r>
            <a:endParaRPr lang="id-ID" dirty="0" smtClean="0"/>
          </a:p>
          <a:p>
            <a:pPr marL="514350" indent="-514350" algn="just">
              <a:buFont typeface="+mj-lt"/>
              <a:buAutoNum type="arabicPeriod" startAt="2"/>
            </a:pPr>
            <a:r>
              <a:rPr lang="id-ID" dirty="0" smtClean="0"/>
              <a:t>Random Sampling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id-ID" dirty="0" smtClean="0"/>
              <a:t>Multivariate Normality</a:t>
            </a:r>
            <a:endParaRPr lang="en-US" dirty="0"/>
          </a:p>
          <a:p>
            <a:pPr marL="530225" indent="0" algn="just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normal multivariate.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 </a:t>
            </a:r>
            <a:r>
              <a:rPr lang="en-US" dirty="0" err="1"/>
              <a:t>terdistribusi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normal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Asumsi ANOVA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03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Pengujian akan dilakukan dari file employee 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rata-rata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job category </a:t>
            </a:r>
            <a:r>
              <a:rPr lang="en-US" dirty="0" err="1"/>
              <a:t>pegawai</a:t>
            </a:r>
            <a:r>
              <a:rPr 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0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Buka File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Pilih menu Analyze, General Linear Model, Univariate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Masukkan variabel Dependen dan Fixed Factor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Untuk menguji apakah varian sama atau tidak klik Option pilih Homogeneyty test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Klik Post Hoc, isikan Post Hoc Test for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Pilih Bonferoni dan </a:t>
            </a:r>
            <a:r>
              <a:rPr lang="id-ID" dirty="0" smtClean="0"/>
              <a:t>Tukey (Jika Varian Sama), </a:t>
            </a:r>
            <a:r>
              <a:rPr lang="id-ID" dirty="0" smtClean="0"/>
              <a:t>Continue, OK</a:t>
            </a:r>
          </a:p>
          <a:p>
            <a:pPr marL="514350" indent="-514350" algn="just">
              <a:buFont typeface="+mj-lt"/>
              <a:buAutoNum type="arabicPeriod"/>
            </a:pPr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Pengujian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9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Levenes</a:t>
            </a:r>
            <a:r>
              <a:rPr lang="en-US" dirty="0"/>
              <a:t> Test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F test </a:t>
            </a:r>
            <a:r>
              <a:rPr lang="en-US" dirty="0" err="1"/>
              <a:t>sebesar</a:t>
            </a:r>
            <a:r>
              <a:rPr lang="en-US" dirty="0"/>
              <a:t> 2,544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0,05 </a:t>
            </a:r>
            <a:r>
              <a:rPr lang="en-US" dirty="0" err="1"/>
              <a:t>sehingga</a:t>
            </a:r>
            <a:r>
              <a:rPr lang="en-US" dirty="0"/>
              <a:t> hypothesis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yang </a:t>
            </a:r>
            <a:r>
              <a:rPr lang="en-US" dirty="0" err="1" smtClean="0"/>
              <a:t>sama</a:t>
            </a:r>
            <a:r>
              <a:rPr lang="id-ID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V</a:t>
            </a:r>
            <a:r>
              <a:rPr lang="en-US" dirty="0" err="1" smtClean="0"/>
              <a:t>ariable</a:t>
            </a:r>
            <a:r>
              <a:rPr lang="en-US" dirty="0" smtClean="0"/>
              <a:t> </a:t>
            </a:r>
            <a:r>
              <a:rPr lang="en-US" dirty="0" err="1"/>
              <a:t>Jobcat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69,192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0,05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jobcat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/>
              <a:t>R Square </a:t>
            </a:r>
            <a:r>
              <a:rPr lang="en-US" dirty="0" err="1"/>
              <a:t>adalah</a:t>
            </a:r>
            <a:r>
              <a:rPr lang="en-US" dirty="0"/>
              <a:t> 0,227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variabilitas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22,7%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variabilitas</a:t>
            </a:r>
            <a:r>
              <a:rPr lang="en-US" dirty="0"/>
              <a:t> </a:t>
            </a:r>
            <a:r>
              <a:rPr lang="en-US" dirty="0" err="1"/>
              <a:t>Jobcat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 Pengujian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32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257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ANOVA</vt:lpstr>
      <vt:lpstr>ANOVA</vt:lpstr>
      <vt:lpstr>Asumsi ANOVA</vt:lpstr>
      <vt:lpstr>Contoh </vt:lpstr>
      <vt:lpstr>Cara Pengujian</vt:lpstr>
      <vt:lpstr>Hasil Pengujian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Wikan Isthika</dc:creator>
  <cp:lastModifiedBy>Wikan Isthika</cp:lastModifiedBy>
  <cp:revision>6</cp:revision>
  <dcterms:created xsi:type="dcterms:W3CDTF">2015-12-09T23:46:59Z</dcterms:created>
  <dcterms:modified xsi:type="dcterms:W3CDTF">2015-12-10T04:59:09Z</dcterms:modified>
</cp:coreProperties>
</file>