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62" r:id="rId2"/>
    <p:sldId id="257"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6" autoAdjust="0"/>
  </p:normalViewPr>
  <p:slideViewPr>
    <p:cSldViewPr snapToGrid="0">
      <p:cViewPr varScale="1">
        <p:scale>
          <a:sx n="71" d="100"/>
          <a:sy n="71" d="100"/>
        </p:scale>
        <p:origin x="618" y="66"/>
      </p:cViewPr>
      <p:guideLst>
        <p:guide pos="3840"/>
        <p:guide orient="horz" pos="2160"/>
      </p:guideLst>
    </p:cSldViewPr>
  </p:slideViewPr>
  <p:notesTextViewPr>
    <p:cViewPr>
      <p:scale>
        <a:sx n="3" d="2"/>
        <a:sy n="3" d="2"/>
      </p:scale>
      <p:origin x="0" y="0"/>
    </p:cViewPr>
  </p:notesTextViewPr>
  <p:notesViewPr>
    <p:cSldViewPr snapToGrid="0" showGuides="1">
      <p:cViewPr varScale="1">
        <p:scale>
          <a:sx n="87" d="100"/>
          <a:sy n="87" d="100"/>
        </p:scale>
        <p:origin x="309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68EAE-72B9-4C68-A18D-FF6C0E92F5F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id-ID"/>
        </a:p>
      </dgm:t>
    </dgm:pt>
    <dgm:pt modelId="{5F47828C-2D1F-4F98-83F1-B07A530060E2}">
      <dgm:prSet phldrT="[Text]"/>
      <dgm:spPr/>
      <dgm:t>
        <a:bodyPr/>
        <a:lstStyle/>
        <a:p>
          <a:r>
            <a:rPr lang="id-ID" dirty="0" smtClean="0"/>
            <a:t>1. Lapisan Mukosa</a:t>
          </a:r>
          <a:endParaRPr lang="id-ID" dirty="0"/>
        </a:p>
      </dgm:t>
    </dgm:pt>
    <dgm:pt modelId="{35F03663-6834-4623-AE21-EB0C1674FEF1}" type="parTrans" cxnId="{3BFA3C4A-E8BB-4E74-876A-C097CD6F0FA4}">
      <dgm:prSet/>
      <dgm:spPr/>
      <dgm:t>
        <a:bodyPr/>
        <a:lstStyle/>
        <a:p>
          <a:endParaRPr lang="id-ID"/>
        </a:p>
      </dgm:t>
    </dgm:pt>
    <dgm:pt modelId="{5B4CD2CA-E16C-45D1-B5A2-37DA671AE097}" type="sibTrans" cxnId="{3BFA3C4A-E8BB-4E74-876A-C097CD6F0FA4}">
      <dgm:prSet/>
      <dgm:spPr/>
      <dgm:t>
        <a:bodyPr/>
        <a:lstStyle/>
        <a:p>
          <a:endParaRPr lang="id-ID"/>
        </a:p>
      </dgm:t>
    </dgm:pt>
    <dgm:pt modelId="{0583AC73-88E8-4165-8B7E-A634532E607F}">
      <dgm:prSet phldrT="[Text]"/>
      <dgm:spPr/>
      <dgm:t>
        <a:bodyPr/>
        <a:lstStyle/>
        <a:p>
          <a:r>
            <a:rPr lang="id-ID" dirty="0" smtClean="0"/>
            <a:t>Epitel pembatas; Lamina Propria (jaringan penyambung kaya akan Pemb. Darah Kapiler, Limfe, Otot Polos, Kelenjar Limfoid); Muskularis Mukosa</a:t>
          </a:r>
          <a:endParaRPr lang="id-ID" dirty="0"/>
        </a:p>
      </dgm:t>
    </dgm:pt>
    <dgm:pt modelId="{070199FB-3C45-434A-8782-7ACB0CCA37C5}" type="parTrans" cxnId="{D744EBCE-C264-4603-AB82-361EC05D6588}">
      <dgm:prSet/>
      <dgm:spPr/>
      <dgm:t>
        <a:bodyPr/>
        <a:lstStyle/>
        <a:p>
          <a:endParaRPr lang="id-ID"/>
        </a:p>
      </dgm:t>
    </dgm:pt>
    <dgm:pt modelId="{F51C04B9-5848-4726-9D9D-759A4B6EC87E}" type="sibTrans" cxnId="{D744EBCE-C264-4603-AB82-361EC05D6588}">
      <dgm:prSet/>
      <dgm:spPr/>
      <dgm:t>
        <a:bodyPr/>
        <a:lstStyle/>
        <a:p>
          <a:endParaRPr lang="id-ID"/>
        </a:p>
      </dgm:t>
    </dgm:pt>
    <dgm:pt modelId="{DEA4FFD9-7424-4D08-8EC6-601D88A6DD0C}">
      <dgm:prSet phldrT="[Text]"/>
      <dgm:spPr/>
      <dgm:t>
        <a:bodyPr/>
        <a:lstStyle/>
        <a:p>
          <a:r>
            <a:rPr lang="id-ID" dirty="0" smtClean="0"/>
            <a:t>2. Submukosa</a:t>
          </a:r>
          <a:endParaRPr lang="id-ID" dirty="0"/>
        </a:p>
      </dgm:t>
    </dgm:pt>
    <dgm:pt modelId="{05E3B63C-7496-4D8B-9BBB-55843387575E}" type="parTrans" cxnId="{1D29A82E-EFED-49B4-80E9-971679C181A7}">
      <dgm:prSet/>
      <dgm:spPr/>
      <dgm:t>
        <a:bodyPr/>
        <a:lstStyle/>
        <a:p>
          <a:endParaRPr lang="id-ID"/>
        </a:p>
      </dgm:t>
    </dgm:pt>
    <dgm:pt modelId="{A582BE2A-49EB-416D-BB74-B474D903EA41}" type="sibTrans" cxnId="{1D29A82E-EFED-49B4-80E9-971679C181A7}">
      <dgm:prSet/>
      <dgm:spPr/>
      <dgm:t>
        <a:bodyPr/>
        <a:lstStyle/>
        <a:p>
          <a:endParaRPr lang="id-ID"/>
        </a:p>
      </dgm:t>
    </dgm:pt>
    <dgm:pt modelId="{199DE650-4423-496F-B5CE-3C0D4DEA3312}">
      <dgm:prSet phldrT="[Text]"/>
      <dgm:spPr/>
      <dgm:t>
        <a:bodyPr/>
        <a:lstStyle/>
        <a:p>
          <a:r>
            <a:rPr lang="id-ID" dirty="0" smtClean="0"/>
            <a:t>3. Lapisan Otot</a:t>
          </a:r>
          <a:endParaRPr lang="id-ID" dirty="0"/>
        </a:p>
      </dgm:t>
    </dgm:pt>
    <dgm:pt modelId="{3FA3C0A5-8133-49AC-9A87-93B5D1D8FB52}" type="parTrans" cxnId="{E17850F7-3BF6-462B-B710-1EAD30E3B41F}">
      <dgm:prSet/>
      <dgm:spPr/>
      <dgm:t>
        <a:bodyPr/>
        <a:lstStyle/>
        <a:p>
          <a:endParaRPr lang="id-ID"/>
        </a:p>
      </dgm:t>
    </dgm:pt>
    <dgm:pt modelId="{ABB121F6-6861-4190-B920-6BA6D47703F7}" type="sibTrans" cxnId="{E17850F7-3BF6-462B-B710-1EAD30E3B41F}">
      <dgm:prSet/>
      <dgm:spPr/>
      <dgm:t>
        <a:bodyPr/>
        <a:lstStyle/>
        <a:p>
          <a:endParaRPr lang="id-ID"/>
        </a:p>
      </dgm:t>
    </dgm:pt>
    <dgm:pt modelId="{F783988A-10A5-406B-8D92-A19EC68EDC56}">
      <dgm:prSet phldrT="[Text]"/>
      <dgm:spPr/>
      <dgm:t>
        <a:bodyPr/>
        <a:lstStyle/>
        <a:p>
          <a:r>
            <a:rPr lang="id-ID" dirty="0" smtClean="0"/>
            <a:t>4. Serosa</a:t>
          </a:r>
          <a:endParaRPr lang="id-ID" dirty="0"/>
        </a:p>
      </dgm:t>
    </dgm:pt>
    <dgm:pt modelId="{AC0C15BE-E501-4CF9-BAAD-730BBF74DF51}" type="parTrans" cxnId="{67392881-CA13-40F8-A8F6-9EDC2FA68968}">
      <dgm:prSet/>
      <dgm:spPr/>
      <dgm:t>
        <a:bodyPr/>
        <a:lstStyle/>
        <a:p>
          <a:endParaRPr lang="id-ID"/>
        </a:p>
      </dgm:t>
    </dgm:pt>
    <dgm:pt modelId="{BF947FD6-A09E-4338-971F-2B96ED028A1D}" type="sibTrans" cxnId="{67392881-CA13-40F8-A8F6-9EDC2FA68968}">
      <dgm:prSet/>
      <dgm:spPr/>
      <dgm:t>
        <a:bodyPr/>
        <a:lstStyle/>
        <a:p>
          <a:endParaRPr lang="id-ID"/>
        </a:p>
      </dgm:t>
    </dgm:pt>
    <dgm:pt modelId="{A7043AA8-DFB6-41EC-A446-7CF5D7F4BE84}">
      <dgm:prSet phldrT="[Text]"/>
      <dgm:spPr/>
      <dgm:t>
        <a:bodyPr/>
        <a:lstStyle/>
        <a:p>
          <a:r>
            <a:rPr lang="id-ID" dirty="0" smtClean="0"/>
            <a:t>Jaringan penyambung (pemb. Darah, limfe, pleksus saraf submukosa, kelenjar limfoid)</a:t>
          </a:r>
          <a:endParaRPr lang="id-ID" dirty="0"/>
        </a:p>
      </dgm:t>
    </dgm:pt>
    <dgm:pt modelId="{802BE0C1-3EF9-406D-9279-5313730486F5}" type="parTrans" cxnId="{D30378A9-DD5C-48AB-B892-71814219F489}">
      <dgm:prSet/>
      <dgm:spPr/>
      <dgm:t>
        <a:bodyPr/>
        <a:lstStyle/>
        <a:p>
          <a:endParaRPr lang="id-ID"/>
        </a:p>
      </dgm:t>
    </dgm:pt>
    <dgm:pt modelId="{415187D9-4355-41E3-923B-BAA411BCFA28}" type="sibTrans" cxnId="{D30378A9-DD5C-48AB-B892-71814219F489}">
      <dgm:prSet/>
      <dgm:spPr/>
      <dgm:t>
        <a:bodyPr/>
        <a:lstStyle/>
        <a:p>
          <a:endParaRPr lang="id-ID"/>
        </a:p>
      </dgm:t>
    </dgm:pt>
    <dgm:pt modelId="{EF743F94-21A3-4217-B727-7F0CAECC477E}">
      <dgm:prSet phldrT="[Text]"/>
      <dgm:spPr/>
      <dgm:t>
        <a:bodyPr/>
        <a:lstStyle/>
        <a:p>
          <a:r>
            <a:rPr lang="id-ID" dirty="0" smtClean="0"/>
            <a:t>Otot polos, kumpulan saraf, pemb. Darah, pemb. limfe</a:t>
          </a:r>
          <a:endParaRPr lang="id-ID" dirty="0"/>
        </a:p>
      </dgm:t>
    </dgm:pt>
    <dgm:pt modelId="{19DC29CA-B347-4CA2-8D40-EF983C657221}" type="parTrans" cxnId="{709A6B14-3656-45EA-93BF-4DE5B7D3F680}">
      <dgm:prSet/>
      <dgm:spPr/>
      <dgm:t>
        <a:bodyPr/>
        <a:lstStyle/>
        <a:p>
          <a:endParaRPr lang="id-ID"/>
        </a:p>
      </dgm:t>
    </dgm:pt>
    <dgm:pt modelId="{D85F38E9-3007-45BB-B754-9CC4B23254C5}" type="sibTrans" cxnId="{709A6B14-3656-45EA-93BF-4DE5B7D3F680}">
      <dgm:prSet/>
      <dgm:spPr/>
      <dgm:t>
        <a:bodyPr/>
        <a:lstStyle/>
        <a:p>
          <a:endParaRPr lang="id-ID"/>
        </a:p>
      </dgm:t>
    </dgm:pt>
    <dgm:pt modelId="{455842FD-1B37-4C5C-9A0D-DFD6A6558C08}">
      <dgm:prSet phldrT="[Text]"/>
      <dgm:spPr/>
      <dgm:t>
        <a:bodyPr/>
        <a:lstStyle/>
        <a:p>
          <a:r>
            <a:rPr lang="id-ID" dirty="0" smtClean="0"/>
            <a:t>Lapisan tipis terdiri: jaringan penyambung jarang, kaya akan pemb. Darah &amp; jaringan adiposa, lapisan epitel gepeng selapis (mesotel)</a:t>
          </a:r>
          <a:endParaRPr lang="id-ID" dirty="0"/>
        </a:p>
      </dgm:t>
    </dgm:pt>
    <dgm:pt modelId="{D45F41B2-B0BE-4509-9806-760234BA06C5}" type="parTrans" cxnId="{607D7086-EA95-45B5-9257-F5F1096D4281}">
      <dgm:prSet/>
      <dgm:spPr/>
      <dgm:t>
        <a:bodyPr/>
        <a:lstStyle/>
        <a:p>
          <a:endParaRPr lang="id-ID"/>
        </a:p>
      </dgm:t>
    </dgm:pt>
    <dgm:pt modelId="{6F5AC89E-0300-4F5A-B138-2EBB982241D0}" type="sibTrans" cxnId="{607D7086-EA95-45B5-9257-F5F1096D4281}">
      <dgm:prSet/>
      <dgm:spPr/>
      <dgm:t>
        <a:bodyPr/>
        <a:lstStyle/>
        <a:p>
          <a:endParaRPr lang="id-ID"/>
        </a:p>
      </dgm:t>
    </dgm:pt>
    <dgm:pt modelId="{D6C9EA5F-5F65-4D58-8F80-72795E0497D0}" type="pres">
      <dgm:prSet presAssocID="{76B68EAE-72B9-4C68-A18D-FF6C0E92F5F6}" presName="linear" presStyleCnt="0">
        <dgm:presLayoutVars>
          <dgm:animLvl val="lvl"/>
          <dgm:resizeHandles val="exact"/>
        </dgm:presLayoutVars>
      </dgm:prSet>
      <dgm:spPr/>
      <dgm:t>
        <a:bodyPr/>
        <a:lstStyle/>
        <a:p>
          <a:endParaRPr lang="id-ID"/>
        </a:p>
      </dgm:t>
    </dgm:pt>
    <dgm:pt modelId="{B6FADD52-E98F-4B83-AB0B-DEE00F582D6E}" type="pres">
      <dgm:prSet presAssocID="{5F47828C-2D1F-4F98-83F1-B07A530060E2}" presName="parentText" presStyleLbl="node1" presStyleIdx="0" presStyleCnt="4">
        <dgm:presLayoutVars>
          <dgm:chMax val="0"/>
          <dgm:bulletEnabled val="1"/>
        </dgm:presLayoutVars>
      </dgm:prSet>
      <dgm:spPr/>
      <dgm:t>
        <a:bodyPr/>
        <a:lstStyle/>
        <a:p>
          <a:endParaRPr lang="id-ID"/>
        </a:p>
      </dgm:t>
    </dgm:pt>
    <dgm:pt modelId="{5D17543F-6816-4479-A965-7300BB2D08A5}" type="pres">
      <dgm:prSet presAssocID="{5F47828C-2D1F-4F98-83F1-B07A530060E2}" presName="childText" presStyleLbl="revTx" presStyleIdx="0" presStyleCnt="4">
        <dgm:presLayoutVars>
          <dgm:bulletEnabled val="1"/>
        </dgm:presLayoutVars>
      </dgm:prSet>
      <dgm:spPr/>
      <dgm:t>
        <a:bodyPr/>
        <a:lstStyle/>
        <a:p>
          <a:endParaRPr lang="id-ID"/>
        </a:p>
      </dgm:t>
    </dgm:pt>
    <dgm:pt modelId="{889AF688-3A5E-466F-92D9-725DC2E33C85}" type="pres">
      <dgm:prSet presAssocID="{DEA4FFD9-7424-4D08-8EC6-601D88A6DD0C}" presName="parentText" presStyleLbl="node1" presStyleIdx="1" presStyleCnt="4">
        <dgm:presLayoutVars>
          <dgm:chMax val="0"/>
          <dgm:bulletEnabled val="1"/>
        </dgm:presLayoutVars>
      </dgm:prSet>
      <dgm:spPr/>
      <dgm:t>
        <a:bodyPr/>
        <a:lstStyle/>
        <a:p>
          <a:endParaRPr lang="id-ID"/>
        </a:p>
      </dgm:t>
    </dgm:pt>
    <dgm:pt modelId="{11D99A74-B77B-47E0-B30A-ED86305B1030}" type="pres">
      <dgm:prSet presAssocID="{DEA4FFD9-7424-4D08-8EC6-601D88A6DD0C}" presName="childText" presStyleLbl="revTx" presStyleIdx="1" presStyleCnt="4">
        <dgm:presLayoutVars>
          <dgm:bulletEnabled val="1"/>
        </dgm:presLayoutVars>
      </dgm:prSet>
      <dgm:spPr/>
      <dgm:t>
        <a:bodyPr/>
        <a:lstStyle/>
        <a:p>
          <a:endParaRPr lang="id-ID"/>
        </a:p>
      </dgm:t>
    </dgm:pt>
    <dgm:pt modelId="{B88EEA20-71CB-42BB-830E-FE663FDB0613}" type="pres">
      <dgm:prSet presAssocID="{199DE650-4423-496F-B5CE-3C0D4DEA3312}" presName="parentText" presStyleLbl="node1" presStyleIdx="2" presStyleCnt="4">
        <dgm:presLayoutVars>
          <dgm:chMax val="0"/>
          <dgm:bulletEnabled val="1"/>
        </dgm:presLayoutVars>
      </dgm:prSet>
      <dgm:spPr/>
      <dgm:t>
        <a:bodyPr/>
        <a:lstStyle/>
        <a:p>
          <a:endParaRPr lang="id-ID"/>
        </a:p>
      </dgm:t>
    </dgm:pt>
    <dgm:pt modelId="{A46461DF-0E87-43E1-A437-82585394A2EE}" type="pres">
      <dgm:prSet presAssocID="{199DE650-4423-496F-B5CE-3C0D4DEA3312}" presName="childText" presStyleLbl="revTx" presStyleIdx="2" presStyleCnt="4">
        <dgm:presLayoutVars>
          <dgm:bulletEnabled val="1"/>
        </dgm:presLayoutVars>
      </dgm:prSet>
      <dgm:spPr/>
      <dgm:t>
        <a:bodyPr/>
        <a:lstStyle/>
        <a:p>
          <a:endParaRPr lang="id-ID"/>
        </a:p>
      </dgm:t>
    </dgm:pt>
    <dgm:pt modelId="{AB6B0C2D-39CE-46F9-82F2-C062203FD608}" type="pres">
      <dgm:prSet presAssocID="{F783988A-10A5-406B-8D92-A19EC68EDC56}" presName="parentText" presStyleLbl="node1" presStyleIdx="3" presStyleCnt="4">
        <dgm:presLayoutVars>
          <dgm:chMax val="0"/>
          <dgm:bulletEnabled val="1"/>
        </dgm:presLayoutVars>
      </dgm:prSet>
      <dgm:spPr/>
      <dgm:t>
        <a:bodyPr/>
        <a:lstStyle/>
        <a:p>
          <a:endParaRPr lang="id-ID"/>
        </a:p>
      </dgm:t>
    </dgm:pt>
    <dgm:pt modelId="{1B5F6449-401B-4E47-8453-2FAD72A1327C}" type="pres">
      <dgm:prSet presAssocID="{F783988A-10A5-406B-8D92-A19EC68EDC56}" presName="childText" presStyleLbl="revTx" presStyleIdx="3" presStyleCnt="4">
        <dgm:presLayoutVars>
          <dgm:bulletEnabled val="1"/>
        </dgm:presLayoutVars>
      </dgm:prSet>
      <dgm:spPr/>
      <dgm:t>
        <a:bodyPr/>
        <a:lstStyle/>
        <a:p>
          <a:endParaRPr lang="id-ID"/>
        </a:p>
      </dgm:t>
    </dgm:pt>
  </dgm:ptLst>
  <dgm:cxnLst>
    <dgm:cxn modelId="{90F2FEB6-D32B-442A-81F8-BA7AD0670D57}" type="presOf" srcId="{76B68EAE-72B9-4C68-A18D-FF6C0E92F5F6}" destId="{D6C9EA5F-5F65-4D58-8F80-72795E0497D0}" srcOrd="0" destOrd="0" presId="urn:microsoft.com/office/officeart/2005/8/layout/vList2"/>
    <dgm:cxn modelId="{D744EBCE-C264-4603-AB82-361EC05D6588}" srcId="{5F47828C-2D1F-4F98-83F1-B07A530060E2}" destId="{0583AC73-88E8-4165-8B7E-A634532E607F}" srcOrd="0" destOrd="0" parTransId="{070199FB-3C45-434A-8782-7ACB0CCA37C5}" sibTransId="{F51C04B9-5848-4726-9D9D-759A4B6EC87E}"/>
    <dgm:cxn modelId="{3BFA3C4A-E8BB-4E74-876A-C097CD6F0FA4}" srcId="{76B68EAE-72B9-4C68-A18D-FF6C0E92F5F6}" destId="{5F47828C-2D1F-4F98-83F1-B07A530060E2}" srcOrd="0" destOrd="0" parTransId="{35F03663-6834-4623-AE21-EB0C1674FEF1}" sibTransId="{5B4CD2CA-E16C-45D1-B5A2-37DA671AE097}"/>
    <dgm:cxn modelId="{67392881-CA13-40F8-A8F6-9EDC2FA68968}" srcId="{76B68EAE-72B9-4C68-A18D-FF6C0E92F5F6}" destId="{F783988A-10A5-406B-8D92-A19EC68EDC56}" srcOrd="3" destOrd="0" parTransId="{AC0C15BE-E501-4CF9-BAAD-730BBF74DF51}" sibTransId="{BF947FD6-A09E-4338-971F-2B96ED028A1D}"/>
    <dgm:cxn modelId="{12CB9AFF-1106-40A6-B772-4486100086D1}" type="presOf" srcId="{455842FD-1B37-4C5C-9A0D-DFD6A6558C08}" destId="{1B5F6449-401B-4E47-8453-2FAD72A1327C}" srcOrd="0" destOrd="0" presId="urn:microsoft.com/office/officeart/2005/8/layout/vList2"/>
    <dgm:cxn modelId="{E17850F7-3BF6-462B-B710-1EAD30E3B41F}" srcId="{76B68EAE-72B9-4C68-A18D-FF6C0E92F5F6}" destId="{199DE650-4423-496F-B5CE-3C0D4DEA3312}" srcOrd="2" destOrd="0" parTransId="{3FA3C0A5-8133-49AC-9A87-93B5D1D8FB52}" sibTransId="{ABB121F6-6861-4190-B920-6BA6D47703F7}"/>
    <dgm:cxn modelId="{D30378A9-DD5C-48AB-B892-71814219F489}" srcId="{DEA4FFD9-7424-4D08-8EC6-601D88A6DD0C}" destId="{A7043AA8-DFB6-41EC-A446-7CF5D7F4BE84}" srcOrd="0" destOrd="0" parTransId="{802BE0C1-3EF9-406D-9279-5313730486F5}" sibTransId="{415187D9-4355-41E3-923B-BAA411BCFA28}"/>
    <dgm:cxn modelId="{84DA1925-E771-486E-A5EE-5EC874A8A14D}" type="presOf" srcId="{DEA4FFD9-7424-4D08-8EC6-601D88A6DD0C}" destId="{889AF688-3A5E-466F-92D9-725DC2E33C85}" srcOrd="0" destOrd="0" presId="urn:microsoft.com/office/officeart/2005/8/layout/vList2"/>
    <dgm:cxn modelId="{1A142666-8447-4656-8E21-9FE98F801CBA}" type="presOf" srcId="{F783988A-10A5-406B-8D92-A19EC68EDC56}" destId="{AB6B0C2D-39CE-46F9-82F2-C062203FD608}" srcOrd="0" destOrd="0" presId="urn:microsoft.com/office/officeart/2005/8/layout/vList2"/>
    <dgm:cxn modelId="{59E1968B-A816-41EA-A36D-90E08F0B868B}" type="presOf" srcId="{A7043AA8-DFB6-41EC-A446-7CF5D7F4BE84}" destId="{11D99A74-B77B-47E0-B30A-ED86305B1030}" srcOrd="0" destOrd="0" presId="urn:microsoft.com/office/officeart/2005/8/layout/vList2"/>
    <dgm:cxn modelId="{607D7086-EA95-45B5-9257-F5F1096D4281}" srcId="{F783988A-10A5-406B-8D92-A19EC68EDC56}" destId="{455842FD-1B37-4C5C-9A0D-DFD6A6558C08}" srcOrd="0" destOrd="0" parTransId="{D45F41B2-B0BE-4509-9806-760234BA06C5}" sibTransId="{6F5AC89E-0300-4F5A-B138-2EBB982241D0}"/>
    <dgm:cxn modelId="{1D29A82E-EFED-49B4-80E9-971679C181A7}" srcId="{76B68EAE-72B9-4C68-A18D-FF6C0E92F5F6}" destId="{DEA4FFD9-7424-4D08-8EC6-601D88A6DD0C}" srcOrd="1" destOrd="0" parTransId="{05E3B63C-7496-4D8B-9BBB-55843387575E}" sibTransId="{A582BE2A-49EB-416D-BB74-B474D903EA41}"/>
    <dgm:cxn modelId="{7806AABD-FB57-4795-998B-D8BBC0A3258E}" type="presOf" srcId="{EF743F94-21A3-4217-B727-7F0CAECC477E}" destId="{A46461DF-0E87-43E1-A437-82585394A2EE}" srcOrd="0" destOrd="0" presId="urn:microsoft.com/office/officeart/2005/8/layout/vList2"/>
    <dgm:cxn modelId="{58595FE2-0388-4E83-BC1F-0B374252108F}" type="presOf" srcId="{0583AC73-88E8-4165-8B7E-A634532E607F}" destId="{5D17543F-6816-4479-A965-7300BB2D08A5}" srcOrd="0" destOrd="0" presId="urn:microsoft.com/office/officeart/2005/8/layout/vList2"/>
    <dgm:cxn modelId="{3196C98F-BC52-4500-A650-F4611BE1718B}" type="presOf" srcId="{199DE650-4423-496F-B5CE-3C0D4DEA3312}" destId="{B88EEA20-71CB-42BB-830E-FE663FDB0613}" srcOrd="0" destOrd="0" presId="urn:microsoft.com/office/officeart/2005/8/layout/vList2"/>
    <dgm:cxn modelId="{7B120FCE-4656-4DE9-A65A-2389F4555185}" type="presOf" srcId="{5F47828C-2D1F-4F98-83F1-B07A530060E2}" destId="{B6FADD52-E98F-4B83-AB0B-DEE00F582D6E}" srcOrd="0" destOrd="0" presId="urn:microsoft.com/office/officeart/2005/8/layout/vList2"/>
    <dgm:cxn modelId="{709A6B14-3656-45EA-93BF-4DE5B7D3F680}" srcId="{199DE650-4423-496F-B5CE-3C0D4DEA3312}" destId="{EF743F94-21A3-4217-B727-7F0CAECC477E}" srcOrd="0" destOrd="0" parTransId="{19DC29CA-B347-4CA2-8D40-EF983C657221}" sibTransId="{D85F38E9-3007-45BB-B754-9CC4B23254C5}"/>
    <dgm:cxn modelId="{5F5FE500-D77E-4FA6-80D6-A83A4378F190}" type="presParOf" srcId="{D6C9EA5F-5F65-4D58-8F80-72795E0497D0}" destId="{B6FADD52-E98F-4B83-AB0B-DEE00F582D6E}" srcOrd="0" destOrd="0" presId="urn:microsoft.com/office/officeart/2005/8/layout/vList2"/>
    <dgm:cxn modelId="{A8D26103-84B2-490F-AD7A-372768DB1F34}" type="presParOf" srcId="{D6C9EA5F-5F65-4D58-8F80-72795E0497D0}" destId="{5D17543F-6816-4479-A965-7300BB2D08A5}" srcOrd="1" destOrd="0" presId="urn:microsoft.com/office/officeart/2005/8/layout/vList2"/>
    <dgm:cxn modelId="{E0CBE875-A2A1-4930-89EE-717B99C0B9F4}" type="presParOf" srcId="{D6C9EA5F-5F65-4D58-8F80-72795E0497D0}" destId="{889AF688-3A5E-466F-92D9-725DC2E33C85}" srcOrd="2" destOrd="0" presId="urn:microsoft.com/office/officeart/2005/8/layout/vList2"/>
    <dgm:cxn modelId="{59DC77FC-B8E6-4537-9736-AF992F9D8DE6}" type="presParOf" srcId="{D6C9EA5F-5F65-4D58-8F80-72795E0497D0}" destId="{11D99A74-B77B-47E0-B30A-ED86305B1030}" srcOrd="3" destOrd="0" presId="urn:microsoft.com/office/officeart/2005/8/layout/vList2"/>
    <dgm:cxn modelId="{8AFB041F-B907-4675-BE96-F67CE795FF17}" type="presParOf" srcId="{D6C9EA5F-5F65-4D58-8F80-72795E0497D0}" destId="{B88EEA20-71CB-42BB-830E-FE663FDB0613}" srcOrd="4" destOrd="0" presId="urn:microsoft.com/office/officeart/2005/8/layout/vList2"/>
    <dgm:cxn modelId="{363DC7DC-5CF1-479A-825E-92057D919B17}" type="presParOf" srcId="{D6C9EA5F-5F65-4D58-8F80-72795E0497D0}" destId="{A46461DF-0E87-43E1-A437-82585394A2EE}" srcOrd="5" destOrd="0" presId="urn:microsoft.com/office/officeart/2005/8/layout/vList2"/>
    <dgm:cxn modelId="{EED2E65D-AC90-4F10-9CF9-D7578C4A1844}" type="presParOf" srcId="{D6C9EA5F-5F65-4D58-8F80-72795E0497D0}" destId="{AB6B0C2D-39CE-46F9-82F2-C062203FD608}" srcOrd="6" destOrd="0" presId="urn:microsoft.com/office/officeart/2005/8/layout/vList2"/>
    <dgm:cxn modelId="{E2E474C9-7453-4518-8673-0D246B37C7AC}" type="presParOf" srcId="{D6C9EA5F-5F65-4D58-8F80-72795E0497D0}" destId="{1B5F6449-401B-4E47-8453-2FAD72A1327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4B1DB0-3EA5-4EF8-94E7-4C13F4A492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d-ID"/>
        </a:p>
      </dgm:t>
    </dgm:pt>
    <dgm:pt modelId="{ED9E52C7-7284-4BBE-9D3F-F3A3F63ABAD7}">
      <dgm:prSet phldrT="[Text]"/>
      <dgm:spPr/>
      <dgm:t>
        <a:bodyPr/>
        <a:lstStyle/>
        <a:p>
          <a:r>
            <a:rPr lang="id-ID" dirty="0" smtClean="0"/>
            <a:t>Asam Lambung (HCL)</a:t>
          </a:r>
          <a:endParaRPr lang="id-ID" dirty="0"/>
        </a:p>
      </dgm:t>
    </dgm:pt>
    <dgm:pt modelId="{D3302BD7-C6F2-4B44-9A62-9D2DD19769A6}" type="parTrans" cxnId="{76790960-A4C9-44D6-8A42-D9CFB4CABDF0}">
      <dgm:prSet/>
      <dgm:spPr/>
      <dgm:t>
        <a:bodyPr/>
        <a:lstStyle/>
        <a:p>
          <a:endParaRPr lang="id-ID"/>
        </a:p>
      </dgm:t>
    </dgm:pt>
    <dgm:pt modelId="{05C7EEE2-2BB9-429C-983B-B5DCA0FC106E}" type="sibTrans" cxnId="{76790960-A4C9-44D6-8A42-D9CFB4CABDF0}">
      <dgm:prSet/>
      <dgm:spPr/>
      <dgm:t>
        <a:bodyPr/>
        <a:lstStyle/>
        <a:p>
          <a:endParaRPr lang="id-ID"/>
        </a:p>
      </dgm:t>
    </dgm:pt>
    <dgm:pt modelId="{536765E5-DAF7-4DC3-BD13-BBCFBF53FA4F}">
      <dgm:prSet phldrT="[Text]"/>
      <dgm:spPr/>
      <dgm:t>
        <a:bodyPr/>
        <a:lstStyle/>
        <a:p>
          <a:r>
            <a:rPr lang="id-ID" dirty="0" smtClean="0">
              <a:sym typeface="Wingdings" panose="05000000000000000000" pitchFamily="2" charset="2"/>
            </a:rPr>
            <a:t>fungsi untuk membunuh bakteri dan kuman yang terdapat dalam makanan yang ada di lambung.</a:t>
          </a:r>
          <a:endParaRPr lang="id-ID" dirty="0"/>
        </a:p>
      </dgm:t>
    </dgm:pt>
    <dgm:pt modelId="{976517DE-E3CA-4FB3-AD24-EBB418A82A2A}" type="parTrans" cxnId="{D9FB961C-6285-4D5B-BDCD-B4FD79355EDC}">
      <dgm:prSet/>
      <dgm:spPr/>
      <dgm:t>
        <a:bodyPr/>
        <a:lstStyle/>
        <a:p>
          <a:endParaRPr lang="id-ID"/>
        </a:p>
      </dgm:t>
    </dgm:pt>
    <dgm:pt modelId="{7DA42AB6-9BED-487F-A5BE-ABAAF99D784B}" type="sibTrans" cxnId="{D9FB961C-6285-4D5B-BDCD-B4FD79355EDC}">
      <dgm:prSet/>
      <dgm:spPr/>
      <dgm:t>
        <a:bodyPr/>
        <a:lstStyle/>
        <a:p>
          <a:endParaRPr lang="id-ID"/>
        </a:p>
      </dgm:t>
    </dgm:pt>
    <dgm:pt modelId="{F16C1537-A0F0-4083-B23A-1DBEC0FFFA6A}">
      <dgm:prSet phldrT="[Text]"/>
      <dgm:spPr/>
      <dgm:t>
        <a:bodyPr/>
        <a:lstStyle/>
        <a:p>
          <a:r>
            <a:rPr lang="id-ID" dirty="0" smtClean="0"/>
            <a:t>Enzim Pepsin</a:t>
          </a:r>
          <a:endParaRPr lang="id-ID" dirty="0"/>
        </a:p>
      </dgm:t>
    </dgm:pt>
    <dgm:pt modelId="{C9C78B30-68AB-4F18-BE0B-884C4564B060}" type="parTrans" cxnId="{4C2E7027-A009-430C-BA25-6AC4BA2C9D56}">
      <dgm:prSet/>
      <dgm:spPr/>
      <dgm:t>
        <a:bodyPr/>
        <a:lstStyle/>
        <a:p>
          <a:endParaRPr lang="id-ID"/>
        </a:p>
      </dgm:t>
    </dgm:pt>
    <dgm:pt modelId="{0B403FCB-80CA-4C1C-BBD9-826DE9BA7356}" type="sibTrans" cxnId="{4C2E7027-A009-430C-BA25-6AC4BA2C9D56}">
      <dgm:prSet/>
      <dgm:spPr/>
      <dgm:t>
        <a:bodyPr/>
        <a:lstStyle/>
        <a:p>
          <a:endParaRPr lang="id-ID"/>
        </a:p>
      </dgm:t>
    </dgm:pt>
    <dgm:pt modelId="{DE0FD144-8085-4894-A8E2-79DB30A4872E}">
      <dgm:prSet phldrT="[Text]"/>
      <dgm:spPr/>
      <dgm:t>
        <a:bodyPr/>
        <a:lstStyle/>
        <a:p>
          <a:r>
            <a:rPr lang="id-ID" dirty="0" smtClean="0">
              <a:sym typeface="Wingdings" panose="05000000000000000000" pitchFamily="2" charset="2"/>
            </a:rPr>
            <a:t>fungsi untuk memecah protein menjadi molekul-molekul kecil.</a:t>
          </a:r>
          <a:endParaRPr lang="id-ID" dirty="0"/>
        </a:p>
      </dgm:t>
    </dgm:pt>
    <dgm:pt modelId="{A7E887E8-33FF-4D75-9823-1C9003C5C859}" type="parTrans" cxnId="{7BA0948C-4DCE-4447-8E4C-15167EE8AE87}">
      <dgm:prSet/>
      <dgm:spPr/>
      <dgm:t>
        <a:bodyPr/>
        <a:lstStyle/>
        <a:p>
          <a:endParaRPr lang="id-ID"/>
        </a:p>
      </dgm:t>
    </dgm:pt>
    <dgm:pt modelId="{5979069C-ECB8-425C-ABF8-1735CF3228B1}" type="sibTrans" cxnId="{7BA0948C-4DCE-4447-8E4C-15167EE8AE87}">
      <dgm:prSet/>
      <dgm:spPr/>
      <dgm:t>
        <a:bodyPr/>
        <a:lstStyle/>
        <a:p>
          <a:endParaRPr lang="id-ID"/>
        </a:p>
      </dgm:t>
    </dgm:pt>
    <dgm:pt modelId="{17247CA0-0AA9-4C55-9FA2-75F7EF498628}">
      <dgm:prSet phldrT="[Text]"/>
      <dgm:spPr/>
      <dgm:t>
        <a:bodyPr/>
        <a:lstStyle/>
        <a:p>
          <a:r>
            <a:rPr lang="id-ID" dirty="0" smtClean="0"/>
            <a:t>Enzim Musin</a:t>
          </a:r>
          <a:endParaRPr lang="id-ID" dirty="0"/>
        </a:p>
      </dgm:t>
    </dgm:pt>
    <dgm:pt modelId="{4FDC566B-A0F2-4F01-8328-F25CE57C18AC}" type="parTrans" cxnId="{95FDEB46-062D-48E8-A30A-FC932B6EF431}">
      <dgm:prSet/>
      <dgm:spPr/>
      <dgm:t>
        <a:bodyPr/>
        <a:lstStyle/>
        <a:p>
          <a:endParaRPr lang="id-ID"/>
        </a:p>
      </dgm:t>
    </dgm:pt>
    <dgm:pt modelId="{7B4F1E9B-426F-4F4C-9189-A07B90E2749E}" type="sibTrans" cxnId="{95FDEB46-062D-48E8-A30A-FC932B6EF431}">
      <dgm:prSet/>
      <dgm:spPr/>
      <dgm:t>
        <a:bodyPr/>
        <a:lstStyle/>
        <a:p>
          <a:endParaRPr lang="id-ID"/>
        </a:p>
      </dgm:t>
    </dgm:pt>
    <dgm:pt modelId="{BAA053AF-9B05-41AE-AFF3-0E242D884C5D}">
      <dgm:prSet phldrT="[Text]"/>
      <dgm:spPr/>
      <dgm:t>
        <a:bodyPr/>
        <a:lstStyle/>
        <a:p>
          <a:r>
            <a:rPr lang="id-ID" dirty="0" smtClean="0"/>
            <a:t>Enzim Renin</a:t>
          </a:r>
          <a:endParaRPr lang="id-ID" dirty="0"/>
        </a:p>
      </dgm:t>
    </dgm:pt>
    <dgm:pt modelId="{DC51721B-2FBF-452B-BDD7-C67CABA54178}" type="parTrans" cxnId="{DDB03328-F105-4ECD-80AD-0D8DEB6F29A2}">
      <dgm:prSet/>
      <dgm:spPr/>
      <dgm:t>
        <a:bodyPr/>
        <a:lstStyle/>
        <a:p>
          <a:endParaRPr lang="id-ID"/>
        </a:p>
      </dgm:t>
    </dgm:pt>
    <dgm:pt modelId="{E5566843-2EAF-4580-9651-233D66661DCC}" type="sibTrans" cxnId="{DDB03328-F105-4ECD-80AD-0D8DEB6F29A2}">
      <dgm:prSet/>
      <dgm:spPr/>
      <dgm:t>
        <a:bodyPr/>
        <a:lstStyle/>
        <a:p>
          <a:endParaRPr lang="id-ID"/>
        </a:p>
      </dgm:t>
    </dgm:pt>
    <dgm:pt modelId="{0D31A807-9740-4C73-959C-32B9FC291F90}">
      <dgm:prSet phldrT="[Text]"/>
      <dgm:spPr/>
      <dgm:t>
        <a:bodyPr/>
        <a:lstStyle/>
        <a:p>
          <a:r>
            <a:rPr lang="id-ID" dirty="0" smtClean="0">
              <a:sym typeface="Wingdings" panose="05000000000000000000" pitchFamily="2" charset="2"/>
            </a:rPr>
            <a:t>fungsi untuk melicinkan makanan agar mudah dicerna dan mudah melewati lambung untuk kemudian dibawa ke usus dua belas jari.</a:t>
          </a:r>
          <a:endParaRPr lang="id-ID" dirty="0"/>
        </a:p>
      </dgm:t>
    </dgm:pt>
    <dgm:pt modelId="{2100AD53-A92B-4093-B1F7-7CA83C567064}" type="parTrans" cxnId="{D10E92D0-A629-4630-AAD7-8D0328F67D5F}">
      <dgm:prSet/>
      <dgm:spPr/>
      <dgm:t>
        <a:bodyPr/>
        <a:lstStyle/>
        <a:p>
          <a:endParaRPr lang="id-ID"/>
        </a:p>
      </dgm:t>
    </dgm:pt>
    <dgm:pt modelId="{4845DEF3-2AA8-4DD0-B9E7-9C10D6E78933}" type="sibTrans" cxnId="{D10E92D0-A629-4630-AAD7-8D0328F67D5F}">
      <dgm:prSet/>
      <dgm:spPr/>
      <dgm:t>
        <a:bodyPr/>
        <a:lstStyle/>
        <a:p>
          <a:endParaRPr lang="id-ID"/>
        </a:p>
      </dgm:t>
    </dgm:pt>
    <dgm:pt modelId="{98817591-2256-411E-A507-E24672096865}">
      <dgm:prSet phldrT="[Text]"/>
      <dgm:spPr/>
      <dgm:t>
        <a:bodyPr/>
        <a:lstStyle/>
        <a:p>
          <a:r>
            <a:rPr lang="id-ID" dirty="0" smtClean="0">
              <a:sym typeface="Wingdings" panose="05000000000000000000" pitchFamily="2" charset="2"/>
            </a:rPr>
            <a:t>fungsi untuk mengubah kaseinogen menjadi kasein. Dan enzim ini hanya dimiliki oleh Sistem Pernapasan</a:t>
          </a:r>
          <a:endParaRPr lang="id-ID" dirty="0"/>
        </a:p>
      </dgm:t>
    </dgm:pt>
    <dgm:pt modelId="{C73C7248-9916-4349-8290-5DB8D768D0CA}" type="parTrans" cxnId="{60B72785-8897-420C-8EFF-BD4286662F01}">
      <dgm:prSet/>
      <dgm:spPr/>
      <dgm:t>
        <a:bodyPr/>
        <a:lstStyle/>
        <a:p>
          <a:endParaRPr lang="id-ID"/>
        </a:p>
      </dgm:t>
    </dgm:pt>
    <dgm:pt modelId="{33D5490F-0ACA-44B8-8F42-5A97DC791F92}" type="sibTrans" cxnId="{60B72785-8897-420C-8EFF-BD4286662F01}">
      <dgm:prSet/>
      <dgm:spPr/>
      <dgm:t>
        <a:bodyPr/>
        <a:lstStyle/>
        <a:p>
          <a:endParaRPr lang="id-ID"/>
        </a:p>
      </dgm:t>
    </dgm:pt>
    <dgm:pt modelId="{79CC8341-A2CB-4069-8E72-9CA8B85FD595}" type="pres">
      <dgm:prSet presAssocID="{5E4B1DB0-3EA5-4EF8-94E7-4C13F4A492C2}" presName="linear" presStyleCnt="0">
        <dgm:presLayoutVars>
          <dgm:animLvl val="lvl"/>
          <dgm:resizeHandles val="exact"/>
        </dgm:presLayoutVars>
      </dgm:prSet>
      <dgm:spPr/>
      <dgm:t>
        <a:bodyPr/>
        <a:lstStyle/>
        <a:p>
          <a:endParaRPr lang="id-ID"/>
        </a:p>
      </dgm:t>
    </dgm:pt>
    <dgm:pt modelId="{F3F22D81-CAD1-4B86-9EAC-4B784AE44969}" type="pres">
      <dgm:prSet presAssocID="{ED9E52C7-7284-4BBE-9D3F-F3A3F63ABAD7}" presName="parentText" presStyleLbl="node1" presStyleIdx="0" presStyleCnt="4">
        <dgm:presLayoutVars>
          <dgm:chMax val="0"/>
          <dgm:bulletEnabled val="1"/>
        </dgm:presLayoutVars>
      </dgm:prSet>
      <dgm:spPr/>
      <dgm:t>
        <a:bodyPr/>
        <a:lstStyle/>
        <a:p>
          <a:endParaRPr lang="id-ID"/>
        </a:p>
      </dgm:t>
    </dgm:pt>
    <dgm:pt modelId="{A439A3E7-4930-4556-8BD5-C4C6B0C1E8FD}" type="pres">
      <dgm:prSet presAssocID="{ED9E52C7-7284-4BBE-9D3F-F3A3F63ABAD7}" presName="childText" presStyleLbl="revTx" presStyleIdx="0" presStyleCnt="4">
        <dgm:presLayoutVars>
          <dgm:bulletEnabled val="1"/>
        </dgm:presLayoutVars>
      </dgm:prSet>
      <dgm:spPr/>
      <dgm:t>
        <a:bodyPr/>
        <a:lstStyle/>
        <a:p>
          <a:endParaRPr lang="id-ID"/>
        </a:p>
      </dgm:t>
    </dgm:pt>
    <dgm:pt modelId="{91A13D86-02BC-47A0-85D5-1F740A8BB8AD}" type="pres">
      <dgm:prSet presAssocID="{F16C1537-A0F0-4083-B23A-1DBEC0FFFA6A}" presName="parentText" presStyleLbl="node1" presStyleIdx="1" presStyleCnt="4">
        <dgm:presLayoutVars>
          <dgm:chMax val="0"/>
          <dgm:bulletEnabled val="1"/>
        </dgm:presLayoutVars>
      </dgm:prSet>
      <dgm:spPr/>
      <dgm:t>
        <a:bodyPr/>
        <a:lstStyle/>
        <a:p>
          <a:endParaRPr lang="id-ID"/>
        </a:p>
      </dgm:t>
    </dgm:pt>
    <dgm:pt modelId="{35E79C5C-4FB7-4923-BB9F-4AD470F39D41}" type="pres">
      <dgm:prSet presAssocID="{F16C1537-A0F0-4083-B23A-1DBEC0FFFA6A}" presName="childText" presStyleLbl="revTx" presStyleIdx="1" presStyleCnt="4">
        <dgm:presLayoutVars>
          <dgm:bulletEnabled val="1"/>
        </dgm:presLayoutVars>
      </dgm:prSet>
      <dgm:spPr/>
      <dgm:t>
        <a:bodyPr/>
        <a:lstStyle/>
        <a:p>
          <a:endParaRPr lang="id-ID"/>
        </a:p>
      </dgm:t>
    </dgm:pt>
    <dgm:pt modelId="{D66EF339-0FE6-4708-A699-0D4844E96ED5}" type="pres">
      <dgm:prSet presAssocID="{17247CA0-0AA9-4C55-9FA2-75F7EF498628}" presName="parentText" presStyleLbl="node1" presStyleIdx="2" presStyleCnt="4">
        <dgm:presLayoutVars>
          <dgm:chMax val="0"/>
          <dgm:bulletEnabled val="1"/>
        </dgm:presLayoutVars>
      </dgm:prSet>
      <dgm:spPr/>
      <dgm:t>
        <a:bodyPr/>
        <a:lstStyle/>
        <a:p>
          <a:endParaRPr lang="id-ID"/>
        </a:p>
      </dgm:t>
    </dgm:pt>
    <dgm:pt modelId="{34DE24FF-AB39-449B-8E98-96ACC02A4F3F}" type="pres">
      <dgm:prSet presAssocID="{17247CA0-0AA9-4C55-9FA2-75F7EF498628}" presName="childText" presStyleLbl="revTx" presStyleIdx="2" presStyleCnt="4">
        <dgm:presLayoutVars>
          <dgm:bulletEnabled val="1"/>
        </dgm:presLayoutVars>
      </dgm:prSet>
      <dgm:spPr/>
      <dgm:t>
        <a:bodyPr/>
        <a:lstStyle/>
        <a:p>
          <a:endParaRPr lang="id-ID"/>
        </a:p>
      </dgm:t>
    </dgm:pt>
    <dgm:pt modelId="{0D3C4C7B-757C-4FC5-8239-6EF9C1086A8C}" type="pres">
      <dgm:prSet presAssocID="{BAA053AF-9B05-41AE-AFF3-0E242D884C5D}" presName="parentText" presStyleLbl="node1" presStyleIdx="3" presStyleCnt="4">
        <dgm:presLayoutVars>
          <dgm:chMax val="0"/>
          <dgm:bulletEnabled val="1"/>
        </dgm:presLayoutVars>
      </dgm:prSet>
      <dgm:spPr/>
      <dgm:t>
        <a:bodyPr/>
        <a:lstStyle/>
        <a:p>
          <a:endParaRPr lang="id-ID"/>
        </a:p>
      </dgm:t>
    </dgm:pt>
    <dgm:pt modelId="{711780C8-4106-4FDB-9C4F-6E0E1A77E900}" type="pres">
      <dgm:prSet presAssocID="{BAA053AF-9B05-41AE-AFF3-0E242D884C5D}" presName="childText" presStyleLbl="revTx" presStyleIdx="3" presStyleCnt="4">
        <dgm:presLayoutVars>
          <dgm:bulletEnabled val="1"/>
        </dgm:presLayoutVars>
      </dgm:prSet>
      <dgm:spPr/>
      <dgm:t>
        <a:bodyPr/>
        <a:lstStyle/>
        <a:p>
          <a:endParaRPr lang="id-ID"/>
        </a:p>
      </dgm:t>
    </dgm:pt>
  </dgm:ptLst>
  <dgm:cxnLst>
    <dgm:cxn modelId="{7E1EEC72-62D3-40CF-8152-8ADBE57C861F}" type="presOf" srcId="{17247CA0-0AA9-4C55-9FA2-75F7EF498628}" destId="{D66EF339-0FE6-4708-A699-0D4844E96ED5}" srcOrd="0" destOrd="0" presId="urn:microsoft.com/office/officeart/2005/8/layout/vList2"/>
    <dgm:cxn modelId="{8C96B7F3-DA69-4569-8B93-F58573FD58CF}" type="presOf" srcId="{ED9E52C7-7284-4BBE-9D3F-F3A3F63ABAD7}" destId="{F3F22D81-CAD1-4B86-9EAC-4B784AE44969}" srcOrd="0" destOrd="0" presId="urn:microsoft.com/office/officeart/2005/8/layout/vList2"/>
    <dgm:cxn modelId="{76790960-A4C9-44D6-8A42-D9CFB4CABDF0}" srcId="{5E4B1DB0-3EA5-4EF8-94E7-4C13F4A492C2}" destId="{ED9E52C7-7284-4BBE-9D3F-F3A3F63ABAD7}" srcOrd="0" destOrd="0" parTransId="{D3302BD7-C6F2-4B44-9A62-9D2DD19769A6}" sibTransId="{05C7EEE2-2BB9-429C-983B-B5DCA0FC106E}"/>
    <dgm:cxn modelId="{01B00E46-13CD-4E1A-8A37-E58AEAB71A23}" type="presOf" srcId="{BAA053AF-9B05-41AE-AFF3-0E242D884C5D}" destId="{0D3C4C7B-757C-4FC5-8239-6EF9C1086A8C}" srcOrd="0" destOrd="0" presId="urn:microsoft.com/office/officeart/2005/8/layout/vList2"/>
    <dgm:cxn modelId="{2F0AEE88-1CBA-40E4-86B0-1425793136F7}" type="presOf" srcId="{0D31A807-9740-4C73-959C-32B9FC291F90}" destId="{34DE24FF-AB39-449B-8E98-96ACC02A4F3F}" srcOrd="0" destOrd="0" presId="urn:microsoft.com/office/officeart/2005/8/layout/vList2"/>
    <dgm:cxn modelId="{7BA0948C-4DCE-4447-8E4C-15167EE8AE87}" srcId="{F16C1537-A0F0-4083-B23A-1DBEC0FFFA6A}" destId="{DE0FD144-8085-4894-A8E2-79DB30A4872E}" srcOrd="0" destOrd="0" parTransId="{A7E887E8-33FF-4D75-9823-1C9003C5C859}" sibTransId="{5979069C-ECB8-425C-ABF8-1735CF3228B1}"/>
    <dgm:cxn modelId="{8059911C-6C22-4F01-95FE-0A4A130391F4}" type="presOf" srcId="{5E4B1DB0-3EA5-4EF8-94E7-4C13F4A492C2}" destId="{79CC8341-A2CB-4069-8E72-9CA8B85FD595}" srcOrd="0" destOrd="0" presId="urn:microsoft.com/office/officeart/2005/8/layout/vList2"/>
    <dgm:cxn modelId="{60B72785-8897-420C-8EFF-BD4286662F01}" srcId="{BAA053AF-9B05-41AE-AFF3-0E242D884C5D}" destId="{98817591-2256-411E-A507-E24672096865}" srcOrd="0" destOrd="0" parTransId="{C73C7248-9916-4349-8290-5DB8D768D0CA}" sibTransId="{33D5490F-0ACA-44B8-8F42-5A97DC791F92}"/>
    <dgm:cxn modelId="{D10E92D0-A629-4630-AAD7-8D0328F67D5F}" srcId="{17247CA0-0AA9-4C55-9FA2-75F7EF498628}" destId="{0D31A807-9740-4C73-959C-32B9FC291F90}" srcOrd="0" destOrd="0" parTransId="{2100AD53-A92B-4093-B1F7-7CA83C567064}" sibTransId="{4845DEF3-2AA8-4DD0-B9E7-9C10D6E78933}"/>
    <dgm:cxn modelId="{B23962D2-097B-44D2-ABED-D3DC1597B05A}" type="presOf" srcId="{DE0FD144-8085-4894-A8E2-79DB30A4872E}" destId="{35E79C5C-4FB7-4923-BB9F-4AD470F39D41}" srcOrd="0" destOrd="0" presId="urn:microsoft.com/office/officeart/2005/8/layout/vList2"/>
    <dgm:cxn modelId="{95FDEB46-062D-48E8-A30A-FC932B6EF431}" srcId="{5E4B1DB0-3EA5-4EF8-94E7-4C13F4A492C2}" destId="{17247CA0-0AA9-4C55-9FA2-75F7EF498628}" srcOrd="2" destOrd="0" parTransId="{4FDC566B-A0F2-4F01-8328-F25CE57C18AC}" sibTransId="{7B4F1E9B-426F-4F4C-9189-A07B90E2749E}"/>
    <dgm:cxn modelId="{16DD7443-2137-4A72-9674-A7CC3B262140}" type="presOf" srcId="{98817591-2256-411E-A507-E24672096865}" destId="{711780C8-4106-4FDB-9C4F-6E0E1A77E900}" srcOrd="0" destOrd="0" presId="urn:microsoft.com/office/officeart/2005/8/layout/vList2"/>
    <dgm:cxn modelId="{D9FB961C-6285-4D5B-BDCD-B4FD79355EDC}" srcId="{ED9E52C7-7284-4BBE-9D3F-F3A3F63ABAD7}" destId="{536765E5-DAF7-4DC3-BD13-BBCFBF53FA4F}" srcOrd="0" destOrd="0" parTransId="{976517DE-E3CA-4FB3-AD24-EBB418A82A2A}" sibTransId="{7DA42AB6-9BED-487F-A5BE-ABAAF99D784B}"/>
    <dgm:cxn modelId="{0CB7D623-CFC1-4B86-8DF5-6E38AC9702E0}" type="presOf" srcId="{536765E5-DAF7-4DC3-BD13-BBCFBF53FA4F}" destId="{A439A3E7-4930-4556-8BD5-C4C6B0C1E8FD}" srcOrd="0" destOrd="0" presId="urn:microsoft.com/office/officeart/2005/8/layout/vList2"/>
    <dgm:cxn modelId="{DDB03328-F105-4ECD-80AD-0D8DEB6F29A2}" srcId="{5E4B1DB0-3EA5-4EF8-94E7-4C13F4A492C2}" destId="{BAA053AF-9B05-41AE-AFF3-0E242D884C5D}" srcOrd="3" destOrd="0" parTransId="{DC51721B-2FBF-452B-BDD7-C67CABA54178}" sibTransId="{E5566843-2EAF-4580-9651-233D66661DCC}"/>
    <dgm:cxn modelId="{4C2E7027-A009-430C-BA25-6AC4BA2C9D56}" srcId="{5E4B1DB0-3EA5-4EF8-94E7-4C13F4A492C2}" destId="{F16C1537-A0F0-4083-B23A-1DBEC0FFFA6A}" srcOrd="1" destOrd="0" parTransId="{C9C78B30-68AB-4F18-BE0B-884C4564B060}" sibTransId="{0B403FCB-80CA-4C1C-BBD9-826DE9BA7356}"/>
    <dgm:cxn modelId="{C815F011-16C4-440F-907B-0CB73B15D093}" type="presOf" srcId="{F16C1537-A0F0-4083-B23A-1DBEC0FFFA6A}" destId="{91A13D86-02BC-47A0-85D5-1F740A8BB8AD}" srcOrd="0" destOrd="0" presId="urn:microsoft.com/office/officeart/2005/8/layout/vList2"/>
    <dgm:cxn modelId="{D4898EA7-5910-498A-9061-7F199A531D24}" type="presParOf" srcId="{79CC8341-A2CB-4069-8E72-9CA8B85FD595}" destId="{F3F22D81-CAD1-4B86-9EAC-4B784AE44969}" srcOrd="0" destOrd="0" presId="urn:microsoft.com/office/officeart/2005/8/layout/vList2"/>
    <dgm:cxn modelId="{949EA244-C11B-46CF-8846-E5DB4F7DAD79}" type="presParOf" srcId="{79CC8341-A2CB-4069-8E72-9CA8B85FD595}" destId="{A439A3E7-4930-4556-8BD5-C4C6B0C1E8FD}" srcOrd="1" destOrd="0" presId="urn:microsoft.com/office/officeart/2005/8/layout/vList2"/>
    <dgm:cxn modelId="{26B2958B-4D5A-4299-ABB0-900A55E5C7BC}" type="presParOf" srcId="{79CC8341-A2CB-4069-8E72-9CA8B85FD595}" destId="{91A13D86-02BC-47A0-85D5-1F740A8BB8AD}" srcOrd="2" destOrd="0" presId="urn:microsoft.com/office/officeart/2005/8/layout/vList2"/>
    <dgm:cxn modelId="{EA54E783-ED39-4091-830D-30DC3CE3A4E3}" type="presParOf" srcId="{79CC8341-A2CB-4069-8E72-9CA8B85FD595}" destId="{35E79C5C-4FB7-4923-BB9F-4AD470F39D41}" srcOrd="3" destOrd="0" presId="urn:microsoft.com/office/officeart/2005/8/layout/vList2"/>
    <dgm:cxn modelId="{08228AF9-FFA1-4BCB-B854-84F5955D1DB2}" type="presParOf" srcId="{79CC8341-A2CB-4069-8E72-9CA8B85FD595}" destId="{D66EF339-0FE6-4708-A699-0D4844E96ED5}" srcOrd="4" destOrd="0" presId="urn:microsoft.com/office/officeart/2005/8/layout/vList2"/>
    <dgm:cxn modelId="{FBCDE6DA-D4B8-4B0E-85AF-C1F38E66193C}" type="presParOf" srcId="{79CC8341-A2CB-4069-8E72-9CA8B85FD595}" destId="{34DE24FF-AB39-449B-8E98-96ACC02A4F3F}" srcOrd="5" destOrd="0" presId="urn:microsoft.com/office/officeart/2005/8/layout/vList2"/>
    <dgm:cxn modelId="{0DCC0F1E-320E-4E36-A467-66010F5B0772}" type="presParOf" srcId="{79CC8341-A2CB-4069-8E72-9CA8B85FD595}" destId="{0D3C4C7B-757C-4FC5-8239-6EF9C1086A8C}" srcOrd="6" destOrd="0" presId="urn:microsoft.com/office/officeart/2005/8/layout/vList2"/>
    <dgm:cxn modelId="{2D43CAD5-9B84-4C4C-8477-179FF984FBEC}" type="presParOf" srcId="{79CC8341-A2CB-4069-8E72-9CA8B85FD595}" destId="{711780C8-4106-4FDB-9C4F-6E0E1A77E90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DB6FCE6-70B8-42C8-BBC1-7556F248407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d-ID"/>
        </a:p>
      </dgm:t>
    </dgm:pt>
    <dgm:pt modelId="{4B68C476-A6CE-4567-943E-05E753B744B9}">
      <dgm:prSet phldrT="[Text]" custT="1"/>
      <dgm:spPr/>
      <dgm:t>
        <a:bodyPr/>
        <a:lstStyle/>
        <a:p>
          <a:r>
            <a:rPr lang="id-ID" sz="1800" dirty="0" smtClean="0"/>
            <a:t>Usus halus relatif panjang – kira-kira 6 m – dan ini memungkinkan kontak yang lama antara makanan dan enzim-enzim pencernaan serta antara hasil-hasil pencernaan dan sel-sel absorptif epitel pembatas</a:t>
          </a:r>
          <a:endParaRPr lang="id-ID" sz="1800" dirty="0"/>
        </a:p>
      </dgm:t>
    </dgm:pt>
    <dgm:pt modelId="{CEFE4A19-AA77-494F-AB7A-A3C10DA2ED5C}" type="parTrans" cxnId="{684BBE29-933A-4D3F-8049-A08D63649F8B}">
      <dgm:prSet/>
      <dgm:spPr/>
      <dgm:t>
        <a:bodyPr/>
        <a:lstStyle/>
        <a:p>
          <a:endParaRPr lang="id-ID" sz="2000"/>
        </a:p>
      </dgm:t>
    </dgm:pt>
    <dgm:pt modelId="{3DABD715-FF7D-4650-BC49-B847AA8026D2}" type="sibTrans" cxnId="{684BBE29-933A-4D3F-8049-A08D63649F8B}">
      <dgm:prSet/>
      <dgm:spPr/>
      <dgm:t>
        <a:bodyPr/>
        <a:lstStyle/>
        <a:p>
          <a:endParaRPr lang="id-ID" sz="2000"/>
        </a:p>
      </dgm:t>
    </dgm:pt>
    <dgm:pt modelId="{6ADF3F28-D52E-46B3-A2C5-957738DCF3F9}">
      <dgm:prSet phldrT="[Text]" custT="1"/>
      <dgm:spPr/>
      <dgm:t>
        <a:bodyPr/>
        <a:lstStyle/>
        <a:p>
          <a:r>
            <a:rPr lang="id-ID" sz="1800" dirty="0" smtClean="0"/>
            <a:t>Usus halus terdiri atas 3 segmen: duodenum, jejunum, dan ileum serta banyak lipatan/vili</a:t>
          </a:r>
          <a:endParaRPr lang="id-ID" sz="1800" dirty="0"/>
        </a:p>
      </dgm:t>
    </dgm:pt>
    <dgm:pt modelId="{A6D75ADD-FFBC-4925-843C-B153C2E19E2A}" type="parTrans" cxnId="{3AA68633-12AE-49CA-9F23-88D60F535A53}">
      <dgm:prSet/>
      <dgm:spPr/>
      <dgm:t>
        <a:bodyPr/>
        <a:lstStyle/>
        <a:p>
          <a:endParaRPr lang="id-ID" sz="2000"/>
        </a:p>
      </dgm:t>
    </dgm:pt>
    <dgm:pt modelId="{FEC21B25-E54E-4305-87EA-CFE7C1D27A1E}" type="sibTrans" cxnId="{3AA68633-12AE-49CA-9F23-88D60F535A53}">
      <dgm:prSet/>
      <dgm:spPr/>
      <dgm:t>
        <a:bodyPr/>
        <a:lstStyle/>
        <a:p>
          <a:endParaRPr lang="id-ID" sz="2000"/>
        </a:p>
      </dgm:t>
    </dgm:pt>
    <dgm:pt modelId="{80FF5872-AB7F-4C9E-97D9-C160D5B3C28E}">
      <dgm:prSet phldrT="[Text]" custT="1"/>
      <dgm:spPr/>
      <dgm:t>
        <a:bodyPr/>
        <a:lstStyle/>
        <a:p>
          <a:r>
            <a:rPr lang="id-ID" sz="1800" dirty="0" smtClean="0"/>
            <a:t>Usus 12 jari </a:t>
          </a:r>
          <a:r>
            <a:rPr lang="id-ID" sz="1800" dirty="0" smtClean="0">
              <a:sym typeface="Wingdings" panose="05000000000000000000" pitchFamily="2" charset="2"/>
            </a:rPr>
            <a:t> duodenum, usus kosong  jejunum, usus penyerapan  ileum.</a:t>
          </a:r>
          <a:endParaRPr lang="id-ID" sz="1800" dirty="0"/>
        </a:p>
      </dgm:t>
    </dgm:pt>
    <dgm:pt modelId="{1760E510-A755-4B8C-8744-A2984C64EC19}" type="parTrans" cxnId="{9D6A3764-1F83-4622-922C-0FDF6247E59A}">
      <dgm:prSet/>
      <dgm:spPr/>
      <dgm:t>
        <a:bodyPr/>
        <a:lstStyle/>
        <a:p>
          <a:endParaRPr lang="id-ID" sz="2000"/>
        </a:p>
      </dgm:t>
    </dgm:pt>
    <dgm:pt modelId="{1C271138-AEE7-4C8B-8ACA-B7ADB80FD986}" type="sibTrans" cxnId="{9D6A3764-1F83-4622-922C-0FDF6247E59A}">
      <dgm:prSet/>
      <dgm:spPr/>
      <dgm:t>
        <a:bodyPr/>
        <a:lstStyle/>
        <a:p>
          <a:endParaRPr lang="id-ID" sz="2000"/>
        </a:p>
      </dgm:t>
    </dgm:pt>
    <dgm:pt modelId="{15D3D0DF-CAA1-4FB3-9FD0-87BAFAC3C315}" type="pres">
      <dgm:prSet presAssocID="{1DB6FCE6-70B8-42C8-BBC1-7556F248407C}" presName="Name0" presStyleCnt="0">
        <dgm:presLayoutVars>
          <dgm:chMax val="7"/>
          <dgm:chPref val="7"/>
          <dgm:dir/>
        </dgm:presLayoutVars>
      </dgm:prSet>
      <dgm:spPr/>
      <dgm:t>
        <a:bodyPr/>
        <a:lstStyle/>
        <a:p>
          <a:endParaRPr lang="id-ID"/>
        </a:p>
      </dgm:t>
    </dgm:pt>
    <dgm:pt modelId="{7C98E73F-BEB3-4205-A13A-B1F893F62D09}" type="pres">
      <dgm:prSet presAssocID="{1DB6FCE6-70B8-42C8-BBC1-7556F248407C}" presName="Name1" presStyleCnt="0"/>
      <dgm:spPr/>
    </dgm:pt>
    <dgm:pt modelId="{340CA1F2-3FB2-4DA0-A5F9-33AC64197629}" type="pres">
      <dgm:prSet presAssocID="{1DB6FCE6-70B8-42C8-BBC1-7556F248407C}" presName="cycle" presStyleCnt="0"/>
      <dgm:spPr/>
    </dgm:pt>
    <dgm:pt modelId="{7836CDE0-F57D-4452-849C-5EC626342619}" type="pres">
      <dgm:prSet presAssocID="{1DB6FCE6-70B8-42C8-BBC1-7556F248407C}" presName="srcNode" presStyleLbl="node1" presStyleIdx="0" presStyleCnt="3"/>
      <dgm:spPr/>
    </dgm:pt>
    <dgm:pt modelId="{2D869A29-C2A6-4B7E-AAEB-A836B8968B4E}" type="pres">
      <dgm:prSet presAssocID="{1DB6FCE6-70B8-42C8-BBC1-7556F248407C}" presName="conn" presStyleLbl="parChTrans1D2" presStyleIdx="0" presStyleCnt="1"/>
      <dgm:spPr/>
      <dgm:t>
        <a:bodyPr/>
        <a:lstStyle/>
        <a:p>
          <a:endParaRPr lang="id-ID"/>
        </a:p>
      </dgm:t>
    </dgm:pt>
    <dgm:pt modelId="{EB3CC53D-8EC2-4F8F-A3E4-4E2AD636F6D0}" type="pres">
      <dgm:prSet presAssocID="{1DB6FCE6-70B8-42C8-BBC1-7556F248407C}" presName="extraNode" presStyleLbl="node1" presStyleIdx="0" presStyleCnt="3"/>
      <dgm:spPr/>
    </dgm:pt>
    <dgm:pt modelId="{DFB1F6BC-0AC1-4CEE-BB87-6AC9D3E9A287}" type="pres">
      <dgm:prSet presAssocID="{1DB6FCE6-70B8-42C8-BBC1-7556F248407C}" presName="dstNode" presStyleLbl="node1" presStyleIdx="0" presStyleCnt="3"/>
      <dgm:spPr/>
    </dgm:pt>
    <dgm:pt modelId="{BA826065-DFD1-44BD-BDF8-B61914833FE2}" type="pres">
      <dgm:prSet presAssocID="{4B68C476-A6CE-4567-943E-05E753B744B9}" presName="text_1" presStyleLbl="node1" presStyleIdx="0" presStyleCnt="3">
        <dgm:presLayoutVars>
          <dgm:bulletEnabled val="1"/>
        </dgm:presLayoutVars>
      </dgm:prSet>
      <dgm:spPr/>
      <dgm:t>
        <a:bodyPr/>
        <a:lstStyle/>
        <a:p>
          <a:endParaRPr lang="id-ID"/>
        </a:p>
      </dgm:t>
    </dgm:pt>
    <dgm:pt modelId="{7E2FFFB6-47AC-4E79-B920-3EF144BCF779}" type="pres">
      <dgm:prSet presAssocID="{4B68C476-A6CE-4567-943E-05E753B744B9}" presName="accent_1" presStyleCnt="0"/>
      <dgm:spPr/>
    </dgm:pt>
    <dgm:pt modelId="{71F04A30-DD6A-416B-AAAB-02945F584129}" type="pres">
      <dgm:prSet presAssocID="{4B68C476-A6CE-4567-943E-05E753B744B9}" presName="accentRepeatNode" presStyleLbl="solidFgAcc1" presStyleIdx="0" presStyleCnt="3"/>
      <dgm:spPr/>
    </dgm:pt>
    <dgm:pt modelId="{0F0EB045-ECEE-45C8-9961-CF312DEA25BF}" type="pres">
      <dgm:prSet presAssocID="{6ADF3F28-D52E-46B3-A2C5-957738DCF3F9}" presName="text_2" presStyleLbl="node1" presStyleIdx="1" presStyleCnt="3">
        <dgm:presLayoutVars>
          <dgm:bulletEnabled val="1"/>
        </dgm:presLayoutVars>
      </dgm:prSet>
      <dgm:spPr/>
      <dgm:t>
        <a:bodyPr/>
        <a:lstStyle/>
        <a:p>
          <a:endParaRPr lang="id-ID"/>
        </a:p>
      </dgm:t>
    </dgm:pt>
    <dgm:pt modelId="{C7398C0A-608E-4CAF-99CD-7A7B28671B3E}" type="pres">
      <dgm:prSet presAssocID="{6ADF3F28-D52E-46B3-A2C5-957738DCF3F9}" presName="accent_2" presStyleCnt="0"/>
      <dgm:spPr/>
    </dgm:pt>
    <dgm:pt modelId="{570EA3CD-9E1B-4590-AA15-C71C29A6248C}" type="pres">
      <dgm:prSet presAssocID="{6ADF3F28-D52E-46B3-A2C5-957738DCF3F9}" presName="accentRepeatNode" presStyleLbl="solidFgAcc1" presStyleIdx="1" presStyleCnt="3"/>
      <dgm:spPr/>
    </dgm:pt>
    <dgm:pt modelId="{03726F17-67FD-4D43-8450-C978AC151525}" type="pres">
      <dgm:prSet presAssocID="{80FF5872-AB7F-4C9E-97D9-C160D5B3C28E}" presName="text_3" presStyleLbl="node1" presStyleIdx="2" presStyleCnt="3">
        <dgm:presLayoutVars>
          <dgm:bulletEnabled val="1"/>
        </dgm:presLayoutVars>
      </dgm:prSet>
      <dgm:spPr/>
      <dgm:t>
        <a:bodyPr/>
        <a:lstStyle/>
        <a:p>
          <a:endParaRPr lang="id-ID"/>
        </a:p>
      </dgm:t>
    </dgm:pt>
    <dgm:pt modelId="{CEF3C228-69F4-4597-BDB1-25698A73C1F2}" type="pres">
      <dgm:prSet presAssocID="{80FF5872-AB7F-4C9E-97D9-C160D5B3C28E}" presName="accent_3" presStyleCnt="0"/>
      <dgm:spPr/>
    </dgm:pt>
    <dgm:pt modelId="{2B31B9DE-3389-4660-9040-206D72CEFD64}" type="pres">
      <dgm:prSet presAssocID="{80FF5872-AB7F-4C9E-97D9-C160D5B3C28E}" presName="accentRepeatNode" presStyleLbl="solidFgAcc1" presStyleIdx="2" presStyleCnt="3"/>
      <dgm:spPr/>
    </dgm:pt>
  </dgm:ptLst>
  <dgm:cxnLst>
    <dgm:cxn modelId="{9D6A3764-1F83-4622-922C-0FDF6247E59A}" srcId="{1DB6FCE6-70B8-42C8-BBC1-7556F248407C}" destId="{80FF5872-AB7F-4C9E-97D9-C160D5B3C28E}" srcOrd="2" destOrd="0" parTransId="{1760E510-A755-4B8C-8744-A2984C64EC19}" sibTransId="{1C271138-AEE7-4C8B-8ACA-B7ADB80FD986}"/>
    <dgm:cxn modelId="{3AA68633-12AE-49CA-9F23-88D60F535A53}" srcId="{1DB6FCE6-70B8-42C8-BBC1-7556F248407C}" destId="{6ADF3F28-D52E-46B3-A2C5-957738DCF3F9}" srcOrd="1" destOrd="0" parTransId="{A6D75ADD-FFBC-4925-843C-B153C2E19E2A}" sibTransId="{FEC21B25-E54E-4305-87EA-CFE7C1D27A1E}"/>
    <dgm:cxn modelId="{F2746FB5-46DA-40CB-8F3C-68B868F00181}" type="presOf" srcId="{6ADF3F28-D52E-46B3-A2C5-957738DCF3F9}" destId="{0F0EB045-ECEE-45C8-9961-CF312DEA25BF}" srcOrd="0" destOrd="0" presId="urn:microsoft.com/office/officeart/2008/layout/VerticalCurvedList"/>
    <dgm:cxn modelId="{28329B1B-871E-495C-88FE-732AEF44BA1E}" type="presOf" srcId="{1DB6FCE6-70B8-42C8-BBC1-7556F248407C}" destId="{15D3D0DF-CAA1-4FB3-9FD0-87BAFAC3C315}" srcOrd="0" destOrd="0" presId="urn:microsoft.com/office/officeart/2008/layout/VerticalCurvedList"/>
    <dgm:cxn modelId="{F7017E60-AC2D-4FDD-A830-47DC2CB32776}" type="presOf" srcId="{4B68C476-A6CE-4567-943E-05E753B744B9}" destId="{BA826065-DFD1-44BD-BDF8-B61914833FE2}" srcOrd="0" destOrd="0" presId="urn:microsoft.com/office/officeart/2008/layout/VerticalCurvedList"/>
    <dgm:cxn modelId="{684BBE29-933A-4D3F-8049-A08D63649F8B}" srcId="{1DB6FCE6-70B8-42C8-BBC1-7556F248407C}" destId="{4B68C476-A6CE-4567-943E-05E753B744B9}" srcOrd="0" destOrd="0" parTransId="{CEFE4A19-AA77-494F-AB7A-A3C10DA2ED5C}" sibTransId="{3DABD715-FF7D-4650-BC49-B847AA8026D2}"/>
    <dgm:cxn modelId="{D16DD0DB-BFB6-48BD-AFEE-5CC2303CDC9C}" type="presOf" srcId="{3DABD715-FF7D-4650-BC49-B847AA8026D2}" destId="{2D869A29-C2A6-4B7E-AAEB-A836B8968B4E}" srcOrd="0" destOrd="0" presId="urn:microsoft.com/office/officeart/2008/layout/VerticalCurvedList"/>
    <dgm:cxn modelId="{587A2CA6-D4FB-4933-A511-BB7B0B40681D}" type="presOf" srcId="{80FF5872-AB7F-4C9E-97D9-C160D5B3C28E}" destId="{03726F17-67FD-4D43-8450-C978AC151525}" srcOrd="0" destOrd="0" presId="urn:microsoft.com/office/officeart/2008/layout/VerticalCurvedList"/>
    <dgm:cxn modelId="{765F5555-A93E-4A1D-9F43-8413E7CB518A}" type="presParOf" srcId="{15D3D0DF-CAA1-4FB3-9FD0-87BAFAC3C315}" destId="{7C98E73F-BEB3-4205-A13A-B1F893F62D09}" srcOrd="0" destOrd="0" presId="urn:microsoft.com/office/officeart/2008/layout/VerticalCurvedList"/>
    <dgm:cxn modelId="{D02B16C5-ED29-4553-A03E-5F333384651D}" type="presParOf" srcId="{7C98E73F-BEB3-4205-A13A-B1F893F62D09}" destId="{340CA1F2-3FB2-4DA0-A5F9-33AC64197629}" srcOrd="0" destOrd="0" presId="urn:microsoft.com/office/officeart/2008/layout/VerticalCurvedList"/>
    <dgm:cxn modelId="{3536F0D6-3814-4CB0-A0A1-FC7BBD8766B5}" type="presParOf" srcId="{340CA1F2-3FB2-4DA0-A5F9-33AC64197629}" destId="{7836CDE0-F57D-4452-849C-5EC626342619}" srcOrd="0" destOrd="0" presId="urn:microsoft.com/office/officeart/2008/layout/VerticalCurvedList"/>
    <dgm:cxn modelId="{A689F523-443F-4A89-AD58-E114217E5B48}" type="presParOf" srcId="{340CA1F2-3FB2-4DA0-A5F9-33AC64197629}" destId="{2D869A29-C2A6-4B7E-AAEB-A836B8968B4E}" srcOrd="1" destOrd="0" presId="urn:microsoft.com/office/officeart/2008/layout/VerticalCurvedList"/>
    <dgm:cxn modelId="{1DC9E880-E713-4007-8CA0-9C0E5AEE0DB9}" type="presParOf" srcId="{340CA1F2-3FB2-4DA0-A5F9-33AC64197629}" destId="{EB3CC53D-8EC2-4F8F-A3E4-4E2AD636F6D0}" srcOrd="2" destOrd="0" presId="urn:microsoft.com/office/officeart/2008/layout/VerticalCurvedList"/>
    <dgm:cxn modelId="{E3B0EE0B-ECDC-404F-8E54-ABD512FE1CF1}" type="presParOf" srcId="{340CA1F2-3FB2-4DA0-A5F9-33AC64197629}" destId="{DFB1F6BC-0AC1-4CEE-BB87-6AC9D3E9A287}" srcOrd="3" destOrd="0" presId="urn:microsoft.com/office/officeart/2008/layout/VerticalCurvedList"/>
    <dgm:cxn modelId="{536FE87B-2E54-436C-8202-5C87E239BE28}" type="presParOf" srcId="{7C98E73F-BEB3-4205-A13A-B1F893F62D09}" destId="{BA826065-DFD1-44BD-BDF8-B61914833FE2}" srcOrd="1" destOrd="0" presId="urn:microsoft.com/office/officeart/2008/layout/VerticalCurvedList"/>
    <dgm:cxn modelId="{9E309064-7F3C-49F6-94AE-085EB179DAB3}" type="presParOf" srcId="{7C98E73F-BEB3-4205-A13A-B1F893F62D09}" destId="{7E2FFFB6-47AC-4E79-B920-3EF144BCF779}" srcOrd="2" destOrd="0" presId="urn:microsoft.com/office/officeart/2008/layout/VerticalCurvedList"/>
    <dgm:cxn modelId="{F7A74BFD-6BE2-424E-987A-3FF26DF80318}" type="presParOf" srcId="{7E2FFFB6-47AC-4E79-B920-3EF144BCF779}" destId="{71F04A30-DD6A-416B-AAAB-02945F584129}" srcOrd="0" destOrd="0" presId="urn:microsoft.com/office/officeart/2008/layout/VerticalCurvedList"/>
    <dgm:cxn modelId="{FBA3EAB6-AC32-4CF5-9D52-5B21D230E537}" type="presParOf" srcId="{7C98E73F-BEB3-4205-A13A-B1F893F62D09}" destId="{0F0EB045-ECEE-45C8-9961-CF312DEA25BF}" srcOrd="3" destOrd="0" presId="urn:microsoft.com/office/officeart/2008/layout/VerticalCurvedList"/>
    <dgm:cxn modelId="{B8BDB86B-365A-4714-A55A-8C3D8C90948E}" type="presParOf" srcId="{7C98E73F-BEB3-4205-A13A-B1F893F62D09}" destId="{C7398C0A-608E-4CAF-99CD-7A7B28671B3E}" srcOrd="4" destOrd="0" presId="urn:microsoft.com/office/officeart/2008/layout/VerticalCurvedList"/>
    <dgm:cxn modelId="{1C672DC4-39EF-4D63-9ADD-3694A3B712BC}" type="presParOf" srcId="{C7398C0A-608E-4CAF-99CD-7A7B28671B3E}" destId="{570EA3CD-9E1B-4590-AA15-C71C29A6248C}" srcOrd="0" destOrd="0" presId="urn:microsoft.com/office/officeart/2008/layout/VerticalCurvedList"/>
    <dgm:cxn modelId="{07A4879E-16D5-4230-BF10-79092E516D3D}" type="presParOf" srcId="{7C98E73F-BEB3-4205-A13A-B1F893F62D09}" destId="{03726F17-67FD-4D43-8450-C978AC151525}" srcOrd="5" destOrd="0" presId="urn:microsoft.com/office/officeart/2008/layout/VerticalCurvedList"/>
    <dgm:cxn modelId="{5E39C314-9E12-4A9A-812D-97856851A8B7}" type="presParOf" srcId="{7C98E73F-BEB3-4205-A13A-B1F893F62D09}" destId="{CEF3C228-69F4-4597-BDB1-25698A73C1F2}" srcOrd="6" destOrd="0" presId="urn:microsoft.com/office/officeart/2008/layout/VerticalCurvedList"/>
    <dgm:cxn modelId="{363B3386-BAEC-4FF8-B368-B26D4AD113A1}" type="presParOf" srcId="{CEF3C228-69F4-4597-BDB1-25698A73C1F2}" destId="{2B31B9DE-3389-4660-9040-206D72CEFD6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D91845-A576-428C-975B-A84E35BF4D0B}"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id-ID"/>
        </a:p>
      </dgm:t>
    </dgm:pt>
    <dgm:pt modelId="{286D6FFE-DBB0-4D41-A1BA-302E4DEAE6A9}">
      <dgm:prSet phldrT="[Text]"/>
      <dgm:spPr/>
      <dgm:t>
        <a:bodyPr/>
        <a:lstStyle/>
        <a:p>
          <a:r>
            <a:rPr lang="id-ID" dirty="0" smtClean="0"/>
            <a:t>Dalam usus halus, proses pencernaan diselesaikan dan hasil-hasilnya diabrsorpsi.</a:t>
          </a:r>
          <a:endParaRPr lang="id-ID" dirty="0"/>
        </a:p>
      </dgm:t>
    </dgm:pt>
    <dgm:pt modelId="{EED0A726-365B-44A0-A010-DC4C2BA6A97F}" type="parTrans" cxnId="{0EE59F4C-1E6E-405C-A8F0-A515B7DDD95A}">
      <dgm:prSet/>
      <dgm:spPr/>
      <dgm:t>
        <a:bodyPr/>
        <a:lstStyle/>
        <a:p>
          <a:endParaRPr lang="id-ID"/>
        </a:p>
      </dgm:t>
    </dgm:pt>
    <dgm:pt modelId="{9EB1F642-6411-42E7-9A89-66A86BFEB07C}" type="sibTrans" cxnId="{0EE59F4C-1E6E-405C-A8F0-A515B7DDD95A}">
      <dgm:prSet/>
      <dgm:spPr/>
      <dgm:t>
        <a:bodyPr/>
        <a:lstStyle/>
        <a:p>
          <a:endParaRPr lang="id-ID"/>
        </a:p>
      </dgm:t>
    </dgm:pt>
    <dgm:pt modelId="{D24DD886-79E6-4AA1-AEB2-5C8C8E21D976}">
      <dgm:prSet phldrT="[Text]"/>
      <dgm:spPr/>
      <dgm:t>
        <a:bodyPr/>
        <a:lstStyle/>
        <a:p>
          <a:r>
            <a:rPr lang="id-ID" dirty="0" smtClean="0"/>
            <a:t>Pada manusia, sebagian besar absorpsi lipid terjadi dalam duodenum dan jejenum bagian atas &amp; pencernaan lipid terutama terjadi sbg akibat kerja lipase pankreas</a:t>
          </a:r>
          <a:endParaRPr lang="id-ID" dirty="0"/>
        </a:p>
      </dgm:t>
    </dgm:pt>
    <dgm:pt modelId="{62BF8690-5654-4BE2-B14B-3FF586F30F69}" type="parTrans" cxnId="{4AE0553A-5937-4269-9C8A-B477590241EC}">
      <dgm:prSet/>
      <dgm:spPr/>
      <dgm:t>
        <a:bodyPr/>
        <a:lstStyle/>
        <a:p>
          <a:endParaRPr lang="id-ID"/>
        </a:p>
      </dgm:t>
    </dgm:pt>
    <dgm:pt modelId="{E01449A7-4B0A-4AD6-9AAE-0A26202F5889}" type="sibTrans" cxnId="{4AE0553A-5937-4269-9C8A-B477590241EC}">
      <dgm:prSet/>
      <dgm:spPr/>
      <dgm:t>
        <a:bodyPr/>
        <a:lstStyle/>
        <a:p>
          <a:endParaRPr lang="id-ID"/>
        </a:p>
      </dgm:t>
    </dgm:pt>
    <dgm:pt modelId="{4DE524E2-17F7-45F8-BA7F-1213CD4FD532}">
      <dgm:prSet phldrT="[Text]"/>
      <dgm:spPr/>
      <dgm:t>
        <a:bodyPr/>
        <a:lstStyle/>
        <a:p>
          <a:r>
            <a:rPr lang="id-ID" dirty="0" smtClean="0"/>
            <a:t>Asam-asam amino dan monosakarida yang berasal dari pencernaan protein dan karbohidrat diabsorpsi olah sel-sel epitel oleh </a:t>
          </a:r>
          <a:r>
            <a:rPr lang="id-ID" smtClean="0"/>
            <a:t>transport aktif tanpa korelasi morfologis yang dapat dilihat</a:t>
          </a:r>
          <a:endParaRPr lang="id-ID" dirty="0"/>
        </a:p>
      </dgm:t>
    </dgm:pt>
    <dgm:pt modelId="{6BB0AF18-EF3D-4462-9C8A-265C4CB448C2}" type="parTrans" cxnId="{503E620A-D4DE-4A10-89BA-D1B179A5532A}">
      <dgm:prSet/>
      <dgm:spPr/>
      <dgm:t>
        <a:bodyPr/>
        <a:lstStyle/>
        <a:p>
          <a:endParaRPr lang="id-ID"/>
        </a:p>
      </dgm:t>
    </dgm:pt>
    <dgm:pt modelId="{3809006A-A6FC-4EE0-A681-D668DEF22CF7}" type="sibTrans" cxnId="{503E620A-D4DE-4A10-89BA-D1B179A5532A}">
      <dgm:prSet/>
      <dgm:spPr/>
      <dgm:t>
        <a:bodyPr/>
        <a:lstStyle/>
        <a:p>
          <a:endParaRPr lang="id-ID"/>
        </a:p>
      </dgm:t>
    </dgm:pt>
    <dgm:pt modelId="{A3BD7E83-C0DF-49C0-9F17-B4BC4EB63AD5}" type="pres">
      <dgm:prSet presAssocID="{11D91845-A576-428C-975B-A84E35BF4D0B}" presName="Name0" presStyleCnt="0">
        <dgm:presLayoutVars>
          <dgm:chMax val="7"/>
          <dgm:chPref val="7"/>
          <dgm:dir/>
        </dgm:presLayoutVars>
      </dgm:prSet>
      <dgm:spPr/>
      <dgm:t>
        <a:bodyPr/>
        <a:lstStyle/>
        <a:p>
          <a:endParaRPr lang="id-ID"/>
        </a:p>
      </dgm:t>
    </dgm:pt>
    <dgm:pt modelId="{DC41D085-F6F8-4655-B669-877AD8BE8657}" type="pres">
      <dgm:prSet presAssocID="{11D91845-A576-428C-975B-A84E35BF4D0B}" presName="Name1" presStyleCnt="0"/>
      <dgm:spPr/>
    </dgm:pt>
    <dgm:pt modelId="{C07DB0E1-19F0-4288-AAB1-ACFBAAC1479C}" type="pres">
      <dgm:prSet presAssocID="{11D91845-A576-428C-975B-A84E35BF4D0B}" presName="cycle" presStyleCnt="0"/>
      <dgm:spPr/>
    </dgm:pt>
    <dgm:pt modelId="{BF9211EE-3EB7-43BF-ADCE-84250C10816F}" type="pres">
      <dgm:prSet presAssocID="{11D91845-A576-428C-975B-A84E35BF4D0B}" presName="srcNode" presStyleLbl="node1" presStyleIdx="0" presStyleCnt="3"/>
      <dgm:spPr/>
    </dgm:pt>
    <dgm:pt modelId="{CEA02FEC-28C9-4A44-9A1A-B42A071F0043}" type="pres">
      <dgm:prSet presAssocID="{11D91845-A576-428C-975B-A84E35BF4D0B}" presName="conn" presStyleLbl="parChTrans1D2" presStyleIdx="0" presStyleCnt="1"/>
      <dgm:spPr/>
      <dgm:t>
        <a:bodyPr/>
        <a:lstStyle/>
        <a:p>
          <a:endParaRPr lang="id-ID"/>
        </a:p>
      </dgm:t>
    </dgm:pt>
    <dgm:pt modelId="{241F0104-E9CC-4E03-B685-2D2B7D0B0EF2}" type="pres">
      <dgm:prSet presAssocID="{11D91845-A576-428C-975B-A84E35BF4D0B}" presName="extraNode" presStyleLbl="node1" presStyleIdx="0" presStyleCnt="3"/>
      <dgm:spPr/>
    </dgm:pt>
    <dgm:pt modelId="{D3F278E4-9669-4DD8-9EE5-449EAA860EF4}" type="pres">
      <dgm:prSet presAssocID="{11D91845-A576-428C-975B-A84E35BF4D0B}" presName="dstNode" presStyleLbl="node1" presStyleIdx="0" presStyleCnt="3"/>
      <dgm:spPr/>
    </dgm:pt>
    <dgm:pt modelId="{2C2EC30E-2A6F-4A56-B66B-439D3FC60265}" type="pres">
      <dgm:prSet presAssocID="{286D6FFE-DBB0-4D41-A1BA-302E4DEAE6A9}" presName="text_1" presStyleLbl="node1" presStyleIdx="0" presStyleCnt="3">
        <dgm:presLayoutVars>
          <dgm:bulletEnabled val="1"/>
        </dgm:presLayoutVars>
      </dgm:prSet>
      <dgm:spPr/>
      <dgm:t>
        <a:bodyPr/>
        <a:lstStyle/>
        <a:p>
          <a:endParaRPr lang="id-ID"/>
        </a:p>
      </dgm:t>
    </dgm:pt>
    <dgm:pt modelId="{777DB005-D80C-48E4-897E-892B92AB97C1}" type="pres">
      <dgm:prSet presAssocID="{286D6FFE-DBB0-4D41-A1BA-302E4DEAE6A9}" presName="accent_1" presStyleCnt="0"/>
      <dgm:spPr/>
    </dgm:pt>
    <dgm:pt modelId="{8636E598-FEC1-441C-9BB9-EF9B61FD1491}" type="pres">
      <dgm:prSet presAssocID="{286D6FFE-DBB0-4D41-A1BA-302E4DEAE6A9}" presName="accentRepeatNode" presStyleLbl="solidFgAcc1" presStyleIdx="0" presStyleCnt="3"/>
      <dgm:spPr/>
    </dgm:pt>
    <dgm:pt modelId="{F08305BA-5D01-4C75-9E63-D9C519810738}" type="pres">
      <dgm:prSet presAssocID="{D24DD886-79E6-4AA1-AEB2-5C8C8E21D976}" presName="text_2" presStyleLbl="node1" presStyleIdx="1" presStyleCnt="3">
        <dgm:presLayoutVars>
          <dgm:bulletEnabled val="1"/>
        </dgm:presLayoutVars>
      </dgm:prSet>
      <dgm:spPr/>
      <dgm:t>
        <a:bodyPr/>
        <a:lstStyle/>
        <a:p>
          <a:endParaRPr lang="id-ID"/>
        </a:p>
      </dgm:t>
    </dgm:pt>
    <dgm:pt modelId="{E2DC193A-A527-46B7-ADBB-00E4D7D931E8}" type="pres">
      <dgm:prSet presAssocID="{D24DD886-79E6-4AA1-AEB2-5C8C8E21D976}" presName="accent_2" presStyleCnt="0"/>
      <dgm:spPr/>
    </dgm:pt>
    <dgm:pt modelId="{2FE3663D-193A-444C-B2CD-9825F5986EAA}" type="pres">
      <dgm:prSet presAssocID="{D24DD886-79E6-4AA1-AEB2-5C8C8E21D976}" presName="accentRepeatNode" presStyleLbl="solidFgAcc1" presStyleIdx="1" presStyleCnt="3"/>
      <dgm:spPr/>
    </dgm:pt>
    <dgm:pt modelId="{E9DBE21D-0D01-4750-AACE-947886F35A56}" type="pres">
      <dgm:prSet presAssocID="{4DE524E2-17F7-45F8-BA7F-1213CD4FD532}" presName="text_3" presStyleLbl="node1" presStyleIdx="2" presStyleCnt="3">
        <dgm:presLayoutVars>
          <dgm:bulletEnabled val="1"/>
        </dgm:presLayoutVars>
      </dgm:prSet>
      <dgm:spPr/>
      <dgm:t>
        <a:bodyPr/>
        <a:lstStyle/>
        <a:p>
          <a:endParaRPr lang="id-ID"/>
        </a:p>
      </dgm:t>
    </dgm:pt>
    <dgm:pt modelId="{51E0A7BB-2221-40AE-8A96-23CB6A13CFFC}" type="pres">
      <dgm:prSet presAssocID="{4DE524E2-17F7-45F8-BA7F-1213CD4FD532}" presName="accent_3" presStyleCnt="0"/>
      <dgm:spPr/>
    </dgm:pt>
    <dgm:pt modelId="{3DAA4931-28E8-4E8D-9FE7-041A83DB56EA}" type="pres">
      <dgm:prSet presAssocID="{4DE524E2-17F7-45F8-BA7F-1213CD4FD532}" presName="accentRepeatNode" presStyleLbl="solidFgAcc1" presStyleIdx="2" presStyleCnt="3"/>
      <dgm:spPr/>
    </dgm:pt>
  </dgm:ptLst>
  <dgm:cxnLst>
    <dgm:cxn modelId="{0EE59F4C-1E6E-405C-A8F0-A515B7DDD95A}" srcId="{11D91845-A576-428C-975B-A84E35BF4D0B}" destId="{286D6FFE-DBB0-4D41-A1BA-302E4DEAE6A9}" srcOrd="0" destOrd="0" parTransId="{EED0A726-365B-44A0-A010-DC4C2BA6A97F}" sibTransId="{9EB1F642-6411-42E7-9A89-66A86BFEB07C}"/>
    <dgm:cxn modelId="{338EDF56-4E74-4B8A-8A82-E86B04236C1E}" type="presOf" srcId="{D24DD886-79E6-4AA1-AEB2-5C8C8E21D976}" destId="{F08305BA-5D01-4C75-9E63-D9C519810738}" srcOrd="0" destOrd="0" presId="urn:microsoft.com/office/officeart/2008/layout/VerticalCurvedList"/>
    <dgm:cxn modelId="{4AE0553A-5937-4269-9C8A-B477590241EC}" srcId="{11D91845-A576-428C-975B-A84E35BF4D0B}" destId="{D24DD886-79E6-4AA1-AEB2-5C8C8E21D976}" srcOrd="1" destOrd="0" parTransId="{62BF8690-5654-4BE2-B14B-3FF586F30F69}" sibTransId="{E01449A7-4B0A-4AD6-9AAE-0A26202F5889}"/>
    <dgm:cxn modelId="{7B5E03CE-F8EA-42DE-80D9-6F74CF44DBED}" type="presOf" srcId="{9EB1F642-6411-42E7-9A89-66A86BFEB07C}" destId="{CEA02FEC-28C9-4A44-9A1A-B42A071F0043}" srcOrd="0" destOrd="0" presId="urn:microsoft.com/office/officeart/2008/layout/VerticalCurvedList"/>
    <dgm:cxn modelId="{503E620A-D4DE-4A10-89BA-D1B179A5532A}" srcId="{11D91845-A576-428C-975B-A84E35BF4D0B}" destId="{4DE524E2-17F7-45F8-BA7F-1213CD4FD532}" srcOrd="2" destOrd="0" parTransId="{6BB0AF18-EF3D-4462-9C8A-265C4CB448C2}" sibTransId="{3809006A-A6FC-4EE0-A681-D668DEF22CF7}"/>
    <dgm:cxn modelId="{9AC0F145-6D95-4CA0-BC91-278D8502704F}" type="presOf" srcId="{286D6FFE-DBB0-4D41-A1BA-302E4DEAE6A9}" destId="{2C2EC30E-2A6F-4A56-B66B-439D3FC60265}" srcOrd="0" destOrd="0" presId="urn:microsoft.com/office/officeart/2008/layout/VerticalCurvedList"/>
    <dgm:cxn modelId="{8530F1B0-AC73-4ABF-BEBE-F785574B8D9B}" type="presOf" srcId="{11D91845-A576-428C-975B-A84E35BF4D0B}" destId="{A3BD7E83-C0DF-49C0-9F17-B4BC4EB63AD5}" srcOrd="0" destOrd="0" presId="urn:microsoft.com/office/officeart/2008/layout/VerticalCurvedList"/>
    <dgm:cxn modelId="{34C7A419-24CD-4236-86E5-C5B53A587B29}" type="presOf" srcId="{4DE524E2-17F7-45F8-BA7F-1213CD4FD532}" destId="{E9DBE21D-0D01-4750-AACE-947886F35A56}" srcOrd="0" destOrd="0" presId="urn:microsoft.com/office/officeart/2008/layout/VerticalCurvedList"/>
    <dgm:cxn modelId="{356DAC8F-3DAF-4B39-BD7D-A9EDF069BD59}" type="presParOf" srcId="{A3BD7E83-C0DF-49C0-9F17-B4BC4EB63AD5}" destId="{DC41D085-F6F8-4655-B669-877AD8BE8657}" srcOrd="0" destOrd="0" presId="urn:microsoft.com/office/officeart/2008/layout/VerticalCurvedList"/>
    <dgm:cxn modelId="{38FC8ECC-EF48-4D4A-B372-1BA54AE03355}" type="presParOf" srcId="{DC41D085-F6F8-4655-B669-877AD8BE8657}" destId="{C07DB0E1-19F0-4288-AAB1-ACFBAAC1479C}" srcOrd="0" destOrd="0" presId="urn:microsoft.com/office/officeart/2008/layout/VerticalCurvedList"/>
    <dgm:cxn modelId="{0E127902-CB73-429B-811A-99ECF26BC55C}" type="presParOf" srcId="{C07DB0E1-19F0-4288-AAB1-ACFBAAC1479C}" destId="{BF9211EE-3EB7-43BF-ADCE-84250C10816F}" srcOrd="0" destOrd="0" presId="urn:microsoft.com/office/officeart/2008/layout/VerticalCurvedList"/>
    <dgm:cxn modelId="{F2B663C3-EF79-4DB6-8997-6C12F48F535E}" type="presParOf" srcId="{C07DB0E1-19F0-4288-AAB1-ACFBAAC1479C}" destId="{CEA02FEC-28C9-4A44-9A1A-B42A071F0043}" srcOrd="1" destOrd="0" presId="urn:microsoft.com/office/officeart/2008/layout/VerticalCurvedList"/>
    <dgm:cxn modelId="{B23CDDD8-530E-405F-BC41-BA924460E304}" type="presParOf" srcId="{C07DB0E1-19F0-4288-AAB1-ACFBAAC1479C}" destId="{241F0104-E9CC-4E03-B685-2D2B7D0B0EF2}" srcOrd="2" destOrd="0" presId="urn:microsoft.com/office/officeart/2008/layout/VerticalCurvedList"/>
    <dgm:cxn modelId="{F704C300-D49E-4A99-8004-B94BBBDFE1BB}" type="presParOf" srcId="{C07DB0E1-19F0-4288-AAB1-ACFBAAC1479C}" destId="{D3F278E4-9669-4DD8-9EE5-449EAA860EF4}" srcOrd="3" destOrd="0" presId="urn:microsoft.com/office/officeart/2008/layout/VerticalCurvedList"/>
    <dgm:cxn modelId="{BEC71D4C-F1F9-4959-BE8C-16DE1BDC6B6D}" type="presParOf" srcId="{DC41D085-F6F8-4655-B669-877AD8BE8657}" destId="{2C2EC30E-2A6F-4A56-B66B-439D3FC60265}" srcOrd="1" destOrd="0" presId="urn:microsoft.com/office/officeart/2008/layout/VerticalCurvedList"/>
    <dgm:cxn modelId="{AC5EFF12-1C32-4D09-BEE9-7A26F8DA3C21}" type="presParOf" srcId="{DC41D085-F6F8-4655-B669-877AD8BE8657}" destId="{777DB005-D80C-48E4-897E-892B92AB97C1}" srcOrd="2" destOrd="0" presId="urn:microsoft.com/office/officeart/2008/layout/VerticalCurvedList"/>
    <dgm:cxn modelId="{688CB35F-C529-4B63-A2DD-732EE971C6D5}" type="presParOf" srcId="{777DB005-D80C-48E4-897E-892B92AB97C1}" destId="{8636E598-FEC1-441C-9BB9-EF9B61FD1491}" srcOrd="0" destOrd="0" presId="urn:microsoft.com/office/officeart/2008/layout/VerticalCurvedList"/>
    <dgm:cxn modelId="{1DE32A1C-E843-4F76-8004-BC6176984DD1}" type="presParOf" srcId="{DC41D085-F6F8-4655-B669-877AD8BE8657}" destId="{F08305BA-5D01-4C75-9E63-D9C519810738}" srcOrd="3" destOrd="0" presId="urn:microsoft.com/office/officeart/2008/layout/VerticalCurvedList"/>
    <dgm:cxn modelId="{64FA242D-57F2-48FA-ABB4-5A67343E7FD0}" type="presParOf" srcId="{DC41D085-F6F8-4655-B669-877AD8BE8657}" destId="{E2DC193A-A527-46B7-ADBB-00E4D7D931E8}" srcOrd="4" destOrd="0" presId="urn:microsoft.com/office/officeart/2008/layout/VerticalCurvedList"/>
    <dgm:cxn modelId="{3E4F9BDA-72B0-4539-9FE2-831E294273A1}" type="presParOf" srcId="{E2DC193A-A527-46B7-ADBB-00E4D7D931E8}" destId="{2FE3663D-193A-444C-B2CD-9825F5986EAA}" srcOrd="0" destOrd="0" presId="urn:microsoft.com/office/officeart/2008/layout/VerticalCurvedList"/>
    <dgm:cxn modelId="{2CC398FA-34F6-4DDC-8EC1-94411DFC0575}" type="presParOf" srcId="{DC41D085-F6F8-4655-B669-877AD8BE8657}" destId="{E9DBE21D-0D01-4750-AACE-947886F35A56}" srcOrd="5" destOrd="0" presId="urn:microsoft.com/office/officeart/2008/layout/VerticalCurvedList"/>
    <dgm:cxn modelId="{D0A73CBB-0FBF-4954-A5B8-66848B850C0B}" type="presParOf" srcId="{DC41D085-F6F8-4655-B669-877AD8BE8657}" destId="{51E0A7BB-2221-40AE-8A96-23CB6A13CFFC}" srcOrd="6" destOrd="0" presId="urn:microsoft.com/office/officeart/2008/layout/VerticalCurvedList"/>
    <dgm:cxn modelId="{B5DF4A11-1564-4D7F-8A7C-E40AD3AAF6FF}" type="presParOf" srcId="{51E0A7BB-2221-40AE-8A96-23CB6A13CFFC}" destId="{3DAA4931-28E8-4E8D-9FE7-041A83DB56E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24FB62-B0D6-4F2E-B81B-AEE28CDF8C6F}"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id-ID"/>
        </a:p>
      </dgm:t>
    </dgm:pt>
    <dgm:pt modelId="{9E97506B-6D24-41B2-B26E-8B3B76F677CB}">
      <dgm:prSet phldrT="[Text]"/>
      <dgm:spPr/>
      <dgm:t>
        <a:bodyPr/>
        <a:lstStyle/>
        <a:p>
          <a:r>
            <a:rPr lang="fi-FI" dirty="0" smtClean="0"/>
            <a:t>Usus halus merupakan tabung yang</a:t>
          </a:r>
          <a:r>
            <a:rPr lang="id-ID" dirty="0" smtClean="0"/>
            <a:t> memiliki panjang kurang-lebih 6 – 7 meter </a:t>
          </a:r>
          <a:r>
            <a:rPr lang="pt-BR" dirty="0" smtClean="0"/>
            <a:t>dan terdiri atas duodenum (20 cm), jejunum</a:t>
          </a:r>
          <a:r>
            <a:rPr lang="id-ID" dirty="0" smtClean="0"/>
            <a:t> (1.8 m), serta ileum. </a:t>
          </a:r>
          <a:endParaRPr lang="id-ID" dirty="0"/>
        </a:p>
      </dgm:t>
    </dgm:pt>
    <dgm:pt modelId="{B8A05BAA-5FD2-4402-8C65-E86588C5037A}" type="parTrans" cxnId="{133FAF6E-BF38-4AB3-A62D-3F6C03795B19}">
      <dgm:prSet/>
      <dgm:spPr/>
      <dgm:t>
        <a:bodyPr/>
        <a:lstStyle/>
        <a:p>
          <a:endParaRPr lang="id-ID"/>
        </a:p>
      </dgm:t>
    </dgm:pt>
    <dgm:pt modelId="{55EF8015-0FCF-4580-82A6-820FCB189CAF}" type="sibTrans" cxnId="{133FAF6E-BF38-4AB3-A62D-3F6C03795B19}">
      <dgm:prSet/>
      <dgm:spPr/>
      <dgm:t>
        <a:bodyPr/>
        <a:lstStyle/>
        <a:p>
          <a:endParaRPr lang="id-ID"/>
        </a:p>
      </dgm:t>
    </dgm:pt>
    <dgm:pt modelId="{4A347F7F-E99C-4793-8627-0EC6BA10778D}">
      <dgm:prSet phldrT="[Text]"/>
      <dgm:spPr/>
      <dgm:t>
        <a:bodyPr/>
        <a:lstStyle/>
        <a:p>
          <a:r>
            <a:rPr lang="id-ID" dirty="0" smtClean="0"/>
            <a:t>Digesti kimia: Usus halus dgn Pankreas. Enzim tripsin dari pankreas berfungsi sbg pemecahan polipeptida menjadi peptida rantai pendek dan asam amino.</a:t>
          </a:r>
          <a:endParaRPr lang="id-ID" dirty="0"/>
        </a:p>
      </dgm:t>
    </dgm:pt>
    <dgm:pt modelId="{BEF3C1CD-1364-4392-B07E-6ED4179CBF74}" type="parTrans" cxnId="{AA606A30-9783-4438-A0C6-D4EE15F4F975}">
      <dgm:prSet/>
      <dgm:spPr/>
      <dgm:t>
        <a:bodyPr/>
        <a:lstStyle/>
        <a:p>
          <a:endParaRPr lang="id-ID"/>
        </a:p>
      </dgm:t>
    </dgm:pt>
    <dgm:pt modelId="{5CC2EEAB-7F0B-47C9-A2A7-741E90B5AD1E}" type="sibTrans" cxnId="{AA606A30-9783-4438-A0C6-D4EE15F4F975}">
      <dgm:prSet/>
      <dgm:spPr/>
      <dgm:t>
        <a:bodyPr/>
        <a:lstStyle/>
        <a:p>
          <a:endParaRPr lang="id-ID"/>
        </a:p>
      </dgm:t>
    </dgm:pt>
    <dgm:pt modelId="{54E2E30C-BAB9-4CA3-8312-935C96A2E95E}">
      <dgm:prSet phldrT="[Text]"/>
      <dgm:spPr/>
      <dgm:t>
        <a:bodyPr/>
        <a:lstStyle/>
        <a:p>
          <a:r>
            <a:rPr lang="id-ID" dirty="0" smtClean="0"/>
            <a:t>Sebagian besar proses </a:t>
          </a:r>
          <a:r>
            <a:rPr lang="it-IT" dirty="0" smtClean="0"/>
            <a:t>digesti kimia dan absorpsi terjadi di dalam</a:t>
          </a:r>
          <a:r>
            <a:rPr lang="id-ID" dirty="0" smtClean="0"/>
            <a:t> usus halus</a:t>
          </a:r>
          <a:endParaRPr lang="id-ID" dirty="0"/>
        </a:p>
      </dgm:t>
    </dgm:pt>
    <dgm:pt modelId="{8B34A4BB-F549-4DCA-9CAC-CE7ACEE5BD19}" type="parTrans" cxnId="{C19C6676-B100-4A66-8CF4-A67F0BFAE4E7}">
      <dgm:prSet/>
      <dgm:spPr/>
    </dgm:pt>
    <dgm:pt modelId="{60AAD49B-84F4-499E-BBC9-ACC5BC97C539}" type="sibTrans" cxnId="{C19C6676-B100-4A66-8CF4-A67F0BFAE4E7}">
      <dgm:prSet/>
      <dgm:spPr/>
    </dgm:pt>
    <dgm:pt modelId="{B37102DA-1B8B-44DC-9541-998850208C71}" type="pres">
      <dgm:prSet presAssocID="{D824FB62-B0D6-4F2E-B81B-AEE28CDF8C6F}" presName="Name0" presStyleCnt="0">
        <dgm:presLayoutVars>
          <dgm:chMax val="7"/>
          <dgm:chPref val="7"/>
          <dgm:dir/>
        </dgm:presLayoutVars>
      </dgm:prSet>
      <dgm:spPr/>
    </dgm:pt>
    <dgm:pt modelId="{41BB95FF-84B5-4848-8AA3-FF11FF1F7604}" type="pres">
      <dgm:prSet presAssocID="{D824FB62-B0D6-4F2E-B81B-AEE28CDF8C6F}" presName="Name1" presStyleCnt="0"/>
      <dgm:spPr/>
    </dgm:pt>
    <dgm:pt modelId="{6470AE51-B8C4-46F1-9C03-29A587809A5B}" type="pres">
      <dgm:prSet presAssocID="{D824FB62-B0D6-4F2E-B81B-AEE28CDF8C6F}" presName="cycle" presStyleCnt="0"/>
      <dgm:spPr/>
    </dgm:pt>
    <dgm:pt modelId="{07E3A45D-070E-4D00-8E24-542CC6176063}" type="pres">
      <dgm:prSet presAssocID="{D824FB62-B0D6-4F2E-B81B-AEE28CDF8C6F}" presName="srcNode" presStyleLbl="node1" presStyleIdx="0" presStyleCnt="3"/>
      <dgm:spPr/>
    </dgm:pt>
    <dgm:pt modelId="{81BD8F0D-2218-4D78-974F-385D0DDC5D2B}" type="pres">
      <dgm:prSet presAssocID="{D824FB62-B0D6-4F2E-B81B-AEE28CDF8C6F}" presName="conn" presStyleLbl="parChTrans1D2" presStyleIdx="0" presStyleCnt="1"/>
      <dgm:spPr/>
    </dgm:pt>
    <dgm:pt modelId="{887E8CF7-BF92-4E8E-A6D6-C51AD754F032}" type="pres">
      <dgm:prSet presAssocID="{D824FB62-B0D6-4F2E-B81B-AEE28CDF8C6F}" presName="extraNode" presStyleLbl="node1" presStyleIdx="0" presStyleCnt="3"/>
      <dgm:spPr/>
    </dgm:pt>
    <dgm:pt modelId="{89749967-8D0D-4237-84C1-62CD8009AA01}" type="pres">
      <dgm:prSet presAssocID="{D824FB62-B0D6-4F2E-B81B-AEE28CDF8C6F}" presName="dstNode" presStyleLbl="node1" presStyleIdx="0" presStyleCnt="3"/>
      <dgm:spPr/>
    </dgm:pt>
    <dgm:pt modelId="{BBBA5895-5DFE-4403-B974-63CC38037C65}" type="pres">
      <dgm:prSet presAssocID="{9E97506B-6D24-41B2-B26E-8B3B76F677CB}" presName="text_1" presStyleLbl="node1" presStyleIdx="0" presStyleCnt="3">
        <dgm:presLayoutVars>
          <dgm:bulletEnabled val="1"/>
        </dgm:presLayoutVars>
      </dgm:prSet>
      <dgm:spPr/>
      <dgm:t>
        <a:bodyPr/>
        <a:lstStyle/>
        <a:p>
          <a:endParaRPr lang="id-ID"/>
        </a:p>
      </dgm:t>
    </dgm:pt>
    <dgm:pt modelId="{CB55026B-90ED-4E72-B358-5F651918F7DC}" type="pres">
      <dgm:prSet presAssocID="{9E97506B-6D24-41B2-B26E-8B3B76F677CB}" presName="accent_1" presStyleCnt="0"/>
      <dgm:spPr/>
    </dgm:pt>
    <dgm:pt modelId="{ABFAD30E-280D-4B4F-9140-88918D4D0D81}" type="pres">
      <dgm:prSet presAssocID="{9E97506B-6D24-41B2-B26E-8B3B76F677CB}" presName="accentRepeatNode" presStyleLbl="solidFgAcc1" presStyleIdx="0" presStyleCnt="3"/>
      <dgm:spPr/>
    </dgm:pt>
    <dgm:pt modelId="{6DDC2E98-6B63-4401-A750-7BDF1A273851}" type="pres">
      <dgm:prSet presAssocID="{54E2E30C-BAB9-4CA3-8312-935C96A2E95E}" presName="text_2" presStyleLbl="node1" presStyleIdx="1" presStyleCnt="3">
        <dgm:presLayoutVars>
          <dgm:bulletEnabled val="1"/>
        </dgm:presLayoutVars>
      </dgm:prSet>
      <dgm:spPr/>
    </dgm:pt>
    <dgm:pt modelId="{BBA36A5C-AE8E-44AA-AF15-195B636359B9}" type="pres">
      <dgm:prSet presAssocID="{54E2E30C-BAB9-4CA3-8312-935C96A2E95E}" presName="accent_2" presStyleCnt="0"/>
      <dgm:spPr/>
    </dgm:pt>
    <dgm:pt modelId="{3A4B0442-916D-447E-B827-5AC4A6BB9EC9}" type="pres">
      <dgm:prSet presAssocID="{54E2E30C-BAB9-4CA3-8312-935C96A2E95E}" presName="accentRepeatNode" presStyleLbl="solidFgAcc1" presStyleIdx="1" presStyleCnt="3"/>
      <dgm:spPr/>
    </dgm:pt>
    <dgm:pt modelId="{4750205D-0EC9-4176-A003-942C615944AB}" type="pres">
      <dgm:prSet presAssocID="{4A347F7F-E99C-4793-8627-0EC6BA10778D}" presName="text_3" presStyleLbl="node1" presStyleIdx="2" presStyleCnt="3">
        <dgm:presLayoutVars>
          <dgm:bulletEnabled val="1"/>
        </dgm:presLayoutVars>
      </dgm:prSet>
      <dgm:spPr/>
      <dgm:t>
        <a:bodyPr/>
        <a:lstStyle/>
        <a:p>
          <a:endParaRPr lang="id-ID"/>
        </a:p>
      </dgm:t>
    </dgm:pt>
    <dgm:pt modelId="{259A918E-1FDF-4721-98FC-544702B7F88D}" type="pres">
      <dgm:prSet presAssocID="{4A347F7F-E99C-4793-8627-0EC6BA10778D}" presName="accent_3" presStyleCnt="0"/>
      <dgm:spPr/>
    </dgm:pt>
    <dgm:pt modelId="{F82CF08A-B229-4584-98A8-EE1344C7EE0A}" type="pres">
      <dgm:prSet presAssocID="{4A347F7F-E99C-4793-8627-0EC6BA10778D}" presName="accentRepeatNode" presStyleLbl="solidFgAcc1" presStyleIdx="2" presStyleCnt="3"/>
      <dgm:spPr/>
    </dgm:pt>
  </dgm:ptLst>
  <dgm:cxnLst>
    <dgm:cxn modelId="{133FAF6E-BF38-4AB3-A62D-3F6C03795B19}" srcId="{D824FB62-B0D6-4F2E-B81B-AEE28CDF8C6F}" destId="{9E97506B-6D24-41B2-B26E-8B3B76F677CB}" srcOrd="0" destOrd="0" parTransId="{B8A05BAA-5FD2-4402-8C65-E86588C5037A}" sibTransId="{55EF8015-0FCF-4580-82A6-820FCB189CAF}"/>
    <dgm:cxn modelId="{5F3E137E-B42F-4CCC-848A-6D284D21B774}" type="presOf" srcId="{9E97506B-6D24-41B2-B26E-8B3B76F677CB}" destId="{BBBA5895-5DFE-4403-B974-63CC38037C65}" srcOrd="0" destOrd="0" presId="urn:microsoft.com/office/officeart/2008/layout/VerticalCurvedList"/>
    <dgm:cxn modelId="{C19C6676-B100-4A66-8CF4-A67F0BFAE4E7}" srcId="{D824FB62-B0D6-4F2E-B81B-AEE28CDF8C6F}" destId="{54E2E30C-BAB9-4CA3-8312-935C96A2E95E}" srcOrd="1" destOrd="0" parTransId="{8B34A4BB-F549-4DCA-9CAC-CE7ACEE5BD19}" sibTransId="{60AAD49B-84F4-499E-BBC9-ACC5BC97C539}"/>
    <dgm:cxn modelId="{821AD589-8F62-4B97-A7EC-AD3AA1FA543D}" type="presOf" srcId="{54E2E30C-BAB9-4CA3-8312-935C96A2E95E}" destId="{6DDC2E98-6B63-4401-A750-7BDF1A273851}" srcOrd="0" destOrd="0" presId="urn:microsoft.com/office/officeart/2008/layout/VerticalCurvedList"/>
    <dgm:cxn modelId="{AA606A30-9783-4438-A0C6-D4EE15F4F975}" srcId="{D824FB62-B0D6-4F2E-B81B-AEE28CDF8C6F}" destId="{4A347F7F-E99C-4793-8627-0EC6BA10778D}" srcOrd="2" destOrd="0" parTransId="{BEF3C1CD-1364-4392-B07E-6ED4179CBF74}" sibTransId="{5CC2EEAB-7F0B-47C9-A2A7-741E90B5AD1E}"/>
    <dgm:cxn modelId="{BE8E3E4F-55B0-4519-826A-ACA770461074}" type="presOf" srcId="{D824FB62-B0D6-4F2E-B81B-AEE28CDF8C6F}" destId="{B37102DA-1B8B-44DC-9541-998850208C71}" srcOrd="0" destOrd="0" presId="urn:microsoft.com/office/officeart/2008/layout/VerticalCurvedList"/>
    <dgm:cxn modelId="{D5D11C62-7578-46F9-9F4F-ABC355C9D63B}" type="presOf" srcId="{4A347F7F-E99C-4793-8627-0EC6BA10778D}" destId="{4750205D-0EC9-4176-A003-942C615944AB}" srcOrd="0" destOrd="0" presId="urn:microsoft.com/office/officeart/2008/layout/VerticalCurvedList"/>
    <dgm:cxn modelId="{8D4379C4-BF2B-4B34-8BF3-22483E71A31B}" type="presOf" srcId="{55EF8015-0FCF-4580-82A6-820FCB189CAF}" destId="{81BD8F0D-2218-4D78-974F-385D0DDC5D2B}" srcOrd="0" destOrd="0" presId="urn:microsoft.com/office/officeart/2008/layout/VerticalCurvedList"/>
    <dgm:cxn modelId="{5F123B2B-302C-41F4-ADBB-AB2EE60A561E}" type="presParOf" srcId="{B37102DA-1B8B-44DC-9541-998850208C71}" destId="{41BB95FF-84B5-4848-8AA3-FF11FF1F7604}" srcOrd="0" destOrd="0" presId="urn:microsoft.com/office/officeart/2008/layout/VerticalCurvedList"/>
    <dgm:cxn modelId="{162553CF-C157-4BA9-B0AB-379809D08AC1}" type="presParOf" srcId="{41BB95FF-84B5-4848-8AA3-FF11FF1F7604}" destId="{6470AE51-B8C4-46F1-9C03-29A587809A5B}" srcOrd="0" destOrd="0" presId="urn:microsoft.com/office/officeart/2008/layout/VerticalCurvedList"/>
    <dgm:cxn modelId="{166DA69B-6F9A-4429-83ED-59CEF01342CB}" type="presParOf" srcId="{6470AE51-B8C4-46F1-9C03-29A587809A5B}" destId="{07E3A45D-070E-4D00-8E24-542CC6176063}" srcOrd="0" destOrd="0" presId="urn:microsoft.com/office/officeart/2008/layout/VerticalCurvedList"/>
    <dgm:cxn modelId="{8AE6BCF0-A70D-4733-AE66-FC60425A8CD2}" type="presParOf" srcId="{6470AE51-B8C4-46F1-9C03-29A587809A5B}" destId="{81BD8F0D-2218-4D78-974F-385D0DDC5D2B}" srcOrd="1" destOrd="0" presId="urn:microsoft.com/office/officeart/2008/layout/VerticalCurvedList"/>
    <dgm:cxn modelId="{8C0B189F-A5BA-4084-A25B-D3B55BF0502E}" type="presParOf" srcId="{6470AE51-B8C4-46F1-9C03-29A587809A5B}" destId="{887E8CF7-BF92-4E8E-A6D6-C51AD754F032}" srcOrd="2" destOrd="0" presId="urn:microsoft.com/office/officeart/2008/layout/VerticalCurvedList"/>
    <dgm:cxn modelId="{29073758-8293-46EF-9628-97BA218D770B}" type="presParOf" srcId="{6470AE51-B8C4-46F1-9C03-29A587809A5B}" destId="{89749967-8D0D-4237-84C1-62CD8009AA01}" srcOrd="3" destOrd="0" presId="urn:microsoft.com/office/officeart/2008/layout/VerticalCurvedList"/>
    <dgm:cxn modelId="{319A62D9-DBAC-409D-B1BF-34B573BE7D07}" type="presParOf" srcId="{41BB95FF-84B5-4848-8AA3-FF11FF1F7604}" destId="{BBBA5895-5DFE-4403-B974-63CC38037C65}" srcOrd="1" destOrd="0" presId="urn:microsoft.com/office/officeart/2008/layout/VerticalCurvedList"/>
    <dgm:cxn modelId="{FE6C40A2-3793-468E-84FB-C93F53963E1B}" type="presParOf" srcId="{41BB95FF-84B5-4848-8AA3-FF11FF1F7604}" destId="{CB55026B-90ED-4E72-B358-5F651918F7DC}" srcOrd="2" destOrd="0" presId="urn:microsoft.com/office/officeart/2008/layout/VerticalCurvedList"/>
    <dgm:cxn modelId="{234EA79F-D27D-4169-9BD8-80B64416BBCB}" type="presParOf" srcId="{CB55026B-90ED-4E72-B358-5F651918F7DC}" destId="{ABFAD30E-280D-4B4F-9140-88918D4D0D81}" srcOrd="0" destOrd="0" presId="urn:microsoft.com/office/officeart/2008/layout/VerticalCurvedList"/>
    <dgm:cxn modelId="{B012BFDE-043C-428D-AEBF-4F11CBCE0853}" type="presParOf" srcId="{41BB95FF-84B5-4848-8AA3-FF11FF1F7604}" destId="{6DDC2E98-6B63-4401-A750-7BDF1A273851}" srcOrd="3" destOrd="0" presId="urn:microsoft.com/office/officeart/2008/layout/VerticalCurvedList"/>
    <dgm:cxn modelId="{223300A7-17E4-4AEF-A232-BC6AD4D587C7}" type="presParOf" srcId="{41BB95FF-84B5-4848-8AA3-FF11FF1F7604}" destId="{BBA36A5C-AE8E-44AA-AF15-195B636359B9}" srcOrd="4" destOrd="0" presId="urn:microsoft.com/office/officeart/2008/layout/VerticalCurvedList"/>
    <dgm:cxn modelId="{E94059C0-DE80-4139-ACF2-86FAA9989C74}" type="presParOf" srcId="{BBA36A5C-AE8E-44AA-AF15-195B636359B9}" destId="{3A4B0442-916D-447E-B827-5AC4A6BB9EC9}" srcOrd="0" destOrd="0" presId="urn:microsoft.com/office/officeart/2008/layout/VerticalCurvedList"/>
    <dgm:cxn modelId="{C4118F4B-4F12-4551-AC9B-2E0E961029EE}" type="presParOf" srcId="{41BB95FF-84B5-4848-8AA3-FF11FF1F7604}" destId="{4750205D-0EC9-4176-A003-942C615944AB}" srcOrd="5" destOrd="0" presId="urn:microsoft.com/office/officeart/2008/layout/VerticalCurvedList"/>
    <dgm:cxn modelId="{DDC2D21F-4143-4236-B585-67D41B1E80B0}" type="presParOf" srcId="{41BB95FF-84B5-4848-8AA3-FF11FF1F7604}" destId="{259A918E-1FDF-4721-98FC-544702B7F88D}" srcOrd="6" destOrd="0" presId="urn:microsoft.com/office/officeart/2008/layout/VerticalCurvedList"/>
    <dgm:cxn modelId="{B379C9DA-7D36-40EE-86DA-C0752034518D}" type="presParOf" srcId="{259A918E-1FDF-4721-98FC-544702B7F88D}" destId="{F82CF08A-B229-4584-98A8-EE1344C7EE0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E8CF05-970B-4E98-BED7-BCE4F06A040D}"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id-ID"/>
        </a:p>
      </dgm:t>
    </dgm:pt>
    <dgm:pt modelId="{76BFEA44-664B-40B7-8679-3ED4FD0E46C1}">
      <dgm:prSet phldrT="[Text]"/>
      <dgm:spPr/>
      <dgm:t>
        <a:bodyPr/>
        <a:lstStyle/>
        <a:p>
          <a:r>
            <a:rPr lang="id-ID" dirty="0" smtClean="0"/>
            <a:t>Digesti kimia: liver </a:t>
          </a:r>
          <a:r>
            <a:rPr lang="id-ID" dirty="0" smtClean="0">
              <a:sym typeface="Wingdings" panose="05000000000000000000" pitchFamily="2" charset="2"/>
            </a:rPr>
            <a:t> penghasil cairan empedu yg nanti digunakan untuk absorbsi lemak, serta bilirubin dari pecahan eritrosit yg akan dibuang lewat saluran cerna.</a:t>
          </a:r>
          <a:endParaRPr lang="id-ID" dirty="0"/>
        </a:p>
      </dgm:t>
    </dgm:pt>
    <dgm:pt modelId="{1BD12A49-5193-4C7F-A236-B85A7A4E020A}" type="parTrans" cxnId="{223888F5-6F8A-4D9F-AF00-C2EF1DA217A7}">
      <dgm:prSet/>
      <dgm:spPr/>
      <dgm:t>
        <a:bodyPr/>
        <a:lstStyle/>
        <a:p>
          <a:endParaRPr lang="id-ID"/>
        </a:p>
      </dgm:t>
    </dgm:pt>
    <dgm:pt modelId="{CAAE3825-AAE7-49BC-A839-74113C3DCCD1}" type="sibTrans" cxnId="{223888F5-6F8A-4D9F-AF00-C2EF1DA217A7}">
      <dgm:prSet/>
      <dgm:spPr/>
      <dgm:t>
        <a:bodyPr/>
        <a:lstStyle/>
        <a:p>
          <a:endParaRPr lang="id-ID"/>
        </a:p>
      </dgm:t>
    </dgm:pt>
    <dgm:pt modelId="{53EBED48-AAB2-432D-AA19-33C142BCD4F2}">
      <dgm:prSet phldrT="[Text]"/>
      <dgm:spPr/>
      <dgm:t>
        <a:bodyPr/>
        <a:lstStyle/>
        <a:p>
          <a:r>
            <a:rPr lang="id-ID" dirty="0" smtClean="0"/>
            <a:t>Absorbsi karbo &amp; protein </a:t>
          </a:r>
          <a:r>
            <a:rPr lang="id-ID" dirty="0" smtClean="0">
              <a:sym typeface="Wingdings" panose="05000000000000000000" pitchFamily="2" charset="2"/>
            </a:rPr>
            <a:t> Karbohidrat &amp; protein dipecah berturut2 jadi monosakarida &amp; asam amino/peptida rantai pendek.</a:t>
          </a:r>
          <a:endParaRPr lang="id-ID" dirty="0"/>
        </a:p>
      </dgm:t>
    </dgm:pt>
    <dgm:pt modelId="{B2E6C784-E5BE-4D33-B316-5685409E8BBE}" type="parTrans" cxnId="{23BA8B3E-5982-4E75-8DF0-048DDF6E35E3}">
      <dgm:prSet/>
      <dgm:spPr/>
      <dgm:t>
        <a:bodyPr/>
        <a:lstStyle/>
        <a:p>
          <a:endParaRPr lang="id-ID"/>
        </a:p>
      </dgm:t>
    </dgm:pt>
    <dgm:pt modelId="{A5EB8525-CCEA-46BD-9B28-A5605C90C9CA}" type="sibTrans" cxnId="{23BA8B3E-5982-4E75-8DF0-048DDF6E35E3}">
      <dgm:prSet/>
      <dgm:spPr/>
      <dgm:t>
        <a:bodyPr/>
        <a:lstStyle/>
        <a:p>
          <a:endParaRPr lang="id-ID"/>
        </a:p>
      </dgm:t>
    </dgm:pt>
    <dgm:pt modelId="{AFE4F9FF-DB98-498A-BA67-6772284988D8}">
      <dgm:prSet phldrT="[Text]"/>
      <dgm:spPr/>
      <dgm:t>
        <a:bodyPr/>
        <a:lstStyle/>
        <a:p>
          <a:r>
            <a:rPr lang="id-ID" dirty="0" smtClean="0"/>
            <a:t>Absorbsi Lemak </a:t>
          </a:r>
          <a:r>
            <a:rPr lang="id-ID" dirty="0" smtClean="0">
              <a:sym typeface="Wingdings" panose="05000000000000000000" pitchFamily="2" charset="2"/>
            </a:rPr>
            <a:t> lemak yg masuk akan diemulsifikasi oleh garam empedu &amp; jadi droplet lalu jadi asam lemak lalu jadi trigliserida masuk ke dalam darah.</a:t>
          </a:r>
          <a:endParaRPr lang="id-ID" dirty="0"/>
        </a:p>
      </dgm:t>
    </dgm:pt>
    <dgm:pt modelId="{0CCA339E-30A5-4933-B25E-7C7C69DCDA8E}" type="parTrans" cxnId="{8A76E3B2-268F-4216-A275-33D4FBBE3982}">
      <dgm:prSet/>
      <dgm:spPr/>
    </dgm:pt>
    <dgm:pt modelId="{AE48CEEC-8B39-4C91-9D39-937357096ADF}" type="sibTrans" cxnId="{8A76E3B2-268F-4216-A275-33D4FBBE3982}">
      <dgm:prSet/>
      <dgm:spPr/>
    </dgm:pt>
    <dgm:pt modelId="{D4104521-6AFB-4930-863A-B3580AC6C92F}" type="pres">
      <dgm:prSet presAssocID="{91E8CF05-970B-4E98-BED7-BCE4F06A040D}" presName="Name0" presStyleCnt="0">
        <dgm:presLayoutVars>
          <dgm:chMax val="7"/>
          <dgm:chPref val="7"/>
          <dgm:dir/>
        </dgm:presLayoutVars>
      </dgm:prSet>
      <dgm:spPr/>
    </dgm:pt>
    <dgm:pt modelId="{455F6F41-FF41-4577-BAD8-60D7F1D747E9}" type="pres">
      <dgm:prSet presAssocID="{91E8CF05-970B-4E98-BED7-BCE4F06A040D}" presName="Name1" presStyleCnt="0"/>
      <dgm:spPr/>
    </dgm:pt>
    <dgm:pt modelId="{01D3612A-D84F-4A96-8F3C-795BA59DFFC2}" type="pres">
      <dgm:prSet presAssocID="{91E8CF05-970B-4E98-BED7-BCE4F06A040D}" presName="cycle" presStyleCnt="0"/>
      <dgm:spPr/>
    </dgm:pt>
    <dgm:pt modelId="{0F654576-E120-4A6A-9741-C11E5DBB929C}" type="pres">
      <dgm:prSet presAssocID="{91E8CF05-970B-4E98-BED7-BCE4F06A040D}" presName="srcNode" presStyleLbl="node1" presStyleIdx="0" presStyleCnt="3"/>
      <dgm:spPr/>
    </dgm:pt>
    <dgm:pt modelId="{AE619040-BA29-4EBE-990B-F0910E1F17D8}" type="pres">
      <dgm:prSet presAssocID="{91E8CF05-970B-4E98-BED7-BCE4F06A040D}" presName="conn" presStyleLbl="parChTrans1D2" presStyleIdx="0" presStyleCnt="1"/>
      <dgm:spPr/>
    </dgm:pt>
    <dgm:pt modelId="{21A80EE1-6552-4575-A59C-A1818D3C152A}" type="pres">
      <dgm:prSet presAssocID="{91E8CF05-970B-4E98-BED7-BCE4F06A040D}" presName="extraNode" presStyleLbl="node1" presStyleIdx="0" presStyleCnt="3"/>
      <dgm:spPr/>
    </dgm:pt>
    <dgm:pt modelId="{25B36733-E16D-4E4A-B389-5DF148987CE1}" type="pres">
      <dgm:prSet presAssocID="{91E8CF05-970B-4E98-BED7-BCE4F06A040D}" presName="dstNode" presStyleLbl="node1" presStyleIdx="0" presStyleCnt="3"/>
      <dgm:spPr/>
    </dgm:pt>
    <dgm:pt modelId="{D3CDF656-F511-4C58-ADD8-2022A3165C13}" type="pres">
      <dgm:prSet presAssocID="{76BFEA44-664B-40B7-8679-3ED4FD0E46C1}" presName="text_1" presStyleLbl="node1" presStyleIdx="0" presStyleCnt="3">
        <dgm:presLayoutVars>
          <dgm:bulletEnabled val="1"/>
        </dgm:presLayoutVars>
      </dgm:prSet>
      <dgm:spPr/>
      <dgm:t>
        <a:bodyPr/>
        <a:lstStyle/>
        <a:p>
          <a:endParaRPr lang="id-ID"/>
        </a:p>
      </dgm:t>
    </dgm:pt>
    <dgm:pt modelId="{9252B3B4-FE86-4442-8667-1E452DB28ED8}" type="pres">
      <dgm:prSet presAssocID="{76BFEA44-664B-40B7-8679-3ED4FD0E46C1}" presName="accent_1" presStyleCnt="0"/>
      <dgm:spPr/>
    </dgm:pt>
    <dgm:pt modelId="{CE075E55-56DD-432C-9905-7EF9B45AD889}" type="pres">
      <dgm:prSet presAssocID="{76BFEA44-664B-40B7-8679-3ED4FD0E46C1}" presName="accentRepeatNode" presStyleLbl="solidFgAcc1" presStyleIdx="0" presStyleCnt="3"/>
      <dgm:spPr/>
    </dgm:pt>
    <dgm:pt modelId="{6921FF5C-417F-49F2-AF6D-B0D6933E2AD5}" type="pres">
      <dgm:prSet presAssocID="{53EBED48-AAB2-432D-AA19-33C142BCD4F2}" presName="text_2" presStyleLbl="node1" presStyleIdx="1" presStyleCnt="3">
        <dgm:presLayoutVars>
          <dgm:bulletEnabled val="1"/>
        </dgm:presLayoutVars>
      </dgm:prSet>
      <dgm:spPr/>
      <dgm:t>
        <a:bodyPr/>
        <a:lstStyle/>
        <a:p>
          <a:endParaRPr lang="id-ID"/>
        </a:p>
      </dgm:t>
    </dgm:pt>
    <dgm:pt modelId="{5CD2F034-2647-440A-9F24-EDECFA6B7513}" type="pres">
      <dgm:prSet presAssocID="{53EBED48-AAB2-432D-AA19-33C142BCD4F2}" presName="accent_2" presStyleCnt="0"/>
      <dgm:spPr/>
    </dgm:pt>
    <dgm:pt modelId="{8F312B7D-EE62-4972-9D5C-461E33D3D277}" type="pres">
      <dgm:prSet presAssocID="{53EBED48-AAB2-432D-AA19-33C142BCD4F2}" presName="accentRepeatNode" presStyleLbl="solidFgAcc1" presStyleIdx="1" presStyleCnt="3"/>
      <dgm:spPr/>
    </dgm:pt>
    <dgm:pt modelId="{E2FFEDAE-436C-4905-80CD-AFEE5759A6D8}" type="pres">
      <dgm:prSet presAssocID="{AFE4F9FF-DB98-498A-BA67-6772284988D8}" presName="text_3" presStyleLbl="node1" presStyleIdx="2" presStyleCnt="3">
        <dgm:presLayoutVars>
          <dgm:bulletEnabled val="1"/>
        </dgm:presLayoutVars>
      </dgm:prSet>
      <dgm:spPr/>
      <dgm:t>
        <a:bodyPr/>
        <a:lstStyle/>
        <a:p>
          <a:endParaRPr lang="id-ID"/>
        </a:p>
      </dgm:t>
    </dgm:pt>
    <dgm:pt modelId="{4B2A5C3C-A1A1-4722-913F-27261E81EB98}" type="pres">
      <dgm:prSet presAssocID="{AFE4F9FF-DB98-498A-BA67-6772284988D8}" presName="accent_3" presStyleCnt="0"/>
      <dgm:spPr/>
    </dgm:pt>
    <dgm:pt modelId="{D6819A3F-D862-434A-8AEE-38D1969B325E}" type="pres">
      <dgm:prSet presAssocID="{AFE4F9FF-DB98-498A-BA67-6772284988D8}" presName="accentRepeatNode" presStyleLbl="solidFgAcc1" presStyleIdx="2" presStyleCnt="3"/>
      <dgm:spPr/>
    </dgm:pt>
  </dgm:ptLst>
  <dgm:cxnLst>
    <dgm:cxn modelId="{11283E1F-239A-4E50-826D-F3C2B4E53C7F}" type="presOf" srcId="{76BFEA44-664B-40B7-8679-3ED4FD0E46C1}" destId="{D3CDF656-F511-4C58-ADD8-2022A3165C13}" srcOrd="0" destOrd="0" presId="urn:microsoft.com/office/officeart/2008/layout/VerticalCurvedList"/>
    <dgm:cxn modelId="{223888F5-6F8A-4D9F-AF00-C2EF1DA217A7}" srcId="{91E8CF05-970B-4E98-BED7-BCE4F06A040D}" destId="{76BFEA44-664B-40B7-8679-3ED4FD0E46C1}" srcOrd="0" destOrd="0" parTransId="{1BD12A49-5193-4C7F-A236-B85A7A4E020A}" sibTransId="{CAAE3825-AAE7-49BC-A839-74113C3DCCD1}"/>
    <dgm:cxn modelId="{D5E36F5C-C624-42D1-B310-B5BFF854442C}" type="presOf" srcId="{53EBED48-AAB2-432D-AA19-33C142BCD4F2}" destId="{6921FF5C-417F-49F2-AF6D-B0D6933E2AD5}" srcOrd="0" destOrd="0" presId="urn:microsoft.com/office/officeart/2008/layout/VerticalCurvedList"/>
    <dgm:cxn modelId="{8A76E3B2-268F-4216-A275-33D4FBBE3982}" srcId="{91E8CF05-970B-4E98-BED7-BCE4F06A040D}" destId="{AFE4F9FF-DB98-498A-BA67-6772284988D8}" srcOrd="2" destOrd="0" parTransId="{0CCA339E-30A5-4933-B25E-7C7C69DCDA8E}" sibTransId="{AE48CEEC-8B39-4C91-9D39-937357096ADF}"/>
    <dgm:cxn modelId="{C9A04CE9-9949-4D0F-98ED-4B57BEC9C97E}" type="presOf" srcId="{91E8CF05-970B-4E98-BED7-BCE4F06A040D}" destId="{D4104521-6AFB-4930-863A-B3580AC6C92F}" srcOrd="0" destOrd="0" presId="urn:microsoft.com/office/officeart/2008/layout/VerticalCurvedList"/>
    <dgm:cxn modelId="{23BA8B3E-5982-4E75-8DF0-048DDF6E35E3}" srcId="{91E8CF05-970B-4E98-BED7-BCE4F06A040D}" destId="{53EBED48-AAB2-432D-AA19-33C142BCD4F2}" srcOrd="1" destOrd="0" parTransId="{B2E6C784-E5BE-4D33-B316-5685409E8BBE}" sibTransId="{A5EB8525-CCEA-46BD-9B28-A5605C90C9CA}"/>
    <dgm:cxn modelId="{4B784780-5A99-4B2D-8A90-5398350124AB}" type="presOf" srcId="{AFE4F9FF-DB98-498A-BA67-6772284988D8}" destId="{E2FFEDAE-436C-4905-80CD-AFEE5759A6D8}" srcOrd="0" destOrd="0" presId="urn:microsoft.com/office/officeart/2008/layout/VerticalCurvedList"/>
    <dgm:cxn modelId="{38DDE2BD-132E-4CAE-91E5-C14FE154D3BE}" type="presOf" srcId="{CAAE3825-AAE7-49BC-A839-74113C3DCCD1}" destId="{AE619040-BA29-4EBE-990B-F0910E1F17D8}" srcOrd="0" destOrd="0" presId="urn:microsoft.com/office/officeart/2008/layout/VerticalCurvedList"/>
    <dgm:cxn modelId="{528ACD1D-697F-4E29-875E-C9EF96F9F389}" type="presParOf" srcId="{D4104521-6AFB-4930-863A-B3580AC6C92F}" destId="{455F6F41-FF41-4577-BAD8-60D7F1D747E9}" srcOrd="0" destOrd="0" presId="urn:microsoft.com/office/officeart/2008/layout/VerticalCurvedList"/>
    <dgm:cxn modelId="{969A2C5B-5502-4FA5-A1A0-C3C3A549B9EC}" type="presParOf" srcId="{455F6F41-FF41-4577-BAD8-60D7F1D747E9}" destId="{01D3612A-D84F-4A96-8F3C-795BA59DFFC2}" srcOrd="0" destOrd="0" presId="urn:microsoft.com/office/officeart/2008/layout/VerticalCurvedList"/>
    <dgm:cxn modelId="{B8B44A57-9BEB-4B8B-A793-429085E55963}" type="presParOf" srcId="{01D3612A-D84F-4A96-8F3C-795BA59DFFC2}" destId="{0F654576-E120-4A6A-9741-C11E5DBB929C}" srcOrd="0" destOrd="0" presId="urn:microsoft.com/office/officeart/2008/layout/VerticalCurvedList"/>
    <dgm:cxn modelId="{291F525F-30C4-4E26-9747-FD015FCB4054}" type="presParOf" srcId="{01D3612A-D84F-4A96-8F3C-795BA59DFFC2}" destId="{AE619040-BA29-4EBE-990B-F0910E1F17D8}" srcOrd="1" destOrd="0" presId="urn:microsoft.com/office/officeart/2008/layout/VerticalCurvedList"/>
    <dgm:cxn modelId="{66EF6DEC-D41B-4FFE-920D-8C3C882A1964}" type="presParOf" srcId="{01D3612A-D84F-4A96-8F3C-795BA59DFFC2}" destId="{21A80EE1-6552-4575-A59C-A1818D3C152A}" srcOrd="2" destOrd="0" presId="urn:microsoft.com/office/officeart/2008/layout/VerticalCurvedList"/>
    <dgm:cxn modelId="{52C98AF0-8ED2-442D-A529-0FB2B4A9CD60}" type="presParOf" srcId="{01D3612A-D84F-4A96-8F3C-795BA59DFFC2}" destId="{25B36733-E16D-4E4A-B389-5DF148987CE1}" srcOrd="3" destOrd="0" presId="urn:microsoft.com/office/officeart/2008/layout/VerticalCurvedList"/>
    <dgm:cxn modelId="{DCCEAE1F-0038-40A1-B3C0-B7C4183976F6}" type="presParOf" srcId="{455F6F41-FF41-4577-BAD8-60D7F1D747E9}" destId="{D3CDF656-F511-4C58-ADD8-2022A3165C13}" srcOrd="1" destOrd="0" presId="urn:microsoft.com/office/officeart/2008/layout/VerticalCurvedList"/>
    <dgm:cxn modelId="{33538F28-75A8-42CD-AA9F-08926BA6D9CB}" type="presParOf" srcId="{455F6F41-FF41-4577-BAD8-60D7F1D747E9}" destId="{9252B3B4-FE86-4442-8667-1E452DB28ED8}" srcOrd="2" destOrd="0" presId="urn:microsoft.com/office/officeart/2008/layout/VerticalCurvedList"/>
    <dgm:cxn modelId="{08590882-0A46-4418-B36A-49E4FC8B36D3}" type="presParOf" srcId="{9252B3B4-FE86-4442-8667-1E452DB28ED8}" destId="{CE075E55-56DD-432C-9905-7EF9B45AD889}" srcOrd="0" destOrd="0" presId="urn:microsoft.com/office/officeart/2008/layout/VerticalCurvedList"/>
    <dgm:cxn modelId="{EDAF7D6E-5174-45BE-B9C5-724144F13F6A}" type="presParOf" srcId="{455F6F41-FF41-4577-BAD8-60D7F1D747E9}" destId="{6921FF5C-417F-49F2-AF6D-B0D6933E2AD5}" srcOrd="3" destOrd="0" presId="urn:microsoft.com/office/officeart/2008/layout/VerticalCurvedList"/>
    <dgm:cxn modelId="{5E953FF3-46E5-4F39-B58C-DFB5820CE16B}" type="presParOf" srcId="{455F6F41-FF41-4577-BAD8-60D7F1D747E9}" destId="{5CD2F034-2647-440A-9F24-EDECFA6B7513}" srcOrd="4" destOrd="0" presId="urn:microsoft.com/office/officeart/2008/layout/VerticalCurvedList"/>
    <dgm:cxn modelId="{74138205-1942-42C9-B8D2-CB73A71011CB}" type="presParOf" srcId="{5CD2F034-2647-440A-9F24-EDECFA6B7513}" destId="{8F312B7D-EE62-4972-9D5C-461E33D3D277}" srcOrd="0" destOrd="0" presId="urn:microsoft.com/office/officeart/2008/layout/VerticalCurvedList"/>
    <dgm:cxn modelId="{49606739-6B00-4803-BB3C-D1AE98E176EC}" type="presParOf" srcId="{455F6F41-FF41-4577-BAD8-60D7F1D747E9}" destId="{E2FFEDAE-436C-4905-80CD-AFEE5759A6D8}" srcOrd="5" destOrd="0" presId="urn:microsoft.com/office/officeart/2008/layout/VerticalCurvedList"/>
    <dgm:cxn modelId="{DC5DFB14-F2CB-40AC-9FD5-FBAD66EC4918}" type="presParOf" srcId="{455F6F41-FF41-4577-BAD8-60D7F1D747E9}" destId="{4B2A5C3C-A1A1-4722-913F-27261E81EB98}" srcOrd="6" destOrd="0" presId="urn:microsoft.com/office/officeart/2008/layout/VerticalCurvedList"/>
    <dgm:cxn modelId="{B729918A-09C6-415F-BB69-3540628C8339}" type="presParOf" srcId="{4B2A5C3C-A1A1-4722-913F-27261E81EB98}" destId="{D6819A3F-D862-434A-8AEE-38D1969B325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110396-F636-4C77-8D2A-4CFCE54513C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d-ID"/>
        </a:p>
      </dgm:t>
    </dgm:pt>
    <dgm:pt modelId="{FEBCD464-F6F8-43DD-A62D-99087EE055E8}">
      <dgm:prSet phldrT="[Text]"/>
      <dgm:spPr/>
      <dgm:t>
        <a:bodyPr/>
        <a:lstStyle/>
        <a:p>
          <a:r>
            <a:rPr lang="id-ID" dirty="0" smtClean="0"/>
            <a:t>Bagian usus besar :</a:t>
          </a:r>
          <a:endParaRPr lang="id-ID" dirty="0"/>
        </a:p>
      </dgm:t>
    </dgm:pt>
    <dgm:pt modelId="{4977B3AC-1027-447B-9F8A-B9B8A1462047}" type="parTrans" cxnId="{73125C07-6BC0-446D-A0ED-8877143CAA9C}">
      <dgm:prSet/>
      <dgm:spPr/>
      <dgm:t>
        <a:bodyPr/>
        <a:lstStyle/>
        <a:p>
          <a:endParaRPr lang="id-ID"/>
        </a:p>
      </dgm:t>
    </dgm:pt>
    <dgm:pt modelId="{F7251A85-F98E-439A-BDB6-B11C7D5915FE}" type="sibTrans" cxnId="{73125C07-6BC0-446D-A0ED-8877143CAA9C}">
      <dgm:prSet/>
      <dgm:spPr/>
      <dgm:t>
        <a:bodyPr/>
        <a:lstStyle/>
        <a:p>
          <a:endParaRPr lang="id-ID"/>
        </a:p>
      </dgm:t>
    </dgm:pt>
    <dgm:pt modelId="{D3A06320-68A8-41FF-B9F8-87D1AC7BAA6E}">
      <dgm:prSet phldrT="[Text]"/>
      <dgm:spPr/>
      <dgm:t>
        <a:bodyPr/>
        <a:lstStyle/>
        <a:p>
          <a:r>
            <a:rPr lang="id-ID" dirty="0" smtClean="0"/>
            <a:t>Colon</a:t>
          </a:r>
          <a:endParaRPr lang="id-ID" dirty="0"/>
        </a:p>
      </dgm:t>
    </dgm:pt>
    <dgm:pt modelId="{777020E9-B386-4F02-A71A-E9824A5848DE}" type="parTrans" cxnId="{7B31C8A3-5076-4136-9675-8C8A70C95961}">
      <dgm:prSet/>
      <dgm:spPr/>
      <dgm:t>
        <a:bodyPr/>
        <a:lstStyle/>
        <a:p>
          <a:endParaRPr lang="id-ID"/>
        </a:p>
      </dgm:t>
    </dgm:pt>
    <dgm:pt modelId="{0C37A11B-DBA3-4B34-AEEA-09F353848802}" type="sibTrans" cxnId="{7B31C8A3-5076-4136-9675-8C8A70C95961}">
      <dgm:prSet/>
      <dgm:spPr/>
      <dgm:t>
        <a:bodyPr/>
        <a:lstStyle/>
        <a:p>
          <a:endParaRPr lang="id-ID"/>
        </a:p>
      </dgm:t>
    </dgm:pt>
    <dgm:pt modelId="{67074FD6-FE45-449C-9DF2-7562475DBBD4}">
      <dgm:prSet phldrT="[Text]"/>
      <dgm:spPr/>
      <dgm:t>
        <a:bodyPr/>
        <a:lstStyle/>
        <a:p>
          <a:r>
            <a:rPr lang="id-ID" dirty="0" smtClean="0"/>
            <a:t>Kondisi colon :</a:t>
          </a:r>
          <a:endParaRPr lang="id-ID" dirty="0"/>
        </a:p>
      </dgm:t>
    </dgm:pt>
    <dgm:pt modelId="{905B40DF-34F3-4BB3-84C5-2290A84575E5}" type="parTrans" cxnId="{768E1164-D102-4BD5-8C5A-72AC0D57DF3A}">
      <dgm:prSet/>
      <dgm:spPr/>
      <dgm:t>
        <a:bodyPr/>
        <a:lstStyle/>
        <a:p>
          <a:endParaRPr lang="id-ID"/>
        </a:p>
      </dgm:t>
    </dgm:pt>
    <dgm:pt modelId="{28F23D37-4D04-437C-A4AA-9F93904F8341}" type="sibTrans" cxnId="{768E1164-D102-4BD5-8C5A-72AC0D57DF3A}">
      <dgm:prSet/>
      <dgm:spPr/>
      <dgm:t>
        <a:bodyPr/>
        <a:lstStyle/>
        <a:p>
          <a:endParaRPr lang="id-ID"/>
        </a:p>
      </dgm:t>
    </dgm:pt>
    <dgm:pt modelId="{BBA9B07C-5EDF-41E0-A223-B644DA8571AB}">
      <dgm:prSet phldrT="[Text]"/>
      <dgm:spPr/>
      <dgm:t>
        <a:bodyPr/>
        <a:lstStyle/>
        <a:p>
          <a:r>
            <a:rPr lang="id-ID" dirty="0" smtClean="0"/>
            <a:t>Ada 3 segmen: colon assenden, tranversum, descendent.</a:t>
          </a:r>
          <a:endParaRPr lang="id-ID" dirty="0"/>
        </a:p>
      </dgm:t>
    </dgm:pt>
    <dgm:pt modelId="{788B35DF-0A74-4285-99F2-064E44E5CDB7}" type="parTrans" cxnId="{88F7CA77-61F0-40E5-9794-3437961E4159}">
      <dgm:prSet/>
      <dgm:spPr/>
      <dgm:t>
        <a:bodyPr/>
        <a:lstStyle/>
        <a:p>
          <a:endParaRPr lang="id-ID"/>
        </a:p>
      </dgm:t>
    </dgm:pt>
    <dgm:pt modelId="{0A3F3681-9673-499E-99BA-50A3518624EE}" type="sibTrans" cxnId="{88F7CA77-61F0-40E5-9794-3437961E4159}">
      <dgm:prSet/>
      <dgm:spPr/>
      <dgm:t>
        <a:bodyPr/>
        <a:lstStyle/>
        <a:p>
          <a:endParaRPr lang="id-ID"/>
        </a:p>
      </dgm:t>
    </dgm:pt>
    <dgm:pt modelId="{77B564B3-8876-4956-BE1F-0FF33B9BC351}">
      <dgm:prSet phldrT="[Text]"/>
      <dgm:spPr/>
      <dgm:t>
        <a:bodyPr/>
        <a:lstStyle/>
        <a:p>
          <a:r>
            <a:rPr lang="id-ID" dirty="0" smtClean="0"/>
            <a:t>Secum</a:t>
          </a:r>
          <a:endParaRPr lang="id-ID" dirty="0"/>
        </a:p>
      </dgm:t>
    </dgm:pt>
    <dgm:pt modelId="{6D2B97C9-5336-44B3-9BA3-E450EF381B31}" type="parTrans" cxnId="{D064F19B-2F59-4913-99E1-AC8BC48EFA3D}">
      <dgm:prSet/>
      <dgm:spPr/>
      <dgm:t>
        <a:bodyPr/>
        <a:lstStyle/>
        <a:p>
          <a:endParaRPr lang="id-ID"/>
        </a:p>
      </dgm:t>
    </dgm:pt>
    <dgm:pt modelId="{A790820F-BE98-4071-9FA7-F1D17FB77EC7}" type="sibTrans" cxnId="{D064F19B-2F59-4913-99E1-AC8BC48EFA3D}">
      <dgm:prSet/>
      <dgm:spPr/>
      <dgm:t>
        <a:bodyPr/>
        <a:lstStyle/>
        <a:p>
          <a:endParaRPr lang="id-ID"/>
        </a:p>
      </dgm:t>
    </dgm:pt>
    <dgm:pt modelId="{EE4DAC45-6165-4E4D-9ABA-3508B62F813E}">
      <dgm:prSet phldrT="[Text]"/>
      <dgm:spPr/>
      <dgm:t>
        <a:bodyPr/>
        <a:lstStyle/>
        <a:p>
          <a:r>
            <a:rPr lang="id-ID" dirty="0" smtClean="0"/>
            <a:t>Appendiks</a:t>
          </a:r>
          <a:endParaRPr lang="id-ID" dirty="0"/>
        </a:p>
      </dgm:t>
    </dgm:pt>
    <dgm:pt modelId="{BC15E9B6-ECD4-4135-A740-98246B4B3E4F}" type="parTrans" cxnId="{79D35944-6FBE-4361-9D6F-F62029E4CE67}">
      <dgm:prSet/>
      <dgm:spPr/>
      <dgm:t>
        <a:bodyPr/>
        <a:lstStyle/>
        <a:p>
          <a:endParaRPr lang="id-ID"/>
        </a:p>
      </dgm:t>
    </dgm:pt>
    <dgm:pt modelId="{6992DC3F-8E8E-4155-8481-CEBB163D30FC}" type="sibTrans" cxnId="{79D35944-6FBE-4361-9D6F-F62029E4CE67}">
      <dgm:prSet/>
      <dgm:spPr/>
      <dgm:t>
        <a:bodyPr/>
        <a:lstStyle/>
        <a:p>
          <a:endParaRPr lang="id-ID"/>
        </a:p>
      </dgm:t>
    </dgm:pt>
    <dgm:pt modelId="{63585598-4B1C-4038-977B-2AC9D9104DEA}">
      <dgm:prSet phldrT="[Text]"/>
      <dgm:spPr/>
      <dgm:t>
        <a:bodyPr/>
        <a:lstStyle/>
        <a:p>
          <a:r>
            <a:rPr lang="id-ID" dirty="0" smtClean="0"/>
            <a:t>Rektum</a:t>
          </a:r>
          <a:endParaRPr lang="id-ID" dirty="0"/>
        </a:p>
      </dgm:t>
    </dgm:pt>
    <dgm:pt modelId="{9FA6294A-F672-4022-AC94-EB5F12E71AAD}" type="parTrans" cxnId="{8446F15F-E6A6-423E-8741-F7EFE55326AC}">
      <dgm:prSet/>
      <dgm:spPr/>
      <dgm:t>
        <a:bodyPr/>
        <a:lstStyle/>
        <a:p>
          <a:endParaRPr lang="id-ID"/>
        </a:p>
      </dgm:t>
    </dgm:pt>
    <dgm:pt modelId="{423E3092-3285-4A30-9F47-BD2904F4A280}" type="sibTrans" cxnId="{8446F15F-E6A6-423E-8741-F7EFE55326AC}">
      <dgm:prSet/>
      <dgm:spPr/>
      <dgm:t>
        <a:bodyPr/>
        <a:lstStyle/>
        <a:p>
          <a:endParaRPr lang="id-ID"/>
        </a:p>
      </dgm:t>
    </dgm:pt>
    <dgm:pt modelId="{F8B829D9-8F45-4DEE-8629-381FAE811C9B}">
      <dgm:prSet phldrT="[Text]"/>
      <dgm:spPr/>
      <dgm:t>
        <a:bodyPr/>
        <a:lstStyle/>
        <a:p>
          <a:r>
            <a:rPr lang="id-ID" dirty="0" smtClean="0"/>
            <a:t>Semua panjang 5 feet.</a:t>
          </a:r>
          <a:endParaRPr lang="id-ID" dirty="0"/>
        </a:p>
      </dgm:t>
    </dgm:pt>
    <dgm:pt modelId="{B2406C41-0F97-40AC-9D8B-BAB1C658352A}" type="parTrans" cxnId="{ADD941E1-BE82-495B-8E36-467534F1DD2C}">
      <dgm:prSet/>
      <dgm:spPr/>
      <dgm:t>
        <a:bodyPr/>
        <a:lstStyle/>
        <a:p>
          <a:endParaRPr lang="id-ID"/>
        </a:p>
      </dgm:t>
    </dgm:pt>
    <dgm:pt modelId="{40AE7411-F001-4387-BDD3-6E1B6326F7A5}" type="sibTrans" cxnId="{ADD941E1-BE82-495B-8E36-467534F1DD2C}">
      <dgm:prSet/>
      <dgm:spPr/>
      <dgm:t>
        <a:bodyPr/>
        <a:lstStyle/>
        <a:p>
          <a:endParaRPr lang="id-ID"/>
        </a:p>
      </dgm:t>
    </dgm:pt>
    <dgm:pt modelId="{69529A11-1440-444F-B13B-09863DF3E658}">
      <dgm:prSet phldrT="[Text]"/>
      <dgm:spPr/>
      <dgm:t>
        <a:bodyPr/>
        <a:lstStyle/>
        <a:p>
          <a:r>
            <a:rPr lang="id-ID" dirty="0" smtClean="0"/>
            <a:t>Usus besar terhubung dengan usus halus melalui katup ileosekal yang berfungsi untuk mengendalikan kecepatan masuknya </a:t>
          </a:r>
          <a:r>
            <a:rPr lang="fi-FI" dirty="0" smtClean="0"/>
            <a:t>makanan dari usus halus ke usus besar</a:t>
          </a:r>
          <a:r>
            <a:rPr lang="id-ID" dirty="0" smtClean="0"/>
            <a:t> </a:t>
          </a:r>
          <a:r>
            <a:rPr lang="fi-FI" dirty="0" smtClean="0"/>
            <a:t>dan mencegah refluks sisa makanan dari</a:t>
          </a:r>
          <a:r>
            <a:rPr lang="id-ID" dirty="0" smtClean="0"/>
            <a:t> </a:t>
          </a:r>
          <a:r>
            <a:rPr lang="es-ES" dirty="0" err="1" smtClean="0"/>
            <a:t>usus</a:t>
          </a:r>
          <a:r>
            <a:rPr lang="es-ES" dirty="0" smtClean="0"/>
            <a:t> besar </a:t>
          </a:r>
          <a:r>
            <a:rPr lang="es-ES" dirty="0" err="1" smtClean="0"/>
            <a:t>ke</a:t>
          </a:r>
          <a:r>
            <a:rPr lang="es-ES" dirty="0" smtClean="0"/>
            <a:t> </a:t>
          </a:r>
          <a:r>
            <a:rPr lang="es-ES" dirty="0" err="1" smtClean="0"/>
            <a:t>usus</a:t>
          </a:r>
          <a:r>
            <a:rPr lang="es-ES" dirty="0" smtClean="0"/>
            <a:t> </a:t>
          </a:r>
          <a:r>
            <a:rPr lang="es-ES" dirty="0" err="1" smtClean="0"/>
            <a:t>halus</a:t>
          </a:r>
          <a:r>
            <a:rPr lang="es-ES" dirty="0" smtClean="0"/>
            <a:t>.</a:t>
          </a:r>
          <a:endParaRPr lang="id-ID" dirty="0"/>
        </a:p>
      </dgm:t>
    </dgm:pt>
    <dgm:pt modelId="{AE028C93-9950-4EDE-BD1E-E2F2F8721C39}" type="parTrans" cxnId="{4F6E2D8A-745C-4DA4-9A83-A6040538141A}">
      <dgm:prSet/>
      <dgm:spPr/>
      <dgm:t>
        <a:bodyPr/>
        <a:lstStyle/>
        <a:p>
          <a:endParaRPr lang="id-ID"/>
        </a:p>
      </dgm:t>
    </dgm:pt>
    <dgm:pt modelId="{929AC089-D900-4257-A734-B78452349D38}" type="sibTrans" cxnId="{4F6E2D8A-745C-4DA4-9A83-A6040538141A}">
      <dgm:prSet/>
      <dgm:spPr/>
      <dgm:t>
        <a:bodyPr/>
        <a:lstStyle/>
        <a:p>
          <a:endParaRPr lang="id-ID"/>
        </a:p>
      </dgm:t>
    </dgm:pt>
    <dgm:pt modelId="{DC53AD36-D3D9-402C-A9B7-C1B32B244D48}" type="pres">
      <dgm:prSet presAssocID="{D2110396-F636-4C77-8D2A-4CFCE54513C9}" presName="linear" presStyleCnt="0">
        <dgm:presLayoutVars>
          <dgm:animLvl val="lvl"/>
          <dgm:resizeHandles val="exact"/>
        </dgm:presLayoutVars>
      </dgm:prSet>
      <dgm:spPr/>
    </dgm:pt>
    <dgm:pt modelId="{F731D966-69AE-47D8-9AA6-38728F4D6BAB}" type="pres">
      <dgm:prSet presAssocID="{FEBCD464-F6F8-43DD-A62D-99087EE055E8}" presName="parentText" presStyleLbl="node1" presStyleIdx="0" presStyleCnt="2">
        <dgm:presLayoutVars>
          <dgm:chMax val="0"/>
          <dgm:bulletEnabled val="1"/>
        </dgm:presLayoutVars>
      </dgm:prSet>
      <dgm:spPr/>
    </dgm:pt>
    <dgm:pt modelId="{3286B04F-D887-422E-883D-AD5CF7623AF7}" type="pres">
      <dgm:prSet presAssocID="{FEBCD464-F6F8-43DD-A62D-99087EE055E8}" presName="childText" presStyleLbl="revTx" presStyleIdx="0" presStyleCnt="2">
        <dgm:presLayoutVars>
          <dgm:bulletEnabled val="1"/>
        </dgm:presLayoutVars>
      </dgm:prSet>
      <dgm:spPr/>
      <dgm:t>
        <a:bodyPr/>
        <a:lstStyle/>
        <a:p>
          <a:endParaRPr lang="id-ID"/>
        </a:p>
      </dgm:t>
    </dgm:pt>
    <dgm:pt modelId="{EF90854A-D361-4852-903E-1006836D6C1C}" type="pres">
      <dgm:prSet presAssocID="{67074FD6-FE45-449C-9DF2-7562475DBBD4}" presName="parentText" presStyleLbl="node1" presStyleIdx="1" presStyleCnt="2">
        <dgm:presLayoutVars>
          <dgm:chMax val="0"/>
          <dgm:bulletEnabled val="1"/>
        </dgm:presLayoutVars>
      </dgm:prSet>
      <dgm:spPr/>
      <dgm:t>
        <a:bodyPr/>
        <a:lstStyle/>
        <a:p>
          <a:endParaRPr lang="id-ID"/>
        </a:p>
      </dgm:t>
    </dgm:pt>
    <dgm:pt modelId="{4362C747-BA21-4ADE-8AAB-E22B93F24158}" type="pres">
      <dgm:prSet presAssocID="{67074FD6-FE45-449C-9DF2-7562475DBBD4}" presName="childText" presStyleLbl="revTx" presStyleIdx="1" presStyleCnt="2">
        <dgm:presLayoutVars>
          <dgm:bulletEnabled val="1"/>
        </dgm:presLayoutVars>
      </dgm:prSet>
      <dgm:spPr/>
      <dgm:t>
        <a:bodyPr/>
        <a:lstStyle/>
        <a:p>
          <a:endParaRPr lang="id-ID"/>
        </a:p>
      </dgm:t>
    </dgm:pt>
  </dgm:ptLst>
  <dgm:cxnLst>
    <dgm:cxn modelId="{600FED40-FD18-4D0D-A205-1E5EF6FE0561}" type="presOf" srcId="{EE4DAC45-6165-4E4D-9ABA-3508B62F813E}" destId="{3286B04F-D887-422E-883D-AD5CF7623AF7}" srcOrd="0" destOrd="2" presId="urn:microsoft.com/office/officeart/2005/8/layout/vList2"/>
    <dgm:cxn modelId="{D064F19B-2F59-4913-99E1-AC8BC48EFA3D}" srcId="{FEBCD464-F6F8-43DD-A62D-99087EE055E8}" destId="{77B564B3-8876-4956-BE1F-0FF33B9BC351}" srcOrd="1" destOrd="0" parTransId="{6D2B97C9-5336-44B3-9BA3-E450EF381B31}" sibTransId="{A790820F-BE98-4071-9FA7-F1D17FB77EC7}"/>
    <dgm:cxn modelId="{88F7CA77-61F0-40E5-9794-3437961E4159}" srcId="{67074FD6-FE45-449C-9DF2-7562475DBBD4}" destId="{BBA9B07C-5EDF-41E0-A223-B644DA8571AB}" srcOrd="0" destOrd="0" parTransId="{788B35DF-0A74-4285-99F2-064E44E5CDB7}" sibTransId="{0A3F3681-9673-499E-99BA-50A3518624EE}"/>
    <dgm:cxn modelId="{F5674B6F-F017-4025-9A52-265FBD219C64}" type="presOf" srcId="{77B564B3-8876-4956-BE1F-0FF33B9BC351}" destId="{3286B04F-D887-422E-883D-AD5CF7623AF7}" srcOrd="0" destOrd="1" presId="urn:microsoft.com/office/officeart/2005/8/layout/vList2"/>
    <dgm:cxn modelId="{C7D51E21-9FDE-4BFD-A1DF-BA5C3140E5BB}" type="presOf" srcId="{69529A11-1440-444F-B13B-09863DF3E658}" destId="{4362C747-BA21-4ADE-8AAB-E22B93F24158}" srcOrd="0" destOrd="1" presId="urn:microsoft.com/office/officeart/2005/8/layout/vList2"/>
    <dgm:cxn modelId="{7B31C8A3-5076-4136-9675-8C8A70C95961}" srcId="{FEBCD464-F6F8-43DD-A62D-99087EE055E8}" destId="{D3A06320-68A8-41FF-B9F8-87D1AC7BAA6E}" srcOrd="0" destOrd="0" parTransId="{777020E9-B386-4F02-A71A-E9824A5848DE}" sibTransId="{0C37A11B-DBA3-4B34-AEEA-09F353848802}"/>
    <dgm:cxn modelId="{73125C07-6BC0-446D-A0ED-8877143CAA9C}" srcId="{D2110396-F636-4C77-8D2A-4CFCE54513C9}" destId="{FEBCD464-F6F8-43DD-A62D-99087EE055E8}" srcOrd="0" destOrd="0" parTransId="{4977B3AC-1027-447B-9F8A-B9B8A1462047}" sibTransId="{F7251A85-F98E-439A-BDB6-B11C7D5915FE}"/>
    <dgm:cxn modelId="{ADD941E1-BE82-495B-8E36-467534F1DD2C}" srcId="{FEBCD464-F6F8-43DD-A62D-99087EE055E8}" destId="{F8B829D9-8F45-4DEE-8629-381FAE811C9B}" srcOrd="4" destOrd="0" parTransId="{B2406C41-0F97-40AC-9D8B-BAB1C658352A}" sibTransId="{40AE7411-F001-4387-BDD3-6E1B6326F7A5}"/>
    <dgm:cxn modelId="{15C0BA04-9D2E-42D3-9E5F-153697561930}" type="presOf" srcId="{67074FD6-FE45-449C-9DF2-7562475DBBD4}" destId="{EF90854A-D361-4852-903E-1006836D6C1C}" srcOrd="0" destOrd="0" presId="urn:microsoft.com/office/officeart/2005/8/layout/vList2"/>
    <dgm:cxn modelId="{C26D7D88-8E54-4AD2-A3C1-81E9D00300EA}" type="presOf" srcId="{D3A06320-68A8-41FF-B9F8-87D1AC7BAA6E}" destId="{3286B04F-D887-422E-883D-AD5CF7623AF7}" srcOrd="0" destOrd="0" presId="urn:microsoft.com/office/officeart/2005/8/layout/vList2"/>
    <dgm:cxn modelId="{54D65BE9-067B-4EB9-813D-EB95DB5820B5}" type="presOf" srcId="{D2110396-F636-4C77-8D2A-4CFCE54513C9}" destId="{DC53AD36-D3D9-402C-A9B7-C1B32B244D48}" srcOrd="0" destOrd="0" presId="urn:microsoft.com/office/officeart/2005/8/layout/vList2"/>
    <dgm:cxn modelId="{79D35944-6FBE-4361-9D6F-F62029E4CE67}" srcId="{FEBCD464-F6F8-43DD-A62D-99087EE055E8}" destId="{EE4DAC45-6165-4E4D-9ABA-3508B62F813E}" srcOrd="2" destOrd="0" parTransId="{BC15E9B6-ECD4-4135-A740-98246B4B3E4F}" sibTransId="{6992DC3F-8E8E-4155-8481-CEBB163D30FC}"/>
    <dgm:cxn modelId="{33650176-5787-4421-A9FC-50A264A05216}" type="presOf" srcId="{BBA9B07C-5EDF-41E0-A223-B644DA8571AB}" destId="{4362C747-BA21-4ADE-8AAB-E22B93F24158}" srcOrd="0" destOrd="0" presId="urn:microsoft.com/office/officeart/2005/8/layout/vList2"/>
    <dgm:cxn modelId="{0E9CE76B-7CE8-4550-A6FD-D66397F9223F}" type="presOf" srcId="{F8B829D9-8F45-4DEE-8629-381FAE811C9B}" destId="{3286B04F-D887-422E-883D-AD5CF7623AF7}" srcOrd="0" destOrd="4" presId="urn:microsoft.com/office/officeart/2005/8/layout/vList2"/>
    <dgm:cxn modelId="{4F6E2D8A-745C-4DA4-9A83-A6040538141A}" srcId="{67074FD6-FE45-449C-9DF2-7562475DBBD4}" destId="{69529A11-1440-444F-B13B-09863DF3E658}" srcOrd="1" destOrd="0" parTransId="{AE028C93-9950-4EDE-BD1E-E2F2F8721C39}" sibTransId="{929AC089-D900-4257-A734-B78452349D38}"/>
    <dgm:cxn modelId="{D15CB79A-B09F-4C13-BA3B-E99832489B88}" type="presOf" srcId="{FEBCD464-F6F8-43DD-A62D-99087EE055E8}" destId="{F731D966-69AE-47D8-9AA6-38728F4D6BAB}" srcOrd="0" destOrd="0" presId="urn:microsoft.com/office/officeart/2005/8/layout/vList2"/>
    <dgm:cxn modelId="{B0CD81BF-C3B8-491E-B955-9DDA55B3378C}" type="presOf" srcId="{63585598-4B1C-4038-977B-2AC9D9104DEA}" destId="{3286B04F-D887-422E-883D-AD5CF7623AF7}" srcOrd="0" destOrd="3" presId="urn:microsoft.com/office/officeart/2005/8/layout/vList2"/>
    <dgm:cxn modelId="{768E1164-D102-4BD5-8C5A-72AC0D57DF3A}" srcId="{D2110396-F636-4C77-8D2A-4CFCE54513C9}" destId="{67074FD6-FE45-449C-9DF2-7562475DBBD4}" srcOrd="1" destOrd="0" parTransId="{905B40DF-34F3-4BB3-84C5-2290A84575E5}" sibTransId="{28F23D37-4D04-437C-A4AA-9F93904F8341}"/>
    <dgm:cxn modelId="{8446F15F-E6A6-423E-8741-F7EFE55326AC}" srcId="{FEBCD464-F6F8-43DD-A62D-99087EE055E8}" destId="{63585598-4B1C-4038-977B-2AC9D9104DEA}" srcOrd="3" destOrd="0" parTransId="{9FA6294A-F672-4022-AC94-EB5F12E71AAD}" sibTransId="{423E3092-3285-4A30-9F47-BD2904F4A280}"/>
    <dgm:cxn modelId="{19940483-A8DC-4550-A5F3-5D9F4E63ED01}" type="presParOf" srcId="{DC53AD36-D3D9-402C-A9B7-C1B32B244D48}" destId="{F731D966-69AE-47D8-9AA6-38728F4D6BAB}" srcOrd="0" destOrd="0" presId="urn:microsoft.com/office/officeart/2005/8/layout/vList2"/>
    <dgm:cxn modelId="{5B47C249-FB2A-4EC4-9DF0-071C85F60555}" type="presParOf" srcId="{DC53AD36-D3D9-402C-A9B7-C1B32B244D48}" destId="{3286B04F-D887-422E-883D-AD5CF7623AF7}" srcOrd="1" destOrd="0" presId="urn:microsoft.com/office/officeart/2005/8/layout/vList2"/>
    <dgm:cxn modelId="{08D66106-E6E0-4132-8DA9-68317B529CC9}" type="presParOf" srcId="{DC53AD36-D3D9-402C-A9B7-C1B32B244D48}" destId="{EF90854A-D361-4852-903E-1006836D6C1C}" srcOrd="2" destOrd="0" presId="urn:microsoft.com/office/officeart/2005/8/layout/vList2"/>
    <dgm:cxn modelId="{7300CA48-9598-4CAE-916F-9AEB407B1369}" type="presParOf" srcId="{DC53AD36-D3D9-402C-A9B7-C1B32B244D48}" destId="{4362C747-BA21-4ADE-8AAB-E22B93F2415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4529C16-C7E6-446D-8DFA-001B3F743EA6}"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id-ID"/>
        </a:p>
      </dgm:t>
    </dgm:pt>
    <dgm:pt modelId="{800BCA8E-CD26-4826-B8F8-BAC7D1B9AAFA}">
      <dgm:prSet phldrT="[Text]"/>
      <dgm:spPr/>
      <dgm:t>
        <a:bodyPr/>
        <a:lstStyle/>
        <a:p>
          <a:r>
            <a:rPr lang="id-ID" dirty="0" smtClean="0"/>
            <a:t>Katup ileosekal membuka ke bagian usus besar yang </a:t>
          </a:r>
          <a:r>
            <a:rPr lang="fr-FR" dirty="0" err="1" smtClean="0"/>
            <a:t>disebut</a:t>
          </a:r>
          <a:r>
            <a:rPr lang="fr-FR" dirty="0" smtClean="0"/>
            <a:t> </a:t>
          </a:r>
          <a:r>
            <a:rPr lang="fr-FR" dirty="0" err="1" smtClean="0"/>
            <a:t>sekum</a:t>
          </a:r>
          <a:r>
            <a:rPr lang="fr-FR" dirty="0" smtClean="0"/>
            <a:t> (</a:t>
          </a:r>
          <a:r>
            <a:rPr lang="fr-FR" dirty="0" err="1" smtClean="0"/>
            <a:t>caecum</a:t>
          </a:r>
          <a:r>
            <a:rPr lang="fr-FR" dirty="0" smtClean="0"/>
            <a:t>), </a:t>
          </a:r>
          <a:r>
            <a:rPr lang="fr-FR" dirty="0" err="1" smtClean="0"/>
            <a:t>yaitu</a:t>
          </a:r>
          <a:r>
            <a:rPr lang="fr-FR" dirty="0" smtClean="0"/>
            <a:t> </a:t>
          </a:r>
          <a:r>
            <a:rPr lang="fr-FR" dirty="0" err="1" smtClean="0"/>
            <a:t>segmen</a:t>
          </a:r>
          <a:r>
            <a:rPr lang="id-ID" dirty="0" smtClean="0"/>
            <a:t> </a:t>
          </a:r>
          <a:r>
            <a:rPr lang="fi-FI" dirty="0" smtClean="0"/>
            <a:t>yang berfungsi menerima sisa makanan.</a:t>
          </a:r>
          <a:r>
            <a:rPr lang="id-ID" dirty="0" smtClean="0"/>
            <a:t> Bagian sekum yang menonjol disebut apendiks.</a:t>
          </a:r>
          <a:endParaRPr lang="id-ID" dirty="0"/>
        </a:p>
      </dgm:t>
    </dgm:pt>
    <dgm:pt modelId="{816AEB50-2007-4C05-8026-631F1782C25A}" type="parTrans" cxnId="{3A81F7FF-1473-410B-85A5-FA2277C0590C}">
      <dgm:prSet/>
      <dgm:spPr/>
      <dgm:t>
        <a:bodyPr/>
        <a:lstStyle/>
        <a:p>
          <a:endParaRPr lang="id-ID"/>
        </a:p>
      </dgm:t>
    </dgm:pt>
    <dgm:pt modelId="{319CDB84-631A-41C9-95C3-E5EDA0AD52AE}" type="sibTrans" cxnId="{3A81F7FF-1473-410B-85A5-FA2277C0590C}">
      <dgm:prSet/>
      <dgm:spPr/>
      <dgm:t>
        <a:bodyPr/>
        <a:lstStyle/>
        <a:p>
          <a:endParaRPr lang="id-ID"/>
        </a:p>
      </dgm:t>
    </dgm:pt>
    <dgm:pt modelId="{F13BF25E-3ABA-4F9D-81A3-0723F2455212}">
      <dgm:prSet phldrT="[Text]"/>
      <dgm:spPr/>
      <dgm:t>
        <a:bodyPr/>
        <a:lstStyle/>
        <a:p>
          <a:r>
            <a:rPr lang="id-ID" dirty="0" smtClean="0"/>
            <a:t>Posisi apendiks yang eksentrik mengakibatkan sisa makanan mudah </a:t>
          </a:r>
          <a:r>
            <a:rPr lang="it-IT" dirty="0" smtClean="0"/>
            <a:t>berakumulasi di rongga tersebut dan</a:t>
          </a:r>
          <a:r>
            <a:rPr lang="id-ID" dirty="0" smtClean="0"/>
            <a:t> dapat mengakibatkan peradangan atau apendisitis.</a:t>
          </a:r>
          <a:endParaRPr lang="id-ID" dirty="0"/>
        </a:p>
      </dgm:t>
    </dgm:pt>
    <dgm:pt modelId="{F71B432C-E65E-42C5-AC0E-BBA793A0D43F}" type="parTrans" cxnId="{3BB7D591-8ACD-4FD4-8BA2-DF4D36C651F6}">
      <dgm:prSet/>
      <dgm:spPr/>
      <dgm:t>
        <a:bodyPr/>
        <a:lstStyle/>
        <a:p>
          <a:endParaRPr lang="id-ID"/>
        </a:p>
      </dgm:t>
    </dgm:pt>
    <dgm:pt modelId="{A165923B-C2CC-4516-8962-6D3C671E434D}" type="sibTrans" cxnId="{3BB7D591-8ACD-4FD4-8BA2-DF4D36C651F6}">
      <dgm:prSet/>
      <dgm:spPr/>
      <dgm:t>
        <a:bodyPr/>
        <a:lstStyle/>
        <a:p>
          <a:endParaRPr lang="id-ID"/>
        </a:p>
      </dgm:t>
    </dgm:pt>
    <dgm:pt modelId="{58E5535F-F1B2-413D-A327-3A61D8FC81D5}">
      <dgm:prSet phldrT="[Text]"/>
      <dgm:spPr/>
      <dgm:t>
        <a:bodyPr/>
        <a:lstStyle/>
        <a:p>
          <a:r>
            <a:rPr lang="id-ID" dirty="0" smtClean="0"/>
            <a:t>Fungsi utama usus besar adalah untuk menampung zat-zat yang tidak terdigesti dan tidak diabsorpsi (feses). Sebagian kecil garam dan air sisa pencernaan juga diserap di dalam usus besar.</a:t>
          </a:r>
          <a:endParaRPr lang="id-ID" dirty="0"/>
        </a:p>
      </dgm:t>
    </dgm:pt>
    <dgm:pt modelId="{AC15081F-A2F1-4CE3-AE79-46E22B1DD47A}" type="parTrans" cxnId="{C66B4C72-EF05-4271-BC39-7CB3713D51D9}">
      <dgm:prSet/>
      <dgm:spPr/>
      <dgm:t>
        <a:bodyPr/>
        <a:lstStyle/>
        <a:p>
          <a:endParaRPr lang="id-ID"/>
        </a:p>
      </dgm:t>
    </dgm:pt>
    <dgm:pt modelId="{7BF6B48A-9211-4C96-8D23-06020564D0EF}" type="sibTrans" cxnId="{C66B4C72-EF05-4271-BC39-7CB3713D51D9}">
      <dgm:prSet/>
      <dgm:spPr/>
      <dgm:t>
        <a:bodyPr/>
        <a:lstStyle/>
        <a:p>
          <a:endParaRPr lang="id-ID"/>
        </a:p>
      </dgm:t>
    </dgm:pt>
    <dgm:pt modelId="{F5178AC0-DE50-43FF-83F6-E7EDEADFACB9}" type="pres">
      <dgm:prSet presAssocID="{D4529C16-C7E6-446D-8DFA-001B3F743EA6}" presName="Name0" presStyleCnt="0">
        <dgm:presLayoutVars>
          <dgm:chMax val="7"/>
          <dgm:chPref val="7"/>
          <dgm:dir/>
        </dgm:presLayoutVars>
      </dgm:prSet>
      <dgm:spPr/>
    </dgm:pt>
    <dgm:pt modelId="{3A528247-F363-49DB-8DE0-EEC7C88C7E98}" type="pres">
      <dgm:prSet presAssocID="{D4529C16-C7E6-446D-8DFA-001B3F743EA6}" presName="Name1" presStyleCnt="0"/>
      <dgm:spPr/>
    </dgm:pt>
    <dgm:pt modelId="{F36F2638-365A-4BA6-B45F-484C5DEAF7A8}" type="pres">
      <dgm:prSet presAssocID="{D4529C16-C7E6-446D-8DFA-001B3F743EA6}" presName="cycle" presStyleCnt="0"/>
      <dgm:spPr/>
    </dgm:pt>
    <dgm:pt modelId="{69AFDF5C-F600-44FA-AF5F-012B1E574C77}" type="pres">
      <dgm:prSet presAssocID="{D4529C16-C7E6-446D-8DFA-001B3F743EA6}" presName="srcNode" presStyleLbl="node1" presStyleIdx="0" presStyleCnt="3"/>
      <dgm:spPr/>
    </dgm:pt>
    <dgm:pt modelId="{695BB46A-0DA5-4FC2-9B8A-46E886CCBEB4}" type="pres">
      <dgm:prSet presAssocID="{D4529C16-C7E6-446D-8DFA-001B3F743EA6}" presName="conn" presStyleLbl="parChTrans1D2" presStyleIdx="0" presStyleCnt="1"/>
      <dgm:spPr/>
    </dgm:pt>
    <dgm:pt modelId="{A08FBD18-5B91-49F9-820F-6A32CC75A087}" type="pres">
      <dgm:prSet presAssocID="{D4529C16-C7E6-446D-8DFA-001B3F743EA6}" presName="extraNode" presStyleLbl="node1" presStyleIdx="0" presStyleCnt="3"/>
      <dgm:spPr/>
    </dgm:pt>
    <dgm:pt modelId="{87B2903F-5C2F-46EC-896B-7E16ED7F9A04}" type="pres">
      <dgm:prSet presAssocID="{D4529C16-C7E6-446D-8DFA-001B3F743EA6}" presName="dstNode" presStyleLbl="node1" presStyleIdx="0" presStyleCnt="3"/>
      <dgm:spPr/>
    </dgm:pt>
    <dgm:pt modelId="{D8F23B2B-2851-4F1B-B96A-DF7DE6C0C537}" type="pres">
      <dgm:prSet presAssocID="{800BCA8E-CD26-4826-B8F8-BAC7D1B9AAFA}" presName="text_1" presStyleLbl="node1" presStyleIdx="0" presStyleCnt="3">
        <dgm:presLayoutVars>
          <dgm:bulletEnabled val="1"/>
        </dgm:presLayoutVars>
      </dgm:prSet>
      <dgm:spPr/>
      <dgm:t>
        <a:bodyPr/>
        <a:lstStyle/>
        <a:p>
          <a:endParaRPr lang="id-ID"/>
        </a:p>
      </dgm:t>
    </dgm:pt>
    <dgm:pt modelId="{7AE554F7-9EBE-44CC-97A4-D9EEE0631CD5}" type="pres">
      <dgm:prSet presAssocID="{800BCA8E-CD26-4826-B8F8-BAC7D1B9AAFA}" presName="accent_1" presStyleCnt="0"/>
      <dgm:spPr/>
    </dgm:pt>
    <dgm:pt modelId="{A65E5DF0-B278-40D8-AF51-70E140B2C66E}" type="pres">
      <dgm:prSet presAssocID="{800BCA8E-CD26-4826-B8F8-BAC7D1B9AAFA}" presName="accentRepeatNode" presStyleLbl="solidFgAcc1" presStyleIdx="0" presStyleCnt="3"/>
      <dgm:spPr/>
    </dgm:pt>
    <dgm:pt modelId="{D7574F47-500D-4834-9B64-188D42320EC6}" type="pres">
      <dgm:prSet presAssocID="{F13BF25E-3ABA-4F9D-81A3-0723F2455212}" presName="text_2" presStyleLbl="node1" presStyleIdx="1" presStyleCnt="3">
        <dgm:presLayoutVars>
          <dgm:bulletEnabled val="1"/>
        </dgm:presLayoutVars>
      </dgm:prSet>
      <dgm:spPr/>
      <dgm:t>
        <a:bodyPr/>
        <a:lstStyle/>
        <a:p>
          <a:endParaRPr lang="id-ID"/>
        </a:p>
      </dgm:t>
    </dgm:pt>
    <dgm:pt modelId="{1A069440-CF31-46D7-934B-E7EA1E9CE43B}" type="pres">
      <dgm:prSet presAssocID="{F13BF25E-3ABA-4F9D-81A3-0723F2455212}" presName="accent_2" presStyleCnt="0"/>
      <dgm:spPr/>
    </dgm:pt>
    <dgm:pt modelId="{6409241A-E8AB-430E-BE2D-E87A75260ACA}" type="pres">
      <dgm:prSet presAssocID="{F13BF25E-3ABA-4F9D-81A3-0723F2455212}" presName="accentRepeatNode" presStyleLbl="solidFgAcc1" presStyleIdx="1" presStyleCnt="3"/>
      <dgm:spPr/>
    </dgm:pt>
    <dgm:pt modelId="{3F7F239D-36D3-4158-9543-7E6B26E405F8}" type="pres">
      <dgm:prSet presAssocID="{58E5535F-F1B2-413D-A327-3A61D8FC81D5}" presName="text_3" presStyleLbl="node1" presStyleIdx="2" presStyleCnt="3">
        <dgm:presLayoutVars>
          <dgm:bulletEnabled val="1"/>
        </dgm:presLayoutVars>
      </dgm:prSet>
      <dgm:spPr/>
      <dgm:t>
        <a:bodyPr/>
        <a:lstStyle/>
        <a:p>
          <a:endParaRPr lang="id-ID"/>
        </a:p>
      </dgm:t>
    </dgm:pt>
    <dgm:pt modelId="{F6F74494-2FA3-4B1E-AC36-2267567B417C}" type="pres">
      <dgm:prSet presAssocID="{58E5535F-F1B2-413D-A327-3A61D8FC81D5}" presName="accent_3" presStyleCnt="0"/>
      <dgm:spPr/>
    </dgm:pt>
    <dgm:pt modelId="{283DCDC5-DAB1-49AC-A095-9B5414A443DD}" type="pres">
      <dgm:prSet presAssocID="{58E5535F-F1B2-413D-A327-3A61D8FC81D5}" presName="accentRepeatNode" presStyleLbl="solidFgAcc1" presStyleIdx="2" presStyleCnt="3"/>
      <dgm:spPr/>
    </dgm:pt>
  </dgm:ptLst>
  <dgm:cxnLst>
    <dgm:cxn modelId="{4C62992D-7BEF-42EB-8FAA-D0D19AF7A8DF}" type="presOf" srcId="{D4529C16-C7E6-446D-8DFA-001B3F743EA6}" destId="{F5178AC0-DE50-43FF-83F6-E7EDEADFACB9}" srcOrd="0" destOrd="0" presId="urn:microsoft.com/office/officeart/2008/layout/VerticalCurvedList"/>
    <dgm:cxn modelId="{7DCA8FA5-92A6-43DC-BE45-FD3274396903}" type="presOf" srcId="{800BCA8E-CD26-4826-B8F8-BAC7D1B9AAFA}" destId="{D8F23B2B-2851-4F1B-B96A-DF7DE6C0C537}" srcOrd="0" destOrd="0" presId="urn:microsoft.com/office/officeart/2008/layout/VerticalCurvedList"/>
    <dgm:cxn modelId="{5C321494-9710-447C-BC32-3B166079B77F}" type="presOf" srcId="{58E5535F-F1B2-413D-A327-3A61D8FC81D5}" destId="{3F7F239D-36D3-4158-9543-7E6B26E405F8}" srcOrd="0" destOrd="0" presId="urn:microsoft.com/office/officeart/2008/layout/VerticalCurvedList"/>
    <dgm:cxn modelId="{0233E8F0-EFB1-48FF-9A58-7690FBF6490E}" type="presOf" srcId="{F13BF25E-3ABA-4F9D-81A3-0723F2455212}" destId="{D7574F47-500D-4834-9B64-188D42320EC6}" srcOrd="0" destOrd="0" presId="urn:microsoft.com/office/officeart/2008/layout/VerticalCurvedList"/>
    <dgm:cxn modelId="{3A81F7FF-1473-410B-85A5-FA2277C0590C}" srcId="{D4529C16-C7E6-446D-8DFA-001B3F743EA6}" destId="{800BCA8E-CD26-4826-B8F8-BAC7D1B9AAFA}" srcOrd="0" destOrd="0" parTransId="{816AEB50-2007-4C05-8026-631F1782C25A}" sibTransId="{319CDB84-631A-41C9-95C3-E5EDA0AD52AE}"/>
    <dgm:cxn modelId="{C66B4C72-EF05-4271-BC39-7CB3713D51D9}" srcId="{D4529C16-C7E6-446D-8DFA-001B3F743EA6}" destId="{58E5535F-F1B2-413D-A327-3A61D8FC81D5}" srcOrd="2" destOrd="0" parTransId="{AC15081F-A2F1-4CE3-AE79-46E22B1DD47A}" sibTransId="{7BF6B48A-9211-4C96-8D23-06020564D0EF}"/>
    <dgm:cxn modelId="{3BB7D591-8ACD-4FD4-8BA2-DF4D36C651F6}" srcId="{D4529C16-C7E6-446D-8DFA-001B3F743EA6}" destId="{F13BF25E-3ABA-4F9D-81A3-0723F2455212}" srcOrd="1" destOrd="0" parTransId="{F71B432C-E65E-42C5-AC0E-BBA793A0D43F}" sibTransId="{A165923B-C2CC-4516-8962-6D3C671E434D}"/>
    <dgm:cxn modelId="{A20C69A4-A504-4D7A-967B-D3E63E4D47D4}" type="presOf" srcId="{319CDB84-631A-41C9-95C3-E5EDA0AD52AE}" destId="{695BB46A-0DA5-4FC2-9B8A-46E886CCBEB4}" srcOrd="0" destOrd="0" presId="urn:microsoft.com/office/officeart/2008/layout/VerticalCurvedList"/>
    <dgm:cxn modelId="{072C5F94-BB68-4EDB-8406-688E207DDB4C}" type="presParOf" srcId="{F5178AC0-DE50-43FF-83F6-E7EDEADFACB9}" destId="{3A528247-F363-49DB-8DE0-EEC7C88C7E98}" srcOrd="0" destOrd="0" presId="urn:microsoft.com/office/officeart/2008/layout/VerticalCurvedList"/>
    <dgm:cxn modelId="{8F251537-BDFA-42AC-98CA-B6B142619F45}" type="presParOf" srcId="{3A528247-F363-49DB-8DE0-EEC7C88C7E98}" destId="{F36F2638-365A-4BA6-B45F-484C5DEAF7A8}" srcOrd="0" destOrd="0" presId="urn:microsoft.com/office/officeart/2008/layout/VerticalCurvedList"/>
    <dgm:cxn modelId="{480BF353-5DDA-48CD-8BD7-D6E48BE5A42D}" type="presParOf" srcId="{F36F2638-365A-4BA6-B45F-484C5DEAF7A8}" destId="{69AFDF5C-F600-44FA-AF5F-012B1E574C77}" srcOrd="0" destOrd="0" presId="urn:microsoft.com/office/officeart/2008/layout/VerticalCurvedList"/>
    <dgm:cxn modelId="{A3B7DA8C-0013-4D26-BFF8-41A34A8548EA}" type="presParOf" srcId="{F36F2638-365A-4BA6-B45F-484C5DEAF7A8}" destId="{695BB46A-0DA5-4FC2-9B8A-46E886CCBEB4}" srcOrd="1" destOrd="0" presId="urn:microsoft.com/office/officeart/2008/layout/VerticalCurvedList"/>
    <dgm:cxn modelId="{505ADD1C-D65E-4133-A8B1-EBA3471C4B92}" type="presParOf" srcId="{F36F2638-365A-4BA6-B45F-484C5DEAF7A8}" destId="{A08FBD18-5B91-49F9-820F-6A32CC75A087}" srcOrd="2" destOrd="0" presId="urn:microsoft.com/office/officeart/2008/layout/VerticalCurvedList"/>
    <dgm:cxn modelId="{AB777F24-C474-4B6C-9554-04992DAB3041}" type="presParOf" srcId="{F36F2638-365A-4BA6-B45F-484C5DEAF7A8}" destId="{87B2903F-5C2F-46EC-896B-7E16ED7F9A04}" srcOrd="3" destOrd="0" presId="urn:microsoft.com/office/officeart/2008/layout/VerticalCurvedList"/>
    <dgm:cxn modelId="{9D1DECCC-2D75-47E0-B5AD-E0C61AC1A502}" type="presParOf" srcId="{3A528247-F363-49DB-8DE0-EEC7C88C7E98}" destId="{D8F23B2B-2851-4F1B-B96A-DF7DE6C0C537}" srcOrd="1" destOrd="0" presId="urn:microsoft.com/office/officeart/2008/layout/VerticalCurvedList"/>
    <dgm:cxn modelId="{B28607A3-2AD6-477B-B1CE-B9C96A28BF8B}" type="presParOf" srcId="{3A528247-F363-49DB-8DE0-EEC7C88C7E98}" destId="{7AE554F7-9EBE-44CC-97A4-D9EEE0631CD5}" srcOrd="2" destOrd="0" presId="urn:microsoft.com/office/officeart/2008/layout/VerticalCurvedList"/>
    <dgm:cxn modelId="{DB08CB1C-4E8C-46A5-BDF9-A480CA3E948E}" type="presParOf" srcId="{7AE554F7-9EBE-44CC-97A4-D9EEE0631CD5}" destId="{A65E5DF0-B278-40D8-AF51-70E140B2C66E}" srcOrd="0" destOrd="0" presId="urn:microsoft.com/office/officeart/2008/layout/VerticalCurvedList"/>
    <dgm:cxn modelId="{BF172562-4C49-49C9-9274-37BBAB16B678}" type="presParOf" srcId="{3A528247-F363-49DB-8DE0-EEC7C88C7E98}" destId="{D7574F47-500D-4834-9B64-188D42320EC6}" srcOrd="3" destOrd="0" presId="urn:microsoft.com/office/officeart/2008/layout/VerticalCurvedList"/>
    <dgm:cxn modelId="{B91F11AB-7E2B-4D12-B39E-50182A01F0B4}" type="presParOf" srcId="{3A528247-F363-49DB-8DE0-EEC7C88C7E98}" destId="{1A069440-CF31-46D7-934B-E7EA1E9CE43B}" srcOrd="4" destOrd="0" presId="urn:microsoft.com/office/officeart/2008/layout/VerticalCurvedList"/>
    <dgm:cxn modelId="{8A57DF40-6F16-40BC-8032-6DB752B3F680}" type="presParOf" srcId="{1A069440-CF31-46D7-934B-E7EA1E9CE43B}" destId="{6409241A-E8AB-430E-BE2D-E87A75260ACA}" srcOrd="0" destOrd="0" presId="urn:microsoft.com/office/officeart/2008/layout/VerticalCurvedList"/>
    <dgm:cxn modelId="{B0FC5F2E-CA18-4341-9730-4438793EB26F}" type="presParOf" srcId="{3A528247-F363-49DB-8DE0-EEC7C88C7E98}" destId="{3F7F239D-36D3-4158-9543-7E6B26E405F8}" srcOrd="5" destOrd="0" presId="urn:microsoft.com/office/officeart/2008/layout/VerticalCurvedList"/>
    <dgm:cxn modelId="{A9DD4AC3-5720-4C23-AE96-C25128A80E44}" type="presParOf" srcId="{3A528247-F363-49DB-8DE0-EEC7C88C7E98}" destId="{F6F74494-2FA3-4B1E-AC36-2267567B417C}" srcOrd="6" destOrd="0" presId="urn:microsoft.com/office/officeart/2008/layout/VerticalCurvedList"/>
    <dgm:cxn modelId="{925627F4-9956-4566-B2D5-C4F1327BEEAD}" type="presParOf" srcId="{F6F74494-2FA3-4B1E-AC36-2267567B417C}" destId="{283DCDC5-DAB1-49AC-A095-9B5414A443D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2E2F2A4-8D4D-44CB-9555-36D7C17BF65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d-ID"/>
        </a:p>
      </dgm:t>
    </dgm:pt>
    <dgm:pt modelId="{53880DED-FEAA-429C-A275-50E2BB964132}">
      <dgm:prSet phldrT="[Text]"/>
      <dgm:spPr/>
      <dgm:t>
        <a:bodyPr/>
        <a:lstStyle/>
        <a:p>
          <a:r>
            <a:rPr lang="id-ID" dirty="0" smtClean="0"/>
            <a:t>Apabila sisa makanan bergerak terlalu lambat atau berada di kolon terlalu lama, akan terjadi absorpsi air yang berlebihan sehingga feses menjadi keras dan mengakibatkan konstipasi. </a:t>
          </a:r>
          <a:endParaRPr lang="id-ID" dirty="0"/>
        </a:p>
      </dgm:t>
    </dgm:pt>
    <dgm:pt modelId="{28030053-79A0-4764-99C4-674706F4BA63}" type="parTrans" cxnId="{7986B90E-8D85-45FF-9D36-B2EEC9794A37}">
      <dgm:prSet/>
      <dgm:spPr/>
      <dgm:t>
        <a:bodyPr/>
        <a:lstStyle/>
        <a:p>
          <a:endParaRPr lang="id-ID"/>
        </a:p>
      </dgm:t>
    </dgm:pt>
    <dgm:pt modelId="{26361E39-0CA2-4265-BEC9-478FEC550322}" type="sibTrans" cxnId="{7986B90E-8D85-45FF-9D36-B2EEC9794A37}">
      <dgm:prSet/>
      <dgm:spPr/>
      <dgm:t>
        <a:bodyPr/>
        <a:lstStyle/>
        <a:p>
          <a:endParaRPr lang="id-ID"/>
        </a:p>
      </dgm:t>
    </dgm:pt>
    <dgm:pt modelId="{0B05E08C-4770-4642-BCCF-932EC8ED6B4F}">
      <dgm:prSet phldrT="[Text]"/>
      <dgm:spPr/>
      <dgm:t>
        <a:bodyPr/>
        <a:lstStyle/>
        <a:p>
          <a:r>
            <a:rPr lang="id-ID" dirty="0" smtClean="0"/>
            <a:t>Kuranglebih </a:t>
          </a:r>
          <a:r>
            <a:rPr lang="de-DE" dirty="0" smtClean="0"/>
            <a:t>30% berat kering feses mengandung</a:t>
          </a:r>
          <a:r>
            <a:rPr lang="id-ID" dirty="0" smtClean="0"/>
            <a:t> </a:t>
          </a:r>
          <a:r>
            <a:rPr lang="it-IT" dirty="0" smtClean="0"/>
            <a:t>bakteri E. coli. </a:t>
          </a:r>
          <a:endParaRPr lang="id-ID" dirty="0"/>
        </a:p>
      </dgm:t>
    </dgm:pt>
    <dgm:pt modelId="{9CC0E61B-02AA-4148-A15F-ACA4341A7E69}" type="parTrans" cxnId="{2402BA54-DA67-42E3-9CD1-F018BBCA2B03}">
      <dgm:prSet/>
      <dgm:spPr/>
    </dgm:pt>
    <dgm:pt modelId="{5FAE5840-B177-4B49-BC89-0C2488C52FB1}" type="sibTrans" cxnId="{2402BA54-DA67-42E3-9CD1-F018BBCA2B03}">
      <dgm:prSet/>
      <dgm:spPr/>
    </dgm:pt>
    <dgm:pt modelId="{71BF025F-386E-4FC8-8171-E17EDA01A899}">
      <dgm:prSet phldrT="[Text]"/>
      <dgm:spPr/>
      <dgm:t>
        <a:bodyPr/>
        <a:lstStyle/>
        <a:p>
          <a:r>
            <a:rPr lang="it-IT" dirty="0" smtClean="0"/>
            <a:t>Bakteri ini hidup di dalam</a:t>
          </a:r>
          <a:r>
            <a:rPr lang="id-ID" dirty="0" smtClean="0"/>
            <a:t> usus besar dan memproduksi vitamin K</a:t>
          </a:r>
          <a:endParaRPr lang="id-ID" dirty="0"/>
        </a:p>
      </dgm:t>
    </dgm:pt>
    <dgm:pt modelId="{0A9CDF78-4067-47F7-AF20-C04FF7248F85}" type="parTrans" cxnId="{10050552-9929-4B06-B153-B53EC98AD68B}">
      <dgm:prSet/>
      <dgm:spPr/>
    </dgm:pt>
    <dgm:pt modelId="{D407C29F-6221-4132-8E76-DA0C376C446B}" type="sibTrans" cxnId="{10050552-9929-4B06-B153-B53EC98AD68B}">
      <dgm:prSet/>
      <dgm:spPr/>
    </dgm:pt>
    <dgm:pt modelId="{70DCB4E3-5AC0-45D6-A0BB-91BAC55C8AAE}" type="pres">
      <dgm:prSet presAssocID="{B2E2F2A4-8D4D-44CB-9555-36D7C17BF658}" presName="Name0" presStyleCnt="0">
        <dgm:presLayoutVars>
          <dgm:chMax val="7"/>
          <dgm:chPref val="7"/>
          <dgm:dir/>
        </dgm:presLayoutVars>
      </dgm:prSet>
      <dgm:spPr/>
    </dgm:pt>
    <dgm:pt modelId="{3438D72B-10E1-4FD3-B4D3-E4F2B5AF20FA}" type="pres">
      <dgm:prSet presAssocID="{B2E2F2A4-8D4D-44CB-9555-36D7C17BF658}" presName="Name1" presStyleCnt="0"/>
      <dgm:spPr/>
    </dgm:pt>
    <dgm:pt modelId="{AA5792D8-6709-4824-B89B-F445AF999C1C}" type="pres">
      <dgm:prSet presAssocID="{B2E2F2A4-8D4D-44CB-9555-36D7C17BF658}" presName="cycle" presStyleCnt="0"/>
      <dgm:spPr/>
    </dgm:pt>
    <dgm:pt modelId="{BF321478-93E7-4EC4-84ED-C6254C7EEDCA}" type="pres">
      <dgm:prSet presAssocID="{B2E2F2A4-8D4D-44CB-9555-36D7C17BF658}" presName="srcNode" presStyleLbl="node1" presStyleIdx="0" presStyleCnt="3"/>
      <dgm:spPr/>
    </dgm:pt>
    <dgm:pt modelId="{AFF90192-D537-449C-B892-F4F8E305B6F9}" type="pres">
      <dgm:prSet presAssocID="{B2E2F2A4-8D4D-44CB-9555-36D7C17BF658}" presName="conn" presStyleLbl="parChTrans1D2" presStyleIdx="0" presStyleCnt="1"/>
      <dgm:spPr/>
    </dgm:pt>
    <dgm:pt modelId="{F52BA384-0E38-41B9-93E6-72FA848E5D2A}" type="pres">
      <dgm:prSet presAssocID="{B2E2F2A4-8D4D-44CB-9555-36D7C17BF658}" presName="extraNode" presStyleLbl="node1" presStyleIdx="0" presStyleCnt="3"/>
      <dgm:spPr/>
    </dgm:pt>
    <dgm:pt modelId="{9FE7BF85-BC44-4CE0-964F-ED29436C5997}" type="pres">
      <dgm:prSet presAssocID="{B2E2F2A4-8D4D-44CB-9555-36D7C17BF658}" presName="dstNode" presStyleLbl="node1" presStyleIdx="0" presStyleCnt="3"/>
      <dgm:spPr/>
    </dgm:pt>
    <dgm:pt modelId="{6AE0BE81-A397-4374-9916-79268232554F}" type="pres">
      <dgm:prSet presAssocID="{53880DED-FEAA-429C-A275-50E2BB964132}" presName="text_1" presStyleLbl="node1" presStyleIdx="0" presStyleCnt="3">
        <dgm:presLayoutVars>
          <dgm:bulletEnabled val="1"/>
        </dgm:presLayoutVars>
      </dgm:prSet>
      <dgm:spPr/>
      <dgm:t>
        <a:bodyPr/>
        <a:lstStyle/>
        <a:p>
          <a:endParaRPr lang="id-ID"/>
        </a:p>
      </dgm:t>
    </dgm:pt>
    <dgm:pt modelId="{6657E1A5-239C-4926-A312-F6DD53BEFC63}" type="pres">
      <dgm:prSet presAssocID="{53880DED-FEAA-429C-A275-50E2BB964132}" presName="accent_1" presStyleCnt="0"/>
      <dgm:spPr/>
    </dgm:pt>
    <dgm:pt modelId="{FC019CC5-972E-4601-8F87-778534A1C73F}" type="pres">
      <dgm:prSet presAssocID="{53880DED-FEAA-429C-A275-50E2BB964132}" presName="accentRepeatNode" presStyleLbl="solidFgAcc1" presStyleIdx="0" presStyleCnt="3"/>
      <dgm:spPr/>
    </dgm:pt>
    <dgm:pt modelId="{007FB3D1-77BF-4AAB-8C90-DB695BF16A3A}" type="pres">
      <dgm:prSet presAssocID="{0B05E08C-4770-4642-BCCF-932EC8ED6B4F}" presName="text_2" presStyleLbl="node1" presStyleIdx="1" presStyleCnt="3">
        <dgm:presLayoutVars>
          <dgm:bulletEnabled val="1"/>
        </dgm:presLayoutVars>
      </dgm:prSet>
      <dgm:spPr/>
    </dgm:pt>
    <dgm:pt modelId="{CC3F4EDB-A85D-468B-9029-DB188E78E2DB}" type="pres">
      <dgm:prSet presAssocID="{0B05E08C-4770-4642-BCCF-932EC8ED6B4F}" presName="accent_2" presStyleCnt="0"/>
      <dgm:spPr/>
    </dgm:pt>
    <dgm:pt modelId="{6706D70B-DF16-4C89-905A-CB3EDDE94337}" type="pres">
      <dgm:prSet presAssocID="{0B05E08C-4770-4642-BCCF-932EC8ED6B4F}" presName="accentRepeatNode" presStyleLbl="solidFgAcc1" presStyleIdx="1" presStyleCnt="3"/>
      <dgm:spPr/>
    </dgm:pt>
    <dgm:pt modelId="{5CED5112-5C9F-4D2A-B951-19834F139EF3}" type="pres">
      <dgm:prSet presAssocID="{71BF025F-386E-4FC8-8171-E17EDA01A899}" presName="text_3" presStyleLbl="node1" presStyleIdx="2" presStyleCnt="3">
        <dgm:presLayoutVars>
          <dgm:bulletEnabled val="1"/>
        </dgm:presLayoutVars>
      </dgm:prSet>
      <dgm:spPr/>
    </dgm:pt>
    <dgm:pt modelId="{E37FCE54-8147-45DC-A284-C07EC4794476}" type="pres">
      <dgm:prSet presAssocID="{71BF025F-386E-4FC8-8171-E17EDA01A899}" presName="accent_3" presStyleCnt="0"/>
      <dgm:spPr/>
    </dgm:pt>
    <dgm:pt modelId="{B072E11F-99EA-48F8-9749-5A8D2FCF4FAF}" type="pres">
      <dgm:prSet presAssocID="{71BF025F-386E-4FC8-8171-E17EDA01A899}" presName="accentRepeatNode" presStyleLbl="solidFgAcc1" presStyleIdx="2" presStyleCnt="3"/>
      <dgm:spPr/>
    </dgm:pt>
  </dgm:ptLst>
  <dgm:cxnLst>
    <dgm:cxn modelId="{BD50DFF4-ED13-4967-847C-120EE7760B0B}" type="presOf" srcId="{71BF025F-386E-4FC8-8171-E17EDA01A899}" destId="{5CED5112-5C9F-4D2A-B951-19834F139EF3}" srcOrd="0" destOrd="0" presId="urn:microsoft.com/office/officeart/2008/layout/VerticalCurvedList"/>
    <dgm:cxn modelId="{5CE5CE5B-24C5-461B-85C1-5F05AC84FF38}" type="presOf" srcId="{B2E2F2A4-8D4D-44CB-9555-36D7C17BF658}" destId="{70DCB4E3-5AC0-45D6-A0BB-91BAC55C8AAE}" srcOrd="0" destOrd="0" presId="urn:microsoft.com/office/officeart/2008/layout/VerticalCurvedList"/>
    <dgm:cxn modelId="{10050552-9929-4B06-B153-B53EC98AD68B}" srcId="{B2E2F2A4-8D4D-44CB-9555-36D7C17BF658}" destId="{71BF025F-386E-4FC8-8171-E17EDA01A899}" srcOrd="2" destOrd="0" parTransId="{0A9CDF78-4067-47F7-AF20-C04FF7248F85}" sibTransId="{D407C29F-6221-4132-8E76-DA0C376C446B}"/>
    <dgm:cxn modelId="{2402BA54-DA67-42E3-9CD1-F018BBCA2B03}" srcId="{B2E2F2A4-8D4D-44CB-9555-36D7C17BF658}" destId="{0B05E08C-4770-4642-BCCF-932EC8ED6B4F}" srcOrd="1" destOrd="0" parTransId="{9CC0E61B-02AA-4148-A15F-ACA4341A7E69}" sibTransId="{5FAE5840-B177-4B49-BC89-0C2488C52FB1}"/>
    <dgm:cxn modelId="{A4D26A67-39BF-4FA5-8747-BFDD125CC151}" type="presOf" srcId="{26361E39-0CA2-4265-BEC9-478FEC550322}" destId="{AFF90192-D537-449C-B892-F4F8E305B6F9}" srcOrd="0" destOrd="0" presId="urn:microsoft.com/office/officeart/2008/layout/VerticalCurvedList"/>
    <dgm:cxn modelId="{7986B90E-8D85-45FF-9D36-B2EEC9794A37}" srcId="{B2E2F2A4-8D4D-44CB-9555-36D7C17BF658}" destId="{53880DED-FEAA-429C-A275-50E2BB964132}" srcOrd="0" destOrd="0" parTransId="{28030053-79A0-4764-99C4-674706F4BA63}" sibTransId="{26361E39-0CA2-4265-BEC9-478FEC550322}"/>
    <dgm:cxn modelId="{8DB89549-47EB-412A-9F3B-353C793E17D9}" type="presOf" srcId="{0B05E08C-4770-4642-BCCF-932EC8ED6B4F}" destId="{007FB3D1-77BF-4AAB-8C90-DB695BF16A3A}" srcOrd="0" destOrd="0" presId="urn:microsoft.com/office/officeart/2008/layout/VerticalCurvedList"/>
    <dgm:cxn modelId="{BF4D43DC-84BF-46FC-AD80-594456306791}" type="presOf" srcId="{53880DED-FEAA-429C-A275-50E2BB964132}" destId="{6AE0BE81-A397-4374-9916-79268232554F}" srcOrd="0" destOrd="0" presId="urn:microsoft.com/office/officeart/2008/layout/VerticalCurvedList"/>
    <dgm:cxn modelId="{6819018D-CE29-47A5-B336-C9A5D572A9C8}" type="presParOf" srcId="{70DCB4E3-5AC0-45D6-A0BB-91BAC55C8AAE}" destId="{3438D72B-10E1-4FD3-B4D3-E4F2B5AF20FA}" srcOrd="0" destOrd="0" presId="urn:microsoft.com/office/officeart/2008/layout/VerticalCurvedList"/>
    <dgm:cxn modelId="{EFCEFF3C-9E2B-4FF4-90BF-52FD6A35CDE6}" type="presParOf" srcId="{3438D72B-10E1-4FD3-B4D3-E4F2B5AF20FA}" destId="{AA5792D8-6709-4824-B89B-F445AF999C1C}" srcOrd="0" destOrd="0" presId="urn:microsoft.com/office/officeart/2008/layout/VerticalCurvedList"/>
    <dgm:cxn modelId="{70B0994F-E5F3-401C-A3CA-027D9A5C5E85}" type="presParOf" srcId="{AA5792D8-6709-4824-B89B-F445AF999C1C}" destId="{BF321478-93E7-4EC4-84ED-C6254C7EEDCA}" srcOrd="0" destOrd="0" presId="urn:microsoft.com/office/officeart/2008/layout/VerticalCurvedList"/>
    <dgm:cxn modelId="{F2FAC46D-DCBC-41FE-83C8-EFA90141E5E2}" type="presParOf" srcId="{AA5792D8-6709-4824-B89B-F445AF999C1C}" destId="{AFF90192-D537-449C-B892-F4F8E305B6F9}" srcOrd="1" destOrd="0" presId="urn:microsoft.com/office/officeart/2008/layout/VerticalCurvedList"/>
    <dgm:cxn modelId="{0D0C1E8D-9554-4C69-83C9-73903090D86F}" type="presParOf" srcId="{AA5792D8-6709-4824-B89B-F445AF999C1C}" destId="{F52BA384-0E38-41B9-93E6-72FA848E5D2A}" srcOrd="2" destOrd="0" presId="urn:microsoft.com/office/officeart/2008/layout/VerticalCurvedList"/>
    <dgm:cxn modelId="{93FF1C18-2B7B-4325-913B-D6ADC9846856}" type="presParOf" srcId="{AA5792D8-6709-4824-B89B-F445AF999C1C}" destId="{9FE7BF85-BC44-4CE0-964F-ED29436C5997}" srcOrd="3" destOrd="0" presId="urn:microsoft.com/office/officeart/2008/layout/VerticalCurvedList"/>
    <dgm:cxn modelId="{F110FEA8-DB4C-4EC1-8363-7606E25A64BB}" type="presParOf" srcId="{3438D72B-10E1-4FD3-B4D3-E4F2B5AF20FA}" destId="{6AE0BE81-A397-4374-9916-79268232554F}" srcOrd="1" destOrd="0" presId="urn:microsoft.com/office/officeart/2008/layout/VerticalCurvedList"/>
    <dgm:cxn modelId="{43BF92CD-BC6F-4CEC-8523-21FE086B7B78}" type="presParOf" srcId="{3438D72B-10E1-4FD3-B4D3-E4F2B5AF20FA}" destId="{6657E1A5-239C-4926-A312-F6DD53BEFC63}" srcOrd="2" destOrd="0" presId="urn:microsoft.com/office/officeart/2008/layout/VerticalCurvedList"/>
    <dgm:cxn modelId="{2F7E17FE-8DBB-4E9C-A359-F989BE2666F9}" type="presParOf" srcId="{6657E1A5-239C-4926-A312-F6DD53BEFC63}" destId="{FC019CC5-972E-4601-8F87-778534A1C73F}" srcOrd="0" destOrd="0" presId="urn:microsoft.com/office/officeart/2008/layout/VerticalCurvedList"/>
    <dgm:cxn modelId="{2F6461F6-EE54-4174-9FAD-B5DCC3F84E7B}" type="presParOf" srcId="{3438D72B-10E1-4FD3-B4D3-E4F2B5AF20FA}" destId="{007FB3D1-77BF-4AAB-8C90-DB695BF16A3A}" srcOrd="3" destOrd="0" presId="urn:microsoft.com/office/officeart/2008/layout/VerticalCurvedList"/>
    <dgm:cxn modelId="{91E54A4E-7151-4B3D-97D7-36DA0AD7993D}" type="presParOf" srcId="{3438D72B-10E1-4FD3-B4D3-E4F2B5AF20FA}" destId="{CC3F4EDB-A85D-468B-9029-DB188E78E2DB}" srcOrd="4" destOrd="0" presId="urn:microsoft.com/office/officeart/2008/layout/VerticalCurvedList"/>
    <dgm:cxn modelId="{9EF52EB6-11FE-4279-8BD8-8B1650E511FC}" type="presParOf" srcId="{CC3F4EDB-A85D-468B-9029-DB188E78E2DB}" destId="{6706D70B-DF16-4C89-905A-CB3EDDE94337}" srcOrd="0" destOrd="0" presId="urn:microsoft.com/office/officeart/2008/layout/VerticalCurvedList"/>
    <dgm:cxn modelId="{A067EA43-6AE5-4D3B-ACD0-74A61E9DB419}" type="presParOf" srcId="{3438D72B-10E1-4FD3-B4D3-E4F2B5AF20FA}" destId="{5CED5112-5C9F-4D2A-B951-19834F139EF3}" srcOrd="5" destOrd="0" presId="urn:microsoft.com/office/officeart/2008/layout/VerticalCurvedList"/>
    <dgm:cxn modelId="{46044684-4ABF-4DC8-86CC-1D1A7A404320}" type="presParOf" srcId="{3438D72B-10E1-4FD3-B4D3-E4F2B5AF20FA}" destId="{E37FCE54-8147-45DC-A284-C07EC4794476}" srcOrd="6" destOrd="0" presId="urn:microsoft.com/office/officeart/2008/layout/VerticalCurvedList"/>
    <dgm:cxn modelId="{79662A6A-F4D2-4EEB-BCFC-55037930737A}" type="presParOf" srcId="{E37FCE54-8147-45DC-A284-C07EC4794476}" destId="{B072E11F-99EA-48F8-9749-5A8D2FCF4FA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6BDC8E6-C4FF-4891-A66F-187E604ACF5C}"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id-ID"/>
        </a:p>
      </dgm:t>
    </dgm:pt>
    <dgm:pt modelId="{DEBAA2A8-D55A-4C6D-ACDD-FEFED1970FBE}">
      <dgm:prSet phldrT="[Text]"/>
      <dgm:spPr/>
      <dgm:t>
        <a:bodyPr/>
        <a:lstStyle/>
        <a:p>
          <a:r>
            <a:rPr lang="id-ID" dirty="0" smtClean="0"/>
            <a:t>Untuk absorbsi air</a:t>
          </a:r>
          <a:endParaRPr lang="id-ID" dirty="0"/>
        </a:p>
      </dgm:t>
    </dgm:pt>
    <dgm:pt modelId="{1E9A867F-F319-41D6-9AF4-B4DFACF243DE}" type="parTrans" cxnId="{705F9422-EF45-4F36-9209-0C7DC2A5B941}">
      <dgm:prSet/>
      <dgm:spPr/>
      <dgm:t>
        <a:bodyPr/>
        <a:lstStyle/>
        <a:p>
          <a:endParaRPr lang="id-ID"/>
        </a:p>
      </dgm:t>
    </dgm:pt>
    <dgm:pt modelId="{968ED98A-DBBE-4BA6-AAFE-F958E3A08841}" type="sibTrans" cxnId="{705F9422-EF45-4F36-9209-0C7DC2A5B941}">
      <dgm:prSet/>
      <dgm:spPr/>
      <dgm:t>
        <a:bodyPr/>
        <a:lstStyle/>
        <a:p>
          <a:endParaRPr lang="id-ID"/>
        </a:p>
      </dgm:t>
    </dgm:pt>
    <dgm:pt modelId="{E8089B24-4474-4A67-9312-521CDA12D431}">
      <dgm:prSet phldrT="[Text]"/>
      <dgm:spPr/>
      <dgm:t>
        <a:bodyPr/>
        <a:lstStyle/>
        <a:p>
          <a:r>
            <a:rPr lang="id-ID" dirty="0" smtClean="0"/>
            <a:t>Untuk Pembentukan massa feses</a:t>
          </a:r>
          <a:endParaRPr lang="id-ID" dirty="0"/>
        </a:p>
      </dgm:t>
    </dgm:pt>
    <dgm:pt modelId="{E0E53BEB-3A2D-4885-9E06-6A423B836B8D}" type="parTrans" cxnId="{6DF18DE9-EB2F-4123-80C3-1FF2AAF9C317}">
      <dgm:prSet/>
      <dgm:spPr/>
      <dgm:t>
        <a:bodyPr/>
        <a:lstStyle/>
        <a:p>
          <a:endParaRPr lang="id-ID"/>
        </a:p>
      </dgm:t>
    </dgm:pt>
    <dgm:pt modelId="{1A6AE619-AD98-44E1-BC7B-6E42CFDDF3A8}" type="sibTrans" cxnId="{6DF18DE9-EB2F-4123-80C3-1FF2AAF9C317}">
      <dgm:prSet/>
      <dgm:spPr/>
      <dgm:t>
        <a:bodyPr/>
        <a:lstStyle/>
        <a:p>
          <a:endParaRPr lang="id-ID"/>
        </a:p>
      </dgm:t>
    </dgm:pt>
    <dgm:pt modelId="{03FDD828-6E0A-484A-B08C-D093CBDE4B12}">
      <dgm:prSet phldrT="[Text]"/>
      <dgm:spPr/>
      <dgm:t>
        <a:bodyPr/>
        <a:lstStyle/>
        <a:p>
          <a:r>
            <a:rPr lang="id-ID" dirty="0" smtClean="0"/>
            <a:t>P</a:t>
          </a:r>
          <a:r>
            <a:rPr lang="fi-FI" dirty="0" smtClean="0"/>
            <a:t>emberian mukus dan pelumasan permukaan mukosa, dengan demikian</a:t>
          </a:r>
          <a:r>
            <a:rPr lang="id-ID" dirty="0" smtClean="0"/>
            <a:t> banyak sel goblet</a:t>
          </a:r>
          <a:endParaRPr lang="id-ID" dirty="0"/>
        </a:p>
      </dgm:t>
    </dgm:pt>
    <dgm:pt modelId="{AC4E7452-541F-4D41-B9F3-A6D614FB3347}" type="parTrans" cxnId="{A12AB620-E3A6-4B0F-B376-823B3DF95FDB}">
      <dgm:prSet/>
      <dgm:spPr/>
      <dgm:t>
        <a:bodyPr/>
        <a:lstStyle/>
        <a:p>
          <a:endParaRPr lang="id-ID"/>
        </a:p>
      </dgm:t>
    </dgm:pt>
    <dgm:pt modelId="{0335DDD7-01A1-4652-9456-7650B0790437}" type="sibTrans" cxnId="{A12AB620-E3A6-4B0F-B376-823B3DF95FDB}">
      <dgm:prSet/>
      <dgm:spPr/>
      <dgm:t>
        <a:bodyPr/>
        <a:lstStyle/>
        <a:p>
          <a:endParaRPr lang="id-ID"/>
        </a:p>
      </dgm:t>
    </dgm:pt>
    <dgm:pt modelId="{F844B063-A78C-4C9D-ACBA-95E2B7BEDE83}" type="pres">
      <dgm:prSet presAssocID="{46BDC8E6-C4FF-4891-A66F-187E604ACF5C}" presName="Name0" presStyleCnt="0">
        <dgm:presLayoutVars>
          <dgm:chMax val="7"/>
          <dgm:chPref val="7"/>
          <dgm:dir/>
        </dgm:presLayoutVars>
      </dgm:prSet>
      <dgm:spPr/>
    </dgm:pt>
    <dgm:pt modelId="{77DFE2D7-EC7C-450E-AD91-18B813FF101D}" type="pres">
      <dgm:prSet presAssocID="{46BDC8E6-C4FF-4891-A66F-187E604ACF5C}" presName="Name1" presStyleCnt="0"/>
      <dgm:spPr/>
    </dgm:pt>
    <dgm:pt modelId="{8896C5E3-DCE6-4817-8BE9-951B217BC2A0}" type="pres">
      <dgm:prSet presAssocID="{46BDC8E6-C4FF-4891-A66F-187E604ACF5C}" presName="cycle" presStyleCnt="0"/>
      <dgm:spPr/>
    </dgm:pt>
    <dgm:pt modelId="{BD37ED0D-D331-451A-B947-C6446CF27587}" type="pres">
      <dgm:prSet presAssocID="{46BDC8E6-C4FF-4891-A66F-187E604ACF5C}" presName="srcNode" presStyleLbl="node1" presStyleIdx="0" presStyleCnt="3"/>
      <dgm:spPr/>
    </dgm:pt>
    <dgm:pt modelId="{E43518D7-BBDF-4017-A3F0-9489AE480F3C}" type="pres">
      <dgm:prSet presAssocID="{46BDC8E6-C4FF-4891-A66F-187E604ACF5C}" presName="conn" presStyleLbl="parChTrans1D2" presStyleIdx="0" presStyleCnt="1"/>
      <dgm:spPr/>
    </dgm:pt>
    <dgm:pt modelId="{62A5025F-8E51-41FD-A234-FEBC92DA6D21}" type="pres">
      <dgm:prSet presAssocID="{46BDC8E6-C4FF-4891-A66F-187E604ACF5C}" presName="extraNode" presStyleLbl="node1" presStyleIdx="0" presStyleCnt="3"/>
      <dgm:spPr/>
    </dgm:pt>
    <dgm:pt modelId="{39915B0B-4582-442B-89E5-FAE4CDF86153}" type="pres">
      <dgm:prSet presAssocID="{46BDC8E6-C4FF-4891-A66F-187E604ACF5C}" presName="dstNode" presStyleLbl="node1" presStyleIdx="0" presStyleCnt="3"/>
      <dgm:spPr/>
    </dgm:pt>
    <dgm:pt modelId="{7F2CB1A6-E389-4F1D-8277-2C2EAA267D61}" type="pres">
      <dgm:prSet presAssocID="{DEBAA2A8-D55A-4C6D-ACDD-FEFED1970FBE}" presName="text_1" presStyleLbl="node1" presStyleIdx="0" presStyleCnt="3">
        <dgm:presLayoutVars>
          <dgm:bulletEnabled val="1"/>
        </dgm:presLayoutVars>
      </dgm:prSet>
      <dgm:spPr/>
      <dgm:t>
        <a:bodyPr/>
        <a:lstStyle/>
        <a:p>
          <a:endParaRPr lang="id-ID"/>
        </a:p>
      </dgm:t>
    </dgm:pt>
    <dgm:pt modelId="{6A5DFCCA-6267-4053-9D2E-16FDE470CBAB}" type="pres">
      <dgm:prSet presAssocID="{DEBAA2A8-D55A-4C6D-ACDD-FEFED1970FBE}" presName="accent_1" presStyleCnt="0"/>
      <dgm:spPr/>
    </dgm:pt>
    <dgm:pt modelId="{A1374898-F872-4637-839A-9B25BFEBB1B9}" type="pres">
      <dgm:prSet presAssocID="{DEBAA2A8-D55A-4C6D-ACDD-FEFED1970FBE}" presName="accentRepeatNode" presStyleLbl="solidFgAcc1" presStyleIdx="0" presStyleCnt="3"/>
      <dgm:spPr/>
    </dgm:pt>
    <dgm:pt modelId="{CACEFBB4-A593-48A1-816B-FDFEF913DF59}" type="pres">
      <dgm:prSet presAssocID="{E8089B24-4474-4A67-9312-521CDA12D431}" presName="text_2" presStyleLbl="node1" presStyleIdx="1" presStyleCnt="3">
        <dgm:presLayoutVars>
          <dgm:bulletEnabled val="1"/>
        </dgm:presLayoutVars>
      </dgm:prSet>
      <dgm:spPr/>
      <dgm:t>
        <a:bodyPr/>
        <a:lstStyle/>
        <a:p>
          <a:endParaRPr lang="id-ID"/>
        </a:p>
      </dgm:t>
    </dgm:pt>
    <dgm:pt modelId="{C3A80E1E-3AFD-4A66-883E-C9B81D0748BC}" type="pres">
      <dgm:prSet presAssocID="{E8089B24-4474-4A67-9312-521CDA12D431}" presName="accent_2" presStyleCnt="0"/>
      <dgm:spPr/>
    </dgm:pt>
    <dgm:pt modelId="{A314719C-BAC4-4640-BEA5-60D50576191C}" type="pres">
      <dgm:prSet presAssocID="{E8089B24-4474-4A67-9312-521CDA12D431}" presName="accentRepeatNode" presStyleLbl="solidFgAcc1" presStyleIdx="1" presStyleCnt="3"/>
      <dgm:spPr/>
    </dgm:pt>
    <dgm:pt modelId="{16D534D6-C818-460A-A13C-C325C0BB832A}" type="pres">
      <dgm:prSet presAssocID="{03FDD828-6E0A-484A-B08C-D093CBDE4B12}" presName="text_3" presStyleLbl="node1" presStyleIdx="2" presStyleCnt="3">
        <dgm:presLayoutVars>
          <dgm:bulletEnabled val="1"/>
        </dgm:presLayoutVars>
      </dgm:prSet>
      <dgm:spPr/>
      <dgm:t>
        <a:bodyPr/>
        <a:lstStyle/>
        <a:p>
          <a:endParaRPr lang="id-ID"/>
        </a:p>
      </dgm:t>
    </dgm:pt>
    <dgm:pt modelId="{81702846-5977-4DA0-9F38-1358E75F606E}" type="pres">
      <dgm:prSet presAssocID="{03FDD828-6E0A-484A-B08C-D093CBDE4B12}" presName="accent_3" presStyleCnt="0"/>
      <dgm:spPr/>
    </dgm:pt>
    <dgm:pt modelId="{F386D6C6-2931-4F36-8F9C-13B0AD79F86A}" type="pres">
      <dgm:prSet presAssocID="{03FDD828-6E0A-484A-B08C-D093CBDE4B12}" presName="accentRepeatNode" presStyleLbl="solidFgAcc1" presStyleIdx="2" presStyleCnt="3"/>
      <dgm:spPr/>
    </dgm:pt>
  </dgm:ptLst>
  <dgm:cxnLst>
    <dgm:cxn modelId="{6DF18DE9-EB2F-4123-80C3-1FF2AAF9C317}" srcId="{46BDC8E6-C4FF-4891-A66F-187E604ACF5C}" destId="{E8089B24-4474-4A67-9312-521CDA12D431}" srcOrd="1" destOrd="0" parTransId="{E0E53BEB-3A2D-4885-9E06-6A423B836B8D}" sibTransId="{1A6AE619-AD98-44E1-BC7B-6E42CFDDF3A8}"/>
    <dgm:cxn modelId="{A01D9281-7B6C-4306-8421-4352EDE454A4}" type="presOf" srcId="{46BDC8E6-C4FF-4891-A66F-187E604ACF5C}" destId="{F844B063-A78C-4C9D-ACBA-95E2B7BEDE83}" srcOrd="0" destOrd="0" presId="urn:microsoft.com/office/officeart/2008/layout/VerticalCurvedList"/>
    <dgm:cxn modelId="{A12AB620-E3A6-4B0F-B376-823B3DF95FDB}" srcId="{46BDC8E6-C4FF-4891-A66F-187E604ACF5C}" destId="{03FDD828-6E0A-484A-B08C-D093CBDE4B12}" srcOrd="2" destOrd="0" parTransId="{AC4E7452-541F-4D41-B9F3-A6D614FB3347}" sibTransId="{0335DDD7-01A1-4652-9456-7650B0790437}"/>
    <dgm:cxn modelId="{2694F3D1-528C-420F-BDC2-E0C066C53253}" type="presOf" srcId="{03FDD828-6E0A-484A-B08C-D093CBDE4B12}" destId="{16D534D6-C818-460A-A13C-C325C0BB832A}" srcOrd="0" destOrd="0" presId="urn:microsoft.com/office/officeart/2008/layout/VerticalCurvedList"/>
    <dgm:cxn modelId="{D17E8A55-D53A-4E8B-8F44-5426F9268BFF}" type="presOf" srcId="{968ED98A-DBBE-4BA6-AAFE-F958E3A08841}" destId="{E43518D7-BBDF-4017-A3F0-9489AE480F3C}" srcOrd="0" destOrd="0" presId="urn:microsoft.com/office/officeart/2008/layout/VerticalCurvedList"/>
    <dgm:cxn modelId="{D9442436-E438-4A1D-A87F-230A388CD3D2}" type="presOf" srcId="{DEBAA2A8-D55A-4C6D-ACDD-FEFED1970FBE}" destId="{7F2CB1A6-E389-4F1D-8277-2C2EAA267D61}" srcOrd="0" destOrd="0" presId="urn:microsoft.com/office/officeart/2008/layout/VerticalCurvedList"/>
    <dgm:cxn modelId="{705F9422-EF45-4F36-9209-0C7DC2A5B941}" srcId="{46BDC8E6-C4FF-4891-A66F-187E604ACF5C}" destId="{DEBAA2A8-D55A-4C6D-ACDD-FEFED1970FBE}" srcOrd="0" destOrd="0" parTransId="{1E9A867F-F319-41D6-9AF4-B4DFACF243DE}" sibTransId="{968ED98A-DBBE-4BA6-AAFE-F958E3A08841}"/>
    <dgm:cxn modelId="{985E7A5D-A784-47BF-B9F7-E3EB47EE16E9}" type="presOf" srcId="{E8089B24-4474-4A67-9312-521CDA12D431}" destId="{CACEFBB4-A593-48A1-816B-FDFEF913DF59}" srcOrd="0" destOrd="0" presId="urn:microsoft.com/office/officeart/2008/layout/VerticalCurvedList"/>
    <dgm:cxn modelId="{5D473DDE-78E0-46C6-A662-8404C479714B}" type="presParOf" srcId="{F844B063-A78C-4C9D-ACBA-95E2B7BEDE83}" destId="{77DFE2D7-EC7C-450E-AD91-18B813FF101D}" srcOrd="0" destOrd="0" presId="urn:microsoft.com/office/officeart/2008/layout/VerticalCurvedList"/>
    <dgm:cxn modelId="{11EDF71B-81AD-4042-851C-D445B33D7B2C}" type="presParOf" srcId="{77DFE2D7-EC7C-450E-AD91-18B813FF101D}" destId="{8896C5E3-DCE6-4817-8BE9-951B217BC2A0}" srcOrd="0" destOrd="0" presId="urn:microsoft.com/office/officeart/2008/layout/VerticalCurvedList"/>
    <dgm:cxn modelId="{105F3B7F-A988-40BE-B393-B07BE1F17721}" type="presParOf" srcId="{8896C5E3-DCE6-4817-8BE9-951B217BC2A0}" destId="{BD37ED0D-D331-451A-B947-C6446CF27587}" srcOrd="0" destOrd="0" presId="urn:microsoft.com/office/officeart/2008/layout/VerticalCurvedList"/>
    <dgm:cxn modelId="{C7BD4815-F2F1-4C2A-8B76-5814C822F510}" type="presParOf" srcId="{8896C5E3-DCE6-4817-8BE9-951B217BC2A0}" destId="{E43518D7-BBDF-4017-A3F0-9489AE480F3C}" srcOrd="1" destOrd="0" presId="urn:microsoft.com/office/officeart/2008/layout/VerticalCurvedList"/>
    <dgm:cxn modelId="{92BB4CC1-19D6-4CA0-B1A9-4D3E1CA0AA1A}" type="presParOf" srcId="{8896C5E3-DCE6-4817-8BE9-951B217BC2A0}" destId="{62A5025F-8E51-41FD-A234-FEBC92DA6D21}" srcOrd="2" destOrd="0" presId="urn:microsoft.com/office/officeart/2008/layout/VerticalCurvedList"/>
    <dgm:cxn modelId="{BFD7DEF8-88E0-4628-8608-0E1AA3CFDFA9}" type="presParOf" srcId="{8896C5E3-DCE6-4817-8BE9-951B217BC2A0}" destId="{39915B0B-4582-442B-89E5-FAE4CDF86153}" srcOrd="3" destOrd="0" presId="urn:microsoft.com/office/officeart/2008/layout/VerticalCurvedList"/>
    <dgm:cxn modelId="{E6B44F5F-EFE0-4581-9198-0CF38C4FB07C}" type="presParOf" srcId="{77DFE2D7-EC7C-450E-AD91-18B813FF101D}" destId="{7F2CB1A6-E389-4F1D-8277-2C2EAA267D61}" srcOrd="1" destOrd="0" presId="urn:microsoft.com/office/officeart/2008/layout/VerticalCurvedList"/>
    <dgm:cxn modelId="{65CC6BC7-FEF7-466C-BA0F-59B82DFDC922}" type="presParOf" srcId="{77DFE2D7-EC7C-450E-AD91-18B813FF101D}" destId="{6A5DFCCA-6267-4053-9D2E-16FDE470CBAB}" srcOrd="2" destOrd="0" presId="urn:microsoft.com/office/officeart/2008/layout/VerticalCurvedList"/>
    <dgm:cxn modelId="{B92E82B2-BB9C-48B8-9353-446B9D7E4FF0}" type="presParOf" srcId="{6A5DFCCA-6267-4053-9D2E-16FDE470CBAB}" destId="{A1374898-F872-4637-839A-9B25BFEBB1B9}" srcOrd="0" destOrd="0" presId="urn:microsoft.com/office/officeart/2008/layout/VerticalCurvedList"/>
    <dgm:cxn modelId="{6E4F85B8-ED54-4E03-960F-7960AD6B1DEB}" type="presParOf" srcId="{77DFE2D7-EC7C-450E-AD91-18B813FF101D}" destId="{CACEFBB4-A593-48A1-816B-FDFEF913DF59}" srcOrd="3" destOrd="0" presId="urn:microsoft.com/office/officeart/2008/layout/VerticalCurvedList"/>
    <dgm:cxn modelId="{F3026E5E-A763-489A-85A5-2AEFDD74D621}" type="presParOf" srcId="{77DFE2D7-EC7C-450E-AD91-18B813FF101D}" destId="{C3A80E1E-3AFD-4A66-883E-C9B81D0748BC}" srcOrd="4" destOrd="0" presId="urn:microsoft.com/office/officeart/2008/layout/VerticalCurvedList"/>
    <dgm:cxn modelId="{3F402E65-71F2-4C95-9292-9573AC89C076}" type="presParOf" srcId="{C3A80E1E-3AFD-4A66-883E-C9B81D0748BC}" destId="{A314719C-BAC4-4640-BEA5-60D50576191C}" srcOrd="0" destOrd="0" presId="urn:microsoft.com/office/officeart/2008/layout/VerticalCurvedList"/>
    <dgm:cxn modelId="{F35BAC46-BCCF-44F8-B9CE-231181B332D3}" type="presParOf" srcId="{77DFE2D7-EC7C-450E-AD91-18B813FF101D}" destId="{16D534D6-C818-460A-A13C-C325C0BB832A}" srcOrd="5" destOrd="0" presId="urn:microsoft.com/office/officeart/2008/layout/VerticalCurvedList"/>
    <dgm:cxn modelId="{6F51703D-B2A2-4511-ACA3-546768388CB1}" type="presParOf" srcId="{77DFE2D7-EC7C-450E-AD91-18B813FF101D}" destId="{81702846-5977-4DA0-9F38-1358E75F606E}" srcOrd="6" destOrd="0" presId="urn:microsoft.com/office/officeart/2008/layout/VerticalCurvedList"/>
    <dgm:cxn modelId="{310D1E38-9E30-4FC2-8C99-EC8C33BE1611}" type="presParOf" srcId="{81702846-5977-4DA0-9F38-1358E75F606E}" destId="{F386D6C6-2931-4F36-8F9C-13B0AD79F8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76EFC0A-17F6-473E-B980-7777EE7ED2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d-ID"/>
        </a:p>
      </dgm:t>
    </dgm:pt>
    <dgm:pt modelId="{EAC7DD6F-2F7F-47BC-A2E3-63300D2BD73A}">
      <dgm:prSet phldrT="[Text]"/>
      <dgm:spPr/>
      <dgm:t>
        <a:bodyPr/>
        <a:lstStyle/>
        <a:p>
          <a:r>
            <a:rPr lang="id-ID" dirty="0" smtClean="0"/>
            <a:t>Heartburn</a:t>
          </a:r>
          <a:endParaRPr lang="id-ID" dirty="0"/>
        </a:p>
      </dgm:t>
    </dgm:pt>
    <dgm:pt modelId="{C878D42C-6BA6-4E4E-9476-8E078D33AFF4}" type="parTrans" cxnId="{7534B702-3E7D-4648-9310-FF53E24F000B}">
      <dgm:prSet/>
      <dgm:spPr/>
      <dgm:t>
        <a:bodyPr/>
        <a:lstStyle/>
        <a:p>
          <a:endParaRPr lang="id-ID"/>
        </a:p>
      </dgm:t>
    </dgm:pt>
    <dgm:pt modelId="{3D59C943-4B2C-45AE-961C-1DEC53E77241}" type="sibTrans" cxnId="{7534B702-3E7D-4648-9310-FF53E24F000B}">
      <dgm:prSet/>
      <dgm:spPr/>
      <dgm:t>
        <a:bodyPr/>
        <a:lstStyle/>
        <a:p>
          <a:endParaRPr lang="id-ID"/>
        </a:p>
      </dgm:t>
    </dgm:pt>
    <dgm:pt modelId="{B93D4952-2C94-466E-AC50-98A69CE829D6}">
      <dgm:prSet/>
      <dgm:spPr/>
      <dgm:t>
        <a:bodyPr/>
        <a:lstStyle/>
        <a:p>
          <a:r>
            <a:rPr lang="id-ID" dirty="0" smtClean="0"/>
            <a:t>Abdominal pain</a:t>
          </a:r>
          <a:endParaRPr lang="id-ID" dirty="0"/>
        </a:p>
      </dgm:t>
    </dgm:pt>
    <dgm:pt modelId="{FB229BBF-0BCB-4F2C-AFDB-9675BF2F05F6}" type="parTrans" cxnId="{AC6D0217-51F1-4F77-B9D0-40F3EA218476}">
      <dgm:prSet/>
      <dgm:spPr/>
      <dgm:t>
        <a:bodyPr/>
        <a:lstStyle/>
        <a:p>
          <a:endParaRPr lang="id-ID"/>
        </a:p>
      </dgm:t>
    </dgm:pt>
    <dgm:pt modelId="{0D36F056-A044-47F5-A594-2968DFE1A00A}" type="sibTrans" cxnId="{AC6D0217-51F1-4F77-B9D0-40F3EA218476}">
      <dgm:prSet/>
      <dgm:spPr/>
      <dgm:t>
        <a:bodyPr/>
        <a:lstStyle/>
        <a:p>
          <a:endParaRPr lang="id-ID"/>
        </a:p>
      </dgm:t>
    </dgm:pt>
    <dgm:pt modelId="{FFF95404-0F03-425C-A69B-63E6C1E3336C}">
      <dgm:prSet/>
      <dgm:spPr/>
      <dgm:t>
        <a:bodyPr/>
        <a:lstStyle/>
        <a:p>
          <a:r>
            <a:rPr lang="id-ID" dirty="0" smtClean="0"/>
            <a:t>Dyspepsia</a:t>
          </a:r>
          <a:endParaRPr lang="id-ID" dirty="0"/>
        </a:p>
      </dgm:t>
    </dgm:pt>
    <dgm:pt modelId="{FF95806E-E712-42E0-A3F6-F00841D17509}" type="parTrans" cxnId="{0BA0E2D1-4564-41AC-8B75-9053A1E32B60}">
      <dgm:prSet/>
      <dgm:spPr/>
      <dgm:t>
        <a:bodyPr/>
        <a:lstStyle/>
        <a:p>
          <a:endParaRPr lang="id-ID"/>
        </a:p>
      </dgm:t>
    </dgm:pt>
    <dgm:pt modelId="{6747645C-B70A-4437-A449-D8A303423578}" type="sibTrans" cxnId="{0BA0E2D1-4564-41AC-8B75-9053A1E32B60}">
      <dgm:prSet/>
      <dgm:spPr/>
      <dgm:t>
        <a:bodyPr/>
        <a:lstStyle/>
        <a:p>
          <a:endParaRPr lang="id-ID"/>
        </a:p>
      </dgm:t>
    </dgm:pt>
    <dgm:pt modelId="{3EE5AA7B-240E-4DBA-9211-3B4458F2B6A2}">
      <dgm:prSet/>
      <dgm:spPr/>
      <dgm:t>
        <a:bodyPr/>
        <a:lstStyle/>
        <a:p>
          <a:r>
            <a:rPr lang="id-ID" dirty="0" smtClean="0"/>
            <a:t>Nausea &amp; Vomiting</a:t>
          </a:r>
          <a:endParaRPr lang="id-ID" dirty="0"/>
        </a:p>
      </dgm:t>
    </dgm:pt>
    <dgm:pt modelId="{A2455777-8413-43D4-91CB-7AE719831B3B}" type="parTrans" cxnId="{0685B60B-7045-48C0-8605-9EE6B14697A7}">
      <dgm:prSet/>
      <dgm:spPr/>
      <dgm:t>
        <a:bodyPr/>
        <a:lstStyle/>
        <a:p>
          <a:endParaRPr lang="id-ID"/>
        </a:p>
      </dgm:t>
    </dgm:pt>
    <dgm:pt modelId="{29C56623-78CA-4544-BB31-39EB9CACE37E}" type="sibTrans" cxnId="{0685B60B-7045-48C0-8605-9EE6B14697A7}">
      <dgm:prSet/>
      <dgm:spPr/>
      <dgm:t>
        <a:bodyPr/>
        <a:lstStyle/>
        <a:p>
          <a:endParaRPr lang="id-ID"/>
        </a:p>
      </dgm:t>
    </dgm:pt>
    <dgm:pt modelId="{33BA2918-7E4C-4A55-8FBF-A268E8ABCC4B}">
      <dgm:prSet/>
      <dgm:spPr/>
      <dgm:t>
        <a:bodyPr/>
        <a:lstStyle/>
        <a:p>
          <a:r>
            <a:rPr lang="id-ID" dirty="0" smtClean="0"/>
            <a:t>Diarrhea &amp; Constipation</a:t>
          </a:r>
          <a:endParaRPr lang="id-ID" dirty="0"/>
        </a:p>
      </dgm:t>
    </dgm:pt>
    <dgm:pt modelId="{B7C777DD-49F6-4283-9D9C-3C273962CFDE}" type="parTrans" cxnId="{4AD0A0C5-52AA-4DF7-959A-806CC1FB72E3}">
      <dgm:prSet/>
      <dgm:spPr/>
      <dgm:t>
        <a:bodyPr/>
        <a:lstStyle/>
        <a:p>
          <a:endParaRPr lang="id-ID"/>
        </a:p>
      </dgm:t>
    </dgm:pt>
    <dgm:pt modelId="{F1454889-AF32-4FE4-9BAB-1BBB744D3CDC}" type="sibTrans" cxnId="{4AD0A0C5-52AA-4DF7-959A-806CC1FB72E3}">
      <dgm:prSet/>
      <dgm:spPr/>
      <dgm:t>
        <a:bodyPr/>
        <a:lstStyle/>
        <a:p>
          <a:endParaRPr lang="id-ID"/>
        </a:p>
      </dgm:t>
    </dgm:pt>
    <dgm:pt modelId="{6DC0ED20-858F-4D3E-B98A-7B8BA386CD2D}">
      <dgm:prSet/>
      <dgm:spPr/>
      <dgm:t>
        <a:bodyPr/>
        <a:lstStyle/>
        <a:p>
          <a:r>
            <a:rPr lang="id-ID" dirty="0" smtClean="0"/>
            <a:t>Gasstrointestinal bleeding</a:t>
          </a:r>
          <a:endParaRPr lang="id-ID" dirty="0"/>
        </a:p>
      </dgm:t>
    </dgm:pt>
    <dgm:pt modelId="{3A8C1C7B-7F13-43D3-9FF9-B44F6F656AB3}" type="parTrans" cxnId="{A9F38DDD-2478-4FAE-AF91-4D868589EE07}">
      <dgm:prSet/>
      <dgm:spPr/>
      <dgm:t>
        <a:bodyPr/>
        <a:lstStyle/>
        <a:p>
          <a:endParaRPr lang="id-ID"/>
        </a:p>
      </dgm:t>
    </dgm:pt>
    <dgm:pt modelId="{7DB0B7EB-34B4-4CE7-A6BA-C4C1039067D1}" type="sibTrans" cxnId="{A9F38DDD-2478-4FAE-AF91-4D868589EE07}">
      <dgm:prSet/>
      <dgm:spPr/>
      <dgm:t>
        <a:bodyPr/>
        <a:lstStyle/>
        <a:p>
          <a:endParaRPr lang="id-ID"/>
        </a:p>
      </dgm:t>
    </dgm:pt>
    <dgm:pt modelId="{D921BCD2-9DB3-4017-88C2-65437D962275}">
      <dgm:prSet/>
      <dgm:spPr/>
      <dgm:t>
        <a:bodyPr/>
        <a:lstStyle/>
        <a:p>
          <a:r>
            <a:rPr lang="id-ID" dirty="0" smtClean="0"/>
            <a:t>Malabsorption, hepatitis , GI infection</a:t>
          </a:r>
          <a:endParaRPr lang="id-ID" dirty="0"/>
        </a:p>
      </dgm:t>
    </dgm:pt>
    <dgm:pt modelId="{C6015AB0-711A-4290-9740-43FABAA3ACA9}" type="parTrans" cxnId="{4CFC77D1-4CF6-4350-AC6E-2FFE3378B70F}">
      <dgm:prSet/>
      <dgm:spPr/>
      <dgm:t>
        <a:bodyPr/>
        <a:lstStyle/>
        <a:p>
          <a:endParaRPr lang="id-ID"/>
        </a:p>
      </dgm:t>
    </dgm:pt>
    <dgm:pt modelId="{0B28A4CB-C878-4243-BE66-DF06E997F06B}" type="sibTrans" cxnId="{4CFC77D1-4CF6-4350-AC6E-2FFE3378B70F}">
      <dgm:prSet/>
      <dgm:spPr/>
      <dgm:t>
        <a:bodyPr/>
        <a:lstStyle/>
        <a:p>
          <a:endParaRPr lang="id-ID"/>
        </a:p>
      </dgm:t>
    </dgm:pt>
    <dgm:pt modelId="{7DCB9E60-36FB-4DC0-A2C7-C785A9101301}" type="pres">
      <dgm:prSet presAssocID="{176EFC0A-17F6-473E-B980-7777EE7ED261}" presName="Name0" presStyleCnt="0">
        <dgm:presLayoutVars>
          <dgm:chMax val="7"/>
          <dgm:chPref val="7"/>
          <dgm:dir/>
        </dgm:presLayoutVars>
      </dgm:prSet>
      <dgm:spPr/>
      <dgm:t>
        <a:bodyPr/>
        <a:lstStyle/>
        <a:p>
          <a:endParaRPr lang="id-ID"/>
        </a:p>
      </dgm:t>
    </dgm:pt>
    <dgm:pt modelId="{476F4EFF-7828-47E0-A1EB-03B7E9748CAA}" type="pres">
      <dgm:prSet presAssocID="{176EFC0A-17F6-473E-B980-7777EE7ED261}" presName="Name1" presStyleCnt="0"/>
      <dgm:spPr/>
    </dgm:pt>
    <dgm:pt modelId="{DBA3E4D9-8FBA-4C28-9535-32B029040FE7}" type="pres">
      <dgm:prSet presAssocID="{176EFC0A-17F6-473E-B980-7777EE7ED261}" presName="cycle" presStyleCnt="0"/>
      <dgm:spPr/>
    </dgm:pt>
    <dgm:pt modelId="{632AD163-687B-4D42-B991-F0DFDDCF6E98}" type="pres">
      <dgm:prSet presAssocID="{176EFC0A-17F6-473E-B980-7777EE7ED261}" presName="srcNode" presStyleLbl="node1" presStyleIdx="0" presStyleCnt="7"/>
      <dgm:spPr/>
    </dgm:pt>
    <dgm:pt modelId="{CDD5B747-B875-42CC-B997-B79BD03EE0FC}" type="pres">
      <dgm:prSet presAssocID="{176EFC0A-17F6-473E-B980-7777EE7ED261}" presName="conn" presStyleLbl="parChTrans1D2" presStyleIdx="0" presStyleCnt="1"/>
      <dgm:spPr/>
      <dgm:t>
        <a:bodyPr/>
        <a:lstStyle/>
        <a:p>
          <a:endParaRPr lang="id-ID"/>
        </a:p>
      </dgm:t>
    </dgm:pt>
    <dgm:pt modelId="{6CE89853-7D92-4C0C-A5EB-C492CADA3E80}" type="pres">
      <dgm:prSet presAssocID="{176EFC0A-17F6-473E-B980-7777EE7ED261}" presName="extraNode" presStyleLbl="node1" presStyleIdx="0" presStyleCnt="7"/>
      <dgm:spPr/>
    </dgm:pt>
    <dgm:pt modelId="{43F9811B-EF5E-4308-BE32-EC73D374DDCF}" type="pres">
      <dgm:prSet presAssocID="{176EFC0A-17F6-473E-B980-7777EE7ED261}" presName="dstNode" presStyleLbl="node1" presStyleIdx="0" presStyleCnt="7"/>
      <dgm:spPr/>
    </dgm:pt>
    <dgm:pt modelId="{ADA5EF59-F315-4D90-AD5C-E1026F5C3E88}" type="pres">
      <dgm:prSet presAssocID="{EAC7DD6F-2F7F-47BC-A2E3-63300D2BD73A}" presName="text_1" presStyleLbl="node1" presStyleIdx="0" presStyleCnt="7">
        <dgm:presLayoutVars>
          <dgm:bulletEnabled val="1"/>
        </dgm:presLayoutVars>
      </dgm:prSet>
      <dgm:spPr/>
      <dgm:t>
        <a:bodyPr/>
        <a:lstStyle/>
        <a:p>
          <a:endParaRPr lang="id-ID"/>
        </a:p>
      </dgm:t>
    </dgm:pt>
    <dgm:pt modelId="{4805FD08-BAB2-4D18-851E-4A028E91887C}" type="pres">
      <dgm:prSet presAssocID="{EAC7DD6F-2F7F-47BC-A2E3-63300D2BD73A}" presName="accent_1" presStyleCnt="0"/>
      <dgm:spPr/>
    </dgm:pt>
    <dgm:pt modelId="{474533C4-14D2-4DBD-B347-B03B5931831B}" type="pres">
      <dgm:prSet presAssocID="{EAC7DD6F-2F7F-47BC-A2E3-63300D2BD73A}" presName="accentRepeatNode" presStyleLbl="solidFgAcc1" presStyleIdx="0" presStyleCnt="7"/>
      <dgm:spPr/>
    </dgm:pt>
    <dgm:pt modelId="{4CD947FA-8CC5-44E8-A17F-F6637600A395}" type="pres">
      <dgm:prSet presAssocID="{B93D4952-2C94-466E-AC50-98A69CE829D6}" presName="text_2" presStyleLbl="node1" presStyleIdx="1" presStyleCnt="7">
        <dgm:presLayoutVars>
          <dgm:bulletEnabled val="1"/>
        </dgm:presLayoutVars>
      </dgm:prSet>
      <dgm:spPr/>
      <dgm:t>
        <a:bodyPr/>
        <a:lstStyle/>
        <a:p>
          <a:endParaRPr lang="id-ID"/>
        </a:p>
      </dgm:t>
    </dgm:pt>
    <dgm:pt modelId="{B55E46CA-8DB3-4C04-B0E9-45741F778744}" type="pres">
      <dgm:prSet presAssocID="{B93D4952-2C94-466E-AC50-98A69CE829D6}" presName="accent_2" presStyleCnt="0"/>
      <dgm:spPr/>
    </dgm:pt>
    <dgm:pt modelId="{F05ECA71-5C29-4A18-93CC-BB78CFDE0426}" type="pres">
      <dgm:prSet presAssocID="{B93D4952-2C94-466E-AC50-98A69CE829D6}" presName="accentRepeatNode" presStyleLbl="solidFgAcc1" presStyleIdx="1" presStyleCnt="7"/>
      <dgm:spPr/>
    </dgm:pt>
    <dgm:pt modelId="{8F249629-1F0D-4336-A248-C90EE007D9E5}" type="pres">
      <dgm:prSet presAssocID="{FFF95404-0F03-425C-A69B-63E6C1E3336C}" presName="text_3" presStyleLbl="node1" presStyleIdx="2" presStyleCnt="7">
        <dgm:presLayoutVars>
          <dgm:bulletEnabled val="1"/>
        </dgm:presLayoutVars>
      </dgm:prSet>
      <dgm:spPr/>
      <dgm:t>
        <a:bodyPr/>
        <a:lstStyle/>
        <a:p>
          <a:endParaRPr lang="id-ID"/>
        </a:p>
      </dgm:t>
    </dgm:pt>
    <dgm:pt modelId="{3DBBE235-B2A9-481B-8FD1-A91A590A94B6}" type="pres">
      <dgm:prSet presAssocID="{FFF95404-0F03-425C-A69B-63E6C1E3336C}" presName="accent_3" presStyleCnt="0"/>
      <dgm:spPr/>
    </dgm:pt>
    <dgm:pt modelId="{71F1064F-999B-4C43-94D0-7B674993A45C}" type="pres">
      <dgm:prSet presAssocID="{FFF95404-0F03-425C-A69B-63E6C1E3336C}" presName="accentRepeatNode" presStyleLbl="solidFgAcc1" presStyleIdx="2" presStyleCnt="7"/>
      <dgm:spPr/>
    </dgm:pt>
    <dgm:pt modelId="{62963AC1-D64E-400D-818A-7C63202F5F64}" type="pres">
      <dgm:prSet presAssocID="{3EE5AA7B-240E-4DBA-9211-3B4458F2B6A2}" presName="text_4" presStyleLbl="node1" presStyleIdx="3" presStyleCnt="7">
        <dgm:presLayoutVars>
          <dgm:bulletEnabled val="1"/>
        </dgm:presLayoutVars>
      </dgm:prSet>
      <dgm:spPr/>
      <dgm:t>
        <a:bodyPr/>
        <a:lstStyle/>
        <a:p>
          <a:endParaRPr lang="id-ID"/>
        </a:p>
      </dgm:t>
    </dgm:pt>
    <dgm:pt modelId="{815411AD-8F12-438E-B68F-E587D0099619}" type="pres">
      <dgm:prSet presAssocID="{3EE5AA7B-240E-4DBA-9211-3B4458F2B6A2}" presName="accent_4" presStyleCnt="0"/>
      <dgm:spPr/>
    </dgm:pt>
    <dgm:pt modelId="{61C5CC30-8BF4-4153-B3EC-A25ABAD1BD71}" type="pres">
      <dgm:prSet presAssocID="{3EE5AA7B-240E-4DBA-9211-3B4458F2B6A2}" presName="accentRepeatNode" presStyleLbl="solidFgAcc1" presStyleIdx="3" presStyleCnt="7"/>
      <dgm:spPr/>
    </dgm:pt>
    <dgm:pt modelId="{910A76A0-270B-43B8-9F1F-F56B97A7CB17}" type="pres">
      <dgm:prSet presAssocID="{33BA2918-7E4C-4A55-8FBF-A268E8ABCC4B}" presName="text_5" presStyleLbl="node1" presStyleIdx="4" presStyleCnt="7">
        <dgm:presLayoutVars>
          <dgm:bulletEnabled val="1"/>
        </dgm:presLayoutVars>
      </dgm:prSet>
      <dgm:spPr/>
      <dgm:t>
        <a:bodyPr/>
        <a:lstStyle/>
        <a:p>
          <a:endParaRPr lang="id-ID"/>
        </a:p>
      </dgm:t>
    </dgm:pt>
    <dgm:pt modelId="{CA81AEBC-7DAD-4E05-9958-519EA5927697}" type="pres">
      <dgm:prSet presAssocID="{33BA2918-7E4C-4A55-8FBF-A268E8ABCC4B}" presName="accent_5" presStyleCnt="0"/>
      <dgm:spPr/>
    </dgm:pt>
    <dgm:pt modelId="{DC39A9B4-1E7E-42D9-B1D9-8169BF965834}" type="pres">
      <dgm:prSet presAssocID="{33BA2918-7E4C-4A55-8FBF-A268E8ABCC4B}" presName="accentRepeatNode" presStyleLbl="solidFgAcc1" presStyleIdx="4" presStyleCnt="7"/>
      <dgm:spPr/>
    </dgm:pt>
    <dgm:pt modelId="{6D414B5A-BE51-4C83-A312-FDC11435AB26}" type="pres">
      <dgm:prSet presAssocID="{6DC0ED20-858F-4D3E-B98A-7B8BA386CD2D}" presName="text_6" presStyleLbl="node1" presStyleIdx="5" presStyleCnt="7">
        <dgm:presLayoutVars>
          <dgm:bulletEnabled val="1"/>
        </dgm:presLayoutVars>
      </dgm:prSet>
      <dgm:spPr/>
      <dgm:t>
        <a:bodyPr/>
        <a:lstStyle/>
        <a:p>
          <a:endParaRPr lang="id-ID"/>
        </a:p>
      </dgm:t>
    </dgm:pt>
    <dgm:pt modelId="{9D7F9541-B888-4254-8C3E-D93E1FFC5FBC}" type="pres">
      <dgm:prSet presAssocID="{6DC0ED20-858F-4D3E-B98A-7B8BA386CD2D}" presName="accent_6" presStyleCnt="0"/>
      <dgm:spPr/>
    </dgm:pt>
    <dgm:pt modelId="{44B4B966-B205-41B2-BE1E-EBAB0F12FB68}" type="pres">
      <dgm:prSet presAssocID="{6DC0ED20-858F-4D3E-B98A-7B8BA386CD2D}" presName="accentRepeatNode" presStyleLbl="solidFgAcc1" presStyleIdx="5" presStyleCnt="7"/>
      <dgm:spPr/>
    </dgm:pt>
    <dgm:pt modelId="{1D3C91D4-0EB1-40FD-A7F8-4E4A50857C3A}" type="pres">
      <dgm:prSet presAssocID="{D921BCD2-9DB3-4017-88C2-65437D962275}" presName="text_7" presStyleLbl="node1" presStyleIdx="6" presStyleCnt="7">
        <dgm:presLayoutVars>
          <dgm:bulletEnabled val="1"/>
        </dgm:presLayoutVars>
      </dgm:prSet>
      <dgm:spPr/>
      <dgm:t>
        <a:bodyPr/>
        <a:lstStyle/>
        <a:p>
          <a:endParaRPr lang="id-ID"/>
        </a:p>
      </dgm:t>
    </dgm:pt>
    <dgm:pt modelId="{3A208CAB-FD92-4520-AA31-25A9096EF164}" type="pres">
      <dgm:prSet presAssocID="{D921BCD2-9DB3-4017-88C2-65437D962275}" presName="accent_7" presStyleCnt="0"/>
      <dgm:spPr/>
    </dgm:pt>
    <dgm:pt modelId="{BFBA144E-ABB3-4942-BF25-F0C3A2EE39B3}" type="pres">
      <dgm:prSet presAssocID="{D921BCD2-9DB3-4017-88C2-65437D962275}" presName="accentRepeatNode" presStyleLbl="solidFgAcc1" presStyleIdx="6" presStyleCnt="7"/>
      <dgm:spPr/>
    </dgm:pt>
  </dgm:ptLst>
  <dgm:cxnLst>
    <dgm:cxn modelId="{F0D33548-F7DE-4DAE-A091-FC9E5CE06C46}" type="presOf" srcId="{FFF95404-0F03-425C-A69B-63E6C1E3336C}" destId="{8F249629-1F0D-4336-A248-C90EE007D9E5}" srcOrd="0" destOrd="0" presId="urn:microsoft.com/office/officeart/2008/layout/VerticalCurvedList"/>
    <dgm:cxn modelId="{12550B58-1E39-475F-9C97-E3635437FDD3}" type="presOf" srcId="{B93D4952-2C94-466E-AC50-98A69CE829D6}" destId="{4CD947FA-8CC5-44E8-A17F-F6637600A395}" srcOrd="0" destOrd="0" presId="urn:microsoft.com/office/officeart/2008/layout/VerticalCurvedList"/>
    <dgm:cxn modelId="{671225E4-4ABE-41BD-AA71-7BBF835666DC}" type="presOf" srcId="{EAC7DD6F-2F7F-47BC-A2E3-63300D2BD73A}" destId="{ADA5EF59-F315-4D90-AD5C-E1026F5C3E88}" srcOrd="0" destOrd="0" presId="urn:microsoft.com/office/officeart/2008/layout/VerticalCurvedList"/>
    <dgm:cxn modelId="{0BA0E2D1-4564-41AC-8B75-9053A1E32B60}" srcId="{176EFC0A-17F6-473E-B980-7777EE7ED261}" destId="{FFF95404-0F03-425C-A69B-63E6C1E3336C}" srcOrd="2" destOrd="0" parTransId="{FF95806E-E712-42E0-A3F6-F00841D17509}" sibTransId="{6747645C-B70A-4437-A449-D8A303423578}"/>
    <dgm:cxn modelId="{4554C0A8-E556-4605-A61B-6D6A10E1F5FD}" type="presOf" srcId="{176EFC0A-17F6-473E-B980-7777EE7ED261}" destId="{7DCB9E60-36FB-4DC0-A2C7-C785A9101301}" srcOrd="0" destOrd="0" presId="urn:microsoft.com/office/officeart/2008/layout/VerticalCurvedList"/>
    <dgm:cxn modelId="{46C556D3-5165-4C2B-AB87-1729A70FF6CF}" type="presOf" srcId="{3EE5AA7B-240E-4DBA-9211-3B4458F2B6A2}" destId="{62963AC1-D64E-400D-818A-7C63202F5F64}" srcOrd="0" destOrd="0" presId="urn:microsoft.com/office/officeart/2008/layout/VerticalCurvedList"/>
    <dgm:cxn modelId="{7534B702-3E7D-4648-9310-FF53E24F000B}" srcId="{176EFC0A-17F6-473E-B980-7777EE7ED261}" destId="{EAC7DD6F-2F7F-47BC-A2E3-63300D2BD73A}" srcOrd="0" destOrd="0" parTransId="{C878D42C-6BA6-4E4E-9476-8E078D33AFF4}" sibTransId="{3D59C943-4B2C-45AE-961C-1DEC53E77241}"/>
    <dgm:cxn modelId="{AC6D0217-51F1-4F77-B9D0-40F3EA218476}" srcId="{176EFC0A-17F6-473E-B980-7777EE7ED261}" destId="{B93D4952-2C94-466E-AC50-98A69CE829D6}" srcOrd="1" destOrd="0" parTransId="{FB229BBF-0BCB-4F2C-AFDB-9675BF2F05F6}" sibTransId="{0D36F056-A044-47F5-A594-2968DFE1A00A}"/>
    <dgm:cxn modelId="{65176F44-6E45-4D77-B8F7-E1774E2B8804}" type="presOf" srcId="{3D59C943-4B2C-45AE-961C-1DEC53E77241}" destId="{CDD5B747-B875-42CC-B997-B79BD03EE0FC}" srcOrd="0" destOrd="0" presId="urn:microsoft.com/office/officeart/2008/layout/VerticalCurvedList"/>
    <dgm:cxn modelId="{EBB3B5F9-2E4E-4394-95A8-A23899E239EB}" type="presOf" srcId="{D921BCD2-9DB3-4017-88C2-65437D962275}" destId="{1D3C91D4-0EB1-40FD-A7F8-4E4A50857C3A}" srcOrd="0" destOrd="0" presId="urn:microsoft.com/office/officeart/2008/layout/VerticalCurvedList"/>
    <dgm:cxn modelId="{4CFC77D1-4CF6-4350-AC6E-2FFE3378B70F}" srcId="{176EFC0A-17F6-473E-B980-7777EE7ED261}" destId="{D921BCD2-9DB3-4017-88C2-65437D962275}" srcOrd="6" destOrd="0" parTransId="{C6015AB0-711A-4290-9740-43FABAA3ACA9}" sibTransId="{0B28A4CB-C878-4243-BE66-DF06E997F06B}"/>
    <dgm:cxn modelId="{CB04E9C0-D4B5-4952-A645-F3A150361BAF}" type="presOf" srcId="{33BA2918-7E4C-4A55-8FBF-A268E8ABCC4B}" destId="{910A76A0-270B-43B8-9F1F-F56B97A7CB17}" srcOrd="0" destOrd="0" presId="urn:microsoft.com/office/officeart/2008/layout/VerticalCurvedList"/>
    <dgm:cxn modelId="{FEC8A30C-E7D0-438F-9527-9DEEEB3A6C3A}" type="presOf" srcId="{6DC0ED20-858F-4D3E-B98A-7B8BA386CD2D}" destId="{6D414B5A-BE51-4C83-A312-FDC11435AB26}" srcOrd="0" destOrd="0" presId="urn:microsoft.com/office/officeart/2008/layout/VerticalCurvedList"/>
    <dgm:cxn modelId="{A9F38DDD-2478-4FAE-AF91-4D868589EE07}" srcId="{176EFC0A-17F6-473E-B980-7777EE7ED261}" destId="{6DC0ED20-858F-4D3E-B98A-7B8BA386CD2D}" srcOrd="5" destOrd="0" parTransId="{3A8C1C7B-7F13-43D3-9FF9-B44F6F656AB3}" sibTransId="{7DB0B7EB-34B4-4CE7-A6BA-C4C1039067D1}"/>
    <dgm:cxn modelId="{0685B60B-7045-48C0-8605-9EE6B14697A7}" srcId="{176EFC0A-17F6-473E-B980-7777EE7ED261}" destId="{3EE5AA7B-240E-4DBA-9211-3B4458F2B6A2}" srcOrd="3" destOrd="0" parTransId="{A2455777-8413-43D4-91CB-7AE719831B3B}" sibTransId="{29C56623-78CA-4544-BB31-39EB9CACE37E}"/>
    <dgm:cxn modelId="{4AD0A0C5-52AA-4DF7-959A-806CC1FB72E3}" srcId="{176EFC0A-17F6-473E-B980-7777EE7ED261}" destId="{33BA2918-7E4C-4A55-8FBF-A268E8ABCC4B}" srcOrd="4" destOrd="0" parTransId="{B7C777DD-49F6-4283-9D9C-3C273962CFDE}" sibTransId="{F1454889-AF32-4FE4-9BAB-1BBB744D3CDC}"/>
    <dgm:cxn modelId="{DF2ECA3B-0152-427B-A33A-7ADC4A775747}" type="presParOf" srcId="{7DCB9E60-36FB-4DC0-A2C7-C785A9101301}" destId="{476F4EFF-7828-47E0-A1EB-03B7E9748CAA}" srcOrd="0" destOrd="0" presId="urn:microsoft.com/office/officeart/2008/layout/VerticalCurvedList"/>
    <dgm:cxn modelId="{C60BB5D8-9C68-45DD-A84B-3962368B5443}" type="presParOf" srcId="{476F4EFF-7828-47E0-A1EB-03B7E9748CAA}" destId="{DBA3E4D9-8FBA-4C28-9535-32B029040FE7}" srcOrd="0" destOrd="0" presId="urn:microsoft.com/office/officeart/2008/layout/VerticalCurvedList"/>
    <dgm:cxn modelId="{3C35DC52-A599-4EBE-A025-132D82986B66}" type="presParOf" srcId="{DBA3E4D9-8FBA-4C28-9535-32B029040FE7}" destId="{632AD163-687B-4D42-B991-F0DFDDCF6E98}" srcOrd="0" destOrd="0" presId="urn:microsoft.com/office/officeart/2008/layout/VerticalCurvedList"/>
    <dgm:cxn modelId="{8AA22B0C-C930-40E2-970C-9DA9A15FAFA3}" type="presParOf" srcId="{DBA3E4D9-8FBA-4C28-9535-32B029040FE7}" destId="{CDD5B747-B875-42CC-B997-B79BD03EE0FC}" srcOrd="1" destOrd="0" presId="urn:microsoft.com/office/officeart/2008/layout/VerticalCurvedList"/>
    <dgm:cxn modelId="{33F58431-5686-4C52-AF34-08EF2F8C3A99}" type="presParOf" srcId="{DBA3E4D9-8FBA-4C28-9535-32B029040FE7}" destId="{6CE89853-7D92-4C0C-A5EB-C492CADA3E80}" srcOrd="2" destOrd="0" presId="urn:microsoft.com/office/officeart/2008/layout/VerticalCurvedList"/>
    <dgm:cxn modelId="{54739BE9-E306-4054-9AE4-0F92FEFC5F0F}" type="presParOf" srcId="{DBA3E4D9-8FBA-4C28-9535-32B029040FE7}" destId="{43F9811B-EF5E-4308-BE32-EC73D374DDCF}" srcOrd="3" destOrd="0" presId="urn:microsoft.com/office/officeart/2008/layout/VerticalCurvedList"/>
    <dgm:cxn modelId="{58E0B65A-4C97-425E-930C-189241107E2A}" type="presParOf" srcId="{476F4EFF-7828-47E0-A1EB-03B7E9748CAA}" destId="{ADA5EF59-F315-4D90-AD5C-E1026F5C3E88}" srcOrd="1" destOrd="0" presId="urn:microsoft.com/office/officeart/2008/layout/VerticalCurvedList"/>
    <dgm:cxn modelId="{E5D7CB84-8E59-4F7A-9278-3AF598290FD9}" type="presParOf" srcId="{476F4EFF-7828-47E0-A1EB-03B7E9748CAA}" destId="{4805FD08-BAB2-4D18-851E-4A028E91887C}" srcOrd="2" destOrd="0" presId="urn:microsoft.com/office/officeart/2008/layout/VerticalCurvedList"/>
    <dgm:cxn modelId="{82232258-13E7-41F4-BF04-C47C5DFFA7C3}" type="presParOf" srcId="{4805FD08-BAB2-4D18-851E-4A028E91887C}" destId="{474533C4-14D2-4DBD-B347-B03B5931831B}" srcOrd="0" destOrd="0" presId="urn:microsoft.com/office/officeart/2008/layout/VerticalCurvedList"/>
    <dgm:cxn modelId="{A841AD22-C6D6-42DC-9EAA-E8E7CEB44D61}" type="presParOf" srcId="{476F4EFF-7828-47E0-A1EB-03B7E9748CAA}" destId="{4CD947FA-8CC5-44E8-A17F-F6637600A395}" srcOrd="3" destOrd="0" presId="urn:microsoft.com/office/officeart/2008/layout/VerticalCurvedList"/>
    <dgm:cxn modelId="{8A7089FF-AFCF-4AF3-B41E-75BAD7F6EA5D}" type="presParOf" srcId="{476F4EFF-7828-47E0-A1EB-03B7E9748CAA}" destId="{B55E46CA-8DB3-4C04-B0E9-45741F778744}" srcOrd="4" destOrd="0" presId="urn:microsoft.com/office/officeart/2008/layout/VerticalCurvedList"/>
    <dgm:cxn modelId="{BE4E8EEF-A84F-45C6-A97D-BEE69DCA5950}" type="presParOf" srcId="{B55E46CA-8DB3-4C04-B0E9-45741F778744}" destId="{F05ECA71-5C29-4A18-93CC-BB78CFDE0426}" srcOrd="0" destOrd="0" presId="urn:microsoft.com/office/officeart/2008/layout/VerticalCurvedList"/>
    <dgm:cxn modelId="{5B5A46C5-175A-43DC-A2EC-1DC363537679}" type="presParOf" srcId="{476F4EFF-7828-47E0-A1EB-03B7E9748CAA}" destId="{8F249629-1F0D-4336-A248-C90EE007D9E5}" srcOrd="5" destOrd="0" presId="urn:microsoft.com/office/officeart/2008/layout/VerticalCurvedList"/>
    <dgm:cxn modelId="{A16D4849-7259-4EF3-9EA3-00D8DD485F6C}" type="presParOf" srcId="{476F4EFF-7828-47E0-A1EB-03B7E9748CAA}" destId="{3DBBE235-B2A9-481B-8FD1-A91A590A94B6}" srcOrd="6" destOrd="0" presId="urn:microsoft.com/office/officeart/2008/layout/VerticalCurvedList"/>
    <dgm:cxn modelId="{B1D13728-6A07-4941-8553-B5273056BD87}" type="presParOf" srcId="{3DBBE235-B2A9-481B-8FD1-A91A590A94B6}" destId="{71F1064F-999B-4C43-94D0-7B674993A45C}" srcOrd="0" destOrd="0" presId="urn:microsoft.com/office/officeart/2008/layout/VerticalCurvedList"/>
    <dgm:cxn modelId="{157BEC86-EB53-4D03-89FE-07B365977691}" type="presParOf" srcId="{476F4EFF-7828-47E0-A1EB-03B7E9748CAA}" destId="{62963AC1-D64E-400D-818A-7C63202F5F64}" srcOrd="7" destOrd="0" presId="urn:microsoft.com/office/officeart/2008/layout/VerticalCurvedList"/>
    <dgm:cxn modelId="{6C9ED0F0-DE79-4323-9C59-8BD932DEE48F}" type="presParOf" srcId="{476F4EFF-7828-47E0-A1EB-03B7E9748CAA}" destId="{815411AD-8F12-438E-B68F-E587D0099619}" srcOrd="8" destOrd="0" presId="urn:microsoft.com/office/officeart/2008/layout/VerticalCurvedList"/>
    <dgm:cxn modelId="{194751D2-0A60-4AE0-99BA-035C50F4920A}" type="presParOf" srcId="{815411AD-8F12-438E-B68F-E587D0099619}" destId="{61C5CC30-8BF4-4153-B3EC-A25ABAD1BD71}" srcOrd="0" destOrd="0" presId="urn:microsoft.com/office/officeart/2008/layout/VerticalCurvedList"/>
    <dgm:cxn modelId="{EF79BF5D-F71F-4C40-BC4D-34CDD62BB86C}" type="presParOf" srcId="{476F4EFF-7828-47E0-A1EB-03B7E9748CAA}" destId="{910A76A0-270B-43B8-9F1F-F56B97A7CB17}" srcOrd="9" destOrd="0" presId="urn:microsoft.com/office/officeart/2008/layout/VerticalCurvedList"/>
    <dgm:cxn modelId="{5CE2E256-5AE3-493E-9610-1F6D61815EED}" type="presParOf" srcId="{476F4EFF-7828-47E0-A1EB-03B7E9748CAA}" destId="{CA81AEBC-7DAD-4E05-9958-519EA5927697}" srcOrd="10" destOrd="0" presId="urn:microsoft.com/office/officeart/2008/layout/VerticalCurvedList"/>
    <dgm:cxn modelId="{244713A5-791F-40CD-96BB-6770E24CAC61}" type="presParOf" srcId="{CA81AEBC-7DAD-4E05-9958-519EA5927697}" destId="{DC39A9B4-1E7E-42D9-B1D9-8169BF965834}" srcOrd="0" destOrd="0" presId="urn:microsoft.com/office/officeart/2008/layout/VerticalCurvedList"/>
    <dgm:cxn modelId="{032D308D-B26F-41D2-8A97-4543FFDAD8FC}" type="presParOf" srcId="{476F4EFF-7828-47E0-A1EB-03B7E9748CAA}" destId="{6D414B5A-BE51-4C83-A312-FDC11435AB26}" srcOrd="11" destOrd="0" presId="urn:microsoft.com/office/officeart/2008/layout/VerticalCurvedList"/>
    <dgm:cxn modelId="{3F0EC6FC-7F82-4D9D-9D09-6D86C55396C8}" type="presParOf" srcId="{476F4EFF-7828-47E0-A1EB-03B7E9748CAA}" destId="{9D7F9541-B888-4254-8C3E-D93E1FFC5FBC}" srcOrd="12" destOrd="0" presId="urn:microsoft.com/office/officeart/2008/layout/VerticalCurvedList"/>
    <dgm:cxn modelId="{C3D2BF4F-B1BE-45EB-9579-2FA908B476FC}" type="presParOf" srcId="{9D7F9541-B888-4254-8C3E-D93E1FFC5FBC}" destId="{44B4B966-B205-41B2-BE1E-EBAB0F12FB68}" srcOrd="0" destOrd="0" presId="urn:microsoft.com/office/officeart/2008/layout/VerticalCurvedList"/>
    <dgm:cxn modelId="{BCB349AE-0925-4EA1-BF54-509BF8A20FD6}" type="presParOf" srcId="{476F4EFF-7828-47E0-A1EB-03B7E9748CAA}" destId="{1D3C91D4-0EB1-40FD-A7F8-4E4A50857C3A}" srcOrd="13" destOrd="0" presId="urn:microsoft.com/office/officeart/2008/layout/VerticalCurvedList"/>
    <dgm:cxn modelId="{EC40C624-526A-469F-9E9D-38C624859101}" type="presParOf" srcId="{476F4EFF-7828-47E0-A1EB-03B7E9748CAA}" destId="{3A208CAB-FD92-4520-AA31-25A9096EF164}" srcOrd="14" destOrd="0" presId="urn:microsoft.com/office/officeart/2008/layout/VerticalCurvedList"/>
    <dgm:cxn modelId="{EF246FCD-C44C-419C-9FB2-72420587B185}" type="presParOf" srcId="{3A208CAB-FD92-4520-AA31-25A9096EF164}" destId="{BFBA144E-ABB3-4942-BF25-F0C3A2EE39B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AF6DC-0682-47E9-B8B4-EA8D605C743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d-ID"/>
        </a:p>
      </dgm:t>
    </dgm:pt>
    <dgm:pt modelId="{109A0336-1D7B-466D-AC5C-51BA14E473E8}">
      <dgm:prSet phldrT="[Text]"/>
      <dgm:spPr/>
      <dgm:t>
        <a:bodyPr/>
        <a:lstStyle/>
        <a:p>
          <a:r>
            <a:rPr lang="id-ID" dirty="0" smtClean="0"/>
            <a:t>1. Menyelenggarakan sawar (pembatas), bersifat permeabel selektif antara isi saluran dan jaringan tubuh.</a:t>
          </a:r>
          <a:endParaRPr lang="id-ID" dirty="0"/>
        </a:p>
      </dgm:t>
    </dgm:pt>
    <dgm:pt modelId="{F06433ED-C938-4B8F-AF99-CB926918680E}" type="parTrans" cxnId="{57FB79B2-15E2-4B20-9C10-82FEF1E32999}">
      <dgm:prSet/>
      <dgm:spPr/>
      <dgm:t>
        <a:bodyPr/>
        <a:lstStyle/>
        <a:p>
          <a:endParaRPr lang="id-ID"/>
        </a:p>
      </dgm:t>
    </dgm:pt>
    <dgm:pt modelId="{680E4CA0-A415-4164-8EEB-C9F953D768BB}" type="sibTrans" cxnId="{57FB79B2-15E2-4B20-9C10-82FEF1E32999}">
      <dgm:prSet/>
      <dgm:spPr/>
      <dgm:t>
        <a:bodyPr/>
        <a:lstStyle/>
        <a:p>
          <a:endParaRPr lang="id-ID"/>
        </a:p>
      </dgm:t>
    </dgm:pt>
    <dgm:pt modelId="{2BD9E2A9-2B62-4D45-9A11-C597F4687182}">
      <dgm:prSet/>
      <dgm:spPr/>
      <dgm:t>
        <a:bodyPr/>
        <a:lstStyle/>
        <a:p>
          <a:r>
            <a:rPr lang="id-ID" dirty="0" smtClean="0"/>
            <a:t>2. Mempermudah transpor dan pencernaan makanan</a:t>
          </a:r>
          <a:endParaRPr lang="id-ID" dirty="0"/>
        </a:p>
      </dgm:t>
    </dgm:pt>
    <dgm:pt modelId="{A9589AE4-2693-4FB1-B24F-7CD3AFAC81F2}" type="parTrans" cxnId="{AE5D11D2-8B5B-45FD-90FF-CB750AD05996}">
      <dgm:prSet/>
      <dgm:spPr/>
      <dgm:t>
        <a:bodyPr/>
        <a:lstStyle/>
        <a:p>
          <a:endParaRPr lang="id-ID"/>
        </a:p>
      </dgm:t>
    </dgm:pt>
    <dgm:pt modelId="{FB4F39E9-1DFC-49CA-92C3-C6E04B31CB38}" type="sibTrans" cxnId="{AE5D11D2-8B5B-45FD-90FF-CB750AD05996}">
      <dgm:prSet/>
      <dgm:spPr/>
      <dgm:t>
        <a:bodyPr/>
        <a:lstStyle/>
        <a:p>
          <a:endParaRPr lang="id-ID"/>
        </a:p>
      </dgm:t>
    </dgm:pt>
    <dgm:pt modelId="{12411B3C-1A7E-43ED-898D-6838D353377C}">
      <dgm:prSet/>
      <dgm:spPr/>
      <dgm:t>
        <a:bodyPr/>
        <a:lstStyle/>
        <a:p>
          <a:r>
            <a:rPr lang="id-ID" dirty="0" smtClean="0"/>
            <a:t>3. </a:t>
          </a:r>
          <a:r>
            <a:rPr lang="fi-FI" dirty="0" smtClean="0"/>
            <a:t>Meningkatkan absorpsi hasil-hasil pencernaan (sari-sari makanan).</a:t>
          </a:r>
          <a:r>
            <a:rPr lang="id-ID" dirty="0" smtClean="0"/>
            <a:t> </a:t>
          </a:r>
          <a:r>
            <a:rPr lang="fi-FI" dirty="0" smtClean="0"/>
            <a:t> Sel-sel pada</a:t>
          </a:r>
          <a:r>
            <a:rPr lang="id-ID" dirty="0" smtClean="0"/>
            <a:t> lapisan ini selain menghasilkan mukus juga berperan dalam pencernaan atau absorpsi makanan.</a:t>
          </a:r>
          <a:endParaRPr lang="id-ID" dirty="0"/>
        </a:p>
      </dgm:t>
    </dgm:pt>
    <dgm:pt modelId="{716339B9-09EA-4548-955C-AC7D6FF8EABE}" type="parTrans" cxnId="{A378399D-7FA8-4AD1-B8FD-63FFFA84047F}">
      <dgm:prSet/>
      <dgm:spPr/>
      <dgm:t>
        <a:bodyPr/>
        <a:lstStyle/>
        <a:p>
          <a:endParaRPr lang="id-ID"/>
        </a:p>
      </dgm:t>
    </dgm:pt>
    <dgm:pt modelId="{D4526393-C74B-49EE-94B0-E8ACA2615337}" type="sibTrans" cxnId="{A378399D-7FA8-4AD1-B8FD-63FFFA84047F}">
      <dgm:prSet/>
      <dgm:spPr/>
      <dgm:t>
        <a:bodyPr/>
        <a:lstStyle/>
        <a:p>
          <a:endParaRPr lang="id-ID"/>
        </a:p>
      </dgm:t>
    </dgm:pt>
    <dgm:pt modelId="{567E8571-29E1-42DF-9F73-C38F15E57A4F}" type="pres">
      <dgm:prSet presAssocID="{DD3AF6DC-0682-47E9-B8B4-EA8D605C7434}" presName="linear" presStyleCnt="0">
        <dgm:presLayoutVars>
          <dgm:animLvl val="lvl"/>
          <dgm:resizeHandles val="exact"/>
        </dgm:presLayoutVars>
      </dgm:prSet>
      <dgm:spPr/>
      <dgm:t>
        <a:bodyPr/>
        <a:lstStyle/>
        <a:p>
          <a:endParaRPr lang="id-ID"/>
        </a:p>
      </dgm:t>
    </dgm:pt>
    <dgm:pt modelId="{A6A2A061-B7B9-4887-867B-7F2B3BC731B9}" type="pres">
      <dgm:prSet presAssocID="{109A0336-1D7B-466D-AC5C-51BA14E473E8}" presName="parentText" presStyleLbl="node1" presStyleIdx="0" presStyleCnt="3">
        <dgm:presLayoutVars>
          <dgm:chMax val="0"/>
          <dgm:bulletEnabled val="1"/>
        </dgm:presLayoutVars>
      </dgm:prSet>
      <dgm:spPr/>
      <dgm:t>
        <a:bodyPr/>
        <a:lstStyle/>
        <a:p>
          <a:endParaRPr lang="id-ID"/>
        </a:p>
      </dgm:t>
    </dgm:pt>
    <dgm:pt modelId="{F500BE06-B22A-479D-AB41-BD952B077CBD}" type="pres">
      <dgm:prSet presAssocID="{680E4CA0-A415-4164-8EEB-C9F953D768BB}" presName="spacer" presStyleCnt="0"/>
      <dgm:spPr/>
    </dgm:pt>
    <dgm:pt modelId="{29543E64-F595-440C-B9FD-861BAF74E8B4}" type="pres">
      <dgm:prSet presAssocID="{2BD9E2A9-2B62-4D45-9A11-C597F4687182}" presName="parentText" presStyleLbl="node1" presStyleIdx="1" presStyleCnt="3">
        <dgm:presLayoutVars>
          <dgm:chMax val="0"/>
          <dgm:bulletEnabled val="1"/>
        </dgm:presLayoutVars>
      </dgm:prSet>
      <dgm:spPr/>
      <dgm:t>
        <a:bodyPr/>
        <a:lstStyle/>
        <a:p>
          <a:endParaRPr lang="id-ID"/>
        </a:p>
      </dgm:t>
    </dgm:pt>
    <dgm:pt modelId="{D3626BCE-5A20-4A0F-819D-D89C8CBC86C8}" type="pres">
      <dgm:prSet presAssocID="{FB4F39E9-1DFC-49CA-92C3-C6E04B31CB38}" presName="spacer" presStyleCnt="0"/>
      <dgm:spPr/>
    </dgm:pt>
    <dgm:pt modelId="{976CCE09-E366-4236-A5C2-A5AE5F6FF3CA}" type="pres">
      <dgm:prSet presAssocID="{12411B3C-1A7E-43ED-898D-6838D353377C}" presName="parentText" presStyleLbl="node1" presStyleIdx="2" presStyleCnt="3">
        <dgm:presLayoutVars>
          <dgm:chMax val="0"/>
          <dgm:bulletEnabled val="1"/>
        </dgm:presLayoutVars>
      </dgm:prSet>
      <dgm:spPr/>
      <dgm:t>
        <a:bodyPr/>
        <a:lstStyle/>
        <a:p>
          <a:endParaRPr lang="id-ID"/>
        </a:p>
      </dgm:t>
    </dgm:pt>
  </dgm:ptLst>
  <dgm:cxnLst>
    <dgm:cxn modelId="{B987B71C-02A0-42CF-8E6E-BC51D642C966}" type="presOf" srcId="{DD3AF6DC-0682-47E9-B8B4-EA8D605C7434}" destId="{567E8571-29E1-42DF-9F73-C38F15E57A4F}" srcOrd="0" destOrd="0" presId="urn:microsoft.com/office/officeart/2005/8/layout/vList2"/>
    <dgm:cxn modelId="{A378399D-7FA8-4AD1-B8FD-63FFFA84047F}" srcId="{DD3AF6DC-0682-47E9-B8B4-EA8D605C7434}" destId="{12411B3C-1A7E-43ED-898D-6838D353377C}" srcOrd="2" destOrd="0" parTransId="{716339B9-09EA-4548-955C-AC7D6FF8EABE}" sibTransId="{D4526393-C74B-49EE-94B0-E8ACA2615337}"/>
    <dgm:cxn modelId="{992C7E6C-28BF-4251-B376-527C6F3C0C6F}" type="presOf" srcId="{2BD9E2A9-2B62-4D45-9A11-C597F4687182}" destId="{29543E64-F595-440C-B9FD-861BAF74E8B4}" srcOrd="0" destOrd="0" presId="urn:microsoft.com/office/officeart/2005/8/layout/vList2"/>
    <dgm:cxn modelId="{AE5D11D2-8B5B-45FD-90FF-CB750AD05996}" srcId="{DD3AF6DC-0682-47E9-B8B4-EA8D605C7434}" destId="{2BD9E2A9-2B62-4D45-9A11-C597F4687182}" srcOrd="1" destOrd="0" parTransId="{A9589AE4-2693-4FB1-B24F-7CD3AFAC81F2}" sibTransId="{FB4F39E9-1DFC-49CA-92C3-C6E04B31CB38}"/>
    <dgm:cxn modelId="{CFC9AA55-5024-4F3B-8A4D-31161D5F9608}" type="presOf" srcId="{12411B3C-1A7E-43ED-898D-6838D353377C}" destId="{976CCE09-E366-4236-A5C2-A5AE5F6FF3CA}" srcOrd="0" destOrd="0" presId="urn:microsoft.com/office/officeart/2005/8/layout/vList2"/>
    <dgm:cxn modelId="{57FB79B2-15E2-4B20-9C10-82FEF1E32999}" srcId="{DD3AF6DC-0682-47E9-B8B4-EA8D605C7434}" destId="{109A0336-1D7B-466D-AC5C-51BA14E473E8}" srcOrd="0" destOrd="0" parTransId="{F06433ED-C938-4B8F-AF99-CB926918680E}" sibTransId="{680E4CA0-A415-4164-8EEB-C9F953D768BB}"/>
    <dgm:cxn modelId="{647FD69C-50FC-4120-AAD6-BB0BE68A742F}" type="presOf" srcId="{109A0336-1D7B-466D-AC5C-51BA14E473E8}" destId="{A6A2A061-B7B9-4887-867B-7F2B3BC731B9}" srcOrd="0" destOrd="0" presId="urn:microsoft.com/office/officeart/2005/8/layout/vList2"/>
    <dgm:cxn modelId="{723E05FE-879C-41BA-A7FF-628458DAAA4B}" type="presParOf" srcId="{567E8571-29E1-42DF-9F73-C38F15E57A4F}" destId="{A6A2A061-B7B9-4887-867B-7F2B3BC731B9}" srcOrd="0" destOrd="0" presId="urn:microsoft.com/office/officeart/2005/8/layout/vList2"/>
    <dgm:cxn modelId="{99F843B0-2642-43D3-99F8-953530DCB42A}" type="presParOf" srcId="{567E8571-29E1-42DF-9F73-C38F15E57A4F}" destId="{F500BE06-B22A-479D-AB41-BD952B077CBD}" srcOrd="1" destOrd="0" presId="urn:microsoft.com/office/officeart/2005/8/layout/vList2"/>
    <dgm:cxn modelId="{E300F49E-E3A6-40DB-A660-B5D328454428}" type="presParOf" srcId="{567E8571-29E1-42DF-9F73-C38F15E57A4F}" destId="{29543E64-F595-440C-B9FD-861BAF74E8B4}" srcOrd="2" destOrd="0" presId="urn:microsoft.com/office/officeart/2005/8/layout/vList2"/>
    <dgm:cxn modelId="{087ACB20-CE0C-4E38-8EE4-047D9FBD0928}" type="presParOf" srcId="{567E8571-29E1-42DF-9F73-C38F15E57A4F}" destId="{D3626BCE-5A20-4A0F-819D-D89C8CBC86C8}" srcOrd="3" destOrd="0" presId="urn:microsoft.com/office/officeart/2005/8/layout/vList2"/>
    <dgm:cxn modelId="{2C27D5D7-967D-4D61-8C17-38068DD9D224}" type="presParOf" srcId="{567E8571-29E1-42DF-9F73-C38F15E57A4F}" destId="{976CCE09-E366-4236-A5C2-A5AE5F6FF3C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B82CB3-D063-4D29-83AF-AD7E0AEBC1A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id-ID"/>
        </a:p>
      </dgm:t>
    </dgm:pt>
    <dgm:pt modelId="{13AD1A4C-A523-415F-862E-86077326C099}">
      <dgm:prSet phldrT="[Text]"/>
      <dgm:spPr/>
      <dgm:t>
        <a:bodyPr/>
        <a:lstStyle/>
        <a:p>
          <a:r>
            <a:rPr lang="id-ID" dirty="0" smtClean="0"/>
            <a:t>1. Pencernaan Mekanis</a:t>
          </a:r>
          <a:endParaRPr lang="id-ID" dirty="0"/>
        </a:p>
      </dgm:t>
    </dgm:pt>
    <dgm:pt modelId="{427E8917-16AD-4275-9A1A-C57793E3912D}" type="parTrans" cxnId="{EEC59934-8947-42E6-8CCB-17F3A03F2B6C}">
      <dgm:prSet/>
      <dgm:spPr/>
      <dgm:t>
        <a:bodyPr/>
        <a:lstStyle/>
        <a:p>
          <a:endParaRPr lang="id-ID"/>
        </a:p>
      </dgm:t>
    </dgm:pt>
    <dgm:pt modelId="{0F376C03-144F-46D5-A739-E1115B80F9E3}" type="sibTrans" cxnId="{EEC59934-8947-42E6-8CCB-17F3A03F2B6C}">
      <dgm:prSet/>
      <dgm:spPr/>
      <dgm:t>
        <a:bodyPr/>
        <a:lstStyle/>
        <a:p>
          <a:endParaRPr lang="id-ID"/>
        </a:p>
      </dgm:t>
    </dgm:pt>
    <dgm:pt modelId="{DB9AA588-6FE2-4C50-BCCD-FDA9BFA2EAED}">
      <dgm:prSet phldrT="[Text]"/>
      <dgm:spPr/>
      <dgm:t>
        <a:bodyPr/>
        <a:lstStyle/>
        <a:p>
          <a:r>
            <a:rPr lang="id-ID" dirty="0" smtClean="0"/>
            <a:t>Proses mengunyah dan gerak peristaltik.</a:t>
          </a:r>
          <a:endParaRPr lang="id-ID" dirty="0"/>
        </a:p>
      </dgm:t>
    </dgm:pt>
    <dgm:pt modelId="{8F1B58B0-438A-4B3E-81C8-6415D2D6636C}" type="parTrans" cxnId="{C81BAA23-9196-43EB-B02C-10E913405629}">
      <dgm:prSet/>
      <dgm:spPr/>
      <dgm:t>
        <a:bodyPr/>
        <a:lstStyle/>
        <a:p>
          <a:endParaRPr lang="id-ID"/>
        </a:p>
      </dgm:t>
    </dgm:pt>
    <dgm:pt modelId="{DCD4F5AC-34D0-49CA-A826-2C192FA55DA3}" type="sibTrans" cxnId="{C81BAA23-9196-43EB-B02C-10E913405629}">
      <dgm:prSet/>
      <dgm:spPr/>
      <dgm:t>
        <a:bodyPr/>
        <a:lstStyle/>
        <a:p>
          <a:endParaRPr lang="id-ID"/>
        </a:p>
      </dgm:t>
    </dgm:pt>
    <dgm:pt modelId="{C968CDAD-5D47-4F41-BAEE-B12F4013A850}">
      <dgm:prSet phldrT="[Text]"/>
      <dgm:spPr/>
      <dgm:t>
        <a:bodyPr/>
        <a:lstStyle/>
        <a:p>
          <a:r>
            <a:rPr lang="id-ID" dirty="0" smtClean="0"/>
            <a:t>2. Pencernaan Kimiawi</a:t>
          </a:r>
          <a:endParaRPr lang="id-ID" dirty="0"/>
        </a:p>
      </dgm:t>
    </dgm:pt>
    <dgm:pt modelId="{3D238FE0-32D1-450A-8814-B957284CA649}" type="parTrans" cxnId="{AFDED494-37E3-470E-8255-2919633EFE6E}">
      <dgm:prSet/>
      <dgm:spPr/>
      <dgm:t>
        <a:bodyPr/>
        <a:lstStyle/>
        <a:p>
          <a:endParaRPr lang="id-ID"/>
        </a:p>
      </dgm:t>
    </dgm:pt>
    <dgm:pt modelId="{7FF54099-0B07-46DF-BB3A-16E1F6FF231E}" type="sibTrans" cxnId="{AFDED494-37E3-470E-8255-2919633EFE6E}">
      <dgm:prSet/>
      <dgm:spPr/>
      <dgm:t>
        <a:bodyPr/>
        <a:lstStyle/>
        <a:p>
          <a:endParaRPr lang="id-ID"/>
        </a:p>
      </dgm:t>
    </dgm:pt>
    <dgm:pt modelId="{B63CD7C6-2562-4417-BD22-8D2E44159D05}">
      <dgm:prSet phldrT="[Text]"/>
      <dgm:spPr/>
      <dgm:t>
        <a:bodyPr/>
        <a:lstStyle/>
        <a:p>
          <a:r>
            <a:rPr lang="id-ID" dirty="0" smtClean="0"/>
            <a:t>Proses dimana dihancurkan oleh enzim-enzim pencernaan yang dikeluarkan di mulut, lambung, usus halus, kantung empedu dll</a:t>
          </a:r>
          <a:endParaRPr lang="id-ID" dirty="0"/>
        </a:p>
      </dgm:t>
    </dgm:pt>
    <dgm:pt modelId="{95183DA3-77FB-4B96-9989-4CFB6908078C}" type="parTrans" cxnId="{2514D2FF-C84B-478E-B52C-3051DD95BAF9}">
      <dgm:prSet/>
      <dgm:spPr/>
      <dgm:t>
        <a:bodyPr/>
        <a:lstStyle/>
        <a:p>
          <a:endParaRPr lang="id-ID"/>
        </a:p>
      </dgm:t>
    </dgm:pt>
    <dgm:pt modelId="{2793B1A5-A39E-40DD-99A2-9931876227AB}" type="sibTrans" cxnId="{2514D2FF-C84B-478E-B52C-3051DD95BAF9}">
      <dgm:prSet/>
      <dgm:spPr/>
      <dgm:t>
        <a:bodyPr/>
        <a:lstStyle/>
        <a:p>
          <a:endParaRPr lang="id-ID"/>
        </a:p>
      </dgm:t>
    </dgm:pt>
    <dgm:pt modelId="{AFF22778-579A-4034-A3C1-5AA39610B2AF}" type="pres">
      <dgm:prSet presAssocID="{5CB82CB3-D063-4D29-83AF-AD7E0AEBC1AE}" presName="linear" presStyleCnt="0">
        <dgm:presLayoutVars>
          <dgm:animLvl val="lvl"/>
          <dgm:resizeHandles val="exact"/>
        </dgm:presLayoutVars>
      </dgm:prSet>
      <dgm:spPr/>
      <dgm:t>
        <a:bodyPr/>
        <a:lstStyle/>
        <a:p>
          <a:endParaRPr lang="id-ID"/>
        </a:p>
      </dgm:t>
    </dgm:pt>
    <dgm:pt modelId="{10EEE5BB-1115-4AA8-A493-531E8B060112}" type="pres">
      <dgm:prSet presAssocID="{13AD1A4C-A523-415F-862E-86077326C099}" presName="parentText" presStyleLbl="node1" presStyleIdx="0" presStyleCnt="2">
        <dgm:presLayoutVars>
          <dgm:chMax val="0"/>
          <dgm:bulletEnabled val="1"/>
        </dgm:presLayoutVars>
      </dgm:prSet>
      <dgm:spPr/>
      <dgm:t>
        <a:bodyPr/>
        <a:lstStyle/>
        <a:p>
          <a:endParaRPr lang="id-ID"/>
        </a:p>
      </dgm:t>
    </dgm:pt>
    <dgm:pt modelId="{C51B3449-8E35-4C31-87A3-D9A4761CA124}" type="pres">
      <dgm:prSet presAssocID="{13AD1A4C-A523-415F-862E-86077326C099}" presName="childText" presStyleLbl="revTx" presStyleIdx="0" presStyleCnt="2">
        <dgm:presLayoutVars>
          <dgm:bulletEnabled val="1"/>
        </dgm:presLayoutVars>
      </dgm:prSet>
      <dgm:spPr/>
      <dgm:t>
        <a:bodyPr/>
        <a:lstStyle/>
        <a:p>
          <a:endParaRPr lang="id-ID"/>
        </a:p>
      </dgm:t>
    </dgm:pt>
    <dgm:pt modelId="{78202E4E-9499-444E-B622-DD18C70EDCAA}" type="pres">
      <dgm:prSet presAssocID="{C968CDAD-5D47-4F41-BAEE-B12F4013A850}" presName="parentText" presStyleLbl="node1" presStyleIdx="1" presStyleCnt="2">
        <dgm:presLayoutVars>
          <dgm:chMax val="0"/>
          <dgm:bulletEnabled val="1"/>
        </dgm:presLayoutVars>
      </dgm:prSet>
      <dgm:spPr/>
      <dgm:t>
        <a:bodyPr/>
        <a:lstStyle/>
        <a:p>
          <a:endParaRPr lang="id-ID"/>
        </a:p>
      </dgm:t>
    </dgm:pt>
    <dgm:pt modelId="{8BC3673B-EDD7-4C23-B9A9-6B2ABF7263EC}" type="pres">
      <dgm:prSet presAssocID="{C968CDAD-5D47-4F41-BAEE-B12F4013A850}" presName="childText" presStyleLbl="revTx" presStyleIdx="1" presStyleCnt="2">
        <dgm:presLayoutVars>
          <dgm:bulletEnabled val="1"/>
        </dgm:presLayoutVars>
      </dgm:prSet>
      <dgm:spPr/>
      <dgm:t>
        <a:bodyPr/>
        <a:lstStyle/>
        <a:p>
          <a:endParaRPr lang="id-ID"/>
        </a:p>
      </dgm:t>
    </dgm:pt>
  </dgm:ptLst>
  <dgm:cxnLst>
    <dgm:cxn modelId="{A011A995-2407-4117-A0A4-0B1E23B8A89C}" type="presOf" srcId="{5CB82CB3-D063-4D29-83AF-AD7E0AEBC1AE}" destId="{AFF22778-579A-4034-A3C1-5AA39610B2AF}" srcOrd="0" destOrd="0" presId="urn:microsoft.com/office/officeart/2005/8/layout/vList2"/>
    <dgm:cxn modelId="{C81BAA23-9196-43EB-B02C-10E913405629}" srcId="{13AD1A4C-A523-415F-862E-86077326C099}" destId="{DB9AA588-6FE2-4C50-BCCD-FDA9BFA2EAED}" srcOrd="0" destOrd="0" parTransId="{8F1B58B0-438A-4B3E-81C8-6415D2D6636C}" sibTransId="{DCD4F5AC-34D0-49CA-A826-2C192FA55DA3}"/>
    <dgm:cxn modelId="{3F77759C-2CF2-4C04-9739-5B90F9B87233}" type="presOf" srcId="{13AD1A4C-A523-415F-862E-86077326C099}" destId="{10EEE5BB-1115-4AA8-A493-531E8B060112}" srcOrd="0" destOrd="0" presId="urn:microsoft.com/office/officeart/2005/8/layout/vList2"/>
    <dgm:cxn modelId="{2514D2FF-C84B-478E-B52C-3051DD95BAF9}" srcId="{C968CDAD-5D47-4F41-BAEE-B12F4013A850}" destId="{B63CD7C6-2562-4417-BD22-8D2E44159D05}" srcOrd="0" destOrd="0" parTransId="{95183DA3-77FB-4B96-9989-4CFB6908078C}" sibTransId="{2793B1A5-A39E-40DD-99A2-9931876227AB}"/>
    <dgm:cxn modelId="{EEC59934-8947-42E6-8CCB-17F3A03F2B6C}" srcId="{5CB82CB3-D063-4D29-83AF-AD7E0AEBC1AE}" destId="{13AD1A4C-A523-415F-862E-86077326C099}" srcOrd="0" destOrd="0" parTransId="{427E8917-16AD-4275-9A1A-C57793E3912D}" sibTransId="{0F376C03-144F-46D5-A739-E1115B80F9E3}"/>
    <dgm:cxn modelId="{501877EA-0461-4B15-ACA0-D71AA27DDA09}" type="presOf" srcId="{C968CDAD-5D47-4F41-BAEE-B12F4013A850}" destId="{78202E4E-9499-444E-B622-DD18C70EDCAA}" srcOrd="0" destOrd="0" presId="urn:microsoft.com/office/officeart/2005/8/layout/vList2"/>
    <dgm:cxn modelId="{D6A6E647-B79C-4AB3-915A-39D9038F6C87}" type="presOf" srcId="{B63CD7C6-2562-4417-BD22-8D2E44159D05}" destId="{8BC3673B-EDD7-4C23-B9A9-6B2ABF7263EC}" srcOrd="0" destOrd="0" presId="urn:microsoft.com/office/officeart/2005/8/layout/vList2"/>
    <dgm:cxn modelId="{AFDED494-37E3-470E-8255-2919633EFE6E}" srcId="{5CB82CB3-D063-4D29-83AF-AD7E0AEBC1AE}" destId="{C968CDAD-5D47-4F41-BAEE-B12F4013A850}" srcOrd="1" destOrd="0" parTransId="{3D238FE0-32D1-450A-8814-B957284CA649}" sibTransId="{7FF54099-0B07-46DF-BB3A-16E1F6FF231E}"/>
    <dgm:cxn modelId="{E8F93A3E-6C6A-4785-805E-F437E1E81041}" type="presOf" srcId="{DB9AA588-6FE2-4C50-BCCD-FDA9BFA2EAED}" destId="{C51B3449-8E35-4C31-87A3-D9A4761CA124}" srcOrd="0" destOrd="0" presId="urn:microsoft.com/office/officeart/2005/8/layout/vList2"/>
    <dgm:cxn modelId="{BFA0C36C-6404-4E3D-AB08-D4003220F125}" type="presParOf" srcId="{AFF22778-579A-4034-A3C1-5AA39610B2AF}" destId="{10EEE5BB-1115-4AA8-A493-531E8B060112}" srcOrd="0" destOrd="0" presId="urn:microsoft.com/office/officeart/2005/8/layout/vList2"/>
    <dgm:cxn modelId="{31CA901A-0C1D-4CD9-A21E-1438557F3CC5}" type="presParOf" srcId="{AFF22778-579A-4034-A3C1-5AA39610B2AF}" destId="{C51B3449-8E35-4C31-87A3-D9A4761CA124}" srcOrd="1" destOrd="0" presId="urn:microsoft.com/office/officeart/2005/8/layout/vList2"/>
    <dgm:cxn modelId="{0187FF60-C619-4BD4-A8CE-D63F5B54113A}" type="presParOf" srcId="{AFF22778-579A-4034-A3C1-5AA39610B2AF}" destId="{78202E4E-9499-444E-B622-DD18C70EDCAA}" srcOrd="2" destOrd="0" presId="urn:microsoft.com/office/officeart/2005/8/layout/vList2"/>
    <dgm:cxn modelId="{2685C5A8-0429-430B-AD7F-549E4C686308}" type="presParOf" srcId="{AFF22778-579A-4034-A3C1-5AA39610B2AF}" destId="{8BC3673B-EDD7-4C23-B9A9-6B2ABF7263E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1550A8-2C01-4D8B-A2DE-D0F7140C70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d-ID"/>
        </a:p>
      </dgm:t>
    </dgm:pt>
    <dgm:pt modelId="{E2C41BCF-E495-40D0-A795-2DEF4B9AB84C}">
      <dgm:prSet phldrT="[Text]"/>
      <dgm:spPr/>
      <dgm:t>
        <a:bodyPr/>
        <a:lstStyle/>
        <a:p>
          <a:r>
            <a:rPr lang="id-ID" dirty="0" smtClean="0"/>
            <a:t>Pipi &amp; Bibir</a:t>
          </a:r>
          <a:endParaRPr lang="id-ID" dirty="0"/>
        </a:p>
      </dgm:t>
    </dgm:pt>
    <dgm:pt modelId="{AFF3498C-75BC-4BC7-BCA4-A3319723322A}" type="parTrans" cxnId="{E33DE8ED-E2FC-45CA-98B1-07C8C7DE4809}">
      <dgm:prSet/>
      <dgm:spPr/>
      <dgm:t>
        <a:bodyPr/>
        <a:lstStyle/>
        <a:p>
          <a:endParaRPr lang="id-ID"/>
        </a:p>
      </dgm:t>
    </dgm:pt>
    <dgm:pt modelId="{73BB2BF6-9292-4B61-BC6C-5DF7321F4F36}" type="sibTrans" cxnId="{E33DE8ED-E2FC-45CA-98B1-07C8C7DE4809}">
      <dgm:prSet/>
      <dgm:spPr/>
      <dgm:t>
        <a:bodyPr/>
        <a:lstStyle/>
        <a:p>
          <a:endParaRPr lang="id-ID"/>
        </a:p>
      </dgm:t>
    </dgm:pt>
    <dgm:pt modelId="{53E73CA1-920F-421E-8F91-AC2A4C7F8D37}">
      <dgm:prSet phldrT="[Text]"/>
      <dgm:spPr/>
      <dgm:t>
        <a:bodyPr/>
        <a:lstStyle/>
        <a:p>
          <a:r>
            <a:rPr lang="id-ID" dirty="0" smtClean="0"/>
            <a:t>Tersusun oleh otot-otot yang berfungsi untuk mengunyah dan berbicara. Di sebelah luar, pipi dan bibir diselaputi oleh kulit</a:t>
          </a:r>
          <a:endParaRPr lang="id-ID" dirty="0"/>
        </a:p>
      </dgm:t>
    </dgm:pt>
    <dgm:pt modelId="{507479BE-8968-4789-9DF3-9E615B76C48F}" type="parTrans" cxnId="{93B76A38-A269-4AC5-9DE6-52B61505B631}">
      <dgm:prSet/>
      <dgm:spPr/>
      <dgm:t>
        <a:bodyPr/>
        <a:lstStyle/>
        <a:p>
          <a:endParaRPr lang="id-ID"/>
        </a:p>
      </dgm:t>
    </dgm:pt>
    <dgm:pt modelId="{4B7B11BB-A367-4CAD-8F9D-CCBC829EF001}" type="sibTrans" cxnId="{93B76A38-A269-4AC5-9DE6-52B61505B631}">
      <dgm:prSet/>
      <dgm:spPr/>
      <dgm:t>
        <a:bodyPr/>
        <a:lstStyle/>
        <a:p>
          <a:endParaRPr lang="id-ID"/>
        </a:p>
      </dgm:t>
    </dgm:pt>
    <dgm:pt modelId="{5BE6BB77-5AD5-4962-B5CD-63ADBE4571A4}">
      <dgm:prSet phldrT="[Text]"/>
      <dgm:spPr/>
      <dgm:t>
        <a:bodyPr/>
        <a:lstStyle/>
        <a:p>
          <a:r>
            <a:rPr lang="id-ID" dirty="0" smtClean="0"/>
            <a:t>Lidah (Lingua)</a:t>
          </a:r>
          <a:endParaRPr lang="id-ID" dirty="0"/>
        </a:p>
      </dgm:t>
    </dgm:pt>
    <dgm:pt modelId="{D7F82D56-FAA5-4B35-87E7-6D070724594A}" type="parTrans" cxnId="{EA770D51-2775-4212-B08D-9C67E7B7B001}">
      <dgm:prSet/>
      <dgm:spPr/>
      <dgm:t>
        <a:bodyPr/>
        <a:lstStyle/>
        <a:p>
          <a:endParaRPr lang="id-ID"/>
        </a:p>
      </dgm:t>
    </dgm:pt>
    <dgm:pt modelId="{703C82DB-799C-4527-88C7-D6E76C451A47}" type="sibTrans" cxnId="{EA770D51-2775-4212-B08D-9C67E7B7B001}">
      <dgm:prSet/>
      <dgm:spPr/>
      <dgm:t>
        <a:bodyPr/>
        <a:lstStyle/>
        <a:p>
          <a:endParaRPr lang="id-ID"/>
        </a:p>
      </dgm:t>
    </dgm:pt>
    <dgm:pt modelId="{4079530D-D06E-4D91-B350-B1DC3E0A52AD}">
      <dgm:prSet phldrT="[Text]"/>
      <dgm:spPr/>
      <dgm:t>
        <a:bodyPr/>
        <a:lstStyle/>
        <a:p>
          <a:r>
            <a:rPr lang="id-ID" dirty="0" smtClean="0"/>
            <a:t>Daerah sensitif rasa manis terdapat pada ujung lidah, rasa asin pada bagian depan, rasa asam, ada pada sisi kiri dan kanan lidah, dan rasa pahit pada bagian belakang</a:t>
          </a:r>
          <a:endParaRPr lang="id-ID" dirty="0"/>
        </a:p>
      </dgm:t>
    </dgm:pt>
    <dgm:pt modelId="{DC520AD5-A1A8-4AA0-B8BC-17E52E446AEB}" type="parTrans" cxnId="{8A829D53-F302-4A15-93F8-A61375C73CE9}">
      <dgm:prSet/>
      <dgm:spPr/>
      <dgm:t>
        <a:bodyPr/>
        <a:lstStyle/>
        <a:p>
          <a:endParaRPr lang="id-ID"/>
        </a:p>
      </dgm:t>
    </dgm:pt>
    <dgm:pt modelId="{6646DC90-3D0E-44B0-ACF8-6F0C00F78B7E}" type="sibTrans" cxnId="{8A829D53-F302-4A15-93F8-A61375C73CE9}">
      <dgm:prSet/>
      <dgm:spPr/>
      <dgm:t>
        <a:bodyPr/>
        <a:lstStyle/>
        <a:p>
          <a:endParaRPr lang="id-ID"/>
        </a:p>
      </dgm:t>
    </dgm:pt>
    <dgm:pt modelId="{0B907111-110D-4431-A9EA-0D832A8BB287}" type="pres">
      <dgm:prSet presAssocID="{921550A8-2C01-4D8B-A2DE-D0F7140C7091}" presName="linear" presStyleCnt="0">
        <dgm:presLayoutVars>
          <dgm:animLvl val="lvl"/>
          <dgm:resizeHandles val="exact"/>
        </dgm:presLayoutVars>
      </dgm:prSet>
      <dgm:spPr/>
      <dgm:t>
        <a:bodyPr/>
        <a:lstStyle/>
        <a:p>
          <a:endParaRPr lang="id-ID"/>
        </a:p>
      </dgm:t>
    </dgm:pt>
    <dgm:pt modelId="{9F6152D3-BE64-452D-84CB-2AF44A564407}" type="pres">
      <dgm:prSet presAssocID="{E2C41BCF-E495-40D0-A795-2DEF4B9AB84C}" presName="parentText" presStyleLbl="node1" presStyleIdx="0" presStyleCnt="2">
        <dgm:presLayoutVars>
          <dgm:chMax val="0"/>
          <dgm:bulletEnabled val="1"/>
        </dgm:presLayoutVars>
      </dgm:prSet>
      <dgm:spPr/>
      <dgm:t>
        <a:bodyPr/>
        <a:lstStyle/>
        <a:p>
          <a:endParaRPr lang="id-ID"/>
        </a:p>
      </dgm:t>
    </dgm:pt>
    <dgm:pt modelId="{2B06DE2D-1D0E-4B35-A6FA-79E5ED5D5632}" type="pres">
      <dgm:prSet presAssocID="{E2C41BCF-E495-40D0-A795-2DEF4B9AB84C}" presName="childText" presStyleLbl="revTx" presStyleIdx="0" presStyleCnt="2">
        <dgm:presLayoutVars>
          <dgm:bulletEnabled val="1"/>
        </dgm:presLayoutVars>
      </dgm:prSet>
      <dgm:spPr/>
      <dgm:t>
        <a:bodyPr/>
        <a:lstStyle/>
        <a:p>
          <a:endParaRPr lang="id-ID"/>
        </a:p>
      </dgm:t>
    </dgm:pt>
    <dgm:pt modelId="{00DD7234-8970-43E4-BCC4-2D5C836EF0FB}" type="pres">
      <dgm:prSet presAssocID="{5BE6BB77-5AD5-4962-B5CD-63ADBE4571A4}" presName="parentText" presStyleLbl="node1" presStyleIdx="1" presStyleCnt="2">
        <dgm:presLayoutVars>
          <dgm:chMax val="0"/>
          <dgm:bulletEnabled val="1"/>
        </dgm:presLayoutVars>
      </dgm:prSet>
      <dgm:spPr/>
      <dgm:t>
        <a:bodyPr/>
        <a:lstStyle/>
        <a:p>
          <a:endParaRPr lang="id-ID"/>
        </a:p>
      </dgm:t>
    </dgm:pt>
    <dgm:pt modelId="{C58FC841-5E7C-4D34-92AC-F3271383D6E1}" type="pres">
      <dgm:prSet presAssocID="{5BE6BB77-5AD5-4962-B5CD-63ADBE4571A4}" presName="childText" presStyleLbl="revTx" presStyleIdx="1" presStyleCnt="2">
        <dgm:presLayoutVars>
          <dgm:bulletEnabled val="1"/>
        </dgm:presLayoutVars>
      </dgm:prSet>
      <dgm:spPr/>
      <dgm:t>
        <a:bodyPr/>
        <a:lstStyle/>
        <a:p>
          <a:endParaRPr lang="id-ID"/>
        </a:p>
      </dgm:t>
    </dgm:pt>
  </dgm:ptLst>
  <dgm:cxnLst>
    <dgm:cxn modelId="{8A829D53-F302-4A15-93F8-A61375C73CE9}" srcId="{5BE6BB77-5AD5-4962-B5CD-63ADBE4571A4}" destId="{4079530D-D06E-4D91-B350-B1DC3E0A52AD}" srcOrd="0" destOrd="0" parTransId="{DC520AD5-A1A8-4AA0-B8BC-17E52E446AEB}" sibTransId="{6646DC90-3D0E-44B0-ACF8-6F0C00F78B7E}"/>
    <dgm:cxn modelId="{79B3A94B-EC53-4040-8FE7-201C4A7F6625}" type="presOf" srcId="{5BE6BB77-5AD5-4962-B5CD-63ADBE4571A4}" destId="{00DD7234-8970-43E4-BCC4-2D5C836EF0FB}" srcOrd="0" destOrd="0" presId="urn:microsoft.com/office/officeart/2005/8/layout/vList2"/>
    <dgm:cxn modelId="{E33DE8ED-E2FC-45CA-98B1-07C8C7DE4809}" srcId="{921550A8-2C01-4D8B-A2DE-D0F7140C7091}" destId="{E2C41BCF-E495-40D0-A795-2DEF4B9AB84C}" srcOrd="0" destOrd="0" parTransId="{AFF3498C-75BC-4BC7-BCA4-A3319723322A}" sibTransId="{73BB2BF6-9292-4B61-BC6C-5DF7321F4F36}"/>
    <dgm:cxn modelId="{07924792-EC82-49B3-AAC0-F2942D7B98E0}" type="presOf" srcId="{53E73CA1-920F-421E-8F91-AC2A4C7F8D37}" destId="{2B06DE2D-1D0E-4B35-A6FA-79E5ED5D5632}" srcOrd="0" destOrd="0" presId="urn:microsoft.com/office/officeart/2005/8/layout/vList2"/>
    <dgm:cxn modelId="{EA770D51-2775-4212-B08D-9C67E7B7B001}" srcId="{921550A8-2C01-4D8B-A2DE-D0F7140C7091}" destId="{5BE6BB77-5AD5-4962-B5CD-63ADBE4571A4}" srcOrd="1" destOrd="0" parTransId="{D7F82D56-FAA5-4B35-87E7-6D070724594A}" sibTransId="{703C82DB-799C-4527-88C7-D6E76C451A47}"/>
    <dgm:cxn modelId="{6F0F2296-30DC-4097-B275-B216BF86DE54}" type="presOf" srcId="{4079530D-D06E-4D91-B350-B1DC3E0A52AD}" destId="{C58FC841-5E7C-4D34-92AC-F3271383D6E1}" srcOrd="0" destOrd="0" presId="urn:microsoft.com/office/officeart/2005/8/layout/vList2"/>
    <dgm:cxn modelId="{93B76A38-A269-4AC5-9DE6-52B61505B631}" srcId="{E2C41BCF-E495-40D0-A795-2DEF4B9AB84C}" destId="{53E73CA1-920F-421E-8F91-AC2A4C7F8D37}" srcOrd="0" destOrd="0" parTransId="{507479BE-8968-4789-9DF3-9E615B76C48F}" sibTransId="{4B7B11BB-A367-4CAD-8F9D-CCBC829EF001}"/>
    <dgm:cxn modelId="{F953897C-6192-4987-B178-8EE5B4F96BB9}" type="presOf" srcId="{E2C41BCF-E495-40D0-A795-2DEF4B9AB84C}" destId="{9F6152D3-BE64-452D-84CB-2AF44A564407}" srcOrd="0" destOrd="0" presId="urn:microsoft.com/office/officeart/2005/8/layout/vList2"/>
    <dgm:cxn modelId="{51A6AEE7-1BD2-4A37-A884-42F8A709F6C1}" type="presOf" srcId="{921550A8-2C01-4D8B-A2DE-D0F7140C7091}" destId="{0B907111-110D-4431-A9EA-0D832A8BB287}" srcOrd="0" destOrd="0" presId="urn:microsoft.com/office/officeart/2005/8/layout/vList2"/>
    <dgm:cxn modelId="{1CDFA786-4B90-49F4-88D3-3FDBDA207BB1}" type="presParOf" srcId="{0B907111-110D-4431-A9EA-0D832A8BB287}" destId="{9F6152D3-BE64-452D-84CB-2AF44A564407}" srcOrd="0" destOrd="0" presId="urn:microsoft.com/office/officeart/2005/8/layout/vList2"/>
    <dgm:cxn modelId="{540D03C8-BDAC-4688-85C2-88A0634BBDF9}" type="presParOf" srcId="{0B907111-110D-4431-A9EA-0D832A8BB287}" destId="{2B06DE2D-1D0E-4B35-A6FA-79E5ED5D5632}" srcOrd="1" destOrd="0" presId="urn:microsoft.com/office/officeart/2005/8/layout/vList2"/>
    <dgm:cxn modelId="{4EB6C746-3E54-4555-82FC-D018CC5CC9FB}" type="presParOf" srcId="{0B907111-110D-4431-A9EA-0D832A8BB287}" destId="{00DD7234-8970-43E4-BCC4-2D5C836EF0FB}" srcOrd="2" destOrd="0" presId="urn:microsoft.com/office/officeart/2005/8/layout/vList2"/>
    <dgm:cxn modelId="{BBC5245A-6ACE-4E87-BABA-9E0DAF40E507}" type="presParOf" srcId="{0B907111-110D-4431-A9EA-0D832A8BB287}" destId="{C58FC841-5E7C-4D34-92AC-F3271383D6E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16DB61-9C2A-4B98-9BA3-5FAB2F104CD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id-ID"/>
        </a:p>
      </dgm:t>
    </dgm:pt>
    <dgm:pt modelId="{3E0621D7-BE86-45C7-9CAD-342C45F53DE5}">
      <dgm:prSet phldrT="[Text]"/>
      <dgm:spPr/>
      <dgm:t>
        <a:bodyPr/>
        <a:lstStyle/>
        <a:p>
          <a:r>
            <a:rPr lang="id-ID" dirty="0" smtClean="0"/>
            <a:t>Sel goblet</a:t>
          </a:r>
          <a:endParaRPr lang="id-ID" dirty="0"/>
        </a:p>
      </dgm:t>
    </dgm:pt>
    <dgm:pt modelId="{05E33226-14B4-4B93-8145-24103FCF0FFF}" type="parTrans" cxnId="{FCEFCC32-2EB7-4F2A-9735-54D89061512D}">
      <dgm:prSet/>
      <dgm:spPr/>
      <dgm:t>
        <a:bodyPr/>
        <a:lstStyle/>
        <a:p>
          <a:endParaRPr lang="id-ID"/>
        </a:p>
      </dgm:t>
    </dgm:pt>
    <dgm:pt modelId="{54A1EB31-4C19-4006-8B2C-3ADC722E9CD0}" type="sibTrans" cxnId="{FCEFCC32-2EB7-4F2A-9735-54D89061512D}">
      <dgm:prSet/>
      <dgm:spPr/>
      <dgm:t>
        <a:bodyPr/>
        <a:lstStyle/>
        <a:p>
          <a:endParaRPr lang="id-ID"/>
        </a:p>
      </dgm:t>
    </dgm:pt>
    <dgm:pt modelId="{6F1DA7DB-3BE2-478B-927C-A7995CB66397}">
      <dgm:prSet phldrT="[Text]"/>
      <dgm:spPr/>
      <dgm:t>
        <a:bodyPr/>
        <a:lstStyle/>
        <a:p>
          <a:r>
            <a:rPr lang="id-ID" dirty="0" smtClean="0"/>
            <a:t>disebut juga dengan mucous neck cell, yang berfungsi untuk mensekresi mukus. Mukus, bersama-sama dengan HCO3, membentuk sistem pertahanan nonspesifik lambung (gastric </a:t>
          </a:r>
          <a:r>
            <a:rPr lang="nn-NO" dirty="0" smtClean="0"/>
            <a:t>mucosal barrier) yang berfungsi untuk</a:t>
          </a:r>
          <a:r>
            <a:rPr lang="id-ID" dirty="0" smtClean="0"/>
            <a:t> melindungi epitel lambung</a:t>
          </a:r>
          <a:endParaRPr lang="id-ID" dirty="0"/>
        </a:p>
      </dgm:t>
    </dgm:pt>
    <dgm:pt modelId="{07361113-DF6C-4AB1-951D-1D97AB8FE933}" type="parTrans" cxnId="{288BFE12-6FDE-469E-BC5F-A423AC72683D}">
      <dgm:prSet/>
      <dgm:spPr/>
      <dgm:t>
        <a:bodyPr/>
        <a:lstStyle/>
        <a:p>
          <a:endParaRPr lang="id-ID"/>
        </a:p>
      </dgm:t>
    </dgm:pt>
    <dgm:pt modelId="{CEB469FB-6183-4085-A26E-A573D5853248}" type="sibTrans" cxnId="{288BFE12-6FDE-469E-BC5F-A423AC72683D}">
      <dgm:prSet/>
      <dgm:spPr/>
      <dgm:t>
        <a:bodyPr/>
        <a:lstStyle/>
        <a:p>
          <a:endParaRPr lang="id-ID"/>
        </a:p>
      </dgm:t>
    </dgm:pt>
    <dgm:pt modelId="{9F784D41-EC93-4B8E-87AD-E41BE3103E55}">
      <dgm:prSet phldrT="[Text]"/>
      <dgm:spPr/>
      <dgm:t>
        <a:bodyPr/>
        <a:lstStyle/>
        <a:p>
          <a:r>
            <a:rPr lang="id-ID" dirty="0" smtClean="0"/>
            <a:t>Sel parietal</a:t>
          </a:r>
          <a:endParaRPr lang="id-ID" dirty="0"/>
        </a:p>
      </dgm:t>
    </dgm:pt>
    <dgm:pt modelId="{2EEA18CD-0A38-4E3C-BBB1-B4114900480E}" type="parTrans" cxnId="{688D52FA-4BD4-43F1-9270-6E05939DC1F9}">
      <dgm:prSet/>
      <dgm:spPr/>
      <dgm:t>
        <a:bodyPr/>
        <a:lstStyle/>
        <a:p>
          <a:endParaRPr lang="id-ID"/>
        </a:p>
      </dgm:t>
    </dgm:pt>
    <dgm:pt modelId="{B9D2565C-56DD-42A3-A8F4-5A1BB23817FC}" type="sibTrans" cxnId="{688D52FA-4BD4-43F1-9270-6E05939DC1F9}">
      <dgm:prSet/>
      <dgm:spPr/>
      <dgm:t>
        <a:bodyPr/>
        <a:lstStyle/>
        <a:p>
          <a:endParaRPr lang="id-ID"/>
        </a:p>
      </dgm:t>
    </dgm:pt>
    <dgm:pt modelId="{01085C93-80B9-4244-A863-F115414D3D45}">
      <dgm:prSet phldrT="[Text]"/>
      <dgm:spPr/>
      <dgm:t>
        <a:bodyPr/>
        <a:lstStyle/>
        <a:p>
          <a:r>
            <a:rPr lang="id-ID" dirty="0" smtClean="0"/>
            <a:t>berfungsi untuk </a:t>
          </a:r>
          <a:r>
            <a:rPr lang="pt-BR" dirty="0" smtClean="0"/>
            <a:t>memproduksi asam klorida (HCl). Asam</a:t>
          </a:r>
          <a:r>
            <a:rPr lang="id-ID" dirty="0" smtClean="0"/>
            <a:t>ini berfungsi untuk membunuh bakteri </a:t>
          </a:r>
          <a:r>
            <a:rPr lang="nl-NL" dirty="0" smtClean="0"/>
            <a:t>dan denaturasi protein dan membuat</a:t>
          </a:r>
          <a:r>
            <a:rPr lang="id-ID" dirty="0" smtClean="0"/>
            <a:t> </a:t>
          </a:r>
          <a:r>
            <a:rPr lang="sv-SE" dirty="0" smtClean="0"/>
            <a:t>suasana lambung menjadi asam dengan</a:t>
          </a:r>
          <a:r>
            <a:rPr lang="id-ID" dirty="0" smtClean="0"/>
            <a:t> PH 1,5 sampai dengan 3.</a:t>
          </a:r>
          <a:endParaRPr lang="id-ID" dirty="0"/>
        </a:p>
      </dgm:t>
    </dgm:pt>
    <dgm:pt modelId="{D04A028F-913A-4BCF-BA79-30D54E843AF8}" type="parTrans" cxnId="{D2C48628-2AF4-4226-BFF3-69F4E5189D45}">
      <dgm:prSet/>
      <dgm:spPr/>
      <dgm:t>
        <a:bodyPr/>
        <a:lstStyle/>
        <a:p>
          <a:endParaRPr lang="id-ID"/>
        </a:p>
      </dgm:t>
    </dgm:pt>
    <dgm:pt modelId="{2CFE0EC5-C20D-497B-AA12-C37546DAC861}" type="sibTrans" cxnId="{D2C48628-2AF4-4226-BFF3-69F4E5189D45}">
      <dgm:prSet/>
      <dgm:spPr/>
      <dgm:t>
        <a:bodyPr/>
        <a:lstStyle/>
        <a:p>
          <a:endParaRPr lang="id-ID"/>
        </a:p>
      </dgm:t>
    </dgm:pt>
    <dgm:pt modelId="{2FDA9462-900E-40B8-BA41-E7C93936A297}">
      <dgm:prSet phldrT="[Text]"/>
      <dgm:spPr/>
      <dgm:t>
        <a:bodyPr/>
        <a:lstStyle/>
        <a:p>
          <a:r>
            <a:rPr lang="id-ID" dirty="0" smtClean="0"/>
            <a:t>Sel Chief</a:t>
          </a:r>
          <a:endParaRPr lang="id-ID" dirty="0"/>
        </a:p>
      </dgm:t>
    </dgm:pt>
    <dgm:pt modelId="{94E388F5-C041-40D7-AA42-F95919DCDA1C}" type="parTrans" cxnId="{AE03C5E3-757D-4E0F-B028-A1AD9188AB7B}">
      <dgm:prSet/>
      <dgm:spPr/>
      <dgm:t>
        <a:bodyPr/>
        <a:lstStyle/>
        <a:p>
          <a:endParaRPr lang="id-ID"/>
        </a:p>
      </dgm:t>
    </dgm:pt>
    <dgm:pt modelId="{33629EF0-1B94-4A86-8217-569D162177B3}" type="sibTrans" cxnId="{AE03C5E3-757D-4E0F-B028-A1AD9188AB7B}">
      <dgm:prSet/>
      <dgm:spPr/>
      <dgm:t>
        <a:bodyPr/>
        <a:lstStyle/>
        <a:p>
          <a:endParaRPr lang="id-ID"/>
        </a:p>
      </dgm:t>
    </dgm:pt>
    <dgm:pt modelId="{37C6104E-C74E-4F5B-89C8-E475CA0F3BDA}">
      <dgm:prSet phldrT="[Text]"/>
      <dgm:spPr/>
      <dgm:t>
        <a:bodyPr/>
        <a:lstStyle/>
        <a:p>
          <a:r>
            <a:rPr lang="id-ID" dirty="0" smtClean="0"/>
            <a:t>Memproduksi pepsinogen yang kemudian diaktifkan oleh HCl menjadi pepsin. Pepsin berfungsi untuk </a:t>
          </a:r>
          <a:r>
            <a:rPr lang="fi-FI" dirty="0" smtClean="0"/>
            <a:t>memecah protein. Selain itu, sel ini</a:t>
          </a:r>
          <a:r>
            <a:rPr lang="id-ID" dirty="0" smtClean="0"/>
            <a:t> </a:t>
          </a:r>
          <a:r>
            <a:rPr lang="es-ES" dirty="0" smtClean="0"/>
            <a:t>juga </a:t>
          </a:r>
          <a:r>
            <a:rPr lang="es-ES" dirty="0" err="1" smtClean="0"/>
            <a:t>memproduksi</a:t>
          </a:r>
          <a:r>
            <a:rPr lang="es-ES" dirty="0" smtClean="0"/>
            <a:t> </a:t>
          </a:r>
          <a:r>
            <a:rPr lang="es-ES" dirty="0" err="1" smtClean="0"/>
            <a:t>enzim</a:t>
          </a:r>
          <a:r>
            <a:rPr lang="es-ES" dirty="0" smtClean="0"/>
            <a:t> </a:t>
          </a:r>
          <a:r>
            <a:rPr lang="es-ES" dirty="0" err="1" smtClean="0"/>
            <a:t>lipase</a:t>
          </a:r>
          <a:r>
            <a:rPr lang="es-ES" dirty="0" smtClean="0"/>
            <a:t> yang</a:t>
          </a:r>
          <a:r>
            <a:rPr lang="id-ID" dirty="0" smtClean="0"/>
            <a:t> berperan dalam proses hidrolisis lemak dengan memecah lemak menjadi asam </a:t>
          </a:r>
          <a:r>
            <a:rPr lang="nl-NL" dirty="0" smtClean="0"/>
            <a:t>lemak dan gliserol dan enzim rennin</a:t>
          </a:r>
          <a:r>
            <a:rPr lang="id-ID" dirty="0" smtClean="0"/>
            <a:t> yang berfungsi untuk mencerna susu.</a:t>
          </a:r>
          <a:endParaRPr lang="id-ID" dirty="0"/>
        </a:p>
      </dgm:t>
    </dgm:pt>
    <dgm:pt modelId="{487ED477-CDA7-43DF-8C3A-9B5310194E8A}" type="parTrans" cxnId="{2811D90E-4048-438C-8A8B-E462E756A279}">
      <dgm:prSet/>
      <dgm:spPr/>
      <dgm:t>
        <a:bodyPr/>
        <a:lstStyle/>
        <a:p>
          <a:endParaRPr lang="id-ID"/>
        </a:p>
      </dgm:t>
    </dgm:pt>
    <dgm:pt modelId="{D788EC9D-E4C5-4A0A-8B8A-B658256CE4C1}" type="sibTrans" cxnId="{2811D90E-4048-438C-8A8B-E462E756A279}">
      <dgm:prSet/>
      <dgm:spPr/>
      <dgm:t>
        <a:bodyPr/>
        <a:lstStyle/>
        <a:p>
          <a:endParaRPr lang="id-ID"/>
        </a:p>
      </dgm:t>
    </dgm:pt>
    <dgm:pt modelId="{1101BF0D-317D-4869-B5FD-2B6E8CDBD5E5}" type="pres">
      <dgm:prSet presAssocID="{D216DB61-9C2A-4B98-9BA3-5FAB2F104CD2}" presName="linear" presStyleCnt="0">
        <dgm:presLayoutVars>
          <dgm:animLvl val="lvl"/>
          <dgm:resizeHandles val="exact"/>
        </dgm:presLayoutVars>
      </dgm:prSet>
      <dgm:spPr/>
      <dgm:t>
        <a:bodyPr/>
        <a:lstStyle/>
        <a:p>
          <a:endParaRPr lang="id-ID"/>
        </a:p>
      </dgm:t>
    </dgm:pt>
    <dgm:pt modelId="{E583072B-F83C-4CD1-AF6A-166B560C0A50}" type="pres">
      <dgm:prSet presAssocID="{3E0621D7-BE86-45C7-9CAD-342C45F53DE5}" presName="parentText" presStyleLbl="node1" presStyleIdx="0" presStyleCnt="3">
        <dgm:presLayoutVars>
          <dgm:chMax val="0"/>
          <dgm:bulletEnabled val="1"/>
        </dgm:presLayoutVars>
      </dgm:prSet>
      <dgm:spPr/>
      <dgm:t>
        <a:bodyPr/>
        <a:lstStyle/>
        <a:p>
          <a:endParaRPr lang="id-ID"/>
        </a:p>
      </dgm:t>
    </dgm:pt>
    <dgm:pt modelId="{782D748F-8DE1-4155-B3DE-683564E2114E}" type="pres">
      <dgm:prSet presAssocID="{3E0621D7-BE86-45C7-9CAD-342C45F53DE5}" presName="childText" presStyleLbl="revTx" presStyleIdx="0" presStyleCnt="3">
        <dgm:presLayoutVars>
          <dgm:bulletEnabled val="1"/>
        </dgm:presLayoutVars>
      </dgm:prSet>
      <dgm:spPr/>
      <dgm:t>
        <a:bodyPr/>
        <a:lstStyle/>
        <a:p>
          <a:endParaRPr lang="id-ID"/>
        </a:p>
      </dgm:t>
    </dgm:pt>
    <dgm:pt modelId="{7A04C9FF-4E08-4083-9E3F-EFD7D411686F}" type="pres">
      <dgm:prSet presAssocID="{9F784D41-EC93-4B8E-87AD-E41BE3103E55}" presName="parentText" presStyleLbl="node1" presStyleIdx="1" presStyleCnt="3">
        <dgm:presLayoutVars>
          <dgm:chMax val="0"/>
          <dgm:bulletEnabled val="1"/>
        </dgm:presLayoutVars>
      </dgm:prSet>
      <dgm:spPr/>
      <dgm:t>
        <a:bodyPr/>
        <a:lstStyle/>
        <a:p>
          <a:endParaRPr lang="id-ID"/>
        </a:p>
      </dgm:t>
    </dgm:pt>
    <dgm:pt modelId="{F274FCC7-5990-46ED-841A-8FFAE8D23F77}" type="pres">
      <dgm:prSet presAssocID="{9F784D41-EC93-4B8E-87AD-E41BE3103E55}" presName="childText" presStyleLbl="revTx" presStyleIdx="1" presStyleCnt="3">
        <dgm:presLayoutVars>
          <dgm:bulletEnabled val="1"/>
        </dgm:presLayoutVars>
      </dgm:prSet>
      <dgm:spPr/>
      <dgm:t>
        <a:bodyPr/>
        <a:lstStyle/>
        <a:p>
          <a:endParaRPr lang="id-ID"/>
        </a:p>
      </dgm:t>
    </dgm:pt>
    <dgm:pt modelId="{F14B44A5-398B-4701-8C40-0E90A6507B83}" type="pres">
      <dgm:prSet presAssocID="{2FDA9462-900E-40B8-BA41-E7C93936A297}" presName="parentText" presStyleLbl="node1" presStyleIdx="2" presStyleCnt="3">
        <dgm:presLayoutVars>
          <dgm:chMax val="0"/>
          <dgm:bulletEnabled val="1"/>
        </dgm:presLayoutVars>
      </dgm:prSet>
      <dgm:spPr/>
      <dgm:t>
        <a:bodyPr/>
        <a:lstStyle/>
        <a:p>
          <a:endParaRPr lang="id-ID"/>
        </a:p>
      </dgm:t>
    </dgm:pt>
    <dgm:pt modelId="{232A06CD-ACFB-4992-876A-FF2D92BC6E10}" type="pres">
      <dgm:prSet presAssocID="{2FDA9462-900E-40B8-BA41-E7C93936A297}" presName="childText" presStyleLbl="revTx" presStyleIdx="2" presStyleCnt="3">
        <dgm:presLayoutVars>
          <dgm:bulletEnabled val="1"/>
        </dgm:presLayoutVars>
      </dgm:prSet>
      <dgm:spPr/>
      <dgm:t>
        <a:bodyPr/>
        <a:lstStyle/>
        <a:p>
          <a:endParaRPr lang="id-ID"/>
        </a:p>
      </dgm:t>
    </dgm:pt>
  </dgm:ptLst>
  <dgm:cxnLst>
    <dgm:cxn modelId="{FCEFCC32-2EB7-4F2A-9735-54D89061512D}" srcId="{D216DB61-9C2A-4B98-9BA3-5FAB2F104CD2}" destId="{3E0621D7-BE86-45C7-9CAD-342C45F53DE5}" srcOrd="0" destOrd="0" parTransId="{05E33226-14B4-4B93-8145-24103FCF0FFF}" sibTransId="{54A1EB31-4C19-4006-8B2C-3ADC722E9CD0}"/>
    <dgm:cxn modelId="{AE03C5E3-757D-4E0F-B028-A1AD9188AB7B}" srcId="{D216DB61-9C2A-4B98-9BA3-5FAB2F104CD2}" destId="{2FDA9462-900E-40B8-BA41-E7C93936A297}" srcOrd="2" destOrd="0" parTransId="{94E388F5-C041-40D7-AA42-F95919DCDA1C}" sibTransId="{33629EF0-1B94-4A86-8217-569D162177B3}"/>
    <dgm:cxn modelId="{288BFE12-6FDE-469E-BC5F-A423AC72683D}" srcId="{3E0621D7-BE86-45C7-9CAD-342C45F53DE5}" destId="{6F1DA7DB-3BE2-478B-927C-A7995CB66397}" srcOrd="0" destOrd="0" parTransId="{07361113-DF6C-4AB1-951D-1D97AB8FE933}" sibTransId="{CEB469FB-6183-4085-A26E-A573D5853248}"/>
    <dgm:cxn modelId="{7701EA33-44B1-4095-A4C8-7E708A2E8823}" type="presOf" srcId="{D216DB61-9C2A-4B98-9BA3-5FAB2F104CD2}" destId="{1101BF0D-317D-4869-B5FD-2B6E8CDBD5E5}" srcOrd="0" destOrd="0" presId="urn:microsoft.com/office/officeart/2005/8/layout/vList2"/>
    <dgm:cxn modelId="{A0F456E9-6AA4-459B-AFD2-DCC4F6C65ECA}" type="presOf" srcId="{9F784D41-EC93-4B8E-87AD-E41BE3103E55}" destId="{7A04C9FF-4E08-4083-9E3F-EFD7D411686F}" srcOrd="0" destOrd="0" presId="urn:microsoft.com/office/officeart/2005/8/layout/vList2"/>
    <dgm:cxn modelId="{2811D90E-4048-438C-8A8B-E462E756A279}" srcId="{2FDA9462-900E-40B8-BA41-E7C93936A297}" destId="{37C6104E-C74E-4F5B-89C8-E475CA0F3BDA}" srcOrd="0" destOrd="0" parTransId="{487ED477-CDA7-43DF-8C3A-9B5310194E8A}" sibTransId="{D788EC9D-E4C5-4A0A-8B8A-B658256CE4C1}"/>
    <dgm:cxn modelId="{6A04106A-B95D-4EA9-BCFB-AD38E61BC40E}" type="presOf" srcId="{3E0621D7-BE86-45C7-9CAD-342C45F53DE5}" destId="{E583072B-F83C-4CD1-AF6A-166B560C0A50}" srcOrd="0" destOrd="0" presId="urn:microsoft.com/office/officeart/2005/8/layout/vList2"/>
    <dgm:cxn modelId="{8076A1A8-E16C-4A54-9AFC-324DE58678B2}" type="presOf" srcId="{01085C93-80B9-4244-A863-F115414D3D45}" destId="{F274FCC7-5990-46ED-841A-8FFAE8D23F77}" srcOrd="0" destOrd="0" presId="urn:microsoft.com/office/officeart/2005/8/layout/vList2"/>
    <dgm:cxn modelId="{3573DCAB-C202-462E-B0A1-DC220C0E5EC0}" type="presOf" srcId="{2FDA9462-900E-40B8-BA41-E7C93936A297}" destId="{F14B44A5-398B-4701-8C40-0E90A6507B83}" srcOrd="0" destOrd="0" presId="urn:microsoft.com/office/officeart/2005/8/layout/vList2"/>
    <dgm:cxn modelId="{688D52FA-4BD4-43F1-9270-6E05939DC1F9}" srcId="{D216DB61-9C2A-4B98-9BA3-5FAB2F104CD2}" destId="{9F784D41-EC93-4B8E-87AD-E41BE3103E55}" srcOrd="1" destOrd="0" parTransId="{2EEA18CD-0A38-4E3C-BBB1-B4114900480E}" sibTransId="{B9D2565C-56DD-42A3-A8F4-5A1BB23817FC}"/>
    <dgm:cxn modelId="{D2C48628-2AF4-4226-BFF3-69F4E5189D45}" srcId="{9F784D41-EC93-4B8E-87AD-E41BE3103E55}" destId="{01085C93-80B9-4244-A863-F115414D3D45}" srcOrd="0" destOrd="0" parTransId="{D04A028F-913A-4BCF-BA79-30D54E843AF8}" sibTransId="{2CFE0EC5-C20D-497B-AA12-C37546DAC861}"/>
    <dgm:cxn modelId="{E68C7734-9CC4-44FA-99A5-35A1BEE9EB77}" type="presOf" srcId="{6F1DA7DB-3BE2-478B-927C-A7995CB66397}" destId="{782D748F-8DE1-4155-B3DE-683564E2114E}" srcOrd="0" destOrd="0" presId="urn:microsoft.com/office/officeart/2005/8/layout/vList2"/>
    <dgm:cxn modelId="{D387BBBA-C7E1-4BF7-9309-949495B811F0}" type="presOf" srcId="{37C6104E-C74E-4F5B-89C8-E475CA0F3BDA}" destId="{232A06CD-ACFB-4992-876A-FF2D92BC6E10}" srcOrd="0" destOrd="0" presId="urn:microsoft.com/office/officeart/2005/8/layout/vList2"/>
    <dgm:cxn modelId="{AB96395D-D316-4CB4-8B47-35B15648FA28}" type="presParOf" srcId="{1101BF0D-317D-4869-B5FD-2B6E8CDBD5E5}" destId="{E583072B-F83C-4CD1-AF6A-166B560C0A50}" srcOrd="0" destOrd="0" presId="urn:microsoft.com/office/officeart/2005/8/layout/vList2"/>
    <dgm:cxn modelId="{42EA0E9F-FD0E-406B-97DB-A61A614B4300}" type="presParOf" srcId="{1101BF0D-317D-4869-B5FD-2B6E8CDBD5E5}" destId="{782D748F-8DE1-4155-B3DE-683564E2114E}" srcOrd="1" destOrd="0" presId="urn:microsoft.com/office/officeart/2005/8/layout/vList2"/>
    <dgm:cxn modelId="{1F9902AA-2A2D-4701-A585-397993CFDFC4}" type="presParOf" srcId="{1101BF0D-317D-4869-B5FD-2B6E8CDBD5E5}" destId="{7A04C9FF-4E08-4083-9E3F-EFD7D411686F}" srcOrd="2" destOrd="0" presId="urn:microsoft.com/office/officeart/2005/8/layout/vList2"/>
    <dgm:cxn modelId="{3F31CEAE-E7D7-4D70-AC0F-41A28206AAF7}" type="presParOf" srcId="{1101BF0D-317D-4869-B5FD-2B6E8CDBD5E5}" destId="{F274FCC7-5990-46ED-841A-8FFAE8D23F77}" srcOrd="3" destOrd="0" presId="urn:microsoft.com/office/officeart/2005/8/layout/vList2"/>
    <dgm:cxn modelId="{49E4AC55-23D6-4ED2-9FBA-17226099C911}" type="presParOf" srcId="{1101BF0D-317D-4869-B5FD-2B6E8CDBD5E5}" destId="{F14B44A5-398B-4701-8C40-0E90A6507B83}" srcOrd="4" destOrd="0" presId="urn:microsoft.com/office/officeart/2005/8/layout/vList2"/>
    <dgm:cxn modelId="{F7C50144-121B-4EDC-837C-43BE7AD13755}" type="presParOf" srcId="{1101BF0D-317D-4869-B5FD-2B6E8CDBD5E5}" destId="{232A06CD-ACFB-4992-876A-FF2D92BC6E1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16DB61-9C2A-4B98-9BA3-5FAB2F104CD2}"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id-ID"/>
        </a:p>
      </dgm:t>
    </dgm:pt>
    <dgm:pt modelId="{3E0621D7-BE86-45C7-9CAD-342C45F53DE5}">
      <dgm:prSet phldrT="[Text]"/>
      <dgm:spPr/>
      <dgm:t>
        <a:bodyPr/>
        <a:lstStyle/>
        <a:p>
          <a:r>
            <a:rPr lang="id-ID" dirty="0" smtClean="0"/>
            <a:t>Sel G</a:t>
          </a:r>
          <a:endParaRPr lang="id-ID" dirty="0"/>
        </a:p>
      </dgm:t>
    </dgm:pt>
    <dgm:pt modelId="{05E33226-14B4-4B93-8145-24103FCF0FFF}" type="parTrans" cxnId="{FCEFCC32-2EB7-4F2A-9735-54D89061512D}">
      <dgm:prSet/>
      <dgm:spPr/>
      <dgm:t>
        <a:bodyPr/>
        <a:lstStyle/>
        <a:p>
          <a:endParaRPr lang="id-ID"/>
        </a:p>
      </dgm:t>
    </dgm:pt>
    <dgm:pt modelId="{54A1EB31-4C19-4006-8B2C-3ADC722E9CD0}" type="sibTrans" cxnId="{FCEFCC32-2EB7-4F2A-9735-54D89061512D}">
      <dgm:prSet/>
      <dgm:spPr/>
      <dgm:t>
        <a:bodyPr/>
        <a:lstStyle/>
        <a:p>
          <a:endParaRPr lang="id-ID"/>
        </a:p>
      </dgm:t>
    </dgm:pt>
    <dgm:pt modelId="{6F1DA7DB-3BE2-478B-927C-A7995CB66397}">
      <dgm:prSet phldrT="[Text]"/>
      <dgm:spPr/>
      <dgm:t>
        <a:bodyPr/>
        <a:lstStyle/>
        <a:p>
          <a:r>
            <a:rPr lang="id-ID" dirty="0" smtClean="0"/>
            <a:t>yang menghasilkan hormon gastrin. Hormon dilepaskan segera </a:t>
          </a:r>
          <a:r>
            <a:rPr lang="fi-FI" dirty="0" smtClean="0"/>
            <a:t>setelah makanan masuk ke lambung</a:t>
          </a:r>
          <a:r>
            <a:rPr lang="id-ID" dirty="0" smtClean="0"/>
            <a:t> </a:t>
          </a:r>
          <a:r>
            <a:rPr lang="sv-SE" dirty="0" smtClean="0"/>
            <a:t>dan berfungsi untuk memicu sekresi jus</a:t>
          </a:r>
          <a:r>
            <a:rPr lang="id-ID" dirty="0" smtClean="0"/>
            <a:t> digesti oleh kelenjar gaster.</a:t>
          </a:r>
          <a:endParaRPr lang="id-ID" dirty="0"/>
        </a:p>
      </dgm:t>
    </dgm:pt>
    <dgm:pt modelId="{07361113-DF6C-4AB1-951D-1D97AB8FE933}" type="parTrans" cxnId="{288BFE12-6FDE-469E-BC5F-A423AC72683D}">
      <dgm:prSet/>
      <dgm:spPr/>
      <dgm:t>
        <a:bodyPr/>
        <a:lstStyle/>
        <a:p>
          <a:endParaRPr lang="id-ID"/>
        </a:p>
      </dgm:t>
    </dgm:pt>
    <dgm:pt modelId="{CEB469FB-6183-4085-A26E-A573D5853248}" type="sibTrans" cxnId="{288BFE12-6FDE-469E-BC5F-A423AC72683D}">
      <dgm:prSet/>
      <dgm:spPr/>
      <dgm:t>
        <a:bodyPr/>
        <a:lstStyle/>
        <a:p>
          <a:endParaRPr lang="id-ID"/>
        </a:p>
      </dgm:t>
    </dgm:pt>
    <dgm:pt modelId="{9F784D41-EC93-4B8E-87AD-E41BE3103E55}">
      <dgm:prSet phldrT="[Text]"/>
      <dgm:spPr/>
      <dgm:t>
        <a:bodyPr/>
        <a:lstStyle/>
        <a:p>
          <a:r>
            <a:rPr lang="id-ID" dirty="0" smtClean="0"/>
            <a:t>Sel D</a:t>
          </a:r>
          <a:endParaRPr lang="id-ID" dirty="0"/>
        </a:p>
      </dgm:t>
    </dgm:pt>
    <dgm:pt modelId="{2EEA18CD-0A38-4E3C-BBB1-B4114900480E}" type="parTrans" cxnId="{688D52FA-4BD4-43F1-9270-6E05939DC1F9}">
      <dgm:prSet/>
      <dgm:spPr/>
      <dgm:t>
        <a:bodyPr/>
        <a:lstStyle/>
        <a:p>
          <a:endParaRPr lang="id-ID"/>
        </a:p>
      </dgm:t>
    </dgm:pt>
    <dgm:pt modelId="{B9D2565C-56DD-42A3-A8F4-5A1BB23817FC}" type="sibTrans" cxnId="{688D52FA-4BD4-43F1-9270-6E05939DC1F9}">
      <dgm:prSet/>
      <dgm:spPr/>
      <dgm:t>
        <a:bodyPr/>
        <a:lstStyle/>
        <a:p>
          <a:endParaRPr lang="id-ID"/>
        </a:p>
      </dgm:t>
    </dgm:pt>
    <dgm:pt modelId="{01085C93-80B9-4244-A863-F115414D3D45}">
      <dgm:prSet phldrT="[Text]"/>
      <dgm:spPr/>
      <dgm:t>
        <a:bodyPr/>
        <a:lstStyle/>
        <a:p>
          <a:r>
            <a:rPr lang="id-ID" dirty="0" smtClean="0"/>
            <a:t>yang berfungsi menghasilkan hormon somatostatin (bekerja untuk menghambat asam).</a:t>
          </a:r>
          <a:endParaRPr lang="id-ID" dirty="0"/>
        </a:p>
      </dgm:t>
    </dgm:pt>
    <dgm:pt modelId="{D04A028F-913A-4BCF-BA79-30D54E843AF8}" type="parTrans" cxnId="{D2C48628-2AF4-4226-BFF3-69F4E5189D45}">
      <dgm:prSet/>
      <dgm:spPr/>
      <dgm:t>
        <a:bodyPr/>
        <a:lstStyle/>
        <a:p>
          <a:endParaRPr lang="id-ID"/>
        </a:p>
      </dgm:t>
    </dgm:pt>
    <dgm:pt modelId="{2CFE0EC5-C20D-497B-AA12-C37546DAC861}" type="sibTrans" cxnId="{D2C48628-2AF4-4226-BFF3-69F4E5189D45}">
      <dgm:prSet/>
      <dgm:spPr/>
      <dgm:t>
        <a:bodyPr/>
        <a:lstStyle/>
        <a:p>
          <a:endParaRPr lang="id-ID"/>
        </a:p>
      </dgm:t>
    </dgm:pt>
    <dgm:pt modelId="{2FDA9462-900E-40B8-BA41-E7C93936A297}">
      <dgm:prSet phldrT="[Text]"/>
      <dgm:spPr/>
      <dgm:t>
        <a:bodyPr/>
        <a:lstStyle/>
        <a:p>
          <a:r>
            <a:rPr lang="id-ID" smtClean="0"/>
            <a:t>Enterochromaffin-like cell</a:t>
          </a:r>
          <a:endParaRPr lang="id-ID" dirty="0"/>
        </a:p>
      </dgm:t>
    </dgm:pt>
    <dgm:pt modelId="{94E388F5-C041-40D7-AA42-F95919DCDA1C}" type="parTrans" cxnId="{AE03C5E3-757D-4E0F-B028-A1AD9188AB7B}">
      <dgm:prSet/>
      <dgm:spPr/>
      <dgm:t>
        <a:bodyPr/>
        <a:lstStyle/>
        <a:p>
          <a:endParaRPr lang="id-ID"/>
        </a:p>
      </dgm:t>
    </dgm:pt>
    <dgm:pt modelId="{33629EF0-1B94-4A86-8217-569D162177B3}" type="sibTrans" cxnId="{AE03C5E3-757D-4E0F-B028-A1AD9188AB7B}">
      <dgm:prSet/>
      <dgm:spPr/>
      <dgm:t>
        <a:bodyPr/>
        <a:lstStyle/>
        <a:p>
          <a:endParaRPr lang="id-ID"/>
        </a:p>
      </dgm:t>
    </dgm:pt>
    <dgm:pt modelId="{37C6104E-C74E-4F5B-89C8-E475CA0F3BDA}">
      <dgm:prSet phldrT="[Text]"/>
      <dgm:spPr/>
      <dgm:t>
        <a:bodyPr/>
        <a:lstStyle/>
        <a:p>
          <a:r>
            <a:rPr lang="id-ID" smtClean="0"/>
            <a:t>Berfungsi memproduksi substansi mirip histamin</a:t>
          </a:r>
          <a:endParaRPr lang="id-ID" dirty="0"/>
        </a:p>
      </dgm:t>
    </dgm:pt>
    <dgm:pt modelId="{487ED477-CDA7-43DF-8C3A-9B5310194E8A}" type="parTrans" cxnId="{2811D90E-4048-438C-8A8B-E462E756A279}">
      <dgm:prSet/>
      <dgm:spPr/>
      <dgm:t>
        <a:bodyPr/>
        <a:lstStyle/>
        <a:p>
          <a:endParaRPr lang="id-ID"/>
        </a:p>
      </dgm:t>
    </dgm:pt>
    <dgm:pt modelId="{D788EC9D-E4C5-4A0A-8B8A-B658256CE4C1}" type="sibTrans" cxnId="{2811D90E-4048-438C-8A8B-E462E756A279}">
      <dgm:prSet/>
      <dgm:spPr/>
      <dgm:t>
        <a:bodyPr/>
        <a:lstStyle/>
        <a:p>
          <a:endParaRPr lang="id-ID"/>
        </a:p>
      </dgm:t>
    </dgm:pt>
    <dgm:pt modelId="{1101BF0D-317D-4869-B5FD-2B6E8CDBD5E5}" type="pres">
      <dgm:prSet presAssocID="{D216DB61-9C2A-4B98-9BA3-5FAB2F104CD2}" presName="linear" presStyleCnt="0">
        <dgm:presLayoutVars>
          <dgm:animLvl val="lvl"/>
          <dgm:resizeHandles val="exact"/>
        </dgm:presLayoutVars>
      </dgm:prSet>
      <dgm:spPr/>
      <dgm:t>
        <a:bodyPr/>
        <a:lstStyle/>
        <a:p>
          <a:endParaRPr lang="id-ID"/>
        </a:p>
      </dgm:t>
    </dgm:pt>
    <dgm:pt modelId="{E583072B-F83C-4CD1-AF6A-166B560C0A50}" type="pres">
      <dgm:prSet presAssocID="{3E0621D7-BE86-45C7-9CAD-342C45F53DE5}" presName="parentText" presStyleLbl="node1" presStyleIdx="0" presStyleCnt="3">
        <dgm:presLayoutVars>
          <dgm:chMax val="0"/>
          <dgm:bulletEnabled val="1"/>
        </dgm:presLayoutVars>
      </dgm:prSet>
      <dgm:spPr/>
      <dgm:t>
        <a:bodyPr/>
        <a:lstStyle/>
        <a:p>
          <a:endParaRPr lang="id-ID"/>
        </a:p>
      </dgm:t>
    </dgm:pt>
    <dgm:pt modelId="{782D748F-8DE1-4155-B3DE-683564E2114E}" type="pres">
      <dgm:prSet presAssocID="{3E0621D7-BE86-45C7-9CAD-342C45F53DE5}" presName="childText" presStyleLbl="revTx" presStyleIdx="0" presStyleCnt="3">
        <dgm:presLayoutVars>
          <dgm:bulletEnabled val="1"/>
        </dgm:presLayoutVars>
      </dgm:prSet>
      <dgm:spPr/>
      <dgm:t>
        <a:bodyPr/>
        <a:lstStyle/>
        <a:p>
          <a:endParaRPr lang="id-ID"/>
        </a:p>
      </dgm:t>
    </dgm:pt>
    <dgm:pt modelId="{7A04C9FF-4E08-4083-9E3F-EFD7D411686F}" type="pres">
      <dgm:prSet presAssocID="{9F784D41-EC93-4B8E-87AD-E41BE3103E55}" presName="parentText" presStyleLbl="node1" presStyleIdx="1" presStyleCnt="3">
        <dgm:presLayoutVars>
          <dgm:chMax val="0"/>
          <dgm:bulletEnabled val="1"/>
        </dgm:presLayoutVars>
      </dgm:prSet>
      <dgm:spPr/>
      <dgm:t>
        <a:bodyPr/>
        <a:lstStyle/>
        <a:p>
          <a:endParaRPr lang="id-ID"/>
        </a:p>
      </dgm:t>
    </dgm:pt>
    <dgm:pt modelId="{F274FCC7-5990-46ED-841A-8FFAE8D23F77}" type="pres">
      <dgm:prSet presAssocID="{9F784D41-EC93-4B8E-87AD-E41BE3103E55}" presName="childText" presStyleLbl="revTx" presStyleIdx="1" presStyleCnt="3">
        <dgm:presLayoutVars>
          <dgm:bulletEnabled val="1"/>
        </dgm:presLayoutVars>
      </dgm:prSet>
      <dgm:spPr/>
      <dgm:t>
        <a:bodyPr/>
        <a:lstStyle/>
        <a:p>
          <a:endParaRPr lang="id-ID"/>
        </a:p>
      </dgm:t>
    </dgm:pt>
    <dgm:pt modelId="{F14B44A5-398B-4701-8C40-0E90A6507B83}" type="pres">
      <dgm:prSet presAssocID="{2FDA9462-900E-40B8-BA41-E7C93936A297}" presName="parentText" presStyleLbl="node1" presStyleIdx="2" presStyleCnt="3">
        <dgm:presLayoutVars>
          <dgm:chMax val="0"/>
          <dgm:bulletEnabled val="1"/>
        </dgm:presLayoutVars>
      </dgm:prSet>
      <dgm:spPr/>
      <dgm:t>
        <a:bodyPr/>
        <a:lstStyle/>
        <a:p>
          <a:endParaRPr lang="id-ID"/>
        </a:p>
      </dgm:t>
    </dgm:pt>
    <dgm:pt modelId="{232A06CD-ACFB-4992-876A-FF2D92BC6E10}" type="pres">
      <dgm:prSet presAssocID="{2FDA9462-900E-40B8-BA41-E7C93936A297}" presName="childText" presStyleLbl="revTx" presStyleIdx="2" presStyleCnt="3">
        <dgm:presLayoutVars>
          <dgm:bulletEnabled val="1"/>
        </dgm:presLayoutVars>
      </dgm:prSet>
      <dgm:spPr/>
      <dgm:t>
        <a:bodyPr/>
        <a:lstStyle/>
        <a:p>
          <a:endParaRPr lang="id-ID"/>
        </a:p>
      </dgm:t>
    </dgm:pt>
  </dgm:ptLst>
  <dgm:cxnLst>
    <dgm:cxn modelId="{92972E0B-8DF3-481D-A92B-B8A52EA954AA}" type="presOf" srcId="{3E0621D7-BE86-45C7-9CAD-342C45F53DE5}" destId="{E583072B-F83C-4CD1-AF6A-166B560C0A50}" srcOrd="0" destOrd="0" presId="urn:microsoft.com/office/officeart/2005/8/layout/vList2"/>
    <dgm:cxn modelId="{FCEFCC32-2EB7-4F2A-9735-54D89061512D}" srcId="{D216DB61-9C2A-4B98-9BA3-5FAB2F104CD2}" destId="{3E0621D7-BE86-45C7-9CAD-342C45F53DE5}" srcOrd="0" destOrd="0" parTransId="{05E33226-14B4-4B93-8145-24103FCF0FFF}" sibTransId="{54A1EB31-4C19-4006-8B2C-3ADC722E9CD0}"/>
    <dgm:cxn modelId="{AE03C5E3-757D-4E0F-B028-A1AD9188AB7B}" srcId="{D216DB61-9C2A-4B98-9BA3-5FAB2F104CD2}" destId="{2FDA9462-900E-40B8-BA41-E7C93936A297}" srcOrd="2" destOrd="0" parTransId="{94E388F5-C041-40D7-AA42-F95919DCDA1C}" sibTransId="{33629EF0-1B94-4A86-8217-569D162177B3}"/>
    <dgm:cxn modelId="{288BFE12-6FDE-469E-BC5F-A423AC72683D}" srcId="{3E0621D7-BE86-45C7-9CAD-342C45F53DE5}" destId="{6F1DA7DB-3BE2-478B-927C-A7995CB66397}" srcOrd="0" destOrd="0" parTransId="{07361113-DF6C-4AB1-951D-1D97AB8FE933}" sibTransId="{CEB469FB-6183-4085-A26E-A573D5853248}"/>
    <dgm:cxn modelId="{8526B5CE-C739-4403-86CD-8080E5A08688}" type="presOf" srcId="{2FDA9462-900E-40B8-BA41-E7C93936A297}" destId="{F14B44A5-398B-4701-8C40-0E90A6507B83}" srcOrd="0" destOrd="0" presId="urn:microsoft.com/office/officeart/2005/8/layout/vList2"/>
    <dgm:cxn modelId="{2811D90E-4048-438C-8A8B-E462E756A279}" srcId="{2FDA9462-900E-40B8-BA41-E7C93936A297}" destId="{37C6104E-C74E-4F5B-89C8-E475CA0F3BDA}" srcOrd="0" destOrd="0" parTransId="{487ED477-CDA7-43DF-8C3A-9B5310194E8A}" sibTransId="{D788EC9D-E4C5-4A0A-8B8A-B658256CE4C1}"/>
    <dgm:cxn modelId="{FBC1825F-DFA8-4D31-B188-DD5183A24167}" type="presOf" srcId="{01085C93-80B9-4244-A863-F115414D3D45}" destId="{F274FCC7-5990-46ED-841A-8FFAE8D23F77}" srcOrd="0" destOrd="0" presId="urn:microsoft.com/office/officeart/2005/8/layout/vList2"/>
    <dgm:cxn modelId="{3464B1B0-165D-4486-9E3B-6E5876341F2E}" type="presOf" srcId="{9F784D41-EC93-4B8E-87AD-E41BE3103E55}" destId="{7A04C9FF-4E08-4083-9E3F-EFD7D411686F}" srcOrd="0" destOrd="0" presId="urn:microsoft.com/office/officeart/2005/8/layout/vList2"/>
    <dgm:cxn modelId="{D0DAE398-3F31-43DE-8A8C-536298441544}" type="presOf" srcId="{D216DB61-9C2A-4B98-9BA3-5FAB2F104CD2}" destId="{1101BF0D-317D-4869-B5FD-2B6E8CDBD5E5}" srcOrd="0" destOrd="0" presId="urn:microsoft.com/office/officeart/2005/8/layout/vList2"/>
    <dgm:cxn modelId="{1FB9F1C2-70F5-4C16-AE48-7EC739AAD355}" type="presOf" srcId="{6F1DA7DB-3BE2-478B-927C-A7995CB66397}" destId="{782D748F-8DE1-4155-B3DE-683564E2114E}" srcOrd="0" destOrd="0" presId="urn:microsoft.com/office/officeart/2005/8/layout/vList2"/>
    <dgm:cxn modelId="{688D52FA-4BD4-43F1-9270-6E05939DC1F9}" srcId="{D216DB61-9C2A-4B98-9BA3-5FAB2F104CD2}" destId="{9F784D41-EC93-4B8E-87AD-E41BE3103E55}" srcOrd="1" destOrd="0" parTransId="{2EEA18CD-0A38-4E3C-BBB1-B4114900480E}" sibTransId="{B9D2565C-56DD-42A3-A8F4-5A1BB23817FC}"/>
    <dgm:cxn modelId="{D2C48628-2AF4-4226-BFF3-69F4E5189D45}" srcId="{9F784D41-EC93-4B8E-87AD-E41BE3103E55}" destId="{01085C93-80B9-4244-A863-F115414D3D45}" srcOrd="0" destOrd="0" parTransId="{D04A028F-913A-4BCF-BA79-30D54E843AF8}" sibTransId="{2CFE0EC5-C20D-497B-AA12-C37546DAC861}"/>
    <dgm:cxn modelId="{F4082A14-24B4-4B2E-93DA-AF670A6E5B7C}" type="presOf" srcId="{37C6104E-C74E-4F5B-89C8-E475CA0F3BDA}" destId="{232A06CD-ACFB-4992-876A-FF2D92BC6E10}" srcOrd="0" destOrd="0" presId="urn:microsoft.com/office/officeart/2005/8/layout/vList2"/>
    <dgm:cxn modelId="{0DACA6C7-5221-4F37-B5BB-A57E0E408480}" type="presParOf" srcId="{1101BF0D-317D-4869-B5FD-2B6E8CDBD5E5}" destId="{E583072B-F83C-4CD1-AF6A-166B560C0A50}" srcOrd="0" destOrd="0" presId="urn:microsoft.com/office/officeart/2005/8/layout/vList2"/>
    <dgm:cxn modelId="{87C2124A-9BEE-4A97-A1B6-7CDF27666D02}" type="presParOf" srcId="{1101BF0D-317D-4869-B5FD-2B6E8CDBD5E5}" destId="{782D748F-8DE1-4155-B3DE-683564E2114E}" srcOrd="1" destOrd="0" presId="urn:microsoft.com/office/officeart/2005/8/layout/vList2"/>
    <dgm:cxn modelId="{C516DCD0-0EA9-4565-91B2-AC362D4A8861}" type="presParOf" srcId="{1101BF0D-317D-4869-B5FD-2B6E8CDBD5E5}" destId="{7A04C9FF-4E08-4083-9E3F-EFD7D411686F}" srcOrd="2" destOrd="0" presId="urn:microsoft.com/office/officeart/2005/8/layout/vList2"/>
    <dgm:cxn modelId="{98A99090-B9CA-476D-8856-22862FCE743D}" type="presParOf" srcId="{1101BF0D-317D-4869-B5FD-2B6E8CDBD5E5}" destId="{F274FCC7-5990-46ED-841A-8FFAE8D23F77}" srcOrd="3" destOrd="0" presId="urn:microsoft.com/office/officeart/2005/8/layout/vList2"/>
    <dgm:cxn modelId="{B5F1DB16-6784-42DD-8071-02CE6524A7F5}" type="presParOf" srcId="{1101BF0D-317D-4869-B5FD-2B6E8CDBD5E5}" destId="{F14B44A5-398B-4701-8C40-0E90A6507B83}" srcOrd="4" destOrd="0" presId="urn:microsoft.com/office/officeart/2005/8/layout/vList2"/>
    <dgm:cxn modelId="{111DEDC2-39C0-4021-963E-11086284E477}" type="presParOf" srcId="{1101BF0D-317D-4869-B5FD-2B6E8CDBD5E5}" destId="{232A06CD-ACFB-4992-876A-FF2D92BC6E1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2D3872-2FB2-47DA-893C-4306D31AE57D}"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id-ID"/>
        </a:p>
      </dgm:t>
    </dgm:pt>
    <dgm:pt modelId="{48D1699E-0D45-46B9-B246-8863B3D47E0A}">
      <dgm:prSet phldrT="[Text]"/>
      <dgm:spPr/>
      <dgm:t>
        <a:bodyPr/>
        <a:lstStyle/>
        <a:p>
          <a:r>
            <a:rPr lang="id-ID" dirty="0" smtClean="0"/>
            <a:t>Ketiga enzim yang terkandung di dalam cairan lambung (gastric juice) bercampur </a:t>
          </a:r>
          <a:r>
            <a:rPr lang="fi-FI" dirty="0" smtClean="0"/>
            <a:t>dengan makanan melalui proses mekanis,</a:t>
          </a:r>
          <a:r>
            <a:rPr lang="id-ID" dirty="0" smtClean="0"/>
            <a:t> </a:t>
          </a:r>
          <a:r>
            <a:rPr lang="fi-FI" dirty="0" smtClean="0"/>
            <a:t>yaitu kontraksi dan relaksasi lambung</a:t>
          </a:r>
          <a:endParaRPr lang="id-ID" dirty="0"/>
        </a:p>
      </dgm:t>
    </dgm:pt>
    <dgm:pt modelId="{59A52A5B-2370-45AB-9547-BFCB30A2FBC7}" type="parTrans" cxnId="{2488011F-9190-4769-9194-81D2D91B4756}">
      <dgm:prSet/>
      <dgm:spPr/>
      <dgm:t>
        <a:bodyPr/>
        <a:lstStyle/>
        <a:p>
          <a:endParaRPr lang="id-ID"/>
        </a:p>
      </dgm:t>
    </dgm:pt>
    <dgm:pt modelId="{960919C7-94AE-45B6-8FC1-283DE6B0A40E}" type="sibTrans" cxnId="{2488011F-9190-4769-9194-81D2D91B4756}">
      <dgm:prSet/>
      <dgm:spPr/>
      <dgm:t>
        <a:bodyPr/>
        <a:lstStyle/>
        <a:p>
          <a:endParaRPr lang="id-ID"/>
        </a:p>
      </dgm:t>
    </dgm:pt>
    <dgm:pt modelId="{D1D98EC3-A50C-464E-BD70-85C834E9BF26}">
      <dgm:prSet phldrT="[Text]"/>
      <dgm:spPr/>
      <dgm:t>
        <a:bodyPr/>
        <a:lstStyle/>
        <a:p>
          <a:r>
            <a:rPr lang="id-ID" dirty="0" smtClean="0"/>
            <a:t>Normal lambung mengalami </a:t>
          </a:r>
          <a:r>
            <a:rPr lang="sv-SE" dirty="0" smtClean="0"/>
            <a:t>kontraksi sebanyak tiga kali per menit dan</a:t>
          </a:r>
          <a:r>
            <a:rPr lang="id-ID" dirty="0" smtClean="0"/>
            <a:t> mempunyai kapasitas untuk menampung kurang-lebih dua pertiga volume makanan &amp; pada puasa &lt;2 ons.</a:t>
          </a:r>
          <a:endParaRPr lang="id-ID" dirty="0"/>
        </a:p>
      </dgm:t>
    </dgm:pt>
    <dgm:pt modelId="{9B0246A6-6F8C-4589-898D-CB5FA87DA090}" type="parTrans" cxnId="{9EA53E4B-FDC3-4B3E-A147-D4E8D6BD2787}">
      <dgm:prSet/>
      <dgm:spPr/>
      <dgm:t>
        <a:bodyPr/>
        <a:lstStyle/>
        <a:p>
          <a:endParaRPr lang="id-ID"/>
        </a:p>
      </dgm:t>
    </dgm:pt>
    <dgm:pt modelId="{12091118-B089-4513-A026-F7A342E8CEA3}" type="sibTrans" cxnId="{9EA53E4B-FDC3-4B3E-A147-D4E8D6BD2787}">
      <dgm:prSet/>
      <dgm:spPr/>
      <dgm:t>
        <a:bodyPr/>
        <a:lstStyle/>
        <a:p>
          <a:endParaRPr lang="id-ID"/>
        </a:p>
      </dgm:t>
    </dgm:pt>
    <dgm:pt modelId="{8F495381-66F3-497F-A527-87ACF72FEFF1}">
      <dgm:prSet phldrT="[Text]"/>
      <dgm:spPr/>
      <dgm:t>
        <a:bodyPr/>
        <a:lstStyle/>
        <a:p>
          <a:r>
            <a:rPr lang="id-ID" dirty="0" smtClean="0"/>
            <a:t>Kontraksi dan </a:t>
          </a:r>
          <a:r>
            <a:rPr lang="fi-FI" dirty="0" smtClean="0"/>
            <a:t>relaksasi lambung ini diinisiasi oleh pikiran,</a:t>
          </a:r>
          <a:r>
            <a:rPr lang="id-ID" dirty="0" smtClean="0"/>
            <a:t> penglihatan, penciuman, serta pengecapan makanan.</a:t>
          </a:r>
          <a:endParaRPr lang="id-ID" dirty="0"/>
        </a:p>
      </dgm:t>
    </dgm:pt>
    <dgm:pt modelId="{6EAEB08B-52F5-4BF9-BEB9-8785F734E18B}" type="parTrans" cxnId="{B93F7AFE-19CD-4290-B8C2-29AE5D500DE3}">
      <dgm:prSet/>
      <dgm:spPr/>
      <dgm:t>
        <a:bodyPr/>
        <a:lstStyle/>
        <a:p>
          <a:endParaRPr lang="id-ID"/>
        </a:p>
      </dgm:t>
    </dgm:pt>
    <dgm:pt modelId="{2A4BF889-4BD6-499B-A7F3-B65629D27267}" type="sibTrans" cxnId="{B93F7AFE-19CD-4290-B8C2-29AE5D500DE3}">
      <dgm:prSet/>
      <dgm:spPr/>
      <dgm:t>
        <a:bodyPr/>
        <a:lstStyle/>
        <a:p>
          <a:endParaRPr lang="id-ID"/>
        </a:p>
      </dgm:t>
    </dgm:pt>
    <dgm:pt modelId="{2980BB92-3509-40EE-B5CF-D34FF76E73D4}">
      <dgm:prSet phldrT="[Text]"/>
      <dgm:spPr/>
      <dgm:t>
        <a:bodyPr/>
        <a:lstStyle/>
        <a:p>
          <a:r>
            <a:rPr lang="id-ID" dirty="0" smtClean="0"/>
            <a:t>Produksi cairan lambung dapat </a:t>
          </a:r>
          <a:r>
            <a:rPr lang="sv-SE" dirty="0" smtClean="0"/>
            <a:t>ditekan jika makanan tidak tampak menarik,</a:t>
          </a:r>
          <a:r>
            <a:rPr lang="id-ID" dirty="0" smtClean="0"/>
            <a:t> memiliki bau tidak sedap, atau dikonsumsi dalam suasana tidak nyaman, jumlah makanan besar, kandungan lemak tinggi, proses kunyah kurang/stress</a:t>
          </a:r>
          <a:endParaRPr lang="id-ID" dirty="0"/>
        </a:p>
      </dgm:t>
    </dgm:pt>
    <dgm:pt modelId="{480EC1F2-B598-4E55-8AB0-D8BF579E1C23}" type="parTrans" cxnId="{79BE936D-7751-4CFE-A284-FB037F5BD1EB}">
      <dgm:prSet/>
      <dgm:spPr/>
      <dgm:t>
        <a:bodyPr/>
        <a:lstStyle/>
        <a:p>
          <a:endParaRPr lang="id-ID"/>
        </a:p>
      </dgm:t>
    </dgm:pt>
    <dgm:pt modelId="{0A08CE8A-E433-4199-8E21-848D55A5865E}" type="sibTrans" cxnId="{79BE936D-7751-4CFE-A284-FB037F5BD1EB}">
      <dgm:prSet/>
      <dgm:spPr/>
      <dgm:t>
        <a:bodyPr/>
        <a:lstStyle/>
        <a:p>
          <a:endParaRPr lang="id-ID"/>
        </a:p>
      </dgm:t>
    </dgm:pt>
    <dgm:pt modelId="{D7259F5D-8649-4BBD-9EAC-6CB990A00491}" type="pres">
      <dgm:prSet presAssocID="{982D3872-2FB2-47DA-893C-4306D31AE57D}" presName="Name0" presStyleCnt="0">
        <dgm:presLayoutVars>
          <dgm:chMax val="7"/>
          <dgm:chPref val="7"/>
          <dgm:dir/>
        </dgm:presLayoutVars>
      </dgm:prSet>
      <dgm:spPr/>
      <dgm:t>
        <a:bodyPr/>
        <a:lstStyle/>
        <a:p>
          <a:endParaRPr lang="id-ID"/>
        </a:p>
      </dgm:t>
    </dgm:pt>
    <dgm:pt modelId="{1BEE7609-5E60-4533-91EF-2DFF5933EC08}" type="pres">
      <dgm:prSet presAssocID="{982D3872-2FB2-47DA-893C-4306D31AE57D}" presName="Name1" presStyleCnt="0"/>
      <dgm:spPr/>
    </dgm:pt>
    <dgm:pt modelId="{714CD9E6-1CD2-4A79-8F65-A7989E298F58}" type="pres">
      <dgm:prSet presAssocID="{982D3872-2FB2-47DA-893C-4306D31AE57D}" presName="cycle" presStyleCnt="0"/>
      <dgm:spPr/>
    </dgm:pt>
    <dgm:pt modelId="{D820D17C-6AC9-4012-99BC-A9E9652AA920}" type="pres">
      <dgm:prSet presAssocID="{982D3872-2FB2-47DA-893C-4306D31AE57D}" presName="srcNode" presStyleLbl="node1" presStyleIdx="0" presStyleCnt="4"/>
      <dgm:spPr/>
    </dgm:pt>
    <dgm:pt modelId="{36F57E76-60C2-46B2-A48C-38319257604D}" type="pres">
      <dgm:prSet presAssocID="{982D3872-2FB2-47DA-893C-4306D31AE57D}" presName="conn" presStyleLbl="parChTrans1D2" presStyleIdx="0" presStyleCnt="1"/>
      <dgm:spPr/>
      <dgm:t>
        <a:bodyPr/>
        <a:lstStyle/>
        <a:p>
          <a:endParaRPr lang="id-ID"/>
        </a:p>
      </dgm:t>
    </dgm:pt>
    <dgm:pt modelId="{79299EAA-3D31-4F4D-A778-67B9DB35D206}" type="pres">
      <dgm:prSet presAssocID="{982D3872-2FB2-47DA-893C-4306D31AE57D}" presName="extraNode" presStyleLbl="node1" presStyleIdx="0" presStyleCnt="4"/>
      <dgm:spPr/>
    </dgm:pt>
    <dgm:pt modelId="{8974801A-FB30-4834-972A-4F8CCEF30345}" type="pres">
      <dgm:prSet presAssocID="{982D3872-2FB2-47DA-893C-4306D31AE57D}" presName="dstNode" presStyleLbl="node1" presStyleIdx="0" presStyleCnt="4"/>
      <dgm:spPr/>
    </dgm:pt>
    <dgm:pt modelId="{0764ADDA-FC4B-46AA-B7C4-C932D7C0B0DE}" type="pres">
      <dgm:prSet presAssocID="{48D1699E-0D45-46B9-B246-8863B3D47E0A}" presName="text_1" presStyleLbl="node1" presStyleIdx="0" presStyleCnt="4">
        <dgm:presLayoutVars>
          <dgm:bulletEnabled val="1"/>
        </dgm:presLayoutVars>
      </dgm:prSet>
      <dgm:spPr/>
      <dgm:t>
        <a:bodyPr/>
        <a:lstStyle/>
        <a:p>
          <a:endParaRPr lang="id-ID"/>
        </a:p>
      </dgm:t>
    </dgm:pt>
    <dgm:pt modelId="{59DE85A6-6739-42A3-A798-FB362799F573}" type="pres">
      <dgm:prSet presAssocID="{48D1699E-0D45-46B9-B246-8863B3D47E0A}" presName="accent_1" presStyleCnt="0"/>
      <dgm:spPr/>
    </dgm:pt>
    <dgm:pt modelId="{21DB9686-5457-4797-BB58-A69E57435CD1}" type="pres">
      <dgm:prSet presAssocID="{48D1699E-0D45-46B9-B246-8863B3D47E0A}" presName="accentRepeatNode" presStyleLbl="solidFgAcc1" presStyleIdx="0" presStyleCnt="4"/>
      <dgm:spPr/>
    </dgm:pt>
    <dgm:pt modelId="{0B3F9096-4E9F-40FB-82FB-3A05217C41F4}" type="pres">
      <dgm:prSet presAssocID="{D1D98EC3-A50C-464E-BD70-85C834E9BF26}" presName="text_2" presStyleLbl="node1" presStyleIdx="1" presStyleCnt="4">
        <dgm:presLayoutVars>
          <dgm:bulletEnabled val="1"/>
        </dgm:presLayoutVars>
      </dgm:prSet>
      <dgm:spPr/>
      <dgm:t>
        <a:bodyPr/>
        <a:lstStyle/>
        <a:p>
          <a:endParaRPr lang="id-ID"/>
        </a:p>
      </dgm:t>
    </dgm:pt>
    <dgm:pt modelId="{B8C12E9A-3455-4D5F-AD26-80E8F58FB9AA}" type="pres">
      <dgm:prSet presAssocID="{D1D98EC3-A50C-464E-BD70-85C834E9BF26}" presName="accent_2" presStyleCnt="0"/>
      <dgm:spPr/>
    </dgm:pt>
    <dgm:pt modelId="{0B4AC48D-11B8-4E1A-91B7-B5D024BB841F}" type="pres">
      <dgm:prSet presAssocID="{D1D98EC3-A50C-464E-BD70-85C834E9BF26}" presName="accentRepeatNode" presStyleLbl="solidFgAcc1" presStyleIdx="1" presStyleCnt="4"/>
      <dgm:spPr/>
    </dgm:pt>
    <dgm:pt modelId="{50A4F42E-2FD2-4C27-8C1B-80B8A3914AB7}" type="pres">
      <dgm:prSet presAssocID="{8F495381-66F3-497F-A527-87ACF72FEFF1}" presName="text_3" presStyleLbl="node1" presStyleIdx="2" presStyleCnt="4">
        <dgm:presLayoutVars>
          <dgm:bulletEnabled val="1"/>
        </dgm:presLayoutVars>
      </dgm:prSet>
      <dgm:spPr/>
      <dgm:t>
        <a:bodyPr/>
        <a:lstStyle/>
        <a:p>
          <a:endParaRPr lang="id-ID"/>
        </a:p>
      </dgm:t>
    </dgm:pt>
    <dgm:pt modelId="{AD747EEC-9B28-4052-916A-28266BAFC5A9}" type="pres">
      <dgm:prSet presAssocID="{8F495381-66F3-497F-A527-87ACF72FEFF1}" presName="accent_3" presStyleCnt="0"/>
      <dgm:spPr/>
    </dgm:pt>
    <dgm:pt modelId="{AAE6416C-D129-4BE2-982C-ACB62E901E9D}" type="pres">
      <dgm:prSet presAssocID="{8F495381-66F3-497F-A527-87ACF72FEFF1}" presName="accentRepeatNode" presStyleLbl="solidFgAcc1" presStyleIdx="2" presStyleCnt="4"/>
      <dgm:spPr/>
    </dgm:pt>
    <dgm:pt modelId="{38958585-1FD3-4F14-B52B-35C028BF24BF}" type="pres">
      <dgm:prSet presAssocID="{2980BB92-3509-40EE-B5CF-D34FF76E73D4}" presName="text_4" presStyleLbl="node1" presStyleIdx="3" presStyleCnt="4">
        <dgm:presLayoutVars>
          <dgm:bulletEnabled val="1"/>
        </dgm:presLayoutVars>
      </dgm:prSet>
      <dgm:spPr/>
      <dgm:t>
        <a:bodyPr/>
        <a:lstStyle/>
        <a:p>
          <a:endParaRPr lang="id-ID"/>
        </a:p>
      </dgm:t>
    </dgm:pt>
    <dgm:pt modelId="{B9FFFCE9-D75A-4AB0-A146-601E872F12A1}" type="pres">
      <dgm:prSet presAssocID="{2980BB92-3509-40EE-B5CF-D34FF76E73D4}" presName="accent_4" presStyleCnt="0"/>
      <dgm:spPr/>
    </dgm:pt>
    <dgm:pt modelId="{38D540B6-161D-427D-862A-482645E3924D}" type="pres">
      <dgm:prSet presAssocID="{2980BB92-3509-40EE-B5CF-D34FF76E73D4}" presName="accentRepeatNode" presStyleLbl="solidFgAcc1" presStyleIdx="3" presStyleCnt="4"/>
      <dgm:spPr/>
    </dgm:pt>
  </dgm:ptLst>
  <dgm:cxnLst>
    <dgm:cxn modelId="{014C0F7C-8D93-4F85-B344-4A21B78C736E}" type="presOf" srcId="{2980BB92-3509-40EE-B5CF-D34FF76E73D4}" destId="{38958585-1FD3-4F14-B52B-35C028BF24BF}" srcOrd="0" destOrd="0" presId="urn:microsoft.com/office/officeart/2008/layout/VerticalCurvedList"/>
    <dgm:cxn modelId="{32753915-BCE8-4C42-8CE8-6E3BCF030EE4}" type="presOf" srcId="{D1D98EC3-A50C-464E-BD70-85C834E9BF26}" destId="{0B3F9096-4E9F-40FB-82FB-3A05217C41F4}" srcOrd="0" destOrd="0" presId="urn:microsoft.com/office/officeart/2008/layout/VerticalCurvedList"/>
    <dgm:cxn modelId="{919D6C23-F141-45A9-85C3-2D88F952B969}" type="presOf" srcId="{982D3872-2FB2-47DA-893C-4306D31AE57D}" destId="{D7259F5D-8649-4BBD-9EAC-6CB990A00491}" srcOrd="0" destOrd="0" presId="urn:microsoft.com/office/officeart/2008/layout/VerticalCurvedList"/>
    <dgm:cxn modelId="{3223CC2F-786A-45D2-ADC0-74B7AAA4FC04}" type="presOf" srcId="{960919C7-94AE-45B6-8FC1-283DE6B0A40E}" destId="{36F57E76-60C2-46B2-A48C-38319257604D}" srcOrd="0" destOrd="0" presId="urn:microsoft.com/office/officeart/2008/layout/VerticalCurvedList"/>
    <dgm:cxn modelId="{2488011F-9190-4769-9194-81D2D91B4756}" srcId="{982D3872-2FB2-47DA-893C-4306D31AE57D}" destId="{48D1699E-0D45-46B9-B246-8863B3D47E0A}" srcOrd="0" destOrd="0" parTransId="{59A52A5B-2370-45AB-9547-BFCB30A2FBC7}" sibTransId="{960919C7-94AE-45B6-8FC1-283DE6B0A40E}"/>
    <dgm:cxn modelId="{B93F7AFE-19CD-4290-B8C2-29AE5D500DE3}" srcId="{982D3872-2FB2-47DA-893C-4306D31AE57D}" destId="{8F495381-66F3-497F-A527-87ACF72FEFF1}" srcOrd="2" destOrd="0" parTransId="{6EAEB08B-52F5-4BF9-BEB9-8785F734E18B}" sibTransId="{2A4BF889-4BD6-499B-A7F3-B65629D27267}"/>
    <dgm:cxn modelId="{9EA53E4B-FDC3-4B3E-A147-D4E8D6BD2787}" srcId="{982D3872-2FB2-47DA-893C-4306D31AE57D}" destId="{D1D98EC3-A50C-464E-BD70-85C834E9BF26}" srcOrd="1" destOrd="0" parTransId="{9B0246A6-6F8C-4589-898D-CB5FA87DA090}" sibTransId="{12091118-B089-4513-A026-F7A342E8CEA3}"/>
    <dgm:cxn modelId="{87BB7D0F-80F9-4631-8925-F25B523F3C53}" type="presOf" srcId="{48D1699E-0D45-46B9-B246-8863B3D47E0A}" destId="{0764ADDA-FC4B-46AA-B7C4-C932D7C0B0DE}" srcOrd="0" destOrd="0" presId="urn:microsoft.com/office/officeart/2008/layout/VerticalCurvedList"/>
    <dgm:cxn modelId="{79BE936D-7751-4CFE-A284-FB037F5BD1EB}" srcId="{982D3872-2FB2-47DA-893C-4306D31AE57D}" destId="{2980BB92-3509-40EE-B5CF-D34FF76E73D4}" srcOrd="3" destOrd="0" parTransId="{480EC1F2-B598-4E55-8AB0-D8BF579E1C23}" sibTransId="{0A08CE8A-E433-4199-8E21-848D55A5865E}"/>
    <dgm:cxn modelId="{9419F94B-CCE5-436A-82E5-3C521723BDB2}" type="presOf" srcId="{8F495381-66F3-497F-A527-87ACF72FEFF1}" destId="{50A4F42E-2FD2-4C27-8C1B-80B8A3914AB7}" srcOrd="0" destOrd="0" presId="urn:microsoft.com/office/officeart/2008/layout/VerticalCurvedList"/>
    <dgm:cxn modelId="{5E101BDB-6FFA-4A81-9ABF-09C6A90E54BB}" type="presParOf" srcId="{D7259F5D-8649-4BBD-9EAC-6CB990A00491}" destId="{1BEE7609-5E60-4533-91EF-2DFF5933EC08}" srcOrd="0" destOrd="0" presId="urn:microsoft.com/office/officeart/2008/layout/VerticalCurvedList"/>
    <dgm:cxn modelId="{B16892B6-A35C-4411-A694-AB6DF563CDA5}" type="presParOf" srcId="{1BEE7609-5E60-4533-91EF-2DFF5933EC08}" destId="{714CD9E6-1CD2-4A79-8F65-A7989E298F58}" srcOrd="0" destOrd="0" presId="urn:microsoft.com/office/officeart/2008/layout/VerticalCurvedList"/>
    <dgm:cxn modelId="{8CECE8FC-88B3-4B09-86BC-9D2A5C32BD18}" type="presParOf" srcId="{714CD9E6-1CD2-4A79-8F65-A7989E298F58}" destId="{D820D17C-6AC9-4012-99BC-A9E9652AA920}" srcOrd="0" destOrd="0" presId="urn:microsoft.com/office/officeart/2008/layout/VerticalCurvedList"/>
    <dgm:cxn modelId="{BB2C72E6-2234-4173-90D4-E5AB08063C1E}" type="presParOf" srcId="{714CD9E6-1CD2-4A79-8F65-A7989E298F58}" destId="{36F57E76-60C2-46B2-A48C-38319257604D}" srcOrd="1" destOrd="0" presId="urn:microsoft.com/office/officeart/2008/layout/VerticalCurvedList"/>
    <dgm:cxn modelId="{396E641D-5DA9-4A8B-953E-CCE9D11DCE27}" type="presParOf" srcId="{714CD9E6-1CD2-4A79-8F65-A7989E298F58}" destId="{79299EAA-3D31-4F4D-A778-67B9DB35D206}" srcOrd="2" destOrd="0" presId="urn:microsoft.com/office/officeart/2008/layout/VerticalCurvedList"/>
    <dgm:cxn modelId="{5251B22A-7519-43BA-A058-7471CD71F84A}" type="presParOf" srcId="{714CD9E6-1CD2-4A79-8F65-A7989E298F58}" destId="{8974801A-FB30-4834-972A-4F8CCEF30345}" srcOrd="3" destOrd="0" presId="urn:microsoft.com/office/officeart/2008/layout/VerticalCurvedList"/>
    <dgm:cxn modelId="{A1ED381A-5EC1-4977-B654-A044C5836362}" type="presParOf" srcId="{1BEE7609-5E60-4533-91EF-2DFF5933EC08}" destId="{0764ADDA-FC4B-46AA-B7C4-C932D7C0B0DE}" srcOrd="1" destOrd="0" presId="urn:microsoft.com/office/officeart/2008/layout/VerticalCurvedList"/>
    <dgm:cxn modelId="{6D4B8411-39B9-498E-9461-253DD80BD517}" type="presParOf" srcId="{1BEE7609-5E60-4533-91EF-2DFF5933EC08}" destId="{59DE85A6-6739-42A3-A798-FB362799F573}" srcOrd="2" destOrd="0" presId="urn:microsoft.com/office/officeart/2008/layout/VerticalCurvedList"/>
    <dgm:cxn modelId="{3204F8D6-D0F7-40F1-A3F1-713FB2675FD6}" type="presParOf" srcId="{59DE85A6-6739-42A3-A798-FB362799F573}" destId="{21DB9686-5457-4797-BB58-A69E57435CD1}" srcOrd="0" destOrd="0" presId="urn:microsoft.com/office/officeart/2008/layout/VerticalCurvedList"/>
    <dgm:cxn modelId="{45B52CD3-B933-4679-8A4E-A9E32025FEC0}" type="presParOf" srcId="{1BEE7609-5E60-4533-91EF-2DFF5933EC08}" destId="{0B3F9096-4E9F-40FB-82FB-3A05217C41F4}" srcOrd="3" destOrd="0" presId="urn:microsoft.com/office/officeart/2008/layout/VerticalCurvedList"/>
    <dgm:cxn modelId="{A19C9729-ECD1-44CD-9852-F5E47B243C11}" type="presParOf" srcId="{1BEE7609-5E60-4533-91EF-2DFF5933EC08}" destId="{B8C12E9A-3455-4D5F-AD26-80E8F58FB9AA}" srcOrd="4" destOrd="0" presId="urn:microsoft.com/office/officeart/2008/layout/VerticalCurvedList"/>
    <dgm:cxn modelId="{579F09C2-BA46-4385-B1CB-7BE72788041F}" type="presParOf" srcId="{B8C12E9A-3455-4D5F-AD26-80E8F58FB9AA}" destId="{0B4AC48D-11B8-4E1A-91B7-B5D024BB841F}" srcOrd="0" destOrd="0" presId="urn:microsoft.com/office/officeart/2008/layout/VerticalCurvedList"/>
    <dgm:cxn modelId="{348B63DD-F84D-45E4-A8B7-3F4BACC0BBD1}" type="presParOf" srcId="{1BEE7609-5E60-4533-91EF-2DFF5933EC08}" destId="{50A4F42E-2FD2-4C27-8C1B-80B8A3914AB7}" srcOrd="5" destOrd="0" presId="urn:microsoft.com/office/officeart/2008/layout/VerticalCurvedList"/>
    <dgm:cxn modelId="{961E720D-8C57-4D79-AD18-C7CA7AB1D8B5}" type="presParOf" srcId="{1BEE7609-5E60-4533-91EF-2DFF5933EC08}" destId="{AD747EEC-9B28-4052-916A-28266BAFC5A9}" srcOrd="6" destOrd="0" presId="urn:microsoft.com/office/officeart/2008/layout/VerticalCurvedList"/>
    <dgm:cxn modelId="{C8CADB68-FF19-49D3-B0D0-D6CE62A4523A}" type="presParOf" srcId="{AD747EEC-9B28-4052-916A-28266BAFC5A9}" destId="{AAE6416C-D129-4BE2-982C-ACB62E901E9D}" srcOrd="0" destOrd="0" presId="urn:microsoft.com/office/officeart/2008/layout/VerticalCurvedList"/>
    <dgm:cxn modelId="{60E9ADB8-3E62-45B6-B81C-815C9D0602E3}" type="presParOf" srcId="{1BEE7609-5E60-4533-91EF-2DFF5933EC08}" destId="{38958585-1FD3-4F14-B52B-35C028BF24BF}" srcOrd="7" destOrd="0" presId="urn:microsoft.com/office/officeart/2008/layout/VerticalCurvedList"/>
    <dgm:cxn modelId="{3B25B7B4-88BE-43BC-9544-AC126656D2D1}" type="presParOf" srcId="{1BEE7609-5E60-4533-91EF-2DFF5933EC08}" destId="{B9FFFCE9-D75A-4AB0-A146-601E872F12A1}" srcOrd="8" destOrd="0" presId="urn:microsoft.com/office/officeart/2008/layout/VerticalCurvedList"/>
    <dgm:cxn modelId="{2BA13D0A-3F88-43DB-9B89-B789939E6171}" type="presParOf" srcId="{B9FFFCE9-D75A-4AB0-A146-601E872F12A1}" destId="{38D540B6-161D-427D-862A-482645E3924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D142BC-2308-49FF-B5F1-5871D81E3B1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d-ID"/>
        </a:p>
      </dgm:t>
    </dgm:pt>
    <dgm:pt modelId="{91497519-06DC-4D98-90C1-AFB618C5056C}">
      <dgm:prSet phldrT="[Text]"/>
      <dgm:spPr/>
      <dgm:t>
        <a:bodyPr/>
        <a:lstStyle/>
        <a:p>
          <a:r>
            <a:rPr lang="id-ID" dirty="0" smtClean="0"/>
            <a:t>Pengosongan makanan dari lambung </a:t>
          </a:r>
          <a:r>
            <a:rPr lang="pt-BR" dirty="0" smtClean="0"/>
            <a:t>memerlukan waktu antara 2 – 6 jam. Setiap</a:t>
          </a:r>
          <a:r>
            <a:rPr lang="id-ID" dirty="0" smtClean="0"/>
            <a:t> gerakan peristaltik dapat mengosongkan 3/100 ons isi lambung.</a:t>
          </a:r>
          <a:endParaRPr lang="id-ID" dirty="0"/>
        </a:p>
      </dgm:t>
    </dgm:pt>
    <dgm:pt modelId="{ABBE7990-6114-4E63-80A0-23E99D606322}" type="parTrans" cxnId="{82825FFF-C15A-4EE4-AA2C-1BDA85821C61}">
      <dgm:prSet/>
      <dgm:spPr/>
      <dgm:t>
        <a:bodyPr/>
        <a:lstStyle/>
        <a:p>
          <a:endParaRPr lang="id-ID"/>
        </a:p>
      </dgm:t>
    </dgm:pt>
    <dgm:pt modelId="{76ADC8CC-F072-4654-BB3F-E687C5791BA4}" type="sibTrans" cxnId="{82825FFF-C15A-4EE4-AA2C-1BDA85821C61}">
      <dgm:prSet/>
      <dgm:spPr/>
      <dgm:t>
        <a:bodyPr/>
        <a:lstStyle/>
        <a:p>
          <a:endParaRPr lang="id-ID"/>
        </a:p>
      </dgm:t>
    </dgm:pt>
    <dgm:pt modelId="{8CA7DB3C-FBDD-48AA-89F9-7E893491E83C}">
      <dgm:prSet phldrT="[Text]"/>
      <dgm:spPr/>
      <dgm:t>
        <a:bodyPr/>
        <a:lstStyle/>
        <a:p>
          <a:r>
            <a:rPr lang="id-ID" dirty="0" smtClean="0"/>
            <a:t>Proses digesti dan pengosongan lambung </a:t>
          </a:r>
          <a:r>
            <a:rPr lang="fi-FI" dirty="0" smtClean="0"/>
            <a:t>tergantung pada jenis makanan. Protein</a:t>
          </a:r>
          <a:r>
            <a:rPr lang="id-ID" dirty="0" smtClean="0"/>
            <a:t> dicerna dalam suasana asam, sedangkan lemak membutuhkan suasana netral.</a:t>
          </a:r>
          <a:endParaRPr lang="id-ID" dirty="0"/>
        </a:p>
      </dgm:t>
    </dgm:pt>
    <dgm:pt modelId="{0C6E2AF3-00C1-4F38-BDB9-46D3798AE81E}" type="parTrans" cxnId="{D47A836B-363B-476A-9787-3118D9892784}">
      <dgm:prSet/>
      <dgm:spPr/>
      <dgm:t>
        <a:bodyPr/>
        <a:lstStyle/>
        <a:p>
          <a:endParaRPr lang="id-ID"/>
        </a:p>
      </dgm:t>
    </dgm:pt>
    <dgm:pt modelId="{AB1F00B0-5C3B-4D52-9DC5-5160F50DBD73}" type="sibTrans" cxnId="{D47A836B-363B-476A-9787-3118D9892784}">
      <dgm:prSet/>
      <dgm:spPr/>
      <dgm:t>
        <a:bodyPr/>
        <a:lstStyle/>
        <a:p>
          <a:endParaRPr lang="id-ID"/>
        </a:p>
      </dgm:t>
    </dgm:pt>
    <dgm:pt modelId="{168488A2-B327-44B1-945F-8855C392FD25}">
      <dgm:prSet phldrT="[Text]"/>
      <dgm:spPr/>
      <dgm:t>
        <a:bodyPr/>
        <a:lstStyle/>
        <a:p>
          <a:r>
            <a:rPr lang="id-ID" dirty="0" smtClean="0"/>
            <a:t>Air </a:t>
          </a:r>
          <a:r>
            <a:rPr lang="sv-SE" dirty="0" smtClean="0"/>
            <a:t>dan cairan meninggalkan lambung paling</a:t>
          </a:r>
          <a:r>
            <a:rPr lang="id-ID" dirty="0" smtClean="0"/>
            <a:t> cepat. Pengosongan karbohidrat paling cepat dibandingkan protein atau lemak, sedangkan protein meninggalkan lambung lebih cepat dibandingkan lemak</a:t>
          </a:r>
          <a:endParaRPr lang="id-ID" dirty="0"/>
        </a:p>
      </dgm:t>
    </dgm:pt>
    <dgm:pt modelId="{CFCE4980-8230-49BD-B7AA-05A9B775CBC8}" type="parTrans" cxnId="{B1E70D81-5C79-4E3C-A2FC-6D140A6EFE01}">
      <dgm:prSet/>
      <dgm:spPr/>
      <dgm:t>
        <a:bodyPr/>
        <a:lstStyle/>
        <a:p>
          <a:endParaRPr lang="id-ID"/>
        </a:p>
      </dgm:t>
    </dgm:pt>
    <dgm:pt modelId="{5681A117-F4F5-4908-8A56-384AFA6A1D70}" type="sibTrans" cxnId="{B1E70D81-5C79-4E3C-A2FC-6D140A6EFE01}">
      <dgm:prSet/>
      <dgm:spPr/>
      <dgm:t>
        <a:bodyPr/>
        <a:lstStyle/>
        <a:p>
          <a:endParaRPr lang="id-ID"/>
        </a:p>
      </dgm:t>
    </dgm:pt>
    <dgm:pt modelId="{C7BE2D1D-EA47-4F4E-B6BF-6A3742EF8FC7}">
      <dgm:prSet phldrT="[Text]"/>
      <dgm:spPr/>
      <dgm:t>
        <a:bodyPr/>
        <a:lstStyle/>
        <a:p>
          <a:r>
            <a:rPr lang="id-ID" dirty="0" smtClean="0"/>
            <a:t>Dalam jangka waktu 5 menit setelah lemak masuk ke dalam lambung, hormon enterogastron masuk ke dalam darah dan kemudian menuju lambung. Hormon ini menghambat gerakan lambung dan menyebabkan pengosongan lambung menjadi </a:t>
          </a:r>
          <a:r>
            <a:rPr lang="id-ID" smtClean="0"/>
            <a:t>lebih lambat.</a:t>
          </a:r>
          <a:endParaRPr lang="id-ID" dirty="0"/>
        </a:p>
      </dgm:t>
    </dgm:pt>
    <dgm:pt modelId="{1A8F2911-FE14-4BFA-B35E-88ECB357F1D9}" type="parTrans" cxnId="{E7BCB906-885D-4DB8-83BA-D95C3C356519}">
      <dgm:prSet/>
      <dgm:spPr/>
      <dgm:t>
        <a:bodyPr/>
        <a:lstStyle/>
        <a:p>
          <a:endParaRPr lang="id-ID"/>
        </a:p>
      </dgm:t>
    </dgm:pt>
    <dgm:pt modelId="{54D23319-CC4F-4E02-9A26-AE43BCBA32D5}" type="sibTrans" cxnId="{E7BCB906-885D-4DB8-83BA-D95C3C356519}">
      <dgm:prSet/>
      <dgm:spPr/>
      <dgm:t>
        <a:bodyPr/>
        <a:lstStyle/>
        <a:p>
          <a:endParaRPr lang="id-ID"/>
        </a:p>
      </dgm:t>
    </dgm:pt>
    <dgm:pt modelId="{7E187164-EC37-4505-9550-3096782A46A6}" type="pres">
      <dgm:prSet presAssocID="{80D142BC-2308-49FF-B5F1-5871D81E3B12}" presName="Name0" presStyleCnt="0">
        <dgm:presLayoutVars>
          <dgm:chMax val="7"/>
          <dgm:chPref val="7"/>
          <dgm:dir/>
        </dgm:presLayoutVars>
      </dgm:prSet>
      <dgm:spPr/>
      <dgm:t>
        <a:bodyPr/>
        <a:lstStyle/>
        <a:p>
          <a:endParaRPr lang="id-ID"/>
        </a:p>
      </dgm:t>
    </dgm:pt>
    <dgm:pt modelId="{68E43077-DCD4-4C3D-A01E-55832DE9A6C7}" type="pres">
      <dgm:prSet presAssocID="{80D142BC-2308-49FF-B5F1-5871D81E3B12}" presName="Name1" presStyleCnt="0"/>
      <dgm:spPr/>
    </dgm:pt>
    <dgm:pt modelId="{6719F646-3C8B-41BD-8688-F651ED81AE02}" type="pres">
      <dgm:prSet presAssocID="{80D142BC-2308-49FF-B5F1-5871D81E3B12}" presName="cycle" presStyleCnt="0"/>
      <dgm:spPr/>
    </dgm:pt>
    <dgm:pt modelId="{30419806-9F6C-4D49-ABAC-AE232943B029}" type="pres">
      <dgm:prSet presAssocID="{80D142BC-2308-49FF-B5F1-5871D81E3B12}" presName="srcNode" presStyleLbl="node1" presStyleIdx="0" presStyleCnt="4"/>
      <dgm:spPr/>
    </dgm:pt>
    <dgm:pt modelId="{C4B395F0-2128-4B56-98E8-C8C85ABED6A0}" type="pres">
      <dgm:prSet presAssocID="{80D142BC-2308-49FF-B5F1-5871D81E3B12}" presName="conn" presStyleLbl="parChTrans1D2" presStyleIdx="0" presStyleCnt="1"/>
      <dgm:spPr/>
      <dgm:t>
        <a:bodyPr/>
        <a:lstStyle/>
        <a:p>
          <a:endParaRPr lang="id-ID"/>
        </a:p>
      </dgm:t>
    </dgm:pt>
    <dgm:pt modelId="{B1AE6F1D-5584-4154-9536-4F5798FC1E0B}" type="pres">
      <dgm:prSet presAssocID="{80D142BC-2308-49FF-B5F1-5871D81E3B12}" presName="extraNode" presStyleLbl="node1" presStyleIdx="0" presStyleCnt="4"/>
      <dgm:spPr/>
    </dgm:pt>
    <dgm:pt modelId="{561DAAB1-CD73-4D00-A005-29F26A0FA71B}" type="pres">
      <dgm:prSet presAssocID="{80D142BC-2308-49FF-B5F1-5871D81E3B12}" presName="dstNode" presStyleLbl="node1" presStyleIdx="0" presStyleCnt="4"/>
      <dgm:spPr/>
    </dgm:pt>
    <dgm:pt modelId="{630E05F0-EB0E-4505-ACAD-5CD7CC140ECF}" type="pres">
      <dgm:prSet presAssocID="{91497519-06DC-4D98-90C1-AFB618C5056C}" presName="text_1" presStyleLbl="node1" presStyleIdx="0" presStyleCnt="4">
        <dgm:presLayoutVars>
          <dgm:bulletEnabled val="1"/>
        </dgm:presLayoutVars>
      </dgm:prSet>
      <dgm:spPr/>
      <dgm:t>
        <a:bodyPr/>
        <a:lstStyle/>
        <a:p>
          <a:endParaRPr lang="id-ID"/>
        </a:p>
      </dgm:t>
    </dgm:pt>
    <dgm:pt modelId="{EBAB6C68-CD52-4E44-89FA-64A37BC24D5F}" type="pres">
      <dgm:prSet presAssocID="{91497519-06DC-4D98-90C1-AFB618C5056C}" presName="accent_1" presStyleCnt="0"/>
      <dgm:spPr/>
    </dgm:pt>
    <dgm:pt modelId="{E15A661D-D716-4CAA-A503-C0F43669D821}" type="pres">
      <dgm:prSet presAssocID="{91497519-06DC-4D98-90C1-AFB618C5056C}" presName="accentRepeatNode" presStyleLbl="solidFgAcc1" presStyleIdx="0" presStyleCnt="4"/>
      <dgm:spPr/>
    </dgm:pt>
    <dgm:pt modelId="{168B3ADE-FF94-4F32-8A70-CC266CC244A9}" type="pres">
      <dgm:prSet presAssocID="{8CA7DB3C-FBDD-48AA-89F9-7E893491E83C}" presName="text_2" presStyleLbl="node1" presStyleIdx="1" presStyleCnt="4">
        <dgm:presLayoutVars>
          <dgm:bulletEnabled val="1"/>
        </dgm:presLayoutVars>
      </dgm:prSet>
      <dgm:spPr/>
      <dgm:t>
        <a:bodyPr/>
        <a:lstStyle/>
        <a:p>
          <a:endParaRPr lang="id-ID"/>
        </a:p>
      </dgm:t>
    </dgm:pt>
    <dgm:pt modelId="{FA2C04F3-CCEE-4B4B-BAF4-10FB0BE191A8}" type="pres">
      <dgm:prSet presAssocID="{8CA7DB3C-FBDD-48AA-89F9-7E893491E83C}" presName="accent_2" presStyleCnt="0"/>
      <dgm:spPr/>
    </dgm:pt>
    <dgm:pt modelId="{F579ACF8-B8D0-4491-B03C-32E739C91235}" type="pres">
      <dgm:prSet presAssocID="{8CA7DB3C-FBDD-48AA-89F9-7E893491E83C}" presName="accentRepeatNode" presStyleLbl="solidFgAcc1" presStyleIdx="1" presStyleCnt="4"/>
      <dgm:spPr/>
    </dgm:pt>
    <dgm:pt modelId="{DF2B1238-BCAD-455F-9045-E3D3146AA6F3}" type="pres">
      <dgm:prSet presAssocID="{168488A2-B327-44B1-945F-8855C392FD25}" presName="text_3" presStyleLbl="node1" presStyleIdx="2" presStyleCnt="4">
        <dgm:presLayoutVars>
          <dgm:bulletEnabled val="1"/>
        </dgm:presLayoutVars>
      </dgm:prSet>
      <dgm:spPr/>
      <dgm:t>
        <a:bodyPr/>
        <a:lstStyle/>
        <a:p>
          <a:endParaRPr lang="id-ID"/>
        </a:p>
      </dgm:t>
    </dgm:pt>
    <dgm:pt modelId="{1466B455-4C38-4435-9888-D93650F9D4B9}" type="pres">
      <dgm:prSet presAssocID="{168488A2-B327-44B1-945F-8855C392FD25}" presName="accent_3" presStyleCnt="0"/>
      <dgm:spPr/>
    </dgm:pt>
    <dgm:pt modelId="{CAF8A823-46C0-4C32-9A34-9DCBC8DDFA6D}" type="pres">
      <dgm:prSet presAssocID="{168488A2-B327-44B1-945F-8855C392FD25}" presName="accentRepeatNode" presStyleLbl="solidFgAcc1" presStyleIdx="2" presStyleCnt="4"/>
      <dgm:spPr/>
    </dgm:pt>
    <dgm:pt modelId="{93D14D14-4FBA-4D10-A287-A4F588F0A558}" type="pres">
      <dgm:prSet presAssocID="{C7BE2D1D-EA47-4F4E-B6BF-6A3742EF8FC7}" presName="text_4" presStyleLbl="node1" presStyleIdx="3" presStyleCnt="4">
        <dgm:presLayoutVars>
          <dgm:bulletEnabled val="1"/>
        </dgm:presLayoutVars>
      </dgm:prSet>
      <dgm:spPr/>
      <dgm:t>
        <a:bodyPr/>
        <a:lstStyle/>
        <a:p>
          <a:endParaRPr lang="id-ID"/>
        </a:p>
      </dgm:t>
    </dgm:pt>
    <dgm:pt modelId="{72272C19-1183-42C2-9848-6C9F584C1ED8}" type="pres">
      <dgm:prSet presAssocID="{C7BE2D1D-EA47-4F4E-B6BF-6A3742EF8FC7}" presName="accent_4" presStyleCnt="0"/>
      <dgm:spPr/>
    </dgm:pt>
    <dgm:pt modelId="{04FE625A-E381-4539-8A3E-B80F9C1B36D0}" type="pres">
      <dgm:prSet presAssocID="{C7BE2D1D-EA47-4F4E-B6BF-6A3742EF8FC7}" presName="accentRepeatNode" presStyleLbl="solidFgAcc1" presStyleIdx="3" presStyleCnt="4"/>
      <dgm:spPr/>
    </dgm:pt>
  </dgm:ptLst>
  <dgm:cxnLst>
    <dgm:cxn modelId="{E7BCB906-885D-4DB8-83BA-D95C3C356519}" srcId="{80D142BC-2308-49FF-B5F1-5871D81E3B12}" destId="{C7BE2D1D-EA47-4F4E-B6BF-6A3742EF8FC7}" srcOrd="3" destOrd="0" parTransId="{1A8F2911-FE14-4BFA-B35E-88ECB357F1D9}" sibTransId="{54D23319-CC4F-4E02-9A26-AE43BCBA32D5}"/>
    <dgm:cxn modelId="{794115C9-BB81-4533-A2E5-9BB5AE51E60D}" type="presOf" srcId="{76ADC8CC-F072-4654-BB3F-E687C5791BA4}" destId="{C4B395F0-2128-4B56-98E8-C8C85ABED6A0}" srcOrd="0" destOrd="0" presId="urn:microsoft.com/office/officeart/2008/layout/VerticalCurvedList"/>
    <dgm:cxn modelId="{7BF72C8C-C868-4AE5-8623-370F7858D7E2}" type="presOf" srcId="{80D142BC-2308-49FF-B5F1-5871D81E3B12}" destId="{7E187164-EC37-4505-9550-3096782A46A6}" srcOrd="0" destOrd="0" presId="urn:microsoft.com/office/officeart/2008/layout/VerticalCurvedList"/>
    <dgm:cxn modelId="{D47A836B-363B-476A-9787-3118D9892784}" srcId="{80D142BC-2308-49FF-B5F1-5871D81E3B12}" destId="{8CA7DB3C-FBDD-48AA-89F9-7E893491E83C}" srcOrd="1" destOrd="0" parTransId="{0C6E2AF3-00C1-4F38-BDB9-46D3798AE81E}" sibTransId="{AB1F00B0-5C3B-4D52-9DC5-5160F50DBD73}"/>
    <dgm:cxn modelId="{6A295736-DCCE-44CC-A56A-D8EC9A85AF7D}" type="presOf" srcId="{C7BE2D1D-EA47-4F4E-B6BF-6A3742EF8FC7}" destId="{93D14D14-4FBA-4D10-A287-A4F588F0A558}" srcOrd="0" destOrd="0" presId="urn:microsoft.com/office/officeart/2008/layout/VerticalCurvedList"/>
    <dgm:cxn modelId="{82825FFF-C15A-4EE4-AA2C-1BDA85821C61}" srcId="{80D142BC-2308-49FF-B5F1-5871D81E3B12}" destId="{91497519-06DC-4D98-90C1-AFB618C5056C}" srcOrd="0" destOrd="0" parTransId="{ABBE7990-6114-4E63-80A0-23E99D606322}" sibTransId="{76ADC8CC-F072-4654-BB3F-E687C5791BA4}"/>
    <dgm:cxn modelId="{47A5046F-3E62-4869-82BB-CF8A543A062A}" type="presOf" srcId="{168488A2-B327-44B1-945F-8855C392FD25}" destId="{DF2B1238-BCAD-455F-9045-E3D3146AA6F3}" srcOrd="0" destOrd="0" presId="urn:microsoft.com/office/officeart/2008/layout/VerticalCurvedList"/>
    <dgm:cxn modelId="{CF94C08F-9425-4840-99CB-EB06F8DF3BA5}" type="presOf" srcId="{8CA7DB3C-FBDD-48AA-89F9-7E893491E83C}" destId="{168B3ADE-FF94-4F32-8A70-CC266CC244A9}" srcOrd="0" destOrd="0" presId="urn:microsoft.com/office/officeart/2008/layout/VerticalCurvedList"/>
    <dgm:cxn modelId="{71DE7BFA-817F-4B0C-9037-7BA3F6DCF239}" type="presOf" srcId="{91497519-06DC-4D98-90C1-AFB618C5056C}" destId="{630E05F0-EB0E-4505-ACAD-5CD7CC140ECF}" srcOrd="0" destOrd="0" presId="urn:microsoft.com/office/officeart/2008/layout/VerticalCurvedList"/>
    <dgm:cxn modelId="{B1E70D81-5C79-4E3C-A2FC-6D140A6EFE01}" srcId="{80D142BC-2308-49FF-B5F1-5871D81E3B12}" destId="{168488A2-B327-44B1-945F-8855C392FD25}" srcOrd="2" destOrd="0" parTransId="{CFCE4980-8230-49BD-B7AA-05A9B775CBC8}" sibTransId="{5681A117-F4F5-4908-8A56-384AFA6A1D70}"/>
    <dgm:cxn modelId="{A646B6BB-0B22-4E9A-A0A6-B994687723EF}" type="presParOf" srcId="{7E187164-EC37-4505-9550-3096782A46A6}" destId="{68E43077-DCD4-4C3D-A01E-55832DE9A6C7}" srcOrd="0" destOrd="0" presId="urn:microsoft.com/office/officeart/2008/layout/VerticalCurvedList"/>
    <dgm:cxn modelId="{F83ABE52-9B0B-4C2F-B5BE-6E7D722D27CF}" type="presParOf" srcId="{68E43077-DCD4-4C3D-A01E-55832DE9A6C7}" destId="{6719F646-3C8B-41BD-8688-F651ED81AE02}" srcOrd="0" destOrd="0" presId="urn:microsoft.com/office/officeart/2008/layout/VerticalCurvedList"/>
    <dgm:cxn modelId="{C7916BE4-5C31-49B5-8A28-A0E4273151C2}" type="presParOf" srcId="{6719F646-3C8B-41BD-8688-F651ED81AE02}" destId="{30419806-9F6C-4D49-ABAC-AE232943B029}" srcOrd="0" destOrd="0" presId="urn:microsoft.com/office/officeart/2008/layout/VerticalCurvedList"/>
    <dgm:cxn modelId="{AFE99C16-D8CC-4C17-8BCE-747005E09809}" type="presParOf" srcId="{6719F646-3C8B-41BD-8688-F651ED81AE02}" destId="{C4B395F0-2128-4B56-98E8-C8C85ABED6A0}" srcOrd="1" destOrd="0" presId="urn:microsoft.com/office/officeart/2008/layout/VerticalCurvedList"/>
    <dgm:cxn modelId="{AEE84239-A67C-4530-9D0C-FCF585A07D95}" type="presParOf" srcId="{6719F646-3C8B-41BD-8688-F651ED81AE02}" destId="{B1AE6F1D-5584-4154-9536-4F5798FC1E0B}" srcOrd="2" destOrd="0" presId="urn:microsoft.com/office/officeart/2008/layout/VerticalCurvedList"/>
    <dgm:cxn modelId="{A1A8AB9F-AE72-407A-96BF-D296F09CA37F}" type="presParOf" srcId="{6719F646-3C8B-41BD-8688-F651ED81AE02}" destId="{561DAAB1-CD73-4D00-A005-29F26A0FA71B}" srcOrd="3" destOrd="0" presId="urn:microsoft.com/office/officeart/2008/layout/VerticalCurvedList"/>
    <dgm:cxn modelId="{6E5BD504-615E-4FA3-BA01-96BD7C478D97}" type="presParOf" srcId="{68E43077-DCD4-4C3D-A01E-55832DE9A6C7}" destId="{630E05F0-EB0E-4505-ACAD-5CD7CC140ECF}" srcOrd="1" destOrd="0" presId="urn:microsoft.com/office/officeart/2008/layout/VerticalCurvedList"/>
    <dgm:cxn modelId="{0C728C4C-58A0-45FB-99F4-3D3AAE49531E}" type="presParOf" srcId="{68E43077-DCD4-4C3D-A01E-55832DE9A6C7}" destId="{EBAB6C68-CD52-4E44-89FA-64A37BC24D5F}" srcOrd="2" destOrd="0" presId="urn:microsoft.com/office/officeart/2008/layout/VerticalCurvedList"/>
    <dgm:cxn modelId="{041E836A-F252-4559-A48A-6BF543686F33}" type="presParOf" srcId="{EBAB6C68-CD52-4E44-89FA-64A37BC24D5F}" destId="{E15A661D-D716-4CAA-A503-C0F43669D821}" srcOrd="0" destOrd="0" presId="urn:microsoft.com/office/officeart/2008/layout/VerticalCurvedList"/>
    <dgm:cxn modelId="{4CCAC14E-485F-454A-A95E-9C12BF1B79BA}" type="presParOf" srcId="{68E43077-DCD4-4C3D-A01E-55832DE9A6C7}" destId="{168B3ADE-FF94-4F32-8A70-CC266CC244A9}" srcOrd="3" destOrd="0" presId="urn:microsoft.com/office/officeart/2008/layout/VerticalCurvedList"/>
    <dgm:cxn modelId="{35289138-B84B-408A-8745-3427AC901045}" type="presParOf" srcId="{68E43077-DCD4-4C3D-A01E-55832DE9A6C7}" destId="{FA2C04F3-CCEE-4B4B-BAF4-10FB0BE191A8}" srcOrd="4" destOrd="0" presId="urn:microsoft.com/office/officeart/2008/layout/VerticalCurvedList"/>
    <dgm:cxn modelId="{9CAA99B6-E540-4D57-8AE3-A96404878B8D}" type="presParOf" srcId="{FA2C04F3-CCEE-4B4B-BAF4-10FB0BE191A8}" destId="{F579ACF8-B8D0-4491-B03C-32E739C91235}" srcOrd="0" destOrd="0" presId="urn:microsoft.com/office/officeart/2008/layout/VerticalCurvedList"/>
    <dgm:cxn modelId="{72F6A13A-A004-40DC-B192-5D126994179C}" type="presParOf" srcId="{68E43077-DCD4-4C3D-A01E-55832DE9A6C7}" destId="{DF2B1238-BCAD-455F-9045-E3D3146AA6F3}" srcOrd="5" destOrd="0" presId="urn:microsoft.com/office/officeart/2008/layout/VerticalCurvedList"/>
    <dgm:cxn modelId="{CB101D0A-3DCF-4D53-9179-BC679B3D17EF}" type="presParOf" srcId="{68E43077-DCD4-4C3D-A01E-55832DE9A6C7}" destId="{1466B455-4C38-4435-9888-D93650F9D4B9}" srcOrd="6" destOrd="0" presId="urn:microsoft.com/office/officeart/2008/layout/VerticalCurvedList"/>
    <dgm:cxn modelId="{35D6C982-22CD-4BCB-A170-AC763924F52B}" type="presParOf" srcId="{1466B455-4C38-4435-9888-D93650F9D4B9}" destId="{CAF8A823-46C0-4C32-9A34-9DCBC8DDFA6D}" srcOrd="0" destOrd="0" presId="urn:microsoft.com/office/officeart/2008/layout/VerticalCurvedList"/>
    <dgm:cxn modelId="{D6C6D45E-30C9-4918-9240-7BC2268BE97D}" type="presParOf" srcId="{68E43077-DCD4-4C3D-A01E-55832DE9A6C7}" destId="{93D14D14-4FBA-4D10-A287-A4F588F0A558}" srcOrd="7" destOrd="0" presId="urn:microsoft.com/office/officeart/2008/layout/VerticalCurvedList"/>
    <dgm:cxn modelId="{8D26F4DA-85A0-4C4E-8AD9-345E43C3D1A2}" type="presParOf" srcId="{68E43077-DCD4-4C3D-A01E-55832DE9A6C7}" destId="{72272C19-1183-42C2-9848-6C9F584C1ED8}" srcOrd="8" destOrd="0" presId="urn:microsoft.com/office/officeart/2008/layout/VerticalCurvedList"/>
    <dgm:cxn modelId="{A184ACB4-1AB9-4C96-BDD6-B06C0A249ECB}" type="presParOf" srcId="{72272C19-1183-42C2-9848-6C9F584C1ED8}" destId="{04FE625A-E381-4539-8A3E-B80F9C1B36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3F48A1-33FA-4961-87F5-CE9FAC13F3E5}"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id-ID"/>
        </a:p>
      </dgm:t>
    </dgm:pt>
    <dgm:pt modelId="{CA253E01-4E50-4746-B239-431C216F5784}">
      <dgm:prSet phldrT="[Text]"/>
      <dgm:spPr/>
      <dgm:t>
        <a:bodyPr/>
        <a:lstStyle/>
        <a:p>
          <a:r>
            <a:rPr lang="id-ID" smtClean="0"/>
            <a:t>Membunuh kuman yang terdapat dalam lambung.</a:t>
          </a:r>
          <a:endParaRPr lang="id-ID"/>
        </a:p>
      </dgm:t>
    </dgm:pt>
    <dgm:pt modelId="{509A5B2D-169E-46F1-9891-B7F3BA6BB1EE}" type="parTrans" cxnId="{814A765A-C7AF-44D1-9215-F858AB127BC6}">
      <dgm:prSet/>
      <dgm:spPr/>
      <dgm:t>
        <a:bodyPr/>
        <a:lstStyle/>
        <a:p>
          <a:endParaRPr lang="id-ID"/>
        </a:p>
      </dgm:t>
    </dgm:pt>
    <dgm:pt modelId="{55B745AE-4671-492D-98D8-848AE36CD671}" type="sibTrans" cxnId="{814A765A-C7AF-44D1-9215-F858AB127BC6}">
      <dgm:prSet/>
      <dgm:spPr/>
      <dgm:t>
        <a:bodyPr/>
        <a:lstStyle/>
        <a:p>
          <a:endParaRPr lang="id-ID"/>
        </a:p>
      </dgm:t>
    </dgm:pt>
    <dgm:pt modelId="{91C0BF3B-7EDB-4AFF-8BFB-DBDEF0CBA235}">
      <dgm:prSet/>
      <dgm:spPr/>
      <dgm:t>
        <a:bodyPr/>
        <a:lstStyle/>
        <a:p>
          <a:r>
            <a:rPr lang="id-ID" smtClean="0"/>
            <a:t>Mengubah kelarutan dari garam mineral.</a:t>
          </a:r>
          <a:endParaRPr lang="id-ID" dirty="0" smtClean="0"/>
        </a:p>
      </dgm:t>
    </dgm:pt>
    <dgm:pt modelId="{64DB6A3C-2439-4CA2-BC7D-800E51C0899C}" type="parTrans" cxnId="{2E87EB1F-519B-429F-851A-48E31D9422C7}">
      <dgm:prSet/>
      <dgm:spPr/>
      <dgm:t>
        <a:bodyPr/>
        <a:lstStyle/>
        <a:p>
          <a:endParaRPr lang="id-ID"/>
        </a:p>
      </dgm:t>
    </dgm:pt>
    <dgm:pt modelId="{8BEF260C-738A-4916-8A6B-91A0C0D20817}" type="sibTrans" cxnId="{2E87EB1F-519B-429F-851A-48E31D9422C7}">
      <dgm:prSet/>
      <dgm:spPr/>
      <dgm:t>
        <a:bodyPr/>
        <a:lstStyle/>
        <a:p>
          <a:endParaRPr lang="id-ID"/>
        </a:p>
      </dgm:t>
    </dgm:pt>
    <dgm:pt modelId="{075D6B03-8EC2-4882-9133-C128960CDF06}">
      <dgm:prSet/>
      <dgm:spPr/>
      <dgm:t>
        <a:bodyPr/>
        <a:lstStyle/>
        <a:p>
          <a:r>
            <a:rPr lang="id-ID" smtClean="0"/>
            <a:t>Menetralisir sifat alkali dalam makanan</a:t>
          </a:r>
          <a:endParaRPr lang="id-ID" dirty="0" smtClean="0"/>
        </a:p>
      </dgm:t>
    </dgm:pt>
    <dgm:pt modelId="{09F6E3B3-3B3B-4E3F-8774-4F09F28C7687}" type="parTrans" cxnId="{C7E43FD6-41C3-40B9-919B-A4A281FA3AF7}">
      <dgm:prSet/>
      <dgm:spPr/>
      <dgm:t>
        <a:bodyPr/>
        <a:lstStyle/>
        <a:p>
          <a:endParaRPr lang="id-ID"/>
        </a:p>
      </dgm:t>
    </dgm:pt>
    <dgm:pt modelId="{621ECB75-671D-4B21-B5C6-8889B9B148B1}" type="sibTrans" cxnId="{C7E43FD6-41C3-40B9-919B-A4A281FA3AF7}">
      <dgm:prSet/>
      <dgm:spPr/>
      <dgm:t>
        <a:bodyPr/>
        <a:lstStyle/>
        <a:p>
          <a:endParaRPr lang="id-ID"/>
        </a:p>
      </dgm:t>
    </dgm:pt>
    <dgm:pt modelId="{C8E3FF10-BC94-4D8A-9D2B-2D4F485E2CE7}">
      <dgm:prSet/>
      <dgm:spPr/>
      <dgm:t>
        <a:bodyPr/>
        <a:lstStyle/>
        <a:p>
          <a:r>
            <a:rPr lang="id-ID" smtClean="0"/>
            <a:t>Membunuh kuman dan bakteri dalam makanan yang akan dicerna.</a:t>
          </a:r>
          <a:endParaRPr lang="id-ID" dirty="0" smtClean="0"/>
        </a:p>
      </dgm:t>
    </dgm:pt>
    <dgm:pt modelId="{DE144AA0-7D2A-4CC9-9E39-7D6706101E8C}" type="parTrans" cxnId="{3ABE67E8-34C2-44A5-8C21-89644E207906}">
      <dgm:prSet/>
      <dgm:spPr/>
      <dgm:t>
        <a:bodyPr/>
        <a:lstStyle/>
        <a:p>
          <a:endParaRPr lang="id-ID"/>
        </a:p>
      </dgm:t>
    </dgm:pt>
    <dgm:pt modelId="{572738AB-0D21-4FCE-A1A0-E974F281A213}" type="sibTrans" cxnId="{3ABE67E8-34C2-44A5-8C21-89644E207906}">
      <dgm:prSet/>
      <dgm:spPr/>
      <dgm:t>
        <a:bodyPr/>
        <a:lstStyle/>
        <a:p>
          <a:endParaRPr lang="id-ID"/>
        </a:p>
      </dgm:t>
    </dgm:pt>
    <dgm:pt modelId="{9BFBCCCE-A648-4AC4-9CD4-8B2F14CCEEC6}">
      <dgm:prSet/>
      <dgm:spPr/>
      <dgm:t>
        <a:bodyPr/>
        <a:lstStyle/>
        <a:p>
          <a:r>
            <a:rPr lang="id-ID" smtClean="0"/>
            <a:t>Merangsang dan membantu buka tutup klep atau yang sering disebut dengan otot spinckler.</a:t>
          </a:r>
          <a:endParaRPr lang="id-ID" dirty="0" smtClean="0"/>
        </a:p>
      </dgm:t>
    </dgm:pt>
    <dgm:pt modelId="{5D1565B5-3EB6-44D8-9F98-3C89534BB0EB}" type="parTrans" cxnId="{2C664E0F-8F8F-4108-8907-D1C5AD1D6C51}">
      <dgm:prSet/>
      <dgm:spPr/>
      <dgm:t>
        <a:bodyPr/>
        <a:lstStyle/>
        <a:p>
          <a:endParaRPr lang="id-ID"/>
        </a:p>
      </dgm:t>
    </dgm:pt>
    <dgm:pt modelId="{DFB53AC5-6FFA-4BFD-9756-3AC168CE5E62}" type="sibTrans" cxnId="{2C664E0F-8F8F-4108-8907-D1C5AD1D6C51}">
      <dgm:prSet/>
      <dgm:spPr/>
      <dgm:t>
        <a:bodyPr/>
        <a:lstStyle/>
        <a:p>
          <a:endParaRPr lang="id-ID"/>
        </a:p>
      </dgm:t>
    </dgm:pt>
    <dgm:pt modelId="{CE4898EB-9728-4488-9431-E268B352586E}">
      <dgm:prSet/>
      <dgm:spPr/>
      <dgm:t>
        <a:bodyPr/>
        <a:lstStyle/>
        <a:p>
          <a:r>
            <a:rPr lang="id-ID" smtClean="0"/>
            <a:t>Merangsang kelenjar dinding usus untuk memproduksi getah seperti sekretin dan enzim renin</a:t>
          </a:r>
          <a:endParaRPr lang="id-ID" dirty="0" smtClean="0"/>
        </a:p>
      </dgm:t>
    </dgm:pt>
    <dgm:pt modelId="{D8C7B79B-4541-472C-B021-C3AD6FC5B195}" type="parTrans" cxnId="{7A837889-ABDF-4395-B004-302A071CD49E}">
      <dgm:prSet/>
      <dgm:spPr/>
      <dgm:t>
        <a:bodyPr/>
        <a:lstStyle/>
        <a:p>
          <a:endParaRPr lang="id-ID"/>
        </a:p>
      </dgm:t>
    </dgm:pt>
    <dgm:pt modelId="{E3C60379-BDAA-42B4-8DF1-90ACD64044BC}" type="sibTrans" cxnId="{7A837889-ABDF-4395-B004-302A071CD49E}">
      <dgm:prSet/>
      <dgm:spPr/>
      <dgm:t>
        <a:bodyPr/>
        <a:lstStyle/>
        <a:p>
          <a:endParaRPr lang="id-ID"/>
        </a:p>
      </dgm:t>
    </dgm:pt>
    <dgm:pt modelId="{DA3FAFD0-63D8-45BD-982F-5B0E1CEDE2FA}">
      <dgm:prSet/>
      <dgm:spPr/>
      <dgm:t>
        <a:bodyPr/>
        <a:lstStyle/>
        <a:p>
          <a:r>
            <a:rPr lang="id-ID" smtClean="0"/>
            <a:t>Mengaktifkan beberapa enzim yang ada pada getah lambung.</a:t>
          </a:r>
          <a:endParaRPr lang="id-ID" dirty="0"/>
        </a:p>
      </dgm:t>
    </dgm:pt>
    <dgm:pt modelId="{645F3969-34DB-4879-A35D-24486BE71DA7}" type="parTrans" cxnId="{67933187-BC9E-4372-B6C6-0B53CE4DB831}">
      <dgm:prSet/>
      <dgm:spPr/>
      <dgm:t>
        <a:bodyPr/>
        <a:lstStyle/>
        <a:p>
          <a:endParaRPr lang="id-ID"/>
        </a:p>
      </dgm:t>
    </dgm:pt>
    <dgm:pt modelId="{51264FCE-AC0A-4350-940F-07178EF528F8}" type="sibTrans" cxnId="{67933187-BC9E-4372-B6C6-0B53CE4DB831}">
      <dgm:prSet/>
      <dgm:spPr/>
      <dgm:t>
        <a:bodyPr/>
        <a:lstStyle/>
        <a:p>
          <a:endParaRPr lang="id-ID"/>
        </a:p>
      </dgm:t>
    </dgm:pt>
    <dgm:pt modelId="{CB9A7753-9C45-4932-B415-91DF2679A2FB}" type="pres">
      <dgm:prSet presAssocID="{A63F48A1-33FA-4961-87F5-CE9FAC13F3E5}" presName="Name0" presStyleCnt="0">
        <dgm:presLayoutVars>
          <dgm:chMax val="7"/>
          <dgm:chPref val="7"/>
          <dgm:dir/>
        </dgm:presLayoutVars>
      </dgm:prSet>
      <dgm:spPr/>
      <dgm:t>
        <a:bodyPr/>
        <a:lstStyle/>
        <a:p>
          <a:endParaRPr lang="id-ID"/>
        </a:p>
      </dgm:t>
    </dgm:pt>
    <dgm:pt modelId="{D6909EE6-42F0-406B-A07D-CB946E05F90A}" type="pres">
      <dgm:prSet presAssocID="{A63F48A1-33FA-4961-87F5-CE9FAC13F3E5}" presName="Name1" presStyleCnt="0"/>
      <dgm:spPr/>
    </dgm:pt>
    <dgm:pt modelId="{2F1C1455-1D31-4BB5-A352-6FA26B93693E}" type="pres">
      <dgm:prSet presAssocID="{A63F48A1-33FA-4961-87F5-CE9FAC13F3E5}" presName="cycle" presStyleCnt="0"/>
      <dgm:spPr/>
    </dgm:pt>
    <dgm:pt modelId="{D94FEBE3-6659-4CAB-BF42-2D8F89DBACBD}" type="pres">
      <dgm:prSet presAssocID="{A63F48A1-33FA-4961-87F5-CE9FAC13F3E5}" presName="srcNode" presStyleLbl="node1" presStyleIdx="0" presStyleCnt="7"/>
      <dgm:spPr/>
    </dgm:pt>
    <dgm:pt modelId="{5DC5AD87-122E-424D-B063-1B4FAFDE6D66}" type="pres">
      <dgm:prSet presAssocID="{A63F48A1-33FA-4961-87F5-CE9FAC13F3E5}" presName="conn" presStyleLbl="parChTrans1D2" presStyleIdx="0" presStyleCnt="1"/>
      <dgm:spPr/>
      <dgm:t>
        <a:bodyPr/>
        <a:lstStyle/>
        <a:p>
          <a:endParaRPr lang="id-ID"/>
        </a:p>
      </dgm:t>
    </dgm:pt>
    <dgm:pt modelId="{6E23B8F3-6323-4544-BF57-161920091DCD}" type="pres">
      <dgm:prSet presAssocID="{A63F48A1-33FA-4961-87F5-CE9FAC13F3E5}" presName="extraNode" presStyleLbl="node1" presStyleIdx="0" presStyleCnt="7"/>
      <dgm:spPr/>
    </dgm:pt>
    <dgm:pt modelId="{FE5776BD-6E69-4583-ACD8-0F093ACD4BDC}" type="pres">
      <dgm:prSet presAssocID="{A63F48A1-33FA-4961-87F5-CE9FAC13F3E5}" presName="dstNode" presStyleLbl="node1" presStyleIdx="0" presStyleCnt="7"/>
      <dgm:spPr/>
    </dgm:pt>
    <dgm:pt modelId="{AC6E44CD-B082-4B84-A1EF-4807F621B4CF}" type="pres">
      <dgm:prSet presAssocID="{CA253E01-4E50-4746-B239-431C216F5784}" presName="text_1" presStyleLbl="node1" presStyleIdx="0" presStyleCnt="7">
        <dgm:presLayoutVars>
          <dgm:bulletEnabled val="1"/>
        </dgm:presLayoutVars>
      </dgm:prSet>
      <dgm:spPr/>
      <dgm:t>
        <a:bodyPr/>
        <a:lstStyle/>
        <a:p>
          <a:endParaRPr lang="id-ID"/>
        </a:p>
      </dgm:t>
    </dgm:pt>
    <dgm:pt modelId="{AAC2C0F8-8D83-4116-8C73-A64F0A0609F3}" type="pres">
      <dgm:prSet presAssocID="{CA253E01-4E50-4746-B239-431C216F5784}" presName="accent_1" presStyleCnt="0"/>
      <dgm:spPr/>
    </dgm:pt>
    <dgm:pt modelId="{E82C631A-EBC5-47A3-AFD3-FDA05F763143}" type="pres">
      <dgm:prSet presAssocID="{CA253E01-4E50-4746-B239-431C216F5784}" presName="accentRepeatNode" presStyleLbl="solidFgAcc1" presStyleIdx="0" presStyleCnt="7"/>
      <dgm:spPr/>
    </dgm:pt>
    <dgm:pt modelId="{F253DDCC-A2DD-4A2F-8498-94D1481A94E2}" type="pres">
      <dgm:prSet presAssocID="{91C0BF3B-7EDB-4AFF-8BFB-DBDEF0CBA235}" presName="text_2" presStyleLbl="node1" presStyleIdx="1" presStyleCnt="7">
        <dgm:presLayoutVars>
          <dgm:bulletEnabled val="1"/>
        </dgm:presLayoutVars>
      </dgm:prSet>
      <dgm:spPr/>
      <dgm:t>
        <a:bodyPr/>
        <a:lstStyle/>
        <a:p>
          <a:endParaRPr lang="id-ID"/>
        </a:p>
      </dgm:t>
    </dgm:pt>
    <dgm:pt modelId="{08639C8F-8013-4697-BD7B-B7742BD2BCBD}" type="pres">
      <dgm:prSet presAssocID="{91C0BF3B-7EDB-4AFF-8BFB-DBDEF0CBA235}" presName="accent_2" presStyleCnt="0"/>
      <dgm:spPr/>
    </dgm:pt>
    <dgm:pt modelId="{B138882C-29F0-462C-A799-724C4FF11514}" type="pres">
      <dgm:prSet presAssocID="{91C0BF3B-7EDB-4AFF-8BFB-DBDEF0CBA235}" presName="accentRepeatNode" presStyleLbl="solidFgAcc1" presStyleIdx="1" presStyleCnt="7"/>
      <dgm:spPr/>
    </dgm:pt>
    <dgm:pt modelId="{BE24CFA3-81C4-431B-8665-7E7FEF63B3F9}" type="pres">
      <dgm:prSet presAssocID="{075D6B03-8EC2-4882-9133-C128960CDF06}" presName="text_3" presStyleLbl="node1" presStyleIdx="2" presStyleCnt="7">
        <dgm:presLayoutVars>
          <dgm:bulletEnabled val="1"/>
        </dgm:presLayoutVars>
      </dgm:prSet>
      <dgm:spPr/>
      <dgm:t>
        <a:bodyPr/>
        <a:lstStyle/>
        <a:p>
          <a:endParaRPr lang="id-ID"/>
        </a:p>
      </dgm:t>
    </dgm:pt>
    <dgm:pt modelId="{0FAA0ECE-8E1C-499B-818D-8E8957CB61CA}" type="pres">
      <dgm:prSet presAssocID="{075D6B03-8EC2-4882-9133-C128960CDF06}" presName="accent_3" presStyleCnt="0"/>
      <dgm:spPr/>
    </dgm:pt>
    <dgm:pt modelId="{76595C7A-EF81-442A-95A8-1A683EB0B871}" type="pres">
      <dgm:prSet presAssocID="{075D6B03-8EC2-4882-9133-C128960CDF06}" presName="accentRepeatNode" presStyleLbl="solidFgAcc1" presStyleIdx="2" presStyleCnt="7"/>
      <dgm:spPr/>
    </dgm:pt>
    <dgm:pt modelId="{FC846A7F-655A-4525-A60E-34EC3D7A98FD}" type="pres">
      <dgm:prSet presAssocID="{C8E3FF10-BC94-4D8A-9D2B-2D4F485E2CE7}" presName="text_4" presStyleLbl="node1" presStyleIdx="3" presStyleCnt="7">
        <dgm:presLayoutVars>
          <dgm:bulletEnabled val="1"/>
        </dgm:presLayoutVars>
      </dgm:prSet>
      <dgm:spPr/>
      <dgm:t>
        <a:bodyPr/>
        <a:lstStyle/>
        <a:p>
          <a:endParaRPr lang="id-ID"/>
        </a:p>
      </dgm:t>
    </dgm:pt>
    <dgm:pt modelId="{29ECB93E-A853-489C-A78A-DC03E5336E9D}" type="pres">
      <dgm:prSet presAssocID="{C8E3FF10-BC94-4D8A-9D2B-2D4F485E2CE7}" presName="accent_4" presStyleCnt="0"/>
      <dgm:spPr/>
    </dgm:pt>
    <dgm:pt modelId="{7E31AA3B-E4D7-48C1-AB9E-F38248707B28}" type="pres">
      <dgm:prSet presAssocID="{C8E3FF10-BC94-4D8A-9D2B-2D4F485E2CE7}" presName="accentRepeatNode" presStyleLbl="solidFgAcc1" presStyleIdx="3" presStyleCnt="7"/>
      <dgm:spPr/>
    </dgm:pt>
    <dgm:pt modelId="{2E4EDB08-110A-491B-8C2F-C7D250DDE542}" type="pres">
      <dgm:prSet presAssocID="{9BFBCCCE-A648-4AC4-9CD4-8B2F14CCEEC6}" presName="text_5" presStyleLbl="node1" presStyleIdx="4" presStyleCnt="7">
        <dgm:presLayoutVars>
          <dgm:bulletEnabled val="1"/>
        </dgm:presLayoutVars>
      </dgm:prSet>
      <dgm:spPr/>
      <dgm:t>
        <a:bodyPr/>
        <a:lstStyle/>
        <a:p>
          <a:endParaRPr lang="id-ID"/>
        </a:p>
      </dgm:t>
    </dgm:pt>
    <dgm:pt modelId="{51C83128-1AC6-42F3-8E6C-2D379A5E424E}" type="pres">
      <dgm:prSet presAssocID="{9BFBCCCE-A648-4AC4-9CD4-8B2F14CCEEC6}" presName="accent_5" presStyleCnt="0"/>
      <dgm:spPr/>
    </dgm:pt>
    <dgm:pt modelId="{A5C47F98-0E1F-4C72-BF3D-D06DD176A271}" type="pres">
      <dgm:prSet presAssocID="{9BFBCCCE-A648-4AC4-9CD4-8B2F14CCEEC6}" presName="accentRepeatNode" presStyleLbl="solidFgAcc1" presStyleIdx="4" presStyleCnt="7"/>
      <dgm:spPr/>
    </dgm:pt>
    <dgm:pt modelId="{7364FAE5-2A96-48D9-878E-40DF16363C4B}" type="pres">
      <dgm:prSet presAssocID="{CE4898EB-9728-4488-9431-E268B352586E}" presName="text_6" presStyleLbl="node1" presStyleIdx="5" presStyleCnt="7">
        <dgm:presLayoutVars>
          <dgm:bulletEnabled val="1"/>
        </dgm:presLayoutVars>
      </dgm:prSet>
      <dgm:spPr/>
      <dgm:t>
        <a:bodyPr/>
        <a:lstStyle/>
        <a:p>
          <a:endParaRPr lang="id-ID"/>
        </a:p>
      </dgm:t>
    </dgm:pt>
    <dgm:pt modelId="{D24FA2B0-E6CB-4E7A-9531-7257616F186E}" type="pres">
      <dgm:prSet presAssocID="{CE4898EB-9728-4488-9431-E268B352586E}" presName="accent_6" presStyleCnt="0"/>
      <dgm:spPr/>
    </dgm:pt>
    <dgm:pt modelId="{F851FF66-A430-43D9-9070-7F2CA5E4A288}" type="pres">
      <dgm:prSet presAssocID="{CE4898EB-9728-4488-9431-E268B352586E}" presName="accentRepeatNode" presStyleLbl="solidFgAcc1" presStyleIdx="5" presStyleCnt="7"/>
      <dgm:spPr/>
    </dgm:pt>
    <dgm:pt modelId="{E5DE2575-7FA3-4D12-9174-D646555BD450}" type="pres">
      <dgm:prSet presAssocID="{DA3FAFD0-63D8-45BD-982F-5B0E1CEDE2FA}" presName="text_7" presStyleLbl="node1" presStyleIdx="6" presStyleCnt="7">
        <dgm:presLayoutVars>
          <dgm:bulletEnabled val="1"/>
        </dgm:presLayoutVars>
      </dgm:prSet>
      <dgm:spPr/>
      <dgm:t>
        <a:bodyPr/>
        <a:lstStyle/>
        <a:p>
          <a:endParaRPr lang="id-ID"/>
        </a:p>
      </dgm:t>
    </dgm:pt>
    <dgm:pt modelId="{38B3EBA5-E7D8-486C-94D0-F064507AC1A3}" type="pres">
      <dgm:prSet presAssocID="{DA3FAFD0-63D8-45BD-982F-5B0E1CEDE2FA}" presName="accent_7" presStyleCnt="0"/>
      <dgm:spPr/>
    </dgm:pt>
    <dgm:pt modelId="{A1EC3A33-AFDC-4177-94BA-DA62B5150033}" type="pres">
      <dgm:prSet presAssocID="{DA3FAFD0-63D8-45BD-982F-5B0E1CEDE2FA}" presName="accentRepeatNode" presStyleLbl="solidFgAcc1" presStyleIdx="6" presStyleCnt="7"/>
      <dgm:spPr/>
    </dgm:pt>
  </dgm:ptLst>
  <dgm:cxnLst>
    <dgm:cxn modelId="{2E87EB1F-519B-429F-851A-48E31D9422C7}" srcId="{A63F48A1-33FA-4961-87F5-CE9FAC13F3E5}" destId="{91C0BF3B-7EDB-4AFF-8BFB-DBDEF0CBA235}" srcOrd="1" destOrd="0" parTransId="{64DB6A3C-2439-4CA2-BC7D-800E51C0899C}" sibTransId="{8BEF260C-738A-4916-8A6B-91A0C0D20817}"/>
    <dgm:cxn modelId="{3ABE67E8-34C2-44A5-8C21-89644E207906}" srcId="{A63F48A1-33FA-4961-87F5-CE9FAC13F3E5}" destId="{C8E3FF10-BC94-4D8A-9D2B-2D4F485E2CE7}" srcOrd="3" destOrd="0" parTransId="{DE144AA0-7D2A-4CC9-9E39-7D6706101E8C}" sibTransId="{572738AB-0D21-4FCE-A1A0-E974F281A213}"/>
    <dgm:cxn modelId="{40A6CC5C-D112-4944-A6AA-4C9877ED2DB8}" type="presOf" srcId="{C8E3FF10-BC94-4D8A-9D2B-2D4F485E2CE7}" destId="{FC846A7F-655A-4525-A60E-34EC3D7A98FD}" srcOrd="0" destOrd="0" presId="urn:microsoft.com/office/officeart/2008/layout/VerticalCurvedList"/>
    <dgm:cxn modelId="{2773D56A-2055-4C91-913B-AE77399C0B11}" type="presOf" srcId="{075D6B03-8EC2-4882-9133-C128960CDF06}" destId="{BE24CFA3-81C4-431B-8665-7E7FEF63B3F9}" srcOrd="0" destOrd="0" presId="urn:microsoft.com/office/officeart/2008/layout/VerticalCurvedList"/>
    <dgm:cxn modelId="{814A765A-C7AF-44D1-9215-F858AB127BC6}" srcId="{A63F48A1-33FA-4961-87F5-CE9FAC13F3E5}" destId="{CA253E01-4E50-4746-B239-431C216F5784}" srcOrd="0" destOrd="0" parTransId="{509A5B2D-169E-46F1-9891-B7F3BA6BB1EE}" sibTransId="{55B745AE-4671-492D-98D8-848AE36CD671}"/>
    <dgm:cxn modelId="{C7E43FD6-41C3-40B9-919B-A4A281FA3AF7}" srcId="{A63F48A1-33FA-4961-87F5-CE9FAC13F3E5}" destId="{075D6B03-8EC2-4882-9133-C128960CDF06}" srcOrd="2" destOrd="0" parTransId="{09F6E3B3-3B3B-4E3F-8774-4F09F28C7687}" sibTransId="{621ECB75-671D-4B21-B5C6-8889B9B148B1}"/>
    <dgm:cxn modelId="{36BF5FC2-BAB3-47B9-8B0F-D39515154467}" type="presOf" srcId="{91C0BF3B-7EDB-4AFF-8BFB-DBDEF0CBA235}" destId="{F253DDCC-A2DD-4A2F-8498-94D1481A94E2}" srcOrd="0" destOrd="0" presId="urn:microsoft.com/office/officeart/2008/layout/VerticalCurvedList"/>
    <dgm:cxn modelId="{2122CDD5-7061-469D-9655-69BFA94C4BB1}" type="presOf" srcId="{9BFBCCCE-A648-4AC4-9CD4-8B2F14CCEEC6}" destId="{2E4EDB08-110A-491B-8C2F-C7D250DDE542}" srcOrd="0" destOrd="0" presId="urn:microsoft.com/office/officeart/2008/layout/VerticalCurvedList"/>
    <dgm:cxn modelId="{2C664E0F-8F8F-4108-8907-D1C5AD1D6C51}" srcId="{A63F48A1-33FA-4961-87F5-CE9FAC13F3E5}" destId="{9BFBCCCE-A648-4AC4-9CD4-8B2F14CCEEC6}" srcOrd="4" destOrd="0" parTransId="{5D1565B5-3EB6-44D8-9F98-3C89534BB0EB}" sibTransId="{DFB53AC5-6FFA-4BFD-9756-3AC168CE5E62}"/>
    <dgm:cxn modelId="{8A19CE53-1CC5-4DD7-A2EC-E6EF245EE438}" type="presOf" srcId="{CA253E01-4E50-4746-B239-431C216F5784}" destId="{AC6E44CD-B082-4B84-A1EF-4807F621B4CF}" srcOrd="0" destOrd="0" presId="urn:microsoft.com/office/officeart/2008/layout/VerticalCurvedList"/>
    <dgm:cxn modelId="{00ADAFAD-A644-4C79-9BCA-7C834F9E6889}" type="presOf" srcId="{55B745AE-4671-492D-98D8-848AE36CD671}" destId="{5DC5AD87-122E-424D-B063-1B4FAFDE6D66}" srcOrd="0" destOrd="0" presId="urn:microsoft.com/office/officeart/2008/layout/VerticalCurvedList"/>
    <dgm:cxn modelId="{F88E60D9-CC15-41F2-8CE2-71666A7AE0F8}" type="presOf" srcId="{DA3FAFD0-63D8-45BD-982F-5B0E1CEDE2FA}" destId="{E5DE2575-7FA3-4D12-9174-D646555BD450}" srcOrd="0" destOrd="0" presId="urn:microsoft.com/office/officeart/2008/layout/VerticalCurvedList"/>
    <dgm:cxn modelId="{ECBBC463-B834-45E1-8F43-8F5CD061FE9A}" type="presOf" srcId="{A63F48A1-33FA-4961-87F5-CE9FAC13F3E5}" destId="{CB9A7753-9C45-4932-B415-91DF2679A2FB}" srcOrd="0" destOrd="0" presId="urn:microsoft.com/office/officeart/2008/layout/VerticalCurvedList"/>
    <dgm:cxn modelId="{7A837889-ABDF-4395-B004-302A071CD49E}" srcId="{A63F48A1-33FA-4961-87F5-CE9FAC13F3E5}" destId="{CE4898EB-9728-4488-9431-E268B352586E}" srcOrd="5" destOrd="0" parTransId="{D8C7B79B-4541-472C-B021-C3AD6FC5B195}" sibTransId="{E3C60379-BDAA-42B4-8DF1-90ACD64044BC}"/>
    <dgm:cxn modelId="{8BB7E1E9-37C0-49C5-B91A-157FB4720E06}" type="presOf" srcId="{CE4898EB-9728-4488-9431-E268B352586E}" destId="{7364FAE5-2A96-48D9-878E-40DF16363C4B}" srcOrd="0" destOrd="0" presId="urn:microsoft.com/office/officeart/2008/layout/VerticalCurvedList"/>
    <dgm:cxn modelId="{67933187-BC9E-4372-B6C6-0B53CE4DB831}" srcId="{A63F48A1-33FA-4961-87F5-CE9FAC13F3E5}" destId="{DA3FAFD0-63D8-45BD-982F-5B0E1CEDE2FA}" srcOrd="6" destOrd="0" parTransId="{645F3969-34DB-4879-A35D-24486BE71DA7}" sibTransId="{51264FCE-AC0A-4350-940F-07178EF528F8}"/>
    <dgm:cxn modelId="{07684CBF-63BC-4EBA-B477-2F5FD7F7B8E7}" type="presParOf" srcId="{CB9A7753-9C45-4932-B415-91DF2679A2FB}" destId="{D6909EE6-42F0-406B-A07D-CB946E05F90A}" srcOrd="0" destOrd="0" presId="urn:microsoft.com/office/officeart/2008/layout/VerticalCurvedList"/>
    <dgm:cxn modelId="{BE57CB49-F393-4E52-8C76-7B994D701E91}" type="presParOf" srcId="{D6909EE6-42F0-406B-A07D-CB946E05F90A}" destId="{2F1C1455-1D31-4BB5-A352-6FA26B93693E}" srcOrd="0" destOrd="0" presId="urn:microsoft.com/office/officeart/2008/layout/VerticalCurvedList"/>
    <dgm:cxn modelId="{21DD41EB-5682-4611-AF20-0BFD198B3A67}" type="presParOf" srcId="{2F1C1455-1D31-4BB5-A352-6FA26B93693E}" destId="{D94FEBE3-6659-4CAB-BF42-2D8F89DBACBD}" srcOrd="0" destOrd="0" presId="urn:microsoft.com/office/officeart/2008/layout/VerticalCurvedList"/>
    <dgm:cxn modelId="{A86351C8-5A08-4207-88AD-B48F23FCB14E}" type="presParOf" srcId="{2F1C1455-1D31-4BB5-A352-6FA26B93693E}" destId="{5DC5AD87-122E-424D-B063-1B4FAFDE6D66}" srcOrd="1" destOrd="0" presId="urn:microsoft.com/office/officeart/2008/layout/VerticalCurvedList"/>
    <dgm:cxn modelId="{C6CFC190-8807-4CC5-9DE7-92141EE592C2}" type="presParOf" srcId="{2F1C1455-1D31-4BB5-A352-6FA26B93693E}" destId="{6E23B8F3-6323-4544-BF57-161920091DCD}" srcOrd="2" destOrd="0" presId="urn:microsoft.com/office/officeart/2008/layout/VerticalCurvedList"/>
    <dgm:cxn modelId="{709078C2-FF30-4FD9-B6FB-0AAF80564845}" type="presParOf" srcId="{2F1C1455-1D31-4BB5-A352-6FA26B93693E}" destId="{FE5776BD-6E69-4583-ACD8-0F093ACD4BDC}" srcOrd="3" destOrd="0" presId="urn:microsoft.com/office/officeart/2008/layout/VerticalCurvedList"/>
    <dgm:cxn modelId="{E8BB7418-5759-44C8-9AB7-4290826D54FC}" type="presParOf" srcId="{D6909EE6-42F0-406B-A07D-CB946E05F90A}" destId="{AC6E44CD-B082-4B84-A1EF-4807F621B4CF}" srcOrd="1" destOrd="0" presId="urn:microsoft.com/office/officeart/2008/layout/VerticalCurvedList"/>
    <dgm:cxn modelId="{963C3F4F-F4EC-445D-A0F4-08AC54D4EA2A}" type="presParOf" srcId="{D6909EE6-42F0-406B-A07D-CB946E05F90A}" destId="{AAC2C0F8-8D83-4116-8C73-A64F0A0609F3}" srcOrd="2" destOrd="0" presId="urn:microsoft.com/office/officeart/2008/layout/VerticalCurvedList"/>
    <dgm:cxn modelId="{52FEF34A-B180-4BC4-8147-EA63B35BAA20}" type="presParOf" srcId="{AAC2C0F8-8D83-4116-8C73-A64F0A0609F3}" destId="{E82C631A-EBC5-47A3-AFD3-FDA05F763143}" srcOrd="0" destOrd="0" presId="urn:microsoft.com/office/officeart/2008/layout/VerticalCurvedList"/>
    <dgm:cxn modelId="{CD932D8A-8D35-48DE-B81F-93D5D28B9D9E}" type="presParOf" srcId="{D6909EE6-42F0-406B-A07D-CB946E05F90A}" destId="{F253DDCC-A2DD-4A2F-8498-94D1481A94E2}" srcOrd="3" destOrd="0" presId="urn:microsoft.com/office/officeart/2008/layout/VerticalCurvedList"/>
    <dgm:cxn modelId="{08A2D26C-5BEA-4C48-A5A6-147D7E6C8377}" type="presParOf" srcId="{D6909EE6-42F0-406B-A07D-CB946E05F90A}" destId="{08639C8F-8013-4697-BD7B-B7742BD2BCBD}" srcOrd="4" destOrd="0" presId="urn:microsoft.com/office/officeart/2008/layout/VerticalCurvedList"/>
    <dgm:cxn modelId="{56F7A2FC-EB68-46D9-A55D-5CBAA68682EB}" type="presParOf" srcId="{08639C8F-8013-4697-BD7B-B7742BD2BCBD}" destId="{B138882C-29F0-462C-A799-724C4FF11514}" srcOrd="0" destOrd="0" presId="urn:microsoft.com/office/officeart/2008/layout/VerticalCurvedList"/>
    <dgm:cxn modelId="{E7D88670-0946-4D71-AC9A-F3FC1412CAEF}" type="presParOf" srcId="{D6909EE6-42F0-406B-A07D-CB946E05F90A}" destId="{BE24CFA3-81C4-431B-8665-7E7FEF63B3F9}" srcOrd="5" destOrd="0" presId="urn:microsoft.com/office/officeart/2008/layout/VerticalCurvedList"/>
    <dgm:cxn modelId="{0CB3230E-6D48-4904-95AE-EC5E1013718B}" type="presParOf" srcId="{D6909EE6-42F0-406B-A07D-CB946E05F90A}" destId="{0FAA0ECE-8E1C-499B-818D-8E8957CB61CA}" srcOrd="6" destOrd="0" presId="urn:microsoft.com/office/officeart/2008/layout/VerticalCurvedList"/>
    <dgm:cxn modelId="{E3D6B4B1-E9FD-4FE1-91A6-35CFF7F0DD49}" type="presParOf" srcId="{0FAA0ECE-8E1C-499B-818D-8E8957CB61CA}" destId="{76595C7A-EF81-442A-95A8-1A683EB0B871}" srcOrd="0" destOrd="0" presId="urn:microsoft.com/office/officeart/2008/layout/VerticalCurvedList"/>
    <dgm:cxn modelId="{685DC1B4-A3E9-4BA5-A9CE-EE8535B3734B}" type="presParOf" srcId="{D6909EE6-42F0-406B-A07D-CB946E05F90A}" destId="{FC846A7F-655A-4525-A60E-34EC3D7A98FD}" srcOrd="7" destOrd="0" presId="urn:microsoft.com/office/officeart/2008/layout/VerticalCurvedList"/>
    <dgm:cxn modelId="{7DAC9436-6508-46F3-8802-68E8E7EA8EC7}" type="presParOf" srcId="{D6909EE6-42F0-406B-A07D-CB946E05F90A}" destId="{29ECB93E-A853-489C-A78A-DC03E5336E9D}" srcOrd="8" destOrd="0" presId="urn:microsoft.com/office/officeart/2008/layout/VerticalCurvedList"/>
    <dgm:cxn modelId="{9ACA4CCD-78D3-4711-990B-FB093EB5341C}" type="presParOf" srcId="{29ECB93E-A853-489C-A78A-DC03E5336E9D}" destId="{7E31AA3B-E4D7-48C1-AB9E-F38248707B28}" srcOrd="0" destOrd="0" presId="urn:microsoft.com/office/officeart/2008/layout/VerticalCurvedList"/>
    <dgm:cxn modelId="{F1BB312C-F638-40B4-A521-2FC2A892AD36}" type="presParOf" srcId="{D6909EE6-42F0-406B-A07D-CB946E05F90A}" destId="{2E4EDB08-110A-491B-8C2F-C7D250DDE542}" srcOrd="9" destOrd="0" presId="urn:microsoft.com/office/officeart/2008/layout/VerticalCurvedList"/>
    <dgm:cxn modelId="{77EE3716-2EBB-4B62-9258-19EA4BA13A4C}" type="presParOf" srcId="{D6909EE6-42F0-406B-A07D-CB946E05F90A}" destId="{51C83128-1AC6-42F3-8E6C-2D379A5E424E}" srcOrd="10" destOrd="0" presId="urn:microsoft.com/office/officeart/2008/layout/VerticalCurvedList"/>
    <dgm:cxn modelId="{75B3355D-C087-4903-A327-23E19CF6E85F}" type="presParOf" srcId="{51C83128-1AC6-42F3-8E6C-2D379A5E424E}" destId="{A5C47F98-0E1F-4C72-BF3D-D06DD176A271}" srcOrd="0" destOrd="0" presId="urn:microsoft.com/office/officeart/2008/layout/VerticalCurvedList"/>
    <dgm:cxn modelId="{634C5A91-545B-4750-83FE-EE93DBD4FFF1}" type="presParOf" srcId="{D6909EE6-42F0-406B-A07D-CB946E05F90A}" destId="{7364FAE5-2A96-48D9-878E-40DF16363C4B}" srcOrd="11" destOrd="0" presId="urn:microsoft.com/office/officeart/2008/layout/VerticalCurvedList"/>
    <dgm:cxn modelId="{BCDFA47B-BAE6-4285-ADA7-6AD4C048FB85}" type="presParOf" srcId="{D6909EE6-42F0-406B-A07D-CB946E05F90A}" destId="{D24FA2B0-E6CB-4E7A-9531-7257616F186E}" srcOrd="12" destOrd="0" presId="urn:microsoft.com/office/officeart/2008/layout/VerticalCurvedList"/>
    <dgm:cxn modelId="{DC53418F-5CBB-4AB5-9287-186A20D12609}" type="presParOf" srcId="{D24FA2B0-E6CB-4E7A-9531-7257616F186E}" destId="{F851FF66-A430-43D9-9070-7F2CA5E4A288}" srcOrd="0" destOrd="0" presId="urn:microsoft.com/office/officeart/2008/layout/VerticalCurvedList"/>
    <dgm:cxn modelId="{5A533049-DB80-4A1D-9882-1D0855A27D86}" type="presParOf" srcId="{D6909EE6-42F0-406B-A07D-CB946E05F90A}" destId="{E5DE2575-7FA3-4D12-9174-D646555BD450}" srcOrd="13" destOrd="0" presId="urn:microsoft.com/office/officeart/2008/layout/VerticalCurvedList"/>
    <dgm:cxn modelId="{441F490B-D056-4321-A8CD-0FA6AD8F23F7}" type="presParOf" srcId="{D6909EE6-42F0-406B-A07D-CB946E05F90A}" destId="{38B3EBA5-E7D8-486C-94D0-F064507AC1A3}" srcOrd="14" destOrd="0" presId="urn:microsoft.com/office/officeart/2008/layout/VerticalCurvedList"/>
    <dgm:cxn modelId="{5724FA79-56EA-49C2-ABD0-5866CF738C6D}" type="presParOf" srcId="{38B3EBA5-E7D8-486C-94D0-F064507AC1A3}" destId="{A1EC3A33-AFDC-4177-94BA-DA62B515003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ADD52-E98F-4B83-AB0B-DEE00F582D6E}">
      <dsp:nvSpPr>
        <dsp:cNvPr id="0" name=""/>
        <dsp:cNvSpPr/>
      </dsp:nvSpPr>
      <dsp:spPr>
        <a:xfrm>
          <a:off x="0" y="39728"/>
          <a:ext cx="12192000"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id-ID" sz="3200" kern="1200" dirty="0" smtClean="0"/>
            <a:t>1. Lapisan Mukosa</a:t>
          </a:r>
          <a:endParaRPr lang="id-ID" sz="3200" kern="1200" dirty="0"/>
        </a:p>
      </dsp:txBody>
      <dsp:txXfrm>
        <a:off x="37467" y="77195"/>
        <a:ext cx="12117066" cy="692586"/>
      </dsp:txXfrm>
    </dsp:sp>
    <dsp:sp modelId="{5D17543F-6816-4479-A965-7300BB2D08A5}">
      <dsp:nvSpPr>
        <dsp:cNvPr id="0" name=""/>
        <dsp:cNvSpPr/>
      </dsp:nvSpPr>
      <dsp:spPr>
        <a:xfrm>
          <a:off x="0" y="807248"/>
          <a:ext cx="12192000"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id-ID" sz="2500" kern="1200" dirty="0" smtClean="0"/>
            <a:t>Epitel pembatas; Lamina Propria (jaringan penyambung kaya akan Pemb. Darah Kapiler, Limfe, Otot Polos, Kelenjar Limfoid); Muskularis Mukosa</a:t>
          </a:r>
          <a:endParaRPr lang="id-ID" sz="2500" kern="1200" dirty="0"/>
        </a:p>
      </dsp:txBody>
      <dsp:txXfrm>
        <a:off x="0" y="807248"/>
        <a:ext cx="12192000" cy="794880"/>
      </dsp:txXfrm>
    </dsp:sp>
    <dsp:sp modelId="{889AF688-3A5E-466F-92D9-725DC2E33C85}">
      <dsp:nvSpPr>
        <dsp:cNvPr id="0" name=""/>
        <dsp:cNvSpPr/>
      </dsp:nvSpPr>
      <dsp:spPr>
        <a:xfrm>
          <a:off x="0" y="1602128"/>
          <a:ext cx="12192000" cy="767520"/>
        </a:xfrm>
        <a:prstGeom prst="roundRect">
          <a:avLst/>
        </a:prstGeom>
        <a:solidFill>
          <a:schemeClr val="accent3">
            <a:hueOff val="1109271"/>
            <a:satOff val="377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id-ID" sz="3200" kern="1200" dirty="0" smtClean="0"/>
            <a:t>2. Submukosa</a:t>
          </a:r>
          <a:endParaRPr lang="id-ID" sz="3200" kern="1200" dirty="0"/>
        </a:p>
      </dsp:txBody>
      <dsp:txXfrm>
        <a:off x="37467" y="1639595"/>
        <a:ext cx="12117066" cy="692586"/>
      </dsp:txXfrm>
    </dsp:sp>
    <dsp:sp modelId="{11D99A74-B77B-47E0-B30A-ED86305B1030}">
      <dsp:nvSpPr>
        <dsp:cNvPr id="0" name=""/>
        <dsp:cNvSpPr/>
      </dsp:nvSpPr>
      <dsp:spPr>
        <a:xfrm>
          <a:off x="0" y="2369649"/>
          <a:ext cx="12192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id-ID" sz="2500" kern="1200" dirty="0" smtClean="0"/>
            <a:t>Jaringan penyambung (pemb. Darah, limfe, pleksus saraf submukosa, kelenjar limfoid)</a:t>
          </a:r>
          <a:endParaRPr lang="id-ID" sz="2500" kern="1200" dirty="0"/>
        </a:p>
      </dsp:txBody>
      <dsp:txXfrm>
        <a:off x="0" y="2369649"/>
        <a:ext cx="12192000" cy="529920"/>
      </dsp:txXfrm>
    </dsp:sp>
    <dsp:sp modelId="{B88EEA20-71CB-42BB-830E-FE663FDB0613}">
      <dsp:nvSpPr>
        <dsp:cNvPr id="0" name=""/>
        <dsp:cNvSpPr/>
      </dsp:nvSpPr>
      <dsp:spPr>
        <a:xfrm>
          <a:off x="0" y="2899569"/>
          <a:ext cx="12192000" cy="767520"/>
        </a:xfrm>
        <a:prstGeom prst="roundRect">
          <a:avLst/>
        </a:prstGeom>
        <a:solidFill>
          <a:schemeClr val="accent3">
            <a:hueOff val="2218542"/>
            <a:satOff val="7541"/>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id-ID" sz="3200" kern="1200" dirty="0" smtClean="0"/>
            <a:t>3. Lapisan Otot</a:t>
          </a:r>
          <a:endParaRPr lang="id-ID" sz="3200" kern="1200" dirty="0"/>
        </a:p>
      </dsp:txBody>
      <dsp:txXfrm>
        <a:off x="37467" y="2937036"/>
        <a:ext cx="12117066" cy="692586"/>
      </dsp:txXfrm>
    </dsp:sp>
    <dsp:sp modelId="{A46461DF-0E87-43E1-A437-82585394A2EE}">
      <dsp:nvSpPr>
        <dsp:cNvPr id="0" name=""/>
        <dsp:cNvSpPr/>
      </dsp:nvSpPr>
      <dsp:spPr>
        <a:xfrm>
          <a:off x="0" y="3667089"/>
          <a:ext cx="12192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id-ID" sz="2500" kern="1200" dirty="0" smtClean="0"/>
            <a:t>Otot polos, kumpulan saraf, pemb. Darah, pemb. limfe</a:t>
          </a:r>
          <a:endParaRPr lang="id-ID" sz="2500" kern="1200" dirty="0"/>
        </a:p>
      </dsp:txBody>
      <dsp:txXfrm>
        <a:off x="0" y="3667089"/>
        <a:ext cx="12192000" cy="529920"/>
      </dsp:txXfrm>
    </dsp:sp>
    <dsp:sp modelId="{AB6B0C2D-39CE-46F9-82F2-C062203FD608}">
      <dsp:nvSpPr>
        <dsp:cNvPr id="0" name=""/>
        <dsp:cNvSpPr/>
      </dsp:nvSpPr>
      <dsp:spPr>
        <a:xfrm>
          <a:off x="0" y="4197009"/>
          <a:ext cx="12192000" cy="767520"/>
        </a:xfrm>
        <a:prstGeom prst="roundRect">
          <a:avLst/>
        </a:prstGeom>
        <a:solidFill>
          <a:schemeClr val="accent3">
            <a:hueOff val="3327813"/>
            <a:satOff val="1131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id-ID" sz="3200" kern="1200" dirty="0" smtClean="0"/>
            <a:t>4. Serosa</a:t>
          </a:r>
          <a:endParaRPr lang="id-ID" sz="3200" kern="1200" dirty="0"/>
        </a:p>
      </dsp:txBody>
      <dsp:txXfrm>
        <a:off x="37467" y="4234476"/>
        <a:ext cx="12117066" cy="692586"/>
      </dsp:txXfrm>
    </dsp:sp>
    <dsp:sp modelId="{1B5F6449-401B-4E47-8453-2FAD72A1327C}">
      <dsp:nvSpPr>
        <dsp:cNvPr id="0" name=""/>
        <dsp:cNvSpPr/>
      </dsp:nvSpPr>
      <dsp:spPr>
        <a:xfrm>
          <a:off x="0" y="4964529"/>
          <a:ext cx="12192000"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id-ID" sz="2500" kern="1200" dirty="0" smtClean="0"/>
            <a:t>Lapisan tipis terdiri: jaringan penyambung jarang, kaya akan pemb. Darah &amp; jaringan adiposa, lapisan epitel gepeng selapis (mesotel)</a:t>
          </a:r>
          <a:endParaRPr lang="id-ID" sz="2500" kern="1200" dirty="0"/>
        </a:p>
      </dsp:txBody>
      <dsp:txXfrm>
        <a:off x="0" y="4964529"/>
        <a:ext cx="12192000" cy="7948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2D81-CAD1-4B86-9EAC-4B784AE44969}">
      <dsp:nvSpPr>
        <dsp:cNvPr id="0" name=""/>
        <dsp:cNvSpPr/>
      </dsp:nvSpPr>
      <dsp:spPr>
        <a:xfrm>
          <a:off x="0" y="87518"/>
          <a:ext cx="121920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id-ID" sz="3000" kern="1200" dirty="0" smtClean="0"/>
            <a:t>Asam Lambung (HCL)</a:t>
          </a:r>
          <a:endParaRPr lang="id-ID" sz="3000" kern="1200" dirty="0"/>
        </a:p>
      </dsp:txBody>
      <dsp:txXfrm>
        <a:off x="35125" y="122643"/>
        <a:ext cx="12121750" cy="649299"/>
      </dsp:txXfrm>
    </dsp:sp>
    <dsp:sp modelId="{A439A3E7-4930-4556-8BD5-C4C6B0C1E8FD}">
      <dsp:nvSpPr>
        <dsp:cNvPr id="0" name=""/>
        <dsp:cNvSpPr/>
      </dsp:nvSpPr>
      <dsp:spPr>
        <a:xfrm>
          <a:off x="0" y="807068"/>
          <a:ext cx="1219200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smtClean="0">
              <a:sym typeface="Wingdings" panose="05000000000000000000" pitchFamily="2" charset="2"/>
            </a:rPr>
            <a:t>fungsi untuk membunuh bakteri dan kuman yang terdapat dalam makanan yang ada di lambung.</a:t>
          </a:r>
          <a:endParaRPr lang="id-ID" sz="2300" kern="1200" dirty="0"/>
        </a:p>
      </dsp:txBody>
      <dsp:txXfrm>
        <a:off x="0" y="807068"/>
        <a:ext cx="12192000" cy="729675"/>
      </dsp:txXfrm>
    </dsp:sp>
    <dsp:sp modelId="{91A13D86-02BC-47A0-85D5-1F740A8BB8AD}">
      <dsp:nvSpPr>
        <dsp:cNvPr id="0" name=""/>
        <dsp:cNvSpPr/>
      </dsp:nvSpPr>
      <dsp:spPr>
        <a:xfrm>
          <a:off x="0" y="1536743"/>
          <a:ext cx="121920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id-ID" sz="3000" kern="1200" dirty="0" smtClean="0"/>
            <a:t>Enzim Pepsin</a:t>
          </a:r>
          <a:endParaRPr lang="id-ID" sz="3000" kern="1200" dirty="0"/>
        </a:p>
      </dsp:txBody>
      <dsp:txXfrm>
        <a:off x="35125" y="1571868"/>
        <a:ext cx="12121750" cy="649299"/>
      </dsp:txXfrm>
    </dsp:sp>
    <dsp:sp modelId="{35E79C5C-4FB7-4923-BB9F-4AD470F39D41}">
      <dsp:nvSpPr>
        <dsp:cNvPr id="0" name=""/>
        <dsp:cNvSpPr/>
      </dsp:nvSpPr>
      <dsp:spPr>
        <a:xfrm>
          <a:off x="0" y="2256293"/>
          <a:ext cx="121920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smtClean="0">
              <a:sym typeface="Wingdings" panose="05000000000000000000" pitchFamily="2" charset="2"/>
            </a:rPr>
            <a:t>fungsi untuk memecah protein menjadi molekul-molekul kecil.</a:t>
          </a:r>
          <a:endParaRPr lang="id-ID" sz="2300" kern="1200" dirty="0"/>
        </a:p>
      </dsp:txBody>
      <dsp:txXfrm>
        <a:off x="0" y="2256293"/>
        <a:ext cx="12192000" cy="496800"/>
      </dsp:txXfrm>
    </dsp:sp>
    <dsp:sp modelId="{D66EF339-0FE6-4708-A699-0D4844E96ED5}">
      <dsp:nvSpPr>
        <dsp:cNvPr id="0" name=""/>
        <dsp:cNvSpPr/>
      </dsp:nvSpPr>
      <dsp:spPr>
        <a:xfrm>
          <a:off x="0" y="2753093"/>
          <a:ext cx="121920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id-ID" sz="3000" kern="1200" dirty="0" smtClean="0"/>
            <a:t>Enzim Musin</a:t>
          </a:r>
          <a:endParaRPr lang="id-ID" sz="3000" kern="1200" dirty="0"/>
        </a:p>
      </dsp:txBody>
      <dsp:txXfrm>
        <a:off x="35125" y="2788218"/>
        <a:ext cx="12121750" cy="649299"/>
      </dsp:txXfrm>
    </dsp:sp>
    <dsp:sp modelId="{34DE24FF-AB39-449B-8E98-96ACC02A4F3F}">
      <dsp:nvSpPr>
        <dsp:cNvPr id="0" name=""/>
        <dsp:cNvSpPr/>
      </dsp:nvSpPr>
      <dsp:spPr>
        <a:xfrm>
          <a:off x="0" y="3472643"/>
          <a:ext cx="1219200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smtClean="0">
              <a:sym typeface="Wingdings" panose="05000000000000000000" pitchFamily="2" charset="2"/>
            </a:rPr>
            <a:t>fungsi untuk melicinkan makanan agar mudah dicerna dan mudah melewati lambung untuk kemudian dibawa ke usus dua belas jari.</a:t>
          </a:r>
          <a:endParaRPr lang="id-ID" sz="2300" kern="1200" dirty="0"/>
        </a:p>
      </dsp:txBody>
      <dsp:txXfrm>
        <a:off x="0" y="3472643"/>
        <a:ext cx="12192000" cy="729675"/>
      </dsp:txXfrm>
    </dsp:sp>
    <dsp:sp modelId="{0D3C4C7B-757C-4FC5-8239-6EF9C1086A8C}">
      <dsp:nvSpPr>
        <dsp:cNvPr id="0" name=""/>
        <dsp:cNvSpPr/>
      </dsp:nvSpPr>
      <dsp:spPr>
        <a:xfrm>
          <a:off x="0" y="4202319"/>
          <a:ext cx="121920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id-ID" sz="3000" kern="1200" dirty="0" smtClean="0"/>
            <a:t>Enzim Renin</a:t>
          </a:r>
          <a:endParaRPr lang="id-ID" sz="3000" kern="1200" dirty="0"/>
        </a:p>
      </dsp:txBody>
      <dsp:txXfrm>
        <a:off x="35125" y="4237444"/>
        <a:ext cx="12121750" cy="649299"/>
      </dsp:txXfrm>
    </dsp:sp>
    <dsp:sp modelId="{711780C8-4106-4FDB-9C4F-6E0E1A77E900}">
      <dsp:nvSpPr>
        <dsp:cNvPr id="0" name=""/>
        <dsp:cNvSpPr/>
      </dsp:nvSpPr>
      <dsp:spPr>
        <a:xfrm>
          <a:off x="0" y="4921869"/>
          <a:ext cx="1219200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smtClean="0">
              <a:sym typeface="Wingdings" panose="05000000000000000000" pitchFamily="2" charset="2"/>
            </a:rPr>
            <a:t>fungsi untuk mengubah kaseinogen menjadi kasein. Dan enzim ini hanya dimiliki oleh Sistem Pernapasan</a:t>
          </a:r>
          <a:endParaRPr lang="id-ID" sz="2300" kern="1200" dirty="0"/>
        </a:p>
      </dsp:txBody>
      <dsp:txXfrm>
        <a:off x="0" y="4921869"/>
        <a:ext cx="12192000" cy="7296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69A29-C2A6-4B7E-AAEB-A836B8968B4E}">
      <dsp:nvSpPr>
        <dsp:cNvPr id="0" name=""/>
        <dsp:cNvSpPr/>
      </dsp:nvSpPr>
      <dsp:spPr>
        <a:xfrm>
          <a:off x="-7336581" y="-1121901"/>
          <a:ext cx="8735091" cy="8735091"/>
        </a:xfrm>
        <a:prstGeom prst="blockArc">
          <a:avLst>
            <a:gd name="adj1" fmla="val 18900000"/>
            <a:gd name="adj2" fmla="val 2700000"/>
            <a:gd name="adj3" fmla="val 24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826065-DFD1-44BD-BDF8-B61914833FE2}">
      <dsp:nvSpPr>
        <dsp:cNvPr id="0" name=""/>
        <dsp:cNvSpPr/>
      </dsp:nvSpPr>
      <dsp:spPr>
        <a:xfrm>
          <a:off x="900990" y="649128"/>
          <a:ext cx="5715029" cy="1298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0492" tIns="45720" rIns="45720" bIns="45720" numCol="1" spcCol="1270" anchor="ctr" anchorCtr="0">
          <a:noAutofit/>
        </a:bodyPr>
        <a:lstStyle/>
        <a:p>
          <a:pPr lvl="0" algn="l" defTabSz="800100">
            <a:lnSpc>
              <a:spcPct val="90000"/>
            </a:lnSpc>
            <a:spcBef>
              <a:spcPct val="0"/>
            </a:spcBef>
            <a:spcAft>
              <a:spcPct val="35000"/>
            </a:spcAft>
          </a:pPr>
          <a:r>
            <a:rPr lang="id-ID" sz="1800" kern="1200" dirty="0" smtClean="0"/>
            <a:t>Usus halus relatif panjang – kira-kira 6 m – dan ini memungkinkan kontak yang lama antara makanan dan enzim-enzim pencernaan serta antara hasil-hasil pencernaan dan sel-sel absorptif epitel pembatas</a:t>
          </a:r>
          <a:endParaRPr lang="id-ID" sz="1800" kern="1200" dirty="0"/>
        </a:p>
      </dsp:txBody>
      <dsp:txXfrm>
        <a:off x="900990" y="649128"/>
        <a:ext cx="5715029" cy="1298257"/>
      </dsp:txXfrm>
    </dsp:sp>
    <dsp:sp modelId="{71F04A30-DD6A-416B-AAAB-02945F584129}">
      <dsp:nvSpPr>
        <dsp:cNvPr id="0" name=""/>
        <dsp:cNvSpPr/>
      </dsp:nvSpPr>
      <dsp:spPr>
        <a:xfrm>
          <a:off x="89579" y="486846"/>
          <a:ext cx="1622822" cy="1622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EB045-ECEE-45C8-9961-CF312DEA25BF}">
      <dsp:nvSpPr>
        <dsp:cNvPr id="0" name=""/>
        <dsp:cNvSpPr/>
      </dsp:nvSpPr>
      <dsp:spPr>
        <a:xfrm>
          <a:off x="1372907" y="2596515"/>
          <a:ext cx="5243112" cy="1298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0492" tIns="45720" rIns="45720" bIns="45720" numCol="1" spcCol="1270" anchor="ctr" anchorCtr="0">
          <a:noAutofit/>
        </a:bodyPr>
        <a:lstStyle/>
        <a:p>
          <a:pPr lvl="0" algn="l" defTabSz="800100">
            <a:lnSpc>
              <a:spcPct val="90000"/>
            </a:lnSpc>
            <a:spcBef>
              <a:spcPct val="0"/>
            </a:spcBef>
            <a:spcAft>
              <a:spcPct val="35000"/>
            </a:spcAft>
          </a:pPr>
          <a:r>
            <a:rPr lang="id-ID" sz="1800" kern="1200" dirty="0" smtClean="0"/>
            <a:t>Usus halus terdiri atas 3 segmen: duodenum, jejunum, dan ileum serta banyak lipatan/vili</a:t>
          </a:r>
          <a:endParaRPr lang="id-ID" sz="1800" kern="1200" dirty="0"/>
        </a:p>
      </dsp:txBody>
      <dsp:txXfrm>
        <a:off x="1372907" y="2596515"/>
        <a:ext cx="5243112" cy="1298257"/>
      </dsp:txXfrm>
    </dsp:sp>
    <dsp:sp modelId="{570EA3CD-9E1B-4590-AA15-C71C29A6248C}">
      <dsp:nvSpPr>
        <dsp:cNvPr id="0" name=""/>
        <dsp:cNvSpPr/>
      </dsp:nvSpPr>
      <dsp:spPr>
        <a:xfrm>
          <a:off x="561496" y="2434233"/>
          <a:ext cx="1622822" cy="1622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726F17-67FD-4D43-8450-C978AC151525}">
      <dsp:nvSpPr>
        <dsp:cNvPr id="0" name=""/>
        <dsp:cNvSpPr/>
      </dsp:nvSpPr>
      <dsp:spPr>
        <a:xfrm>
          <a:off x="900990" y="4543901"/>
          <a:ext cx="5715029" cy="1298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0492" tIns="45720" rIns="45720" bIns="45720" numCol="1" spcCol="1270" anchor="ctr" anchorCtr="0">
          <a:noAutofit/>
        </a:bodyPr>
        <a:lstStyle/>
        <a:p>
          <a:pPr lvl="0" algn="l" defTabSz="800100">
            <a:lnSpc>
              <a:spcPct val="90000"/>
            </a:lnSpc>
            <a:spcBef>
              <a:spcPct val="0"/>
            </a:spcBef>
            <a:spcAft>
              <a:spcPct val="35000"/>
            </a:spcAft>
          </a:pPr>
          <a:r>
            <a:rPr lang="id-ID" sz="1800" kern="1200" dirty="0" smtClean="0"/>
            <a:t>Usus 12 jari </a:t>
          </a:r>
          <a:r>
            <a:rPr lang="id-ID" sz="1800" kern="1200" dirty="0" smtClean="0">
              <a:sym typeface="Wingdings" panose="05000000000000000000" pitchFamily="2" charset="2"/>
            </a:rPr>
            <a:t> duodenum, usus kosong  jejunum, usus penyerapan  ileum.</a:t>
          </a:r>
          <a:endParaRPr lang="id-ID" sz="1800" kern="1200" dirty="0"/>
        </a:p>
      </dsp:txBody>
      <dsp:txXfrm>
        <a:off x="900990" y="4543901"/>
        <a:ext cx="5715029" cy="1298257"/>
      </dsp:txXfrm>
    </dsp:sp>
    <dsp:sp modelId="{2B31B9DE-3389-4660-9040-206D72CEFD64}">
      <dsp:nvSpPr>
        <dsp:cNvPr id="0" name=""/>
        <dsp:cNvSpPr/>
      </dsp:nvSpPr>
      <dsp:spPr>
        <a:xfrm>
          <a:off x="89579" y="4381619"/>
          <a:ext cx="1622822" cy="1622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02FEC-28C9-4A44-9A1A-B42A071F0043}">
      <dsp:nvSpPr>
        <dsp:cNvPr id="0" name=""/>
        <dsp:cNvSpPr/>
      </dsp:nvSpPr>
      <dsp:spPr>
        <a:xfrm>
          <a:off x="-6608663" y="-1011043"/>
          <a:ext cx="7868849" cy="7868849"/>
        </a:xfrm>
        <a:prstGeom prst="blockArc">
          <a:avLst>
            <a:gd name="adj1" fmla="val 18900000"/>
            <a:gd name="adj2" fmla="val 2700000"/>
            <a:gd name="adj3" fmla="val 27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2EC30E-2A6F-4A56-B66B-439D3FC60265}">
      <dsp:nvSpPr>
        <dsp:cNvPr id="0" name=""/>
        <dsp:cNvSpPr/>
      </dsp:nvSpPr>
      <dsp:spPr>
        <a:xfrm>
          <a:off x="811530" y="584676"/>
          <a:ext cx="11299783" cy="116935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174" tIns="60960" rIns="60960" bIns="60960" numCol="1" spcCol="1270" anchor="ctr" anchorCtr="0">
          <a:noAutofit/>
        </a:bodyPr>
        <a:lstStyle/>
        <a:p>
          <a:pPr lvl="0" algn="l" defTabSz="1066800">
            <a:lnSpc>
              <a:spcPct val="90000"/>
            </a:lnSpc>
            <a:spcBef>
              <a:spcPct val="0"/>
            </a:spcBef>
            <a:spcAft>
              <a:spcPct val="35000"/>
            </a:spcAft>
          </a:pPr>
          <a:r>
            <a:rPr lang="id-ID" sz="2400" kern="1200" dirty="0" smtClean="0"/>
            <a:t>Dalam usus halus, proses pencernaan diselesaikan dan hasil-hasilnya diabrsorpsi.</a:t>
          </a:r>
          <a:endParaRPr lang="id-ID" sz="2400" kern="1200" dirty="0"/>
        </a:p>
      </dsp:txBody>
      <dsp:txXfrm>
        <a:off x="811530" y="584676"/>
        <a:ext cx="11299783" cy="1169352"/>
      </dsp:txXfrm>
    </dsp:sp>
    <dsp:sp modelId="{8636E598-FEC1-441C-9BB9-EF9B61FD1491}">
      <dsp:nvSpPr>
        <dsp:cNvPr id="0" name=""/>
        <dsp:cNvSpPr/>
      </dsp:nvSpPr>
      <dsp:spPr>
        <a:xfrm>
          <a:off x="80685" y="438507"/>
          <a:ext cx="1461690" cy="146169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8305BA-5D01-4C75-9E63-D9C519810738}">
      <dsp:nvSpPr>
        <dsp:cNvPr id="0" name=""/>
        <dsp:cNvSpPr/>
      </dsp:nvSpPr>
      <dsp:spPr>
        <a:xfrm>
          <a:off x="1236590" y="2338705"/>
          <a:ext cx="10874724" cy="1169352"/>
        </a:xfrm>
        <a:prstGeom prst="rect">
          <a:avLst/>
        </a:prstGeom>
        <a:solidFill>
          <a:schemeClr val="accent4">
            <a:hueOff val="-7233427"/>
            <a:satOff val="1160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174" tIns="60960" rIns="60960" bIns="60960" numCol="1" spcCol="1270" anchor="ctr" anchorCtr="0">
          <a:noAutofit/>
        </a:bodyPr>
        <a:lstStyle/>
        <a:p>
          <a:pPr lvl="0" algn="l" defTabSz="1066800">
            <a:lnSpc>
              <a:spcPct val="90000"/>
            </a:lnSpc>
            <a:spcBef>
              <a:spcPct val="0"/>
            </a:spcBef>
            <a:spcAft>
              <a:spcPct val="35000"/>
            </a:spcAft>
          </a:pPr>
          <a:r>
            <a:rPr lang="id-ID" sz="2400" kern="1200" dirty="0" smtClean="0"/>
            <a:t>Pada manusia, sebagian besar absorpsi lipid terjadi dalam duodenum dan jejenum bagian atas &amp; pencernaan lipid terutama terjadi sbg akibat kerja lipase pankreas</a:t>
          </a:r>
          <a:endParaRPr lang="id-ID" sz="2400" kern="1200" dirty="0"/>
        </a:p>
      </dsp:txBody>
      <dsp:txXfrm>
        <a:off x="1236590" y="2338705"/>
        <a:ext cx="10874724" cy="1169352"/>
      </dsp:txXfrm>
    </dsp:sp>
    <dsp:sp modelId="{2FE3663D-193A-444C-B2CD-9825F5986EAA}">
      <dsp:nvSpPr>
        <dsp:cNvPr id="0" name=""/>
        <dsp:cNvSpPr/>
      </dsp:nvSpPr>
      <dsp:spPr>
        <a:xfrm>
          <a:off x="505744" y="2192536"/>
          <a:ext cx="1461690" cy="1461690"/>
        </a:xfrm>
        <a:prstGeom prst="ellipse">
          <a:avLst/>
        </a:prstGeom>
        <a:solidFill>
          <a:schemeClr val="lt1">
            <a:hueOff val="0"/>
            <a:satOff val="0"/>
            <a:lumOff val="0"/>
            <a:alphaOff val="0"/>
          </a:schemeClr>
        </a:solidFill>
        <a:ln w="12700" cap="flat" cmpd="sng" algn="ctr">
          <a:solidFill>
            <a:schemeClr val="accent4">
              <a:hueOff val="-7233427"/>
              <a:satOff val="11601"/>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DBE21D-0D01-4750-AACE-947886F35A56}">
      <dsp:nvSpPr>
        <dsp:cNvPr id="0" name=""/>
        <dsp:cNvSpPr/>
      </dsp:nvSpPr>
      <dsp:spPr>
        <a:xfrm>
          <a:off x="811530" y="4092734"/>
          <a:ext cx="11299783" cy="1169352"/>
        </a:xfrm>
        <a:prstGeom prst="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174" tIns="60960" rIns="60960" bIns="60960" numCol="1" spcCol="1270" anchor="ctr" anchorCtr="0">
          <a:noAutofit/>
        </a:bodyPr>
        <a:lstStyle/>
        <a:p>
          <a:pPr lvl="0" algn="l" defTabSz="1066800">
            <a:lnSpc>
              <a:spcPct val="90000"/>
            </a:lnSpc>
            <a:spcBef>
              <a:spcPct val="0"/>
            </a:spcBef>
            <a:spcAft>
              <a:spcPct val="35000"/>
            </a:spcAft>
          </a:pPr>
          <a:r>
            <a:rPr lang="id-ID" sz="2400" kern="1200" dirty="0" smtClean="0"/>
            <a:t>Asam-asam amino dan monosakarida yang berasal dari pencernaan protein dan karbohidrat diabsorpsi olah sel-sel epitel oleh </a:t>
          </a:r>
          <a:r>
            <a:rPr lang="id-ID" sz="2400" kern="1200" smtClean="0"/>
            <a:t>transport aktif tanpa korelasi morfologis yang dapat dilihat</a:t>
          </a:r>
          <a:endParaRPr lang="id-ID" sz="2400" kern="1200" dirty="0"/>
        </a:p>
      </dsp:txBody>
      <dsp:txXfrm>
        <a:off x="811530" y="4092734"/>
        <a:ext cx="11299783" cy="1169352"/>
      </dsp:txXfrm>
    </dsp:sp>
    <dsp:sp modelId="{3DAA4931-28E8-4E8D-9FE7-041A83DB56EA}">
      <dsp:nvSpPr>
        <dsp:cNvPr id="0" name=""/>
        <dsp:cNvSpPr/>
      </dsp:nvSpPr>
      <dsp:spPr>
        <a:xfrm>
          <a:off x="80685" y="3946565"/>
          <a:ext cx="1461690" cy="1461690"/>
        </a:xfrm>
        <a:prstGeom prst="ellipse">
          <a:avLst/>
        </a:prstGeom>
        <a:solidFill>
          <a:schemeClr val="lt1">
            <a:hueOff val="0"/>
            <a:satOff val="0"/>
            <a:lumOff val="0"/>
            <a:alphaOff val="0"/>
          </a:schemeClr>
        </a:solidFill>
        <a:ln w="12700" cap="flat" cmpd="sng" algn="ctr">
          <a:solidFill>
            <a:schemeClr val="accent4">
              <a:hueOff val="-14466855"/>
              <a:satOff val="23201"/>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D8F0D-2218-4D78-974F-385D0DDC5D2B}">
      <dsp:nvSpPr>
        <dsp:cNvPr id="0" name=""/>
        <dsp:cNvSpPr/>
      </dsp:nvSpPr>
      <dsp:spPr>
        <a:xfrm>
          <a:off x="-6744923" y="-1031795"/>
          <a:ext cx="8031003" cy="8031003"/>
        </a:xfrm>
        <a:prstGeom prst="blockArc">
          <a:avLst>
            <a:gd name="adj1" fmla="val 18900000"/>
            <a:gd name="adj2" fmla="val 2700000"/>
            <a:gd name="adj3" fmla="val 26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BA5895-5DFE-4403-B974-63CC38037C65}">
      <dsp:nvSpPr>
        <dsp:cNvPr id="0" name=""/>
        <dsp:cNvSpPr/>
      </dsp:nvSpPr>
      <dsp:spPr>
        <a:xfrm>
          <a:off x="828276" y="596741"/>
          <a:ext cx="11281372" cy="11934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327" tIns="63500" rIns="63500" bIns="63500" numCol="1" spcCol="1270" anchor="ctr" anchorCtr="0">
          <a:noAutofit/>
        </a:bodyPr>
        <a:lstStyle/>
        <a:p>
          <a:pPr lvl="0" algn="l" defTabSz="1111250">
            <a:lnSpc>
              <a:spcPct val="90000"/>
            </a:lnSpc>
            <a:spcBef>
              <a:spcPct val="0"/>
            </a:spcBef>
            <a:spcAft>
              <a:spcPct val="35000"/>
            </a:spcAft>
          </a:pPr>
          <a:r>
            <a:rPr lang="fi-FI" sz="2500" kern="1200" dirty="0" smtClean="0"/>
            <a:t>Usus halus merupakan tabung yang</a:t>
          </a:r>
          <a:r>
            <a:rPr lang="id-ID" sz="2500" kern="1200" dirty="0" smtClean="0"/>
            <a:t> memiliki panjang kurang-lebih 6 – 7 meter </a:t>
          </a:r>
          <a:r>
            <a:rPr lang="pt-BR" sz="2500" kern="1200" dirty="0" smtClean="0"/>
            <a:t>dan terdiri atas duodenum (20 cm), jejunum</a:t>
          </a:r>
          <a:r>
            <a:rPr lang="id-ID" sz="2500" kern="1200" dirty="0" smtClean="0"/>
            <a:t> (1.8 m), serta ileum. </a:t>
          </a:r>
          <a:endParaRPr lang="id-ID" sz="2500" kern="1200" dirty="0"/>
        </a:p>
      </dsp:txBody>
      <dsp:txXfrm>
        <a:off x="828276" y="596741"/>
        <a:ext cx="11281372" cy="1193482"/>
      </dsp:txXfrm>
    </dsp:sp>
    <dsp:sp modelId="{ABFAD30E-280D-4B4F-9140-88918D4D0D81}">
      <dsp:nvSpPr>
        <dsp:cNvPr id="0" name=""/>
        <dsp:cNvSpPr/>
      </dsp:nvSpPr>
      <dsp:spPr>
        <a:xfrm>
          <a:off x="82350" y="447555"/>
          <a:ext cx="1491853" cy="149185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C2E98-6B63-4401-A750-7BDF1A273851}">
      <dsp:nvSpPr>
        <dsp:cNvPr id="0" name=""/>
        <dsp:cNvSpPr/>
      </dsp:nvSpPr>
      <dsp:spPr>
        <a:xfrm>
          <a:off x="1262107" y="2386965"/>
          <a:ext cx="10847541" cy="1193482"/>
        </a:xfrm>
        <a:prstGeom prst="rect">
          <a:avLst/>
        </a:prstGeom>
        <a:solidFill>
          <a:schemeClr val="accent4">
            <a:hueOff val="-7233427"/>
            <a:satOff val="1160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327" tIns="63500" rIns="63500" bIns="63500" numCol="1" spcCol="1270" anchor="ctr" anchorCtr="0">
          <a:noAutofit/>
        </a:bodyPr>
        <a:lstStyle/>
        <a:p>
          <a:pPr lvl="0" algn="l" defTabSz="1111250">
            <a:lnSpc>
              <a:spcPct val="90000"/>
            </a:lnSpc>
            <a:spcBef>
              <a:spcPct val="0"/>
            </a:spcBef>
            <a:spcAft>
              <a:spcPct val="35000"/>
            </a:spcAft>
          </a:pPr>
          <a:r>
            <a:rPr lang="id-ID" sz="2500" kern="1200" dirty="0" smtClean="0"/>
            <a:t>Sebagian besar proses </a:t>
          </a:r>
          <a:r>
            <a:rPr lang="it-IT" sz="2500" kern="1200" dirty="0" smtClean="0"/>
            <a:t>digesti kimia dan absorpsi terjadi di dalam</a:t>
          </a:r>
          <a:r>
            <a:rPr lang="id-ID" sz="2500" kern="1200" dirty="0" smtClean="0"/>
            <a:t> usus halus</a:t>
          </a:r>
          <a:endParaRPr lang="id-ID" sz="2500" kern="1200" dirty="0"/>
        </a:p>
      </dsp:txBody>
      <dsp:txXfrm>
        <a:off x="1262107" y="2386965"/>
        <a:ext cx="10847541" cy="1193482"/>
      </dsp:txXfrm>
    </dsp:sp>
    <dsp:sp modelId="{3A4B0442-916D-447E-B827-5AC4A6BB9EC9}">
      <dsp:nvSpPr>
        <dsp:cNvPr id="0" name=""/>
        <dsp:cNvSpPr/>
      </dsp:nvSpPr>
      <dsp:spPr>
        <a:xfrm>
          <a:off x="516181" y="2237779"/>
          <a:ext cx="1491853" cy="1491853"/>
        </a:xfrm>
        <a:prstGeom prst="ellipse">
          <a:avLst/>
        </a:prstGeom>
        <a:solidFill>
          <a:schemeClr val="lt1">
            <a:hueOff val="0"/>
            <a:satOff val="0"/>
            <a:lumOff val="0"/>
            <a:alphaOff val="0"/>
          </a:schemeClr>
        </a:solidFill>
        <a:ln w="12700" cap="flat" cmpd="sng" algn="ctr">
          <a:solidFill>
            <a:schemeClr val="accent4">
              <a:hueOff val="-7233427"/>
              <a:satOff val="11601"/>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50205D-0EC9-4176-A003-942C615944AB}">
      <dsp:nvSpPr>
        <dsp:cNvPr id="0" name=""/>
        <dsp:cNvSpPr/>
      </dsp:nvSpPr>
      <dsp:spPr>
        <a:xfrm>
          <a:off x="828276" y="4177189"/>
          <a:ext cx="11281372" cy="1193482"/>
        </a:xfrm>
        <a:prstGeom prst="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327" tIns="63500" rIns="63500" bIns="63500" numCol="1" spcCol="1270" anchor="ctr" anchorCtr="0">
          <a:noAutofit/>
        </a:bodyPr>
        <a:lstStyle/>
        <a:p>
          <a:pPr lvl="0" algn="l" defTabSz="1111250">
            <a:lnSpc>
              <a:spcPct val="90000"/>
            </a:lnSpc>
            <a:spcBef>
              <a:spcPct val="0"/>
            </a:spcBef>
            <a:spcAft>
              <a:spcPct val="35000"/>
            </a:spcAft>
          </a:pPr>
          <a:r>
            <a:rPr lang="id-ID" sz="2500" kern="1200" dirty="0" smtClean="0"/>
            <a:t>Digesti kimia: Usus halus dgn Pankreas. Enzim tripsin dari pankreas berfungsi sbg pemecahan polipeptida menjadi peptida rantai pendek dan asam amino.</a:t>
          </a:r>
          <a:endParaRPr lang="id-ID" sz="2500" kern="1200" dirty="0"/>
        </a:p>
      </dsp:txBody>
      <dsp:txXfrm>
        <a:off x="828276" y="4177189"/>
        <a:ext cx="11281372" cy="1193482"/>
      </dsp:txXfrm>
    </dsp:sp>
    <dsp:sp modelId="{F82CF08A-B229-4584-98A8-EE1344C7EE0A}">
      <dsp:nvSpPr>
        <dsp:cNvPr id="0" name=""/>
        <dsp:cNvSpPr/>
      </dsp:nvSpPr>
      <dsp:spPr>
        <a:xfrm>
          <a:off x="82350" y="4028003"/>
          <a:ext cx="1491853" cy="1491853"/>
        </a:xfrm>
        <a:prstGeom prst="ellipse">
          <a:avLst/>
        </a:prstGeom>
        <a:solidFill>
          <a:schemeClr val="lt1">
            <a:hueOff val="0"/>
            <a:satOff val="0"/>
            <a:lumOff val="0"/>
            <a:alphaOff val="0"/>
          </a:schemeClr>
        </a:solidFill>
        <a:ln w="12700" cap="flat" cmpd="sng" algn="ctr">
          <a:solidFill>
            <a:schemeClr val="accent4">
              <a:hueOff val="-14466855"/>
              <a:satOff val="23201"/>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19040-BA29-4EBE-990B-F0910E1F17D8}">
      <dsp:nvSpPr>
        <dsp:cNvPr id="0" name=""/>
        <dsp:cNvSpPr/>
      </dsp:nvSpPr>
      <dsp:spPr>
        <a:xfrm>
          <a:off x="-7424622" y="-1135309"/>
          <a:ext cx="8839861" cy="8839861"/>
        </a:xfrm>
        <a:prstGeom prst="blockArc">
          <a:avLst>
            <a:gd name="adj1" fmla="val 18900000"/>
            <a:gd name="adj2" fmla="val 2700000"/>
            <a:gd name="adj3" fmla="val 244"/>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CDF656-F511-4C58-ADD8-2022A3165C13}">
      <dsp:nvSpPr>
        <dsp:cNvPr id="0" name=""/>
        <dsp:cNvSpPr/>
      </dsp:nvSpPr>
      <dsp:spPr>
        <a:xfrm>
          <a:off x="911810" y="656924"/>
          <a:ext cx="11189533" cy="131384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2867"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Digesti kimia: liver </a:t>
          </a:r>
          <a:r>
            <a:rPr lang="id-ID" sz="2700" kern="1200" dirty="0" smtClean="0">
              <a:sym typeface="Wingdings" panose="05000000000000000000" pitchFamily="2" charset="2"/>
            </a:rPr>
            <a:t> penghasil cairan empedu yg nanti digunakan untuk absorbsi lemak, serta bilirubin dari pecahan eritrosit yg akan dibuang lewat saluran cerna.</a:t>
          </a:r>
          <a:endParaRPr lang="id-ID" sz="2700" kern="1200" dirty="0"/>
        </a:p>
      </dsp:txBody>
      <dsp:txXfrm>
        <a:off x="911810" y="656924"/>
        <a:ext cx="11189533" cy="1313848"/>
      </dsp:txXfrm>
    </dsp:sp>
    <dsp:sp modelId="{CE075E55-56DD-432C-9905-7EF9B45AD889}">
      <dsp:nvSpPr>
        <dsp:cNvPr id="0" name=""/>
        <dsp:cNvSpPr/>
      </dsp:nvSpPr>
      <dsp:spPr>
        <a:xfrm>
          <a:off x="90655" y="492693"/>
          <a:ext cx="1642310" cy="164231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1FF5C-417F-49F2-AF6D-B0D6933E2AD5}">
      <dsp:nvSpPr>
        <dsp:cNvPr id="0" name=""/>
        <dsp:cNvSpPr/>
      </dsp:nvSpPr>
      <dsp:spPr>
        <a:xfrm>
          <a:off x="1389394" y="2627696"/>
          <a:ext cx="10711949" cy="1313848"/>
        </a:xfrm>
        <a:prstGeom prst="rect">
          <a:avLst/>
        </a:prstGeom>
        <a:solidFill>
          <a:schemeClr val="accent4">
            <a:hueOff val="-7233427"/>
            <a:satOff val="1160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2867"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Absorbsi karbo &amp; protein </a:t>
          </a:r>
          <a:r>
            <a:rPr lang="id-ID" sz="2700" kern="1200" dirty="0" smtClean="0">
              <a:sym typeface="Wingdings" panose="05000000000000000000" pitchFamily="2" charset="2"/>
            </a:rPr>
            <a:t> Karbohidrat &amp; protein dipecah berturut2 jadi monosakarida &amp; asam amino/peptida rantai pendek.</a:t>
          </a:r>
          <a:endParaRPr lang="id-ID" sz="2700" kern="1200" dirty="0"/>
        </a:p>
      </dsp:txBody>
      <dsp:txXfrm>
        <a:off x="1389394" y="2627696"/>
        <a:ext cx="10711949" cy="1313848"/>
      </dsp:txXfrm>
    </dsp:sp>
    <dsp:sp modelId="{8F312B7D-EE62-4972-9D5C-461E33D3D277}">
      <dsp:nvSpPr>
        <dsp:cNvPr id="0" name=""/>
        <dsp:cNvSpPr/>
      </dsp:nvSpPr>
      <dsp:spPr>
        <a:xfrm>
          <a:off x="568239" y="2463465"/>
          <a:ext cx="1642310" cy="1642310"/>
        </a:xfrm>
        <a:prstGeom prst="ellipse">
          <a:avLst/>
        </a:prstGeom>
        <a:solidFill>
          <a:schemeClr val="lt1">
            <a:hueOff val="0"/>
            <a:satOff val="0"/>
            <a:lumOff val="0"/>
            <a:alphaOff val="0"/>
          </a:schemeClr>
        </a:solidFill>
        <a:ln w="12700" cap="flat" cmpd="sng" algn="ctr">
          <a:solidFill>
            <a:schemeClr val="accent4">
              <a:hueOff val="-7233427"/>
              <a:satOff val="11601"/>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FFEDAE-436C-4905-80CD-AFEE5759A6D8}">
      <dsp:nvSpPr>
        <dsp:cNvPr id="0" name=""/>
        <dsp:cNvSpPr/>
      </dsp:nvSpPr>
      <dsp:spPr>
        <a:xfrm>
          <a:off x="911810" y="4598469"/>
          <a:ext cx="11189533" cy="1313848"/>
        </a:xfrm>
        <a:prstGeom prst="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2867"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Absorbsi Lemak </a:t>
          </a:r>
          <a:r>
            <a:rPr lang="id-ID" sz="2700" kern="1200" dirty="0" smtClean="0">
              <a:sym typeface="Wingdings" panose="05000000000000000000" pitchFamily="2" charset="2"/>
            </a:rPr>
            <a:t> lemak yg masuk akan diemulsifikasi oleh garam empedu &amp; jadi droplet lalu jadi asam lemak lalu jadi trigliserida masuk ke dalam darah.</a:t>
          </a:r>
          <a:endParaRPr lang="id-ID" sz="2700" kern="1200" dirty="0"/>
        </a:p>
      </dsp:txBody>
      <dsp:txXfrm>
        <a:off x="911810" y="4598469"/>
        <a:ext cx="11189533" cy="1313848"/>
      </dsp:txXfrm>
    </dsp:sp>
    <dsp:sp modelId="{D6819A3F-D862-434A-8AEE-38D1969B325E}">
      <dsp:nvSpPr>
        <dsp:cNvPr id="0" name=""/>
        <dsp:cNvSpPr/>
      </dsp:nvSpPr>
      <dsp:spPr>
        <a:xfrm>
          <a:off x="90655" y="4434238"/>
          <a:ext cx="1642310" cy="1642310"/>
        </a:xfrm>
        <a:prstGeom prst="ellipse">
          <a:avLst/>
        </a:prstGeom>
        <a:solidFill>
          <a:schemeClr val="lt1">
            <a:hueOff val="0"/>
            <a:satOff val="0"/>
            <a:lumOff val="0"/>
            <a:alphaOff val="0"/>
          </a:schemeClr>
        </a:solidFill>
        <a:ln w="12700" cap="flat" cmpd="sng" algn="ctr">
          <a:solidFill>
            <a:schemeClr val="accent4">
              <a:hueOff val="-14466855"/>
              <a:satOff val="23201"/>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1D966-69AE-47D8-9AA6-38728F4D6BAB}">
      <dsp:nvSpPr>
        <dsp:cNvPr id="0" name=""/>
        <dsp:cNvSpPr/>
      </dsp:nvSpPr>
      <dsp:spPr>
        <a:xfrm>
          <a:off x="0" y="181504"/>
          <a:ext cx="6376988" cy="6715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id-ID" sz="2800" kern="1200" dirty="0" smtClean="0"/>
            <a:t>Bagian usus besar :</a:t>
          </a:r>
          <a:endParaRPr lang="id-ID" sz="2800" kern="1200" dirty="0"/>
        </a:p>
      </dsp:txBody>
      <dsp:txXfrm>
        <a:off x="32784" y="214288"/>
        <a:ext cx="6311420" cy="606012"/>
      </dsp:txXfrm>
    </dsp:sp>
    <dsp:sp modelId="{3286B04F-D887-422E-883D-AD5CF7623AF7}">
      <dsp:nvSpPr>
        <dsp:cNvPr id="0" name=""/>
        <dsp:cNvSpPr/>
      </dsp:nvSpPr>
      <dsp:spPr>
        <a:xfrm>
          <a:off x="0" y="853084"/>
          <a:ext cx="6376988"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6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id-ID" sz="2200" kern="1200" dirty="0" smtClean="0"/>
            <a:t>Colon</a:t>
          </a:r>
          <a:endParaRPr lang="id-ID" sz="2200" kern="1200" dirty="0"/>
        </a:p>
        <a:p>
          <a:pPr marL="228600" lvl="1" indent="-228600" algn="l" defTabSz="977900">
            <a:lnSpc>
              <a:spcPct val="90000"/>
            </a:lnSpc>
            <a:spcBef>
              <a:spcPct val="0"/>
            </a:spcBef>
            <a:spcAft>
              <a:spcPct val="20000"/>
            </a:spcAft>
            <a:buChar char="••"/>
          </a:pPr>
          <a:r>
            <a:rPr lang="id-ID" sz="2200" kern="1200" dirty="0" smtClean="0"/>
            <a:t>Secum</a:t>
          </a:r>
          <a:endParaRPr lang="id-ID" sz="2200" kern="1200" dirty="0"/>
        </a:p>
        <a:p>
          <a:pPr marL="228600" lvl="1" indent="-228600" algn="l" defTabSz="977900">
            <a:lnSpc>
              <a:spcPct val="90000"/>
            </a:lnSpc>
            <a:spcBef>
              <a:spcPct val="0"/>
            </a:spcBef>
            <a:spcAft>
              <a:spcPct val="20000"/>
            </a:spcAft>
            <a:buChar char="••"/>
          </a:pPr>
          <a:r>
            <a:rPr lang="id-ID" sz="2200" kern="1200" dirty="0" smtClean="0"/>
            <a:t>Appendiks</a:t>
          </a:r>
          <a:endParaRPr lang="id-ID" sz="2200" kern="1200" dirty="0"/>
        </a:p>
        <a:p>
          <a:pPr marL="228600" lvl="1" indent="-228600" algn="l" defTabSz="977900">
            <a:lnSpc>
              <a:spcPct val="90000"/>
            </a:lnSpc>
            <a:spcBef>
              <a:spcPct val="0"/>
            </a:spcBef>
            <a:spcAft>
              <a:spcPct val="20000"/>
            </a:spcAft>
            <a:buChar char="••"/>
          </a:pPr>
          <a:r>
            <a:rPr lang="id-ID" sz="2200" kern="1200" dirty="0" smtClean="0"/>
            <a:t>Rektum</a:t>
          </a:r>
          <a:endParaRPr lang="id-ID" sz="2200" kern="1200" dirty="0"/>
        </a:p>
        <a:p>
          <a:pPr marL="228600" lvl="1" indent="-228600" algn="l" defTabSz="977900">
            <a:lnSpc>
              <a:spcPct val="90000"/>
            </a:lnSpc>
            <a:spcBef>
              <a:spcPct val="0"/>
            </a:spcBef>
            <a:spcAft>
              <a:spcPct val="20000"/>
            </a:spcAft>
            <a:buChar char="••"/>
          </a:pPr>
          <a:r>
            <a:rPr lang="id-ID" sz="2200" kern="1200" dirty="0" smtClean="0"/>
            <a:t>Semua panjang 5 feet.</a:t>
          </a:r>
          <a:endParaRPr lang="id-ID" sz="2200" kern="1200" dirty="0"/>
        </a:p>
      </dsp:txBody>
      <dsp:txXfrm>
        <a:off x="0" y="853084"/>
        <a:ext cx="6376988" cy="1912680"/>
      </dsp:txXfrm>
    </dsp:sp>
    <dsp:sp modelId="{EF90854A-D361-4852-903E-1006836D6C1C}">
      <dsp:nvSpPr>
        <dsp:cNvPr id="0" name=""/>
        <dsp:cNvSpPr/>
      </dsp:nvSpPr>
      <dsp:spPr>
        <a:xfrm>
          <a:off x="0" y="2765765"/>
          <a:ext cx="6376988" cy="6715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id-ID" sz="2800" kern="1200" dirty="0" smtClean="0"/>
            <a:t>Kondisi colon :</a:t>
          </a:r>
          <a:endParaRPr lang="id-ID" sz="2800" kern="1200" dirty="0"/>
        </a:p>
      </dsp:txBody>
      <dsp:txXfrm>
        <a:off x="32784" y="2798549"/>
        <a:ext cx="6311420" cy="606012"/>
      </dsp:txXfrm>
    </dsp:sp>
    <dsp:sp modelId="{4362C747-BA21-4ADE-8AAB-E22B93F24158}">
      <dsp:nvSpPr>
        <dsp:cNvPr id="0" name=""/>
        <dsp:cNvSpPr/>
      </dsp:nvSpPr>
      <dsp:spPr>
        <a:xfrm>
          <a:off x="0" y="3437345"/>
          <a:ext cx="6376988"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6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id-ID" sz="2200" kern="1200" dirty="0" smtClean="0"/>
            <a:t>Ada 3 segmen: colon assenden, tranversum, descendent.</a:t>
          </a:r>
          <a:endParaRPr lang="id-ID" sz="2200" kern="1200" dirty="0"/>
        </a:p>
        <a:p>
          <a:pPr marL="228600" lvl="1" indent="-228600" algn="l" defTabSz="977900">
            <a:lnSpc>
              <a:spcPct val="90000"/>
            </a:lnSpc>
            <a:spcBef>
              <a:spcPct val="0"/>
            </a:spcBef>
            <a:spcAft>
              <a:spcPct val="20000"/>
            </a:spcAft>
            <a:buChar char="••"/>
          </a:pPr>
          <a:r>
            <a:rPr lang="id-ID" sz="2200" kern="1200" dirty="0" smtClean="0"/>
            <a:t>Usus besar terhubung dengan usus halus melalui katup ileosekal yang berfungsi untuk mengendalikan kecepatan masuknya </a:t>
          </a:r>
          <a:r>
            <a:rPr lang="fi-FI" sz="2200" kern="1200" dirty="0" smtClean="0"/>
            <a:t>makanan dari usus halus ke usus besar</a:t>
          </a:r>
          <a:r>
            <a:rPr lang="id-ID" sz="2200" kern="1200" dirty="0" smtClean="0"/>
            <a:t> </a:t>
          </a:r>
          <a:r>
            <a:rPr lang="fi-FI" sz="2200" kern="1200" dirty="0" smtClean="0"/>
            <a:t>dan mencegah refluks sisa makanan dari</a:t>
          </a:r>
          <a:r>
            <a:rPr lang="id-ID" sz="2200" kern="1200" dirty="0" smtClean="0"/>
            <a:t> </a:t>
          </a:r>
          <a:r>
            <a:rPr lang="es-ES" sz="2200" kern="1200" dirty="0" err="1" smtClean="0"/>
            <a:t>usus</a:t>
          </a:r>
          <a:r>
            <a:rPr lang="es-ES" sz="2200" kern="1200" dirty="0" smtClean="0"/>
            <a:t> besar </a:t>
          </a:r>
          <a:r>
            <a:rPr lang="es-ES" sz="2200" kern="1200" dirty="0" err="1" smtClean="0"/>
            <a:t>ke</a:t>
          </a:r>
          <a:r>
            <a:rPr lang="es-ES" sz="2200" kern="1200" dirty="0" smtClean="0"/>
            <a:t> </a:t>
          </a:r>
          <a:r>
            <a:rPr lang="es-ES" sz="2200" kern="1200" dirty="0" err="1" smtClean="0"/>
            <a:t>usus</a:t>
          </a:r>
          <a:r>
            <a:rPr lang="es-ES" sz="2200" kern="1200" dirty="0" smtClean="0"/>
            <a:t> </a:t>
          </a:r>
          <a:r>
            <a:rPr lang="es-ES" sz="2200" kern="1200" dirty="0" err="1" smtClean="0"/>
            <a:t>halus</a:t>
          </a:r>
          <a:r>
            <a:rPr lang="es-ES" sz="2200" kern="1200" dirty="0" smtClean="0"/>
            <a:t>.</a:t>
          </a:r>
          <a:endParaRPr lang="id-ID" sz="2200" kern="1200" dirty="0"/>
        </a:p>
      </dsp:txBody>
      <dsp:txXfrm>
        <a:off x="0" y="3437345"/>
        <a:ext cx="6376988" cy="23184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B46A-0DA5-4FC2-9B8A-46E886CCBEB4}">
      <dsp:nvSpPr>
        <dsp:cNvPr id="0" name=""/>
        <dsp:cNvSpPr/>
      </dsp:nvSpPr>
      <dsp:spPr>
        <a:xfrm>
          <a:off x="-6330762" y="-968720"/>
          <a:ext cx="7538140" cy="7538140"/>
        </a:xfrm>
        <a:prstGeom prst="blockArc">
          <a:avLst>
            <a:gd name="adj1" fmla="val 18900000"/>
            <a:gd name="adj2" fmla="val 2700000"/>
            <a:gd name="adj3" fmla="val 28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F23B2B-2851-4F1B-B96A-DF7DE6C0C537}">
      <dsp:nvSpPr>
        <dsp:cNvPr id="0" name=""/>
        <dsp:cNvSpPr/>
      </dsp:nvSpPr>
      <dsp:spPr>
        <a:xfrm>
          <a:off x="777377" y="560070"/>
          <a:ext cx="11337333" cy="11201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111" tIns="58420" rIns="58420" bIns="58420" numCol="1" spcCol="1270" anchor="ctr" anchorCtr="0">
          <a:noAutofit/>
        </a:bodyPr>
        <a:lstStyle/>
        <a:p>
          <a:pPr lvl="0" algn="l" defTabSz="1022350">
            <a:lnSpc>
              <a:spcPct val="90000"/>
            </a:lnSpc>
            <a:spcBef>
              <a:spcPct val="0"/>
            </a:spcBef>
            <a:spcAft>
              <a:spcPct val="35000"/>
            </a:spcAft>
          </a:pPr>
          <a:r>
            <a:rPr lang="id-ID" sz="2300" kern="1200" dirty="0" smtClean="0"/>
            <a:t>Katup ileosekal membuka ke bagian usus besar yang </a:t>
          </a:r>
          <a:r>
            <a:rPr lang="fr-FR" sz="2300" kern="1200" dirty="0" err="1" smtClean="0"/>
            <a:t>disebut</a:t>
          </a:r>
          <a:r>
            <a:rPr lang="fr-FR" sz="2300" kern="1200" dirty="0" smtClean="0"/>
            <a:t> </a:t>
          </a:r>
          <a:r>
            <a:rPr lang="fr-FR" sz="2300" kern="1200" dirty="0" err="1" smtClean="0"/>
            <a:t>sekum</a:t>
          </a:r>
          <a:r>
            <a:rPr lang="fr-FR" sz="2300" kern="1200" dirty="0" smtClean="0"/>
            <a:t> (</a:t>
          </a:r>
          <a:r>
            <a:rPr lang="fr-FR" sz="2300" kern="1200" dirty="0" err="1" smtClean="0"/>
            <a:t>caecum</a:t>
          </a:r>
          <a:r>
            <a:rPr lang="fr-FR" sz="2300" kern="1200" dirty="0" smtClean="0"/>
            <a:t>), </a:t>
          </a:r>
          <a:r>
            <a:rPr lang="fr-FR" sz="2300" kern="1200" dirty="0" err="1" smtClean="0"/>
            <a:t>yaitu</a:t>
          </a:r>
          <a:r>
            <a:rPr lang="fr-FR" sz="2300" kern="1200" dirty="0" smtClean="0"/>
            <a:t> </a:t>
          </a:r>
          <a:r>
            <a:rPr lang="fr-FR" sz="2300" kern="1200" dirty="0" err="1" smtClean="0"/>
            <a:t>segmen</a:t>
          </a:r>
          <a:r>
            <a:rPr lang="id-ID" sz="2300" kern="1200" dirty="0" smtClean="0"/>
            <a:t> </a:t>
          </a:r>
          <a:r>
            <a:rPr lang="fi-FI" sz="2300" kern="1200" dirty="0" smtClean="0"/>
            <a:t>yang berfungsi menerima sisa makanan.</a:t>
          </a:r>
          <a:r>
            <a:rPr lang="id-ID" sz="2300" kern="1200" dirty="0" smtClean="0"/>
            <a:t> Bagian sekum yang menonjol disebut apendiks.</a:t>
          </a:r>
          <a:endParaRPr lang="id-ID" sz="2300" kern="1200" dirty="0"/>
        </a:p>
      </dsp:txBody>
      <dsp:txXfrm>
        <a:off x="777377" y="560070"/>
        <a:ext cx="11337333" cy="1120140"/>
      </dsp:txXfrm>
    </dsp:sp>
    <dsp:sp modelId="{A65E5DF0-B278-40D8-AF51-70E140B2C66E}">
      <dsp:nvSpPr>
        <dsp:cNvPr id="0" name=""/>
        <dsp:cNvSpPr/>
      </dsp:nvSpPr>
      <dsp:spPr>
        <a:xfrm>
          <a:off x="77289" y="420052"/>
          <a:ext cx="1400174" cy="14001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574F47-500D-4834-9B64-188D42320EC6}">
      <dsp:nvSpPr>
        <dsp:cNvPr id="0" name=""/>
        <dsp:cNvSpPr/>
      </dsp:nvSpPr>
      <dsp:spPr>
        <a:xfrm>
          <a:off x="1184548" y="2240280"/>
          <a:ext cx="10930162" cy="1120140"/>
        </a:xfrm>
        <a:prstGeom prst="rect">
          <a:avLst/>
        </a:prstGeom>
        <a:solidFill>
          <a:schemeClr val="accent2">
            <a:hueOff val="5235368"/>
            <a:satOff val="-15604"/>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111" tIns="58420" rIns="58420" bIns="58420" numCol="1" spcCol="1270" anchor="ctr" anchorCtr="0">
          <a:noAutofit/>
        </a:bodyPr>
        <a:lstStyle/>
        <a:p>
          <a:pPr lvl="0" algn="l" defTabSz="1022350">
            <a:lnSpc>
              <a:spcPct val="90000"/>
            </a:lnSpc>
            <a:spcBef>
              <a:spcPct val="0"/>
            </a:spcBef>
            <a:spcAft>
              <a:spcPct val="35000"/>
            </a:spcAft>
          </a:pPr>
          <a:r>
            <a:rPr lang="id-ID" sz="2300" kern="1200" dirty="0" smtClean="0"/>
            <a:t>Posisi apendiks yang eksentrik mengakibatkan sisa makanan mudah </a:t>
          </a:r>
          <a:r>
            <a:rPr lang="it-IT" sz="2300" kern="1200" dirty="0" smtClean="0"/>
            <a:t>berakumulasi di rongga tersebut dan</a:t>
          </a:r>
          <a:r>
            <a:rPr lang="id-ID" sz="2300" kern="1200" dirty="0" smtClean="0"/>
            <a:t> dapat mengakibatkan peradangan atau apendisitis.</a:t>
          </a:r>
          <a:endParaRPr lang="id-ID" sz="2300" kern="1200" dirty="0"/>
        </a:p>
      </dsp:txBody>
      <dsp:txXfrm>
        <a:off x="1184548" y="2240280"/>
        <a:ext cx="10930162" cy="1120140"/>
      </dsp:txXfrm>
    </dsp:sp>
    <dsp:sp modelId="{6409241A-E8AB-430E-BE2D-E87A75260ACA}">
      <dsp:nvSpPr>
        <dsp:cNvPr id="0" name=""/>
        <dsp:cNvSpPr/>
      </dsp:nvSpPr>
      <dsp:spPr>
        <a:xfrm>
          <a:off x="484460" y="2100262"/>
          <a:ext cx="1400174" cy="1400174"/>
        </a:xfrm>
        <a:prstGeom prst="ellipse">
          <a:avLst/>
        </a:prstGeom>
        <a:solidFill>
          <a:schemeClr val="lt1">
            <a:hueOff val="0"/>
            <a:satOff val="0"/>
            <a:lumOff val="0"/>
            <a:alphaOff val="0"/>
          </a:schemeClr>
        </a:solidFill>
        <a:ln w="12700" cap="flat" cmpd="sng" algn="ctr">
          <a:solidFill>
            <a:schemeClr val="accent2">
              <a:hueOff val="5235368"/>
              <a:satOff val="-15604"/>
              <a:lumOff val="15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7F239D-36D3-4158-9543-7E6B26E405F8}">
      <dsp:nvSpPr>
        <dsp:cNvPr id="0" name=""/>
        <dsp:cNvSpPr/>
      </dsp:nvSpPr>
      <dsp:spPr>
        <a:xfrm>
          <a:off x="777377" y="3920489"/>
          <a:ext cx="11337333" cy="1120140"/>
        </a:xfrm>
        <a:prstGeom prst="rect">
          <a:avLst/>
        </a:prstGeom>
        <a:solidFill>
          <a:schemeClr val="accent2">
            <a:hueOff val="10470736"/>
            <a:satOff val="-31207"/>
            <a:lumOff val="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111" tIns="58420" rIns="58420" bIns="58420" numCol="1" spcCol="1270" anchor="ctr" anchorCtr="0">
          <a:noAutofit/>
        </a:bodyPr>
        <a:lstStyle/>
        <a:p>
          <a:pPr lvl="0" algn="l" defTabSz="1022350">
            <a:lnSpc>
              <a:spcPct val="90000"/>
            </a:lnSpc>
            <a:spcBef>
              <a:spcPct val="0"/>
            </a:spcBef>
            <a:spcAft>
              <a:spcPct val="35000"/>
            </a:spcAft>
          </a:pPr>
          <a:r>
            <a:rPr lang="id-ID" sz="2300" kern="1200" dirty="0" smtClean="0"/>
            <a:t>Fungsi utama usus besar adalah untuk menampung zat-zat yang tidak terdigesti dan tidak diabsorpsi (feses). Sebagian kecil garam dan air sisa pencernaan juga diserap di dalam usus besar.</a:t>
          </a:r>
          <a:endParaRPr lang="id-ID" sz="2300" kern="1200" dirty="0"/>
        </a:p>
      </dsp:txBody>
      <dsp:txXfrm>
        <a:off x="777377" y="3920489"/>
        <a:ext cx="11337333" cy="1120140"/>
      </dsp:txXfrm>
    </dsp:sp>
    <dsp:sp modelId="{283DCDC5-DAB1-49AC-A095-9B5414A443DD}">
      <dsp:nvSpPr>
        <dsp:cNvPr id="0" name=""/>
        <dsp:cNvSpPr/>
      </dsp:nvSpPr>
      <dsp:spPr>
        <a:xfrm>
          <a:off x="77289" y="3780472"/>
          <a:ext cx="1400174" cy="1400174"/>
        </a:xfrm>
        <a:prstGeom prst="ellipse">
          <a:avLst/>
        </a:prstGeom>
        <a:solidFill>
          <a:schemeClr val="lt1">
            <a:hueOff val="0"/>
            <a:satOff val="0"/>
            <a:lumOff val="0"/>
            <a:alphaOff val="0"/>
          </a:schemeClr>
        </a:solidFill>
        <a:ln w="12700" cap="flat" cmpd="sng" algn="ctr">
          <a:solidFill>
            <a:schemeClr val="accent2">
              <a:hueOff val="10470736"/>
              <a:satOff val="-31207"/>
              <a:lumOff val="313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90192-D537-449C-B892-F4F8E305B6F9}">
      <dsp:nvSpPr>
        <dsp:cNvPr id="0" name=""/>
        <dsp:cNvSpPr/>
      </dsp:nvSpPr>
      <dsp:spPr>
        <a:xfrm>
          <a:off x="-6411442" y="-981007"/>
          <a:ext cx="7634152" cy="7634152"/>
        </a:xfrm>
        <a:prstGeom prst="blockArc">
          <a:avLst>
            <a:gd name="adj1" fmla="val 18900000"/>
            <a:gd name="adj2" fmla="val 2700000"/>
            <a:gd name="adj3" fmla="val 28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0BE81-A397-4374-9916-79268232554F}">
      <dsp:nvSpPr>
        <dsp:cNvPr id="0" name=""/>
        <dsp:cNvSpPr/>
      </dsp:nvSpPr>
      <dsp:spPr>
        <a:xfrm>
          <a:off x="787292" y="567213"/>
          <a:ext cx="11326431" cy="11344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60960" rIns="60960" bIns="60960" numCol="1" spcCol="1270" anchor="ctr" anchorCtr="0">
          <a:noAutofit/>
        </a:bodyPr>
        <a:lstStyle/>
        <a:p>
          <a:pPr lvl="0" algn="l" defTabSz="1066800">
            <a:lnSpc>
              <a:spcPct val="90000"/>
            </a:lnSpc>
            <a:spcBef>
              <a:spcPct val="0"/>
            </a:spcBef>
            <a:spcAft>
              <a:spcPct val="35000"/>
            </a:spcAft>
          </a:pPr>
          <a:r>
            <a:rPr lang="id-ID" sz="2400" kern="1200" dirty="0" smtClean="0"/>
            <a:t>Apabila sisa makanan bergerak terlalu lambat atau berada di kolon terlalu lama, akan terjadi absorpsi air yang berlebihan sehingga feses menjadi keras dan mengakibatkan konstipasi. </a:t>
          </a:r>
          <a:endParaRPr lang="id-ID" sz="2400" kern="1200" dirty="0"/>
        </a:p>
      </dsp:txBody>
      <dsp:txXfrm>
        <a:off x="787292" y="567213"/>
        <a:ext cx="11326431" cy="1134427"/>
      </dsp:txXfrm>
    </dsp:sp>
    <dsp:sp modelId="{FC019CC5-972E-4601-8F87-778534A1C73F}">
      <dsp:nvSpPr>
        <dsp:cNvPr id="0" name=""/>
        <dsp:cNvSpPr/>
      </dsp:nvSpPr>
      <dsp:spPr>
        <a:xfrm>
          <a:off x="78275" y="425410"/>
          <a:ext cx="1418034" cy="14180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7FB3D1-77BF-4AAB-8C90-DB695BF16A3A}">
      <dsp:nvSpPr>
        <dsp:cNvPr id="0" name=""/>
        <dsp:cNvSpPr/>
      </dsp:nvSpPr>
      <dsp:spPr>
        <a:xfrm>
          <a:off x="1199656" y="2268854"/>
          <a:ext cx="10914067" cy="11344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60960" rIns="60960" bIns="60960" numCol="1" spcCol="1270" anchor="ctr" anchorCtr="0">
          <a:noAutofit/>
        </a:bodyPr>
        <a:lstStyle/>
        <a:p>
          <a:pPr lvl="0" algn="l" defTabSz="1066800">
            <a:lnSpc>
              <a:spcPct val="90000"/>
            </a:lnSpc>
            <a:spcBef>
              <a:spcPct val="0"/>
            </a:spcBef>
            <a:spcAft>
              <a:spcPct val="35000"/>
            </a:spcAft>
          </a:pPr>
          <a:r>
            <a:rPr lang="id-ID" sz="2400" kern="1200" dirty="0" smtClean="0"/>
            <a:t>Kuranglebih </a:t>
          </a:r>
          <a:r>
            <a:rPr lang="de-DE" sz="2400" kern="1200" dirty="0" smtClean="0"/>
            <a:t>30% berat kering feses mengandung</a:t>
          </a:r>
          <a:r>
            <a:rPr lang="id-ID" sz="2400" kern="1200" dirty="0" smtClean="0"/>
            <a:t> </a:t>
          </a:r>
          <a:r>
            <a:rPr lang="it-IT" sz="2400" kern="1200" dirty="0" smtClean="0"/>
            <a:t>bakteri E. coli. </a:t>
          </a:r>
          <a:endParaRPr lang="id-ID" sz="2400" kern="1200" dirty="0"/>
        </a:p>
      </dsp:txBody>
      <dsp:txXfrm>
        <a:off x="1199656" y="2268854"/>
        <a:ext cx="10914067" cy="1134427"/>
      </dsp:txXfrm>
    </dsp:sp>
    <dsp:sp modelId="{6706D70B-DF16-4C89-905A-CB3EDDE94337}">
      <dsp:nvSpPr>
        <dsp:cNvPr id="0" name=""/>
        <dsp:cNvSpPr/>
      </dsp:nvSpPr>
      <dsp:spPr>
        <a:xfrm>
          <a:off x="490639" y="2127051"/>
          <a:ext cx="1418034" cy="14180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ED5112-5C9F-4D2A-B951-19834F139EF3}">
      <dsp:nvSpPr>
        <dsp:cNvPr id="0" name=""/>
        <dsp:cNvSpPr/>
      </dsp:nvSpPr>
      <dsp:spPr>
        <a:xfrm>
          <a:off x="787292" y="3970495"/>
          <a:ext cx="11326431" cy="11344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60960" rIns="60960" bIns="60960" numCol="1" spcCol="1270" anchor="ctr" anchorCtr="0">
          <a:noAutofit/>
        </a:bodyPr>
        <a:lstStyle/>
        <a:p>
          <a:pPr lvl="0" algn="l" defTabSz="1066800">
            <a:lnSpc>
              <a:spcPct val="90000"/>
            </a:lnSpc>
            <a:spcBef>
              <a:spcPct val="0"/>
            </a:spcBef>
            <a:spcAft>
              <a:spcPct val="35000"/>
            </a:spcAft>
          </a:pPr>
          <a:r>
            <a:rPr lang="it-IT" sz="2400" kern="1200" dirty="0" smtClean="0"/>
            <a:t>Bakteri ini hidup di dalam</a:t>
          </a:r>
          <a:r>
            <a:rPr lang="id-ID" sz="2400" kern="1200" dirty="0" smtClean="0"/>
            <a:t> usus besar dan memproduksi vitamin K</a:t>
          </a:r>
          <a:endParaRPr lang="id-ID" sz="2400" kern="1200" dirty="0"/>
        </a:p>
      </dsp:txBody>
      <dsp:txXfrm>
        <a:off x="787292" y="3970495"/>
        <a:ext cx="11326431" cy="1134427"/>
      </dsp:txXfrm>
    </dsp:sp>
    <dsp:sp modelId="{B072E11F-99EA-48F8-9749-5A8D2FCF4FAF}">
      <dsp:nvSpPr>
        <dsp:cNvPr id="0" name=""/>
        <dsp:cNvSpPr/>
      </dsp:nvSpPr>
      <dsp:spPr>
        <a:xfrm>
          <a:off x="78275" y="3828692"/>
          <a:ext cx="1418034" cy="14180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518D7-BBDF-4017-A3F0-9489AE480F3C}">
      <dsp:nvSpPr>
        <dsp:cNvPr id="0" name=""/>
        <dsp:cNvSpPr/>
      </dsp:nvSpPr>
      <dsp:spPr>
        <a:xfrm>
          <a:off x="-6411442" y="-981007"/>
          <a:ext cx="7634152" cy="7634152"/>
        </a:xfrm>
        <a:prstGeom prst="blockArc">
          <a:avLst>
            <a:gd name="adj1" fmla="val 18900000"/>
            <a:gd name="adj2" fmla="val 2700000"/>
            <a:gd name="adj3" fmla="val 28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2CB1A6-E389-4F1D-8277-2C2EAA267D61}">
      <dsp:nvSpPr>
        <dsp:cNvPr id="0" name=""/>
        <dsp:cNvSpPr/>
      </dsp:nvSpPr>
      <dsp:spPr>
        <a:xfrm>
          <a:off x="787292" y="567213"/>
          <a:ext cx="11326431" cy="113442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86360" rIns="86360" bIns="86360" numCol="1" spcCol="1270" anchor="ctr" anchorCtr="0">
          <a:noAutofit/>
        </a:bodyPr>
        <a:lstStyle/>
        <a:p>
          <a:pPr lvl="0" algn="l" defTabSz="1511300">
            <a:lnSpc>
              <a:spcPct val="90000"/>
            </a:lnSpc>
            <a:spcBef>
              <a:spcPct val="0"/>
            </a:spcBef>
            <a:spcAft>
              <a:spcPct val="35000"/>
            </a:spcAft>
          </a:pPr>
          <a:r>
            <a:rPr lang="id-ID" sz="3400" kern="1200" dirty="0" smtClean="0"/>
            <a:t>Untuk absorbsi air</a:t>
          </a:r>
          <a:endParaRPr lang="id-ID" sz="3400" kern="1200" dirty="0"/>
        </a:p>
      </dsp:txBody>
      <dsp:txXfrm>
        <a:off x="787292" y="567213"/>
        <a:ext cx="11326431" cy="1134427"/>
      </dsp:txXfrm>
    </dsp:sp>
    <dsp:sp modelId="{A1374898-F872-4637-839A-9B25BFEBB1B9}">
      <dsp:nvSpPr>
        <dsp:cNvPr id="0" name=""/>
        <dsp:cNvSpPr/>
      </dsp:nvSpPr>
      <dsp:spPr>
        <a:xfrm>
          <a:off x="78275" y="425410"/>
          <a:ext cx="1418034" cy="141803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CEFBB4-A593-48A1-816B-FDFEF913DF59}">
      <dsp:nvSpPr>
        <dsp:cNvPr id="0" name=""/>
        <dsp:cNvSpPr/>
      </dsp:nvSpPr>
      <dsp:spPr>
        <a:xfrm>
          <a:off x="1199656" y="2268854"/>
          <a:ext cx="10914067" cy="1134427"/>
        </a:xfrm>
        <a:prstGeom prst="rect">
          <a:avLst/>
        </a:prstGeom>
        <a:solidFill>
          <a:schemeClr val="accent5">
            <a:hueOff val="-689259"/>
            <a:satOff val="-12903"/>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86360" rIns="86360" bIns="86360" numCol="1" spcCol="1270" anchor="ctr" anchorCtr="0">
          <a:noAutofit/>
        </a:bodyPr>
        <a:lstStyle/>
        <a:p>
          <a:pPr lvl="0" algn="l" defTabSz="1511300">
            <a:lnSpc>
              <a:spcPct val="90000"/>
            </a:lnSpc>
            <a:spcBef>
              <a:spcPct val="0"/>
            </a:spcBef>
            <a:spcAft>
              <a:spcPct val="35000"/>
            </a:spcAft>
          </a:pPr>
          <a:r>
            <a:rPr lang="id-ID" sz="3400" kern="1200" dirty="0" smtClean="0"/>
            <a:t>Untuk Pembentukan massa feses</a:t>
          </a:r>
          <a:endParaRPr lang="id-ID" sz="3400" kern="1200" dirty="0"/>
        </a:p>
      </dsp:txBody>
      <dsp:txXfrm>
        <a:off x="1199656" y="2268854"/>
        <a:ext cx="10914067" cy="1134427"/>
      </dsp:txXfrm>
    </dsp:sp>
    <dsp:sp modelId="{A314719C-BAC4-4640-BEA5-60D50576191C}">
      <dsp:nvSpPr>
        <dsp:cNvPr id="0" name=""/>
        <dsp:cNvSpPr/>
      </dsp:nvSpPr>
      <dsp:spPr>
        <a:xfrm>
          <a:off x="490639" y="2127051"/>
          <a:ext cx="1418034" cy="1418034"/>
        </a:xfrm>
        <a:prstGeom prst="ellipse">
          <a:avLst/>
        </a:prstGeom>
        <a:solidFill>
          <a:schemeClr val="lt1">
            <a:hueOff val="0"/>
            <a:satOff val="0"/>
            <a:lumOff val="0"/>
            <a:alphaOff val="0"/>
          </a:schemeClr>
        </a:solidFill>
        <a:ln w="12700" cap="flat" cmpd="sng" algn="ctr">
          <a:solidFill>
            <a:schemeClr val="accent5">
              <a:hueOff val="-689259"/>
              <a:satOff val="-12903"/>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534D6-C818-460A-A13C-C325C0BB832A}">
      <dsp:nvSpPr>
        <dsp:cNvPr id="0" name=""/>
        <dsp:cNvSpPr/>
      </dsp:nvSpPr>
      <dsp:spPr>
        <a:xfrm>
          <a:off x="787292" y="3970495"/>
          <a:ext cx="11326431" cy="1134427"/>
        </a:xfrm>
        <a:prstGeom prst="rect">
          <a:avLst/>
        </a:prstGeom>
        <a:solidFill>
          <a:schemeClr val="accent5">
            <a:hueOff val="-1378517"/>
            <a:satOff val="-2580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86360" rIns="86360" bIns="86360" numCol="1" spcCol="1270" anchor="ctr" anchorCtr="0">
          <a:noAutofit/>
        </a:bodyPr>
        <a:lstStyle/>
        <a:p>
          <a:pPr lvl="0" algn="l" defTabSz="1511300">
            <a:lnSpc>
              <a:spcPct val="90000"/>
            </a:lnSpc>
            <a:spcBef>
              <a:spcPct val="0"/>
            </a:spcBef>
            <a:spcAft>
              <a:spcPct val="35000"/>
            </a:spcAft>
          </a:pPr>
          <a:r>
            <a:rPr lang="id-ID" sz="3400" kern="1200" dirty="0" smtClean="0"/>
            <a:t>P</a:t>
          </a:r>
          <a:r>
            <a:rPr lang="fi-FI" sz="3400" kern="1200" dirty="0" smtClean="0"/>
            <a:t>emberian mukus dan pelumasan permukaan mukosa, dengan demikian</a:t>
          </a:r>
          <a:r>
            <a:rPr lang="id-ID" sz="3400" kern="1200" dirty="0" smtClean="0"/>
            <a:t> banyak sel goblet</a:t>
          </a:r>
          <a:endParaRPr lang="id-ID" sz="3400" kern="1200" dirty="0"/>
        </a:p>
      </dsp:txBody>
      <dsp:txXfrm>
        <a:off x="787292" y="3970495"/>
        <a:ext cx="11326431" cy="1134427"/>
      </dsp:txXfrm>
    </dsp:sp>
    <dsp:sp modelId="{F386D6C6-2931-4F36-8F9C-13B0AD79F86A}">
      <dsp:nvSpPr>
        <dsp:cNvPr id="0" name=""/>
        <dsp:cNvSpPr/>
      </dsp:nvSpPr>
      <dsp:spPr>
        <a:xfrm>
          <a:off x="78275" y="3828692"/>
          <a:ext cx="1418034" cy="1418034"/>
        </a:xfrm>
        <a:prstGeom prst="ellipse">
          <a:avLst/>
        </a:prstGeom>
        <a:solidFill>
          <a:schemeClr val="lt1">
            <a:hueOff val="0"/>
            <a:satOff val="0"/>
            <a:lumOff val="0"/>
            <a:alphaOff val="0"/>
          </a:schemeClr>
        </a:solidFill>
        <a:ln w="12700" cap="flat" cmpd="sng" algn="ctr">
          <a:solidFill>
            <a:schemeClr val="accent5">
              <a:hueOff val="-1378517"/>
              <a:satOff val="-25807"/>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5B747-B875-42CC-B997-B79BD03EE0FC}">
      <dsp:nvSpPr>
        <dsp:cNvPr id="0" name=""/>
        <dsp:cNvSpPr/>
      </dsp:nvSpPr>
      <dsp:spPr>
        <a:xfrm>
          <a:off x="-6541512" y="-1001213"/>
          <a:ext cx="7792038" cy="7792038"/>
        </a:xfrm>
        <a:prstGeom prst="blockArc">
          <a:avLst>
            <a:gd name="adj1" fmla="val 18900000"/>
            <a:gd name="adj2" fmla="val 2700000"/>
            <a:gd name="adj3" fmla="val 27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A5EF59-F315-4D90-AD5C-E1026F5C3E88}">
      <dsp:nvSpPr>
        <dsp:cNvPr id="0" name=""/>
        <dsp:cNvSpPr/>
      </dsp:nvSpPr>
      <dsp:spPr>
        <a:xfrm>
          <a:off x="406141" y="263195"/>
          <a:ext cx="6291952"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Heartburn</a:t>
          </a:r>
          <a:endParaRPr lang="id-ID" sz="2700" kern="1200" dirty="0"/>
        </a:p>
      </dsp:txBody>
      <dsp:txXfrm>
        <a:off x="406141" y="263195"/>
        <a:ext cx="6291952" cy="526159"/>
      </dsp:txXfrm>
    </dsp:sp>
    <dsp:sp modelId="{474533C4-14D2-4DBD-B347-B03B5931831B}">
      <dsp:nvSpPr>
        <dsp:cNvPr id="0" name=""/>
        <dsp:cNvSpPr/>
      </dsp:nvSpPr>
      <dsp:spPr>
        <a:xfrm>
          <a:off x="77291" y="197425"/>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D947FA-8CC5-44E8-A17F-F6637600A395}">
      <dsp:nvSpPr>
        <dsp:cNvPr id="0" name=""/>
        <dsp:cNvSpPr/>
      </dsp:nvSpPr>
      <dsp:spPr>
        <a:xfrm>
          <a:off x="882626" y="1052898"/>
          <a:ext cx="5815467"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Abdominal pain</a:t>
          </a:r>
          <a:endParaRPr lang="id-ID" sz="2700" kern="1200" dirty="0"/>
        </a:p>
      </dsp:txBody>
      <dsp:txXfrm>
        <a:off x="882626" y="1052898"/>
        <a:ext cx="5815467" cy="526159"/>
      </dsp:txXfrm>
    </dsp:sp>
    <dsp:sp modelId="{F05ECA71-5C29-4A18-93CC-BB78CFDE0426}">
      <dsp:nvSpPr>
        <dsp:cNvPr id="0" name=""/>
        <dsp:cNvSpPr/>
      </dsp:nvSpPr>
      <dsp:spPr>
        <a:xfrm>
          <a:off x="553776" y="987128"/>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249629-1F0D-4336-A248-C90EE007D9E5}">
      <dsp:nvSpPr>
        <dsp:cNvPr id="0" name=""/>
        <dsp:cNvSpPr/>
      </dsp:nvSpPr>
      <dsp:spPr>
        <a:xfrm>
          <a:off x="1143737" y="1842022"/>
          <a:ext cx="5554355"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Dyspepsia</a:t>
          </a:r>
          <a:endParaRPr lang="id-ID" sz="2700" kern="1200" dirty="0"/>
        </a:p>
      </dsp:txBody>
      <dsp:txXfrm>
        <a:off x="1143737" y="1842022"/>
        <a:ext cx="5554355" cy="526159"/>
      </dsp:txXfrm>
    </dsp:sp>
    <dsp:sp modelId="{71F1064F-999B-4C43-94D0-7B674993A45C}">
      <dsp:nvSpPr>
        <dsp:cNvPr id="0" name=""/>
        <dsp:cNvSpPr/>
      </dsp:nvSpPr>
      <dsp:spPr>
        <a:xfrm>
          <a:off x="814887" y="1776252"/>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963AC1-D64E-400D-818A-7C63202F5F64}">
      <dsp:nvSpPr>
        <dsp:cNvPr id="0" name=""/>
        <dsp:cNvSpPr/>
      </dsp:nvSpPr>
      <dsp:spPr>
        <a:xfrm>
          <a:off x="1227108" y="2631726"/>
          <a:ext cx="5470985"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Nausea &amp; Vomiting</a:t>
          </a:r>
          <a:endParaRPr lang="id-ID" sz="2700" kern="1200" dirty="0"/>
        </a:p>
      </dsp:txBody>
      <dsp:txXfrm>
        <a:off x="1227108" y="2631726"/>
        <a:ext cx="5470985" cy="526159"/>
      </dsp:txXfrm>
    </dsp:sp>
    <dsp:sp modelId="{61C5CC30-8BF4-4153-B3EC-A25ABAD1BD71}">
      <dsp:nvSpPr>
        <dsp:cNvPr id="0" name=""/>
        <dsp:cNvSpPr/>
      </dsp:nvSpPr>
      <dsp:spPr>
        <a:xfrm>
          <a:off x="898258" y="2565956"/>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0A76A0-270B-43B8-9F1F-F56B97A7CB17}">
      <dsp:nvSpPr>
        <dsp:cNvPr id="0" name=""/>
        <dsp:cNvSpPr/>
      </dsp:nvSpPr>
      <dsp:spPr>
        <a:xfrm>
          <a:off x="1143737" y="3421429"/>
          <a:ext cx="5554355"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Diarrhea &amp; Constipation</a:t>
          </a:r>
          <a:endParaRPr lang="id-ID" sz="2700" kern="1200" dirty="0"/>
        </a:p>
      </dsp:txBody>
      <dsp:txXfrm>
        <a:off x="1143737" y="3421429"/>
        <a:ext cx="5554355" cy="526159"/>
      </dsp:txXfrm>
    </dsp:sp>
    <dsp:sp modelId="{DC39A9B4-1E7E-42D9-B1D9-8169BF965834}">
      <dsp:nvSpPr>
        <dsp:cNvPr id="0" name=""/>
        <dsp:cNvSpPr/>
      </dsp:nvSpPr>
      <dsp:spPr>
        <a:xfrm>
          <a:off x="814887" y="3355659"/>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414B5A-BE51-4C83-A312-FDC11435AB26}">
      <dsp:nvSpPr>
        <dsp:cNvPr id="0" name=""/>
        <dsp:cNvSpPr/>
      </dsp:nvSpPr>
      <dsp:spPr>
        <a:xfrm>
          <a:off x="882626" y="4210553"/>
          <a:ext cx="5815467"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Gasstrointestinal bleeding</a:t>
          </a:r>
          <a:endParaRPr lang="id-ID" sz="2700" kern="1200" dirty="0"/>
        </a:p>
      </dsp:txBody>
      <dsp:txXfrm>
        <a:off x="882626" y="4210553"/>
        <a:ext cx="5815467" cy="526159"/>
      </dsp:txXfrm>
    </dsp:sp>
    <dsp:sp modelId="{44B4B966-B205-41B2-BE1E-EBAB0F12FB68}">
      <dsp:nvSpPr>
        <dsp:cNvPr id="0" name=""/>
        <dsp:cNvSpPr/>
      </dsp:nvSpPr>
      <dsp:spPr>
        <a:xfrm>
          <a:off x="553776" y="4144783"/>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3C91D4-0EB1-40FD-A7F8-4E4A50857C3A}">
      <dsp:nvSpPr>
        <dsp:cNvPr id="0" name=""/>
        <dsp:cNvSpPr/>
      </dsp:nvSpPr>
      <dsp:spPr>
        <a:xfrm>
          <a:off x="406141" y="5000256"/>
          <a:ext cx="6291952"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lvl="0" algn="l" defTabSz="1200150">
            <a:lnSpc>
              <a:spcPct val="90000"/>
            </a:lnSpc>
            <a:spcBef>
              <a:spcPct val="0"/>
            </a:spcBef>
            <a:spcAft>
              <a:spcPct val="35000"/>
            </a:spcAft>
          </a:pPr>
          <a:r>
            <a:rPr lang="id-ID" sz="2700" kern="1200" dirty="0" smtClean="0"/>
            <a:t>Malabsorption, hepatitis , GI infection</a:t>
          </a:r>
          <a:endParaRPr lang="id-ID" sz="2700" kern="1200" dirty="0"/>
        </a:p>
      </dsp:txBody>
      <dsp:txXfrm>
        <a:off x="406141" y="5000256"/>
        <a:ext cx="6291952" cy="526159"/>
      </dsp:txXfrm>
    </dsp:sp>
    <dsp:sp modelId="{BFBA144E-ABB3-4942-BF25-F0C3A2EE39B3}">
      <dsp:nvSpPr>
        <dsp:cNvPr id="0" name=""/>
        <dsp:cNvSpPr/>
      </dsp:nvSpPr>
      <dsp:spPr>
        <a:xfrm>
          <a:off x="77291" y="4934486"/>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2A061-B7B9-4887-867B-7F2B3BC731B9}">
      <dsp:nvSpPr>
        <dsp:cNvPr id="0" name=""/>
        <dsp:cNvSpPr/>
      </dsp:nvSpPr>
      <dsp:spPr>
        <a:xfrm>
          <a:off x="0" y="23561"/>
          <a:ext cx="12192000" cy="1846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id-ID" sz="3300" kern="1200" dirty="0" smtClean="0"/>
            <a:t>1. Menyelenggarakan sawar (pembatas), bersifat permeabel selektif antara isi saluran dan jaringan tubuh.</a:t>
          </a:r>
          <a:endParaRPr lang="id-ID" sz="3300" kern="1200" dirty="0"/>
        </a:p>
      </dsp:txBody>
      <dsp:txXfrm>
        <a:off x="90116" y="113677"/>
        <a:ext cx="12011768" cy="1665808"/>
      </dsp:txXfrm>
    </dsp:sp>
    <dsp:sp modelId="{29543E64-F595-440C-B9FD-861BAF74E8B4}">
      <dsp:nvSpPr>
        <dsp:cNvPr id="0" name=""/>
        <dsp:cNvSpPr/>
      </dsp:nvSpPr>
      <dsp:spPr>
        <a:xfrm>
          <a:off x="0" y="1964642"/>
          <a:ext cx="12192000" cy="1846040"/>
        </a:xfrm>
        <a:prstGeom prst="roundRect">
          <a:avLst/>
        </a:prstGeom>
        <a:solidFill>
          <a:schemeClr val="accent5">
            <a:hueOff val="-689259"/>
            <a:satOff val="-12903"/>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id-ID" sz="3300" kern="1200" dirty="0" smtClean="0"/>
            <a:t>2. Mempermudah transpor dan pencernaan makanan</a:t>
          </a:r>
          <a:endParaRPr lang="id-ID" sz="3300" kern="1200" dirty="0"/>
        </a:p>
      </dsp:txBody>
      <dsp:txXfrm>
        <a:off x="90116" y="2054758"/>
        <a:ext cx="12011768" cy="1665808"/>
      </dsp:txXfrm>
    </dsp:sp>
    <dsp:sp modelId="{976CCE09-E366-4236-A5C2-A5AE5F6FF3CA}">
      <dsp:nvSpPr>
        <dsp:cNvPr id="0" name=""/>
        <dsp:cNvSpPr/>
      </dsp:nvSpPr>
      <dsp:spPr>
        <a:xfrm>
          <a:off x="0" y="3905722"/>
          <a:ext cx="12192000" cy="1846040"/>
        </a:xfrm>
        <a:prstGeom prst="roundRect">
          <a:avLst/>
        </a:prstGeom>
        <a:solidFill>
          <a:schemeClr val="accent5">
            <a:hueOff val="-1378517"/>
            <a:satOff val="-2580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id-ID" sz="3300" kern="1200" dirty="0" smtClean="0"/>
            <a:t>3. </a:t>
          </a:r>
          <a:r>
            <a:rPr lang="fi-FI" sz="3300" kern="1200" dirty="0" smtClean="0"/>
            <a:t>Meningkatkan absorpsi hasil-hasil pencernaan (sari-sari makanan).</a:t>
          </a:r>
          <a:r>
            <a:rPr lang="id-ID" sz="3300" kern="1200" dirty="0" smtClean="0"/>
            <a:t> </a:t>
          </a:r>
          <a:r>
            <a:rPr lang="fi-FI" sz="3300" kern="1200" dirty="0" smtClean="0"/>
            <a:t> Sel-sel pada</a:t>
          </a:r>
          <a:r>
            <a:rPr lang="id-ID" sz="3300" kern="1200" dirty="0" smtClean="0"/>
            <a:t> lapisan ini selain menghasilkan mukus juga berperan dalam pencernaan atau absorpsi makanan.</a:t>
          </a:r>
          <a:endParaRPr lang="id-ID" sz="3300" kern="1200" dirty="0"/>
        </a:p>
      </dsp:txBody>
      <dsp:txXfrm>
        <a:off x="90116" y="3995838"/>
        <a:ext cx="12011768" cy="1665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EE5BB-1115-4AA8-A493-531E8B060112}">
      <dsp:nvSpPr>
        <dsp:cNvPr id="0" name=""/>
        <dsp:cNvSpPr/>
      </dsp:nvSpPr>
      <dsp:spPr>
        <a:xfrm>
          <a:off x="0" y="30561"/>
          <a:ext cx="12192000" cy="13671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id-ID" sz="5700" kern="1200" dirty="0" smtClean="0"/>
            <a:t>1. Pencernaan Mekanis</a:t>
          </a:r>
          <a:endParaRPr lang="id-ID" sz="5700" kern="1200" dirty="0"/>
        </a:p>
      </dsp:txBody>
      <dsp:txXfrm>
        <a:off x="66738" y="97299"/>
        <a:ext cx="12058524" cy="1233668"/>
      </dsp:txXfrm>
    </dsp:sp>
    <dsp:sp modelId="{C51B3449-8E35-4C31-87A3-D9A4761CA124}">
      <dsp:nvSpPr>
        <dsp:cNvPr id="0" name=""/>
        <dsp:cNvSpPr/>
      </dsp:nvSpPr>
      <dsp:spPr>
        <a:xfrm>
          <a:off x="0" y="1397706"/>
          <a:ext cx="121920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72390" rIns="405384" bIns="72390" numCol="1" spcCol="1270" anchor="t" anchorCtr="0">
          <a:noAutofit/>
        </a:bodyPr>
        <a:lstStyle/>
        <a:p>
          <a:pPr marL="285750" lvl="1" indent="-285750" algn="l" defTabSz="1955800">
            <a:lnSpc>
              <a:spcPct val="90000"/>
            </a:lnSpc>
            <a:spcBef>
              <a:spcPct val="0"/>
            </a:spcBef>
            <a:spcAft>
              <a:spcPct val="20000"/>
            </a:spcAft>
            <a:buChar char="••"/>
          </a:pPr>
          <a:r>
            <a:rPr lang="id-ID" sz="4400" kern="1200" dirty="0" smtClean="0"/>
            <a:t>Proses mengunyah dan gerak peristaltik.</a:t>
          </a:r>
          <a:endParaRPr lang="id-ID" sz="4400" kern="1200" dirty="0"/>
        </a:p>
      </dsp:txBody>
      <dsp:txXfrm>
        <a:off x="0" y="1397706"/>
        <a:ext cx="12192000" cy="943920"/>
      </dsp:txXfrm>
    </dsp:sp>
    <dsp:sp modelId="{78202E4E-9499-444E-B622-DD18C70EDCAA}">
      <dsp:nvSpPr>
        <dsp:cNvPr id="0" name=""/>
        <dsp:cNvSpPr/>
      </dsp:nvSpPr>
      <dsp:spPr>
        <a:xfrm>
          <a:off x="0" y="2341626"/>
          <a:ext cx="12192000" cy="1367144"/>
        </a:xfrm>
        <a:prstGeom prst="roundRect">
          <a:avLst/>
        </a:prstGeom>
        <a:solidFill>
          <a:schemeClr val="accent3">
            <a:hueOff val="3327813"/>
            <a:satOff val="1131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id-ID" sz="5700" kern="1200" dirty="0" smtClean="0"/>
            <a:t>2. Pencernaan Kimiawi</a:t>
          </a:r>
          <a:endParaRPr lang="id-ID" sz="5700" kern="1200" dirty="0"/>
        </a:p>
      </dsp:txBody>
      <dsp:txXfrm>
        <a:off x="66738" y="2408364"/>
        <a:ext cx="12058524" cy="1233668"/>
      </dsp:txXfrm>
    </dsp:sp>
    <dsp:sp modelId="{8BC3673B-EDD7-4C23-B9A9-6B2ABF7263EC}">
      <dsp:nvSpPr>
        <dsp:cNvPr id="0" name=""/>
        <dsp:cNvSpPr/>
      </dsp:nvSpPr>
      <dsp:spPr>
        <a:xfrm>
          <a:off x="0" y="3708771"/>
          <a:ext cx="12192000" cy="200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72390" rIns="405384" bIns="72390" numCol="1" spcCol="1270" anchor="t" anchorCtr="0">
          <a:noAutofit/>
        </a:bodyPr>
        <a:lstStyle/>
        <a:p>
          <a:pPr marL="285750" lvl="1" indent="-285750" algn="l" defTabSz="1955800">
            <a:lnSpc>
              <a:spcPct val="90000"/>
            </a:lnSpc>
            <a:spcBef>
              <a:spcPct val="0"/>
            </a:spcBef>
            <a:spcAft>
              <a:spcPct val="20000"/>
            </a:spcAft>
            <a:buChar char="••"/>
          </a:pPr>
          <a:r>
            <a:rPr lang="id-ID" sz="4400" kern="1200" dirty="0" smtClean="0"/>
            <a:t>Proses dimana dihancurkan oleh enzim-enzim pencernaan yang dikeluarkan di mulut, lambung, usus halus, kantung empedu dll</a:t>
          </a:r>
          <a:endParaRPr lang="id-ID" sz="4400" kern="1200" dirty="0"/>
        </a:p>
      </dsp:txBody>
      <dsp:txXfrm>
        <a:off x="0" y="3708771"/>
        <a:ext cx="12192000" cy="20058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152D3-BE64-452D-84CB-2AF44A564407}">
      <dsp:nvSpPr>
        <dsp:cNvPr id="0" name=""/>
        <dsp:cNvSpPr/>
      </dsp:nvSpPr>
      <dsp:spPr>
        <a:xfrm>
          <a:off x="0" y="75259"/>
          <a:ext cx="617219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id-ID" sz="3700" kern="1200" dirty="0" smtClean="0"/>
            <a:t>Pipi &amp; Bibir</a:t>
          </a:r>
          <a:endParaRPr lang="id-ID" sz="3700" kern="1200" dirty="0"/>
        </a:p>
      </dsp:txBody>
      <dsp:txXfrm>
        <a:off x="43321" y="118580"/>
        <a:ext cx="6085557" cy="800803"/>
      </dsp:txXfrm>
    </dsp:sp>
    <dsp:sp modelId="{2B06DE2D-1D0E-4B35-A6FA-79E5ED5D5632}">
      <dsp:nvSpPr>
        <dsp:cNvPr id="0" name=""/>
        <dsp:cNvSpPr/>
      </dsp:nvSpPr>
      <dsp:spPr>
        <a:xfrm>
          <a:off x="0" y="962705"/>
          <a:ext cx="6172199" cy="172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id-ID" sz="2900" kern="1200" dirty="0" smtClean="0"/>
            <a:t>Tersusun oleh otot-otot yang berfungsi untuk mengunyah dan berbicara. Di sebelah luar, pipi dan bibir diselaputi oleh kulit</a:t>
          </a:r>
          <a:endParaRPr lang="id-ID" sz="2900" kern="1200" dirty="0"/>
        </a:p>
      </dsp:txBody>
      <dsp:txXfrm>
        <a:off x="0" y="962705"/>
        <a:ext cx="6172199" cy="1723275"/>
      </dsp:txXfrm>
    </dsp:sp>
    <dsp:sp modelId="{00DD7234-8970-43E4-BCC4-2D5C836EF0FB}">
      <dsp:nvSpPr>
        <dsp:cNvPr id="0" name=""/>
        <dsp:cNvSpPr/>
      </dsp:nvSpPr>
      <dsp:spPr>
        <a:xfrm>
          <a:off x="0" y="2685980"/>
          <a:ext cx="617219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id-ID" sz="3700" kern="1200" dirty="0" smtClean="0"/>
            <a:t>Lidah (Lingua)</a:t>
          </a:r>
          <a:endParaRPr lang="id-ID" sz="3700" kern="1200" dirty="0"/>
        </a:p>
      </dsp:txBody>
      <dsp:txXfrm>
        <a:off x="43321" y="2729301"/>
        <a:ext cx="6085557" cy="800803"/>
      </dsp:txXfrm>
    </dsp:sp>
    <dsp:sp modelId="{C58FC841-5E7C-4D34-92AC-F3271383D6E1}">
      <dsp:nvSpPr>
        <dsp:cNvPr id="0" name=""/>
        <dsp:cNvSpPr/>
      </dsp:nvSpPr>
      <dsp:spPr>
        <a:xfrm>
          <a:off x="0" y="3573425"/>
          <a:ext cx="6172199" cy="214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id-ID" sz="2900" kern="1200" dirty="0" smtClean="0"/>
            <a:t>Daerah sensitif rasa manis terdapat pada ujung lidah, rasa asin pada bagian depan, rasa asam, ada pada sisi kiri dan kanan lidah, dan rasa pahit pada bagian belakang</a:t>
          </a:r>
          <a:endParaRPr lang="id-ID" sz="2900" kern="1200" dirty="0"/>
        </a:p>
      </dsp:txBody>
      <dsp:txXfrm>
        <a:off x="0" y="3573425"/>
        <a:ext cx="6172199" cy="2144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3072B-F83C-4CD1-AF6A-166B560C0A50}">
      <dsp:nvSpPr>
        <dsp:cNvPr id="0" name=""/>
        <dsp:cNvSpPr/>
      </dsp:nvSpPr>
      <dsp:spPr>
        <a:xfrm>
          <a:off x="0" y="81443"/>
          <a:ext cx="12192000" cy="7195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id-ID" sz="3000" kern="1200" dirty="0" smtClean="0"/>
            <a:t>Sel goblet</a:t>
          </a:r>
          <a:endParaRPr lang="id-ID" sz="3000" kern="1200" dirty="0"/>
        </a:p>
      </dsp:txBody>
      <dsp:txXfrm>
        <a:off x="35125" y="116568"/>
        <a:ext cx="12121750" cy="649299"/>
      </dsp:txXfrm>
    </dsp:sp>
    <dsp:sp modelId="{782D748F-8DE1-4155-B3DE-683564E2114E}">
      <dsp:nvSpPr>
        <dsp:cNvPr id="0" name=""/>
        <dsp:cNvSpPr/>
      </dsp:nvSpPr>
      <dsp:spPr>
        <a:xfrm>
          <a:off x="0" y="800993"/>
          <a:ext cx="12192000"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smtClean="0"/>
            <a:t>disebut juga dengan mucous neck cell, yang berfungsi untuk mensekresi mukus. Mukus, bersama-sama dengan HCO3, membentuk sistem pertahanan nonspesifik lambung (gastric </a:t>
          </a:r>
          <a:r>
            <a:rPr lang="nn-NO" sz="2300" kern="1200" dirty="0" smtClean="0"/>
            <a:t>mucosal barrier) yang berfungsi untuk</a:t>
          </a:r>
          <a:r>
            <a:rPr lang="id-ID" sz="2300" kern="1200" dirty="0" smtClean="0"/>
            <a:t> melindungi epitel lambung</a:t>
          </a:r>
          <a:endParaRPr lang="id-ID" sz="2300" kern="1200" dirty="0"/>
        </a:p>
      </dsp:txBody>
      <dsp:txXfrm>
        <a:off x="0" y="800993"/>
        <a:ext cx="12192000" cy="1055700"/>
      </dsp:txXfrm>
    </dsp:sp>
    <dsp:sp modelId="{7A04C9FF-4E08-4083-9E3F-EFD7D411686F}">
      <dsp:nvSpPr>
        <dsp:cNvPr id="0" name=""/>
        <dsp:cNvSpPr/>
      </dsp:nvSpPr>
      <dsp:spPr>
        <a:xfrm>
          <a:off x="0" y="1856694"/>
          <a:ext cx="12192000" cy="719549"/>
        </a:xfrm>
        <a:prstGeom prst="roundRect">
          <a:avLst/>
        </a:prstGeom>
        <a:solidFill>
          <a:schemeClr val="accent3">
            <a:hueOff val="1663906"/>
            <a:satOff val="5656"/>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id-ID" sz="3000" kern="1200" dirty="0" smtClean="0"/>
            <a:t>Sel parietal</a:t>
          </a:r>
          <a:endParaRPr lang="id-ID" sz="3000" kern="1200" dirty="0"/>
        </a:p>
      </dsp:txBody>
      <dsp:txXfrm>
        <a:off x="35125" y="1891819"/>
        <a:ext cx="12121750" cy="649299"/>
      </dsp:txXfrm>
    </dsp:sp>
    <dsp:sp modelId="{F274FCC7-5990-46ED-841A-8FFAE8D23F77}">
      <dsp:nvSpPr>
        <dsp:cNvPr id="0" name=""/>
        <dsp:cNvSpPr/>
      </dsp:nvSpPr>
      <dsp:spPr>
        <a:xfrm>
          <a:off x="0" y="2576243"/>
          <a:ext cx="12192000"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smtClean="0"/>
            <a:t>berfungsi untuk </a:t>
          </a:r>
          <a:r>
            <a:rPr lang="pt-BR" sz="2300" kern="1200" dirty="0" smtClean="0"/>
            <a:t>memproduksi asam klorida (HCl). Asam</a:t>
          </a:r>
          <a:r>
            <a:rPr lang="id-ID" sz="2300" kern="1200" dirty="0" smtClean="0"/>
            <a:t>ini berfungsi untuk membunuh bakteri </a:t>
          </a:r>
          <a:r>
            <a:rPr lang="nl-NL" sz="2300" kern="1200" dirty="0" smtClean="0"/>
            <a:t>dan denaturasi protein dan membuat</a:t>
          </a:r>
          <a:r>
            <a:rPr lang="id-ID" sz="2300" kern="1200" dirty="0" smtClean="0"/>
            <a:t> </a:t>
          </a:r>
          <a:r>
            <a:rPr lang="sv-SE" sz="2300" kern="1200" dirty="0" smtClean="0"/>
            <a:t>suasana lambung menjadi asam dengan</a:t>
          </a:r>
          <a:r>
            <a:rPr lang="id-ID" sz="2300" kern="1200" dirty="0" smtClean="0"/>
            <a:t> PH 1,5 sampai dengan 3.</a:t>
          </a:r>
          <a:endParaRPr lang="id-ID" sz="2300" kern="1200" dirty="0"/>
        </a:p>
      </dsp:txBody>
      <dsp:txXfrm>
        <a:off x="0" y="2576243"/>
        <a:ext cx="12192000" cy="1055700"/>
      </dsp:txXfrm>
    </dsp:sp>
    <dsp:sp modelId="{F14B44A5-398B-4701-8C40-0E90A6507B83}">
      <dsp:nvSpPr>
        <dsp:cNvPr id="0" name=""/>
        <dsp:cNvSpPr/>
      </dsp:nvSpPr>
      <dsp:spPr>
        <a:xfrm>
          <a:off x="0" y="3631944"/>
          <a:ext cx="12192000" cy="719549"/>
        </a:xfrm>
        <a:prstGeom prst="roundRect">
          <a:avLst/>
        </a:prstGeom>
        <a:solidFill>
          <a:schemeClr val="accent3">
            <a:hueOff val="3327813"/>
            <a:satOff val="1131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id-ID" sz="3000" kern="1200" dirty="0" smtClean="0"/>
            <a:t>Sel Chief</a:t>
          </a:r>
          <a:endParaRPr lang="id-ID" sz="3000" kern="1200" dirty="0"/>
        </a:p>
      </dsp:txBody>
      <dsp:txXfrm>
        <a:off x="35125" y="3667069"/>
        <a:ext cx="12121750" cy="649299"/>
      </dsp:txXfrm>
    </dsp:sp>
    <dsp:sp modelId="{232A06CD-ACFB-4992-876A-FF2D92BC6E10}">
      <dsp:nvSpPr>
        <dsp:cNvPr id="0" name=""/>
        <dsp:cNvSpPr/>
      </dsp:nvSpPr>
      <dsp:spPr>
        <a:xfrm>
          <a:off x="0" y="4351494"/>
          <a:ext cx="121920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smtClean="0"/>
            <a:t>Memproduksi pepsinogen yang kemudian diaktifkan oleh HCl menjadi pepsin. Pepsin berfungsi untuk </a:t>
          </a:r>
          <a:r>
            <a:rPr lang="fi-FI" sz="2300" kern="1200" dirty="0" smtClean="0"/>
            <a:t>memecah protein. Selain itu, sel ini</a:t>
          </a:r>
          <a:r>
            <a:rPr lang="id-ID" sz="2300" kern="1200" dirty="0" smtClean="0"/>
            <a:t> </a:t>
          </a:r>
          <a:r>
            <a:rPr lang="es-ES" sz="2300" kern="1200" dirty="0" smtClean="0"/>
            <a:t>juga </a:t>
          </a:r>
          <a:r>
            <a:rPr lang="es-ES" sz="2300" kern="1200" dirty="0" err="1" smtClean="0"/>
            <a:t>memproduksi</a:t>
          </a:r>
          <a:r>
            <a:rPr lang="es-ES" sz="2300" kern="1200" dirty="0" smtClean="0"/>
            <a:t> </a:t>
          </a:r>
          <a:r>
            <a:rPr lang="es-ES" sz="2300" kern="1200" dirty="0" err="1" smtClean="0"/>
            <a:t>enzim</a:t>
          </a:r>
          <a:r>
            <a:rPr lang="es-ES" sz="2300" kern="1200" dirty="0" smtClean="0"/>
            <a:t> </a:t>
          </a:r>
          <a:r>
            <a:rPr lang="es-ES" sz="2300" kern="1200" dirty="0" err="1" smtClean="0"/>
            <a:t>lipase</a:t>
          </a:r>
          <a:r>
            <a:rPr lang="es-ES" sz="2300" kern="1200" dirty="0" smtClean="0"/>
            <a:t> yang</a:t>
          </a:r>
          <a:r>
            <a:rPr lang="id-ID" sz="2300" kern="1200" dirty="0" smtClean="0"/>
            <a:t> berperan dalam proses hidrolisis lemak dengan memecah lemak menjadi asam </a:t>
          </a:r>
          <a:r>
            <a:rPr lang="nl-NL" sz="2300" kern="1200" dirty="0" smtClean="0"/>
            <a:t>lemak dan gliserol dan enzim rennin</a:t>
          </a:r>
          <a:r>
            <a:rPr lang="id-ID" sz="2300" kern="1200" dirty="0" smtClean="0"/>
            <a:t> yang berfungsi untuk mencerna susu.</a:t>
          </a:r>
          <a:endParaRPr lang="id-ID" sz="2300" kern="1200" dirty="0"/>
        </a:p>
      </dsp:txBody>
      <dsp:txXfrm>
        <a:off x="0" y="4351494"/>
        <a:ext cx="12192000" cy="1366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3072B-F83C-4CD1-AF6A-166B560C0A50}">
      <dsp:nvSpPr>
        <dsp:cNvPr id="0" name=""/>
        <dsp:cNvSpPr/>
      </dsp:nvSpPr>
      <dsp:spPr>
        <a:xfrm>
          <a:off x="0" y="16026"/>
          <a:ext cx="12192000" cy="10553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id-ID" sz="4400" kern="1200" dirty="0" smtClean="0"/>
            <a:t>Sel G</a:t>
          </a:r>
          <a:endParaRPr lang="id-ID" sz="4400" kern="1200" dirty="0"/>
        </a:p>
      </dsp:txBody>
      <dsp:txXfrm>
        <a:off x="51517" y="67543"/>
        <a:ext cx="12088966" cy="952306"/>
      </dsp:txXfrm>
    </dsp:sp>
    <dsp:sp modelId="{782D748F-8DE1-4155-B3DE-683564E2114E}">
      <dsp:nvSpPr>
        <dsp:cNvPr id="0" name=""/>
        <dsp:cNvSpPr/>
      </dsp:nvSpPr>
      <dsp:spPr>
        <a:xfrm>
          <a:off x="0" y="1071366"/>
          <a:ext cx="12192000" cy="154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id-ID" sz="3400" kern="1200" dirty="0" smtClean="0"/>
            <a:t>yang menghasilkan hormon gastrin. Hormon dilepaskan segera </a:t>
          </a:r>
          <a:r>
            <a:rPr lang="fi-FI" sz="3400" kern="1200" dirty="0" smtClean="0"/>
            <a:t>setelah makanan masuk ke lambung</a:t>
          </a:r>
          <a:r>
            <a:rPr lang="id-ID" sz="3400" kern="1200" dirty="0" smtClean="0"/>
            <a:t> </a:t>
          </a:r>
          <a:r>
            <a:rPr lang="sv-SE" sz="3400" kern="1200" dirty="0" smtClean="0"/>
            <a:t>dan berfungsi untuk memicu sekresi jus</a:t>
          </a:r>
          <a:r>
            <a:rPr lang="id-ID" sz="3400" kern="1200" dirty="0" smtClean="0"/>
            <a:t> digesti oleh kelenjar gaster.</a:t>
          </a:r>
          <a:endParaRPr lang="id-ID" sz="3400" kern="1200" dirty="0"/>
        </a:p>
      </dsp:txBody>
      <dsp:txXfrm>
        <a:off x="0" y="1071366"/>
        <a:ext cx="12192000" cy="1548360"/>
      </dsp:txXfrm>
    </dsp:sp>
    <dsp:sp modelId="{7A04C9FF-4E08-4083-9E3F-EFD7D411686F}">
      <dsp:nvSpPr>
        <dsp:cNvPr id="0" name=""/>
        <dsp:cNvSpPr/>
      </dsp:nvSpPr>
      <dsp:spPr>
        <a:xfrm>
          <a:off x="0" y="2619726"/>
          <a:ext cx="12192000" cy="1055340"/>
        </a:xfrm>
        <a:prstGeom prst="roundRect">
          <a:avLst/>
        </a:prstGeom>
        <a:solidFill>
          <a:schemeClr val="accent4">
            <a:hueOff val="-7233427"/>
            <a:satOff val="1160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id-ID" sz="4400" kern="1200" dirty="0" smtClean="0"/>
            <a:t>Sel D</a:t>
          </a:r>
          <a:endParaRPr lang="id-ID" sz="4400" kern="1200" dirty="0"/>
        </a:p>
      </dsp:txBody>
      <dsp:txXfrm>
        <a:off x="51517" y="2671243"/>
        <a:ext cx="12088966" cy="952306"/>
      </dsp:txXfrm>
    </dsp:sp>
    <dsp:sp modelId="{F274FCC7-5990-46ED-841A-8FFAE8D23F77}">
      <dsp:nvSpPr>
        <dsp:cNvPr id="0" name=""/>
        <dsp:cNvSpPr/>
      </dsp:nvSpPr>
      <dsp:spPr>
        <a:xfrm>
          <a:off x="0" y="3675066"/>
          <a:ext cx="12192000" cy="107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id-ID" sz="3400" kern="1200" dirty="0" smtClean="0"/>
            <a:t>yang berfungsi menghasilkan hormon somatostatin (bekerja untuk menghambat asam).</a:t>
          </a:r>
          <a:endParaRPr lang="id-ID" sz="3400" kern="1200" dirty="0"/>
        </a:p>
      </dsp:txBody>
      <dsp:txXfrm>
        <a:off x="0" y="3675066"/>
        <a:ext cx="12192000" cy="1070190"/>
      </dsp:txXfrm>
    </dsp:sp>
    <dsp:sp modelId="{F14B44A5-398B-4701-8C40-0E90A6507B83}">
      <dsp:nvSpPr>
        <dsp:cNvPr id="0" name=""/>
        <dsp:cNvSpPr/>
      </dsp:nvSpPr>
      <dsp:spPr>
        <a:xfrm>
          <a:off x="0" y="4745256"/>
          <a:ext cx="12192000" cy="1055340"/>
        </a:xfrm>
        <a:prstGeom prst="round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id-ID" sz="4400" kern="1200" smtClean="0"/>
            <a:t>Enterochromaffin-like cell</a:t>
          </a:r>
          <a:endParaRPr lang="id-ID" sz="4400" kern="1200" dirty="0"/>
        </a:p>
      </dsp:txBody>
      <dsp:txXfrm>
        <a:off x="51517" y="4796773"/>
        <a:ext cx="12088966" cy="952306"/>
      </dsp:txXfrm>
    </dsp:sp>
    <dsp:sp modelId="{232A06CD-ACFB-4992-876A-FF2D92BC6E10}">
      <dsp:nvSpPr>
        <dsp:cNvPr id="0" name=""/>
        <dsp:cNvSpPr/>
      </dsp:nvSpPr>
      <dsp:spPr>
        <a:xfrm>
          <a:off x="0" y="5800596"/>
          <a:ext cx="1219200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id-ID" sz="3400" kern="1200" smtClean="0"/>
            <a:t>Berfungsi memproduksi substansi mirip histamin</a:t>
          </a:r>
          <a:endParaRPr lang="id-ID" sz="3400" kern="1200" dirty="0"/>
        </a:p>
      </dsp:txBody>
      <dsp:txXfrm>
        <a:off x="0" y="5800596"/>
        <a:ext cx="12192000" cy="728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57E76-60C2-46B2-A48C-38319257604D}">
      <dsp:nvSpPr>
        <dsp:cNvPr id="0" name=""/>
        <dsp:cNvSpPr/>
      </dsp:nvSpPr>
      <dsp:spPr>
        <a:xfrm>
          <a:off x="-6577195" y="-1005855"/>
          <a:ext cx="7828310" cy="7828310"/>
        </a:xfrm>
        <a:prstGeom prst="blockArc">
          <a:avLst>
            <a:gd name="adj1" fmla="val 18900000"/>
            <a:gd name="adj2" fmla="val 2700000"/>
            <a:gd name="adj3" fmla="val 27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64ADDA-FC4B-46AA-B7C4-C932D7C0B0DE}">
      <dsp:nvSpPr>
        <dsp:cNvPr id="0" name=""/>
        <dsp:cNvSpPr/>
      </dsp:nvSpPr>
      <dsp:spPr>
        <a:xfrm>
          <a:off x="654677" y="447180"/>
          <a:ext cx="11454455" cy="8948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268" tIns="48260" rIns="48260" bIns="48260" numCol="1" spcCol="1270" anchor="ctr" anchorCtr="0">
          <a:noAutofit/>
        </a:bodyPr>
        <a:lstStyle/>
        <a:p>
          <a:pPr lvl="0" algn="l" defTabSz="844550">
            <a:lnSpc>
              <a:spcPct val="90000"/>
            </a:lnSpc>
            <a:spcBef>
              <a:spcPct val="0"/>
            </a:spcBef>
            <a:spcAft>
              <a:spcPct val="35000"/>
            </a:spcAft>
          </a:pPr>
          <a:r>
            <a:rPr lang="id-ID" sz="1900" kern="1200" dirty="0" smtClean="0"/>
            <a:t>Ketiga enzim yang terkandung di dalam cairan lambung (gastric juice) bercampur </a:t>
          </a:r>
          <a:r>
            <a:rPr lang="fi-FI" sz="1900" kern="1200" dirty="0" smtClean="0"/>
            <a:t>dengan makanan melalui proses mekanis,</a:t>
          </a:r>
          <a:r>
            <a:rPr lang="id-ID" sz="1900" kern="1200" dirty="0" smtClean="0"/>
            <a:t> </a:t>
          </a:r>
          <a:r>
            <a:rPr lang="fi-FI" sz="1900" kern="1200" dirty="0" smtClean="0"/>
            <a:t>yaitu kontraksi dan relaksasi lambung</a:t>
          </a:r>
          <a:endParaRPr lang="id-ID" sz="1900" kern="1200" dirty="0"/>
        </a:p>
      </dsp:txBody>
      <dsp:txXfrm>
        <a:off x="654677" y="447180"/>
        <a:ext cx="11454455" cy="894825"/>
      </dsp:txXfrm>
    </dsp:sp>
    <dsp:sp modelId="{21DB9686-5457-4797-BB58-A69E57435CD1}">
      <dsp:nvSpPr>
        <dsp:cNvPr id="0" name=""/>
        <dsp:cNvSpPr/>
      </dsp:nvSpPr>
      <dsp:spPr>
        <a:xfrm>
          <a:off x="95411" y="335326"/>
          <a:ext cx="1118532" cy="111853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3F9096-4E9F-40FB-82FB-3A05217C41F4}">
      <dsp:nvSpPr>
        <dsp:cNvPr id="0" name=""/>
        <dsp:cNvSpPr/>
      </dsp:nvSpPr>
      <dsp:spPr>
        <a:xfrm>
          <a:off x="1167701" y="1789651"/>
          <a:ext cx="10941431" cy="894825"/>
        </a:xfrm>
        <a:prstGeom prst="rect">
          <a:avLst/>
        </a:prstGeom>
        <a:solidFill>
          <a:schemeClr val="accent4">
            <a:hueOff val="-4822285"/>
            <a:satOff val="7734"/>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268" tIns="48260" rIns="48260" bIns="48260" numCol="1" spcCol="1270" anchor="ctr" anchorCtr="0">
          <a:noAutofit/>
        </a:bodyPr>
        <a:lstStyle/>
        <a:p>
          <a:pPr lvl="0" algn="l" defTabSz="844550">
            <a:lnSpc>
              <a:spcPct val="90000"/>
            </a:lnSpc>
            <a:spcBef>
              <a:spcPct val="0"/>
            </a:spcBef>
            <a:spcAft>
              <a:spcPct val="35000"/>
            </a:spcAft>
          </a:pPr>
          <a:r>
            <a:rPr lang="id-ID" sz="1900" kern="1200" dirty="0" smtClean="0"/>
            <a:t>Normal lambung mengalami </a:t>
          </a:r>
          <a:r>
            <a:rPr lang="sv-SE" sz="1900" kern="1200" dirty="0" smtClean="0"/>
            <a:t>kontraksi sebanyak tiga kali per menit dan</a:t>
          </a:r>
          <a:r>
            <a:rPr lang="id-ID" sz="1900" kern="1200" dirty="0" smtClean="0"/>
            <a:t> mempunyai kapasitas untuk menampung kurang-lebih dua pertiga volume makanan &amp; pada puasa &lt;2 ons.</a:t>
          </a:r>
          <a:endParaRPr lang="id-ID" sz="1900" kern="1200" dirty="0"/>
        </a:p>
      </dsp:txBody>
      <dsp:txXfrm>
        <a:off x="1167701" y="1789651"/>
        <a:ext cx="10941431" cy="894825"/>
      </dsp:txXfrm>
    </dsp:sp>
    <dsp:sp modelId="{0B4AC48D-11B8-4E1A-91B7-B5D024BB841F}">
      <dsp:nvSpPr>
        <dsp:cNvPr id="0" name=""/>
        <dsp:cNvSpPr/>
      </dsp:nvSpPr>
      <dsp:spPr>
        <a:xfrm>
          <a:off x="608435" y="1677798"/>
          <a:ext cx="1118532" cy="1118532"/>
        </a:xfrm>
        <a:prstGeom prst="ellipse">
          <a:avLst/>
        </a:prstGeom>
        <a:solidFill>
          <a:schemeClr val="lt1">
            <a:hueOff val="0"/>
            <a:satOff val="0"/>
            <a:lumOff val="0"/>
            <a:alphaOff val="0"/>
          </a:schemeClr>
        </a:solidFill>
        <a:ln w="12700" cap="flat" cmpd="sng" algn="ctr">
          <a:solidFill>
            <a:schemeClr val="accent4">
              <a:hueOff val="-4822285"/>
              <a:satOff val="7734"/>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A4F42E-2FD2-4C27-8C1B-80B8A3914AB7}">
      <dsp:nvSpPr>
        <dsp:cNvPr id="0" name=""/>
        <dsp:cNvSpPr/>
      </dsp:nvSpPr>
      <dsp:spPr>
        <a:xfrm>
          <a:off x="1167701" y="3132122"/>
          <a:ext cx="10941431" cy="894825"/>
        </a:xfrm>
        <a:prstGeom prst="rect">
          <a:avLst/>
        </a:prstGeom>
        <a:solidFill>
          <a:schemeClr val="accent4">
            <a:hueOff val="-9644570"/>
            <a:satOff val="15467"/>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268" tIns="48260" rIns="48260" bIns="48260" numCol="1" spcCol="1270" anchor="ctr" anchorCtr="0">
          <a:noAutofit/>
        </a:bodyPr>
        <a:lstStyle/>
        <a:p>
          <a:pPr lvl="0" algn="l" defTabSz="844550">
            <a:lnSpc>
              <a:spcPct val="90000"/>
            </a:lnSpc>
            <a:spcBef>
              <a:spcPct val="0"/>
            </a:spcBef>
            <a:spcAft>
              <a:spcPct val="35000"/>
            </a:spcAft>
          </a:pPr>
          <a:r>
            <a:rPr lang="id-ID" sz="1900" kern="1200" dirty="0" smtClean="0"/>
            <a:t>Kontraksi dan </a:t>
          </a:r>
          <a:r>
            <a:rPr lang="fi-FI" sz="1900" kern="1200" dirty="0" smtClean="0"/>
            <a:t>relaksasi lambung ini diinisiasi oleh pikiran,</a:t>
          </a:r>
          <a:r>
            <a:rPr lang="id-ID" sz="1900" kern="1200" dirty="0" smtClean="0"/>
            <a:t> penglihatan, penciuman, serta pengecapan makanan.</a:t>
          </a:r>
          <a:endParaRPr lang="id-ID" sz="1900" kern="1200" dirty="0"/>
        </a:p>
      </dsp:txBody>
      <dsp:txXfrm>
        <a:off x="1167701" y="3132122"/>
        <a:ext cx="10941431" cy="894825"/>
      </dsp:txXfrm>
    </dsp:sp>
    <dsp:sp modelId="{AAE6416C-D129-4BE2-982C-ACB62E901E9D}">
      <dsp:nvSpPr>
        <dsp:cNvPr id="0" name=""/>
        <dsp:cNvSpPr/>
      </dsp:nvSpPr>
      <dsp:spPr>
        <a:xfrm>
          <a:off x="608435" y="3020269"/>
          <a:ext cx="1118532" cy="1118532"/>
        </a:xfrm>
        <a:prstGeom prst="ellipse">
          <a:avLst/>
        </a:prstGeom>
        <a:solidFill>
          <a:schemeClr val="lt1">
            <a:hueOff val="0"/>
            <a:satOff val="0"/>
            <a:lumOff val="0"/>
            <a:alphaOff val="0"/>
          </a:schemeClr>
        </a:solidFill>
        <a:ln w="12700" cap="flat" cmpd="sng" algn="ctr">
          <a:solidFill>
            <a:schemeClr val="accent4">
              <a:hueOff val="-9644570"/>
              <a:satOff val="15467"/>
              <a:lumOff val="-7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58585-1FD3-4F14-B52B-35C028BF24BF}">
      <dsp:nvSpPr>
        <dsp:cNvPr id="0" name=""/>
        <dsp:cNvSpPr/>
      </dsp:nvSpPr>
      <dsp:spPr>
        <a:xfrm>
          <a:off x="654677" y="4474594"/>
          <a:ext cx="11454455" cy="894825"/>
        </a:xfrm>
        <a:prstGeom prst="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268" tIns="48260" rIns="48260" bIns="48260" numCol="1" spcCol="1270" anchor="ctr" anchorCtr="0">
          <a:noAutofit/>
        </a:bodyPr>
        <a:lstStyle/>
        <a:p>
          <a:pPr lvl="0" algn="l" defTabSz="844550">
            <a:lnSpc>
              <a:spcPct val="90000"/>
            </a:lnSpc>
            <a:spcBef>
              <a:spcPct val="0"/>
            </a:spcBef>
            <a:spcAft>
              <a:spcPct val="35000"/>
            </a:spcAft>
          </a:pPr>
          <a:r>
            <a:rPr lang="id-ID" sz="1900" kern="1200" dirty="0" smtClean="0"/>
            <a:t>Produksi cairan lambung dapat </a:t>
          </a:r>
          <a:r>
            <a:rPr lang="sv-SE" sz="1900" kern="1200" dirty="0" smtClean="0"/>
            <a:t>ditekan jika makanan tidak tampak menarik,</a:t>
          </a:r>
          <a:r>
            <a:rPr lang="id-ID" sz="1900" kern="1200" dirty="0" smtClean="0"/>
            <a:t> memiliki bau tidak sedap, atau dikonsumsi dalam suasana tidak nyaman, jumlah makanan besar, kandungan lemak tinggi, proses kunyah kurang/stress</a:t>
          </a:r>
          <a:endParaRPr lang="id-ID" sz="1900" kern="1200" dirty="0"/>
        </a:p>
      </dsp:txBody>
      <dsp:txXfrm>
        <a:off x="654677" y="4474594"/>
        <a:ext cx="11454455" cy="894825"/>
      </dsp:txXfrm>
    </dsp:sp>
    <dsp:sp modelId="{38D540B6-161D-427D-862A-482645E3924D}">
      <dsp:nvSpPr>
        <dsp:cNvPr id="0" name=""/>
        <dsp:cNvSpPr/>
      </dsp:nvSpPr>
      <dsp:spPr>
        <a:xfrm>
          <a:off x="95411" y="4362740"/>
          <a:ext cx="1118532" cy="1118532"/>
        </a:xfrm>
        <a:prstGeom prst="ellipse">
          <a:avLst/>
        </a:prstGeom>
        <a:solidFill>
          <a:schemeClr val="lt1">
            <a:hueOff val="0"/>
            <a:satOff val="0"/>
            <a:lumOff val="0"/>
            <a:alphaOff val="0"/>
          </a:schemeClr>
        </a:solidFill>
        <a:ln w="12700" cap="flat" cmpd="sng" algn="ctr">
          <a:solidFill>
            <a:schemeClr val="accent4">
              <a:hueOff val="-14466855"/>
              <a:satOff val="23201"/>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395F0-2128-4B56-98E8-C8C85ABED6A0}">
      <dsp:nvSpPr>
        <dsp:cNvPr id="0" name=""/>
        <dsp:cNvSpPr/>
      </dsp:nvSpPr>
      <dsp:spPr>
        <a:xfrm>
          <a:off x="-7428532" y="-1135280"/>
          <a:ext cx="8839636" cy="8839636"/>
        </a:xfrm>
        <a:prstGeom prst="blockArc">
          <a:avLst>
            <a:gd name="adj1" fmla="val 18900000"/>
            <a:gd name="adj2" fmla="val 2700000"/>
            <a:gd name="adj3" fmla="val 24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0E05F0-EB0E-4505-ACAD-5CD7CC140ECF}">
      <dsp:nvSpPr>
        <dsp:cNvPr id="0" name=""/>
        <dsp:cNvSpPr/>
      </dsp:nvSpPr>
      <dsp:spPr>
        <a:xfrm>
          <a:off x="738207" y="505030"/>
          <a:ext cx="11359041" cy="10105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153" tIns="53340" rIns="53340" bIns="53340" numCol="1" spcCol="1270" anchor="ctr" anchorCtr="0">
          <a:noAutofit/>
        </a:bodyPr>
        <a:lstStyle/>
        <a:p>
          <a:pPr lvl="0" algn="l" defTabSz="933450">
            <a:lnSpc>
              <a:spcPct val="90000"/>
            </a:lnSpc>
            <a:spcBef>
              <a:spcPct val="0"/>
            </a:spcBef>
            <a:spcAft>
              <a:spcPct val="35000"/>
            </a:spcAft>
          </a:pPr>
          <a:r>
            <a:rPr lang="id-ID" sz="2100" kern="1200" dirty="0" smtClean="0"/>
            <a:t>Pengosongan makanan dari lambung </a:t>
          </a:r>
          <a:r>
            <a:rPr lang="pt-BR" sz="2100" kern="1200" dirty="0" smtClean="0"/>
            <a:t>memerlukan waktu antara 2 – 6 jam. Setiap</a:t>
          </a:r>
          <a:r>
            <a:rPr lang="id-ID" sz="2100" kern="1200" dirty="0" smtClean="0"/>
            <a:t> gerakan peristaltik dapat mengosongkan 3/100 ons isi lambung.</a:t>
          </a:r>
          <a:endParaRPr lang="id-ID" sz="2100" kern="1200" dirty="0"/>
        </a:p>
      </dsp:txBody>
      <dsp:txXfrm>
        <a:off x="738207" y="505030"/>
        <a:ext cx="11359041" cy="1010586"/>
      </dsp:txXfrm>
    </dsp:sp>
    <dsp:sp modelId="{E15A661D-D716-4CAA-A503-C0F43669D821}">
      <dsp:nvSpPr>
        <dsp:cNvPr id="0" name=""/>
        <dsp:cNvSpPr/>
      </dsp:nvSpPr>
      <dsp:spPr>
        <a:xfrm>
          <a:off x="106590" y="378707"/>
          <a:ext cx="1263233" cy="1263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8B3ADE-FF94-4F32-8A70-CC266CC244A9}">
      <dsp:nvSpPr>
        <dsp:cNvPr id="0" name=""/>
        <dsp:cNvSpPr/>
      </dsp:nvSpPr>
      <dsp:spPr>
        <a:xfrm>
          <a:off x="1317599" y="2021172"/>
          <a:ext cx="10779648" cy="10105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153" tIns="53340" rIns="53340" bIns="53340" numCol="1" spcCol="1270" anchor="ctr" anchorCtr="0">
          <a:noAutofit/>
        </a:bodyPr>
        <a:lstStyle/>
        <a:p>
          <a:pPr lvl="0" algn="l" defTabSz="933450">
            <a:lnSpc>
              <a:spcPct val="90000"/>
            </a:lnSpc>
            <a:spcBef>
              <a:spcPct val="0"/>
            </a:spcBef>
            <a:spcAft>
              <a:spcPct val="35000"/>
            </a:spcAft>
          </a:pPr>
          <a:r>
            <a:rPr lang="id-ID" sz="2100" kern="1200" dirty="0" smtClean="0"/>
            <a:t>Proses digesti dan pengosongan lambung </a:t>
          </a:r>
          <a:r>
            <a:rPr lang="fi-FI" sz="2100" kern="1200" dirty="0" smtClean="0"/>
            <a:t>tergantung pada jenis makanan. Protein</a:t>
          </a:r>
          <a:r>
            <a:rPr lang="id-ID" sz="2100" kern="1200" dirty="0" smtClean="0"/>
            <a:t> dicerna dalam suasana asam, sedangkan lemak membutuhkan suasana netral.</a:t>
          </a:r>
          <a:endParaRPr lang="id-ID" sz="2100" kern="1200" dirty="0"/>
        </a:p>
      </dsp:txBody>
      <dsp:txXfrm>
        <a:off x="1317599" y="2021172"/>
        <a:ext cx="10779648" cy="1010586"/>
      </dsp:txXfrm>
    </dsp:sp>
    <dsp:sp modelId="{F579ACF8-B8D0-4491-B03C-32E739C91235}">
      <dsp:nvSpPr>
        <dsp:cNvPr id="0" name=""/>
        <dsp:cNvSpPr/>
      </dsp:nvSpPr>
      <dsp:spPr>
        <a:xfrm>
          <a:off x="685982" y="1894849"/>
          <a:ext cx="1263233" cy="1263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2B1238-BCAD-455F-9045-E3D3146AA6F3}">
      <dsp:nvSpPr>
        <dsp:cNvPr id="0" name=""/>
        <dsp:cNvSpPr/>
      </dsp:nvSpPr>
      <dsp:spPr>
        <a:xfrm>
          <a:off x="1317599" y="3537315"/>
          <a:ext cx="10779648" cy="10105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153" tIns="53340" rIns="53340" bIns="53340" numCol="1" spcCol="1270" anchor="ctr" anchorCtr="0">
          <a:noAutofit/>
        </a:bodyPr>
        <a:lstStyle/>
        <a:p>
          <a:pPr lvl="0" algn="l" defTabSz="933450">
            <a:lnSpc>
              <a:spcPct val="90000"/>
            </a:lnSpc>
            <a:spcBef>
              <a:spcPct val="0"/>
            </a:spcBef>
            <a:spcAft>
              <a:spcPct val="35000"/>
            </a:spcAft>
          </a:pPr>
          <a:r>
            <a:rPr lang="id-ID" sz="2100" kern="1200" dirty="0" smtClean="0"/>
            <a:t>Air </a:t>
          </a:r>
          <a:r>
            <a:rPr lang="sv-SE" sz="2100" kern="1200" dirty="0" smtClean="0"/>
            <a:t>dan cairan meninggalkan lambung paling</a:t>
          </a:r>
          <a:r>
            <a:rPr lang="id-ID" sz="2100" kern="1200" dirty="0" smtClean="0"/>
            <a:t> cepat. Pengosongan karbohidrat paling cepat dibandingkan protein atau lemak, sedangkan protein meninggalkan lambung lebih cepat dibandingkan lemak</a:t>
          </a:r>
          <a:endParaRPr lang="id-ID" sz="2100" kern="1200" dirty="0"/>
        </a:p>
      </dsp:txBody>
      <dsp:txXfrm>
        <a:off x="1317599" y="3537315"/>
        <a:ext cx="10779648" cy="1010586"/>
      </dsp:txXfrm>
    </dsp:sp>
    <dsp:sp modelId="{CAF8A823-46C0-4C32-9A34-9DCBC8DDFA6D}">
      <dsp:nvSpPr>
        <dsp:cNvPr id="0" name=""/>
        <dsp:cNvSpPr/>
      </dsp:nvSpPr>
      <dsp:spPr>
        <a:xfrm>
          <a:off x="685982" y="3410992"/>
          <a:ext cx="1263233" cy="1263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D14D14-4FBA-4D10-A287-A4F588F0A558}">
      <dsp:nvSpPr>
        <dsp:cNvPr id="0" name=""/>
        <dsp:cNvSpPr/>
      </dsp:nvSpPr>
      <dsp:spPr>
        <a:xfrm>
          <a:off x="738207" y="5053458"/>
          <a:ext cx="11359041" cy="10105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153" tIns="53340" rIns="53340" bIns="53340" numCol="1" spcCol="1270" anchor="ctr" anchorCtr="0">
          <a:noAutofit/>
        </a:bodyPr>
        <a:lstStyle/>
        <a:p>
          <a:pPr lvl="0" algn="l" defTabSz="933450">
            <a:lnSpc>
              <a:spcPct val="90000"/>
            </a:lnSpc>
            <a:spcBef>
              <a:spcPct val="0"/>
            </a:spcBef>
            <a:spcAft>
              <a:spcPct val="35000"/>
            </a:spcAft>
          </a:pPr>
          <a:r>
            <a:rPr lang="id-ID" sz="2100" kern="1200" dirty="0" smtClean="0"/>
            <a:t>Dalam jangka waktu 5 menit setelah lemak masuk ke dalam lambung, hormon enterogastron masuk ke dalam darah dan kemudian menuju lambung. Hormon ini menghambat gerakan lambung dan menyebabkan pengosongan lambung menjadi </a:t>
          </a:r>
          <a:r>
            <a:rPr lang="id-ID" sz="2100" kern="1200" smtClean="0"/>
            <a:t>lebih lambat.</a:t>
          </a:r>
          <a:endParaRPr lang="id-ID" sz="2100" kern="1200" dirty="0"/>
        </a:p>
      </dsp:txBody>
      <dsp:txXfrm>
        <a:off x="738207" y="5053458"/>
        <a:ext cx="11359041" cy="1010586"/>
      </dsp:txXfrm>
    </dsp:sp>
    <dsp:sp modelId="{04FE625A-E381-4539-8A3E-B80F9C1B36D0}">
      <dsp:nvSpPr>
        <dsp:cNvPr id="0" name=""/>
        <dsp:cNvSpPr/>
      </dsp:nvSpPr>
      <dsp:spPr>
        <a:xfrm>
          <a:off x="106590" y="4927134"/>
          <a:ext cx="1263233" cy="1263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5AD87-122E-424D-B063-1B4FAFDE6D66}">
      <dsp:nvSpPr>
        <dsp:cNvPr id="0" name=""/>
        <dsp:cNvSpPr/>
      </dsp:nvSpPr>
      <dsp:spPr>
        <a:xfrm>
          <a:off x="-6578771" y="-1006889"/>
          <a:ext cx="7836395" cy="7836395"/>
        </a:xfrm>
        <a:prstGeom prst="blockArc">
          <a:avLst>
            <a:gd name="adj1" fmla="val 18900000"/>
            <a:gd name="adj2" fmla="val 2700000"/>
            <a:gd name="adj3" fmla="val 27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6E44CD-B082-4B84-A1EF-4807F621B4CF}">
      <dsp:nvSpPr>
        <dsp:cNvPr id="0" name=""/>
        <dsp:cNvSpPr/>
      </dsp:nvSpPr>
      <dsp:spPr>
        <a:xfrm>
          <a:off x="408456" y="264696"/>
          <a:ext cx="7302253" cy="5291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lvl="0" algn="l" defTabSz="711200">
            <a:lnSpc>
              <a:spcPct val="90000"/>
            </a:lnSpc>
            <a:spcBef>
              <a:spcPct val="0"/>
            </a:spcBef>
            <a:spcAft>
              <a:spcPct val="35000"/>
            </a:spcAft>
          </a:pPr>
          <a:r>
            <a:rPr lang="id-ID" sz="1600" kern="1200" smtClean="0"/>
            <a:t>Membunuh kuman yang terdapat dalam lambung.</a:t>
          </a:r>
          <a:endParaRPr lang="id-ID" sz="1600" kern="1200"/>
        </a:p>
      </dsp:txBody>
      <dsp:txXfrm>
        <a:off x="408456" y="264696"/>
        <a:ext cx="7302253" cy="529159"/>
      </dsp:txXfrm>
    </dsp:sp>
    <dsp:sp modelId="{E82C631A-EBC5-47A3-AFD3-FDA05F763143}">
      <dsp:nvSpPr>
        <dsp:cNvPr id="0" name=""/>
        <dsp:cNvSpPr/>
      </dsp:nvSpPr>
      <dsp:spPr>
        <a:xfrm>
          <a:off x="77731" y="198551"/>
          <a:ext cx="661449" cy="66144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3DDCC-A2DD-4A2F-8498-94D1481A94E2}">
      <dsp:nvSpPr>
        <dsp:cNvPr id="0" name=""/>
        <dsp:cNvSpPr/>
      </dsp:nvSpPr>
      <dsp:spPr>
        <a:xfrm>
          <a:off x="887657" y="1058900"/>
          <a:ext cx="6823052" cy="529159"/>
        </a:xfrm>
        <a:prstGeom prst="rect">
          <a:avLst/>
        </a:prstGeom>
        <a:solidFill>
          <a:schemeClr val="accent5">
            <a:hueOff val="-229753"/>
            <a:satOff val="-4301"/>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lvl="0" algn="l" defTabSz="711200">
            <a:lnSpc>
              <a:spcPct val="90000"/>
            </a:lnSpc>
            <a:spcBef>
              <a:spcPct val="0"/>
            </a:spcBef>
            <a:spcAft>
              <a:spcPct val="35000"/>
            </a:spcAft>
          </a:pPr>
          <a:r>
            <a:rPr lang="id-ID" sz="1600" kern="1200" smtClean="0"/>
            <a:t>Mengubah kelarutan dari garam mineral.</a:t>
          </a:r>
          <a:endParaRPr lang="id-ID" sz="1600" kern="1200" dirty="0" smtClean="0"/>
        </a:p>
      </dsp:txBody>
      <dsp:txXfrm>
        <a:off x="887657" y="1058900"/>
        <a:ext cx="6823052" cy="529159"/>
      </dsp:txXfrm>
    </dsp:sp>
    <dsp:sp modelId="{B138882C-29F0-462C-A799-724C4FF11514}">
      <dsp:nvSpPr>
        <dsp:cNvPr id="0" name=""/>
        <dsp:cNvSpPr/>
      </dsp:nvSpPr>
      <dsp:spPr>
        <a:xfrm>
          <a:off x="556933" y="992756"/>
          <a:ext cx="661449" cy="661449"/>
        </a:xfrm>
        <a:prstGeom prst="ellipse">
          <a:avLst/>
        </a:prstGeom>
        <a:solidFill>
          <a:schemeClr val="lt1">
            <a:hueOff val="0"/>
            <a:satOff val="0"/>
            <a:lumOff val="0"/>
            <a:alphaOff val="0"/>
          </a:schemeClr>
        </a:solidFill>
        <a:ln w="12700" cap="flat" cmpd="sng" algn="ctr">
          <a:solidFill>
            <a:schemeClr val="accent5">
              <a:hueOff val="-229753"/>
              <a:satOff val="-4301"/>
              <a:lumOff val="2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24CFA3-81C4-431B-8665-7E7FEF63B3F9}">
      <dsp:nvSpPr>
        <dsp:cNvPr id="0" name=""/>
        <dsp:cNvSpPr/>
      </dsp:nvSpPr>
      <dsp:spPr>
        <a:xfrm>
          <a:off x="1150257" y="1852523"/>
          <a:ext cx="6560452" cy="529159"/>
        </a:xfrm>
        <a:prstGeom prst="rect">
          <a:avLst/>
        </a:prstGeom>
        <a:solidFill>
          <a:schemeClr val="accent5">
            <a:hueOff val="-459506"/>
            <a:satOff val="-8602"/>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lvl="0" algn="l" defTabSz="711200">
            <a:lnSpc>
              <a:spcPct val="90000"/>
            </a:lnSpc>
            <a:spcBef>
              <a:spcPct val="0"/>
            </a:spcBef>
            <a:spcAft>
              <a:spcPct val="35000"/>
            </a:spcAft>
          </a:pPr>
          <a:r>
            <a:rPr lang="id-ID" sz="1600" kern="1200" smtClean="0"/>
            <a:t>Menetralisir sifat alkali dalam makanan</a:t>
          </a:r>
          <a:endParaRPr lang="id-ID" sz="1600" kern="1200" dirty="0" smtClean="0"/>
        </a:p>
      </dsp:txBody>
      <dsp:txXfrm>
        <a:off x="1150257" y="1852523"/>
        <a:ext cx="6560452" cy="529159"/>
      </dsp:txXfrm>
    </dsp:sp>
    <dsp:sp modelId="{76595C7A-EF81-442A-95A8-1A683EB0B871}">
      <dsp:nvSpPr>
        <dsp:cNvPr id="0" name=""/>
        <dsp:cNvSpPr/>
      </dsp:nvSpPr>
      <dsp:spPr>
        <a:xfrm>
          <a:off x="819533" y="1786378"/>
          <a:ext cx="661449" cy="661449"/>
        </a:xfrm>
        <a:prstGeom prst="ellipse">
          <a:avLst/>
        </a:prstGeom>
        <a:solidFill>
          <a:schemeClr val="lt1">
            <a:hueOff val="0"/>
            <a:satOff val="0"/>
            <a:lumOff val="0"/>
            <a:alphaOff val="0"/>
          </a:schemeClr>
        </a:solidFill>
        <a:ln w="12700" cap="flat" cmpd="sng" algn="ctr">
          <a:solidFill>
            <a:schemeClr val="accent5">
              <a:hueOff val="-459506"/>
              <a:satOff val="-8602"/>
              <a:lumOff val="52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846A7F-655A-4525-A60E-34EC3D7A98FD}">
      <dsp:nvSpPr>
        <dsp:cNvPr id="0" name=""/>
        <dsp:cNvSpPr/>
      </dsp:nvSpPr>
      <dsp:spPr>
        <a:xfrm>
          <a:off x="1234103" y="2646728"/>
          <a:ext cx="6476606" cy="529159"/>
        </a:xfrm>
        <a:prstGeom prst="rect">
          <a:avLst/>
        </a:prstGeom>
        <a:solidFill>
          <a:schemeClr val="accent5">
            <a:hueOff val="-689259"/>
            <a:satOff val="-12903"/>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lvl="0" algn="l" defTabSz="711200">
            <a:lnSpc>
              <a:spcPct val="90000"/>
            </a:lnSpc>
            <a:spcBef>
              <a:spcPct val="0"/>
            </a:spcBef>
            <a:spcAft>
              <a:spcPct val="35000"/>
            </a:spcAft>
          </a:pPr>
          <a:r>
            <a:rPr lang="id-ID" sz="1600" kern="1200" smtClean="0"/>
            <a:t>Membunuh kuman dan bakteri dalam makanan yang akan dicerna.</a:t>
          </a:r>
          <a:endParaRPr lang="id-ID" sz="1600" kern="1200" dirty="0" smtClean="0"/>
        </a:p>
      </dsp:txBody>
      <dsp:txXfrm>
        <a:off x="1234103" y="2646728"/>
        <a:ext cx="6476606" cy="529159"/>
      </dsp:txXfrm>
    </dsp:sp>
    <dsp:sp modelId="{7E31AA3B-E4D7-48C1-AB9E-F38248707B28}">
      <dsp:nvSpPr>
        <dsp:cNvPr id="0" name=""/>
        <dsp:cNvSpPr/>
      </dsp:nvSpPr>
      <dsp:spPr>
        <a:xfrm>
          <a:off x="903378" y="2580583"/>
          <a:ext cx="661449" cy="661449"/>
        </a:xfrm>
        <a:prstGeom prst="ellipse">
          <a:avLst/>
        </a:prstGeom>
        <a:solidFill>
          <a:schemeClr val="lt1">
            <a:hueOff val="0"/>
            <a:satOff val="0"/>
            <a:lumOff val="0"/>
            <a:alphaOff val="0"/>
          </a:schemeClr>
        </a:solidFill>
        <a:ln w="12700" cap="flat" cmpd="sng" algn="ctr">
          <a:solidFill>
            <a:schemeClr val="accent5">
              <a:hueOff val="-689259"/>
              <a:satOff val="-12903"/>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4EDB08-110A-491B-8C2F-C7D250DDE542}">
      <dsp:nvSpPr>
        <dsp:cNvPr id="0" name=""/>
        <dsp:cNvSpPr/>
      </dsp:nvSpPr>
      <dsp:spPr>
        <a:xfrm>
          <a:off x="1150257" y="3440933"/>
          <a:ext cx="6560452" cy="529159"/>
        </a:xfrm>
        <a:prstGeom prst="rect">
          <a:avLst/>
        </a:prstGeom>
        <a:solidFill>
          <a:schemeClr val="accent5">
            <a:hueOff val="-919011"/>
            <a:satOff val="-17205"/>
            <a:lumOff val="1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lvl="0" algn="l" defTabSz="711200">
            <a:lnSpc>
              <a:spcPct val="90000"/>
            </a:lnSpc>
            <a:spcBef>
              <a:spcPct val="0"/>
            </a:spcBef>
            <a:spcAft>
              <a:spcPct val="35000"/>
            </a:spcAft>
          </a:pPr>
          <a:r>
            <a:rPr lang="id-ID" sz="1600" kern="1200" smtClean="0"/>
            <a:t>Merangsang dan membantu buka tutup klep atau yang sering disebut dengan otot spinckler.</a:t>
          </a:r>
          <a:endParaRPr lang="id-ID" sz="1600" kern="1200" dirty="0" smtClean="0"/>
        </a:p>
      </dsp:txBody>
      <dsp:txXfrm>
        <a:off x="1150257" y="3440933"/>
        <a:ext cx="6560452" cy="529159"/>
      </dsp:txXfrm>
    </dsp:sp>
    <dsp:sp modelId="{A5C47F98-0E1F-4C72-BF3D-D06DD176A271}">
      <dsp:nvSpPr>
        <dsp:cNvPr id="0" name=""/>
        <dsp:cNvSpPr/>
      </dsp:nvSpPr>
      <dsp:spPr>
        <a:xfrm>
          <a:off x="819533" y="3374788"/>
          <a:ext cx="661449" cy="661449"/>
        </a:xfrm>
        <a:prstGeom prst="ellipse">
          <a:avLst/>
        </a:prstGeom>
        <a:solidFill>
          <a:schemeClr val="lt1">
            <a:hueOff val="0"/>
            <a:satOff val="0"/>
            <a:lumOff val="0"/>
            <a:alphaOff val="0"/>
          </a:schemeClr>
        </a:solidFill>
        <a:ln w="12700" cap="flat" cmpd="sng" algn="ctr">
          <a:solidFill>
            <a:schemeClr val="accent5">
              <a:hueOff val="-919011"/>
              <a:satOff val="-17205"/>
              <a:lumOff val="104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64FAE5-2A96-48D9-878E-40DF16363C4B}">
      <dsp:nvSpPr>
        <dsp:cNvPr id="0" name=""/>
        <dsp:cNvSpPr/>
      </dsp:nvSpPr>
      <dsp:spPr>
        <a:xfrm>
          <a:off x="887657" y="4234555"/>
          <a:ext cx="6823052" cy="529159"/>
        </a:xfrm>
        <a:prstGeom prst="rect">
          <a:avLst/>
        </a:prstGeom>
        <a:solidFill>
          <a:schemeClr val="accent5">
            <a:hueOff val="-1148764"/>
            <a:satOff val="-21506"/>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lvl="0" algn="l" defTabSz="711200">
            <a:lnSpc>
              <a:spcPct val="90000"/>
            </a:lnSpc>
            <a:spcBef>
              <a:spcPct val="0"/>
            </a:spcBef>
            <a:spcAft>
              <a:spcPct val="35000"/>
            </a:spcAft>
          </a:pPr>
          <a:r>
            <a:rPr lang="id-ID" sz="1600" kern="1200" smtClean="0"/>
            <a:t>Merangsang kelenjar dinding usus untuk memproduksi getah seperti sekretin dan enzim renin</a:t>
          </a:r>
          <a:endParaRPr lang="id-ID" sz="1600" kern="1200" dirty="0" smtClean="0"/>
        </a:p>
      </dsp:txBody>
      <dsp:txXfrm>
        <a:off x="887657" y="4234555"/>
        <a:ext cx="6823052" cy="529159"/>
      </dsp:txXfrm>
    </dsp:sp>
    <dsp:sp modelId="{F851FF66-A430-43D9-9070-7F2CA5E4A288}">
      <dsp:nvSpPr>
        <dsp:cNvPr id="0" name=""/>
        <dsp:cNvSpPr/>
      </dsp:nvSpPr>
      <dsp:spPr>
        <a:xfrm>
          <a:off x="556933" y="4168410"/>
          <a:ext cx="661449" cy="661449"/>
        </a:xfrm>
        <a:prstGeom prst="ellipse">
          <a:avLst/>
        </a:prstGeom>
        <a:solidFill>
          <a:schemeClr val="lt1">
            <a:hueOff val="0"/>
            <a:satOff val="0"/>
            <a:lumOff val="0"/>
            <a:alphaOff val="0"/>
          </a:schemeClr>
        </a:solidFill>
        <a:ln w="12700" cap="flat" cmpd="sng" algn="ctr">
          <a:solidFill>
            <a:schemeClr val="accent5">
              <a:hueOff val="-1148764"/>
              <a:satOff val="-21506"/>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DE2575-7FA3-4D12-9174-D646555BD450}">
      <dsp:nvSpPr>
        <dsp:cNvPr id="0" name=""/>
        <dsp:cNvSpPr/>
      </dsp:nvSpPr>
      <dsp:spPr>
        <a:xfrm>
          <a:off x="408456" y="5028760"/>
          <a:ext cx="7302253" cy="529159"/>
        </a:xfrm>
        <a:prstGeom prst="rect">
          <a:avLst/>
        </a:prstGeom>
        <a:solidFill>
          <a:schemeClr val="accent5">
            <a:hueOff val="-1378517"/>
            <a:satOff val="-2580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lvl="0" algn="l" defTabSz="711200">
            <a:lnSpc>
              <a:spcPct val="90000"/>
            </a:lnSpc>
            <a:spcBef>
              <a:spcPct val="0"/>
            </a:spcBef>
            <a:spcAft>
              <a:spcPct val="35000"/>
            </a:spcAft>
          </a:pPr>
          <a:r>
            <a:rPr lang="id-ID" sz="1600" kern="1200" smtClean="0"/>
            <a:t>Mengaktifkan beberapa enzim yang ada pada getah lambung.</a:t>
          </a:r>
          <a:endParaRPr lang="id-ID" sz="1600" kern="1200" dirty="0"/>
        </a:p>
      </dsp:txBody>
      <dsp:txXfrm>
        <a:off x="408456" y="5028760"/>
        <a:ext cx="7302253" cy="529159"/>
      </dsp:txXfrm>
    </dsp:sp>
    <dsp:sp modelId="{A1EC3A33-AFDC-4177-94BA-DA62B5150033}">
      <dsp:nvSpPr>
        <dsp:cNvPr id="0" name=""/>
        <dsp:cNvSpPr/>
      </dsp:nvSpPr>
      <dsp:spPr>
        <a:xfrm>
          <a:off x="77731" y="4962615"/>
          <a:ext cx="661449" cy="661449"/>
        </a:xfrm>
        <a:prstGeom prst="ellipse">
          <a:avLst/>
        </a:prstGeom>
        <a:solidFill>
          <a:schemeClr val="lt1">
            <a:hueOff val="0"/>
            <a:satOff val="0"/>
            <a:lumOff val="0"/>
            <a:alphaOff val="0"/>
          </a:schemeClr>
        </a:solidFill>
        <a:ln w="12700" cap="flat" cmpd="sng" algn="ctr">
          <a:solidFill>
            <a:schemeClr val="accent5">
              <a:hueOff val="-1378517"/>
              <a:satOff val="-25807"/>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3/9/2020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3/9/2020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FC8BD8E7-1312-41F3-99C4-6DA5AF891969}" type="slidenum">
              <a:rPr lang="en-US" smtClean="0"/>
              <a:t>22</a:t>
            </a:fld>
            <a:endParaRPr lang="en-US"/>
          </a:p>
        </p:txBody>
      </p:sp>
    </p:spTree>
    <p:extLst>
      <p:ext uri="{BB962C8B-B14F-4D97-AF65-F5344CB8AC3E}">
        <p14:creationId xmlns:p14="http://schemas.microsoft.com/office/powerpoint/2010/main" val="235680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FC8BD8E7-1312-41F3-99C4-6DA5AF891969}" type="slidenum">
              <a:rPr lang="en-US" smtClean="0"/>
              <a:t>23</a:t>
            </a:fld>
            <a:endParaRPr lang="en-US"/>
          </a:p>
        </p:txBody>
      </p:sp>
    </p:spTree>
    <p:extLst>
      <p:ext uri="{BB962C8B-B14F-4D97-AF65-F5344CB8AC3E}">
        <p14:creationId xmlns:p14="http://schemas.microsoft.com/office/powerpoint/2010/main" val="2992463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smtClean="0"/>
              <a:t>Click to edit Master title style</a:t>
            </a:r>
            <a:endParaRPr lang="en-US"/>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Faik Agiwahyuanto-2019</a:t>
            </a:r>
            <a:endParaRPr lang="en-US" dirty="0"/>
          </a:p>
        </p:txBody>
      </p:sp>
      <p:sp>
        <p:nvSpPr>
          <p:cNvPr id="4" name="Date Placeholder 3"/>
          <p:cNvSpPr>
            <a:spLocks noGrp="1"/>
          </p:cNvSpPr>
          <p:nvPr>
            <p:ph type="dt" sz="half" idx="10"/>
          </p:nvPr>
        </p:nvSpPr>
        <p:spPr/>
        <p:txBody>
          <a:bodyPr/>
          <a:lstStyle/>
          <a:p>
            <a:fld id="{EDD7DBEB-CE96-44AE-BD36-EA37249F421B}" type="datetime1">
              <a:rPr lang="en-US" smtClean="0"/>
              <a:t>3/9/2020</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Faik Agiwahyuanto-2019</a:t>
            </a:r>
            <a:endParaRPr lang="en-US" dirty="0"/>
          </a:p>
        </p:txBody>
      </p:sp>
      <p:sp>
        <p:nvSpPr>
          <p:cNvPr id="4" name="Date Placeholder 3"/>
          <p:cNvSpPr>
            <a:spLocks noGrp="1"/>
          </p:cNvSpPr>
          <p:nvPr>
            <p:ph type="dt" sz="half" idx="10"/>
          </p:nvPr>
        </p:nvSpPr>
        <p:spPr/>
        <p:txBody>
          <a:bodyPr/>
          <a:lstStyle/>
          <a:p>
            <a:fld id="{02255420-8863-4748-B247-CDD22B59ED51}" type="datetime1">
              <a:rPr lang="en-US" smtClean="0"/>
              <a:t>3/9/2020</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smtClean="0"/>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vl1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Faik Agiwahyuanto-2019</a:t>
            </a:r>
            <a:endParaRPr lang="en-US" dirty="0"/>
          </a:p>
        </p:txBody>
      </p:sp>
      <p:sp>
        <p:nvSpPr>
          <p:cNvPr id="4" name="Date Placeholder 3"/>
          <p:cNvSpPr>
            <a:spLocks noGrp="1"/>
          </p:cNvSpPr>
          <p:nvPr>
            <p:ph type="dt" sz="half" idx="10"/>
          </p:nvPr>
        </p:nvSpPr>
        <p:spPr/>
        <p:txBody>
          <a:bodyPr/>
          <a:lstStyle/>
          <a:p>
            <a:fld id="{8884C973-683A-4764-9EB6-35278D642F29}" type="datetime1">
              <a:rPr lang="en-US" smtClean="0"/>
              <a:t>3/9/2020</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smtClean="0"/>
              <a:t>Faik Agiwahyuanto-2019</a:t>
            </a:r>
            <a:endParaRPr lang="en-US" dirty="0"/>
          </a:p>
        </p:txBody>
      </p:sp>
      <p:sp>
        <p:nvSpPr>
          <p:cNvPr id="5" name="Date Placeholder 4"/>
          <p:cNvSpPr>
            <a:spLocks noGrp="1"/>
          </p:cNvSpPr>
          <p:nvPr>
            <p:ph type="dt" sz="half" idx="10"/>
          </p:nvPr>
        </p:nvSpPr>
        <p:spPr/>
        <p:txBody>
          <a:bodyPr/>
          <a:lstStyle/>
          <a:p>
            <a:fld id="{4E6EA27E-9CA0-4F8E-8295-8CA03C3854F0}" type="datetime1">
              <a:rPr lang="en-US" smtClean="0"/>
              <a:t>3/9/2020</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smtClean="0"/>
              <a:t>Faik Agiwahyuanto-2019</a:t>
            </a:r>
            <a:endParaRPr lang="en-US" dirty="0"/>
          </a:p>
        </p:txBody>
      </p:sp>
      <p:sp>
        <p:nvSpPr>
          <p:cNvPr id="7" name="Date Placeholder 6"/>
          <p:cNvSpPr>
            <a:spLocks noGrp="1"/>
          </p:cNvSpPr>
          <p:nvPr>
            <p:ph type="dt" sz="half" idx="10"/>
          </p:nvPr>
        </p:nvSpPr>
        <p:spPr/>
        <p:txBody>
          <a:bodyPr/>
          <a:lstStyle/>
          <a:p>
            <a:fld id="{759ECE83-6A31-4C5B-AF0C-A6DCBE1D8E4D}" type="datetime1">
              <a:rPr lang="en-US" smtClean="0"/>
              <a:t>3/9/2020</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Faik Agiwahyuanto-2019</a:t>
            </a:r>
            <a:endParaRPr lang="en-US" dirty="0"/>
          </a:p>
        </p:txBody>
      </p:sp>
      <p:sp>
        <p:nvSpPr>
          <p:cNvPr id="3" name="Date Placeholder 2"/>
          <p:cNvSpPr>
            <a:spLocks noGrp="1"/>
          </p:cNvSpPr>
          <p:nvPr>
            <p:ph type="dt" sz="half" idx="10"/>
          </p:nvPr>
        </p:nvSpPr>
        <p:spPr/>
        <p:txBody>
          <a:bodyPr/>
          <a:lstStyle/>
          <a:p>
            <a:fld id="{B3D1F180-29E6-458E-BDAF-F08D0C8EDD84}" type="datetime1">
              <a:rPr lang="en-US" smtClean="0"/>
              <a:t>3/9/2020</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smtClean="0"/>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Faik Agiwahyuanto-2019</a:t>
            </a:r>
            <a:endParaRPr lang="en-US" dirty="0"/>
          </a:p>
        </p:txBody>
      </p:sp>
      <p:sp>
        <p:nvSpPr>
          <p:cNvPr id="5" name="Date Placeholder 4"/>
          <p:cNvSpPr>
            <a:spLocks noGrp="1"/>
          </p:cNvSpPr>
          <p:nvPr>
            <p:ph type="dt" sz="half" idx="10"/>
          </p:nvPr>
        </p:nvSpPr>
        <p:spPr/>
        <p:txBody>
          <a:bodyPr/>
          <a:lstStyle/>
          <a:p>
            <a:fld id="{A2B301D1-E7A3-4BD5-A3F5-239EDBC84AC3}" type="datetime1">
              <a:rPr lang="en-US" smtClean="0"/>
              <a:t>3/9/2020</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smtClean="0"/>
              <a:t>Faik Agiwahyuanto-2019</a:t>
            </a:r>
            <a:endParaRPr lang="en-US" dirty="0"/>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D5BFF43B-30A2-46A6-A42E-D500975B5D68}" type="datetime1">
              <a:rPr lang="en-US" smtClean="0"/>
              <a:t>3/9/2020</a:t>
            </a:fld>
            <a:endParaRPr lang="en-US"/>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7.jpg"/><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8.jpg"/><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9.png"/><Relationship Id="rId2" Type="http://schemas.openxmlformats.org/officeDocument/2006/relationships/diagramData" Target="../diagrams/data19.xml"/><Relationship Id="rId1" Type="http://schemas.openxmlformats.org/officeDocument/2006/relationships/slideLayout" Target="../slideLayouts/slideLayout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Layout" Target="../diagrams/layout4.xml"/><Relationship Id="rId7" Type="http://schemas.openxmlformats.org/officeDocument/2006/relationships/image" Target="../media/image6.jp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d-ID" dirty="0" smtClean="0"/>
              <a:t>Anatomi &amp; fisiologi sistem digestif</a:t>
            </a:r>
            <a:endParaRPr lang="en-US" dirty="0"/>
          </a:p>
        </p:txBody>
      </p:sp>
      <p:pic>
        <p:nvPicPr>
          <p:cNvPr id="7" name="Picture Placeholder 6" descr="Two people lifting weights"/>
          <p:cNvPicPr>
            <a:picLocks noGrp="1" noChangeAspect="1"/>
          </p:cNvPicPr>
          <p:nvPr>
            <p:ph type="pic" idx="10"/>
          </p:nvPr>
        </p:nvPicPr>
        <p:blipFill rotWithShape="1">
          <a:blip r:embed="rId2" cstate="print">
            <a:extLst>
              <a:ext uri="{28A0092B-C50C-407E-A947-70E740481C1C}">
                <a14:useLocalDpi xmlns:a14="http://schemas.microsoft.com/office/drawing/2010/main" val="0"/>
              </a:ext>
            </a:extLst>
          </a:blip>
          <a:srcRect/>
          <a:stretch/>
        </p:blipFill>
        <p:spPr/>
      </p:pic>
      <p:pic>
        <p:nvPicPr>
          <p:cNvPr id="8" name="Picture Placeholder 7" descr="Closeup of Granny Smith apple and tape measure"/>
          <p:cNvPicPr>
            <a:picLocks noGrp="1" noChangeAspect="1"/>
          </p:cNvPicPr>
          <p:nvPr>
            <p:ph type="pic" idx="11"/>
          </p:nvPr>
        </p:nvPicPr>
        <p:blipFill rotWithShape="1">
          <a:blip r:embed="rId3" cstate="print">
            <a:extLst>
              <a:ext uri="{28A0092B-C50C-407E-A947-70E740481C1C}">
                <a14:useLocalDpi xmlns:a14="http://schemas.microsoft.com/office/drawing/2010/main" val="0"/>
              </a:ext>
            </a:extLst>
          </a:blip>
          <a:srcRect t="19" b="19"/>
          <a:stretch/>
        </p:blipFill>
        <p:spPr/>
      </p:pic>
      <p:pic>
        <p:nvPicPr>
          <p:cNvPr id="9" name="Picture Placeholder 8" descr="Man and woman running on indoor track"/>
          <p:cNvPicPr>
            <a:picLocks noGrp="1" noChangeAspect="1"/>
          </p:cNvPicPr>
          <p:nvPr>
            <p:ph type="pic" idx="12"/>
          </p:nvPr>
        </p:nvPicPr>
        <p:blipFill rotWithShape="1">
          <a:blip r:embed="rId4" cstate="print">
            <a:extLst>
              <a:ext uri="{28A0092B-C50C-407E-A947-70E740481C1C}">
                <a14:useLocalDpi xmlns:a14="http://schemas.microsoft.com/office/drawing/2010/main" val="0"/>
              </a:ext>
            </a:extLst>
          </a:blip>
          <a:srcRect t="39" b="39"/>
          <a:stretch/>
        </p:blipFill>
        <p:spPr/>
      </p:pic>
      <p:sp>
        <p:nvSpPr>
          <p:cNvPr id="3" name="Subtitle 2"/>
          <p:cNvSpPr>
            <a:spLocks noGrp="1"/>
          </p:cNvSpPr>
          <p:nvPr>
            <p:ph type="subTitle" idx="1"/>
          </p:nvPr>
        </p:nvSpPr>
        <p:spPr/>
        <p:txBody>
          <a:bodyPr/>
          <a:lstStyle/>
          <a:p>
            <a:r>
              <a:rPr lang="id-ID" dirty="0" smtClean="0"/>
              <a:t>Oleh : faik agiwahyuanto</a:t>
            </a:r>
            <a:endParaRPr lang="en-US" dirty="0"/>
          </a:p>
        </p:txBody>
      </p:sp>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1895"/>
          </a:xfrm>
        </p:spPr>
        <p:txBody>
          <a:bodyPr>
            <a:normAutofit/>
          </a:bodyPr>
          <a:lstStyle/>
          <a:p>
            <a:r>
              <a:rPr lang="id-ID" sz="4400" b="1" dirty="0" smtClean="0"/>
              <a:t>Fisiologi organ mulut</a:t>
            </a:r>
            <a:endParaRPr lang="id-ID" sz="4400" b="1" dirty="0"/>
          </a:p>
        </p:txBody>
      </p:sp>
      <p:sp>
        <p:nvSpPr>
          <p:cNvPr id="5" name="Content Placeholder 4"/>
          <p:cNvSpPr>
            <a:spLocks noGrp="1"/>
          </p:cNvSpPr>
          <p:nvPr>
            <p:ph idx="1"/>
          </p:nvPr>
        </p:nvSpPr>
        <p:spPr>
          <a:xfrm>
            <a:off x="0" y="721894"/>
            <a:ext cx="12192000" cy="5847347"/>
          </a:xfrm>
        </p:spPr>
        <p:txBody>
          <a:bodyPr>
            <a:normAutofit/>
          </a:bodyPr>
          <a:lstStyle/>
          <a:p>
            <a:r>
              <a:rPr lang="id-ID" dirty="0"/>
              <a:t>Mulut </a:t>
            </a:r>
            <a:r>
              <a:rPr lang="id-ID" dirty="0">
                <a:sym typeface="Wingdings" panose="05000000000000000000" pitchFamily="2" charset="2"/>
              </a:rPr>
              <a:t> Mengunyah dengan tujuan pemecahan partikel besar menjadi partikel kecil</a:t>
            </a:r>
          </a:p>
          <a:p>
            <a:r>
              <a:rPr lang="id-ID" dirty="0">
                <a:sym typeface="Wingdings" panose="05000000000000000000" pitchFamily="2" charset="2"/>
              </a:rPr>
              <a:t>Kelenjar Saliva =</a:t>
            </a:r>
          </a:p>
          <a:p>
            <a:pPr lvl="1"/>
            <a:r>
              <a:rPr lang="id-ID" dirty="0">
                <a:sym typeface="Wingdings" panose="05000000000000000000" pitchFamily="2" charset="2"/>
              </a:rPr>
              <a:t>Saliva merupakan sekresi mukus ke dalam mulut</a:t>
            </a:r>
          </a:p>
          <a:p>
            <a:pPr lvl="1"/>
            <a:r>
              <a:rPr lang="id-ID" dirty="0">
                <a:sym typeface="Wingdings" panose="05000000000000000000" pitchFamily="2" charset="2"/>
              </a:rPr>
              <a:t>Fungsi dari kelenjar saliva adalah membasahi dan melumasi partikel makanan sebelum di telan.</a:t>
            </a:r>
          </a:p>
          <a:p>
            <a:r>
              <a:rPr lang="id-ID" dirty="0">
                <a:sym typeface="Wingdings" panose="05000000000000000000" pitchFamily="2" charset="2"/>
              </a:rPr>
              <a:t>Kelenjar Saliva disekresi oleh 3 kelenjar eksokrin yaitu =</a:t>
            </a:r>
          </a:p>
          <a:p>
            <a:pPr lvl="1"/>
            <a:r>
              <a:rPr lang="id-ID" dirty="0">
                <a:sym typeface="Wingdings" panose="05000000000000000000" pitchFamily="2" charset="2"/>
              </a:rPr>
              <a:t>Kelenjar Parotis</a:t>
            </a:r>
          </a:p>
          <a:p>
            <a:pPr lvl="1"/>
            <a:r>
              <a:rPr lang="id-ID" dirty="0">
                <a:sym typeface="Wingdings" panose="05000000000000000000" pitchFamily="2" charset="2"/>
              </a:rPr>
              <a:t>Kelenjar Sub-Mandibularis</a:t>
            </a:r>
          </a:p>
          <a:p>
            <a:pPr lvl="1"/>
            <a:r>
              <a:rPr lang="id-ID" dirty="0">
                <a:sym typeface="Wingdings" panose="05000000000000000000" pitchFamily="2" charset="2"/>
              </a:rPr>
              <a:t>Kelenjar Sub-Lingualis</a:t>
            </a:r>
          </a:p>
          <a:p>
            <a:r>
              <a:rPr lang="id-ID" dirty="0">
                <a:sym typeface="Wingdings" panose="05000000000000000000" pitchFamily="2" charset="2"/>
              </a:rPr>
              <a:t>Kelenjar Saliva mengandung enzim pencernaan =</a:t>
            </a:r>
          </a:p>
          <a:p>
            <a:pPr lvl="1"/>
            <a:r>
              <a:rPr lang="id-ID" dirty="0">
                <a:sym typeface="Wingdings" panose="05000000000000000000" pitchFamily="2" charset="2"/>
              </a:rPr>
              <a:t>Enzim Ptialin/Amilase Saliva  Disekresi Kelenjar Saliva :</a:t>
            </a:r>
          </a:p>
          <a:p>
            <a:pPr lvl="2"/>
            <a:r>
              <a:rPr lang="id-ID" dirty="0">
                <a:sym typeface="Wingdings" panose="05000000000000000000" pitchFamily="2" charset="2"/>
              </a:rPr>
              <a:t>Mencerna tepung</a:t>
            </a:r>
          </a:p>
          <a:p>
            <a:pPr lvl="2"/>
            <a:r>
              <a:rPr lang="id-ID" dirty="0">
                <a:sym typeface="Wingdings" panose="05000000000000000000" pitchFamily="2" charset="2"/>
              </a:rPr>
              <a:t>Ph yang berlaku 6-7</a:t>
            </a:r>
          </a:p>
          <a:p>
            <a:pPr lvl="2"/>
            <a:r>
              <a:rPr lang="id-ID" dirty="0">
                <a:sym typeface="Wingdings" panose="05000000000000000000" pitchFamily="2" charset="2"/>
              </a:rPr>
              <a:t>Dihambat pekerjaannya oleh Asam Lambung</a:t>
            </a:r>
          </a:p>
          <a:p>
            <a:pPr lvl="1"/>
            <a:r>
              <a:rPr lang="id-ID" dirty="0">
                <a:sym typeface="Wingdings" panose="05000000000000000000" pitchFamily="2" charset="2"/>
              </a:rPr>
              <a:t>Enzim Lipase Lingual  Disekresi Kelenjar Ebner Lidah :</a:t>
            </a:r>
          </a:p>
          <a:p>
            <a:pPr lvl="2"/>
            <a:r>
              <a:rPr lang="id-ID" dirty="0">
                <a:sym typeface="Wingdings" panose="05000000000000000000" pitchFamily="2" charset="2"/>
              </a:rPr>
              <a:t>Aktif di lambung dan mencerna 30% lemak </a:t>
            </a:r>
            <a:r>
              <a:rPr lang="id-ID" dirty="0" smtClean="0">
                <a:sym typeface="Wingdings" panose="05000000000000000000" pitchFamily="2" charset="2"/>
              </a:rPr>
              <a:t>makanan</a:t>
            </a:r>
            <a:endParaRPr lang="id-ID" dirty="0">
              <a:sym typeface="Wingdings" panose="05000000000000000000" pitchFamily="2" charset="2"/>
            </a:endParaRPr>
          </a:p>
        </p:txBody>
      </p:sp>
    </p:spTree>
    <p:extLst>
      <p:ext uri="{BB962C8B-B14F-4D97-AF65-F5344CB8AC3E}">
        <p14:creationId xmlns:p14="http://schemas.microsoft.com/office/powerpoint/2010/main" val="70641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1630"/>
          </a:xfrm>
        </p:spPr>
        <p:txBody>
          <a:bodyPr>
            <a:normAutofit/>
          </a:bodyPr>
          <a:lstStyle/>
          <a:p>
            <a:r>
              <a:rPr lang="id-ID" sz="4800" dirty="0" smtClean="0"/>
              <a:t>Saliva....</a:t>
            </a:r>
            <a:endParaRPr lang="id-ID" sz="4800" dirty="0"/>
          </a:p>
        </p:txBody>
      </p:sp>
      <p:sp>
        <p:nvSpPr>
          <p:cNvPr id="5" name="Content Placeholder 4"/>
          <p:cNvSpPr>
            <a:spLocks noGrp="1"/>
          </p:cNvSpPr>
          <p:nvPr>
            <p:ph sz="half" idx="1"/>
          </p:nvPr>
        </p:nvSpPr>
        <p:spPr>
          <a:xfrm>
            <a:off x="0" y="992606"/>
            <a:ext cx="7074568" cy="5608950"/>
          </a:xfrm>
        </p:spPr>
        <p:txBody>
          <a:bodyPr>
            <a:normAutofit lnSpcReduction="10000"/>
          </a:bodyPr>
          <a:lstStyle/>
          <a:p>
            <a:r>
              <a:rPr lang="id-ID" sz="3200" dirty="0" smtClean="0"/>
              <a:t>Kandungan Saliva </a:t>
            </a:r>
            <a:r>
              <a:rPr lang="id-ID" sz="3200" dirty="0" smtClean="0">
                <a:sym typeface="Wingdings" panose="05000000000000000000" pitchFamily="2" charset="2"/>
              </a:rPr>
              <a:t> </a:t>
            </a:r>
            <a:r>
              <a:rPr lang="id-ID" altLang="id-ID" sz="3200" dirty="0"/>
              <a:t>99,5% air, 0,5% protein &amp; elektrolit</a:t>
            </a:r>
          </a:p>
          <a:p>
            <a:r>
              <a:rPr lang="id-ID" sz="3200" dirty="0" smtClean="0"/>
              <a:t>Tubuh manusia menghasilkan = 1500cc/hari</a:t>
            </a:r>
          </a:p>
          <a:p>
            <a:r>
              <a:rPr lang="id-ID" sz="3200" dirty="0" smtClean="0"/>
              <a:t>Fungsinya :</a:t>
            </a:r>
          </a:p>
          <a:p>
            <a:pPr lvl="1"/>
            <a:r>
              <a:rPr lang="id-ID" altLang="id-ID" sz="2800" dirty="0"/>
              <a:t>Memudahkan proses menelan</a:t>
            </a:r>
          </a:p>
          <a:p>
            <a:pPr lvl="1"/>
            <a:r>
              <a:rPr lang="id-ID" altLang="id-ID" sz="2800" dirty="0"/>
              <a:t>Membasahi mulut, membantu proses bicara</a:t>
            </a:r>
          </a:p>
          <a:p>
            <a:pPr lvl="1"/>
            <a:r>
              <a:rPr lang="id-ID" altLang="id-ID" sz="2800" dirty="0"/>
              <a:t>Melarutkan molekul yang merangsang reseptor kecap</a:t>
            </a:r>
          </a:p>
          <a:p>
            <a:pPr lvl="1"/>
            <a:r>
              <a:rPr lang="id-ID" altLang="id-ID" sz="2800" dirty="0"/>
              <a:t>Anti bakteri</a:t>
            </a:r>
          </a:p>
          <a:p>
            <a:pPr lvl="1"/>
            <a:r>
              <a:rPr lang="id-ID" altLang="id-ID" sz="2800" dirty="0"/>
              <a:t>Mempertahankan Ph mulut (</a:t>
            </a:r>
            <a:r>
              <a:rPr lang="id-ID" altLang="id-ID" sz="2800" dirty="0" smtClean="0"/>
              <a:t>7.0)</a:t>
            </a:r>
            <a:endParaRPr lang="id-ID" altLang="id-ID" sz="2800" dirty="0"/>
          </a:p>
        </p:txBody>
      </p:sp>
      <p:pic>
        <p:nvPicPr>
          <p:cNvPr id="7" name="Content Placeholder 6"/>
          <p:cNvPicPr>
            <a:picLocks noGrp="1" noChangeAspect="1"/>
          </p:cNvPicPr>
          <p:nvPr>
            <p:ph sz="half" idx="2"/>
          </p:nvPr>
        </p:nvPicPr>
        <p:blipFill>
          <a:blip r:embed="rId2"/>
          <a:stretch>
            <a:fillRect/>
          </a:stretch>
        </p:blipFill>
        <p:spPr>
          <a:xfrm>
            <a:off x="7474072" y="1641198"/>
            <a:ext cx="4495800" cy="3405909"/>
          </a:xfrm>
          <a:prstGeom prst="rect">
            <a:avLst/>
          </a:prstGeom>
        </p:spPr>
      </p:pic>
    </p:spTree>
    <p:extLst>
      <p:ext uri="{BB962C8B-B14F-4D97-AF65-F5344CB8AC3E}">
        <p14:creationId xmlns:p14="http://schemas.microsoft.com/office/powerpoint/2010/main" val="138193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1896"/>
          </a:xfrm>
        </p:spPr>
        <p:txBody>
          <a:bodyPr>
            <a:noAutofit/>
          </a:bodyPr>
          <a:lstStyle/>
          <a:p>
            <a:pPr algn="ctr"/>
            <a:r>
              <a:rPr lang="id-ID" sz="4000" b="1" dirty="0" smtClean="0"/>
              <a:t>Kerongkongan / tenggorokan : faring + esofagus</a:t>
            </a:r>
            <a:endParaRPr lang="id-ID" sz="4000" b="1" dirty="0"/>
          </a:p>
        </p:txBody>
      </p:sp>
      <p:pic>
        <p:nvPicPr>
          <p:cNvPr id="5" name="Content Placeholder 4"/>
          <p:cNvPicPr>
            <a:picLocks noGrp="1" noChangeAspect="1"/>
          </p:cNvPicPr>
          <p:nvPr>
            <p:ph sz="half" idx="1"/>
          </p:nvPr>
        </p:nvPicPr>
        <p:blipFill>
          <a:blip r:embed="rId2"/>
          <a:stretch>
            <a:fillRect/>
          </a:stretch>
        </p:blipFill>
        <p:spPr>
          <a:xfrm>
            <a:off x="0" y="1524419"/>
            <a:ext cx="5991727" cy="4178549"/>
          </a:xfrm>
          <a:prstGeom prst="rect">
            <a:avLst/>
          </a:prstGeom>
        </p:spPr>
      </p:pic>
      <p:sp>
        <p:nvSpPr>
          <p:cNvPr id="4" name="Content Placeholder 3"/>
          <p:cNvSpPr>
            <a:spLocks noGrp="1"/>
          </p:cNvSpPr>
          <p:nvPr>
            <p:ph sz="half" idx="2"/>
          </p:nvPr>
        </p:nvSpPr>
        <p:spPr>
          <a:xfrm>
            <a:off x="6096000" y="721896"/>
            <a:ext cx="6096000" cy="5847345"/>
          </a:xfrm>
        </p:spPr>
        <p:txBody>
          <a:bodyPr>
            <a:normAutofit/>
          </a:bodyPr>
          <a:lstStyle/>
          <a:p>
            <a:r>
              <a:rPr lang="id-ID" dirty="0"/>
              <a:t>Yaitu Makanan yang telah dicerna dalam rongga mulut masuk ke kerongkongan (esophagus) melalui proses menelan atau </a:t>
            </a:r>
            <a:r>
              <a:rPr lang="id-ID" dirty="0" smtClean="0"/>
              <a:t>deglutasi.</a:t>
            </a:r>
          </a:p>
          <a:p>
            <a:r>
              <a:rPr lang="id-ID" dirty="0"/>
              <a:t>Pharynx merupakan peralihan ruang antara rongga mulut dan </a:t>
            </a:r>
            <a:r>
              <a:rPr lang="id-ID" dirty="0" smtClean="0"/>
              <a:t>sistem pernapasan </a:t>
            </a:r>
            <a:r>
              <a:rPr lang="id-ID" dirty="0"/>
              <a:t>dan pencernaan. Ia membentuk hubungan antara daerah hidung </a:t>
            </a:r>
            <a:r>
              <a:rPr lang="id-ID" dirty="0" smtClean="0"/>
              <a:t>dan larynx</a:t>
            </a:r>
            <a:r>
              <a:rPr lang="id-ID" dirty="0"/>
              <a:t>. Pharynx dibatasi oleh epitel berlapis gepeng jenis mukosa, kecuali </a:t>
            </a:r>
            <a:r>
              <a:rPr lang="id-ID" dirty="0" smtClean="0"/>
              <a:t>pada daerah-daerah </a:t>
            </a:r>
            <a:r>
              <a:rPr lang="id-ID" dirty="0"/>
              <a:t>bagian pernapasan yang tidak mengalami abrasi. Pada </a:t>
            </a:r>
            <a:r>
              <a:rPr lang="id-ID" dirty="0" smtClean="0"/>
              <a:t>daerah-daerah yang </a:t>
            </a:r>
            <a:r>
              <a:rPr lang="id-ID" dirty="0"/>
              <a:t>terakhir ini, epitelnya toraks bertingkat bersilia dan bersel </a:t>
            </a:r>
            <a:r>
              <a:rPr lang="id-ID" dirty="0" smtClean="0"/>
              <a:t>goblet.</a:t>
            </a:r>
          </a:p>
          <a:p>
            <a:r>
              <a:rPr lang="id-ID" dirty="0" smtClean="0"/>
              <a:t>Pharynx </a:t>
            </a:r>
            <a:r>
              <a:rPr lang="fi-FI" dirty="0" smtClean="0"/>
              <a:t>mempunyai </a:t>
            </a:r>
            <a:r>
              <a:rPr lang="fi-FI" dirty="0"/>
              <a:t>tonsila yang merupakan sistem pertahanan tubuh</a:t>
            </a:r>
            <a:r>
              <a:rPr lang="fi-FI" dirty="0" smtClean="0"/>
              <a:t>.</a:t>
            </a:r>
            <a:r>
              <a:rPr lang="id-ID" dirty="0"/>
              <a:t> Mukosa pharynx juga mempunyai banyak kelenjar-kelenjar mukosa kecil dalam lapisan </a:t>
            </a:r>
            <a:r>
              <a:rPr lang="id-ID" dirty="0" smtClean="0"/>
              <a:t>jaringan penyambung padatnya.</a:t>
            </a:r>
          </a:p>
          <a:p>
            <a:r>
              <a:rPr lang="id-ID" dirty="0" smtClean="0"/>
              <a:t>Esofagus isinya otot polos (ujung distal); tengah (campuran sel otot polos &amp; lurik); sel otot lurik (ujung proksimal)</a:t>
            </a:r>
            <a:endParaRPr lang="id-ID" dirty="0"/>
          </a:p>
        </p:txBody>
      </p:sp>
    </p:spTree>
    <p:extLst>
      <p:ext uri="{BB962C8B-B14F-4D97-AF65-F5344CB8AC3E}">
        <p14:creationId xmlns:p14="http://schemas.microsoft.com/office/powerpoint/2010/main" val="243394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0"/>
            <a:ext cx="12192000" cy="6641432"/>
          </a:xfrm>
        </p:spPr>
        <p:txBody>
          <a:bodyPr>
            <a:noAutofit/>
          </a:bodyPr>
          <a:lstStyle/>
          <a:p>
            <a:pPr>
              <a:buFont typeface="Wingdings" panose="05000000000000000000" pitchFamily="2" charset="2"/>
              <a:buChar char="v"/>
            </a:pPr>
            <a:r>
              <a:rPr lang="id-ID" sz="2600" dirty="0"/>
              <a:t>Faring merupakan saluran antara </a:t>
            </a:r>
            <a:r>
              <a:rPr lang="id-ID" sz="2600" dirty="0" smtClean="0"/>
              <a:t>faring dan </a:t>
            </a:r>
            <a:r>
              <a:rPr lang="id-ID" sz="2600" dirty="0"/>
              <a:t>esofagus yang menjadi </a:t>
            </a:r>
            <a:r>
              <a:rPr lang="id-ID" sz="2600" dirty="0" smtClean="0"/>
              <a:t>tempat transisi </a:t>
            </a:r>
            <a:r>
              <a:rPr lang="id-ID" sz="2600" dirty="0"/>
              <a:t>pergerakan makanan </a:t>
            </a:r>
            <a:r>
              <a:rPr lang="id-ID" sz="2600" dirty="0" smtClean="0"/>
              <a:t>secara volunter </a:t>
            </a:r>
            <a:r>
              <a:rPr lang="id-ID" sz="2600" dirty="0"/>
              <a:t>(di bawah kendali sadar) </a:t>
            </a:r>
            <a:r>
              <a:rPr lang="id-ID" sz="2600" dirty="0" smtClean="0"/>
              <a:t>menjadi gerakan </a:t>
            </a:r>
            <a:r>
              <a:rPr lang="id-ID" sz="2600" dirty="0"/>
              <a:t>involunter</a:t>
            </a:r>
            <a:r>
              <a:rPr lang="id-ID" sz="2600" dirty="0" smtClean="0"/>
              <a:t>.</a:t>
            </a:r>
          </a:p>
          <a:p>
            <a:pPr>
              <a:buFont typeface="Wingdings" panose="05000000000000000000" pitchFamily="2" charset="2"/>
              <a:buChar char="v"/>
            </a:pPr>
            <a:r>
              <a:rPr lang="id-ID" sz="2600" dirty="0"/>
              <a:t>Refleks menelan atau deglutisi yang terjadi di faring akan mendorong makanan melalui esofagus menuju lambung. Selain berfungsi untuk mentranspor makanan dan air ke dalam lambung, faring dan esofagus dan juga mensekresi mukus. </a:t>
            </a:r>
            <a:endParaRPr lang="id-ID" sz="2600" dirty="0" smtClean="0"/>
          </a:p>
          <a:p>
            <a:pPr>
              <a:buFont typeface="Wingdings" panose="05000000000000000000" pitchFamily="2" charset="2"/>
              <a:buChar char="v"/>
            </a:pPr>
            <a:r>
              <a:rPr lang="id-ID" sz="2600" dirty="0"/>
              <a:t>Proses pemindahan makanan sejak ditelan hingga mencapai lambung membutuhkan waktu kurang-lebih selama 8 detik. Sebagian besar waktu tersebut dihabiskan untuk proses turunnya makanan melewati esofagus, sedangkan cairan murni dapat turun ke esofagus hanya dalam waktu satu detik atau delapan kali lebih cepat dibandingkan makanan lunak. </a:t>
            </a:r>
            <a:endParaRPr lang="id-ID" sz="2600" dirty="0" smtClean="0"/>
          </a:p>
          <a:p>
            <a:pPr>
              <a:buFont typeface="Wingdings" panose="05000000000000000000" pitchFamily="2" charset="2"/>
              <a:buChar char="v"/>
            </a:pPr>
            <a:r>
              <a:rPr lang="id-ID" sz="2600" dirty="0"/>
              <a:t>Makanan turun melewati </a:t>
            </a:r>
            <a:r>
              <a:rPr lang="id-ID" sz="2600" b="1" dirty="0"/>
              <a:t>esofagus </a:t>
            </a:r>
            <a:r>
              <a:rPr lang="id-ID" sz="2600" dirty="0"/>
              <a:t>dengan bantuan gerakan peristaltik. </a:t>
            </a:r>
            <a:endParaRPr lang="id-ID" sz="2600" dirty="0" smtClean="0"/>
          </a:p>
          <a:p>
            <a:pPr>
              <a:buFont typeface="Wingdings" panose="05000000000000000000" pitchFamily="2" charset="2"/>
              <a:buChar char="v"/>
            </a:pPr>
            <a:r>
              <a:rPr lang="id-ID" sz="2600" dirty="0"/>
              <a:t>Peristaltik merupakan gelombang gerakan yang cukup kuat dan bekerja seperti gaya gravitasi. Bahkan, dalam kondisi tanpa gravitasi, manusia masih dapat menelan kurang-lebih setengah ons makanan. </a:t>
            </a:r>
          </a:p>
        </p:txBody>
      </p:sp>
    </p:spTree>
    <p:extLst>
      <p:ext uri="{BB962C8B-B14F-4D97-AF65-F5344CB8AC3E}">
        <p14:creationId xmlns:p14="http://schemas.microsoft.com/office/powerpoint/2010/main" val="331507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770021"/>
          </a:xfrm>
        </p:spPr>
        <p:txBody>
          <a:bodyPr>
            <a:normAutofit/>
          </a:bodyPr>
          <a:lstStyle/>
          <a:p>
            <a:r>
              <a:rPr lang="id-ID" sz="4800" b="1" dirty="0" smtClean="0"/>
              <a:t>Lambung / gaster / gastric / stomach </a:t>
            </a:r>
            <a:endParaRPr lang="id-ID" sz="4800" b="1" dirty="0"/>
          </a:p>
        </p:txBody>
      </p:sp>
      <p:sp>
        <p:nvSpPr>
          <p:cNvPr id="5" name="Content Placeholder 4"/>
          <p:cNvSpPr>
            <a:spLocks noGrp="1"/>
          </p:cNvSpPr>
          <p:nvPr>
            <p:ph sz="half" idx="1"/>
          </p:nvPr>
        </p:nvSpPr>
        <p:spPr>
          <a:xfrm>
            <a:off x="-1" y="770021"/>
            <a:ext cx="8783053" cy="5823284"/>
          </a:xfrm>
        </p:spPr>
        <p:txBody>
          <a:bodyPr/>
          <a:lstStyle/>
          <a:p>
            <a:r>
              <a:rPr lang="id-ID" dirty="0"/>
              <a:t>Lambung merupakan </a:t>
            </a:r>
            <a:r>
              <a:rPr lang="id-ID" dirty="0" smtClean="0"/>
              <a:t>segmen </a:t>
            </a:r>
            <a:r>
              <a:rPr lang="id-ID" dirty="0"/>
              <a:t>saluran pencernaan yang melebar, </a:t>
            </a:r>
            <a:r>
              <a:rPr lang="id-ID" dirty="0" smtClean="0"/>
              <a:t>yang </a:t>
            </a:r>
            <a:r>
              <a:rPr lang="sv-SE" dirty="0" smtClean="0"/>
              <a:t>fungsi </a:t>
            </a:r>
            <a:r>
              <a:rPr lang="sv-SE" dirty="0"/>
              <a:t>utamanya adalah menampung makanan yang telah dimakan, </a:t>
            </a:r>
            <a:r>
              <a:rPr lang="sv-SE" dirty="0" smtClean="0"/>
              <a:t>mengubahnya</a:t>
            </a:r>
            <a:r>
              <a:rPr lang="id-ID" dirty="0" smtClean="0"/>
              <a:t> menjadi </a:t>
            </a:r>
            <a:r>
              <a:rPr lang="id-ID" dirty="0"/>
              <a:t>bubur yang liat yang dinamakan kimus (</a:t>
            </a:r>
            <a:r>
              <a:rPr lang="id-ID" i="1" dirty="0"/>
              <a:t>chyme</a:t>
            </a:r>
            <a:r>
              <a:rPr lang="id-ID" dirty="0" smtClean="0"/>
              <a:t>).</a:t>
            </a:r>
          </a:p>
          <a:p>
            <a:r>
              <a:rPr lang="sv-SE" dirty="0"/>
              <a:t>Lambung secara struktur histologis dapat </a:t>
            </a:r>
            <a:r>
              <a:rPr lang="sv-SE" dirty="0" smtClean="0"/>
              <a:t>dibedakan</a:t>
            </a:r>
            <a:r>
              <a:rPr lang="id-ID" dirty="0" smtClean="0"/>
              <a:t> menjadi</a:t>
            </a:r>
            <a:r>
              <a:rPr lang="id-ID" dirty="0"/>
              <a:t>: kardia, korpus, fundus, dan </a:t>
            </a:r>
            <a:r>
              <a:rPr lang="id-ID" dirty="0" smtClean="0"/>
              <a:t>pylorus.</a:t>
            </a:r>
          </a:p>
          <a:p>
            <a:r>
              <a:rPr lang="id-ID" dirty="0"/>
              <a:t>Makanan masuk ke dalam lambung dengan membukanya orifisium kardia. Di dalam lambung, terjadi proses digesti fisik dan kimia yang akan menghasilkan chyme atau kimus. Selain itu lambung juga berfungsi untuk menyimpan makanan sebelum dilepaskan sedikit demi sedikit ke dalam usus halus. </a:t>
            </a:r>
          </a:p>
          <a:p>
            <a:pPr marL="45720" indent="0">
              <a:buNone/>
            </a:pPr>
            <a:endParaRPr lang="id-ID" dirty="0" smtClean="0"/>
          </a:p>
          <a:p>
            <a:endParaRPr lang="id-ID"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61157" y="992605"/>
            <a:ext cx="4130843" cy="4975058"/>
          </a:xfrm>
        </p:spPr>
      </p:pic>
      <p:pic>
        <p:nvPicPr>
          <p:cNvPr id="9" name="Picture 8"/>
          <p:cNvPicPr>
            <a:picLocks noChangeAspect="1"/>
          </p:cNvPicPr>
          <p:nvPr/>
        </p:nvPicPr>
        <p:blipFill>
          <a:blip r:embed="rId3"/>
          <a:stretch>
            <a:fillRect/>
          </a:stretch>
        </p:blipFill>
        <p:spPr>
          <a:xfrm>
            <a:off x="0" y="3947862"/>
            <a:ext cx="8061156" cy="2910138"/>
          </a:xfrm>
          <a:prstGeom prst="rect">
            <a:avLst/>
          </a:prstGeom>
        </p:spPr>
      </p:pic>
    </p:spTree>
    <p:extLst>
      <p:ext uri="{BB962C8B-B14F-4D97-AF65-F5344CB8AC3E}">
        <p14:creationId xmlns:p14="http://schemas.microsoft.com/office/powerpoint/2010/main" val="23033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745958"/>
          </a:xfrm>
        </p:spPr>
        <p:txBody>
          <a:bodyPr>
            <a:normAutofit/>
          </a:bodyPr>
          <a:lstStyle/>
          <a:p>
            <a:r>
              <a:rPr lang="id-ID" sz="4400" b="1" dirty="0" smtClean="0"/>
              <a:t>Sel pada lapisan mukosa lambung :</a:t>
            </a:r>
            <a:endParaRPr lang="id-ID" sz="4400"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78268283"/>
              </p:ext>
            </p:extLst>
          </p:nvPr>
        </p:nvGraphicFramePr>
        <p:xfrm>
          <a:off x="0" y="746125"/>
          <a:ext cx="12192000" cy="5799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6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07973139"/>
              </p:ext>
            </p:extLst>
          </p:nvPr>
        </p:nvGraphicFramePr>
        <p:xfrm>
          <a:off x="0" y="0"/>
          <a:ext cx="12192000" cy="6545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480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3768"/>
          </a:xfrm>
        </p:spPr>
        <p:txBody>
          <a:bodyPr>
            <a:noAutofit/>
          </a:bodyPr>
          <a:lstStyle/>
          <a:p>
            <a:r>
              <a:rPr lang="id-ID" sz="4400" b="1" dirty="0" smtClean="0"/>
              <a:t>Fisiologi lambung</a:t>
            </a:r>
            <a:endParaRPr lang="id-ID" sz="4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95791077"/>
              </p:ext>
            </p:extLst>
          </p:nvPr>
        </p:nvGraphicFramePr>
        <p:xfrm>
          <a:off x="0" y="776288"/>
          <a:ext cx="12192000" cy="581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106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3024158"/>
              </p:ext>
            </p:extLst>
          </p:nvPr>
        </p:nvGraphicFramePr>
        <p:xfrm>
          <a:off x="0" y="0"/>
          <a:ext cx="12192000" cy="6569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913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4084"/>
          </a:xfrm>
        </p:spPr>
        <p:txBody>
          <a:bodyPr>
            <a:normAutofit/>
          </a:bodyPr>
          <a:lstStyle/>
          <a:p>
            <a:r>
              <a:rPr lang="id-ID" sz="4400" b="1" dirty="0" smtClean="0"/>
              <a:t>Apa itu HCL pada Lambung ???</a:t>
            </a:r>
            <a:endParaRPr lang="id-ID" sz="4400" b="1" dirty="0"/>
          </a:p>
        </p:txBody>
      </p:sp>
      <p:pic>
        <p:nvPicPr>
          <p:cNvPr id="6" name="Content Placeholder 5"/>
          <p:cNvPicPr>
            <a:picLocks noGrp="1" noChangeAspect="1"/>
          </p:cNvPicPr>
          <p:nvPr>
            <p:ph sz="half" idx="1"/>
          </p:nvPr>
        </p:nvPicPr>
        <p:blipFill>
          <a:blip r:embed="rId2"/>
          <a:stretch>
            <a:fillRect/>
          </a:stretch>
        </p:blipFill>
        <p:spPr>
          <a:xfrm>
            <a:off x="0" y="1815641"/>
            <a:ext cx="4403558" cy="3285748"/>
          </a:xfrm>
          <a:prstGeom prst="rect">
            <a:avLst/>
          </a:prstGeom>
        </p:spPr>
      </p:pic>
      <p:graphicFrame>
        <p:nvGraphicFramePr>
          <p:cNvPr id="7" name="Content Placeholder 6"/>
          <p:cNvGraphicFramePr>
            <a:graphicFrameLocks noGrp="1"/>
          </p:cNvGraphicFramePr>
          <p:nvPr>
            <p:ph sz="half" idx="2"/>
            <p:extLst>
              <p:ext uri="{D42A27DB-BD31-4B8C-83A1-F6EECF244321}">
                <p14:modId xmlns:p14="http://schemas.microsoft.com/office/powerpoint/2010/main" val="4102930511"/>
              </p:ext>
            </p:extLst>
          </p:nvPr>
        </p:nvGraphicFramePr>
        <p:xfrm>
          <a:off x="4403559" y="794084"/>
          <a:ext cx="7788442" cy="5822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965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Apa saja yang akan dipelajari ....</a:t>
            </a:r>
            <a:endParaRPr lang="en-US" dirty="0"/>
          </a:p>
        </p:txBody>
      </p:sp>
      <p:sp>
        <p:nvSpPr>
          <p:cNvPr id="3" name="Content Placeholder 2"/>
          <p:cNvSpPr>
            <a:spLocks noGrp="1"/>
          </p:cNvSpPr>
          <p:nvPr>
            <p:ph idx="1"/>
          </p:nvPr>
        </p:nvSpPr>
        <p:spPr/>
        <p:txBody>
          <a:bodyPr/>
          <a:lstStyle/>
          <a:p>
            <a:r>
              <a:rPr lang="id-ID" dirty="0" smtClean="0"/>
              <a:t>Perjalanan / Fase Digestif pada Manusia</a:t>
            </a:r>
          </a:p>
          <a:p>
            <a:r>
              <a:rPr lang="id-ID" dirty="0" smtClean="0"/>
              <a:t>Anatomi dari sistem cerna </a:t>
            </a:r>
          </a:p>
          <a:p>
            <a:r>
              <a:rPr lang="id-ID" dirty="0" smtClean="0"/>
              <a:t>Fisiologi dari sistem cerna</a:t>
            </a:r>
            <a:endParaRPr lang="en-US" dirty="0"/>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12192000" cy="766482"/>
          </a:xfrm>
        </p:spPr>
        <p:txBody>
          <a:bodyPr/>
          <a:lstStyle/>
          <a:p>
            <a:r>
              <a:rPr lang="id-ID" dirty="0" smtClean="0"/>
              <a:t>Jadwal Siklus Harian Tubuh Manusia</a:t>
            </a:r>
            <a:endParaRPr lang="id-ID" dirty="0"/>
          </a:p>
        </p:txBody>
      </p:sp>
      <p:sp>
        <p:nvSpPr>
          <p:cNvPr id="6" name="Content Placeholder 5"/>
          <p:cNvSpPr>
            <a:spLocks noGrp="1"/>
          </p:cNvSpPr>
          <p:nvPr>
            <p:ph idx="1"/>
          </p:nvPr>
        </p:nvSpPr>
        <p:spPr>
          <a:xfrm>
            <a:off x="0" y="884330"/>
            <a:ext cx="12192000" cy="5973669"/>
          </a:xfrm>
        </p:spPr>
        <p:txBody>
          <a:bodyPr>
            <a:normAutofit/>
          </a:bodyPr>
          <a:lstStyle/>
          <a:p>
            <a:r>
              <a:rPr lang="id-ID" sz="2800" b="1" dirty="0"/>
              <a:t>00.00 – </a:t>
            </a:r>
            <a:r>
              <a:rPr lang="id-ID" sz="2800" b="1" dirty="0" smtClean="0"/>
              <a:t>02.59 : </a:t>
            </a:r>
            <a:r>
              <a:rPr lang="id-ID" sz="2800" dirty="0"/>
              <a:t>perubahan hormon pada tubuh mengirimkan sinyal pada otak bahwa sudah saatnya Anda </a:t>
            </a:r>
            <a:r>
              <a:rPr lang="id-ID" sz="2800" dirty="0">
                <a:solidFill>
                  <a:srgbClr val="FF0000"/>
                </a:solidFill>
              </a:rPr>
              <a:t>tidur dan beristirahat</a:t>
            </a:r>
            <a:r>
              <a:rPr lang="id-ID" sz="2800" dirty="0"/>
              <a:t>. </a:t>
            </a:r>
            <a:r>
              <a:rPr lang="id-ID" sz="2800" dirty="0">
                <a:solidFill>
                  <a:srgbClr val="FF0000"/>
                </a:solidFill>
              </a:rPr>
              <a:t>Hormon melatonin </a:t>
            </a:r>
            <a:r>
              <a:rPr lang="id-ID" sz="2800" dirty="0"/>
              <a:t>akan diproduksi semakin banyak sehingga Anda akan </a:t>
            </a:r>
            <a:r>
              <a:rPr lang="id-ID" sz="2800" dirty="0">
                <a:solidFill>
                  <a:srgbClr val="FF0000"/>
                </a:solidFill>
              </a:rPr>
              <a:t>merasa lebih lelah dan mengantuk</a:t>
            </a:r>
            <a:r>
              <a:rPr lang="id-ID" sz="2800" dirty="0"/>
              <a:t>. Otak Anda juga akan membersihkan diri dari racun dan sisa-sisa zat yang tertimbun seharian penuh akibat berpikir keras seharian penuh. Seluruh informasi yang Anda terima hari itu juga akan disimpan otak ke dalam memori jangka pendek dan jangka panjang. Selain itu, sebaiknya Anda </a:t>
            </a:r>
            <a:r>
              <a:rPr lang="id-ID" sz="2800" dirty="0">
                <a:solidFill>
                  <a:srgbClr val="FF0000"/>
                </a:solidFill>
              </a:rPr>
              <a:t>menghindari makan atau minum pada jam ini karena usus Anda sedang menjalani proses pembersihan atau detoksifikasi. </a:t>
            </a:r>
            <a:endParaRPr lang="id-ID" sz="2800" dirty="0" smtClean="0">
              <a:solidFill>
                <a:srgbClr val="FF0000"/>
              </a:solidFill>
            </a:endParaRPr>
          </a:p>
          <a:p>
            <a:r>
              <a:rPr lang="id-ID" sz="2800" b="1" dirty="0" smtClean="0"/>
              <a:t>03.00-05.59 : </a:t>
            </a:r>
            <a:r>
              <a:rPr lang="id-ID" sz="2800" dirty="0"/>
              <a:t>Suhu tubuh Anda akan mencapai </a:t>
            </a:r>
            <a:r>
              <a:rPr lang="id-ID" sz="2800" dirty="0">
                <a:solidFill>
                  <a:srgbClr val="FF0000"/>
                </a:solidFill>
              </a:rPr>
              <a:t>titik terendah </a:t>
            </a:r>
            <a:r>
              <a:rPr lang="id-ID" sz="2800" dirty="0"/>
              <a:t>pada jam ini. Hal ini terjadi karena </a:t>
            </a:r>
            <a:r>
              <a:rPr lang="id-ID" sz="2800" dirty="0">
                <a:solidFill>
                  <a:srgbClr val="FF0000"/>
                </a:solidFill>
              </a:rPr>
              <a:t>energi Anda akan dialihkan dari menghangatkan badan ke fungsi penting lainnya seperti memperbaiki kulit atau melawan infeksi.</a:t>
            </a:r>
            <a:r>
              <a:rPr lang="id-ID" sz="2800" dirty="0"/>
              <a:t> Tubuh Anda masih terus memproduksi hormon melatonin, tetapi akan segera berkurang menjelang pagi hari.</a:t>
            </a:r>
            <a:endParaRPr lang="id-ID" sz="2800" b="1" dirty="0"/>
          </a:p>
          <a:p>
            <a:endParaRPr lang="id-ID" sz="2800" dirty="0"/>
          </a:p>
        </p:txBody>
      </p:sp>
    </p:spTree>
    <p:extLst>
      <p:ext uri="{BB962C8B-B14F-4D97-AF65-F5344CB8AC3E}">
        <p14:creationId xmlns:p14="http://schemas.microsoft.com/office/powerpoint/2010/main" val="1357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id-ID" sz="2800" dirty="0"/>
              <a:t>06.00-08.59 : </a:t>
            </a:r>
            <a:r>
              <a:rPr lang="id-ID" sz="2800" dirty="0">
                <a:solidFill>
                  <a:srgbClr val="FF0000"/>
                </a:solidFill>
              </a:rPr>
              <a:t>Pembuluh darah Anda akan menjadi kaku dan padat </a:t>
            </a:r>
            <a:r>
              <a:rPr lang="id-ID" sz="2800" dirty="0"/>
              <a:t>di pagi hari. Maka, </a:t>
            </a:r>
            <a:r>
              <a:rPr lang="id-ID" sz="2800" dirty="0">
                <a:solidFill>
                  <a:srgbClr val="FF0000"/>
                </a:solidFill>
              </a:rPr>
              <a:t>darah Anda pun lebih kental dan lengket</a:t>
            </a:r>
            <a:r>
              <a:rPr lang="id-ID" sz="2800" dirty="0"/>
              <a:t>. Ini berarti </a:t>
            </a:r>
            <a:r>
              <a:rPr lang="id-ID" sz="2800" dirty="0">
                <a:solidFill>
                  <a:srgbClr val="FF0000"/>
                </a:solidFill>
              </a:rPr>
              <a:t>tekanan darah sedang tinggi-tingginya</a:t>
            </a:r>
            <a:r>
              <a:rPr lang="id-ID" sz="2800" dirty="0"/>
              <a:t>. Sebaiknya Anda yang memiliki penyakit jantung menghindari berolahraga pada jam ini karena rawan serangan jantung.  Di jam ini, produksi hormon melatonin akan berhenti. </a:t>
            </a:r>
            <a:endParaRPr lang="id-ID" sz="2800" dirty="0" smtClean="0"/>
          </a:p>
          <a:p>
            <a:r>
              <a:rPr lang="id-ID" sz="2800" dirty="0"/>
              <a:t>09.00-11.59 : Pagi hari menjelang siang biasanya merupakan </a:t>
            </a:r>
            <a:r>
              <a:rPr lang="id-ID" sz="2800" dirty="0">
                <a:solidFill>
                  <a:srgbClr val="FF0000"/>
                </a:solidFill>
              </a:rPr>
              <a:t>waktu terbaik untuk bekerja, belajar, dan beraktivitas.</a:t>
            </a:r>
            <a:r>
              <a:rPr lang="id-ID" sz="2800" dirty="0"/>
              <a:t> Ini karena tubuh sedang gencar </a:t>
            </a:r>
            <a:r>
              <a:rPr lang="id-ID" sz="2800" dirty="0">
                <a:solidFill>
                  <a:srgbClr val="FF0000"/>
                </a:solidFill>
              </a:rPr>
              <a:t>memproduksi hormon stres yang disebut kortisol</a:t>
            </a:r>
            <a:r>
              <a:rPr lang="id-ID" sz="2800" dirty="0"/>
              <a:t>. Hormon ini bertugas untuk membuat </a:t>
            </a:r>
            <a:r>
              <a:rPr lang="id-ID" sz="2800" dirty="0">
                <a:solidFill>
                  <a:srgbClr val="FF0000"/>
                </a:solidFill>
              </a:rPr>
              <a:t>pikiran Anda lebih waspada</a:t>
            </a:r>
            <a:r>
              <a:rPr lang="id-ID" sz="2800" dirty="0"/>
              <a:t>. Selain itu, memori jangka pendek Anda juga akan bekerja lebih baik pada jam ini. </a:t>
            </a:r>
            <a:endParaRPr lang="id-ID" sz="2800" dirty="0" smtClean="0"/>
          </a:p>
          <a:p>
            <a:r>
              <a:rPr lang="id-ID" sz="2800" dirty="0"/>
              <a:t>12.00-14.59 : Bila Anda sering mendengar istilah “</a:t>
            </a:r>
            <a:r>
              <a:rPr lang="id-ID" sz="2800" dirty="0">
                <a:solidFill>
                  <a:srgbClr val="FF0000"/>
                </a:solidFill>
              </a:rPr>
              <a:t>jam tidur siang</a:t>
            </a:r>
            <a:r>
              <a:rPr lang="id-ID" sz="2800" dirty="0"/>
              <a:t>” atau “</a:t>
            </a:r>
            <a:r>
              <a:rPr lang="id-ID" sz="2800" dirty="0">
                <a:solidFill>
                  <a:srgbClr val="FF0000"/>
                </a:solidFill>
              </a:rPr>
              <a:t>jam mengantuk</a:t>
            </a:r>
            <a:r>
              <a:rPr lang="id-ID" sz="2800" dirty="0"/>
              <a:t>”, ini karena </a:t>
            </a:r>
            <a:r>
              <a:rPr lang="id-ID" sz="2800" dirty="0">
                <a:solidFill>
                  <a:srgbClr val="FF0000"/>
                </a:solidFill>
              </a:rPr>
              <a:t>energi tubuh Anda sedang disibukkan oleh kerja sistem pencernaan</a:t>
            </a:r>
            <a:r>
              <a:rPr lang="id-ID" sz="2800" dirty="0"/>
              <a:t>. Organ-organ </a:t>
            </a:r>
            <a:r>
              <a:rPr lang="id-ID" sz="2800" dirty="0">
                <a:solidFill>
                  <a:srgbClr val="FF0000"/>
                </a:solidFill>
              </a:rPr>
              <a:t>pencernaan sedang sangat aktif dalam mengolah makanan yang Anda konsumsi saat makan siang sehingga tingkat kewaspadaan akan menurun</a:t>
            </a:r>
            <a:r>
              <a:rPr lang="id-ID" sz="2800" dirty="0"/>
              <a:t>. Hati-hati jika pada jam ini Anda sedang mengemudi atau mengoperasikan alat-alat berat. </a:t>
            </a:r>
          </a:p>
        </p:txBody>
      </p:sp>
    </p:spTree>
    <p:extLst>
      <p:ext uri="{BB962C8B-B14F-4D97-AF65-F5344CB8AC3E}">
        <p14:creationId xmlns:p14="http://schemas.microsoft.com/office/powerpoint/2010/main" val="272334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id-ID" sz="2800" dirty="0"/>
              <a:t>15.00-17.59 : Di sore hari, biasanya </a:t>
            </a:r>
            <a:r>
              <a:rPr lang="id-ID" sz="2800" dirty="0">
                <a:solidFill>
                  <a:srgbClr val="FF0000"/>
                </a:solidFill>
              </a:rPr>
              <a:t>suhu tubuh Anda akan meningkat secara alamiah.</a:t>
            </a:r>
            <a:r>
              <a:rPr lang="id-ID" sz="2800" dirty="0"/>
              <a:t> Hal ini tentu berguna jika Anda ingin </a:t>
            </a:r>
            <a:r>
              <a:rPr lang="id-ID" sz="2800" dirty="0">
                <a:solidFill>
                  <a:srgbClr val="FF0000"/>
                </a:solidFill>
              </a:rPr>
              <a:t>berolahraga dan membutuhkan pemanasan</a:t>
            </a:r>
            <a:r>
              <a:rPr lang="id-ID" sz="2800" dirty="0"/>
              <a:t>. Paru-paru dan jantung Anda juga bekerja lebih maksimal pada jam ini. Selain itu, dibandingkan dengan kondisi otot seharian penuh, </a:t>
            </a:r>
            <a:r>
              <a:rPr lang="id-ID" sz="2800" dirty="0">
                <a:solidFill>
                  <a:srgbClr val="FF0000"/>
                </a:solidFill>
              </a:rPr>
              <a:t>otot-otot Anda terbukti 6% lebih kuat di sore hari</a:t>
            </a:r>
            <a:r>
              <a:rPr lang="id-ID" sz="2800" dirty="0"/>
              <a:t>. Jadi, berolahraga pada sore hari adalah pilihan yang tepat untuk menjaga kebugaran tubuh. </a:t>
            </a:r>
            <a:endParaRPr lang="id-ID" sz="2800" dirty="0" smtClean="0"/>
          </a:p>
          <a:p>
            <a:r>
              <a:rPr lang="id-ID" sz="2800" dirty="0"/>
              <a:t>18.00-20.59 : </a:t>
            </a:r>
            <a:r>
              <a:rPr lang="id-ID" sz="2800" dirty="0">
                <a:solidFill>
                  <a:srgbClr val="FF0000"/>
                </a:solidFill>
              </a:rPr>
              <a:t>Hati-hati dengan makanan yang Anda konsumsi pada jam ini</a:t>
            </a:r>
            <a:r>
              <a:rPr lang="id-ID" sz="2800" dirty="0"/>
              <a:t>. Para ahli </a:t>
            </a:r>
            <a:r>
              <a:rPr lang="id-ID" sz="2800" dirty="0">
                <a:solidFill>
                  <a:srgbClr val="FF0000"/>
                </a:solidFill>
              </a:rPr>
              <a:t>tidak menyarankan Anda untuk makan terlalu banyak pada malam hari karena pencernaan Anda sudah tidak bekerja sebaik di siang hari</a:t>
            </a:r>
            <a:r>
              <a:rPr lang="id-ID" sz="2800" dirty="0"/>
              <a:t>. Pada jam ini, hati Anda sedang berfungsi secara maksimal untuk memproduksi protein yang diperlukan tubuh serta membersihkan darah dari berbagai zat beracun. </a:t>
            </a:r>
            <a:endParaRPr lang="id-ID" sz="2800" dirty="0" smtClean="0"/>
          </a:p>
          <a:p>
            <a:r>
              <a:rPr lang="id-ID" sz="2800" dirty="0"/>
              <a:t>21.00-23.59 : Bila Anda adalah orang yang suka bangun pagi, </a:t>
            </a:r>
            <a:r>
              <a:rPr lang="id-ID" sz="2800" dirty="0">
                <a:solidFill>
                  <a:srgbClr val="FF0000"/>
                </a:solidFill>
              </a:rPr>
              <a:t>otak akan memproduksi hormon melatonin lebih cepat</a:t>
            </a:r>
            <a:r>
              <a:rPr lang="id-ID" sz="2800" dirty="0"/>
              <a:t>, yaitu sekitar pukul 9 malam. Jika Anda sering begadang dan bangun lebih siang, hormon tidur tersebut akan dihasilkan pada larut malam. Inilah waktu yang tepat bagi Anda untuk mengurangi aktivitas dan bersiap-siap tidur. </a:t>
            </a:r>
          </a:p>
        </p:txBody>
      </p:sp>
    </p:spTree>
    <p:extLst>
      <p:ext uri="{BB962C8B-B14F-4D97-AF65-F5344CB8AC3E}">
        <p14:creationId xmlns:p14="http://schemas.microsoft.com/office/powerpoint/2010/main" val="427061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685800"/>
          </a:xfrm>
        </p:spPr>
        <p:txBody>
          <a:bodyPr>
            <a:noAutofit/>
          </a:bodyPr>
          <a:lstStyle/>
          <a:p>
            <a:r>
              <a:rPr lang="id-ID" sz="4400" b="1" dirty="0" smtClean="0"/>
              <a:t>Zat yg dihasilkan oleh Lambung :</a:t>
            </a:r>
            <a:endParaRPr lang="id-ID" sz="4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5503189"/>
              </p:ext>
            </p:extLst>
          </p:nvPr>
        </p:nvGraphicFramePr>
        <p:xfrm>
          <a:off x="0" y="685800"/>
          <a:ext cx="12192000" cy="573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30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4084"/>
          </a:xfrm>
        </p:spPr>
        <p:txBody>
          <a:bodyPr>
            <a:noAutofit/>
          </a:bodyPr>
          <a:lstStyle/>
          <a:p>
            <a:r>
              <a:rPr lang="id-ID" sz="4800" b="1" dirty="0" smtClean="0"/>
              <a:t>Usus halus</a:t>
            </a:r>
            <a:endParaRPr lang="id-ID" sz="4800" b="1"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2717753875"/>
              </p:ext>
            </p:extLst>
          </p:nvPr>
        </p:nvGraphicFramePr>
        <p:xfrm>
          <a:off x="5486400" y="0"/>
          <a:ext cx="6705600" cy="649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0" y="1040179"/>
            <a:ext cx="5245768" cy="4410930"/>
          </a:xfrm>
        </p:spPr>
      </p:pic>
    </p:spTree>
    <p:extLst>
      <p:ext uri="{BB962C8B-B14F-4D97-AF65-F5344CB8AC3E}">
        <p14:creationId xmlns:p14="http://schemas.microsoft.com/office/powerpoint/2010/main" val="291891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673768"/>
          </a:xfrm>
        </p:spPr>
        <p:txBody>
          <a:bodyPr>
            <a:noAutofit/>
          </a:bodyPr>
          <a:lstStyle/>
          <a:p>
            <a:r>
              <a:rPr lang="id-ID" sz="4400" b="1" dirty="0" smtClean="0"/>
              <a:t>Enzim di dalam usus halus</a:t>
            </a:r>
            <a:endParaRPr lang="id-ID" sz="4400" b="1"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341290749"/>
              </p:ext>
            </p:extLst>
          </p:nvPr>
        </p:nvGraphicFramePr>
        <p:xfrm>
          <a:off x="0" y="847725"/>
          <a:ext cx="12192000" cy="5090160"/>
        </p:xfrm>
        <a:graphic>
          <a:graphicData uri="http://schemas.openxmlformats.org/drawingml/2006/table">
            <a:tbl>
              <a:tblPr firstRow="1" bandRow="1">
                <a:tableStyleId>{5202B0CA-FC54-4496-8BCA-5EF66A818D29}</a:tableStyleId>
              </a:tblPr>
              <a:tblGrid>
                <a:gridCol w="2487706"/>
                <a:gridCol w="9704294"/>
              </a:tblGrid>
              <a:tr h="370840">
                <a:tc>
                  <a:txBody>
                    <a:bodyPr/>
                    <a:lstStyle/>
                    <a:p>
                      <a:r>
                        <a:rPr lang="id-ID" sz="2800" dirty="0" smtClean="0"/>
                        <a:t>Enzim</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id-ID" sz="2800" dirty="0" smtClean="0"/>
                        <a:t>Fungsi</a:t>
                      </a:r>
                      <a:endParaRPr lang="id-ID" sz="2800" dirty="0"/>
                    </a:p>
                  </a:txBody>
                  <a:tcPr>
                    <a:lnL w="76200" cap="flat" cmpd="sng" algn="ctr">
                      <a:solidFill>
                        <a:schemeClr val="tx1"/>
                      </a:solidFill>
                      <a:prstDash val="solid"/>
                      <a:round/>
                      <a:headEnd type="none" w="med" len="med"/>
                      <a:tailEnd type="none" w="med" len="med"/>
                    </a:lnL>
                  </a:tcPr>
                </a:tc>
              </a:tr>
              <a:tr h="370840">
                <a:tc>
                  <a:txBody>
                    <a:bodyPr/>
                    <a:lstStyle/>
                    <a:p>
                      <a:r>
                        <a:rPr lang="id-ID" sz="2800" dirty="0" smtClean="0"/>
                        <a:t>Enterokinase</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id-ID" sz="2800" dirty="0" smtClean="0"/>
                        <a:t>mengaktifkan tripsinogen yang dihasilkan pankreas</a:t>
                      </a:r>
                      <a:endParaRPr lang="id-ID" sz="2800" dirty="0"/>
                    </a:p>
                  </a:txBody>
                  <a:tcPr>
                    <a:lnL w="76200" cap="flat" cmpd="sng" algn="ctr">
                      <a:solidFill>
                        <a:schemeClr val="tx1"/>
                      </a:solidFill>
                      <a:prstDash val="solid"/>
                      <a:round/>
                      <a:headEnd type="none" w="med" len="med"/>
                      <a:tailEnd type="none" w="med" len="med"/>
                    </a:lnL>
                  </a:tcPr>
                </a:tc>
              </a:tr>
              <a:tr h="370840">
                <a:tc>
                  <a:txBody>
                    <a:bodyPr/>
                    <a:lstStyle/>
                    <a:p>
                      <a:r>
                        <a:rPr lang="id-ID" sz="2800" dirty="0" smtClean="0"/>
                        <a:t>Erepsin/Dipeptidase</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id-ID" sz="2800" dirty="0" smtClean="0"/>
                        <a:t>mengubah dipeptida atau pepton menjadi asam amino</a:t>
                      </a:r>
                      <a:endParaRPr lang="id-ID" sz="2800" dirty="0"/>
                    </a:p>
                  </a:txBody>
                  <a:tcPr>
                    <a:lnL w="76200" cap="flat" cmpd="sng" algn="ctr">
                      <a:solidFill>
                        <a:schemeClr val="tx1"/>
                      </a:solidFill>
                      <a:prstDash val="solid"/>
                      <a:round/>
                      <a:headEnd type="none" w="med" len="med"/>
                      <a:tailEnd type="none" w="med" len="med"/>
                    </a:lnL>
                  </a:tcPr>
                </a:tc>
              </a:tr>
              <a:tr h="370840">
                <a:tc>
                  <a:txBody>
                    <a:bodyPr/>
                    <a:lstStyle/>
                    <a:p>
                      <a:r>
                        <a:rPr lang="id-ID" sz="2800" dirty="0" smtClean="0"/>
                        <a:t>Laktase</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id-ID" sz="2800" dirty="0" smtClean="0"/>
                        <a:t>mengubah laktosa menjadi glukosa</a:t>
                      </a:r>
                      <a:endParaRPr lang="id-ID" sz="2800" dirty="0"/>
                    </a:p>
                  </a:txBody>
                  <a:tcPr>
                    <a:lnL w="76200" cap="flat" cmpd="sng" algn="ctr">
                      <a:solidFill>
                        <a:schemeClr val="tx1"/>
                      </a:solidFill>
                      <a:prstDash val="solid"/>
                      <a:round/>
                      <a:headEnd type="none" w="med" len="med"/>
                      <a:tailEnd type="none" w="med" len="med"/>
                    </a:lnL>
                  </a:tcPr>
                </a:tc>
              </a:tr>
              <a:tr h="370840">
                <a:tc>
                  <a:txBody>
                    <a:bodyPr/>
                    <a:lstStyle/>
                    <a:p>
                      <a:r>
                        <a:rPr lang="id-ID" sz="2800" dirty="0" smtClean="0"/>
                        <a:t>Maltase</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it-IT" sz="2800" dirty="0" smtClean="0"/>
                        <a:t>berfungsi mengubah maltosa menjadi glukosa</a:t>
                      </a:r>
                      <a:endParaRPr lang="id-ID" sz="2800" dirty="0"/>
                    </a:p>
                  </a:txBody>
                  <a:tcPr>
                    <a:lnL w="76200" cap="flat" cmpd="sng" algn="ctr">
                      <a:solidFill>
                        <a:schemeClr val="tx1"/>
                      </a:solidFill>
                      <a:prstDash val="solid"/>
                      <a:round/>
                      <a:headEnd type="none" w="med" len="med"/>
                      <a:tailEnd type="none" w="med" len="med"/>
                    </a:lnL>
                  </a:tcPr>
                </a:tc>
              </a:tr>
              <a:tr h="370840">
                <a:tc>
                  <a:txBody>
                    <a:bodyPr/>
                    <a:lstStyle/>
                    <a:p>
                      <a:r>
                        <a:rPr lang="id-ID" sz="2800" dirty="0" smtClean="0"/>
                        <a:t>Disakarase</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id-ID" sz="2800" dirty="0" smtClean="0"/>
                        <a:t>mengubah disakarida menjadi monosakarida</a:t>
                      </a:r>
                      <a:endParaRPr lang="id-ID" sz="2800" dirty="0"/>
                    </a:p>
                  </a:txBody>
                  <a:tcPr>
                    <a:lnL w="76200" cap="flat" cmpd="sng" algn="ctr">
                      <a:solidFill>
                        <a:schemeClr val="tx1"/>
                      </a:solidFill>
                      <a:prstDash val="solid"/>
                      <a:round/>
                      <a:headEnd type="none" w="med" len="med"/>
                      <a:tailEnd type="none" w="med" len="med"/>
                    </a:lnL>
                  </a:tcPr>
                </a:tc>
              </a:tr>
              <a:tr h="370840">
                <a:tc>
                  <a:txBody>
                    <a:bodyPr/>
                    <a:lstStyle/>
                    <a:p>
                      <a:r>
                        <a:rPr lang="id-ID" sz="2800" dirty="0" smtClean="0"/>
                        <a:t>Peptidase</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pt-BR" sz="2800" dirty="0" smtClean="0"/>
                        <a:t>mengubah polipeptida menjadi asam amino</a:t>
                      </a:r>
                      <a:endParaRPr lang="id-ID" sz="2800" dirty="0"/>
                    </a:p>
                  </a:txBody>
                  <a:tcPr>
                    <a:lnL w="76200" cap="flat" cmpd="sng" algn="ctr">
                      <a:solidFill>
                        <a:schemeClr val="tx1"/>
                      </a:solidFill>
                      <a:prstDash val="solid"/>
                      <a:round/>
                      <a:headEnd type="none" w="med" len="med"/>
                      <a:tailEnd type="none" w="med" len="med"/>
                    </a:lnL>
                  </a:tcPr>
                </a:tc>
              </a:tr>
              <a:tr h="370840">
                <a:tc>
                  <a:txBody>
                    <a:bodyPr/>
                    <a:lstStyle/>
                    <a:p>
                      <a:r>
                        <a:rPr lang="id-ID" sz="2800" dirty="0" smtClean="0"/>
                        <a:t>Lipase</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id-ID" sz="2800" dirty="0" smtClean="0"/>
                        <a:t>mengubah trigliserida menjadi gliserol dan asam lemak</a:t>
                      </a:r>
                      <a:endParaRPr lang="id-ID" sz="2800" dirty="0"/>
                    </a:p>
                  </a:txBody>
                  <a:tcPr>
                    <a:lnL w="76200" cap="flat" cmpd="sng" algn="ctr">
                      <a:solidFill>
                        <a:schemeClr val="tx1"/>
                      </a:solidFill>
                      <a:prstDash val="solid"/>
                      <a:round/>
                      <a:headEnd type="none" w="med" len="med"/>
                      <a:tailEnd type="none" w="med" len="med"/>
                    </a:lnL>
                  </a:tcPr>
                </a:tc>
              </a:tr>
              <a:tr h="370840">
                <a:tc>
                  <a:txBody>
                    <a:bodyPr/>
                    <a:lstStyle/>
                    <a:p>
                      <a:r>
                        <a:rPr lang="id-ID" sz="2800" dirty="0" smtClean="0"/>
                        <a:t>Sukrase</a:t>
                      </a:r>
                      <a:endParaRPr lang="id-ID" sz="2800" dirty="0"/>
                    </a:p>
                  </a:txBody>
                  <a:tcPr>
                    <a:lnR w="76200" cap="flat" cmpd="sng" algn="ctr">
                      <a:solidFill>
                        <a:schemeClr val="tx1"/>
                      </a:solidFill>
                      <a:prstDash val="solid"/>
                      <a:round/>
                      <a:headEnd type="none" w="med" len="med"/>
                      <a:tailEnd type="none" w="med" len="med"/>
                    </a:lnR>
                  </a:tcPr>
                </a:tc>
                <a:tc>
                  <a:txBody>
                    <a:bodyPr/>
                    <a:lstStyle/>
                    <a:p>
                      <a:r>
                        <a:rPr lang="id-ID" sz="2800" dirty="0" smtClean="0"/>
                        <a:t>mengubah sukrosa menjadi fruktosa dan glukosa</a:t>
                      </a:r>
                      <a:endParaRPr lang="id-ID" sz="2800" dirty="0"/>
                    </a:p>
                  </a:txBody>
                  <a:tcPr>
                    <a:lnL w="762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0004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5958"/>
          </a:xfrm>
        </p:spPr>
        <p:txBody>
          <a:bodyPr>
            <a:noAutofit/>
          </a:bodyPr>
          <a:lstStyle/>
          <a:p>
            <a:r>
              <a:rPr lang="id-ID" sz="4800" b="1" dirty="0" smtClean="0"/>
              <a:t>Histofisiologi usus halus</a:t>
            </a:r>
            <a:endParaRPr lang="id-ID" sz="4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0367000"/>
              </p:ext>
            </p:extLst>
          </p:nvPr>
        </p:nvGraphicFramePr>
        <p:xfrm>
          <a:off x="0" y="746125"/>
          <a:ext cx="12192000" cy="5846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223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5642"/>
          </a:xfrm>
        </p:spPr>
        <p:txBody>
          <a:bodyPr>
            <a:noAutofit/>
          </a:bodyPr>
          <a:lstStyle/>
          <a:p>
            <a:pPr algn="ctr"/>
            <a:r>
              <a:rPr lang="id-ID" sz="4400" b="1" dirty="0" smtClean="0"/>
              <a:t>Mekanisme kerja usus halus</a:t>
            </a:r>
            <a:endParaRPr lang="id-ID" sz="4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2110127"/>
              </p:ext>
            </p:extLst>
          </p:nvPr>
        </p:nvGraphicFramePr>
        <p:xfrm>
          <a:off x="0" y="625475"/>
          <a:ext cx="12192000" cy="5967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49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98881487"/>
              </p:ext>
            </p:extLst>
          </p:nvPr>
        </p:nvGraphicFramePr>
        <p:xfrm>
          <a:off x="0" y="0"/>
          <a:ext cx="12192000" cy="656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130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3768"/>
          </a:xfrm>
        </p:spPr>
        <p:txBody>
          <a:bodyPr>
            <a:noAutofit/>
          </a:bodyPr>
          <a:lstStyle/>
          <a:p>
            <a:r>
              <a:rPr lang="id-ID" sz="4800" b="1" dirty="0" smtClean="0"/>
              <a:t>Usus Besar</a:t>
            </a:r>
            <a:endParaRPr lang="id-ID" sz="48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628495972"/>
              </p:ext>
            </p:extLst>
          </p:nvPr>
        </p:nvGraphicFramePr>
        <p:xfrm>
          <a:off x="0" y="679450"/>
          <a:ext cx="6376988" cy="593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545263" y="0"/>
            <a:ext cx="5595937" cy="6617368"/>
          </a:xfrm>
        </p:spPr>
      </p:pic>
    </p:spTree>
    <p:extLst>
      <p:ext uri="{BB962C8B-B14F-4D97-AF65-F5344CB8AC3E}">
        <p14:creationId xmlns:p14="http://schemas.microsoft.com/office/powerpoint/2010/main" val="385073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1895"/>
          </a:xfrm>
        </p:spPr>
        <p:txBody>
          <a:bodyPr>
            <a:normAutofit/>
          </a:bodyPr>
          <a:lstStyle/>
          <a:p>
            <a:r>
              <a:rPr lang="id-ID" sz="4000" b="1" dirty="0" smtClean="0"/>
              <a:t>Gambar penampang sistem digestif manusia</a:t>
            </a:r>
            <a:endParaRPr lang="id-ID" sz="4000" b="1" dirty="0"/>
          </a:p>
        </p:txBody>
      </p:sp>
      <p:pic>
        <p:nvPicPr>
          <p:cNvPr id="4" name="Content Placeholder 6"/>
          <p:cNvPicPr>
            <a:picLocks noGrp="1" noChangeAspect="1"/>
          </p:cNvPicPr>
          <p:nvPr>
            <p:ph idx="1"/>
          </p:nvPr>
        </p:nvPicPr>
        <p:blipFill>
          <a:blip r:embed="rId2"/>
          <a:stretch>
            <a:fillRect/>
          </a:stretch>
        </p:blipFill>
        <p:spPr>
          <a:xfrm>
            <a:off x="0" y="721895"/>
            <a:ext cx="12192000" cy="5891764"/>
          </a:xfrm>
          <a:prstGeom prst="rect">
            <a:avLst/>
          </a:prstGeom>
        </p:spPr>
      </p:pic>
    </p:spTree>
    <p:extLst>
      <p:ext uri="{BB962C8B-B14F-4D97-AF65-F5344CB8AC3E}">
        <p14:creationId xmlns:p14="http://schemas.microsoft.com/office/powerpoint/2010/main" val="20563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745958"/>
          </a:xfrm>
        </p:spPr>
        <p:txBody>
          <a:bodyPr>
            <a:normAutofit/>
          </a:bodyPr>
          <a:lstStyle/>
          <a:p>
            <a:r>
              <a:rPr lang="id-ID" sz="4400" b="1" dirty="0" smtClean="0"/>
              <a:t>Apa yg terjadi pada secum &amp; colon ?</a:t>
            </a:r>
            <a:endParaRPr lang="id-ID" sz="4400"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4974159"/>
              </p:ext>
            </p:extLst>
          </p:nvPr>
        </p:nvGraphicFramePr>
        <p:xfrm>
          <a:off x="0" y="992188"/>
          <a:ext cx="12192000" cy="5600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661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1895"/>
          </a:xfrm>
        </p:spPr>
        <p:txBody>
          <a:bodyPr>
            <a:normAutofit/>
          </a:bodyPr>
          <a:lstStyle/>
          <a:p>
            <a:r>
              <a:rPr lang="id-ID" sz="4400" b="1" dirty="0" smtClean="0"/>
              <a:t>Bagaimana bisa terjadi feses mengeras ???</a:t>
            </a:r>
            <a:endParaRPr lang="id-ID" sz="4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9044623"/>
              </p:ext>
            </p:extLst>
          </p:nvPr>
        </p:nvGraphicFramePr>
        <p:xfrm>
          <a:off x="0" y="944563"/>
          <a:ext cx="12192000" cy="567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13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5958"/>
          </a:xfrm>
        </p:spPr>
        <p:txBody>
          <a:bodyPr>
            <a:noAutofit/>
          </a:bodyPr>
          <a:lstStyle/>
          <a:p>
            <a:pPr algn="ctr"/>
            <a:r>
              <a:rPr lang="id-ID" sz="4800" b="1" dirty="0" smtClean="0"/>
              <a:t>Fungsi utama dari colon :</a:t>
            </a:r>
            <a:endParaRPr lang="id-ID" sz="4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6905040"/>
              </p:ext>
            </p:extLst>
          </p:nvPr>
        </p:nvGraphicFramePr>
        <p:xfrm>
          <a:off x="0" y="944563"/>
          <a:ext cx="12192000" cy="567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671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97832"/>
          </a:xfrm>
        </p:spPr>
        <p:txBody>
          <a:bodyPr>
            <a:noAutofit/>
          </a:bodyPr>
          <a:lstStyle/>
          <a:p>
            <a:r>
              <a:rPr lang="id-ID" sz="4800" b="1" dirty="0" smtClean="0"/>
              <a:t>Anus</a:t>
            </a:r>
            <a:endParaRPr lang="id-ID" sz="4800" b="1" dirty="0"/>
          </a:p>
        </p:txBody>
      </p:sp>
      <p:sp>
        <p:nvSpPr>
          <p:cNvPr id="3" name="Content Placeholder 2"/>
          <p:cNvSpPr>
            <a:spLocks noGrp="1"/>
          </p:cNvSpPr>
          <p:nvPr>
            <p:ph idx="1"/>
          </p:nvPr>
        </p:nvSpPr>
        <p:spPr>
          <a:xfrm>
            <a:off x="0" y="890336"/>
            <a:ext cx="12192000" cy="5678905"/>
          </a:xfrm>
        </p:spPr>
        <p:txBody>
          <a:bodyPr>
            <a:normAutofit/>
          </a:bodyPr>
          <a:lstStyle/>
          <a:p>
            <a:r>
              <a:rPr lang="id-ID" sz="3200" dirty="0"/>
              <a:t>Pada daerah anus, membran mukosa mempunyai sekelompok </a:t>
            </a:r>
            <a:r>
              <a:rPr lang="id-ID" sz="3200" dirty="0" smtClean="0"/>
              <a:t>lipatan longitudinal</a:t>
            </a:r>
            <a:r>
              <a:rPr lang="id-ID" sz="3200" dirty="0"/>
              <a:t>, collum rectails Morgagni. </a:t>
            </a:r>
            <a:endParaRPr lang="id-ID" sz="3200" dirty="0" smtClean="0"/>
          </a:p>
          <a:p>
            <a:r>
              <a:rPr lang="id-ID" sz="3200" dirty="0" smtClean="0"/>
              <a:t>Sekitar </a:t>
            </a:r>
            <a:r>
              <a:rPr lang="id-ID" sz="3200" dirty="0"/>
              <a:t>2 cm di atas lubang anus </a:t>
            </a:r>
            <a:r>
              <a:rPr lang="id-ID" sz="3200" dirty="0" smtClean="0"/>
              <a:t>mukosa usus </a:t>
            </a:r>
            <a:r>
              <a:rPr lang="id-ID" sz="3200" dirty="0"/>
              <a:t>diganti oleh epitel berlapis gepeng. </a:t>
            </a:r>
            <a:endParaRPr lang="id-ID" sz="3200" dirty="0" smtClean="0"/>
          </a:p>
          <a:p>
            <a:r>
              <a:rPr lang="id-ID" sz="3200" dirty="0" smtClean="0"/>
              <a:t>Pada </a:t>
            </a:r>
            <a:r>
              <a:rPr lang="id-ID" sz="3200" dirty="0"/>
              <a:t>daerah ini, lamina </a:t>
            </a:r>
            <a:r>
              <a:rPr lang="id-ID" sz="3200" dirty="0" smtClean="0"/>
              <a:t>propria mengandung </a:t>
            </a:r>
            <a:r>
              <a:rPr lang="id-ID" sz="3200" dirty="0"/>
              <a:t>pleksus vena-vena besar yang bila melebar berlebihan dan </a:t>
            </a:r>
            <a:r>
              <a:rPr lang="id-ID" sz="3200" dirty="0" smtClean="0"/>
              <a:t>mengalami varikosa </a:t>
            </a:r>
            <a:r>
              <a:rPr lang="id-ID" sz="3200" dirty="0"/>
              <a:t>mengakibtakan hemoroid</a:t>
            </a:r>
            <a:endParaRPr lang="id-ID" sz="3200" dirty="0"/>
          </a:p>
        </p:txBody>
      </p:sp>
    </p:spTree>
    <p:extLst>
      <p:ext uri="{BB962C8B-B14F-4D97-AF65-F5344CB8AC3E}">
        <p14:creationId xmlns:p14="http://schemas.microsoft.com/office/powerpoint/2010/main" val="262654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845496988"/>
              </p:ext>
            </p:extLst>
          </p:nvPr>
        </p:nvGraphicFramePr>
        <p:xfrm>
          <a:off x="5416614" y="720000"/>
          <a:ext cx="6775385" cy="5789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0" y="0"/>
            <a:ext cx="10261299" cy="720000"/>
          </a:xfrm>
        </p:spPr>
        <p:txBody>
          <a:bodyPr>
            <a:normAutofit/>
          </a:bodyPr>
          <a:lstStyle/>
          <a:p>
            <a:r>
              <a:rPr lang="id-ID" sz="4400" b="1" dirty="0" smtClean="0"/>
              <a:t>Sign and Symptom of Dysfunction</a:t>
            </a:r>
            <a:endParaRPr lang="id-ID" sz="4400" b="1" dirty="0"/>
          </a:p>
        </p:txBody>
      </p:sp>
      <p:pic>
        <p:nvPicPr>
          <p:cNvPr id="8" name="Content Placeholder 7"/>
          <p:cNvPicPr>
            <a:picLocks noGrp="1" noChangeAspect="1"/>
          </p:cNvPicPr>
          <p:nvPr>
            <p:ph sz="half" idx="1"/>
          </p:nvPr>
        </p:nvPicPr>
        <p:blipFill>
          <a:blip r:embed="rId7"/>
          <a:stretch>
            <a:fillRect/>
          </a:stretch>
        </p:blipFill>
        <p:spPr>
          <a:xfrm>
            <a:off x="190800" y="1588168"/>
            <a:ext cx="5040313" cy="3807247"/>
          </a:xfrm>
          <a:prstGeom prst="rect">
            <a:avLst/>
          </a:prstGeom>
        </p:spPr>
      </p:pic>
    </p:spTree>
    <p:extLst>
      <p:ext uri="{BB962C8B-B14F-4D97-AF65-F5344CB8AC3E}">
        <p14:creationId xmlns:p14="http://schemas.microsoft.com/office/powerpoint/2010/main" val="226930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5337776" y="720000"/>
            <a:ext cx="6854223" cy="5784094"/>
          </a:xfrm>
        </p:spPr>
        <p:txBody>
          <a:bodyPr>
            <a:noAutofit/>
          </a:bodyPr>
          <a:lstStyle/>
          <a:p>
            <a:r>
              <a:rPr lang="id-ID" sz="2400" dirty="0" smtClean="0"/>
              <a:t>The patient history</a:t>
            </a:r>
          </a:p>
          <a:p>
            <a:r>
              <a:rPr lang="id-ID" sz="2400" dirty="0" smtClean="0"/>
              <a:t>Physical Examination</a:t>
            </a:r>
          </a:p>
          <a:p>
            <a:r>
              <a:rPr lang="id-ID" sz="2400" dirty="0" smtClean="0"/>
              <a:t>Laboratory Test</a:t>
            </a:r>
          </a:p>
          <a:p>
            <a:r>
              <a:rPr lang="id-ID" sz="2400" dirty="0" smtClean="0"/>
              <a:t>Radiology </a:t>
            </a:r>
          </a:p>
          <a:p>
            <a:pPr lvl="1"/>
            <a:r>
              <a:rPr lang="id-ID" sz="2000" dirty="0" smtClean="0"/>
              <a:t>Upper GI Series</a:t>
            </a:r>
          </a:p>
          <a:p>
            <a:pPr lvl="1"/>
            <a:r>
              <a:rPr lang="id-ID" sz="2000" dirty="0" smtClean="0"/>
              <a:t>Lower GI Series</a:t>
            </a:r>
          </a:p>
          <a:p>
            <a:r>
              <a:rPr lang="id-ID" sz="2400" dirty="0" smtClean="0"/>
              <a:t>Imaging Studies</a:t>
            </a:r>
          </a:p>
          <a:p>
            <a:pPr lvl="1"/>
            <a:r>
              <a:rPr lang="id-ID" sz="2000" dirty="0" smtClean="0"/>
              <a:t>USG</a:t>
            </a:r>
          </a:p>
          <a:p>
            <a:pPr lvl="1"/>
            <a:r>
              <a:rPr lang="id-ID" sz="2000" dirty="0" smtClean="0"/>
              <a:t>Computed Tomography (CT SCAN)</a:t>
            </a:r>
          </a:p>
          <a:p>
            <a:pPr lvl="1"/>
            <a:r>
              <a:rPr lang="id-ID" sz="2000" dirty="0" smtClean="0"/>
              <a:t>Radionuclide Imaging (Radio Isotop)</a:t>
            </a:r>
          </a:p>
          <a:p>
            <a:pPr lvl="1"/>
            <a:r>
              <a:rPr lang="id-ID" sz="2000" dirty="0" smtClean="0"/>
              <a:t>Magnetic Resonance Imaging (MRI)</a:t>
            </a:r>
          </a:p>
          <a:p>
            <a:r>
              <a:rPr lang="id-ID" sz="2400" dirty="0" smtClean="0"/>
              <a:t>Endoscopy</a:t>
            </a:r>
            <a:endParaRPr lang="id-ID" sz="2400" dirty="0"/>
          </a:p>
        </p:txBody>
      </p:sp>
      <p:sp>
        <p:nvSpPr>
          <p:cNvPr id="3" name="Slide Number Placeholder 2"/>
          <p:cNvSpPr>
            <a:spLocks noGrp="1"/>
          </p:cNvSpPr>
          <p:nvPr>
            <p:ph type="sldNum" sz="quarter" idx="4294967295"/>
          </p:nvPr>
        </p:nvSpPr>
        <p:spPr>
          <a:xfrm>
            <a:off x="11415917" y="6108299"/>
            <a:ext cx="371196" cy="331932"/>
          </a:xfrm>
          <a:prstGeom prst="rect">
            <a:avLst/>
          </a:prstGeom>
        </p:spPr>
        <p:txBody>
          <a:bodyPr/>
          <a:lstStyle/>
          <a:p>
            <a:fld id="{058DB212-BFA2-403F-85EF-DFD3FF6D973A}" type="slidenum">
              <a:rPr lang="en-ZA" smtClean="0"/>
              <a:pPr/>
              <a:t>35</a:t>
            </a:fld>
            <a:endParaRPr lang="en-ZA" dirty="0"/>
          </a:p>
        </p:txBody>
      </p:sp>
      <p:sp>
        <p:nvSpPr>
          <p:cNvPr id="4" name="Title 3"/>
          <p:cNvSpPr>
            <a:spLocks noGrp="1"/>
          </p:cNvSpPr>
          <p:nvPr>
            <p:ph type="title"/>
          </p:nvPr>
        </p:nvSpPr>
        <p:spPr>
          <a:xfrm>
            <a:off x="207128" y="0"/>
            <a:ext cx="10261299" cy="720000"/>
          </a:xfrm>
        </p:spPr>
        <p:txBody>
          <a:bodyPr>
            <a:normAutofit/>
          </a:bodyPr>
          <a:lstStyle/>
          <a:p>
            <a:r>
              <a:rPr lang="id-ID" sz="4400" b="1" dirty="0" smtClean="0"/>
              <a:t>Enforcement </a:t>
            </a:r>
            <a:r>
              <a:rPr lang="id-ID" sz="4400" b="1" dirty="0"/>
              <a:t>of diagnosis</a:t>
            </a:r>
          </a:p>
        </p:txBody>
      </p:sp>
      <p:pic>
        <p:nvPicPr>
          <p:cNvPr id="7" name="Content Placeholder 6"/>
          <p:cNvPicPr>
            <a:picLocks noGrp="1" noChangeAspect="1"/>
          </p:cNvPicPr>
          <p:nvPr>
            <p:ph sz="half" idx="1"/>
          </p:nvPr>
        </p:nvPicPr>
        <p:blipFill>
          <a:blip r:embed="rId2"/>
          <a:stretch>
            <a:fillRect/>
          </a:stretch>
        </p:blipFill>
        <p:spPr>
          <a:xfrm>
            <a:off x="207128" y="2071163"/>
            <a:ext cx="5040313" cy="2716382"/>
          </a:xfrm>
          <a:prstGeom prst="rect">
            <a:avLst/>
          </a:prstGeom>
        </p:spPr>
      </p:pic>
    </p:spTree>
    <p:extLst>
      <p:ext uri="{BB962C8B-B14F-4D97-AF65-F5344CB8AC3E}">
        <p14:creationId xmlns:p14="http://schemas.microsoft.com/office/powerpoint/2010/main" val="72538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5397811" y="1082600"/>
            <a:ext cx="6389302" cy="5541224"/>
          </a:xfrm>
        </p:spPr>
        <p:txBody>
          <a:bodyPr/>
          <a:lstStyle/>
          <a:p>
            <a:r>
              <a:rPr lang="id-ID" sz="3200" dirty="0" smtClean="0"/>
              <a:t>Fungsi untuk :</a:t>
            </a:r>
          </a:p>
          <a:p>
            <a:pPr lvl="1"/>
            <a:r>
              <a:rPr lang="id-ID" sz="2800" dirty="0" smtClean="0"/>
              <a:t>Test fungsi organ</a:t>
            </a:r>
          </a:p>
          <a:p>
            <a:pPr lvl="1"/>
            <a:r>
              <a:rPr lang="id-ID" sz="2800" dirty="0" smtClean="0"/>
              <a:t>Mengetahui gangguan GI secara pasti, melalui :</a:t>
            </a:r>
          </a:p>
          <a:p>
            <a:pPr lvl="2"/>
            <a:r>
              <a:rPr lang="id-ID" sz="2400" dirty="0" smtClean="0"/>
              <a:t>Status cairan</a:t>
            </a:r>
            <a:endParaRPr lang="id-ID" sz="2400" dirty="0"/>
          </a:p>
          <a:p>
            <a:pPr lvl="2"/>
            <a:r>
              <a:rPr lang="id-ID" sz="2400" dirty="0" smtClean="0"/>
              <a:t>Status nutrisi</a:t>
            </a:r>
          </a:p>
          <a:p>
            <a:pPr lvl="2"/>
            <a:r>
              <a:rPr lang="id-ID" sz="2400" dirty="0" smtClean="0"/>
              <a:t>Fungsi organ abdomen</a:t>
            </a:r>
          </a:p>
          <a:p>
            <a:pPr lvl="1"/>
            <a:r>
              <a:rPr lang="id-ID" sz="2800" dirty="0" smtClean="0"/>
              <a:t>Evaluasi efektivitas terapi</a:t>
            </a:r>
          </a:p>
          <a:p>
            <a:r>
              <a:rPr lang="id-ID" sz="3200" dirty="0" smtClean="0"/>
              <a:t>Hasil berupa Co Albumin Low </a:t>
            </a:r>
            <a:r>
              <a:rPr lang="id-ID" sz="3200" dirty="0" smtClean="0">
                <a:sym typeface="Wingdings" panose="05000000000000000000" pitchFamily="2" charset="2"/>
              </a:rPr>
              <a:t> Malnutrisi, Dysfunction hepatic,Chrown Disease</a:t>
            </a:r>
            <a:endParaRPr lang="id-ID" sz="3200" dirty="0"/>
          </a:p>
        </p:txBody>
      </p:sp>
      <p:sp>
        <p:nvSpPr>
          <p:cNvPr id="3" name="Slide Number Placeholder 2"/>
          <p:cNvSpPr>
            <a:spLocks noGrp="1"/>
          </p:cNvSpPr>
          <p:nvPr>
            <p:ph type="sldNum" sz="quarter" idx="4294967295"/>
          </p:nvPr>
        </p:nvSpPr>
        <p:spPr>
          <a:xfrm>
            <a:off x="11415917" y="6108299"/>
            <a:ext cx="371196" cy="331932"/>
          </a:xfrm>
          <a:prstGeom prst="rect">
            <a:avLst/>
          </a:prstGeom>
        </p:spPr>
        <p:txBody>
          <a:bodyPr/>
          <a:lstStyle/>
          <a:p>
            <a:fld id="{058DB212-BFA2-403F-85EF-DFD3FF6D973A}" type="slidenum">
              <a:rPr lang="en-ZA" smtClean="0"/>
              <a:pPr/>
              <a:t>36</a:t>
            </a:fld>
            <a:endParaRPr lang="en-ZA" dirty="0"/>
          </a:p>
        </p:txBody>
      </p:sp>
      <p:sp>
        <p:nvSpPr>
          <p:cNvPr id="4" name="Title 3"/>
          <p:cNvSpPr>
            <a:spLocks noGrp="1"/>
          </p:cNvSpPr>
          <p:nvPr>
            <p:ph type="title"/>
          </p:nvPr>
        </p:nvSpPr>
        <p:spPr>
          <a:xfrm>
            <a:off x="0" y="0"/>
            <a:ext cx="10261299" cy="720000"/>
          </a:xfrm>
        </p:spPr>
        <p:txBody>
          <a:bodyPr>
            <a:normAutofit/>
          </a:bodyPr>
          <a:lstStyle/>
          <a:p>
            <a:r>
              <a:rPr lang="id-ID" sz="4000" b="1" dirty="0" smtClean="0"/>
              <a:t>Laboratory and Microbiology Test</a:t>
            </a:r>
            <a:endParaRPr lang="id-ID" sz="4000" b="1" dirty="0"/>
          </a:p>
        </p:txBody>
      </p:sp>
      <p:pic>
        <p:nvPicPr>
          <p:cNvPr id="6" name="Content Placeholder 5"/>
          <p:cNvPicPr>
            <a:picLocks noGrp="1" noChangeAspect="1"/>
          </p:cNvPicPr>
          <p:nvPr>
            <p:ph sz="half" idx="1"/>
          </p:nvPr>
        </p:nvPicPr>
        <p:blipFill>
          <a:blip r:embed="rId2"/>
          <a:stretch>
            <a:fillRect/>
          </a:stretch>
        </p:blipFill>
        <p:spPr>
          <a:xfrm>
            <a:off x="176512" y="2197928"/>
            <a:ext cx="5040313" cy="3364408"/>
          </a:xfrm>
          <a:prstGeom prst="rect">
            <a:avLst/>
          </a:prstGeom>
        </p:spPr>
      </p:pic>
    </p:spTree>
    <p:extLst>
      <p:ext uri="{BB962C8B-B14F-4D97-AF65-F5344CB8AC3E}">
        <p14:creationId xmlns:p14="http://schemas.microsoft.com/office/powerpoint/2010/main" val="423442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nvPr>
        </p:nvGraphicFramePr>
        <p:xfrm>
          <a:off x="179649" y="1205818"/>
          <a:ext cx="11236268" cy="4902480"/>
        </p:xfrm>
        <a:graphic>
          <a:graphicData uri="http://schemas.openxmlformats.org/drawingml/2006/table">
            <a:tbl>
              <a:tblPr firstRow="1" bandRow="1">
                <a:tableStyleId>{5C22544A-7EE6-4342-B048-85BDC9FD1C3A}</a:tableStyleId>
              </a:tblPr>
              <a:tblGrid>
                <a:gridCol w="651112"/>
                <a:gridCol w="6839733"/>
                <a:gridCol w="3745423"/>
              </a:tblGrid>
              <a:tr h="580034">
                <a:tc>
                  <a:txBody>
                    <a:bodyPr/>
                    <a:lstStyle/>
                    <a:p>
                      <a:r>
                        <a:rPr lang="id-ID" sz="2400" dirty="0" smtClean="0"/>
                        <a:t>No</a:t>
                      </a:r>
                      <a:endParaRPr lang="id-ID" sz="2400" dirty="0"/>
                    </a:p>
                  </a:txBody>
                  <a:tcPr/>
                </a:tc>
                <a:tc>
                  <a:txBody>
                    <a:bodyPr/>
                    <a:lstStyle/>
                    <a:p>
                      <a:r>
                        <a:rPr lang="id-ID" sz="2400" dirty="0" smtClean="0"/>
                        <a:t>Jenis Pemeriksaan </a:t>
                      </a:r>
                      <a:endParaRPr lang="id-ID" sz="2400" dirty="0"/>
                    </a:p>
                  </a:txBody>
                  <a:tcPr/>
                </a:tc>
                <a:tc>
                  <a:txBody>
                    <a:bodyPr/>
                    <a:lstStyle/>
                    <a:p>
                      <a:r>
                        <a:rPr lang="id-ID" sz="2400" dirty="0" smtClean="0"/>
                        <a:t>Nilai Normal</a:t>
                      </a:r>
                      <a:endParaRPr lang="id-ID" sz="2400" dirty="0"/>
                    </a:p>
                  </a:txBody>
                  <a:tcPr/>
                </a:tc>
              </a:tr>
              <a:tr h="580034">
                <a:tc>
                  <a:txBody>
                    <a:bodyPr/>
                    <a:lstStyle/>
                    <a:p>
                      <a:r>
                        <a:rPr lang="id-ID" sz="2400" dirty="0" smtClean="0"/>
                        <a:t>1</a:t>
                      </a:r>
                      <a:endParaRPr lang="id-ID" sz="2400" dirty="0"/>
                    </a:p>
                  </a:txBody>
                  <a:tcPr/>
                </a:tc>
                <a:tc>
                  <a:txBody>
                    <a:bodyPr/>
                    <a:lstStyle/>
                    <a:p>
                      <a:r>
                        <a:rPr lang="id-ID" sz="2400" dirty="0" smtClean="0"/>
                        <a:t>Albumin</a:t>
                      </a:r>
                      <a:endParaRPr lang="id-ID" sz="2400" dirty="0"/>
                    </a:p>
                  </a:txBody>
                  <a:tcPr/>
                </a:tc>
                <a:tc>
                  <a:txBody>
                    <a:bodyPr/>
                    <a:lstStyle/>
                    <a:p>
                      <a:r>
                        <a:rPr lang="id-ID" sz="2400" dirty="0" smtClean="0"/>
                        <a:t>3,2 – 5 g/dL</a:t>
                      </a:r>
                      <a:endParaRPr lang="id-ID" sz="2400" dirty="0"/>
                    </a:p>
                  </a:txBody>
                  <a:tcPr/>
                </a:tc>
              </a:tr>
              <a:tr h="1001155">
                <a:tc>
                  <a:txBody>
                    <a:bodyPr/>
                    <a:lstStyle/>
                    <a:p>
                      <a:r>
                        <a:rPr lang="id-ID" sz="2400" dirty="0" smtClean="0"/>
                        <a:t>2</a:t>
                      </a:r>
                      <a:endParaRPr lang="id-ID" sz="2400" dirty="0"/>
                    </a:p>
                  </a:txBody>
                  <a:tcPr/>
                </a:tc>
                <a:tc>
                  <a:txBody>
                    <a:bodyPr/>
                    <a:lstStyle/>
                    <a:p>
                      <a:r>
                        <a:rPr lang="id-ID" sz="2400" dirty="0" smtClean="0"/>
                        <a:t>ALT/SGPT </a:t>
                      </a:r>
                    </a:p>
                    <a:p>
                      <a:r>
                        <a:rPr lang="id-ID" sz="2400" dirty="0" smtClean="0"/>
                        <a:t>Alanin</a:t>
                      </a:r>
                      <a:r>
                        <a:rPr lang="id-ID" sz="2400" baseline="0" dirty="0" smtClean="0"/>
                        <a:t> Amino – Tranferase</a:t>
                      </a:r>
                      <a:endParaRPr lang="id-ID" sz="2400" dirty="0"/>
                    </a:p>
                  </a:txBody>
                  <a:tcPr/>
                </a:tc>
                <a:tc>
                  <a:txBody>
                    <a:bodyPr/>
                    <a:lstStyle/>
                    <a:p>
                      <a:r>
                        <a:rPr lang="id-ID" sz="2400" dirty="0" smtClean="0"/>
                        <a:t>&lt; 35 IU/L</a:t>
                      </a:r>
                      <a:endParaRPr lang="id-ID" sz="2400" dirty="0"/>
                    </a:p>
                  </a:txBody>
                  <a:tcPr/>
                </a:tc>
              </a:tr>
              <a:tr h="1001155">
                <a:tc>
                  <a:txBody>
                    <a:bodyPr/>
                    <a:lstStyle/>
                    <a:p>
                      <a:r>
                        <a:rPr lang="id-ID" sz="2400" dirty="0" smtClean="0"/>
                        <a:t>3</a:t>
                      </a:r>
                      <a:endParaRPr lang="id-ID" sz="2400" dirty="0"/>
                    </a:p>
                  </a:txBody>
                  <a:tcPr/>
                </a:tc>
                <a:tc>
                  <a:txBody>
                    <a:bodyPr/>
                    <a:lstStyle/>
                    <a:p>
                      <a:r>
                        <a:rPr lang="id-ID" sz="2400" dirty="0" smtClean="0"/>
                        <a:t>AST/SGOT</a:t>
                      </a:r>
                    </a:p>
                    <a:p>
                      <a:r>
                        <a:rPr lang="id-ID" sz="2400" dirty="0" smtClean="0"/>
                        <a:t>Aspartate</a:t>
                      </a:r>
                      <a:r>
                        <a:rPr lang="id-ID" sz="2400" baseline="0" dirty="0" smtClean="0"/>
                        <a:t> amino – Tranferase</a:t>
                      </a:r>
                      <a:endParaRPr lang="id-ID" sz="2400" dirty="0"/>
                    </a:p>
                  </a:txBody>
                  <a:tcPr/>
                </a:tc>
                <a:tc>
                  <a:txBody>
                    <a:bodyPr/>
                    <a:lstStyle/>
                    <a:p>
                      <a:r>
                        <a:rPr lang="id-ID" sz="2400" dirty="0" smtClean="0"/>
                        <a:t>&lt; 35 IU/L</a:t>
                      </a:r>
                      <a:endParaRPr lang="id-ID" sz="2400" dirty="0"/>
                    </a:p>
                  </a:txBody>
                  <a:tcPr/>
                </a:tc>
              </a:tr>
              <a:tr h="580034">
                <a:tc>
                  <a:txBody>
                    <a:bodyPr/>
                    <a:lstStyle/>
                    <a:p>
                      <a:r>
                        <a:rPr lang="id-ID" sz="2400" dirty="0" smtClean="0"/>
                        <a:t>4</a:t>
                      </a:r>
                      <a:endParaRPr lang="id-ID" sz="2400" dirty="0"/>
                    </a:p>
                  </a:txBody>
                  <a:tcPr/>
                </a:tc>
                <a:tc>
                  <a:txBody>
                    <a:bodyPr/>
                    <a:lstStyle/>
                    <a:p>
                      <a:r>
                        <a:rPr lang="id-ID" sz="2400" dirty="0" smtClean="0"/>
                        <a:t>Protein total</a:t>
                      </a:r>
                      <a:endParaRPr lang="id-ID" sz="2400" dirty="0"/>
                    </a:p>
                  </a:txBody>
                  <a:tcPr/>
                </a:tc>
                <a:tc>
                  <a:txBody>
                    <a:bodyPr/>
                    <a:lstStyle/>
                    <a:p>
                      <a:r>
                        <a:rPr lang="id-ID" sz="2400" dirty="0" smtClean="0"/>
                        <a:t>6,5 – 7,9 g/dL</a:t>
                      </a:r>
                      <a:endParaRPr lang="id-ID" sz="2400" dirty="0"/>
                    </a:p>
                  </a:txBody>
                  <a:tcPr/>
                </a:tc>
              </a:tr>
              <a:tr h="580034">
                <a:tc>
                  <a:txBody>
                    <a:bodyPr/>
                    <a:lstStyle/>
                    <a:p>
                      <a:r>
                        <a:rPr lang="id-ID" sz="2400" dirty="0" smtClean="0"/>
                        <a:t>5</a:t>
                      </a:r>
                      <a:endParaRPr lang="id-ID" sz="2400" dirty="0"/>
                    </a:p>
                  </a:txBody>
                  <a:tcPr/>
                </a:tc>
                <a:tc>
                  <a:txBody>
                    <a:bodyPr/>
                    <a:lstStyle/>
                    <a:p>
                      <a:r>
                        <a:rPr lang="id-ID" sz="2400" dirty="0" smtClean="0"/>
                        <a:t>Billirubin direct</a:t>
                      </a:r>
                      <a:endParaRPr lang="id-ID" sz="2400" dirty="0"/>
                    </a:p>
                  </a:txBody>
                  <a:tcPr/>
                </a:tc>
                <a:tc>
                  <a:txBody>
                    <a:bodyPr/>
                    <a:lstStyle/>
                    <a:p>
                      <a:r>
                        <a:rPr lang="id-ID" sz="2400" dirty="0" smtClean="0"/>
                        <a:t>0 – 0,3 mg/dL</a:t>
                      </a:r>
                      <a:endParaRPr lang="id-ID" sz="2400" dirty="0"/>
                    </a:p>
                  </a:txBody>
                  <a:tcPr/>
                </a:tc>
              </a:tr>
              <a:tr h="580034">
                <a:tc>
                  <a:txBody>
                    <a:bodyPr/>
                    <a:lstStyle/>
                    <a:p>
                      <a:r>
                        <a:rPr lang="id-ID" sz="2400" dirty="0" smtClean="0"/>
                        <a:t>6</a:t>
                      </a:r>
                      <a:endParaRPr lang="id-ID" sz="2400" dirty="0"/>
                    </a:p>
                  </a:txBody>
                  <a:tcPr/>
                </a:tc>
                <a:tc>
                  <a:txBody>
                    <a:bodyPr/>
                    <a:lstStyle/>
                    <a:p>
                      <a:r>
                        <a:rPr lang="id-ID" sz="2400" dirty="0" smtClean="0"/>
                        <a:t>Bilirubin total</a:t>
                      </a:r>
                      <a:endParaRPr lang="id-ID" sz="2400" dirty="0"/>
                    </a:p>
                  </a:txBody>
                  <a:tcPr/>
                </a:tc>
                <a:tc>
                  <a:txBody>
                    <a:bodyPr/>
                    <a:lstStyle/>
                    <a:p>
                      <a:r>
                        <a:rPr lang="id-ID" sz="2400" dirty="0" smtClean="0"/>
                        <a:t>0,1 –</a:t>
                      </a:r>
                      <a:r>
                        <a:rPr lang="id-ID" sz="2400" baseline="0" dirty="0" smtClean="0"/>
                        <a:t> 1,2 mg/dL</a:t>
                      </a:r>
                      <a:endParaRPr lang="id-ID" sz="2400" dirty="0"/>
                    </a:p>
                  </a:txBody>
                  <a:tcPr/>
                </a:tc>
              </a:tr>
            </a:tbl>
          </a:graphicData>
        </a:graphic>
      </p:graphicFrame>
      <p:sp>
        <p:nvSpPr>
          <p:cNvPr id="4" name="Title 3"/>
          <p:cNvSpPr>
            <a:spLocks noGrp="1"/>
          </p:cNvSpPr>
          <p:nvPr>
            <p:ph type="title"/>
          </p:nvPr>
        </p:nvSpPr>
        <p:spPr>
          <a:xfrm>
            <a:off x="179649" y="0"/>
            <a:ext cx="10729650" cy="720000"/>
          </a:xfrm>
        </p:spPr>
        <p:txBody>
          <a:bodyPr>
            <a:normAutofit/>
          </a:bodyPr>
          <a:lstStyle/>
          <a:p>
            <a:r>
              <a:rPr lang="id-ID" sz="4000" b="1" dirty="0" smtClean="0"/>
              <a:t>Laboratory Test</a:t>
            </a:r>
            <a:endParaRPr lang="id-ID" sz="4000" b="1" dirty="0"/>
          </a:p>
        </p:txBody>
      </p:sp>
    </p:spTree>
    <p:extLst>
      <p:ext uri="{BB962C8B-B14F-4D97-AF65-F5344CB8AC3E}">
        <p14:creationId xmlns:p14="http://schemas.microsoft.com/office/powerpoint/2010/main" val="295424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07129" y="1078191"/>
            <a:ext cx="11208788" cy="5362040"/>
          </a:xfrm>
        </p:spPr>
        <p:txBody>
          <a:bodyPr>
            <a:normAutofit lnSpcReduction="10000"/>
          </a:bodyPr>
          <a:lstStyle/>
          <a:p>
            <a:r>
              <a:rPr lang="id-ID" sz="2800" dirty="0" smtClean="0"/>
              <a:t>Patofisiologik </a:t>
            </a:r>
            <a:r>
              <a:rPr lang="id-ID" sz="2800" dirty="0">
                <a:solidFill>
                  <a:srgbClr val="FF0000"/>
                </a:solidFill>
              </a:rPr>
              <a:t>gangguan derajat gerakan usus</a:t>
            </a:r>
            <a:r>
              <a:rPr lang="id-ID" sz="2800" dirty="0"/>
              <a:t> mengakibatkan perasaan </a:t>
            </a:r>
            <a:r>
              <a:rPr lang="id-ID" sz="2800" dirty="0">
                <a:solidFill>
                  <a:srgbClr val="FF0000"/>
                </a:solidFill>
              </a:rPr>
              <a:t>tidak enak abdomen </a:t>
            </a:r>
            <a:r>
              <a:rPr lang="id-ID" sz="2800" dirty="0"/>
              <a:t>, </a:t>
            </a:r>
            <a:r>
              <a:rPr lang="id-ID" sz="2800" dirty="0">
                <a:solidFill>
                  <a:srgbClr val="FF0000"/>
                </a:solidFill>
              </a:rPr>
              <a:t>nausea dan akhirnya </a:t>
            </a:r>
            <a:r>
              <a:rPr lang="id-ID" sz="2800" dirty="0" smtClean="0">
                <a:solidFill>
                  <a:srgbClr val="FF0000"/>
                </a:solidFill>
              </a:rPr>
              <a:t>muntah</a:t>
            </a:r>
            <a:r>
              <a:rPr lang="id-ID" sz="2800" dirty="0" smtClean="0"/>
              <a:t>, </a:t>
            </a:r>
            <a:r>
              <a:rPr lang="id-ID" sz="2800" dirty="0"/>
              <a:t>manifestasi ini merupakan keluhan utama penderita gangguan saluran pencernaan</a:t>
            </a:r>
          </a:p>
          <a:p>
            <a:r>
              <a:rPr lang="id-ID" sz="2800" dirty="0" smtClean="0"/>
              <a:t>Peningkatan </a:t>
            </a:r>
            <a:r>
              <a:rPr lang="id-ID" sz="2800" dirty="0"/>
              <a:t>pergerakan akan mengakibatkan </a:t>
            </a:r>
            <a:r>
              <a:rPr lang="id-ID" sz="2800" dirty="0">
                <a:solidFill>
                  <a:srgbClr val="FF0000"/>
                </a:solidFill>
              </a:rPr>
              <a:t>diare dan perasaan nyeri kejang abdomen</a:t>
            </a:r>
          </a:p>
          <a:p>
            <a:r>
              <a:rPr lang="id-ID" sz="2800" dirty="0" smtClean="0"/>
              <a:t>Perasaan </a:t>
            </a:r>
            <a:r>
              <a:rPr lang="id-ID" sz="2800" dirty="0"/>
              <a:t>nyeri paling hebat ditimbulkan oleh penyumbatan aliran isi sal cerna normal </a:t>
            </a:r>
            <a:r>
              <a:rPr lang="id-ID" sz="2800" dirty="0" smtClean="0"/>
              <a:t>(misal </a:t>
            </a:r>
            <a:r>
              <a:rPr lang="id-ID" sz="2800" dirty="0"/>
              <a:t>: tumor,volvulus, strictura usus)</a:t>
            </a:r>
          </a:p>
          <a:p>
            <a:r>
              <a:rPr lang="id-ID" sz="2800" dirty="0" smtClean="0"/>
              <a:t>Perdarahan </a:t>
            </a:r>
            <a:r>
              <a:rPr lang="id-ID" sz="2800" dirty="0"/>
              <a:t>yang terjadi dapat mengakibatkan kehilangan </a:t>
            </a:r>
            <a:r>
              <a:rPr lang="id-ID" sz="2800" dirty="0" smtClean="0"/>
              <a:t>darah (Hematemesis </a:t>
            </a:r>
            <a:r>
              <a:rPr lang="id-ID" sz="2800" dirty="0"/>
              <a:t>(muntah darah), Hematosesia (tinja mengandung darah segar</a:t>
            </a:r>
            <a:r>
              <a:rPr lang="id-ID" sz="2800" dirty="0" smtClean="0"/>
              <a:t>), Melena </a:t>
            </a:r>
            <a:r>
              <a:rPr lang="id-ID" sz="2800" dirty="0"/>
              <a:t>(tinja berwarna hitam seperti ter karena darah yang telah berubah)</a:t>
            </a:r>
          </a:p>
          <a:p>
            <a:r>
              <a:rPr lang="id-ID" sz="2800" dirty="0" smtClean="0"/>
              <a:t>Pemeriksaan </a:t>
            </a:r>
            <a:r>
              <a:rPr lang="id-ID" sz="2800" dirty="0"/>
              <a:t>yang mendukung : Endoscopy</a:t>
            </a:r>
          </a:p>
        </p:txBody>
      </p:sp>
      <p:sp>
        <p:nvSpPr>
          <p:cNvPr id="4" name="Title 3"/>
          <p:cNvSpPr>
            <a:spLocks noGrp="1"/>
          </p:cNvSpPr>
          <p:nvPr>
            <p:ph type="title"/>
          </p:nvPr>
        </p:nvSpPr>
        <p:spPr>
          <a:xfrm>
            <a:off x="207129" y="207128"/>
            <a:ext cx="10261299" cy="720000"/>
          </a:xfrm>
        </p:spPr>
        <p:txBody>
          <a:bodyPr/>
          <a:lstStyle/>
          <a:p>
            <a:r>
              <a:rPr lang="id-ID" dirty="0" smtClean="0"/>
              <a:t>Gangguan Sistem Cerna</a:t>
            </a:r>
            <a:endParaRPr lang="id-ID" dirty="0"/>
          </a:p>
        </p:txBody>
      </p:sp>
      <p:sp>
        <p:nvSpPr>
          <p:cNvPr id="3" name="Slide Number Placeholder 2"/>
          <p:cNvSpPr>
            <a:spLocks noGrp="1"/>
          </p:cNvSpPr>
          <p:nvPr>
            <p:ph type="sldNum" sz="quarter" idx="11"/>
          </p:nvPr>
        </p:nvSpPr>
        <p:spPr/>
        <p:txBody>
          <a:bodyPr/>
          <a:lstStyle/>
          <a:p>
            <a:fld id="{058DB212-BFA2-403F-85EF-DFD3FF6D973A}" type="slidenum">
              <a:rPr lang="en-ZA" smtClean="0"/>
              <a:pPr/>
              <a:t>38</a:t>
            </a:fld>
            <a:endParaRPr lang="en-ZA" dirty="0"/>
          </a:p>
        </p:txBody>
      </p:sp>
    </p:spTree>
    <p:extLst>
      <p:ext uri="{BB962C8B-B14F-4D97-AF65-F5344CB8AC3E}">
        <p14:creationId xmlns:p14="http://schemas.microsoft.com/office/powerpoint/2010/main" val="139048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0800" y="910800"/>
            <a:ext cx="11225117" cy="5684837"/>
          </a:xfrm>
          <a:prstGeom prst="rect">
            <a:avLst/>
          </a:prstGeom>
        </p:spPr>
      </p:pic>
      <p:sp>
        <p:nvSpPr>
          <p:cNvPr id="3" name="Title 2"/>
          <p:cNvSpPr>
            <a:spLocks noGrp="1"/>
          </p:cNvSpPr>
          <p:nvPr>
            <p:ph type="title"/>
          </p:nvPr>
        </p:nvSpPr>
        <p:spPr>
          <a:xfrm>
            <a:off x="190800" y="190800"/>
            <a:ext cx="10261299" cy="720000"/>
          </a:xfrm>
        </p:spPr>
        <p:txBody>
          <a:bodyPr/>
          <a:lstStyle/>
          <a:p>
            <a:r>
              <a:rPr lang="id-ID" dirty="0" smtClean="0"/>
              <a:t>Gangguan Mulut</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39</a:t>
            </a:fld>
            <a:endParaRPr lang="en-ZA" dirty="0"/>
          </a:p>
        </p:txBody>
      </p:sp>
    </p:spTree>
    <p:extLst>
      <p:ext uri="{BB962C8B-B14F-4D97-AF65-F5344CB8AC3E}">
        <p14:creationId xmlns:p14="http://schemas.microsoft.com/office/powerpoint/2010/main" val="283965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95073" y="0"/>
            <a:ext cx="6858000" cy="6858000"/>
          </a:xfrm>
          <a:prstGeom prst="rect">
            <a:avLst/>
          </a:prstGeom>
        </p:spPr>
      </p:pic>
    </p:spTree>
    <p:extLst>
      <p:ext uri="{BB962C8B-B14F-4D97-AF65-F5344CB8AC3E}">
        <p14:creationId xmlns:p14="http://schemas.microsoft.com/office/powerpoint/2010/main" val="131106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7300" y="939375"/>
            <a:ext cx="11218617" cy="5803855"/>
          </a:xfrm>
          <a:prstGeom prst="rect">
            <a:avLst/>
          </a:prstGeom>
        </p:spPr>
      </p:pic>
      <p:sp>
        <p:nvSpPr>
          <p:cNvPr id="3" name="Title 2"/>
          <p:cNvSpPr>
            <a:spLocks noGrp="1"/>
          </p:cNvSpPr>
          <p:nvPr>
            <p:ph type="title"/>
          </p:nvPr>
        </p:nvSpPr>
        <p:spPr>
          <a:xfrm>
            <a:off x="147938" y="219375"/>
            <a:ext cx="10261299" cy="720000"/>
          </a:xfrm>
        </p:spPr>
        <p:txBody>
          <a:bodyPr/>
          <a:lstStyle/>
          <a:p>
            <a:r>
              <a:rPr lang="id-ID" dirty="0" smtClean="0"/>
              <a:t>Gangguan Esofagus</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40</a:t>
            </a:fld>
            <a:endParaRPr lang="en-ZA" dirty="0"/>
          </a:p>
        </p:txBody>
      </p:sp>
    </p:spTree>
    <p:extLst>
      <p:ext uri="{BB962C8B-B14F-4D97-AF65-F5344CB8AC3E}">
        <p14:creationId xmlns:p14="http://schemas.microsoft.com/office/powerpoint/2010/main" val="257506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6659" y="263525"/>
            <a:ext cx="11199258" cy="6294437"/>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41</a:t>
            </a:fld>
            <a:endParaRPr lang="en-ZA" dirty="0"/>
          </a:p>
        </p:txBody>
      </p:sp>
    </p:spTree>
    <p:extLst>
      <p:ext uri="{BB962C8B-B14F-4D97-AF65-F5344CB8AC3E}">
        <p14:creationId xmlns:p14="http://schemas.microsoft.com/office/powerpoint/2010/main" val="39029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4129088" y="953662"/>
            <a:ext cx="7649614" cy="5486569"/>
          </a:xfrm>
          <a:prstGeom prst="rect">
            <a:avLst/>
          </a:prstGeom>
        </p:spPr>
      </p:pic>
      <p:sp>
        <p:nvSpPr>
          <p:cNvPr id="3" name="Title 2"/>
          <p:cNvSpPr>
            <a:spLocks noGrp="1"/>
          </p:cNvSpPr>
          <p:nvPr>
            <p:ph type="title"/>
          </p:nvPr>
        </p:nvSpPr>
        <p:spPr>
          <a:xfrm>
            <a:off x="176512" y="233662"/>
            <a:ext cx="10261299" cy="720000"/>
          </a:xfrm>
        </p:spPr>
        <p:txBody>
          <a:bodyPr/>
          <a:lstStyle/>
          <a:p>
            <a:r>
              <a:rPr lang="id-ID" dirty="0" smtClean="0"/>
              <a:t>Gangguan Pyloric Stenosis</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42</a:t>
            </a:fld>
            <a:endParaRPr lang="en-ZA" dirty="0"/>
          </a:p>
        </p:txBody>
      </p:sp>
      <p:pic>
        <p:nvPicPr>
          <p:cNvPr id="5" name="Picture 4"/>
          <p:cNvPicPr>
            <a:picLocks noChangeAspect="1"/>
          </p:cNvPicPr>
          <p:nvPr/>
        </p:nvPicPr>
        <p:blipFill>
          <a:blip r:embed="rId3"/>
          <a:stretch>
            <a:fillRect/>
          </a:stretch>
        </p:blipFill>
        <p:spPr>
          <a:xfrm>
            <a:off x="176512" y="2359396"/>
            <a:ext cx="3952576" cy="3050897"/>
          </a:xfrm>
          <a:prstGeom prst="rect">
            <a:avLst/>
          </a:prstGeom>
        </p:spPr>
      </p:pic>
    </p:spTree>
    <p:extLst>
      <p:ext uri="{BB962C8B-B14F-4D97-AF65-F5344CB8AC3E}">
        <p14:creationId xmlns:p14="http://schemas.microsoft.com/office/powerpoint/2010/main" val="277574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864040" y="939375"/>
            <a:ext cx="7737475" cy="5785275"/>
          </a:xfrm>
          <a:prstGeom prst="rect">
            <a:avLst/>
          </a:prstGeom>
        </p:spPr>
      </p:pic>
      <p:sp>
        <p:nvSpPr>
          <p:cNvPr id="3" name="Title 2"/>
          <p:cNvSpPr>
            <a:spLocks noGrp="1"/>
          </p:cNvSpPr>
          <p:nvPr>
            <p:ph type="title"/>
          </p:nvPr>
        </p:nvSpPr>
        <p:spPr>
          <a:xfrm>
            <a:off x="190800" y="219375"/>
            <a:ext cx="10261299" cy="720000"/>
          </a:xfrm>
        </p:spPr>
        <p:txBody>
          <a:bodyPr/>
          <a:lstStyle/>
          <a:p>
            <a:r>
              <a:rPr lang="id-ID" dirty="0" smtClean="0"/>
              <a:t>Gangguan Lambung</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43</a:t>
            </a:fld>
            <a:endParaRPr lang="en-ZA" dirty="0"/>
          </a:p>
        </p:txBody>
      </p:sp>
      <p:pic>
        <p:nvPicPr>
          <p:cNvPr id="5" name="Picture 4"/>
          <p:cNvPicPr>
            <a:picLocks noChangeAspect="1"/>
          </p:cNvPicPr>
          <p:nvPr/>
        </p:nvPicPr>
        <p:blipFill>
          <a:blip r:embed="rId3"/>
          <a:stretch>
            <a:fillRect/>
          </a:stretch>
        </p:blipFill>
        <p:spPr>
          <a:xfrm>
            <a:off x="190800" y="1649691"/>
            <a:ext cx="3572406" cy="3465234"/>
          </a:xfrm>
          <a:prstGeom prst="rect">
            <a:avLst/>
          </a:prstGeom>
        </p:spPr>
      </p:pic>
    </p:spTree>
    <p:extLst>
      <p:ext uri="{BB962C8B-B14F-4D97-AF65-F5344CB8AC3E}">
        <p14:creationId xmlns:p14="http://schemas.microsoft.com/office/powerpoint/2010/main" val="379193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5589" y="239712"/>
            <a:ext cx="11200327" cy="6460881"/>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44</a:t>
            </a:fld>
            <a:endParaRPr lang="en-ZA" dirty="0"/>
          </a:p>
        </p:txBody>
      </p:sp>
    </p:spTree>
    <p:extLst>
      <p:ext uri="{BB962C8B-B14F-4D97-AF65-F5344CB8AC3E}">
        <p14:creationId xmlns:p14="http://schemas.microsoft.com/office/powerpoint/2010/main" val="232587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1749" y="929849"/>
            <a:ext cx="11244167" cy="5679891"/>
          </a:xfrm>
          <a:prstGeom prst="rect">
            <a:avLst/>
          </a:prstGeom>
        </p:spPr>
      </p:pic>
      <p:sp>
        <p:nvSpPr>
          <p:cNvPr id="3" name="Title 2"/>
          <p:cNvSpPr>
            <a:spLocks noGrp="1"/>
          </p:cNvSpPr>
          <p:nvPr>
            <p:ph type="title"/>
          </p:nvPr>
        </p:nvSpPr>
        <p:spPr>
          <a:xfrm>
            <a:off x="171750" y="209850"/>
            <a:ext cx="10261299" cy="720000"/>
          </a:xfrm>
        </p:spPr>
        <p:txBody>
          <a:bodyPr/>
          <a:lstStyle/>
          <a:p>
            <a:r>
              <a:rPr lang="id-ID" dirty="0" smtClean="0"/>
              <a:t>Gangguan Usus (Intestine)</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45</a:t>
            </a:fld>
            <a:endParaRPr lang="en-ZA" dirty="0"/>
          </a:p>
        </p:txBody>
      </p:sp>
    </p:spTree>
    <p:extLst>
      <p:ext uri="{BB962C8B-B14F-4D97-AF65-F5344CB8AC3E}">
        <p14:creationId xmlns:p14="http://schemas.microsoft.com/office/powerpoint/2010/main" val="75375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9077" y="182563"/>
            <a:ext cx="11176840" cy="6563772"/>
          </a:xfrm>
          <a:prstGeom prst="rect">
            <a:avLst/>
          </a:prstGeom>
        </p:spPr>
      </p:pic>
      <p:sp>
        <p:nvSpPr>
          <p:cNvPr id="4" name="Slide Number Placeholder 3"/>
          <p:cNvSpPr>
            <a:spLocks noGrp="1"/>
          </p:cNvSpPr>
          <p:nvPr>
            <p:ph type="sldNum" sz="quarter" idx="11"/>
          </p:nvPr>
        </p:nvSpPr>
        <p:spPr/>
        <p:txBody>
          <a:bodyPr/>
          <a:lstStyle/>
          <a:p>
            <a:fld id="{058DB212-BFA2-403F-85EF-DFD3FF6D973A}" type="slidenum">
              <a:rPr lang="en-ZA" smtClean="0"/>
              <a:t>46</a:t>
            </a:fld>
            <a:endParaRPr lang="en-ZA" dirty="0"/>
          </a:p>
        </p:txBody>
      </p:sp>
    </p:spTree>
    <p:extLst>
      <p:ext uri="{BB962C8B-B14F-4D97-AF65-F5344CB8AC3E}">
        <p14:creationId xmlns:p14="http://schemas.microsoft.com/office/powerpoint/2010/main" val="5267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9849" y="891750"/>
            <a:ext cx="11206067" cy="5797727"/>
          </a:xfrm>
          <a:prstGeom prst="rect">
            <a:avLst/>
          </a:prstGeom>
        </p:spPr>
      </p:pic>
      <p:sp>
        <p:nvSpPr>
          <p:cNvPr id="3" name="Title 2"/>
          <p:cNvSpPr>
            <a:spLocks noGrp="1"/>
          </p:cNvSpPr>
          <p:nvPr>
            <p:ph type="title"/>
          </p:nvPr>
        </p:nvSpPr>
        <p:spPr>
          <a:xfrm>
            <a:off x="209850" y="171750"/>
            <a:ext cx="10261299" cy="720000"/>
          </a:xfrm>
        </p:spPr>
        <p:txBody>
          <a:bodyPr/>
          <a:lstStyle/>
          <a:p>
            <a:r>
              <a:rPr lang="id-ID" dirty="0" smtClean="0"/>
              <a:t>Gangguan Rektum</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47</a:t>
            </a:fld>
            <a:endParaRPr lang="en-ZA" dirty="0"/>
          </a:p>
        </p:txBody>
      </p:sp>
    </p:spTree>
    <p:extLst>
      <p:ext uri="{BB962C8B-B14F-4D97-AF65-F5344CB8AC3E}">
        <p14:creationId xmlns:p14="http://schemas.microsoft.com/office/powerpoint/2010/main" val="358050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1750" y="910800"/>
            <a:ext cx="11244167" cy="5718600"/>
          </a:xfrm>
          <a:prstGeom prst="rect">
            <a:avLst/>
          </a:prstGeom>
        </p:spPr>
      </p:pic>
      <p:sp>
        <p:nvSpPr>
          <p:cNvPr id="3" name="Title 2"/>
          <p:cNvSpPr>
            <a:spLocks noGrp="1"/>
          </p:cNvSpPr>
          <p:nvPr>
            <p:ph type="title"/>
          </p:nvPr>
        </p:nvSpPr>
        <p:spPr>
          <a:xfrm>
            <a:off x="171750" y="190800"/>
            <a:ext cx="11615363" cy="720000"/>
          </a:xfrm>
        </p:spPr>
        <p:txBody>
          <a:bodyPr/>
          <a:lstStyle/>
          <a:p>
            <a:r>
              <a:rPr lang="id-ID" dirty="0" smtClean="0"/>
              <a:t>Apa yg terjadi pada organ digestif (agen)</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48</a:t>
            </a:fld>
            <a:endParaRPr lang="en-ZA" dirty="0"/>
          </a:p>
        </p:txBody>
      </p:sp>
    </p:spTree>
    <p:extLst>
      <p:ext uri="{BB962C8B-B14F-4D97-AF65-F5344CB8AC3E}">
        <p14:creationId xmlns:p14="http://schemas.microsoft.com/office/powerpoint/2010/main" val="21282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7581" y="163512"/>
            <a:ext cx="11238336" cy="6542187"/>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49</a:t>
            </a:fld>
            <a:endParaRPr lang="en-ZA" dirty="0"/>
          </a:p>
        </p:txBody>
      </p:sp>
    </p:spTree>
    <p:extLst>
      <p:ext uri="{BB962C8B-B14F-4D97-AF65-F5344CB8AC3E}">
        <p14:creationId xmlns:p14="http://schemas.microsoft.com/office/powerpoint/2010/main" val="27967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4084"/>
          </a:xfrm>
        </p:spPr>
        <p:txBody>
          <a:bodyPr>
            <a:normAutofit/>
          </a:bodyPr>
          <a:lstStyle/>
          <a:p>
            <a:r>
              <a:rPr lang="id-ID" sz="4000" b="1" dirty="0" smtClean="0"/>
              <a:t>Struktur histologis umum saluran cerna</a:t>
            </a:r>
            <a:endParaRPr lang="id-ID" sz="4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5979088"/>
              </p:ext>
            </p:extLst>
          </p:nvPr>
        </p:nvGraphicFramePr>
        <p:xfrm>
          <a:off x="0" y="793750"/>
          <a:ext cx="12192000" cy="5799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138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0799" y="872700"/>
            <a:ext cx="11225117" cy="5771886"/>
          </a:xfrm>
          <a:prstGeom prst="rect">
            <a:avLst/>
          </a:prstGeom>
        </p:spPr>
      </p:pic>
      <p:sp>
        <p:nvSpPr>
          <p:cNvPr id="3" name="Title 2"/>
          <p:cNvSpPr>
            <a:spLocks noGrp="1"/>
          </p:cNvSpPr>
          <p:nvPr>
            <p:ph type="title"/>
          </p:nvPr>
        </p:nvSpPr>
        <p:spPr>
          <a:xfrm>
            <a:off x="190800" y="152700"/>
            <a:ext cx="10261299" cy="720000"/>
          </a:xfrm>
        </p:spPr>
        <p:txBody>
          <a:bodyPr/>
          <a:lstStyle/>
          <a:p>
            <a:r>
              <a:rPr lang="id-ID" dirty="0" smtClean="0"/>
              <a:t>Gangguan Hati</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50</a:t>
            </a:fld>
            <a:endParaRPr lang="en-ZA" dirty="0"/>
          </a:p>
        </p:txBody>
      </p:sp>
    </p:spTree>
    <p:extLst>
      <p:ext uri="{BB962C8B-B14F-4D97-AF65-F5344CB8AC3E}">
        <p14:creationId xmlns:p14="http://schemas.microsoft.com/office/powerpoint/2010/main" val="211934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4629" y="163512"/>
            <a:ext cx="11572484" cy="6503987"/>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51</a:t>
            </a:fld>
            <a:endParaRPr lang="en-ZA" dirty="0"/>
          </a:p>
        </p:txBody>
      </p:sp>
    </p:spTree>
    <p:extLst>
      <p:ext uri="{BB962C8B-B14F-4D97-AF65-F5344CB8AC3E}">
        <p14:creationId xmlns:p14="http://schemas.microsoft.com/office/powerpoint/2010/main" val="119096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3649" y="853650"/>
            <a:ext cx="11282268" cy="5775750"/>
          </a:xfrm>
          <a:prstGeom prst="rect">
            <a:avLst/>
          </a:prstGeom>
        </p:spPr>
      </p:pic>
      <p:sp>
        <p:nvSpPr>
          <p:cNvPr id="3" name="Title 2"/>
          <p:cNvSpPr>
            <a:spLocks noGrp="1"/>
          </p:cNvSpPr>
          <p:nvPr>
            <p:ph type="title"/>
          </p:nvPr>
        </p:nvSpPr>
        <p:spPr>
          <a:xfrm>
            <a:off x="133650" y="133650"/>
            <a:ext cx="10261299" cy="720000"/>
          </a:xfrm>
        </p:spPr>
        <p:txBody>
          <a:bodyPr/>
          <a:lstStyle/>
          <a:p>
            <a:r>
              <a:rPr lang="id-ID" dirty="0" smtClean="0"/>
              <a:t>Gangguan Sistem Empedu</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52</a:t>
            </a:fld>
            <a:endParaRPr lang="en-ZA" dirty="0"/>
          </a:p>
        </p:txBody>
      </p:sp>
    </p:spTree>
    <p:extLst>
      <p:ext uri="{BB962C8B-B14F-4D97-AF65-F5344CB8AC3E}">
        <p14:creationId xmlns:p14="http://schemas.microsoft.com/office/powerpoint/2010/main" val="281070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76525" y="1003300"/>
            <a:ext cx="6400800" cy="5514975"/>
          </a:xfrm>
          <a:prstGeom prst="rect">
            <a:avLst/>
          </a:prstGeom>
        </p:spPr>
      </p:pic>
      <p:sp>
        <p:nvSpPr>
          <p:cNvPr id="3" name="Title 2"/>
          <p:cNvSpPr>
            <a:spLocks noGrp="1"/>
          </p:cNvSpPr>
          <p:nvPr>
            <p:ph type="title"/>
          </p:nvPr>
        </p:nvSpPr>
        <p:spPr>
          <a:xfrm>
            <a:off x="133650" y="171750"/>
            <a:ext cx="10261299" cy="720000"/>
          </a:xfrm>
        </p:spPr>
        <p:txBody>
          <a:bodyPr/>
          <a:lstStyle/>
          <a:p>
            <a:r>
              <a:rPr lang="id-ID" dirty="0" smtClean="0"/>
              <a:t>Mekanisme Kerja Empedu</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53</a:t>
            </a:fld>
            <a:endParaRPr lang="en-ZA" dirty="0"/>
          </a:p>
        </p:txBody>
      </p:sp>
    </p:spTree>
    <p:extLst>
      <p:ext uri="{BB962C8B-B14F-4D97-AF65-F5344CB8AC3E}">
        <p14:creationId xmlns:p14="http://schemas.microsoft.com/office/powerpoint/2010/main" val="70147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4325863" y="531750"/>
            <a:ext cx="7461250" cy="5576549"/>
          </a:xfrm>
          <a:prstGeom prst="rect">
            <a:avLst/>
          </a:prstGeom>
        </p:spPr>
      </p:pic>
      <p:sp>
        <p:nvSpPr>
          <p:cNvPr id="3" name="Title 2"/>
          <p:cNvSpPr>
            <a:spLocks noGrp="1"/>
          </p:cNvSpPr>
          <p:nvPr>
            <p:ph type="title"/>
          </p:nvPr>
        </p:nvSpPr>
        <p:spPr>
          <a:xfrm>
            <a:off x="190800" y="171750"/>
            <a:ext cx="10261299" cy="720000"/>
          </a:xfrm>
        </p:spPr>
        <p:txBody>
          <a:bodyPr/>
          <a:lstStyle/>
          <a:p>
            <a:r>
              <a:rPr lang="id-ID" dirty="0" smtClean="0"/>
              <a:t>Batu Empedu</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54</a:t>
            </a:fld>
            <a:endParaRPr lang="en-ZA" dirty="0"/>
          </a:p>
        </p:txBody>
      </p:sp>
      <p:pic>
        <p:nvPicPr>
          <p:cNvPr id="5" name="Picture 4"/>
          <p:cNvPicPr>
            <a:picLocks noChangeAspect="1"/>
          </p:cNvPicPr>
          <p:nvPr/>
        </p:nvPicPr>
        <p:blipFill>
          <a:blip r:embed="rId3"/>
          <a:stretch>
            <a:fillRect/>
          </a:stretch>
        </p:blipFill>
        <p:spPr>
          <a:xfrm>
            <a:off x="190800" y="2187151"/>
            <a:ext cx="4067342" cy="2727750"/>
          </a:xfrm>
          <a:prstGeom prst="rect">
            <a:avLst/>
          </a:prstGeom>
        </p:spPr>
      </p:pic>
    </p:spTree>
    <p:extLst>
      <p:ext uri="{BB962C8B-B14F-4D97-AF65-F5344CB8AC3E}">
        <p14:creationId xmlns:p14="http://schemas.microsoft.com/office/powerpoint/2010/main" val="25968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4234067" y="891750"/>
            <a:ext cx="7553046" cy="5737650"/>
          </a:xfrm>
          <a:prstGeom prst="rect">
            <a:avLst/>
          </a:prstGeom>
        </p:spPr>
      </p:pic>
      <p:sp>
        <p:nvSpPr>
          <p:cNvPr id="3" name="Title 2"/>
          <p:cNvSpPr>
            <a:spLocks noGrp="1"/>
          </p:cNvSpPr>
          <p:nvPr>
            <p:ph type="title"/>
          </p:nvPr>
        </p:nvSpPr>
        <p:spPr>
          <a:xfrm>
            <a:off x="190800" y="171750"/>
            <a:ext cx="10261299" cy="720000"/>
          </a:xfrm>
        </p:spPr>
        <p:txBody>
          <a:bodyPr/>
          <a:lstStyle/>
          <a:p>
            <a:r>
              <a:rPr lang="id-ID" dirty="0" smtClean="0"/>
              <a:t>Gangguan Pankreas</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55</a:t>
            </a:fld>
            <a:endParaRPr lang="en-ZA" dirty="0"/>
          </a:p>
        </p:txBody>
      </p:sp>
      <p:pic>
        <p:nvPicPr>
          <p:cNvPr id="5" name="Picture 4"/>
          <p:cNvPicPr>
            <a:picLocks noChangeAspect="1"/>
          </p:cNvPicPr>
          <p:nvPr/>
        </p:nvPicPr>
        <p:blipFill>
          <a:blip r:embed="rId3"/>
          <a:stretch>
            <a:fillRect/>
          </a:stretch>
        </p:blipFill>
        <p:spPr>
          <a:xfrm>
            <a:off x="190801" y="2451332"/>
            <a:ext cx="4038300" cy="2867025"/>
          </a:xfrm>
          <a:prstGeom prst="rect">
            <a:avLst/>
          </a:prstGeom>
        </p:spPr>
      </p:pic>
    </p:spTree>
    <p:extLst>
      <p:ext uri="{BB962C8B-B14F-4D97-AF65-F5344CB8AC3E}">
        <p14:creationId xmlns:p14="http://schemas.microsoft.com/office/powerpoint/2010/main" val="261870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3649" y="891750"/>
            <a:ext cx="11282267" cy="5835564"/>
          </a:xfrm>
          <a:prstGeom prst="rect">
            <a:avLst/>
          </a:prstGeom>
        </p:spPr>
      </p:pic>
      <p:sp>
        <p:nvSpPr>
          <p:cNvPr id="3" name="Title 2"/>
          <p:cNvSpPr>
            <a:spLocks noGrp="1"/>
          </p:cNvSpPr>
          <p:nvPr>
            <p:ph type="title"/>
          </p:nvPr>
        </p:nvSpPr>
        <p:spPr>
          <a:xfrm>
            <a:off x="133650" y="171750"/>
            <a:ext cx="10261299" cy="720000"/>
          </a:xfrm>
        </p:spPr>
        <p:txBody>
          <a:bodyPr/>
          <a:lstStyle/>
          <a:p>
            <a:r>
              <a:rPr lang="id-ID" dirty="0" smtClean="0"/>
              <a:t>Pemeriksaan Penunjang</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56</a:t>
            </a:fld>
            <a:endParaRPr lang="en-ZA" dirty="0"/>
          </a:p>
        </p:txBody>
      </p:sp>
    </p:spTree>
    <p:extLst>
      <p:ext uri="{BB962C8B-B14F-4D97-AF65-F5344CB8AC3E}">
        <p14:creationId xmlns:p14="http://schemas.microsoft.com/office/powerpoint/2010/main" val="194138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1750" y="1569781"/>
            <a:ext cx="11086800" cy="4870450"/>
          </a:xfrm>
          <a:prstGeom prst="rect">
            <a:avLst/>
          </a:prstGeom>
        </p:spPr>
      </p:pic>
      <p:sp>
        <p:nvSpPr>
          <p:cNvPr id="3" name="Title 2"/>
          <p:cNvSpPr>
            <a:spLocks noGrp="1"/>
          </p:cNvSpPr>
          <p:nvPr>
            <p:ph type="title"/>
          </p:nvPr>
        </p:nvSpPr>
        <p:spPr>
          <a:xfrm>
            <a:off x="171750" y="190799"/>
            <a:ext cx="11086800" cy="1458891"/>
          </a:xfrm>
        </p:spPr>
        <p:txBody>
          <a:bodyPr/>
          <a:lstStyle/>
          <a:p>
            <a:r>
              <a:rPr lang="id-ID" dirty="0" smtClean="0"/>
              <a:t>Penyakit Tropik Infeksi : Thypoid &amp; Paratyphoid Fever</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57</a:t>
            </a:fld>
            <a:endParaRPr lang="en-ZA" dirty="0"/>
          </a:p>
        </p:txBody>
      </p:sp>
    </p:spTree>
    <p:extLst>
      <p:ext uri="{BB962C8B-B14F-4D97-AF65-F5344CB8AC3E}">
        <p14:creationId xmlns:p14="http://schemas.microsoft.com/office/powerpoint/2010/main" val="2822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7895" y="258762"/>
            <a:ext cx="11039705" cy="6427787"/>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58</a:t>
            </a:fld>
            <a:endParaRPr lang="en-ZA" dirty="0"/>
          </a:p>
        </p:txBody>
      </p:sp>
    </p:spTree>
    <p:extLst>
      <p:ext uri="{BB962C8B-B14F-4D97-AF65-F5344CB8AC3E}">
        <p14:creationId xmlns:p14="http://schemas.microsoft.com/office/powerpoint/2010/main" val="360453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88808" y="163512"/>
            <a:ext cx="11227109" cy="6455447"/>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59</a:t>
            </a:fld>
            <a:endParaRPr lang="en-ZA" dirty="0"/>
          </a:p>
        </p:txBody>
      </p:sp>
    </p:spTree>
    <p:extLst>
      <p:ext uri="{BB962C8B-B14F-4D97-AF65-F5344CB8AC3E}">
        <p14:creationId xmlns:p14="http://schemas.microsoft.com/office/powerpoint/2010/main" val="366523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70021"/>
          </a:xfrm>
        </p:spPr>
        <p:txBody>
          <a:bodyPr>
            <a:normAutofit/>
          </a:bodyPr>
          <a:lstStyle/>
          <a:p>
            <a:r>
              <a:rPr lang="id-ID" sz="4000" b="1" dirty="0" smtClean="0"/>
              <a:t>Fungsi utama epitel mukosa saluran cerna</a:t>
            </a:r>
            <a:endParaRPr lang="id-ID" sz="4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2229420"/>
              </p:ext>
            </p:extLst>
          </p:nvPr>
        </p:nvGraphicFramePr>
        <p:xfrm>
          <a:off x="0" y="769938"/>
          <a:ext cx="12192000" cy="577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239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3019" y="182562"/>
            <a:ext cx="11252898" cy="6480557"/>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60</a:t>
            </a:fld>
            <a:endParaRPr lang="en-ZA" dirty="0"/>
          </a:p>
        </p:txBody>
      </p:sp>
    </p:spTree>
    <p:extLst>
      <p:ext uri="{BB962C8B-B14F-4D97-AF65-F5344CB8AC3E}">
        <p14:creationId xmlns:p14="http://schemas.microsoft.com/office/powerpoint/2010/main" val="260058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0800" y="929850"/>
            <a:ext cx="11225117" cy="5718175"/>
          </a:xfrm>
          <a:prstGeom prst="rect">
            <a:avLst/>
          </a:prstGeom>
        </p:spPr>
      </p:pic>
      <p:sp>
        <p:nvSpPr>
          <p:cNvPr id="3" name="Title 2"/>
          <p:cNvSpPr>
            <a:spLocks noGrp="1"/>
          </p:cNvSpPr>
          <p:nvPr>
            <p:ph type="title"/>
          </p:nvPr>
        </p:nvSpPr>
        <p:spPr>
          <a:xfrm>
            <a:off x="190800" y="209850"/>
            <a:ext cx="10261299" cy="720000"/>
          </a:xfrm>
        </p:spPr>
        <p:txBody>
          <a:bodyPr/>
          <a:lstStyle/>
          <a:p>
            <a:r>
              <a:rPr lang="id-ID" dirty="0" smtClean="0"/>
              <a:t>Gastroenteritis</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61</a:t>
            </a:fld>
            <a:endParaRPr lang="en-ZA" dirty="0"/>
          </a:p>
        </p:txBody>
      </p:sp>
    </p:spTree>
    <p:extLst>
      <p:ext uri="{BB962C8B-B14F-4D97-AF65-F5344CB8AC3E}">
        <p14:creationId xmlns:p14="http://schemas.microsoft.com/office/powerpoint/2010/main" val="344584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9224" y="163513"/>
            <a:ext cx="11246693" cy="6462492"/>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62</a:t>
            </a:fld>
            <a:endParaRPr lang="en-ZA" dirty="0"/>
          </a:p>
        </p:txBody>
      </p:sp>
    </p:spTree>
    <p:extLst>
      <p:ext uri="{BB962C8B-B14F-4D97-AF65-F5344CB8AC3E}">
        <p14:creationId xmlns:p14="http://schemas.microsoft.com/office/powerpoint/2010/main" val="2565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0799" y="853650"/>
            <a:ext cx="11225117" cy="5756700"/>
          </a:xfrm>
          <a:prstGeom prst="rect">
            <a:avLst/>
          </a:prstGeom>
        </p:spPr>
      </p:pic>
      <p:sp>
        <p:nvSpPr>
          <p:cNvPr id="3" name="Title 2"/>
          <p:cNvSpPr>
            <a:spLocks noGrp="1"/>
          </p:cNvSpPr>
          <p:nvPr>
            <p:ph type="title"/>
          </p:nvPr>
        </p:nvSpPr>
        <p:spPr>
          <a:xfrm>
            <a:off x="190800" y="133650"/>
            <a:ext cx="10261299" cy="720000"/>
          </a:xfrm>
        </p:spPr>
        <p:txBody>
          <a:bodyPr/>
          <a:lstStyle/>
          <a:p>
            <a:r>
              <a:rPr lang="id-ID" dirty="0" smtClean="0"/>
              <a:t>Cholera (Kolera)</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63</a:t>
            </a:fld>
            <a:endParaRPr lang="en-ZA" dirty="0"/>
          </a:p>
        </p:txBody>
      </p:sp>
    </p:spTree>
    <p:extLst>
      <p:ext uri="{BB962C8B-B14F-4D97-AF65-F5344CB8AC3E}">
        <p14:creationId xmlns:p14="http://schemas.microsoft.com/office/powerpoint/2010/main" val="193624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8091" y="201613"/>
            <a:ext cx="11237825" cy="6435916"/>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64</a:t>
            </a:fld>
            <a:endParaRPr lang="en-ZA" dirty="0"/>
          </a:p>
        </p:txBody>
      </p:sp>
    </p:spTree>
    <p:extLst>
      <p:ext uri="{BB962C8B-B14F-4D97-AF65-F5344CB8AC3E}">
        <p14:creationId xmlns:p14="http://schemas.microsoft.com/office/powerpoint/2010/main" val="110816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0799" y="929850"/>
            <a:ext cx="11225117" cy="5727422"/>
          </a:xfrm>
          <a:prstGeom prst="rect">
            <a:avLst/>
          </a:prstGeom>
        </p:spPr>
      </p:pic>
      <p:sp>
        <p:nvSpPr>
          <p:cNvPr id="3" name="Title 2"/>
          <p:cNvSpPr>
            <a:spLocks noGrp="1"/>
          </p:cNvSpPr>
          <p:nvPr>
            <p:ph type="title"/>
          </p:nvPr>
        </p:nvSpPr>
        <p:spPr>
          <a:xfrm>
            <a:off x="190800" y="209850"/>
            <a:ext cx="10261299" cy="720000"/>
          </a:xfrm>
        </p:spPr>
        <p:txBody>
          <a:bodyPr/>
          <a:lstStyle/>
          <a:p>
            <a:r>
              <a:rPr lang="id-ID" dirty="0" smtClean="0"/>
              <a:t>Amoebiasis</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65</a:t>
            </a:fld>
            <a:endParaRPr lang="en-ZA" dirty="0"/>
          </a:p>
        </p:txBody>
      </p:sp>
    </p:spTree>
    <p:extLst>
      <p:ext uri="{BB962C8B-B14F-4D97-AF65-F5344CB8AC3E}">
        <p14:creationId xmlns:p14="http://schemas.microsoft.com/office/powerpoint/2010/main" val="13794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9849" y="1108075"/>
            <a:ext cx="10804267" cy="5000224"/>
          </a:xfrm>
          <a:prstGeom prst="rect">
            <a:avLst/>
          </a:prstGeom>
        </p:spPr>
      </p:pic>
      <p:sp>
        <p:nvSpPr>
          <p:cNvPr id="3" name="Title 2"/>
          <p:cNvSpPr>
            <a:spLocks noGrp="1"/>
          </p:cNvSpPr>
          <p:nvPr>
            <p:ph type="title"/>
          </p:nvPr>
        </p:nvSpPr>
        <p:spPr>
          <a:xfrm>
            <a:off x="209850" y="228900"/>
            <a:ext cx="10261299" cy="720000"/>
          </a:xfrm>
        </p:spPr>
        <p:txBody>
          <a:bodyPr/>
          <a:lstStyle/>
          <a:p>
            <a:r>
              <a:rPr lang="id-ID" dirty="0" smtClean="0"/>
              <a:t>Dysentri</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66</a:t>
            </a:fld>
            <a:endParaRPr lang="en-ZA" dirty="0"/>
          </a:p>
        </p:txBody>
      </p:sp>
    </p:spTree>
    <p:extLst>
      <p:ext uri="{BB962C8B-B14F-4D97-AF65-F5344CB8AC3E}">
        <p14:creationId xmlns:p14="http://schemas.microsoft.com/office/powerpoint/2010/main" val="354559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0800" y="967950"/>
            <a:ext cx="11372550" cy="5688802"/>
          </a:xfrm>
          <a:prstGeom prst="rect">
            <a:avLst/>
          </a:prstGeom>
        </p:spPr>
      </p:pic>
      <p:sp>
        <p:nvSpPr>
          <p:cNvPr id="3" name="Title 2"/>
          <p:cNvSpPr>
            <a:spLocks noGrp="1"/>
          </p:cNvSpPr>
          <p:nvPr>
            <p:ph type="title"/>
          </p:nvPr>
        </p:nvSpPr>
        <p:spPr>
          <a:xfrm>
            <a:off x="190800" y="247950"/>
            <a:ext cx="10261299" cy="720000"/>
          </a:xfrm>
        </p:spPr>
        <p:txBody>
          <a:bodyPr/>
          <a:lstStyle/>
          <a:p>
            <a:r>
              <a:rPr lang="id-ID" dirty="0" smtClean="0"/>
              <a:t>Food Borne Infection</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67</a:t>
            </a:fld>
            <a:endParaRPr lang="en-ZA" dirty="0"/>
          </a:p>
        </p:txBody>
      </p:sp>
    </p:spTree>
    <p:extLst>
      <p:ext uri="{BB962C8B-B14F-4D97-AF65-F5344CB8AC3E}">
        <p14:creationId xmlns:p14="http://schemas.microsoft.com/office/powerpoint/2010/main" val="320829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1750" y="910968"/>
            <a:ext cx="11244167" cy="5529263"/>
          </a:xfrm>
          <a:prstGeom prst="rect">
            <a:avLst/>
          </a:prstGeom>
        </p:spPr>
      </p:pic>
      <p:sp>
        <p:nvSpPr>
          <p:cNvPr id="3" name="Title 2"/>
          <p:cNvSpPr>
            <a:spLocks noGrp="1"/>
          </p:cNvSpPr>
          <p:nvPr>
            <p:ph type="title"/>
          </p:nvPr>
        </p:nvSpPr>
        <p:spPr>
          <a:xfrm>
            <a:off x="171750" y="190800"/>
            <a:ext cx="10261299" cy="720000"/>
          </a:xfrm>
        </p:spPr>
        <p:txBody>
          <a:bodyPr/>
          <a:lstStyle/>
          <a:p>
            <a:r>
              <a:rPr lang="id-ID" dirty="0" smtClean="0"/>
              <a:t>Keracunan Makanan</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68</a:t>
            </a:fld>
            <a:endParaRPr lang="en-ZA" dirty="0"/>
          </a:p>
        </p:txBody>
      </p:sp>
    </p:spTree>
    <p:extLst>
      <p:ext uri="{BB962C8B-B14F-4D97-AF65-F5344CB8AC3E}">
        <p14:creationId xmlns:p14="http://schemas.microsoft.com/office/powerpoint/2010/main" val="360150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5651" y="258763"/>
            <a:ext cx="11455799" cy="6383820"/>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69</a:t>
            </a:fld>
            <a:endParaRPr lang="en-ZA" dirty="0"/>
          </a:p>
        </p:txBody>
      </p:sp>
    </p:spTree>
    <p:extLst>
      <p:ext uri="{BB962C8B-B14F-4D97-AF65-F5344CB8AC3E}">
        <p14:creationId xmlns:p14="http://schemas.microsoft.com/office/powerpoint/2010/main" val="197636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3768"/>
          </a:xfrm>
        </p:spPr>
        <p:txBody>
          <a:bodyPr>
            <a:noAutofit/>
          </a:bodyPr>
          <a:lstStyle/>
          <a:p>
            <a:r>
              <a:rPr lang="id-ID" sz="4400" b="1" dirty="0" smtClean="0"/>
              <a:t>Macam proses pencernaan makanan</a:t>
            </a:r>
            <a:endParaRPr lang="id-ID" sz="4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37737551"/>
              </p:ext>
            </p:extLst>
          </p:nvPr>
        </p:nvGraphicFramePr>
        <p:xfrm>
          <a:off x="0" y="847725"/>
          <a:ext cx="12192000"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072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27003" y="315912"/>
            <a:ext cx="11393497" cy="6408737"/>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70</a:t>
            </a:fld>
            <a:endParaRPr lang="en-ZA" dirty="0"/>
          </a:p>
        </p:txBody>
      </p:sp>
    </p:spTree>
    <p:extLst>
      <p:ext uri="{BB962C8B-B14F-4D97-AF65-F5344CB8AC3E}">
        <p14:creationId xmlns:p14="http://schemas.microsoft.com/office/powerpoint/2010/main" val="131382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55663" y="144463"/>
            <a:ext cx="11260253" cy="6385472"/>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71</a:t>
            </a:fld>
            <a:endParaRPr lang="en-ZA" dirty="0"/>
          </a:p>
        </p:txBody>
      </p:sp>
    </p:spTree>
    <p:extLst>
      <p:ext uri="{BB962C8B-B14F-4D97-AF65-F5344CB8AC3E}">
        <p14:creationId xmlns:p14="http://schemas.microsoft.com/office/powerpoint/2010/main" val="64888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1749" y="948899"/>
            <a:ext cx="11244167" cy="5642175"/>
          </a:xfrm>
          <a:prstGeom prst="rect">
            <a:avLst/>
          </a:prstGeom>
        </p:spPr>
      </p:pic>
      <p:sp>
        <p:nvSpPr>
          <p:cNvPr id="3" name="Title 2"/>
          <p:cNvSpPr>
            <a:spLocks noGrp="1"/>
          </p:cNvSpPr>
          <p:nvPr>
            <p:ph type="title"/>
          </p:nvPr>
        </p:nvSpPr>
        <p:spPr>
          <a:xfrm>
            <a:off x="171750" y="228900"/>
            <a:ext cx="10261299" cy="720000"/>
          </a:xfrm>
        </p:spPr>
        <p:txBody>
          <a:bodyPr/>
          <a:lstStyle/>
          <a:p>
            <a:r>
              <a:rPr lang="id-ID" dirty="0" smtClean="0"/>
              <a:t>Helminthiasis (Worm Infestation)</a:t>
            </a:r>
            <a:endParaRPr lang="id-ID" dirty="0"/>
          </a:p>
        </p:txBody>
      </p:sp>
      <p:sp>
        <p:nvSpPr>
          <p:cNvPr id="4" name="Slide Number Placeholder 3"/>
          <p:cNvSpPr>
            <a:spLocks noGrp="1"/>
          </p:cNvSpPr>
          <p:nvPr>
            <p:ph type="sldNum" sz="quarter" idx="11"/>
          </p:nvPr>
        </p:nvSpPr>
        <p:spPr/>
        <p:txBody>
          <a:bodyPr/>
          <a:lstStyle/>
          <a:p>
            <a:fld id="{058DB212-BFA2-403F-85EF-DFD3FF6D973A}" type="slidenum">
              <a:rPr lang="en-ZA" smtClean="0"/>
              <a:t>72</a:t>
            </a:fld>
            <a:endParaRPr lang="en-ZA" dirty="0"/>
          </a:p>
        </p:txBody>
      </p:sp>
    </p:spTree>
    <p:extLst>
      <p:ext uri="{BB962C8B-B14F-4D97-AF65-F5344CB8AC3E}">
        <p14:creationId xmlns:p14="http://schemas.microsoft.com/office/powerpoint/2010/main" val="102259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4568" y="239712"/>
            <a:ext cx="11181349" cy="6523353"/>
          </a:xfrm>
          <a:prstGeom prst="rect">
            <a:avLst/>
          </a:prstGeom>
        </p:spPr>
      </p:pic>
      <p:sp>
        <p:nvSpPr>
          <p:cNvPr id="3" name="Title 2"/>
          <p:cNvSpPr>
            <a:spLocks noGrp="1"/>
          </p:cNvSpPr>
          <p:nvPr>
            <p:ph type="title"/>
          </p:nvPr>
        </p:nvSpPr>
        <p:spPr/>
        <p:txBody>
          <a:bodyPr/>
          <a:lstStyle/>
          <a:p>
            <a:endParaRPr lang="id-ID"/>
          </a:p>
        </p:txBody>
      </p:sp>
      <p:sp>
        <p:nvSpPr>
          <p:cNvPr id="4" name="Slide Number Placeholder 3"/>
          <p:cNvSpPr>
            <a:spLocks noGrp="1"/>
          </p:cNvSpPr>
          <p:nvPr>
            <p:ph type="sldNum" sz="quarter" idx="11"/>
          </p:nvPr>
        </p:nvSpPr>
        <p:spPr/>
        <p:txBody>
          <a:bodyPr/>
          <a:lstStyle/>
          <a:p>
            <a:fld id="{058DB212-BFA2-403F-85EF-DFD3FF6D973A}" type="slidenum">
              <a:rPr lang="en-ZA" smtClean="0"/>
              <a:t>73</a:t>
            </a:fld>
            <a:endParaRPr lang="en-ZA" dirty="0"/>
          </a:p>
        </p:txBody>
      </p:sp>
    </p:spTree>
    <p:extLst>
      <p:ext uri="{BB962C8B-B14F-4D97-AF65-F5344CB8AC3E}">
        <p14:creationId xmlns:p14="http://schemas.microsoft.com/office/powerpoint/2010/main" val="6929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6141"/>
          </a:xfrm>
        </p:spPr>
        <p:txBody>
          <a:bodyPr/>
          <a:lstStyle/>
          <a:p>
            <a:r>
              <a:rPr lang="id-ID" b="1" dirty="0" smtClean="0"/>
              <a:t>Soal Latihan :</a:t>
            </a:r>
            <a:endParaRPr lang="id-ID" b="1" dirty="0"/>
          </a:p>
        </p:txBody>
      </p:sp>
      <p:sp>
        <p:nvSpPr>
          <p:cNvPr id="3" name="Content Placeholder 2"/>
          <p:cNvSpPr>
            <a:spLocks noGrp="1"/>
          </p:cNvSpPr>
          <p:nvPr>
            <p:ph idx="1"/>
          </p:nvPr>
        </p:nvSpPr>
        <p:spPr>
          <a:xfrm>
            <a:off x="0" y="726141"/>
            <a:ext cx="12192000" cy="5862918"/>
          </a:xfrm>
        </p:spPr>
        <p:txBody>
          <a:bodyPr>
            <a:normAutofit/>
          </a:bodyPr>
          <a:lstStyle/>
          <a:p>
            <a:pPr marL="502920" lvl="0" indent="-457200">
              <a:buFont typeface="+mj-lt"/>
              <a:buAutoNum type="arabicPeriod"/>
            </a:pPr>
            <a:r>
              <a:rPr lang="id-ID" sz="2400" dirty="0" smtClean="0"/>
              <a:t>Jelaskan </a:t>
            </a:r>
            <a:r>
              <a:rPr lang="id-ID" sz="2400" dirty="0"/>
              <a:t>mekanisme pencenaan secara fisiologis !</a:t>
            </a:r>
          </a:p>
          <a:p>
            <a:pPr marL="502920" lvl="0" indent="-457200">
              <a:buFont typeface="+mj-lt"/>
              <a:buAutoNum type="arabicPeriod"/>
            </a:pPr>
            <a:r>
              <a:rPr lang="id-ID" sz="2400" dirty="0" smtClean="0"/>
              <a:t>Jelaskan </a:t>
            </a:r>
            <a:r>
              <a:rPr lang="id-ID" sz="2400" dirty="0"/>
              <a:t>mekanisme pencernaan secara patologis (menggunakan NGT) !</a:t>
            </a:r>
          </a:p>
          <a:p>
            <a:pPr marL="502920" lvl="0" indent="-457200">
              <a:buFont typeface="+mj-lt"/>
              <a:buAutoNum type="arabicPeriod"/>
            </a:pPr>
            <a:r>
              <a:rPr lang="id-ID" sz="2400" dirty="0"/>
              <a:t>Apa sebetulnya susunan histologis pada saluran cerna ?</a:t>
            </a:r>
          </a:p>
          <a:p>
            <a:pPr marL="502920" lvl="0" indent="-457200">
              <a:buFont typeface="+mj-lt"/>
              <a:buAutoNum type="arabicPeriod"/>
            </a:pPr>
            <a:r>
              <a:rPr lang="id-ID" sz="2400" dirty="0"/>
              <a:t>Sebutkan dan jelaskan fungsi dari organ pencernaan yaitu oral </a:t>
            </a:r>
            <a:r>
              <a:rPr lang="id-ID" sz="2400" dirty="0" smtClean="0"/>
              <a:t>cavum</a:t>
            </a:r>
            <a:r>
              <a:rPr lang="id-ID" sz="2400" dirty="0"/>
              <a:t>? (maksimal 5 buah) !</a:t>
            </a:r>
          </a:p>
          <a:p>
            <a:pPr marL="502920" lvl="0" indent="-457200">
              <a:buFont typeface="+mj-lt"/>
              <a:buAutoNum type="arabicPeriod"/>
            </a:pPr>
            <a:r>
              <a:rPr lang="id-ID" sz="2400" dirty="0"/>
              <a:t>Sebutkan bagian dari kelenjar saliva yang kita punya dan letak dimana!</a:t>
            </a:r>
          </a:p>
          <a:p>
            <a:pPr marL="502920" lvl="0" indent="-457200">
              <a:buFont typeface="+mj-lt"/>
              <a:buAutoNum type="arabicPeriod"/>
            </a:pPr>
            <a:r>
              <a:rPr lang="id-ID" sz="2400" dirty="0"/>
              <a:t>Bagaimana fungsi dari HCL pada lambung ?</a:t>
            </a:r>
          </a:p>
          <a:p>
            <a:pPr marL="502920" lvl="0" indent="-457200">
              <a:buFont typeface="+mj-lt"/>
              <a:buAutoNum type="arabicPeriod"/>
            </a:pPr>
            <a:r>
              <a:rPr lang="id-ID" sz="2400" dirty="0"/>
              <a:t>Apa saja enzim dalam usus halus ?</a:t>
            </a:r>
          </a:p>
          <a:p>
            <a:pPr marL="502920" lvl="0" indent="-457200">
              <a:buFont typeface="+mj-lt"/>
              <a:buAutoNum type="arabicPeriod"/>
            </a:pPr>
            <a:r>
              <a:rPr lang="id-ID" sz="2400" dirty="0"/>
              <a:t>Apa saja bagian usus besar dan sebutkan 3 segment colon !</a:t>
            </a:r>
          </a:p>
          <a:p>
            <a:pPr marL="502920" lvl="0" indent="-457200">
              <a:buFont typeface="+mj-lt"/>
              <a:buAutoNum type="arabicPeriod"/>
            </a:pPr>
            <a:r>
              <a:rPr lang="id-ID" sz="2400" dirty="0"/>
              <a:t>Apa yang dimaksud dengan penyakit thypus ?</a:t>
            </a:r>
          </a:p>
          <a:p>
            <a:pPr marL="502920" lvl="0" indent="-457200">
              <a:buFont typeface="+mj-lt"/>
              <a:buAutoNum type="arabicPeriod"/>
            </a:pPr>
            <a:r>
              <a:rPr lang="id-ID" sz="2400" dirty="0"/>
              <a:t>Apa saja pemeriksaan penunjang pada kasus digestif organ </a:t>
            </a:r>
            <a:r>
              <a:rPr lang="id-ID" sz="2400" dirty="0" smtClean="0"/>
              <a:t>?</a:t>
            </a:r>
            <a:endParaRPr lang="id-ID" sz="2400" dirty="0"/>
          </a:p>
        </p:txBody>
      </p:sp>
    </p:spTree>
    <p:extLst>
      <p:ext uri="{BB962C8B-B14F-4D97-AF65-F5344CB8AC3E}">
        <p14:creationId xmlns:p14="http://schemas.microsoft.com/office/powerpoint/2010/main" val="347218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4084"/>
          </a:xfrm>
        </p:spPr>
        <p:txBody>
          <a:bodyPr>
            <a:normAutofit/>
          </a:bodyPr>
          <a:lstStyle/>
          <a:p>
            <a:r>
              <a:rPr lang="id-ID" sz="3800" b="1" dirty="0" smtClean="0"/>
              <a:t>Organ pencernaan : rongga mulut (cavum oris)</a:t>
            </a:r>
            <a:endParaRPr lang="id-ID" sz="3800" b="1"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316937726"/>
              </p:ext>
            </p:extLst>
          </p:nvPr>
        </p:nvGraphicFramePr>
        <p:xfrm>
          <a:off x="0" y="800100"/>
          <a:ext cx="6172200" cy="5793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577012" y="794084"/>
            <a:ext cx="5614988" cy="3007895"/>
          </a:xfr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9096" y="3801978"/>
            <a:ext cx="5582904" cy="3056021"/>
          </a:xfrm>
          <a:prstGeom prst="rect">
            <a:avLst/>
          </a:prstGeom>
        </p:spPr>
      </p:pic>
    </p:spTree>
    <p:extLst>
      <p:ext uri="{BB962C8B-B14F-4D97-AF65-F5344CB8AC3E}">
        <p14:creationId xmlns:p14="http://schemas.microsoft.com/office/powerpoint/2010/main" val="220328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721895"/>
          </a:xfrm>
        </p:spPr>
        <p:txBody>
          <a:bodyPr/>
          <a:lstStyle/>
          <a:p>
            <a:r>
              <a:rPr lang="id-ID" dirty="0" smtClean="0"/>
              <a:t>Lanjutan cavum oris ....</a:t>
            </a:r>
            <a:endParaRPr lang="id-ID" dirty="0"/>
          </a:p>
        </p:txBody>
      </p:sp>
      <p:pic>
        <p:nvPicPr>
          <p:cNvPr id="10" name="Content Placeholder 9"/>
          <p:cNvPicPr>
            <a:picLocks noGrp="1" noChangeAspect="1"/>
          </p:cNvPicPr>
          <p:nvPr>
            <p:ph sz="half" idx="1"/>
          </p:nvPr>
        </p:nvPicPr>
        <p:blipFill>
          <a:blip r:embed="rId2"/>
          <a:stretch>
            <a:fillRect/>
          </a:stretch>
        </p:blipFill>
        <p:spPr>
          <a:xfrm>
            <a:off x="0" y="2856056"/>
            <a:ext cx="5919537" cy="3320716"/>
          </a:xfrm>
          <a:prstGeom prst="rect">
            <a:avLst/>
          </a:prstGeom>
        </p:spPr>
      </p:pic>
      <p:pic>
        <p:nvPicPr>
          <p:cNvPr id="13" name="Content Placeholder 12"/>
          <p:cNvPicPr>
            <a:picLocks noGrp="1" noChangeAspect="1"/>
          </p:cNvPicPr>
          <p:nvPr>
            <p:ph sz="half" idx="2"/>
          </p:nvPr>
        </p:nvPicPr>
        <p:blipFill>
          <a:blip r:embed="rId3"/>
          <a:stretch>
            <a:fillRect/>
          </a:stretch>
        </p:blipFill>
        <p:spPr>
          <a:xfrm>
            <a:off x="4932947" y="360947"/>
            <a:ext cx="7253653" cy="4740442"/>
          </a:xfrm>
          <a:prstGeom prst="rect">
            <a:avLst/>
          </a:prstGeom>
        </p:spPr>
      </p:pic>
      <p:pic>
        <p:nvPicPr>
          <p:cNvPr id="11" name="Picture 10"/>
          <p:cNvPicPr>
            <a:picLocks noChangeAspect="1"/>
          </p:cNvPicPr>
          <p:nvPr/>
        </p:nvPicPr>
        <p:blipFill>
          <a:blip r:embed="rId4"/>
          <a:stretch>
            <a:fillRect/>
          </a:stretch>
        </p:blipFill>
        <p:spPr>
          <a:xfrm>
            <a:off x="1916804" y="2505505"/>
            <a:ext cx="2103302" cy="701101"/>
          </a:xfrm>
          <a:prstGeom prst="rect">
            <a:avLst/>
          </a:prstGeom>
        </p:spPr>
      </p:pic>
      <p:pic>
        <p:nvPicPr>
          <p:cNvPr id="12" name="Picture 11"/>
          <p:cNvPicPr>
            <a:picLocks noChangeAspect="1"/>
          </p:cNvPicPr>
          <p:nvPr/>
        </p:nvPicPr>
        <p:blipFill>
          <a:blip r:embed="rId5"/>
          <a:stretch>
            <a:fillRect/>
          </a:stretch>
        </p:blipFill>
        <p:spPr>
          <a:xfrm>
            <a:off x="0" y="2330230"/>
            <a:ext cx="1868012" cy="701101"/>
          </a:xfrm>
          <a:prstGeom prst="rect">
            <a:avLst/>
          </a:prstGeom>
        </p:spPr>
      </p:pic>
    </p:spTree>
    <p:extLst>
      <p:ext uri="{BB962C8B-B14F-4D97-AF65-F5344CB8AC3E}">
        <p14:creationId xmlns:p14="http://schemas.microsoft.com/office/powerpoint/2010/main" val="31495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Health and fitness presentation (widescreen)</Template>
  <TotalTime>4984</TotalTime>
  <Words>2774</Words>
  <Application>Microsoft Office PowerPoint</Application>
  <PresentationFormat>Widescreen</PresentationFormat>
  <Paragraphs>310</Paragraphs>
  <Slides>74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Calibri Light</vt:lpstr>
      <vt:lpstr>Wingdings</vt:lpstr>
      <vt:lpstr>Health Fitness 16x9</vt:lpstr>
      <vt:lpstr>Anatomi &amp; fisiologi sistem digestif</vt:lpstr>
      <vt:lpstr>Apa saja yang akan dipelajari ....</vt:lpstr>
      <vt:lpstr>Gambar penampang sistem digestif manusia</vt:lpstr>
      <vt:lpstr>PowerPoint Presentation</vt:lpstr>
      <vt:lpstr>Struktur histologis umum saluran cerna</vt:lpstr>
      <vt:lpstr>Fungsi utama epitel mukosa saluran cerna</vt:lpstr>
      <vt:lpstr>Macam proses pencernaan makanan</vt:lpstr>
      <vt:lpstr>Organ pencernaan : rongga mulut (cavum oris)</vt:lpstr>
      <vt:lpstr>Lanjutan cavum oris ....</vt:lpstr>
      <vt:lpstr>Fisiologi organ mulut</vt:lpstr>
      <vt:lpstr>Saliva....</vt:lpstr>
      <vt:lpstr>Kerongkongan / tenggorokan : faring + esofagus</vt:lpstr>
      <vt:lpstr>PowerPoint Presentation</vt:lpstr>
      <vt:lpstr>Lambung / gaster / gastric / stomach </vt:lpstr>
      <vt:lpstr>Sel pada lapisan mukosa lambung :</vt:lpstr>
      <vt:lpstr>PowerPoint Presentation</vt:lpstr>
      <vt:lpstr>Fisiologi lambung</vt:lpstr>
      <vt:lpstr>PowerPoint Presentation</vt:lpstr>
      <vt:lpstr>Apa itu HCL pada Lambung ???</vt:lpstr>
      <vt:lpstr>Jadwal Siklus Harian Tubuh Manusia</vt:lpstr>
      <vt:lpstr>PowerPoint Presentation</vt:lpstr>
      <vt:lpstr>PowerPoint Presentation</vt:lpstr>
      <vt:lpstr>Zat yg dihasilkan oleh Lambung :</vt:lpstr>
      <vt:lpstr>Usus halus</vt:lpstr>
      <vt:lpstr>Enzim di dalam usus halus</vt:lpstr>
      <vt:lpstr>Histofisiologi usus halus</vt:lpstr>
      <vt:lpstr>Mekanisme kerja usus halus</vt:lpstr>
      <vt:lpstr>PowerPoint Presentation</vt:lpstr>
      <vt:lpstr>Usus Besar</vt:lpstr>
      <vt:lpstr>Apa yg terjadi pada secum &amp; colon ?</vt:lpstr>
      <vt:lpstr>Bagaimana bisa terjadi feses mengeras ???</vt:lpstr>
      <vt:lpstr>Fungsi utama dari colon :</vt:lpstr>
      <vt:lpstr>Anus</vt:lpstr>
      <vt:lpstr>Sign and Symptom of Dysfunction</vt:lpstr>
      <vt:lpstr>Enforcement of diagnosis</vt:lpstr>
      <vt:lpstr>Laboratory and Microbiology Test</vt:lpstr>
      <vt:lpstr>Laboratory Test</vt:lpstr>
      <vt:lpstr>Gangguan Sistem Cerna</vt:lpstr>
      <vt:lpstr>Gangguan Mulut</vt:lpstr>
      <vt:lpstr>Gangguan Esofagus</vt:lpstr>
      <vt:lpstr>PowerPoint Presentation</vt:lpstr>
      <vt:lpstr>Gangguan Pyloric Stenosis</vt:lpstr>
      <vt:lpstr>Gangguan Lambung</vt:lpstr>
      <vt:lpstr>PowerPoint Presentation</vt:lpstr>
      <vt:lpstr>Gangguan Usus (Intestine)</vt:lpstr>
      <vt:lpstr>PowerPoint Presentation</vt:lpstr>
      <vt:lpstr>Gangguan Rektum</vt:lpstr>
      <vt:lpstr>Apa yg terjadi pada organ digestif (agen)</vt:lpstr>
      <vt:lpstr>PowerPoint Presentation</vt:lpstr>
      <vt:lpstr>Gangguan Hati</vt:lpstr>
      <vt:lpstr>PowerPoint Presentation</vt:lpstr>
      <vt:lpstr>Gangguan Sistem Empedu</vt:lpstr>
      <vt:lpstr>Mekanisme Kerja Empedu</vt:lpstr>
      <vt:lpstr>Batu Empedu</vt:lpstr>
      <vt:lpstr>Gangguan Pankreas</vt:lpstr>
      <vt:lpstr>Pemeriksaan Penunjang</vt:lpstr>
      <vt:lpstr>Penyakit Tropik Infeksi : Thypoid &amp; Paratyphoid Fever</vt:lpstr>
      <vt:lpstr>PowerPoint Presentation</vt:lpstr>
      <vt:lpstr>PowerPoint Presentation</vt:lpstr>
      <vt:lpstr>PowerPoint Presentation</vt:lpstr>
      <vt:lpstr>Gastroenteritis</vt:lpstr>
      <vt:lpstr>PowerPoint Presentation</vt:lpstr>
      <vt:lpstr>Cholera (Kolera)</vt:lpstr>
      <vt:lpstr>PowerPoint Presentation</vt:lpstr>
      <vt:lpstr>Amoebiasis</vt:lpstr>
      <vt:lpstr>Dysentri</vt:lpstr>
      <vt:lpstr>Food Borne Infection</vt:lpstr>
      <vt:lpstr>Keracunan Makanan</vt:lpstr>
      <vt:lpstr>PowerPoint Presentation</vt:lpstr>
      <vt:lpstr>PowerPoint Presentation</vt:lpstr>
      <vt:lpstr>PowerPoint Presentation</vt:lpstr>
      <vt:lpstr>Helminthiasis (Worm Infestation)</vt:lpstr>
      <vt:lpstr>PowerPoint Presentation</vt:lpstr>
      <vt:lpstr>Soal Latihan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Anatomi &amp; fisiologi sistem digestif</dc:title>
  <dc:creator>Faik</dc:creator>
  <cp:lastModifiedBy>Faik</cp:lastModifiedBy>
  <cp:revision>48</cp:revision>
  <dcterms:created xsi:type="dcterms:W3CDTF">2020-02-23T13:36:35Z</dcterms:created>
  <dcterms:modified xsi:type="dcterms:W3CDTF">2020-03-09T08:56:43Z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