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A6CBE-01EC-4C63-B9C2-A7313F952D51}" type="datetimeFigureOut">
              <a:rPr lang="id-ID" smtClean="0"/>
              <a:t>19/12/2013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7F41-B59E-401C-BB2F-A011794A136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Aplikasi Latihan 2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Code Igniter</a:t>
            </a:r>
            <a:endParaRPr lang="id-ID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Latihan Tutorial 2:</a:t>
            </a:r>
            <a:br>
              <a:rPr lang="id-ID" b="1" dirty="0" smtClean="0"/>
            </a:br>
            <a:r>
              <a:rPr lang="id-ID" b="1" dirty="0" smtClean="0"/>
              <a:t> Menggunakan Database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File-file yang terlibat:</a:t>
            </a:r>
          </a:p>
          <a:p>
            <a:r>
              <a:rPr lang="id-ID" dirty="0" smtClean="0">
                <a:solidFill>
                  <a:srgbClr val="C00000"/>
                </a:solidFill>
              </a:rPr>
              <a:t>Model</a:t>
            </a:r>
          </a:p>
          <a:p>
            <a:pPr lvl="1"/>
            <a:r>
              <a:rPr lang="id-ID" dirty="0" smtClean="0"/>
              <a:t>News_model.php</a:t>
            </a:r>
          </a:p>
          <a:p>
            <a:r>
              <a:rPr lang="id-ID" dirty="0" smtClean="0">
                <a:solidFill>
                  <a:srgbClr val="FFC000"/>
                </a:solidFill>
              </a:rPr>
              <a:t>View</a:t>
            </a:r>
          </a:p>
          <a:p>
            <a:pPr lvl="1"/>
            <a:r>
              <a:rPr lang="id-ID" dirty="0" smtClean="0"/>
              <a:t>Index.php</a:t>
            </a:r>
          </a:p>
          <a:p>
            <a:pPr lvl="1"/>
            <a:r>
              <a:rPr lang="id-ID" dirty="0" smtClean="0"/>
              <a:t>View.php</a:t>
            </a:r>
          </a:p>
          <a:p>
            <a:pPr lvl="1"/>
            <a:r>
              <a:rPr lang="id-ID" dirty="0" smtClean="0">
                <a:solidFill>
                  <a:srgbClr val="FF0000"/>
                </a:solidFill>
              </a:rPr>
              <a:t>Header.php</a:t>
            </a:r>
          </a:p>
          <a:p>
            <a:pPr lvl="1"/>
            <a:r>
              <a:rPr lang="id-ID" dirty="0" smtClean="0">
                <a:solidFill>
                  <a:srgbClr val="FF0000"/>
                </a:solidFill>
              </a:rPr>
              <a:t>Footer.php</a:t>
            </a:r>
          </a:p>
          <a:p>
            <a:r>
              <a:rPr lang="id-ID" dirty="0" smtClean="0">
                <a:solidFill>
                  <a:srgbClr val="7030A0"/>
                </a:solidFill>
              </a:rPr>
              <a:t>Controller</a:t>
            </a:r>
          </a:p>
          <a:p>
            <a:pPr lvl="1"/>
            <a:r>
              <a:rPr lang="id-ID" dirty="0" smtClean="0"/>
              <a:t>News.php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000496" y="2928934"/>
            <a:ext cx="4071966" cy="1643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File view dari latihan tutorial 1 yang digunakan lagi di latihan tutorial 2 ini</a:t>
            </a:r>
            <a:endParaRPr lang="id-ID" sz="2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3143240" y="3750471"/>
            <a:ext cx="857256" cy="750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Database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File </a:t>
            </a:r>
            <a:r>
              <a:rPr lang="id-ID" sz="3600" dirty="0" smtClean="0">
                <a:solidFill>
                  <a:srgbClr val="FF0000"/>
                </a:solidFill>
              </a:rPr>
              <a:t>database.php</a:t>
            </a:r>
            <a:r>
              <a:rPr lang="id-ID" sz="3600" dirty="0" smtClean="0"/>
              <a:t> pada direktori </a:t>
            </a:r>
            <a:r>
              <a:rPr lang="id-ID" sz="3600" dirty="0" smtClean="0">
                <a:solidFill>
                  <a:srgbClr val="FF0000"/>
                </a:solidFill>
              </a:rPr>
              <a:t>config</a:t>
            </a:r>
            <a:r>
              <a:rPr lang="id-ID" sz="3600" dirty="0" smtClean="0"/>
              <a:t> disesuaikan dengan database yang digunakan</a:t>
            </a:r>
            <a:endParaRPr lang="id-ID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5214950"/>
            <a:ext cx="6072198" cy="16430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0" y="2643182"/>
            <a:ext cx="6072198" cy="20002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715140" cy="21431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214282" y="500042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INDEX.PHP</a:t>
            </a:r>
            <a:endParaRPr lang="id-ID" b="1" dirty="0"/>
          </a:p>
        </p:txBody>
      </p:sp>
      <p:sp>
        <p:nvSpPr>
          <p:cNvPr id="5" name="Rectangle 4"/>
          <p:cNvSpPr/>
          <p:nvPr/>
        </p:nvSpPr>
        <p:spPr>
          <a:xfrm>
            <a:off x="1857356" y="500042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VIEW.PHP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2214546" y="1500174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HEADER.PHP</a:t>
            </a:r>
            <a:endParaRPr lang="id-ID" b="1" dirty="0"/>
          </a:p>
        </p:txBody>
      </p:sp>
      <p:sp>
        <p:nvSpPr>
          <p:cNvPr id="7" name="Rectangle 6"/>
          <p:cNvSpPr/>
          <p:nvPr/>
        </p:nvSpPr>
        <p:spPr>
          <a:xfrm>
            <a:off x="357158" y="1500174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FOOTER.PHP</a:t>
            </a:r>
            <a:endParaRPr lang="id-ID" b="1" dirty="0"/>
          </a:p>
        </p:txBody>
      </p:sp>
      <p:sp>
        <p:nvSpPr>
          <p:cNvPr id="8" name="Oval 7"/>
          <p:cNvSpPr/>
          <p:nvPr/>
        </p:nvSpPr>
        <p:spPr>
          <a:xfrm>
            <a:off x="1714480" y="5572140"/>
            <a:ext cx="2857520" cy="114300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NEWS_MODEL.PHP</a:t>
            </a:r>
            <a:endParaRPr lang="id-ID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071670" y="3071810"/>
            <a:ext cx="2143140" cy="135732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NEWS.PHP</a:t>
            </a:r>
            <a:endParaRPr lang="id-ID" b="1" dirty="0"/>
          </a:p>
        </p:txBody>
      </p:sp>
      <p:cxnSp>
        <p:nvCxnSpPr>
          <p:cNvPr id="14" name="Straight Arrow Connector 13"/>
          <p:cNvCxnSpPr>
            <a:stCxn id="4" idx="3"/>
            <a:endCxn id="5" idx="1"/>
          </p:cNvCxnSpPr>
          <p:nvPr/>
        </p:nvCxnSpPr>
        <p:spPr>
          <a:xfrm>
            <a:off x="1643042" y="78579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ame 19"/>
          <p:cNvSpPr/>
          <p:nvPr/>
        </p:nvSpPr>
        <p:spPr>
          <a:xfrm>
            <a:off x="6858016" y="2714620"/>
            <a:ext cx="2000264" cy="17145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TAMPIL DI BROWSER</a:t>
            </a:r>
            <a:endParaRPr lang="id-ID" b="1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6" idx="0"/>
            <a:endCxn id="5" idx="2"/>
          </p:cNvCxnSpPr>
          <p:nvPr/>
        </p:nvCxnSpPr>
        <p:spPr>
          <a:xfrm rot="16200000" flipV="1">
            <a:off x="2536017" y="110726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072066" y="5214950"/>
            <a:ext cx="114300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400" b="1" dirty="0" smtClean="0"/>
              <a:t>MODEL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72000" y="2671700"/>
            <a:ext cx="164307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2000" b="1" dirty="0" smtClean="0"/>
              <a:t>CONTROLLER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29322" y="48260"/>
            <a:ext cx="92869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View</a:t>
            </a:r>
          </a:p>
        </p:txBody>
      </p:sp>
      <p:sp>
        <p:nvSpPr>
          <p:cNvPr id="44" name="Left-Right Arrow 43"/>
          <p:cNvSpPr/>
          <p:nvPr/>
        </p:nvSpPr>
        <p:spPr>
          <a:xfrm rot="5400000">
            <a:off x="2714612" y="2214554"/>
            <a:ext cx="714380" cy="4286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Left-Right Arrow 44"/>
          <p:cNvSpPr/>
          <p:nvPr/>
        </p:nvSpPr>
        <p:spPr>
          <a:xfrm rot="5400000">
            <a:off x="2786050" y="4714884"/>
            <a:ext cx="714380" cy="4286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2863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i="1" dirty="0" smtClean="0"/>
              <a:t>APPLICATION/VIEWS/NEWS</a:t>
            </a:r>
            <a:endParaRPr lang="id-ID" b="1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2631040"/>
            <a:ext cx="2924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i="1" dirty="0" smtClean="0"/>
              <a:t>APPLICATION/CONTROLLERS</a:t>
            </a:r>
            <a:endParaRPr lang="id-ID" b="1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0" y="5214950"/>
            <a:ext cx="2377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i="1" dirty="0" smtClean="0"/>
              <a:t>APPLICATION/MODELS</a:t>
            </a:r>
            <a:endParaRPr lang="id-ID" b="1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6825560" y="129581"/>
            <a:ext cx="2175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/>
              <a:t>SKEMA FILE</a:t>
            </a:r>
            <a:endParaRPr lang="id-ID" sz="3200" b="1" dirty="0"/>
          </a:p>
        </p:txBody>
      </p:sp>
      <p:sp>
        <p:nvSpPr>
          <p:cNvPr id="51" name="Rectangle 50"/>
          <p:cNvSpPr/>
          <p:nvPr/>
        </p:nvSpPr>
        <p:spPr>
          <a:xfrm>
            <a:off x="3500430" y="0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CREATE.PHP</a:t>
            </a:r>
            <a:endParaRPr lang="id-ID" b="1" dirty="0"/>
          </a:p>
        </p:txBody>
      </p:sp>
      <p:sp>
        <p:nvSpPr>
          <p:cNvPr id="63" name="Rectangle 62"/>
          <p:cNvSpPr/>
          <p:nvPr/>
        </p:nvSpPr>
        <p:spPr>
          <a:xfrm>
            <a:off x="5000628" y="1285860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SUCCESS.PHP</a:t>
            </a:r>
            <a:endParaRPr lang="id-ID" b="1" dirty="0"/>
          </a:p>
        </p:txBody>
      </p:sp>
      <p:cxnSp>
        <p:nvCxnSpPr>
          <p:cNvPr id="74" name="Straight Arrow Connector 73"/>
          <p:cNvCxnSpPr>
            <a:stCxn id="7" idx="0"/>
            <a:endCxn id="5" idx="2"/>
          </p:cNvCxnSpPr>
          <p:nvPr/>
        </p:nvCxnSpPr>
        <p:spPr>
          <a:xfrm rot="5400000" flipH="1" flipV="1">
            <a:off x="1607323" y="535761"/>
            <a:ext cx="428628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hape 77"/>
          <p:cNvCxnSpPr>
            <a:stCxn id="51" idx="2"/>
            <a:endCxn id="63" idx="1"/>
          </p:cNvCxnSpPr>
          <p:nvPr/>
        </p:nvCxnSpPr>
        <p:spPr>
          <a:xfrm rot="16200000" flipH="1">
            <a:off x="4107665" y="678649"/>
            <a:ext cx="1000108" cy="78581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stCxn id="63" idx="3"/>
            <a:endCxn id="20" idx="0"/>
          </p:cNvCxnSpPr>
          <p:nvPr/>
        </p:nvCxnSpPr>
        <p:spPr>
          <a:xfrm>
            <a:off x="6500826" y="1571612"/>
            <a:ext cx="1357322" cy="11430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5" idx="3"/>
            <a:endCxn id="20" idx="0"/>
          </p:cNvCxnSpPr>
          <p:nvPr/>
        </p:nvCxnSpPr>
        <p:spPr>
          <a:xfrm>
            <a:off x="3286116" y="785794"/>
            <a:ext cx="4572032" cy="192882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66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Aplikasi Latihan 2</vt:lpstr>
      <vt:lpstr>Latihan Tutorial 2:  Menggunakan Database</vt:lpstr>
      <vt:lpstr>Database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L. Erawan</dc:creator>
  <cp:lastModifiedBy>L. Erawan</cp:lastModifiedBy>
  <cp:revision>5</cp:revision>
  <dcterms:created xsi:type="dcterms:W3CDTF">2013-12-19T01:57:29Z</dcterms:created>
  <dcterms:modified xsi:type="dcterms:W3CDTF">2013-12-19T03:09:17Z</dcterms:modified>
</cp:coreProperties>
</file>