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recruitment@tunaskaryaindoswasta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Application letter/cover letter and curriculum vitae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169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Final paragraph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dirty="0" smtClean="0"/>
              <a:t>Indicate your desire for a personal interview</a:t>
            </a:r>
          </a:p>
          <a:p>
            <a:r>
              <a:rPr lang="id-ID" dirty="0" smtClean="0"/>
              <a:t>You may suggest alternative date/time or advise of your flexibility time, and would like to set up an interview or say you are willing to accomodate teh company’s schedule and request.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3493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Example last paragraph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My resume is enclosed for your review, i would be pleased to have a meeting with you to discuss the requirements of your flight attendant position and my skill in detail. Thank you for your time and consideration. I look forward to meet you soon in order to explore this opportunity further.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5151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TASK FOR APPLICATION LETTER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d-ID" sz="7200" dirty="0" smtClean="0"/>
              <a:t>write </a:t>
            </a:r>
            <a:r>
              <a:rPr lang="id-ID" sz="7200" dirty="0"/>
              <a:t>your application letter based on the following </a:t>
            </a:r>
            <a:r>
              <a:rPr lang="id-ID" sz="7200" dirty="0" smtClean="0"/>
              <a:t>information</a:t>
            </a:r>
            <a:endParaRPr lang="id-ID" sz="7200" dirty="0"/>
          </a:p>
          <a:p>
            <a:pPr marL="0" indent="0" algn="ctr">
              <a:buNone/>
            </a:pPr>
            <a:r>
              <a:rPr lang="id-ID" sz="7200" b="1" dirty="0" smtClean="0"/>
              <a:t>Indocareer</a:t>
            </a:r>
            <a:endParaRPr lang="id-ID" sz="7200" dirty="0"/>
          </a:p>
          <a:p>
            <a:pPr marL="0" indent="0">
              <a:buNone/>
            </a:pPr>
            <a:r>
              <a:rPr lang="id-ID" sz="7200" dirty="0"/>
              <a:t>Our clients from manufacturing industries in Batam are looking for candidates for the following positions</a:t>
            </a:r>
            <a:r>
              <a:rPr lang="id-ID" sz="7200" dirty="0" smtClean="0"/>
              <a:t>:</a:t>
            </a:r>
            <a:r>
              <a:rPr lang="id-ID" sz="7200" dirty="0"/>
              <a:t> </a:t>
            </a:r>
          </a:p>
          <a:p>
            <a:pPr marL="0" indent="0">
              <a:buNone/>
            </a:pPr>
            <a:r>
              <a:rPr lang="id-ID" sz="7200" b="1" dirty="0"/>
              <a:t>PRODUCTION ENGINEERING</a:t>
            </a:r>
            <a:endParaRPr lang="id-ID" sz="7200" dirty="0"/>
          </a:p>
          <a:p>
            <a:pPr marL="0" lvl="0" indent="0">
              <a:buNone/>
            </a:pPr>
            <a:r>
              <a:rPr lang="id-ID" sz="7200" dirty="0"/>
              <a:t>D3/D4 in electronic/Mechatronic engineering</a:t>
            </a:r>
          </a:p>
          <a:p>
            <a:pPr marL="0" lvl="0" indent="0">
              <a:buNone/>
            </a:pPr>
            <a:r>
              <a:rPr lang="id-ID" sz="7200" dirty="0"/>
              <a:t>Fresh graduate</a:t>
            </a:r>
          </a:p>
          <a:p>
            <a:pPr marL="0" lvl="0" indent="0">
              <a:buNone/>
            </a:pPr>
            <a:r>
              <a:rPr lang="id-ID" sz="7200" dirty="0"/>
              <a:t>Fluent in </a:t>
            </a:r>
            <a:r>
              <a:rPr lang="id-ID" sz="7200" dirty="0" smtClean="0"/>
              <a:t>English</a:t>
            </a:r>
            <a:endParaRPr lang="id-ID" sz="7200" dirty="0"/>
          </a:p>
          <a:p>
            <a:r>
              <a:rPr lang="id-ID" sz="7200" dirty="0"/>
              <a:t>If you are interested, kindly email your application letter to </a:t>
            </a:r>
            <a:r>
              <a:rPr lang="id-ID" sz="7200" u="sng" dirty="0">
                <a:hlinkClick r:id="rId2"/>
              </a:rPr>
              <a:t>recruitment@tunaskaryaindoswasta.com</a:t>
            </a:r>
            <a:endParaRPr lang="id-ID" sz="7200" dirty="0"/>
          </a:p>
          <a:p>
            <a:r>
              <a:rPr lang="id-ID" dirty="0"/>
              <a:t> 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7453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dirty="0" smtClean="0"/>
              <a:t>cArries sequence of information regarding the qualification and experience</a:t>
            </a:r>
          </a:p>
          <a:p>
            <a:r>
              <a:rPr lang="id-ID" dirty="0" smtClean="0"/>
              <a:t>ALSO KNOWN AS COVER LETTER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817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LETTER CONTENT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dirty="0" smtClean="0"/>
              <a:t>FIRST PARAGRAPH –&gt; WHY YOU ARE WRITING</a:t>
            </a:r>
          </a:p>
          <a:p>
            <a:r>
              <a:rPr lang="id-ID" dirty="0" smtClean="0"/>
              <a:t>SECOND PARAGRAPH </a:t>
            </a:r>
            <a:r>
              <a:rPr lang="id-ID" dirty="0" smtClean="0">
                <a:sym typeface="Wingdings" panose="05000000000000000000" pitchFamily="2" charset="2"/>
              </a:rPr>
              <a:t> WHAT YOU HAVE TO OFFER</a:t>
            </a:r>
          </a:p>
          <a:p>
            <a:r>
              <a:rPr lang="id-ID" dirty="0" smtClean="0">
                <a:sym typeface="Wingdings" panose="05000000000000000000" pitchFamily="2" charset="2"/>
              </a:rPr>
              <a:t>THIRD PARAGRAPH  HOW YOU WILL FOLLOW UP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9913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LETTER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dirty="0" smtClean="0"/>
              <a:t>DATE OF LETTER</a:t>
            </a:r>
          </a:p>
          <a:p>
            <a:r>
              <a:rPr lang="id-ID" dirty="0" smtClean="0"/>
              <a:t>APPLICANT’S COMPLETE ADDRESS</a:t>
            </a:r>
          </a:p>
          <a:p>
            <a:r>
              <a:rPr lang="id-ID" dirty="0" smtClean="0"/>
              <a:t>EMPLOYER’S COMPLETE NAME: NAME,TITLE, AND ADDRESS</a:t>
            </a:r>
          </a:p>
          <a:p>
            <a:r>
              <a:rPr lang="id-ID" dirty="0" smtClean="0"/>
              <a:t>SALUTATION: DEAR MRS/MR AND THEIR LAST NAME</a:t>
            </a:r>
          </a:p>
          <a:p>
            <a:r>
              <a:rPr lang="id-ID" dirty="0" smtClean="0"/>
              <a:t>LETTER CONTENT/BODY LETTER</a:t>
            </a:r>
          </a:p>
          <a:p>
            <a:r>
              <a:rPr lang="id-ID" dirty="0" smtClean="0"/>
              <a:t>CLOSING: YOUR SINCERELY, YOUR FAITHFULLY, </a:t>
            </a:r>
          </a:p>
          <a:p>
            <a:r>
              <a:rPr lang="id-ID" dirty="0" smtClean="0"/>
              <a:t>ENCLOSURE: IF A RESUME OR OTHER ENCLOSURE ARE USED, NOTE IN YOUR LETTER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2939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OPENING PARAGRAPH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dirty="0" smtClean="0"/>
              <a:t>STATE WHY YOU ARE WRITING, NAME THE POSITION OR NAME OF WORK FOR WHICH YOU ARE APPLYING AND MENTION HOW YOU HEARD THE OPENING OR ORGANIZATION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27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EXAMPLE OF OPENING PARAGRAPH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dirty="0" smtClean="0"/>
              <a:t>I AM WRITING TO EXPRESS MY KEEN INTEREST IN OBTAINING A FLIGHT ATTENDANT POSITION WITH THE JEREMY AIRWAYS</a:t>
            </a:r>
          </a:p>
          <a:p>
            <a:r>
              <a:rPr lang="id-ID" dirty="0" smtClean="0"/>
              <a:t>I AM INTERESTED IN THE FLIGHT ATTENDANT POSITION ADVERTISED IN JAKARTAPOST DAILY INQUIRER LAST JUNE 11, 2018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3974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EXAMPLE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YOUR  FLIGHT ATTENDANT POSITION AS ADVERTISED IN JAKARTAPOST CAUGHT MY ATTENTION BECAUSE IT INVOLVES CUSTOMER SERVICE, SAFETY, TASKS, AND HOSPITALITY. I HAVE BEEN SEEKING SUCH A GREAT CHALLENGE AND I AM POSITIVE THAT MY SKILLS AND BACKGROUND WOULD GREATLY COMPLEMENT YOUR REQUIREMENT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5624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Second paragraph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dirty="0" smtClean="0"/>
              <a:t>Explain why you are interested in working the employer</a:t>
            </a:r>
          </a:p>
          <a:p>
            <a:r>
              <a:rPr lang="id-ID" dirty="0" smtClean="0"/>
              <a:t>Specify your reasons for describing such type of work</a:t>
            </a:r>
          </a:p>
          <a:p>
            <a:r>
              <a:rPr lang="id-ID" dirty="0" smtClean="0"/>
              <a:t>Emphasize skills or abilities </a:t>
            </a:r>
          </a:p>
          <a:p>
            <a:r>
              <a:rPr lang="id-ID" dirty="0" smtClean="0"/>
              <a:t>Why you are the best candidate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0811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example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i believe i meet all the requirement listed in your advertisement. As an X graduate, i have great knowledge regarding all aspects of.. I have good command of all the required software programs, including word, excel, and accounting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3492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119</TotalTime>
  <Words>416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Tw Cen MT</vt:lpstr>
      <vt:lpstr>Wingdings</vt:lpstr>
      <vt:lpstr>Droplet</vt:lpstr>
      <vt:lpstr>Application letter/cover letter and curriculum vitae</vt:lpstr>
      <vt:lpstr>PowerPoint Presentation</vt:lpstr>
      <vt:lpstr>LETTER CONTENT</vt:lpstr>
      <vt:lpstr>LETTER</vt:lpstr>
      <vt:lpstr>OPENING PARAGRAPH</vt:lpstr>
      <vt:lpstr>EXAMPLE OF OPENING PARAGRAPH</vt:lpstr>
      <vt:lpstr>EXAMPLE</vt:lpstr>
      <vt:lpstr>Second paragraph</vt:lpstr>
      <vt:lpstr>example</vt:lpstr>
      <vt:lpstr>Final paragraph</vt:lpstr>
      <vt:lpstr>Example last paragraph</vt:lpstr>
      <vt:lpstr>TASK FOR APPLICATION LETTER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letter/cover letter and curriculum vitae</dc:title>
  <dc:creator>Windows User</dc:creator>
  <cp:lastModifiedBy>Windows User</cp:lastModifiedBy>
  <cp:revision>9</cp:revision>
  <dcterms:created xsi:type="dcterms:W3CDTF">2019-03-27T00:36:47Z</dcterms:created>
  <dcterms:modified xsi:type="dcterms:W3CDTF">2020-03-16T05:52:58Z</dcterms:modified>
</cp:coreProperties>
</file>