
<file path=[Content_Types].xml><?xml version="1.0" encoding="utf-8"?>
<Types xmlns="http://schemas.openxmlformats.org/package/2006/content-types">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Override PartName="/ppt/diagrams/data13.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Default Extension="wav" ContentType="audio/wav"/>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67" r:id="rId5"/>
    <p:sldId id="265" r:id="rId6"/>
    <p:sldId id="259" r:id="rId7"/>
    <p:sldId id="266" r:id="rId8"/>
    <p:sldId id="268" r:id="rId9"/>
    <p:sldId id="260" r:id="rId10"/>
    <p:sldId id="264" r:id="rId11"/>
    <p:sldId id="261" r:id="rId12"/>
    <p:sldId id="281" r:id="rId13"/>
    <p:sldId id="262" r:id="rId14"/>
    <p:sldId id="263" r:id="rId15"/>
    <p:sldId id="269" r:id="rId16"/>
    <p:sldId id="270" r:id="rId17"/>
    <p:sldId id="271" r:id="rId18"/>
    <p:sldId id="273" r:id="rId19"/>
    <p:sldId id="272" r:id="rId20"/>
    <p:sldId id="278" r:id="rId21"/>
    <p:sldId id="282" r:id="rId22"/>
    <p:sldId id="280" r:id="rId2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9933"/>
    <a:srgbClr val="006600"/>
    <a:srgbClr val="1C1C1C"/>
    <a:srgbClr val="003399"/>
    <a:srgbClr val="66FF33"/>
    <a:srgbClr val="FFCCCC"/>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094" autoAdjust="0"/>
    <p:restoredTop sz="94652" autoAdjust="0"/>
  </p:normalViewPr>
  <p:slideViewPr>
    <p:cSldViewPr>
      <p:cViewPr varScale="1">
        <p:scale>
          <a:sx n="70" d="100"/>
          <a:sy n="70" d="100"/>
        </p:scale>
        <p:origin x="-5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1BF4B-3174-4B09-ABE0-B0958F361292}" type="doc">
      <dgm:prSet loTypeId="urn:microsoft.com/office/officeart/2005/8/layout/vList3" loCatId="list" qsTypeId="urn:microsoft.com/office/officeart/2005/8/quickstyle/3d7" qsCatId="3D" csTypeId="urn:microsoft.com/office/officeart/2005/8/colors/accent1_2" csCatId="accent1"/>
      <dgm:spPr/>
      <dgm:t>
        <a:bodyPr/>
        <a:lstStyle/>
        <a:p>
          <a:endParaRPr lang="id-ID"/>
        </a:p>
      </dgm:t>
    </dgm:pt>
    <dgm:pt modelId="{B76723C9-EFCC-48AE-958C-C0CAFCCA9BD1}">
      <dgm:prSet custT="1"/>
      <dgm:spPr/>
      <dgm:t>
        <a:bodyPr/>
        <a:lstStyle/>
        <a:p>
          <a:pPr rtl="0"/>
          <a:r>
            <a:rPr lang="id-ID" sz="4000" b="1" dirty="0" smtClean="0">
              <a:effectLst>
                <a:outerShdw blurRad="38100" dist="38100" dir="2700000" algn="tl">
                  <a:srgbClr val="000000">
                    <a:alpha val="43137"/>
                  </a:srgbClr>
                </a:outerShdw>
              </a:effectLst>
              <a:latin typeface="Cooper Black" pitchFamily="18" charset="0"/>
            </a:rPr>
            <a:t>ASPEK ORGANISASI</a:t>
          </a:r>
          <a:endParaRPr lang="es-ES" sz="4000" b="1" dirty="0">
            <a:effectLst>
              <a:outerShdw blurRad="38100" dist="38100" dir="2700000" algn="tl">
                <a:srgbClr val="000000">
                  <a:alpha val="43137"/>
                </a:srgbClr>
              </a:outerShdw>
            </a:effectLst>
            <a:latin typeface="Cooper Black" pitchFamily="18" charset="0"/>
          </a:endParaRPr>
        </a:p>
      </dgm:t>
    </dgm:pt>
    <dgm:pt modelId="{15BB5E10-531F-4BFA-A304-01E4C9102A7F}" type="parTrans" cxnId="{C7BC207F-8BDB-412F-BFD8-EA8AFBA32CD4}">
      <dgm:prSet/>
      <dgm:spPr/>
      <dgm:t>
        <a:bodyPr/>
        <a:lstStyle/>
        <a:p>
          <a:endParaRPr lang="id-ID"/>
        </a:p>
      </dgm:t>
    </dgm:pt>
    <dgm:pt modelId="{AB897639-866C-4D16-878A-53FDB2FA3E41}" type="sibTrans" cxnId="{C7BC207F-8BDB-412F-BFD8-EA8AFBA32CD4}">
      <dgm:prSet/>
      <dgm:spPr/>
      <dgm:t>
        <a:bodyPr/>
        <a:lstStyle/>
        <a:p>
          <a:endParaRPr lang="id-ID"/>
        </a:p>
      </dgm:t>
    </dgm:pt>
    <dgm:pt modelId="{07125200-6857-4B09-B915-61E090CCFAC4}" type="pres">
      <dgm:prSet presAssocID="{01B1BF4B-3174-4B09-ABE0-B0958F361292}" presName="linearFlow" presStyleCnt="0">
        <dgm:presLayoutVars>
          <dgm:dir/>
          <dgm:resizeHandles val="exact"/>
        </dgm:presLayoutVars>
      </dgm:prSet>
      <dgm:spPr/>
      <dgm:t>
        <a:bodyPr/>
        <a:lstStyle/>
        <a:p>
          <a:endParaRPr lang="id-ID"/>
        </a:p>
      </dgm:t>
    </dgm:pt>
    <dgm:pt modelId="{15467A55-8C0D-4974-8827-F4187E92CC7C}" type="pres">
      <dgm:prSet presAssocID="{B76723C9-EFCC-48AE-958C-C0CAFCCA9BD1}" presName="composite" presStyleCnt="0"/>
      <dgm:spPr/>
    </dgm:pt>
    <dgm:pt modelId="{1D0AE976-FF69-4787-9D90-BEF50749E742}" type="pres">
      <dgm:prSet presAssocID="{B76723C9-EFCC-48AE-958C-C0CAFCCA9BD1}" presName="imgShp" presStyleLbl="fgImgPlace1" presStyleIdx="0" presStyleCnt="1" custLinFactNeighborX="-32395" custLinFactNeighborY="-3882"/>
      <dgm:spPr>
        <a:blipFill rotWithShape="0">
          <a:blip xmlns:r="http://schemas.openxmlformats.org/officeDocument/2006/relationships" r:embed="rId1"/>
          <a:stretch>
            <a:fillRect/>
          </a:stretch>
        </a:blipFill>
      </dgm:spPr>
    </dgm:pt>
    <dgm:pt modelId="{055CDE64-04DC-4C3A-BB01-F2D3B68C8E28}" type="pres">
      <dgm:prSet presAssocID="{B76723C9-EFCC-48AE-958C-C0CAFCCA9BD1}" presName="txShp" presStyleLbl="node1" presStyleIdx="0" presStyleCnt="1" custLinFactNeighborX="6604" custLinFactNeighborY="-1433">
        <dgm:presLayoutVars>
          <dgm:bulletEnabled val="1"/>
        </dgm:presLayoutVars>
      </dgm:prSet>
      <dgm:spPr/>
      <dgm:t>
        <a:bodyPr/>
        <a:lstStyle/>
        <a:p>
          <a:endParaRPr lang="id-ID"/>
        </a:p>
      </dgm:t>
    </dgm:pt>
  </dgm:ptLst>
  <dgm:cxnLst>
    <dgm:cxn modelId="{CD84A0B5-C1E9-46FE-91CA-9F7A09AE077E}" type="presOf" srcId="{B76723C9-EFCC-48AE-958C-C0CAFCCA9BD1}" destId="{055CDE64-04DC-4C3A-BB01-F2D3B68C8E28}" srcOrd="0" destOrd="0" presId="urn:microsoft.com/office/officeart/2005/8/layout/vList3"/>
    <dgm:cxn modelId="{C7BC207F-8BDB-412F-BFD8-EA8AFBA32CD4}" srcId="{01B1BF4B-3174-4B09-ABE0-B0958F361292}" destId="{B76723C9-EFCC-48AE-958C-C0CAFCCA9BD1}" srcOrd="0" destOrd="0" parTransId="{15BB5E10-531F-4BFA-A304-01E4C9102A7F}" sibTransId="{AB897639-866C-4D16-878A-53FDB2FA3E41}"/>
    <dgm:cxn modelId="{DA206966-B277-478B-94D5-70ED2B47D9E2}" type="presOf" srcId="{01B1BF4B-3174-4B09-ABE0-B0958F361292}" destId="{07125200-6857-4B09-B915-61E090CCFAC4}" srcOrd="0" destOrd="0" presId="urn:microsoft.com/office/officeart/2005/8/layout/vList3"/>
    <dgm:cxn modelId="{F04485E1-2A23-4361-A186-35C3377BFEDD}" type="presParOf" srcId="{07125200-6857-4B09-B915-61E090CCFAC4}" destId="{15467A55-8C0D-4974-8827-F4187E92CC7C}" srcOrd="0" destOrd="0" presId="urn:microsoft.com/office/officeart/2005/8/layout/vList3"/>
    <dgm:cxn modelId="{3D6D32EE-18B4-479B-90D5-67D07FA66A84}" type="presParOf" srcId="{15467A55-8C0D-4974-8827-F4187E92CC7C}" destId="{1D0AE976-FF69-4787-9D90-BEF50749E742}" srcOrd="0" destOrd="0" presId="urn:microsoft.com/office/officeart/2005/8/layout/vList3"/>
    <dgm:cxn modelId="{9D771A5E-2F6E-4C9A-B3D8-96D7B37BD1F9}" type="presParOf" srcId="{15467A55-8C0D-4974-8827-F4187E92CC7C}" destId="{055CDE64-04DC-4C3A-BB01-F2D3B68C8E28}" srcOrd="1" destOrd="0" presId="urn:microsoft.com/office/officeart/2005/8/layout/vList3"/>
  </dgm:cxnLst>
  <dgm:bg/>
  <dgm:whole/>
</dgm:dataModel>
</file>

<file path=ppt/diagrams/data10.xml><?xml version="1.0" encoding="utf-8"?>
<dgm:dataModel xmlns:dgm="http://schemas.openxmlformats.org/drawingml/2006/diagram" xmlns:a="http://schemas.openxmlformats.org/drawingml/2006/main">
  <dgm:ptLst>
    <dgm:pt modelId="{072738FA-0702-434B-9BD0-0A8A005D7737}"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id-ID"/>
        </a:p>
      </dgm:t>
    </dgm:pt>
    <dgm:pt modelId="{6857BA51-A1D4-4946-94E5-7890EF1CBC99}">
      <dgm:prSet/>
      <dgm:spPr>
        <a:solidFill>
          <a:srgbClr val="FF0000"/>
        </a:solidFill>
      </dgm:spPr>
      <dgm:t>
        <a:bodyPr/>
        <a:lstStyle/>
        <a:p>
          <a:pPr rtl="0"/>
          <a:r>
            <a:rPr lang="id-ID" b="1" dirty="0" smtClean="0">
              <a:solidFill>
                <a:schemeClr val="bg1">
                  <a:lumMod val="95000"/>
                </a:schemeClr>
              </a:solidFill>
            </a:rPr>
            <a:t>Kebutuhan SDM</a:t>
          </a:r>
          <a:endParaRPr lang="id-ID" b="1" dirty="0">
            <a:solidFill>
              <a:schemeClr val="bg1">
                <a:lumMod val="95000"/>
              </a:schemeClr>
            </a:solidFill>
          </a:endParaRPr>
        </a:p>
      </dgm:t>
    </dgm:pt>
    <dgm:pt modelId="{1C10BEB8-5893-4C3A-9B71-4BAE1B99C427}" type="parTrans" cxnId="{A8D5D344-44F5-46F1-B3C3-C2CC43CC32D0}">
      <dgm:prSet/>
      <dgm:spPr/>
      <dgm:t>
        <a:bodyPr/>
        <a:lstStyle/>
        <a:p>
          <a:endParaRPr lang="id-ID"/>
        </a:p>
      </dgm:t>
    </dgm:pt>
    <dgm:pt modelId="{56E4F561-9A22-432D-81C8-BE55E0B7ACC9}" type="sibTrans" cxnId="{A8D5D344-44F5-46F1-B3C3-C2CC43CC32D0}">
      <dgm:prSet/>
      <dgm:spPr/>
      <dgm:t>
        <a:bodyPr/>
        <a:lstStyle/>
        <a:p>
          <a:endParaRPr lang="id-ID"/>
        </a:p>
      </dgm:t>
    </dgm:pt>
    <dgm:pt modelId="{3E15BC8C-F852-4EE8-B50C-EA8DA4887B43}" type="pres">
      <dgm:prSet presAssocID="{072738FA-0702-434B-9BD0-0A8A005D7737}" presName="diagram" presStyleCnt="0">
        <dgm:presLayoutVars>
          <dgm:dir/>
          <dgm:resizeHandles val="exact"/>
        </dgm:presLayoutVars>
      </dgm:prSet>
      <dgm:spPr/>
      <dgm:t>
        <a:bodyPr/>
        <a:lstStyle/>
        <a:p>
          <a:endParaRPr lang="id-ID"/>
        </a:p>
      </dgm:t>
    </dgm:pt>
    <dgm:pt modelId="{E87D3EBC-6EA2-4E9E-9545-EF19E0F260E9}" type="pres">
      <dgm:prSet presAssocID="{6857BA51-A1D4-4946-94E5-7890EF1CBC99}" presName="node" presStyleLbl="node1" presStyleIdx="0" presStyleCnt="1" custScaleX="452258">
        <dgm:presLayoutVars>
          <dgm:bulletEnabled val="1"/>
        </dgm:presLayoutVars>
      </dgm:prSet>
      <dgm:spPr/>
      <dgm:t>
        <a:bodyPr/>
        <a:lstStyle/>
        <a:p>
          <a:endParaRPr lang="id-ID"/>
        </a:p>
      </dgm:t>
    </dgm:pt>
  </dgm:ptLst>
  <dgm:cxnLst>
    <dgm:cxn modelId="{A8D5D344-44F5-46F1-B3C3-C2CC43CC32D0}" srcId="{072738FA-0702-434B-9BD0-0A8A005D7737}" destId="{6857BA51-A1D4-4946-94E5-7890EF1CBC99}" srcOrd="0" destOrd="0" parTransId="{1C10BEB8-5893-4C3A-9B71-4BAE1B99C427}" sibTransId="{56E4F561-9A22-432D-81C8-BE55E0B7ACC9}"/>
    <dgm:cxn modelId="{3E63493B-73BC-4C58-90EA-E199058ECA31}" type="presOf" srcId="{072738FA-0702-434B-9BD0-0A8A005D7737}" destId="{3E15BC8C-F852-4EE8-B50C-EA8DA4887B43}" srcOrd="0" destOrd="0" presId="urn:microsoft.com/office/officeart/2005/8/layout/default"/>
    <dgm:cxn modelId="{9E993855-EC65-4A77-A0AC-DE033B9E85A3}" type="presOf" srcId="{6857BA51-A1D4-4946-94E5-7890EF1CBC99}" destId="{E87D3EBC-6EA2-4E9E-9545-EF19E0F260E9}" srcOrd="0" destOrd="0" presId="urn:microsoft.com/office/officeart/2005/8/layout/default"/>
    <dgm:cxn modelId="{7B4BEE38-AC92-4FFA-A828-9348E8FF5D8F}" type="presParOf" srcId="{3E15BC8C-F852-4EE8-B50C-EA8DA4887B43}" destId="{E87D3EBC-6EA2-4E9E-9545-EF19E0F260E9}" srcOrd="0" destOrd="0" presId="urn:microsoft.com/office/officeart/2005/8/layout/default"/>
  </dgm:cxnLst>
  <dgm:bg/>
  <dgm:whole/>
</dgm:dataModel>
</file>

<file path=ppt/diagrams/data11.xml><?xml version="1.0" encoding="utf-8"?>
<dgm:dataModel xmlns:dgm="http://schemas.openxmlformats.org/drawingml/2006/diagram" xmlns:a="http://schemas.openxmlformats.org/drawingml/2006/main">
  <dgm:ptLst>
    <dgm:pt modelId="{0200AF36-670C-4015-A48A-D578DFFE8B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B27495C1-0171-4FBD-94EA-063B271370A6}">
      <dgm:prSet custT="1"/>
      <dgm:spPr/>
      <dgm:t>
        <a:bodyPr/>
        <a:lstStyle/>
        <a:p>
          <a:pPr algn="l" rtl="0">
            <a:lnSpc>
              <a:spcPct val="100000"/>
            </a:lnSpc>
            <a:spcAft>
              <a:spcPts val="0"/>
            </a:spcAft>
          </a:pPr>
          <a:r>
            <a:rPr lang="id-ID" sz="5400" b="1" smtClean="0">
              <a:solidFill>
                <a:schemeClr val="tx1"/>
              </a:solidFill>
              <a:latin typeface="Berlin Sans FB Demi" pitchFamily="34" charset="0"/>
            </a:rPr>
            <a:t>Job Description &amp; </a:t>
          </a:r>
        </a:p>
        <a:p>
          <a:pPr algn="l" rtl="0">
            <a:lnSpc>
              <a:spcPct val="100000"/>
            </a:lnSpc>
            <a:spcAft>
              <a:spcPts val="0"/>
            </a:spcAft>
          </a:pPr>
          <a:r>
            <a:rPr lang="id-ID" sz="5400" b="1" smtClean="0">
              <a:solidFill>
                <a:schemeClr val="tx1"/>
              </a:solidFill>
              <a:latin typeface="Berlin Sans FB Demi" pitchFamily="34" charset="0"/>
            </a:rPr>
            <a:t>Job Specification</a:t>
          </a:r>
          <a:endParaRPr lang="es-ES" sz="5400" b="1" dirty="0">
            <a:solidFill>
              <a:schemeClr val="tx1"/>
            </a:solidFill>
            <a:latin typeface="Berlin Sans FB Demi" pitchFamily="34" charset="0"/>
          </a:endParaRPr>
        </a:p>
      </dgm:t>
    </dgm:pt>
    <dgm:pt modelId="{17DA5789-125F-4595-8231-0BD21319AF4B}" type="parTrans" cxnId="{1D7BA8BA-0B2C-4195-8B3B-16F8C3FBF0D2}">
      <dgm:prSet/>
      <dgm:spPr/>
      <dgm:t>
        <a:bodyPr/>
        <a:lstStyle/>
        <a:p>
          <a:pPr algn="l">
            <a:lnSpc>
              <a:spcPct val="100000"/>
            </a:lnSpc>
          </a:pPr>
          <a:endParaRPr lang="id-ID" sz="5400">
            <a:solidFill>
              <a:schemeClr val="tx1"/>
            </a:solidFill>
          </a:endParaRPr>
        </a:p>
      </dgm:t>
    </dgm:pt>
    <dgm:pt modelId="{1E91F760-C7B1-4710-85FF-FD49E6FBA6CA}" type="sibTrans" cxnId="{1D7BA8BA-0B2C-4195-8B3B-16F8C3FBF0D2}">
      <dgm:prSet/>
      <dgm:spPr/>
      <dgm:t>
        <a:bodyPr/>
        <a:lstStyle/>
        <a:p>
          <a:pPr algn="l">
            <a:lnSpc>
              <a:spcPct val="100000"/>
            </a:lnSpc>
          </a:pPr>
          <a:endParaRPr lang="id-ID" sz="5400">
            <a:solidFill>
              <a:schemeClr val="tx1"/>
            </a:solidFill>
          </a:endParaRPr>
        </a:p>
      </dgm:t>
    </dgm:pt>
    <dgm:pt modelId="{221F6640-C9E0-427E-B06D-AFEDB357A401}" type="pres">
      <dgm:prSet presAssocID="{0200AF36-670C-4015-A48A-D578DFFE8B35}" presName="linear" presStyleCnt="0">
        <dgm:presLayoutVars>
          <dgm:animLvl val="lvl"/>
          <dgm:resizeHandles val="exact"/>
        </dgm:presLayoutVars>
      </dgm:prSet>
      <dgm:spPr/>
      <dgm:t>
        <a:bodyPr/>
        <a:lstStyle/>
        <a:p>
          <a:endParaRPr lang="id-ID"/>
        </a:p>
      </dgm:t>
    </dgm:pt>
    <dgm:pt modelId="{0355EC7E-736D-446D-9BC9-A41E742E58EB}" type="pres">
      <dgm:prSet presAssocID="{B27495C1-0171-4FBD-94EA-063B271370A6}" presName="parentText" presStyleLbl="node1" presStyleIdx="0" presStyleCnt="1" custScaleY="316907">
        <dgm:presLayoutVars>
          <dgm:chMax val="0"/>
          <dgm:bulletEnabled val="1"/>
        </dgm:presLayoutVars>
      </dgm:prSet>
      <dgm:spPr/>
      <dgm:t>
        <a:bodyPr/>
        <a:lstStyle/>
        <a:p>
          <a:endParaRPr lang="id-ID"/>
        </a:p>
      </dgm:t>
    </dgm:pt>
  </dgm:ptLst>
  <dgm:cxnLst>
    <dgm:cxn modelId="{A66F5292-C536-4B4C-BCB2-D9E9C75FCFA5}" type="presOf" srcId="{0200AF36-670C-4015-A48A-D578DFFE8B35}" destId="{221F6640-C9E0-427E-B06D-AFEDB357A401}" srcOrd="0" destOrd="0" presId="urn:microsoft.com/office/officeart/2005/8/layout/vList2"/>
    <dgm:cxn modelId="{F15D284B-D7F9-47DF-B8D9-06FCC82E472C}" type="presOf" srcId="{B27495C1-0171-4FBD-94EA-063B271370A6}" destId="{0355EC7E-736D-446D-9BC9-A41E742E58EB}" srcOrd="0" destOrd="0" presId="urn:microsoft.com/office/officeart/2005/8/layout/vList2"/>
    <dgm:cxn modelId="{1D7BA8BA-0B2C-4195-8B3B-16F8C3FBF0D2}" srcId="{0200AF36-670C-4015-A48A-D578DFFE8B35}" destId="{B27495C1-0171-4FBD-94EA-063B271370A6}" srcOrd="0" destOrd="0" parTransId="{17DA5789-125F-4595-8231-0BD21319AF4B}" sibTransId="{1E91F760-C7B1-4710-85FF-FD49E6FBA6CA}"/>
    <dgm:cxn modelId="{2BCFED42-027B-4195-8622-FE0A8F48E337}" type="presParOf" srcId="{221F6640-C9E0-427E-B06D-AFEDB357A401}" destId="{0355EC7E-736D-446D-9BC9-A41E742E58EB}" srcOrd="0"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0200AF36-670C-4015-A48A-D578DFFE8B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B27495C1-0171-4FBD-94EA-063B271370A6}">
      <dgm:prSet custT="1">
        <dgm:style>
          <a:lnRef idx="3">
            <a:schemeClr val="lt1"/>
          </a:lnRef>
          <a:fillRef idx="1">
            <a:schemeClr val="accent2"/>
          </a:fillRef>
          <a:effectRef idx="1">
            <a:schemeClr val="accent2"/>
          </a:effectRef>
          <a:fontRef idx="minor">
            <a:schemeClr val="lt1"/>
          </a:fontRef>
        </dgm:style>
      </dgm:prSet>
      <dgm:spPr>
        <a:solidFill>
          <a:srgbClr val="FF9900"/>
        </a:solidFill>
      </dgm:spPr>
      <dgm:t>
        <a:bodyPr/>
        <a:lstStyle/>
        <a:p>
          <a:pPr algn="ctr" rtl="0">
            <a:lnSpc>
              <a:spcPct val="100000"/>
            </a:lnSpc>
            <a:spcAft>
              <a:spcPts val="0"/>
            </a:spcAft>
          </a:pPr>
          <a:r>
            <a:rPr lang="id-ID" sz="3600" b="1" dirty="0" smtClean="0">
              <a:solidFill>
                <a:schemeClr val="tx1"/>
              </a:solidFill>
              <a:latin typeface="Berlin Sans FB Demi" pitchFamily="34" charset="0"/>
            </a:rPr>
            <a:t>Job Description &amp; Job Specification</a:t>
          </a:r>
          <a:endParaRPr lang="es-ES" sz="3600" b="1" dirty="0">
            <a:solidFill>
              <a:schemeClr val="tx1"/>
            </a:solidFill>
            <a:latin typeface="Berlin Sans FB Demi" pitchFamily="34" charset="0"/>
          </a:endParaRPr>
        </a:p>
      </dgm:t>
    </dgm:pt>
    <dgm:pt modelId="{17DA5789-125F-4595-8231-0BD21319AF4B}" type="parTrans" cxnId="{1D7BA8BA-0B2C-4195-8B3B-16F8C3FBF0D2}">
      <dgm:prSet/>
      <dgm:spPr/>
      <dgm:t>
        <a:bodyPr/>
        <a:lstStyle/>
        <a:p>
          <a:pPr algn="l">
            <a:lnSpc>
              <a:spcPct val="100000"/>
            </a:lnSpc>
          </a:pPr>
          <a:endParaRPr lang="id-ID" sz="3600">
            <a:solidFill>
              <a:schemeClr val="tx1"/>
            </a:solidFill>
          </a:endParaRPr>
        </a:p>
      </dgm:t>
    </dgm:pt>
    <dgm:pt modelId="{1E91F760-C7B1-4710-85FF-FD49E6FBA6CA}" type="sibTrans" cxnId="{1D7BA8BA-0B2C-4195-8B3B-16F8C3FBF0D2}">
      <dgm:prSet/>
      <dgm:spPr/>
      <dgm:t>
        <a:bodyPr/>
        <a:lstStyle/>
        <a:p>
          <a:pPr algn="l">
            <a:lnSpc>
              <a:spcPct val="100000"/>
            </a:lnSpc>
          </a:pPr>
          <a:endParaRPr lang="id-ID" sz="3600">
            <a:solidFill>
              <a:schemeClr val="tx1"/>
            </a:solidFill>
          </a:endParaRPr>
        </a:p>
      </dgm:t>
    </dgm:pt>
    <dgm:pt modelId="{221F6640-C9E0-427E-B06D-AFEDB357A401}" type="pres">
      <dgm:prSet presAssocID="{0200AF36-670C-4015-A48A-D578DFFE8B35}" presName="linear" presStyleCnt="0">
        <dgm:presLayoutVars>
          <dgm:animLvl val="lvl"/>
          <dgm:resizeHandles val="exact"/>
        </dgm:presLayoutVars>
      </dgm:prSet>
      <dgm:spPr/>
      <dgm:t>
        <a:bodyPr/>
        <a:lstStyle/>
        <a:p>
          <a:endParaRPr lang="id-ID"/>
        </a:p>
      </dgm:t>
    </dgm:pt>
    <dgm:pt modelId="{0355EC7E-736D-446D-9BC9-A41E742E58EB}" type="pres">
      <dgm:prSet presAssocID="{B27495C1-0171-4FBD-94EA-063B271370A6}" presName="parentText" presStyleLbl="node1" presStyleIdx="0" presStyleCnt="1" custScaleY="165022">
        <dgm:presLayoutVars>
          <dgm:chMax val="0"/>
          <dgm:bulletEnabled val="1"/>
        </dgm:presLayoutVars>
      </dgm:prSet>
      <dgm:spPr/>
      <dgm:t>
        <a:bodyPr/>
        <a:lstStyle/>
        <a:p>
          <a:endParaRPr lang="id-ID"/>
        </a:p>
      </dgm:t>
    </dgm:pt>
  </dgm:ptLst>
  <dgm:cxnLst>
    <dgm:cxn modelId="{AFAE3B8A-5DD9-42F6-B44A-32BE8299D20A}" type="presOf" srcId="{B27495C1-0171-4FBD-94EA-063B271370A6}" destId="{0355EC7E-736D-446D-9BC9-A41E742E58EB}" srcOrd="0" destOrd="0" presId="urn:microsoft.com/office/officeart/2005/8/layout/vList2"/>
    <dgm:cxn modelId="{1869CF96-69E4-49CA-B526-58E84AD88A88}" type="presOf" srcId="{0200AF36-670C-4015-A48A-D578DFFE8B35}" destId="{221F6640-C9E0-427E-B06D-AFEDB357A401}" srcOrd="0" destOrd="0" presId="urn:microsoft.com/office/officeart/2005/8/layout/vList2"/>
    <dgm:cxn modelId="{1D7BA8BA-0B2C-4195-8B3B-16F8C3FBF0D2}" srcId="{0200AF36-670C-4015-A48A-D578DFFE8B35}" destId="{B27495C1-0171-4FBD-94EA-063B271370A6}" srcOrd="0" destOrd="0" parTransId="{17DA5789-125F-4595-8231-0BD21319AF4B}" sibTransId="{1E91F760-C7B1-4710-85FF-FD49E6FBA6CA}"/>
    <dgm:cxn modelId="{AFFA01EA-D9E8-4789-80C4-7B0AD0879B3E}" type="presParOf" srcId="{221F6640-C9E0-427E-B06D-AFEDB357A401}" destId="{0355EC7E-736D-446D-9BC9-A41E742E58EB}" srcOrd="0" destOrd="0" presId="urn:microsoft.com/office/officeart/2005/8/layout/vList2"/>
  </dgm:cxnLst>
  <dgm:bg>
    <a:noFill/>
  </dgm:bg>
  <dgm:whole/>
</dgm:dataModel>
</file>

<file path=ppt/diagrams/data13.xml><?xml version="1.0" encoding="utf-8"?>
<dgm:dataModel xmlns:dgm="http://schemas.openxmlformats.org/drawingml/2006/diagram" xmlns:a="http://schemas.openxmlformats.org/drawingml/2006/main">
  <dgm:ptLst>
    <dgm:pt modelId="{2DE6A135-C97A-40AF-8B9A-D1CB0453D68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id-ID"/>
        </a:p>
      </dgm:t>
    </dgm:pt>
    <dgm:pt modelId="{639CE2DB-50AC-4274-9848-F29E37DA2D0C}">
      <dgm:prSet custT="1"/>
      <dgm:spPr>
        <a:solidFill>
          <a:srgbClr val="66FF33">
            <a:alpha val="49804"/>
          </a:srgbClr>
        </a:solidFill>
      </dgm:spPr>
      <dgm:t>
        <a:bodyPr/>
        <a:lstStyle/>
        <a:p>
          <a:pPr rtl="0"/>
          <a:r>
            <a:rPr lang="id-ID" sz="5400" b="1" dirty="0" smtClean="0">
              <a:solidFill>
                <a:srgbClr val="FF0000"/>
              </a:solidFill>
              <a:effectLst>
                <a:outerShdw blurRad="38100" dist="38100" dir="2700000" algn="tl">
                  <a:srgbClr val="000000">
                    <a:alpha val="43137"/>
                  </a:srgbClr>
                </a:outerShdw>
              </a:effectLst>
              <a:latin typeface="Berlin Sans FB Demi" pitchFamily="34" charset="0"/>
            </a:rPr>
            <a:t>Kompensasi</a:t>
          </a:r>
          <a:endParaRPr lang="id-ID" sz="5400" b="1" dirty="0">
            <a:solidFill>
              <a:srgbClr val="FF0000"/>
            </a:solidFill>
            <a:effectLst>
              <a:outerShdw blurRad="38100" dist="38100" dir="2700000" algn="tl">
                <a:srgbClr val="000000">
                  <a:alpha val="43137"/>
                </a:srgbClr>
              </a:outerShdw>
            </a:effectLst>
            <a:latin typeface="Berlin Sans FB Demi" pitchFamily="34" charset="0"/>
          </a:endParaRPr>
        </a:p>
      </dgm:t>
    </dgm:pt>
    <dgm:pt modelId="{A5A3D052-3E9E-4989-8BBF-AFF15F756B8A}" type="parTrans" cxnId="{03098561-2DE0-4116-A0AB-5A978ADB5F67}">
      <dgm:prSet/>
      <dgm:spPr/>
      <dgm:t>
        <a:bodyPr/>
        <a:lstStyle/>
        <a:p>
          <a:endParaRPr lang="id-ID" sz="3200" b="1">
            <a:solidFill>
              <a:srgbClr val="FF0000"/>
            </a:solidFill>
            <a:effectLst>
              <a:outerShdw blurRad="38100" dist="38100" dir="2700000" algn="tl">
                <a:srgbClr val="000000">
                  <a:alpha val="43137"/>
                </a:srgbClr>
              </a:outerShdw>
            </a:effectLst>
            <a:latin typeface="Berlin Sans FB Demi" pitchFamily="34" charset="0"/>
          </a:endParaRPr>
        </a:p>
      </dgm:t>
    </dgm:pt>
    <dgm:pt modelId="{21E0AAC9-D29E-4894-B2B6-1AE6A4A1C069}" type="sibTrans" cxnId="{03098561-2DE0-4116-A0AB-5A978ADB5F67}">
      <dgm:prSet/>
      <dgm:spPr/>
      <dgm:t>
        <a:bodyPr/>
        <a:lstStyle/>
        <a:p>
          <a:endParaRPr lang="id-ID" sz="3200" b="1">
            <a:solidFill>
              <a:srgbClr val="FF0000"/>
            </a:solidFill>
            <a:effectLst>
              <a:outerShdw blurRad="38100" dist="38100" dir="2700000" algn="tl">
                <a:srgbClr val="000000">
                  <a:alpha val="43137"/>
                </a:srgbClr>
              </a:outerShdw>
            </a:effectLst>
            <a:latin typeface="Berlin Sans FB Demi" pitchFamily="34" charset="0"/>
          </a:endParaRPr>
        </a:p>
      </dgm:t>
    </dgm:pt>
    <dgm:pt modelId="{E6E2E08F-697F-4D60-B498-DCA24814E1B8}" type="pres">
      <dgm:prSet presAssocID="{2DE6A135-C97A-40AF-8B9A-D1CB0453D689}" presName="compositeShape" presStyleCnt="0">
        <dgm:presLayoutVars>
          <dgm:chMax val="7"/>
          <dgm:dir/>
          <dgm:resizeHandles val="exact"/>
        </dgm:presLayoutVars>
      </dgm:prSet>
      <dgm:spPr/>
      <dgm:t>
        <a:bodyPr/>
        <a:lstStyle/>
        <a:p>
          <a:endParaRPr lang="id-ID"/>
        </a:p>
      </dgm:t>
    </dgm:pt>
    <dgm:pt modelId="{C7929FEB-F9BF-44FA-A9E6-2E26026A004E}" type="pres">
      <dgm:prSet presAssocID="{639CE2DB-50AC-4274-9848-F29E37DA2D0C}" presName="circ1TxSh" presStyleLbl="vennNode1" presStyleIdx="0" presStyleCnt="1" custScaleX="215788" custScaleY="47368" custLinFactNeighborX="-1" custLinFactNeighborY="-7896"/>
      <dgm:spPr/>
      <dgm:t>
        <a:bodyPr/>
        <a:lstStyle/>
        <a:p>
          <a:endParaRPr lang="id-ID"/>
        </a:p>
      </dgm:t>
    </dgm:pt>
  </dgm:ptLst>
  <dgm:cxnLst>
    <dgm:cxn modelId="{675541ED-26E6-4C86-8EE3-6449B6434847}" type="presOf" srcId="{2DE6A135-C97A-40AF-8B9A-D1CB0453D689}" destId="{E6E2E08F-697F-4D60-B498-DCA24814E1B8}" srcOrd="0" destOrd="0" presId="urn:microsoft.com/office/officeart/2005/8/layout/venn1"/>
    <dgm:cxn modelId="{F8AC4836-1A3C-41B0-A6F0-25760D0712BC}" type="presOf" srcId="{639CE2DB-50AC-4274-9848-F29E37DA2D0C}" destId="{C7929FEB-F9BF-44FA-A9E6-2E26026A004E}" srcOrd="0" destOrd="0" presId="urn:microsoft.com/office/officeart/2005/8/layout/venn1"/>
    <dgm:cxn modelId="{03098561-2DE0-4116-A0AB-5A978ADB5F67}" srcId="{2DE6A135-C97A-40AF-8B9A-D1CB0453D689}" destId="{639CE2DB-50AC-4274-9848-F29E37DA2D0C}" srcOrd="0" destOrd="0" parTransId="{A5A3D052-3E9E-4989-8BBF-AFF15F756B8A}" sibTransId="{21E0AAC9-D29E-4894-B2B6-1AE6A4A1C069}"/>
    <dgm:cxn modelId="{045190E4-64A6-494B-B005-3976DCAF4D1D}" type="presParOf" srcId="{E6E2E08F-697F-4D60-B498-DCA24814E1B8}" destId="{C7929FEB-F9BF-44FA-A9E6-2E26026A004E}" srcOrd="0" destOrd="0" presId="urn:microsoft.com/office/officeart/2005/8/layout/venn1"/>
  </dgm:cxnLst>
  <dgm:bg>
    <a:noFill/>
  </dgm:bg>
  <dgm:whole/>
</dgm:dataModel>
</file>

<file path=ppt/diagrams/data14.xml><?xml version="1.0" encoding="utf-8"?>
<dgm:dataModel xmlns:dgm="http://schemas.openxmlformats.org/drawingml/2006/diagram" xmlns:a="http://schemas.openxmlformats.org/drawingml/2006/main">
  <dgm:ptLst>
    <dgm:pt modelId="{870D35CA-99AB-4DCE-856D-39022D4ED9A5}" type="doc">
      <dgm:prSet loTypeId="urn:microsoft.com/office/officeart/2005/8/layout/target3" loCatId="relationship" qsTypeId="urn:microsoft.com/office/officeart/2005/8/quickstyle/3d6" qsCatId="3D" csTypeId="urn:microsoft.com/office/officeart/2005/8/colors/accent1_2" csCatId="accent1" phldr="1"/>
      <dgm:spPr/>
      <dgm:t>
        <a:bodyPr/>
        <a:lstStyle/>
        <a:p>
          <a:endParaRPr lang="id-ID"/>
        </a:p>
      </dgm:t>
    </dgm:pt>
    <dgm:pt modelId="{C55DA96D-0C7D-44EF-983B-1F44211CC098}">
      <dgm:prSet/>
      <dgm:spPr>
        <a:solidFill>
          <a:srgbClr val="FFCCFF"/>
        </a:solidFill>
      </dgm:spPr>
      <dgm:t>
        <a:bodyPr/>
        <a:lstStyle/>
        <a:p>
          <a:pPr rtl="0"/>
          <a:r>
            <a:rPr lang="id-ID" b="1" dirty="0" smtClean="0"/>
            <a:t>Peraturan Organisasi &amp; Prosedur Kerja</a:t>
          </a:r>
          <a:endParaRPr lang="id-ID" b="1" dirty="0"/>
        </a:p>
      </dgm:t>
    </dgm:pt>
    <dgm:pt modelId="{E7F399EC-52E0-4DF3-BBC2-841AA6CC57EC}" type="parTrans" cxnId="{814DE4BD-C683-4E63-B51B-D6383A925B5B}">
      <dgm:prSet/>
      <dgm:spPr/>
      <dgm:t>
        <a:bodyPr/>
        <a:lstStyle/>
        <a:p>
          <a:endParaRPr lang="id-ID"/>
        </a:p>
      </dgm:t>
    </dgm:pt>
    <dgm:pt modelId="{823195C7-B2EC-485D-B4B7-1BBF31EB8A53}" type="sibTrans" cxnId="{814DE4BD-C683-4E63-B51B-D6383A925B5B}">
      <dgm:prSet/>
      <dgm:spPr/>
      <dgm:t>
        <a:bodyPr/>
        <a:lstStyle/>
        <a:p>
          <a:endParaRPr lang="id-ID"/>
        </a:p>
      </dgm:t>
    </dgm:pt>
    <dgm:pt modelId="{7F15093A-7B58-4ACB-9263-23D7CE13D8E2}" type="pres">
      <dgm:prSet presAssocID="{870D35CA-99AB-4DCE-856D-39022D4ED9A5}" presName="Name0" presStyleCnt="0">
        <dgm:presLayoutVars>
          <dgm:chMax val="7"/>
          <dgm:dir/>
          <dgm:animLvl val="lvl"/>
          <dgm:resizeHandles val="exact"/>
        </dgm:presLayoutVars>
      </dgm:prSet>
      <dgm:spPr/>
      <dgm:t>
        <a:bodyPr/>
        <a:lstStyle/>
        <a:p>
          <a:endParaRPr lang="id-ID"/>
        </a:p>
      </dgm:t>
    </dgm:pt>
    <dgm:pt modelId="{00A07490-3D60-40B3-B502-7567E6B2969A}" type="pres">
      <dgm:prSet presAssocID="{C55DA96D-0C7D-44EF-983B-1F44211CC098}" presName="circle1" presStyleLbl="node1" presStyleIdx="0" presStyleCnt="1" custAng="0" custScaleY="200000"/>
      <dgm:spPr>
        <a:solidFill>
          <a:srgbClr val="FF0000"/>
        </a:solidFill>
      </dgm:spPr>
    </dgm:pt>
    <dgm:pt modelId="{C3304F8D-3AAF-4DA2-BBD3-CBC6D5103BD3}" type="pres">
      <dgm:prSet presAssocID="{C55DA96D-0C7D-44EF-983B-1F44211CC098}" presName="space" presStyleCnt="0"/>
      <dgm:spPr/>
    </dgm:pt>
    <dgm:pt modelId="{95C5044C-B995-4DAC-8F59-D7DCD07CBE7D}" type="pres">
      <dgm:prSet presAssocID="{C55DA96D-0C7D-44EF-983B-1F44211CC098}" presName="rect1" presStyleLbl="alignAcc1" presStyleIdx="0" presStyleCnt="1" custScaleX="100000"/>
      <dgm:spPr/>
      <dgm:t>
        <a:bodyPr/>
        <a:lstStyle/>
        <a:p>
          <a:endParaRPr lang="id-ID"/>
        </a:p>
      </dgm:t>
    </dgm:pt>
    <dgm:pt modelId="{584E1E06-889F-482D-AC5A-8DC63367FCE7}" type="pres">
      <dgm:prSet presAssocID="{C55DA96D-0C7D-44EF-983B-1F44211CC098}" presName="rect1ParTxNoCh" presStyleLbl="alignAcc1" presStyleIdx="0" presStyleCnt="1">
        <dgm:presLayoutVars>
          <dgm:chMax val="1"/>
          <dgm:bulletEnabled val="1"/>
        </dgm:presLayoutVars>
      </dgm:prSet>
      <dgm:spPr/>
      <dgm:t>
        <a:bodyPr/>
        <a:lstStyle/>
        <a:p>
          <a:endParaRPr lang="id-ID"/>
        </a:p>
      </dgm:t>
    </dgm:pt>
  </dgm:ptLst>
  <dgm:cxnLst>
    <dgm:cxn modelId="{FCA2BA99-B347-4924-8807-12C7317D5312}" type="presOf" srcId="{C55DA96D-0C7D-44EF-983B-1F44211CC098}" destId="{584E1E06-889F-482D-AC5A-8DC63367FCE7}" srcOrd="1" destOrd="0" presId="urn:microsoft.com/office/officeart/2005/8/layout/target3"/>
    <dgm:cxn modelId="{B7B7FA1D-0F4F-4074-8827-F1DBC4B612EA}" type="presOf" srcId="{C55DA96D-0C7D-44EF-983B-1F44211CC098}" destId="{95C5044C-B995-4DAC-8F59-D7DCD07CBE7D}" srcOrd="0" destOrd="0" presId="urn:microsoft.com/office/officeart/2005/8/layout/target3"/>
    <dgm:cxn modelId="{814DE4BD-C683-4E63-B51B-D6383A925B5B}" srcId="{870D35CA-99AB-4DCE-856D-39022D4ED9A5}" destId="{C55DA96D-0C7D-44EF-983B-1F44211CC098}" srcOrd="0" destOrd="0" parTransId="{E7F399EC-52E0-4DF3-BBC2-841AA6CC57EC}" sibTransId="{823195C7-B2EC-485D-B4B7-1BBF31EB8A53}"/>
    <dgm:cxn modelId="{F5401159-8EB2-48FA-B4CD-6DBC7DDAE73A}" type="presOf" srcId="{870D35CA-99AB-4DCE-856D-39022D4ED9A5}" destId="{7F15093A-7B58-4ACB-9263-23D7CE13D8E2}" srcOrd="0" destOrd="0" presId="urn:microsoft.com/office/officeart/2005/8/layout/target3"/>
    <dgm:cxn modelId="{F079A773-1A40-4265-9C74-89CCA24A48BB}" type="presParOf" srcId="{7F15093A-7B58-4ACB-9263-23D7CE13D8E2}" destId="{00A07490-3D60-40B3-B502-7567E6B2969A}" srcOrd="0" destOrd="0" presId="urn:microsoft.com/office/officeart/2005/8/layout/target3"/>
    <dgm:cxn modelId="{89C0E1D2-6600-44D8-AB57-4ED29A5D35F0}" type="presParOf" srcId="{7F15093A-7B58-4ACB-9263-23D7CE13D8E2}" destId="{C3304F8D-3AAF-4DA2-BBD3-CBC6D5103BD3}" srcOrd="1" destOrd="0" presId="urn:microsoft.com/office/officeart/2005/8/layout/target3"/>
    <dgm:cxn modelId="{1C6D3531-6A4A-4AAD-B6DE-CF1F30CBBC57}" type="presParOf" srcId="{7F15093A-7B58-4ACB-9263-23D7CE13D8E2}" destId="{95C5044C-B995-4DAC-8F59-D7DCD07CBE7D}" srcOrd="2" destOrd="0" presId="urn:microsoft.com/office/officeart/2005/8/layout/target3"/>
    <dgm:cxn modelId="{9A36FCCC-2405-45F3-88D5-BFDC4662BDC4}" type="presParOf" srcId="{7F15093A-7B58-4ACB-9263-23D7CE13D8E2}" destId="{584E1E06-889F-482D-AC5A-8DC63367FCE7}" srcOrd="3"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7655EDFB-B44E-467C-B0A0-331FEF2EA62E}"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id-ID"/>
        </a:p>
      </dgm:t>
    </dgm:pt>
    <dgm:pt modelId="{4A6882EE-10A3-4648-BD06-FD5A1B4B52CA}">
      <dgm:prSet custT="1"/>
      <dgm:spPr>
        <a:solidFill>
          <a:srgbClr val="FFFF66"/>
        </a:solidFill>
      </dgm:spPr>
      <dgm:t>
        <a:bodyPr/>
        <a:lstStyle/>
        <a:p>
          <a:pPr rtl="0"/>
          <a:endParaRPr lang="id-ID" sz="2800" b="1" dirty="0" smtClean="0">
            <a:solidFill>
              <a:srgbClr val="0033CC"/>
            </a:solidFill>
            <a:effectLst>
              <a:outerShdw blurRad="38100" dist="38100" dir="2700000" algn="tl">
                <a:srgbClr val="000000">
                  <a:alpha val="43137"/>
                </a:srgbClr>
              </a:outerShdw>
            </a:effectLst>
          </a:endParaRPr>
        </a:p>
        <a:p>
          <a:pPr rtl="0"/>
          <a:r>
            <a:rPr lang="id-ID" sz="4800" b="1" dirty="0" smtClean="0">
              <a:solidFill>
                <a:srgbClr val="0033CC"/>
              </a:solidFill>
              <a:effectLst>
                <a:outerShdw blurRad="38100" dist="38100" dir="2700000" algn="tl">
                  <a:srgbClr val="000000">
                    <a:alpha val="43137"/>
                  </a:srgbClr>
                </a:outerShdw>
              </a:effectLst>
            </a:rPr>
            <a:t>PEMBAHASAN</a:t>
          </a:r>
          <a:endParaRPr lang="es-ES" sz="4800" b="1" dirty="0">
            <a:solidFill>
              <a:srgbClr val="0033CC"/>
            </a:solidFill>
            <a:effectLst>
              <a:outerShdw blurRad="38100" dist="38100" dir="2700000" algn="tl">
                <a:srgbClr val="000000">
                  <a:alpha val="43137"/>
                </a:srgbClr>
              </a:outerShdw>
            </a:effectLst>
          </a:endParaRPr>
        </a:p>
      </dgm:t>
    </dgm:pt>
    <dgm:pt modelId="{EE7F2D4C-8338-495F-BD13-AB293B8B7DE9}" type="parTrans" cxnId="{6B8E0DD7-B1FF-4775-9E17-39F184DCDCE7}">
      <dgm:prSet/>
      <dgm:spPr/>
      <dgm:t>
        <a:bodyPr/>
        <a:lstStyle/>
        <a:p>
          <a:endParaRPr lang="id-ID"/>
        </a:p>
      </dgm:t>
    </dgm:pt>
    <dgm:pt modelId="{3EBDD07B-883A-4B71-B0C3-901C7FFC63A3}" type="sibTrans" cxnId="{6B8E0DD7-B1FF-4775-9E17-39F184DCDCE7}">
      <dgm:prSet/>
      <dgm:spPr/>
      <dgm:t>
        <a:bodyPr/>
        <a:lstStyle/>
        <a:p>
          <a:endParaRPr lang="id-ID"/>
        </a:p>
      </dgm:t>
    </dgm:pt>
    <dgm:pt modelId="{F67D4D7B-6BFE-45A5-AB8F-45629776897D}" type="pres">
      <dgm:prSet presAssocID="{7655EDFB-B44E-467C-B0A0-331FEF2EA62E}" presName="Name0" presStyleCnt="0">
        <dgm:presLayoutVars>
          <dgm:dir/>
          <dgm:resizeHandles val="exact"/>
        </dgm:presLayoutVars>
      </dgm:prSet>
      <dgm:spPr/>
      <dgm:t>
        <a:bodyPr/>
        <a:lstStyle/>
        <a:p>
          <a:endParaRPr lang="id-ID"/>
        </a:p>
      </dgm:t>
    </dgm:pt>
    <dgm:pt modelId="{2F115DFE-ED32-4583-8B36-9C9DB970BC21}" type="pres">
      <dgm:prSet presAssocID="{7655EDFB-B44E-467C-B0A0-331FEF2EA62E}" presName="fgShape" presStyleLbl="fgShp" presStyleIdx="0" presStyleCnt="1" custLinFactNeighborX="144" custLinFactNeighborY="3704">
        <dgm:style>
          <a:lnRef idx="3">
            <a:schemeClr val="lt1"/>
          </a:lnRef>
          <a:fillRef idx="1">
            <a:schemeClr val="accent6"/>
          </a:fillRef>
          <a:effectRef idx="1">
            <a:schemeClr val="accent6"/>
          </a:effectRef>
          <a:fontRef idx="minor">
            <a:schemeClr val="lt1"/>
          </a:fontRef>
        </dgm:style>
      </dgm:prSet>
      <dgm:spPr/>
    </dgm:pt>
    <dgm:pt modelId="{FF0D3762-9A3D-47FA-B880-923CF1653D48}" type="pres">
      <dgm:prSet presAssocID="{7655EDFB-B44E-467C-B0A0-331FEF2EA62E}" presName="linComp" presStyleCnt="0"/>
      <dgm:spPr/>
    </dgm:pt>
    <dgm:pt modelId="{00AD412C-D38D-427E-9E77-E42A9E5E7FBB}" type="pres">
      <dgm:prSet presAssocID="{4A6882EE-10A3-4648-BD06-FD5A1B4B52CA}" presName="compNode" presStyleCnt="0"/>
      <dgm:spPr/>
    </dgm:pt>
    <dgm:pt modelId="{469C2028-A2D0-4B1B-AEC6-8FA142DDB083}" type="pres">
      <dgm:prSet presAssocID="{4A6882EE-10A3-4648-BD06-FD5A1B4B52CA}" presName="bkgdShape" presStyleLbl="node1" presStyleIdx="0" presStyleCnt="1"/>
      <dgm:spPr/>
      <dgm:t>
        <a:bodyPr/>
        <a:lstStyle/>
        <a:p>
          <a:endParaRPr lang="id-ID"/>
        </a:p>
      </dgm:t>
    </dgm:pt>
    <dgm:pt modelId="{D82C600F-E32D-4C88-9858-4A9A832E8B47}" type="pres">
      <dgm:prSet presAssocID="{4A6882EE-10A3-4648-BD06-FD5A1B4B52CA}" presName="nodeTx" presStyleLbl="node1" presStyleIdx="0" presStyleCnt="1">
        <dgm:presLayoutVars>
          <dgm:bulletEnabled val="1"/>
        </dgm:presLayoutVars>
      </dgm:prSet>
      <dgm:spPr/>
      <dgm:t>
        <a:bodyPr/>
        <a:lstStyle/>
        <a:p>
          <a:endParaRPr lang="id-ID"/>
        </a:p>
      </dgm:t>
    </dgm:pt>
    <dgm:pt modelId="{643CD280-83D2-44CB-8A00-B507B2B353C8}" type="pres">
      <dgm:prSet presAssocID="{4A6882EE-10A3-4648-BD06-FD5A1B4B52CA}" presName="invisiNode" presStyleLbl="node1" presStyleIdx="0" presStyleCnt="1"/>
      <dgm:spPr/>
    </dgm:pt>
    <dgm:pt modelId="{BC4F4C1F-3A10-4984-81ED-832C8E850171}" type="pres">
      <dgm:prSet presAssocID="{4A6882EE-10A3-4648-BD06-FD5A1B4B52CA}" presName="imagNode" presStyleLbl="fgImgPlace1" presStyleIdx="0" presStyleCnt="1" custScaleX="432708" custScaleY="136964" custLinFactNeighborX="-1555" custLinFactNeighborY="15632"/>
      <dgm:spPr>
        <a:blipFill rotWithShape="0">
          <a:blip xmlns:r="http://schemas.openxmlformats.org/officeDocument/2006/relationships" r:embed="rId1"/>
          <a:stretch>
            <a:fillRect/>
          </a:stretch>
        </a:blipFill>
      </dgm:spPr>
    </dgm:pt>
  </dgm:ptLst>
  <dgm:cxnLst>
    <dgm:cxn modelId="{1AE1C009-479C-475F-A92B-047F5663A07B}" type="presOf" srcId="{4A6882EE-10A3-4648-BD06-FD5A1B4B52CA}" destId="{469C2028-A2D0-4B1B-AEC6-8FA142DDB083}" srcOrd="0" destOrd="0" presId="urn:microsoft.com/office/officeart/2005/8/layout/hList7"/>
    <dgm:cxn modelId="{6B8E0DD7-B1FF-4775-9E17-39F184DCDCE7}" srcId="{7655EDFB-B44E-467C-B0A0-331FEF2EA62E}" destId="{4A6882EE-10A3-4648-BD06-FD5A1B4B52CA}" srcOrd="0" destOrd="0" parTransId="{EE7F2D4C-8338-495F-BD13-AB293B8B7DE9}" sibTransId="{3EBDD07B-883A-4B71-B0C3-901C7FFC63A3}"/>
    <dgm:cxn modelId="{A4084695-395D-4BC3-B429-1231E6DAB8B2}" type="presOf" srcId="{4A6882EE-10A3-4648-BD06-FD5A1B4B52CA}" destId="{D82C600F-E32D-4C88-9858-4A9A832E8B47}" srcOrd="1" destOrd="0" presId="urn:microsoft.com/office/officeart/2005/8/layout/hList7"/>
    <dgm:cxn modelId="{2FF562BA-E3F0-485D-B19E-5C9B0B20324F}" type="presOf" srcId="{7655EDFB-B44E-467C-B0A0-331FEF2EA62E}" destId="{F67D4D7B-6BFE-45A5-AB8F-45629776897D}" srcOrd="0" destOrd="0" presId="urn:microsoft.com/office/officeart/2005/8/layout/hList7"/>
    <dgm:cxn modelId="{216F30E4-9E6C-4676-8523-67A390BF17B8}" type="presParOf" srcId="{F67D4D7B-6BFE-45A5-AB8F-45629776897D}" destId="{2F115DFE-ED32-4583-8B36-9C9DB970BC21}" srcOrd="0" destOrd="0" presId="urn:microsoft.com/office/officeart/2005/8/layout/hList7"/>
    <dgm:cxn modelId="{62DE5E03-CE52-4956-842A-2422613FF1DF}" type="presParOf" srcId="{F67D4D7B-6BFE-45A5-AB8F-45629776897D}" destId="{FF0D3762-9A3D-47FA-B880-923CF1653D48}" srcOrd="1" destOrd="0" presId="urn:microsoft.com/office/officeart/2005/8/layout/hList7"/>
    <dgm:cxn modelId="{9A85B5B3-18A5-4C5F-B2F7-48A81121894D}" type="presParOf" srcId="{FF0D3762-9A3D-47FA-B880-923CF1653D48}" destId="{00AD412C-D38D-427E-9E77-E42A9E5E7FBB}" srcOrd="0" destOrd="0" presId="urn:microsoft.com/office/officeart/2005/8/layout/hList7"/>
    <dgm:cxn modelId="{4E3FB5C9-F86E-46D1-9835-7D9CB3B4E7DC}" type="presParOf" srcId="{00AD412C-D38D-427E-9E77-E42A9E5E7FBB}" destId="{469C2028-A2D0-4B1B-AEC6-8FA142DDB083}" srcOrd="0" destOrd="0" presId="urn:microsoft.com/office/officeart/2005/8/layout/hList7"/>
    <dgm:cxn modelId="{C9E9FF16-2788-436D-8C65-A0C4D9DD77F8}" type="presParOf" srcId="{00AD412C-D38D-427E-9E77-E42A9E5E7FBB}" destId="{D82C600F-E32D-4C88-9858-4A9A832E8B47}" srcOrd="1" destOrd="0" presId="urn:microsoft.com/office/officeart/2005/8/layout/hList7"/>
    <dgm:cxn modelId="{78800842-5BEC-47AD-9DC6-D265065266B7}" type="presParOf" srcId="{00AD412C-D38D-427E-9E77-E42A9E5E7FBB}" destId="{643CD280-83D2-44CB-8A00-B507B2B353C8}" srcOrd="2" destOrd="0" presId="urn:microsoft.com/office/officeart/2005/8/layout/hList7"/>
    <dgm:cxn modelId="{165E8BDD-3AE2-42D4-9557-A4118DB7C409}" type="presParOf" srcId="{00AD412C-D38D-427E-9E77-E42A9E5E7FBB}" destId="{BC4F4C1F-3A10-4984-81ED-832C8E850171}" srcOrd="3" destOrd="0" presId="urn:microsoft.com/office/officeart/2005/8/layout/hList7"/>
  </dgm:cxnLst>
  <dgm:bg/>
  <dgm:whole/>
</dgm:dataModel>
</file>

<file path=ppt/diagrams/data3.xml><?xml version="1.0" encoding="utf-8"?>
<dgm:dataModel xmlns:dgm="http://schemas.openxmlformats.org/drawingml/2006/diagram" xmlns:a="http://schemas.openxmlformats.org/drawingml/2006/main">
  <dgm:ptLst>
    <dgm:pt modelId="{0200AF36-670C-4015-A48A-D578DFFE8B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B27495C1-0171-4FBD-94EA-063B271370A6}">
      <dgm:prSet custT="1"/>
      <dgm:spPr>
        <a:solidFill>
          <a:schemeClr val="bg1"/>
        </a:solidFill>
        <a:effectLst>
          <a:outerShdw blurRad="50800" dist="38100" dir="10800000" algn="r" rotWithShape="0">
            <a:prstClr val="black">
              <a:alpha val="40000"/>
            </a:prstClr>
          </a:outerShdw>
        </a:effectLst>
        <a:scene3d>
          <a:camera prst="orthographicFront"/>
          <a:lightRig rig="threePt" dir="t"/>
        </a:scene3d>
        <a:sp3d>
          <a:bevelT prst="relaxedInset"/>
        </a:sp3d>
      </dgm:spPr>
      <dgm:t>
        <a:bodyPr/>
        <a:lstStyle/>
        <a:p>
          <a:pPr algn="ctr" rtl="0"/>
          <a:r>
            <a:rPr lang="id-ID" sz="5400" b="1" dirty="0" smtClean="0">
              <a:solidFill>
                <a:schemeClr val="tx1"/>
              </a:solidFill>
              <a:latin typeface="Berlin Sans FB Demi" pitchFamily="34" charset="0"/>
            </a:rPr>
            <a:t>Nama &amp; Logo Produk</a:t>
          </a:r>
          <a:endParaRPr lang="es-ES" sz="5400" b="1" dirty="0">
            <a:solidFill>
              <a:schemeClr val="tx1"/>
            </a:solidFill>
            <a:latin typeface="Berlin Sans FB Demi" pitchFamily="34" charset="0"/>
          </a:endParaRPr>
        </a:p>
      </dgm:t>
    </dgm:pt>
    <dgm:pt modelId="{17DA5789-125F-4595-8231-0BD21319AF4B}" type="parTrans" cxnId="{1D7BA8BA-0B2C-4195-8B3B-16F8C3FBF0D2}">
      <dgm:prSet/>
      <dgm:spPr/>
      <dgm:t>
        <a:bodyPr/>
        <a:lstStyle/>
        <a:p>
          <a:pPr algn="ctr"/>
          <a:endParaRPr lang="id-ID"/>
        </a:p>
      </dgm:t>
    </dgm:pt>
    <dgm:pt modelId="{1E91F760-C7B1-4710-85FF-FD49E6FBA6CA}" type="sibTrans" cxnId="{1D7BA8BA-0B2C-4195-8B3B-16F8C3FBF0D2}">
      <dgm:prSet/>
      <dgm:spPr/>
      <dgm:t>
        <a:bodyPr/>
        <a:lstStyle/>
        <a:p>
          <a:pPr algn="ctr"/>
          <a:endParaRPr lang="id-ID"/>
        </a:p>
      </dgm:t>
    </dgm:pt>
    <dgm:pt modelId="{221F6640-C9E0-427E-B06D-AFEDB357A401}" type="pres">
      <dgm:prSet presAssocID="{0200AF36-670C-4015-A48A-D578DFFE8B35}" presName="linear" presStyleCnt="0">
        <dgm:presLayoutVars>
          <dgm:animLvl val="lvl"/>
          <dgm:resizeHandles val="exact"/>
        </dgm:presLayoutVars>
      </dgm:prSet>
      <dgm:spPr/>
      <dgm:t>
        <a:bodyPr/>
        <a:lstStyle/>
        <a:p>
          <a:endParaRPr lang="id-ID"/>
        </a:p>
      </dgm:t>
    </dgm:pt>
    <dgm:pt modelId="{0355EC7E-736D-446D-9BC9-A41E742E58EB}" type="pres">
      <dgm:prSet presAssocID="{B27495C1-0171-4FBD-94EA-063B271370A6}" presName="parentText" presStyleLbl="node1" presStyleIdx="0" presStyleCnt="1" custScaleY="186010">
        <dgm:presLayoutVars>
          <dgm:chMax val="0"/>
          <dgm:bulletEnabled val="1"/>
        </dgm:presLayoutVars>
      </dgm:prSet>
      <dgm:spPr/>
      <dgm:t>
        <a:bodyPr/>
        <a:lstStyle/>
        <a:p>
          <a:endParaRPr lang="id-ID"/>
        </a:p>
      </dgm:t>
    </dgm:pt>
  </dgm:ptLst>
  <dgm:cxnLst>
    <dgm:cxn modelId="{CEDEE0AA-C4DD-4553-9043-901EDF7B8774}" type="presOf" srcId="{0200AF36-670C-4015-A48A-D578DFFE8B35}" destId="{221F6640-C9E0-427E-B06D-AFEDB357A401}" srcOrd="0" destOrd="0" presId="urn:microsoft.com/office/officeart/2005/8/layout/vList2"/>
    <dgm:cxn modelId="{1D7BA8BA-0B2C-4195-8B3B-16F8C3FBF0D2}" srcId="{0200AF36-670C-4015-A48A-D578DFFE8B35}" destId="{B27495C1-0171-4FBD-94EA-063B271370A6}" srcOrd="0" destOrd="0" parTransId="{17DA5789-125F-4595-8231-0BD21319AF4B}" sibTransId="{1E91F760-C7B1-4710-85FF-FD49E6FBA6CA}"/>
    <dgm:cxn modelId="{68766471-6B59-4D0C-82A2-EA2AD1023131}" type="presOf" srcId="{B27495C1-0171-4FBD-94EA-063B271370A6}" destId="{0355EC7E-736D-446D-9BC9-A41E742E58EB}" srcOrd="0" destOrd="0" presId="urn:microsoft.com/office/officeart/2005/8/layout/vList2"/>
    <dgm:cxn modelId="{DB2CAAC2-82FA-4584-9C46-0C2F00C71030}" type="presParOf" srcId="{221F6640-C9E0-427E-B06D-AFEDB357A401}" destId="{0355EC7E-736D-446D-9BC9-A41E742E58EB}"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157E1C36-7ABF-4C2E-BE4C-6CD4299807A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id-ID"/>
        </a:p>
      </dgm:t>
    </dgm:pt>
    <dgm:pt modelId="{70080C55-F3EA-4D19-B066-85FB9CE73804}">
      <dgm:prSet phldrT="[Text]" custT="1"/>
      <dgm:spPr>
        <a:solidFill>
          <a:srgbClr val="66FF33"/>
        </a:solidFill>
      </dgm:spPr>
      <dgm:t>
        <a:bodyPr/>
        <a:lstStyle/>
        <a:p>
          <a:r>
            <a:rPr lang="id-ID" sz="2000" b="1" dirty="0" smtClean="0">
              <a:latin typeface="Georgia" pitchFamily="18" charset="0"/>
            </a:rPr>
            <a:t>Mudah dibaca, diucapkan dan ditulis.</a:t>
          </a:r>
          <a:endParaRPr lang="id-ID" sz="2000" b="1" dirty="0">
            <a:latin typeface="Georgia" pitchFamily="18" charset="0"/>
          </a:endParaRPr>
        </a:p>
      </dgm:t>
    </dgm:pt>
    <dgm:pt modelId="{43D7E6D1-4322-4FD0-8951-1EA8BECF83C4}" type="parTrans" cxnId="{02FCA145-29BE-4076-8BDA-4F1B3232102C}">
      <dgm:prSet/>
      <dgm:spPr/>
      <dgm:t>
        <a:bodyPr/>
        <a:lstStyle/>
        <a:p>
          <a:endParaRPr lang="id-ID"/>
        </a:p>
      </dgm:t>
    </dgm:pt>
    <dgm:pt modelId="{29B88147-8D12-464E-8C7D-318B9C58BA29}" type="sibTrans" cxnId="{02FCA145-29BE-4076-8BDA-4F1B3232102C}">
      <dgm:prSet/>
      <dgm:spPr/>
      <dgm:t>
        <a:bodyPr/>
        <a:lstStyle/>
        <a:p>
          <a:endParaRPr lang="id-ID"/>
        </a:p>
      </dgm:t>
    </dgm:pt>
    <dgm:pt modelId="{3F208977-B90A-452A-8999-B36D512856FB}">
      <dgm:prSet phldrT="[Text]" custT="1"/>
      <dgm:spPr>
        <a:solidFill>
          <a:srgbClr val="FFFF00"/>
        </a:solidFill>
      </dgm:spPr>
      <dgm:t>
        <a:bodyPr/>
        <a:lstStyle/>
        <a:p>
          <a:r>
            <a:rPr lang="id-ID" sz="2000" b="1" dirty="0" smtClean="0">
              <a:latin typeface="Georgia" pitchFamily="18" charset="0"/>
            </a:rPr>
            <a:t>Singkat, agar mudah diingat.</a:t>
          </a:r>
          <a:endParaRPr lang="id-ID" sz="2000" b="1" dirty="0">
            <a:latin typeface="Georgia" pitchFamily="18" charset="0"/>
          </a:endParaRPr>
        </a:p>
      </dgm:t>
    </dgm:pt>
    <dgm:pt modelId="{822BEBF6-085D-4BD5-9935-E1176A18A9BE}" type="parTrans" cxnId="{C16B913F-7726-4B54-A6BC-7EEF1B475299}">
      <dgm:prSet/>
      <dgm:spPr/>
      <dgm:t>
        <a:bodyPr/>
        <a:lstStyle/>
        <a:p>
          <a:endParaRPr lang="id-ID"/>
        </a:p>
      </dgm:t>
    </dgm:pt>
    <dgm:pt modelId="{21E48731-493E-4815-A576-7065EA5A4DF4}" type="sibTrans" cxnId="{C16B913F-7726-4B54-A6BC-7EEF1B475299}">
      <dgm:prSet/>
      <dgm:spPr/>
      <dgm:t>
        <a:bodyPr/>
        <a:lstStyle/>
        <a:p>
          <a:endParaRPr lang="id-ID"/>
        </a:p>
      </dgm:t>
    </dgm:pt>
    <dgm:pt modelId="{8893511A-55B5-481C-969B-D954BAFFA7C8}">
      <dgm:prSet phldrT="[Text]" custT="1"/>
      <dgm:spPr>
        <a:solidFill>
          <a:srgbClr val="FFCCCC"/>
        </a:solidFill>
      </dgm:spPr>
      <dgm:t>
        <a:bodyPr/>
        <a:lstStyle/>
        <a:p>
          <a:r>
            <a:rPr lang="id-ID" sz="2000" b="1" dirty="0" smtClean="0">
              <a:latin typeface="Georgia" pitchFamily="18" charset="0"/>
            </a:rPr>
            <a:t>Menarik dan unik.</a:t>
          </a:r>
          <a:endParaRPr lang="id-ID" sz="2000" b="1" dirty="0">
            <a:latin typeface="Georgia" pitchFamily="18" charset="0"/>
          </a:endParaRPr>
        </a:p>
      </dgm:t>
    </dgm:pt>
    <dgm:pt modelId="{E9758CB8-F748-4C5F-8168-D4AEC2F3107D}" type="parTrans" cxnId="{FF6F634D-4B48-486C-B20E-629DF0A2DD61}">
      <dgm:prSet/>
      <dgm:spPr/>
      <dgm:t>
        <a:bodyPr/>
        <a:lstStyle/>
        <a:p>
          <a:endParaRPr lang="id-ID"/>
        </a:p>
      </dgm:t>
    </dgm:pt>
    <dgm:pt modelId="{C206393B-FCE9-46E4-AF93-32BC88726E87}" type="sibTrans" cxnId="{FF6F634D-4B48-486C-B20E-629DF0A2DD61}">
      <dgm:prSet/>
      <dgm:spPr/>
      <dgm:t>
        <a:bodyPr/>
        <a:lstStyle/>
        <a:p>
          <a:endParaRPr lang="id-ID"/>
        </a:p>
      </dgm:t>
    </dgm:pt>
    <dgm:pt modelId="{0B8905BB-5572-4087-8866-BEDC36330922}">
      <dgm:prSet phldrT="[Text]" custT="1"/>
      <dgm:spPr>
        <a:solidFill>
          <a:srgbClr val="00FFFF"/>
        </a:solidFill>
      </dgm:spPr>
      <dgm:t>
        <a:bodyPr/>
        <a:lstStyle/>
        <a:p>
          <a:r>
            <a:rPr lang="id-ID" sz="2000" b="1" dirty="0" smtClean="0">
              <a:latin typeface="Georgia" pitchFamily="18" charset="0"/>
            </a:rPr>
            <a:t>Menggambarkan jenis usaha.</a:t>
          </a:r>
        </a:p>
      </dgm:t>
    </dgm:pt>
    <dgm:pt modelId="{7A47B168-BCEE-4364-8C93-251A02AADDF3}" type="parTrans" cxnId="{5F82F694-D1B5-4370-B3E9-73B6D83FA00B}">
      <dgm:prSet/>
      <dgm:spPr/>
      <dgm:t>
        <a:bodyPr/>
        <a:lstStyle/>
        <a:p>
          <a:endParaRPr lang="id-ID"/>
        </a:p>
      </dgm:t>
    </dgm:pt>
    <dgm:pt modelId="{DAFE462A-AEE1-45CA-A2C7-BC988894843E}" type="sibTrans" cxnId="{5F82F694-D1B5-4370-B3E9-73B6D83FA00B}">
      <dgm:prSet/>
      <dgm:spPr/>
      <dgm:t>
        <a:bodyPr/>
        <a:lstStyle/>
        <a:p>
          <a:endParaRPr lang="id-ID"/>
        </a:p>
      </dgm:t>
    </dgm:pt>
    <dgm:pt modelId="{190573ED-2668-47A9-917D-027D1C5C77C7}">
      <dgm:prSet phldrT="[Text]" custT="1"/>
      <dgm:spPr>
        <a:solidFill>
          <a:srgbClr val="FF9900"/>
        </a:solidFill>
      </dgm:spPr>
      <dgm:t>
        <a:bodyPr/>
        <a:lstStyle/>
        <a:p>
          <a:r>
            <a:rPr lang="id-ID" sz="2000" b="1" dirty="0" smtClean="0">
              <a:latin typeface="Georgia" pitchFamily="18" charset="0"/>
            </a:rPr>
            <a:t>Mempunyai makna atau arti.</a:t>
          </a:r>
        </a:p>
      </dgm:t>
    </dgm:pt>
    <dgm:pt modelId="{DD3878B5-9535-401F-A358-E3EB9AC5B269}" type="parTrans" cxnId="{C6A064B5-B85F-4C84-A17F-3FC0FBAA21E0}">
      <dgm:prSet/>
      <dgm:spPr/>
      <dgm:t>
        <a:bodyPr/>
        <a:lstStyle/>
        <a:p>
          <a:endParaRPr lang="id-ID"/>
        </a:p>
      </dgm:t>
    </dgm:pt>
    <dgm:pt modelId="{F95BA3B6-E23E-4846-A39A-D40BDE14D7AF}" type="sibTrans" cxnId="{C6A064B5-B85F-4C84-A17F-3FC0FBAA21E0}">
      <dgm:prSet/>
      <dgm:spPr/>
      <dgm:t>
        <a:bodyPr/>
        <a:lstStyle/>
        <a:p>
          <a:endParaRPr lang="id-ID"/>
        </a:p>
      </dgm:t>
    </dgm:pt>
    <dgm:pt modelId="{DFDCA3D9-EF7B-4519-A432-6DA23137A694}" type="pres">
      <dgm:prSet presAssocID="{157E1C36-7ABF-4C2E-BE4C-6CD4299807AE}" presName="linear" presStyleCnt="0">
        <dgm:presLayoutVars>
          <dgm:dir/>
          <dgm:animLvl val="lvl"/>
          <dgm:resizeHandles val="exact"/>
        </dgm:presLayoutVars>
      </dgm:prSet>
      <dgm:spPr/>
      <dgm:t>
        <a:bodyPr/>
        <a:lstStyle/>
        <a:p>
          <a:endParaRPr lang="id-ID"/>
        </a:p>
      </dgm:t>
    </dgm:pt>
    <dgm:pt modelId="{BF661582-9079-4F9F-AF5C-6BA453173FD4}" type="pres">
      <dgm:prSet presAssocID="{70080C55-F3EA-4D19-B066-85FB9CE73804}" presName="parentLin" presStyleCnt="0"/>
      <dgm:spPr/>
    </dgm:pt>
    <dgm:pt modelId="{3CA224CA-CDDB-4189-ACD4-9B5178A9E7AC}" type="pres">
      <dgm:prSet presAssocID="{70080C55-F3EA-4D19-B066-85FB9CE73804}" presName="parentLeftMargin" presStyleLbl="node1" presStyleIdx="0" presStyleCnt="5"/>
      <dgm:spPr/>
      <dgm:t>
        <a:bodyPr/>
        <a:lstStyle/>
        <a:p>
          <a:endParaRPr lang="id-ID"/>
        </a:p>
      </dgm:t>
    </dgm:pt>
    <dgm:pt modelId="{0477DDFA-DA8B-4496-A411-8BA7C29CF635}" type="pres">
      <dgm:prSet presAssocID="{70080C55-F3EA-4D19-B066-85FB9CE73804}" presName="parentText" presStyleLbl="node1" presStyleIdx="0" presStyleCnt="5">
        <dgm:presLayoutVars>
          <dgm:chMax val="0"/>
          <dgm:bulletEnabled val="1"/>
        </dgm:presLayoutVars>
      </dgm:prSet>
      <dgm:spPr/>
      <dgm:t>
        <a:bodyPr/>
        <a:lstStyle/>
        <a:p>
          <a:endParaRPr lang="id-ID"/>
        </a:p>
      </dgm:t>
    </dgm:pt>
    <dgm:pt modelId="{BD8295D3-B97D-4AEB-A0D2-6ECD863B92BB}" type="pres">
      <dgm:prSet presAssocID="{70080C55-F3EA-4D19-B066-85FB9CE73804}" presName="negativeSpace" presStyleCnt="0"/>
      <dgm:spPr/>
    </dgm:pt>
    <dgm:pt modelId="{B635635B-2AFE-4A9C-A7AF-C8A5B5AFC25A}" type="pres">
      <dgm:prSet presAssocID="{70080C55-F3EA-4D19-B066-85FB9CE73804}" presName="childText" presStyleLbl="conFgAcc1" presStyleIdx="0" presStyleCnt="5" custScaleX="68750">
        <dgm:presLayoutVars>
          <dgm:bulletEnabled val="1"/>
        </dgm:presLayoutVars>
      </dgm:prSet>
      <dgm:spPr/>
    </dgm:pt>
    <dgm:pt modelId="{FBF6D862-E041-4D43-B640-B90516B1D472}" type="pres">
      <dgm:prSet presAssocID="{29B88147-8D12-464E-8C7D-318B9C58BA29}" presName="spaceBetweenRectangles" presStyleCnt="0"/>
      <dgm:spPr/>
    </dgm:pt>
    <dgm:pt modelId="{19029D08-E7C4-4AC8-89D4-31AED532EC9B}" type="pres">
      <dgm:prSet presAssocID="{3F208977-B90A-452A-8999-B36D512856FB}" presName="parentLin" presStyleCnt="0"/>
      <dgm:spPr/>
    </dgm:pt>
    <dgm:pt modelId="{587B4D2A-797C-4BAB-9F42-B0F5CD350DB6}" type="pres">
      <dgm:prSet presAssocID="{3F208977-B90A-452A-8999-B36D512856FB}" presName="parentLeftMargin" presStyleLbl="node1" presStyleIdx="0" presStyleCnt="5"/>
      <dgm:spPr/>
      <dgm:t>
        <a:bodyPr/>
        <a:lstStyle/>
        <a:p>
          <a:endParaRPr lang="id-ID"/>
        </a:p>
      </dgm:t>
    </dgm:pt>
    <dgm:pt modelId="{3387926F-3DD0-42CD-A77D-7372E68650CB}" type="pres">
      <dgm:prSet presAssocID="{3F208977-B90A-452A-8999-B36D512856FB}" presName="parentText" presStyleLbl="node1" presStyleIdx="1" presStyleCnt="5">
        <dgm:presLayoutVars>
          <dgm:chMax val="0"/>
          <dgm:bulletEnabled val="1"/>
        </dgm:presLayoutVars>
      </dgm:prSet>
      <dgm:spPr/>
      <dgm:t>
        <a:bodyPr/>
        <a:lstStyle/>
        <a:p>
          <a:endParaRPr lang="id-ID"/>
        </a:p>
      </dgm:t>
    </dgm:pt>
    <dgm:pt modelId="{0B570AEA-7202-4BE9-BAFE-01996564B44B}" type="pres">
      <dgm:prSet presAssocID="{3F208977-B90A-452A-8999-B36D512856FB}" presName="negativeSpace" presStyleCnt="0"/>
      <dgm:spPr/>
    </dgm:pt>
    <dgm:pt modelId="{04EAE7D1-F055-437F-B4F4-E3BBD22FCA12}" type="pres">
      <dgm:prSet presAssocID="{3F208977-B90A-452A-8999-B36D512856FB}" presName="childText" presStyleLbl="conFgAcc1" presStyleIdx="1" presStyleCnt="5" custScaleX="68750">
        <dgm:presLayoutVars>
          <dgm:bulletEnabled val="1"/>
        </dgm:presLayoutVars>
      </dgm:prSet>
      <dgm:spPr/>
    </dgm:pt>
    <dgm:pt modelId="{266AD2D2-FD8C-4A55-BD73-F8D23BF723E0}" type="pres">
      <dgm:prSet presAssocID="{21E48731-493E-4815-A576-7065EA5A4DF4}" presName="spaceBetweenRectangles" presStyleCnt="0"/>
      <dgm:spPr/>
    </dgm:pt>
    <dgm:pt modelId="{70AF40C3-F5CF-4CEE-B85B-6713EDDEB52D}" type="pres">
      <dgm:prSet presAssocID="{8893511A-55B5-481C-969B-D954BAFFA7C8}" presName="parentLin" presStyleCnt="0"/>
      <dgm:spPr/>
    </dgm:pt>
    <dgm:pt modelId="{445F8C96-69B7-415C-9E1E-1A99FA7F0947}" type="pres">
      <dgm:prSet presAssocID="{8893511A-55B5-481C-969B-D954BAFFA7C8}" presName="parentLeftMargin" presStyleLbl="node1" presStyleIdx="1" presStyleCnt="5"/>
      <dgm:spPr/>
      <dgm:t>
        <a:bodyPr/>
        <a:lstStyle/>
        <a:p>
          <a:endParaRPr lang="id-ID"/>
        </a:p>
      </dgm:t>
    </dgm:pt>
    <dgm:pt modelId="{95274C8F-1FEB-4780-ABB1-B2FDD668A45A}" type="pres">
      <dgm:prSet presAssocID="{8893511A-55B5-481C-969B-D954BAFFA7C8}" presName="parentText" presStyleLbl="node1" presStyleIdx="2" presStyleCnt="5">
        <dgm:presLayoutVars>
          <dgm:chMax val="0"/>
          <dgm:bulletEnabled val="1"/>
        </dgm:presLayoutVars>
      </dgm:prSet>
      <dgm:spPr/>
      <dgm:t>
        <a:bodyPr/>
        <a:lstStyle/>
        <a:p>
          <a:endParaRPr lang="id-ID"/>
        </a:p>
      </dgm:t>
    </dgm:pt>
    <dgm:pt modelId="{1BF45949-4CA4-44D6-AF5E-6C3F66E9676F}" type="pres">
      <dgm:prSet presAssocID="{8893511A-55B5-481C-969B-D954BAFFA7C8}" presName="negativeSpace" presStyleCnt="0"/>
      <dgm:spPr/>
    </dgm:pt>
    <dgm:pt modelId="{F012F132-C5B6-4AFA-960A-BB1522B13CAC}" type="pres">
      <dgm:prSet presAssocID="{8893511A-55B5-481C-969B-D954BAFFA7C8}" presName="childText" presStyleLbl="conFgAcc1" presStyleIdx="2" presStyleCnt="5" custScaleX="68750" custLinFactNeighborX="-4340" custLinFactNeighborY="13985">
        <dgm:presLayoutVars>
          <dgm:bulletEnabled val="1"/>
        </dgm:presLayoutVars>
      </dgm:prSet>
      <dgm:spPr/>
      <dgm:t>
        <a:bodyPr/>
        <a:lstStyle/>
        <a:p>
          <a:endParaRPr lang="id-ID"/>
        </a:p>
      </dgm:t>
    </dgm:pt>
    <dgm:pt modelId="{CE24B0B5-72F8-417C-9DFC-915969BCAAC6}" type="pres">
      <dgm:prSet presAssocID="{C206393B-FCE9-46E4-AF93-32BC88726E87}" presName="spaceBetweenRectangles" presStyleCnt="0"/>
      <dgm:spPr/>
    </dgm:pt>
    <dgm:pt modelId="{78BDF62E-FAF6-4A45-9A82-9DE6CA6A806C}" type="pres">
      <dgm:prSet presAssocID="{0B8905BB-5572-4087-8866-BEDC36330922}" presName="parentLin" presStyleCnt="0"/>
      <dgm:spPr/>
    </dgm:pt>
    <dgm:pt modelId="{FD9AB4E0-DBF6-45C4-BE9B-29EE16C70E8F}" type="pres">
      <dgm:prSet presAssocID="{0B8905BB-5572-4087-8866-BEDC36330922}" presName="parentLeftMargin" presStyleLbl="node1" presStyleIdx="2" presStyleCnt="5"/>
      <dgm:spPr/>
      <dgm:t>
        <a:bodyPr/>
        <a:lstStyle/>
        <a:p>
          <a:endParaRPr lang="id-ID"/>
        </a:p>
      </dgm:t>
    </dgm:pt>
    <dgm:pt modelId="{11942E13-6D53-41AB-BCC6-8DEA86B59B3B}" type="pres">
      <dgm:prSet presAssocID="{0B8905BB-5572-4087-8866-BEDC36330922}" presName="parentText" presStyleLbl="node1" presStyleIdx="3" presStyleCnt="5" custLinFactNeighborX="21529" custLinFactNeighborY="4774">
        <dgm:presLayoutVars>
          <dgm:chMax val="0"/>
          <dgm:bulletEnabled val="1"/>
        </dgm:presLayoutVars>
      </dgm:prSet>
      <dgm:spPr/>
      <dgm:t>
        <a:bodyPr/>
        <a:lstStyle/>
        <a:p>
          <a:endParaRPr lang="id-ID"/>
        </a:p>
      </dgm:t>
    </dgm:pt>
    <dgm:pt modelId="{0E9C5B1B-57AA-4A1D-8C8A-8820FCE26C62}" type="pres">
      <dgm:prSet presAssocID="{0B8905BB-5572-4087-8866-BEDC36330922}" presName="negativeSpace" presStyleCnt="0"/>
      <dgm:spPr/>
    </dgm:pt>
    <dgm:pt modelId="{7B4BF0DB-0DD4-4205-8526-36AAA3E0A044}" type="pres">
      <dgm:prSet presAssocID="{0B8905BB-5572-4087-8866-BEDC36330922}" presName="childText" presStyleLbl="conFgAcc1" presStyleIdx="3" presStyleCnt="5" custScaleX="68750" custLinFactNeighborX="-4340" custLinFactNeighborY="13985">
        <dgm:presLayoutVars>
          <dgm:bulletEnabled val="1"/>
        </dgm:presLayoutVars>
      </dgm:prSet>
      <dgm:spPr/>
      <dgm:t>
        <a:bodyPr/>
        <a:lstStyle/>
        <a:p>
          <a:endParaRPr lang="id-ID"/>
        </a:p>
      </dgm:t>
    </dgm:pt>
    <dgm:pt modelId="{FA803535-1CF2-4D11-983F-551485CA4681}" type="pres">
      <dgm:prSet presAssocID="{DAFE462A-AEE1-45CA-A2C7-BC988894843E}" presName="spaceBetweenRectangles" presStyleCnt="0"/>
      <dgm:spPr/>
    </dgm:pt>
    <dgm:pt modelId="{EC422722-F064-469E-AF6B-9067A0F058BA}" type="pres">
      <dgm:prSet presAssocID="{190573ED-2668-47A9-917D-027D1C5C77C7}" presName="parentLin" presStyleCnt="0"/>
      <dgm:spPr/>
    </dgm:pt>
    <dgm:pt modelId="{326394CE-0121-4ED6-BBAB-E5F8DB6656A2}" type="pres">
      <dgm:prSet presAssocID="{190573ED-2668-47A9-917D-027D1C5C77C7}" presName="parentLeftMargin" presStyleLbl="node1" presStyleIdx="3" presStyleCnt="5"/>
      <dgm:spPr/>
      <dgm:t>
        <a:bodyPr/>
        <a:lstStyle/>
        <a:p>
          <a:endParaRPr lang="id-ID"/>
        </a:p>
      </dgm:t>
    </dgm:pt>
    <dgm:pt modelId="{2C7CDA07-5843-4296-A730-1C70C3694037}" type="pres">
      <dgm:prSet presAssocID="{190573ED-2668-47A9-917D-027D1C5C77C7}" presName="parentText" presStyleLbl="node1" presStyleIdx="4" presStyleCnt="5">
        <dgm:presLayoutVars>
          <dgm:chMax val="0"/>
          <dgm:bulletEnabled val="1"/>
        </dgm:presLayoutVars>
      </dgm:prSet>
      <dgm:spPr/>
      <dgm:t>
        <a:bodyPr/>
        <a:lstStyle/>
        <a:p>
          <a:endParaRPr lang="id-ID"/>
        </a:p>
      </dgm:t>
    </dgm:pt>
    <dgm:pt modelId="{FB1CD857-D2CA-496F-A439-581FD5288A8A}" type="pres">
      <dgm:prSet presAssocID="{190573ED-2668-47A9-917D-027D1C5C77C7}" presName="negativeSpace" presStyleCnt="0"/>
      <dgm:spPr/>
    </dgm:pt>
    <dgm:pt modelId="{1EBB2C00-FA9C-4CFD-A9D1-9D5179F1A79E}" type="pres">
      <dgm:prSet presAssocID="{190573ED-2668-47A9-917D-027D1C5C77C7}" presName="childText" presStyleLbl="conFgAcc1" presStyleIdx="4" presStyleCnt="5" custScaleX="68750" custLinFactNeighborX="-4340" custLinFactNeighborY="5116">
        <dgm:presLayoutVars>
          <dgm:bulletEnabled val="1"/>
        </dgm:presLayoutVars>
      </dgm:prSet>
      <dgm:spPr/>
    </dgm:pt>
  </dgm:ptLst>
  <dgm:cxnLst>
    <dgm:cxn modelId="{20C4FF69-8824-4697-975B-9480D168B1F5}" type="presOf" srcId="{0B8905BB-5572-4087-8866-BEDC36330922}" destId="{FD9AB4E0-DBF6-45C4-BE9B-29EE16C70E8F}" srcOrd="0" destOrd="0" presId="urn:microsoft.com/office/officeart/2005/8/layout/list1"/>
    <dgm:cxn modelId="{C16B913F-7726-4B54-A6BC-7EEF1B475299}" srcId="{157E1C36-7ABF-4C2E-BE4C-6CD4299807AE}" destId="{3F208977-B90A-452A-8999-B36D512856FB}" srcOrd="1" destOrd="0" parTransId="{822BEBF6-085D-4BD5-9935-E1176A18A9BE}" sibTransId="{21E48731-493E-4815-A576-7065EA5A4DF4}"/>
    <dgm:cxn modelId="{62A58D5C-0948-43C1-9E4B-C2A401076FFE}" type="presOf" srcId="{3F208977-B90A-452A-8999-B36D512856FB}" destId="{587B4D2A-797C-4BAB-9F42-B0F5CD350DB6}" srcOrd="0" destOrd="0" presId="urn:microsoft.com/office/officeart/2005/8/layout/list1"/>
    <dgm:cxn modelId="{C6A064B5-B85F-4C84-A17F-3FC0FBAA21E0}" srcId="{157E1C36-7ABF-4C2E-BE4C-6CD4299807AE}" destId="{190573ED-2668-47A9-917D-027D1C5C77C7}" srcOrd="4" destOrd="0" parTransId="{DD3878B5-9535-401F-A358-E3EB9AC5B269}" sibTransId="{F95BA3B6-E23E-4846-A39A-D40BDE14D7AF}"/>
    <dgm:cxn modelId="{D5C46DEF-7C4B-416D-8B96-E07BE9DEDF43}" type="presOf" srcId="{8893511A-55B5-481C-969B-D954BAFFA7C8}" destId="{95274C8F-1FEB-4780-ABB1-B2FDD668A45A}" srcOrd="1" destOrd="0" presId="urn:microsoft.com/office/officeart/2005/8/layout/list1"/>
    <dgm:cxn modelId="{CDBB2A20-283A-4DF0-9BAE-FFAF7EBE92D3}" type="presOf" srcId="{0B8905BB-5572-4087-8866-BEDC36330922}" destId="{11942E13-6D53-41AB-BCC6-8DEA86B59B3B}" srcOrd="1" destOrd="0" presId="urn:microsoft.com/office/officeart/2005/8/layout/list1"/>
    <dgm:cxn modelId="{CB2DC067-780F-4339-A99D-B89CBEC3FF2A}" type="presOf" srcId="{3F208977-B90A-452A-8999-B36D512856FB}" destId="{3387926F-3DD0-42CD-A77D-7372E68650CB}" srcOrd="1" destOrd="0" presId="urn:microsoft.com/office/officeart/2005/8/layout/list1"/>
    <dgm:cxn modelId="{9640C102-8C69-47B6-A2C9-C30A09022FEE}" type="presOf" srcId="{157E1C36-7ABF-4C2E-BE4C-6CD4299807AE}" destId="{DFDCA3D9-EF7B-4519-A432-6DA23137A694}" srcOrd="0" destOrd="0" presId="urn:microsoft.com/office/officeart/2005/8/layout/list1"/>
    <dgm:cxn modelId="{02FCA145-29BE-4076-8BDA-4F1B3232102C}" srcId="{157E1C36-7ABF-4C2E-BE4C-6CD4299807AE}" destId="{70080C55-F3EA-4D19-B066-85FB9CE73804}" srcOrd="0" destOrd="0" parTransId="{43D7E6D1-4322-4FD0-8951-1EA8BECF83C4}" sibTransId="{29B88147-8D12-464E-8C7D-318B9C58BA29}"/>
    <dgm:cxn modelId="{D3FEF19E-4104-4EB2-9FD1-55B30C76ADC3}" type="presOf" srcId="{70080C55-F3EA-4D19-B066-85FB9CE73804}" destId="{3CA224CA-CDDB-4189-ACD4-9B5178A9E7AC}" srcOrd="0" destOrd="0" presId="urn:microsoft.com/office/officeart/2005/8/layout/list1"/>
    <dgm:cxn modelId="{5F82F694-D1B5-4370-B3E9-73B6D83FA00B}" srcId="{157E1C36-7ABF-4C2E-BE4C-6CD4299807AE}" destId="{0B8905BB-5572-4087-8866-BEDC36330922}" srcOrd="3" destOrd="0" parTransId="{7A47B168-BCEE-4364-8C93-251A02AADDF3}" sibTransId="{DAFE462A-AEE1-45CA-A2C7-BC988894843E}"/>
    <dgm:cxn modelId="{CB351C51-52E4-47AC-9E19-27A4D876F53C}" type="presOf" srcId="{190573ED-2668-47A9-917D-027D1C5C77C7}" destId="{2C7CDA07-5843-4296-A730-1C70C3694037}" srcOrd="1" destOrd="0" presId="urn:microsoft.com/office/officeart/2005/8/layout/list1"/>
    <dgm:cxn modelId="{FF6F634D-4B48-486C-B20E-629DF0A2DD61}" srcId="{157E1C36-7ABF-4C2E-BE4C-6CD4299807AE}" destId="{8893511A-55B5-481C-969B-D954BAFFA7C8}" srcOrd="2" destOrd="0" parTransId="{E9758CB8-F748-4C5F-8168-D4AEC2F3107D}" sibTransId="{C206393B-FCE9-46E4-AF93-32BC88726E87}"/>
    <dgm:cxn modelId="{3FBAE4B3-2535-4BEB-A352-EBBF3FDE0FBA}" type="presOf" srcId="{70080C55-F3EA-4D19-B066-85FB9CE73804}" destId="{0477DDFA-DA8B-4496-A411-8BA7C29CF635}" srcOrd="1" destOrd="0" presId="urn:microsoft.com/office/officeart/2005/8/layout/list1"/>
    <dgm:cxn modelId="{CD925B93-E866-41B7-8D07-7AF1FB548A72}" type="presOf" srcId="{190573ED-2668-47A9-917D-027D1C5C77C7}" destId="{326394CE-0121-4ED6-BBAB-E5F8DB6656A2}" srcOrd="0" destOrd="0" presId="urn:microsoft.com/office/officeart/2005/8/layout/list1"/>
    <dgm:cxn modelId="{447E7401-1DC0-4A2E-A24D-89A6C9B28F6B}" type="presOf" srcId="{8893511A-55B5-481C-969B-D954BAFFA7C8}" destId="{445F8C96-69B7-415C-9E1E-1A99FA7F0947}" srcOrd="0" destOrd="0" presId="urn:microsoft.com/office/officeart/2005/8/layout/list1"/>
    <dgm:cxn modelId="{488902EA-6705-43A6-9111-1174F2324CE8}" type="presParOf" srcId="{DFDCA3D9-EF7B-4519-A432-6DA23137A694}" destId="{BF661582-9079-4F9F-AF5C-6BA453173FD4}" srcOrd="0" destOrd="0" presId="urn:microsoft.com/office/officeart/2005/8/layout/list1"/>
    <dgm:cxn modelId="{59A6952B-2ABC-4466-B5F5-4DC2BD0639BB}" type="presParOf" srcId="{BF661582-9079-4F9F-AF5C-6BA453173FD4}" destId="{3CA224CA-CDDB-4189-ACD4-9B5178A9E7AC}" srcOrd="0" destOrd="0" presId="urn:microsoft.com/office/officeart/2005/8/layout/list1"/>
    <dgm:cxn modelId="{E0142F55-E029-451F-8DCB-8F82E54970A3}" type="presParOf" srcId="{BF661582-9079-4F9F-AF5C-6BA453173FD4}" destId="{0477DDFA-DA8B-4496-A411-8BA7C29CF635}" srcOrd="1" destOrd="0" presId="urn:microsoft.com/office/officeart/2005/8/layout/list1"/>
    <dgm:cxn modelId="{896A78D8-8F51-48CF-8122-0E1CC64B55FC}" type="presParOf" srcId="{DFDCA3D9-EF7B-4519-A432-6DA23137A694}" destId="{BD8295D3-B97D-4AEB-A0D2-6ECD863B92BB}" srcOrd="1" destOrd="0" presId="urn:microsoft.com/office/officeart/2005/8/layout/list1"/>
    <dgm:cxn modelId="{E8BA9298-68D3-4F60-916A-DB9BF0E9CE0F}" type="presParOf" srcId="{DFDCA3D9-EF7B-4519-A432-6DA23137A694}" destId="{B635635B-2AFE-4A9C-A7AF-C8A5B5AFC25A}" srcOrd="2" destOrd="0" presId="urn:microsoft.com/office/officeart/2005/8/layout/list1"/>
    <dgm:cxn modelId="{1FF25855-2D1D-4B3A-904F-69E92EBEE44F}" type="presParOf" srcId="{DFDCA3D9-EF7B-4519-A432-6DA23137A694}" destId="{FBF6D862-E041-4D43-B640-B90516B1D472}" srcOrd="3" destOrd="0" presId="urn:microsoft.com/office/officeart/2005/8/layout/list1"/>
    <dgm:cxn modelId="{9E54BAFF-9F41-481C-A11E-8E4D4D8D8939}" type="presParOf" srcId="{DFDCA3D9-EF7B-4519-A432-6DA23137A694}" destId="{19029D08-E7C4-4AC8-89D4-31AED532EC9B}" srcOrd="4" destOrd="0" presId="urn:microsoft.com/office/officeart/2005/8/layout/list1"/>
    <dgm:cxn modelId="{8B630ADE-0F84-45DE-9073-F23095AE041D}" type="presParOf" srcId="{19029D08-E7C4-4AC8-89D4-31AED532EC9B}" destId="{587B4D2A-797C-4BAB-9F42-B0F5CD350DB6}" srcOrd="0" destOrd="0" presId="urn:microsoft.com/office/officeart/2005/8/layout/list1"/>
    <dgm:cxn modelId="{E05AC268-942E-4828-BE52-058C8AD4B782}" type="presParOf" srcId="{19029D08-E7C4-4AC8-89D4-31AED532EC9B}" destId="{3387926F-3DD0-42CD-A77D-7372E68650CB}" srcOrd="1" destOrd="0" presId="urn:microsoft.com/office/officeart/2005/8/layout/list1"/>
    <dgm:cxn modelId="{D02EC5E4-FF09-4A17-8ABC-21B90ED8B466}" type="presParOf" srcId="{DFDCA3D9-EF7B-4519-A432-6DA23137A694}" destId="{0B570AEA-7202-4BE9-BAFE-01996564B44B}" srcOrd="5" destOrd="0" presId="urn:microsoft.com/office/officeart/2005/8/layout/list1"/>
    <dgm:cxn modelId="{4D3182CD-0575-4965-B674-E6977382DE35}" type="presParOf" srcId="{DFDCA3D9-EF7B-4519-A432-6DA23137A694}" destId="{04EAE7D1-F055-437F-B4F4-E3BBD22FCA12}" srcOrd="6" destOrd="0" presId="urn:microsoft.com/office/officeart/2005/8/layout/list1"/>
    <dgm:cxn modelId="{46353FD0-495B-4975-926E-6471D3E388F2}" type="presParOf" srcId="{DFDCA3D9-EF7B-4519-A432-6DA23137A694}" destId="{266AD2D2-FD8C-4A55-BD73-F8D23BF723E0}" srcOrd="7" destOrd="0" presId="urn:microsoft.com/office/officeart/2005/8/layout/list1"/>
    <dgm:cxn modelId="{D81AFFEE-F512-48BF-B5B8-63330D7A48A6}" type="presParOf" srcId="{DFDCA3D9-EF7B-4519-A432-6DA23137A694}" destId="{70AF40C3-F5CF-4CEE-B85B-6713EDDEB52D}" srcOrd="8" destOrd="0" presId="urn:microsoft.com/office/officeart/2005/8/layout/list1"/>
    <dgm:cxn modelId="{1F740229-ED89-410D-8E38-63A32A24E71B}" type="presParOf" srcId="{70AF40C3-F5CF-4CEE-B85B-6713EDDEB52D}" destId="{445F8C96-69B7-415C-9E1E-1A99FA7F0947}" srcOrd="0" destOrd="0" presId="urn:microsoft.com/office/officeart/2005/8/layout/list1"/>
    <dgm:cxn modelId="{528883EA-F104-4151-9DA3-4338D1DA31E4}" type="presParOf" srcId="{70AF40C3-F5CF-4CEE-B85B-6713EDDEB52D}" destId="{95274C8F-1FEB-4780-ABB1-B2FDD668A45A}" srcOrd="1" destOrd="0" presId="urn:microsoft.com/office/officeart/2005/8/layout/list1"/>
    <dgm:cxn modelId="{92A3EAC5-D9CE-4C78-949E-58D262F4E4D4}" type="presParOf" srcId="{DFDCA3D9-EF7B-4519-A432-6DA23137A694}" destId="{1BF45949-4CA4-44D6-AF5E-6C3F66E9676F}" srcOrd="9" destOrd="0" presId="urn:microsoft.com/office/officeart/2005/8/layout/list1"/>
    <dgm:cxn modelId="{0164C3A5-2026-48FC-9CAB-9A4DE9896C4B}" type="presParOf" srcId="{DFDCA3D9-EF7B-4519-A432-6DA23137A694}" destId="{F012F132-C5B6-4AFA-960A-BB1522B13CAC}" srcOrd="10" destOrd="0" presId="urn:microsoft.com/office/officeart/2005/8/layout/list1"/>
    <dgm:cxn modelId="{2A64F512-C634-45C7-9290-10151557A293}" type="presParOf" srcId="{DFDCA3D9-EF7B-4519-A432-6DA23137A694}" destId="{CE24B0B5-72F8-417C-9DFC-915969BCAAC6}" srcOrd="11" destOrd="0" presId="urn:microsoft.com/office/officeart/2005/8/layout/list1"/>
    <dgm:cxn modelId="{0577DA49-4FC0-43B4-86FB-CC2326023CE8}" type="presParOf" srcId="{DFDCA3D9-EF7B-4519-A432-6DA23137A694}" destId="{78BDF62E-FAF6-4A45-9A82-9DE6CA6A806C}" srcOrd="12" destOrd="0" presId="urn:microsoft.com/office/officeart/2005/8/layout/list1"/>
    <dgm:cxn modelId="{D213460E-120A-4160-A211-A5B6B3E13B45}" type="presParOf" srcId="{78BDF62E-FAF6-4A45-9A82-9DE6CA6A806C}" destId="{FD9AB4E0-DBF6-45C4-BE9B-29EE16C70E8F}" srcOrd="0" destOrd="0" presId="urn:microsoft.com/office/officeart/2005/8/layout/list1"/>
    <dgm:cxn modelId="{9FA31146-8D2F-46F2-BD98-51D6053B7BB5}" type="presParOf" srcId="{78BDF62E-FAF6-4A45-9A82-9DE6CA6A806C}" destId="{11942E13-6D53-41AB-BCC6-8DEA86B59B3B}" srcOrd="1" destOrd="0" presId="urn:microsoft.com/office/officeart/2005/8/layout/list1"/>
    <dgm:cxn modelId="{06B15652-8A39-493B-9B32-EFB693CF42D0}" type="presParOf" srcId="{DFDCA3D9-EF7B-4519-A432-6DA23137A694}" destId="{0E9C5B1B-57AA-4A1D-8C8A-8820FCE26C62}" srcOrd="13" destOrd="0" presId="urn:microsoft.com/office/officeart/2005/8/layout/list1"/>
    <dgm:cxn modelId="{ABBE5EB4-743C-43BC-9AF6-C52F35128DE0}" type="presParOf" srcId="{DFDCA3D9-EF7B-4519-A432-6DA23137A694}" destId="{7B4BF0DB-0DD4-4205-8526-36AAA3E0A044}" srcOrd="14" destOrd="0" presId="urn:microsoft.com/office/officeart/2005/8/layout/list1"/>
    <dgm:cxn modelId="{6B1542BD-B8EA-4688-A7D8-27806C2DA4F3}" type="presParOf" srcId="{DFDCA3D9-EF7B-4519-A432-6DA23137A694}" destId="{FA803535-1CF2-4D11-983F-551485CA4681}" srcOrd="15" destOrd="0" presId="urn:microsoft.com/office/officeart/2005/8/layout/list1"/>
    <dgm:cxn modelId="{9A2A2EAB-665E-4BC1-9471-D216B2A8F257}" type="presParOf" srcId="{DFDCA3D9-EF7B-4519-A432-6DA23137A694}" destId="{EC422722-F064-469E-AF6B-9067A0F058BA}" srcOrd="16" destOrd="0" presId="urn:microsoft.com/office/officeart/2005/8/layout/list1"/>
    <dgm:cxn modelId="{CF3F0CF3-6E4F-4265-AB61-DC3B039053CB}" type="presParOf" srcId="{EC422722-F064-469E-AF6B-9067A0F058BA}" destId="{326394CE-0121-4ED6-BBAB-E5F8DB6656A2}" srcOrd="0" destOrd="0" presId="urn:microsoft.com/office/officeart/2005/8/layout/list1"/>
    <dgm:cxn modelId="{ECB23C23-1970-4D2C-BB99-0D1E25FFDCB3}" type="presParOf" srcId="{EC422722-F064-469E-AF6B-9067A0F058BA}" destId="{2C7CDA07-5843-4296-A730-1C70C3694037}" srcOrd="1" destOrd="0" presId="urn:microsoft.com/office/officeart/2005/8/layout/list1"/>
    <dgm:cxn modelId="{0037317D-AD3C-4B98-9BB5-F3FCBCAA6C69}" type="presParOf" srcId="{DFDCA3D9-EF7B-4519-A432-6DA23137A694}" destId="{FB1CD857-D2CA-496F-A439-581FD5288A8A}" srcOrd="17" destOrd="0" presId="urn:microsoft.com/office/officeart/2005/8/layout/list1"/>
    <dgm:cxn modelId="{AAE03EFA-62F9-4FFF-8A3F-65C2AB3E15FA}" type="presParOf" srcId="{DFDCA3D9-EF7B-4519-A432-6DA23137A694}" destId="{1EBB2C00-FA9C-4CFD-A9D1-9D5179F1A79E}" srcOrd="18" destOrd="0" presId="urn:microsoft.com/office/officeart/2005/8/layout/list1"/>
  </dgm:cxnLst>
  <dgm:bg/>
  <dgm:whole/>
</dgm:dataModel>
</file>

<file path=ppt/diagrams/data5.xml><?xml version="1.0" encoding="utf-8"?>
<dgm:dataModel xmlns:dgm="http://schemas.openxmlformats.org/drawingml/2006/diagram" xmlns:a="http://schemas.openxmlformats.org/drawingml/2006/main">
  <dgm:ptLst>
    <dgm:pt modelId="{6332DF4B-F624-413F-8E57-F457B100C27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id-ID"/>
        </a:p>
      </dgm:t>
    </dgm:pt>
    <dgm:pt modelId="{19AF7AF4-51B1-4FE3-8C18-3434B77353BF}">
      <dgm:prSet/>
      <dgm:spPr>
        <a:solidFill>
          <a:srgbClr val="00FF00"/>
        </a:solidFill>
      </dgm:spPr>
      <dgm:t>
        <a:bodyPr/>
        <a:lstStyle/>
        <a:p>
          <a:pPr rtl="0"/>
          <a:r>
            <a:rPr lang="id-ID" dirty="0" smtClean="0">
              <a:solidFill>
                <a:srgbClr val="000099"/>
              </a:solidFill>
            </a:rPr>
            <a:t>Motto Produk</a:t>
          </a:r>
          <a:endParaRPr lang="id-ID" dirty="0">
            <a:solidFill>
              <a:srgbClr val="000099"/>
            </a:solidFill>
          </a:endParaRPr>
        </a:p>
      </dgm:t>
    </dgm:pt>
    <dgm:pt modelId="{FBA31543-F498-4824-996D-A19B15057C35}" type="parTrans" cxnId="{A4163E7B-08A3-4D5D-82CB-47D1F53FC39A}">
      <dgm:prSet/>
      <dgm:spPr/>
      <dgm:t>
        <a:bodyPr/>
        <a:lstStyle/>
        <a:p>
          <a:endParaRPr lang="id-ID"/>
        </a:p>
      </dgm:t>
    </dgm:pt>
    <dgm:pt modelId="{D0688152-2F5B-4170-B01F-35A2639D2CAC}" type="sibTrans" cxnId="{A4163E7B-08A3-4D5D-82CB-47D1F53FC39A}">
      <dgm:prSet/>
      <dgm:spPr/>
      <dgm:t>
        <a:bodyPr/>
        <a:lstStyle/>
        <a:p>
          <a:endParaRPr lang="id-ID"/>
        </a:p>
      </dgm:t>
    </dgm:pt>
    <dgm:pt modelId="{058A9591-8BDB-4BF8-99B2-9D792314C732}">
      <dgm:prSet custT="1"/>
      <dgm:spPr>
        <a:solidFill>
          <a:schemeClr val="bg1">
            <a:lumMod val="95000"/>
          </a:schemeClr>
        </a:solidFill>
        <a:ln>
          <a:noFill/>
        </a:ln>
        <a:effectLst>
          <a:glow rad="101600">
            <a:schemeClr val="accent4">
              <a:satMod val="175000"/>
              <a:alpha val="40000"/>
            </a:schemeClr>
          </a:glow>
          <a:outerShdw blurRad="44450" dist="27940" dir="5400000" algn="ctr">
            <a:srgbClr val="000000">
              <a:alpha val="32000"/>
            </a:srgbClr>
          </a:outerShdw>
        </a:effectLst>
      </dgm:spPr>
      <dgm:t>
        <a:bodyPr/>
        <a:lstStyle/>
        <a:p>
          <a:pPr algn="ctr"/>
          <a:r>
            <a:rPr lang="id-ID" sz="3600" b="1" dirty="0" smtClean="0">
              <a:solidFill>
                <a:srgbClr val="C00000"/>
              </a:solidFill>
            </a:rPr>
            <a:t>Sebuah kalimat yang menjelaskan </a:t>
          </a:r>
          <a:r>
            <a:rPr lang="id-ID" sz="3600" b="1" dirty="0" smtClean="0">
              <a:solidFill>
                <a:srgbClr val="0033CC"/>
              </a:solidFill>
            </a:rPr>
            <a:t>TARGET</a:t>
          </a:r>
          <a:r>
            <a:rPr lang="id-ID" sz="3600" b="1" dirty="0" smtClean="0">
              <a:solidFill>
                <a:srgbClr val="C00000"/>
              </a:solidFill>
            </a:rPr>
            <a:t> usaha yang berhubungan dengan </a:t>
          </a:r>
          <a:r>
            <a:rPr lang="id-ID" sz="3600" b="1" dirty="0" smtClean="0">
              <a:solidFill>
                <a:srgbClr val="0033CC"/>
              </a:solidFill>
            </a:rPr>
            <a:t>HARAPAN</a:t>
          </a:r>
          <a:r>
            <a:rPr lang="id-ID" sz="3600" b="1" dirty="0" smtClean="0">
              <a:solidFill>
                <a:srgbClr val="C00000"/>
              </a:solidFill>
            </a:rPr>
            <a:t> konsumen atau pengelola usaha.</a:t>
          </a:r>
          <a:endParaRPr lang="id-ID" sz="3600" b="1" dirty="0">
            <a:solidFill>
              <a:srgbClr val="C00000"/>
            </a:solidFill>
          </a:endParaRPr>
        </a:p>
      </dgm:t>
    </dgm:pt>
    <dgm:pt modelId="{4BD4E810-1A2D-4F59-9B83-DE0CC95F81B3}" type="parTrans" cxnId="{9595CF67-3A63-4346-839C-BFF7F957E25F}">
      <dgm:prSet/>
      <dgm:spPr/>
      <dgm:t>
        <a:bodyPr/>
        <a:lstStyle/>
        <a:p>
          <a:endParaRPr lang="id-ID"/>
        </a:p>
      </dgm:t>
    </dgm:pt>
    <dgm:pt modelId="{7E261E27-C9C7-491D-B0C4-ECCDC3A6E3DA}" type="sibTrans" cxnId="{9595CF67-3A63-4346-839C-BFF7F957E25F}">
      <dgm:prSet/>
      <dgm:spPr/>
      <dgm:t>
        <a:bodyPr/>
        <a:lstStyle/>
        <a:p>
          <a:endParaRPr lang="id-ID"/>
        </a:p>
      </dgm:t>
    </dgm:pt>
    <dgm:pt modelId="{D76D5C48-C6BC-4B93-BB82-47E4A5A5C7BA}" type="pres">
      <dgm:prSet presAssocID="{6332DF4B-F624-413F-8E57-F457B100C27F}" presName="list" presStyleCnt="0">
        <dgm:presLayoutVars>
          <dgm:dir/>
          <dgm:animLvl val="lvl"/>
        </dgm:presLayoutVars>
      </dgm:prSet>
      <dgm:spPr/>
      <dgm:t>
        <a:bodyPr/>
        <a:lstStyle/>
        <a:p>
          <a:endParaRPr lang="id-ID"/>
        </a:p>
      </dgm:t>
    </dgm:pt>
    <dgm:pt modelId="{3769069B-E52A-4AA3-B115-3FAB27F4CD84}" type="pres">
      <dgm:prSet presAssocID="{19AF7AF4-51B1-4FE3-8C18-3434B77353BF}" presName="posSpace" presStyleCnt="0"/>
      <dgm:spPr/>
    </dgm:pt>
    <dgm:pt modelId="{B2A323D3-5419-4C51-9C1A-A5A9E462BBAE}" type="pres">
      <dgm:prSet presAssocID="{19AF7AF4-51B1-4FE3-8C18-3434B77353BF}" presName="vertFlow" presStyleCnt="0"/>
      <dgm:spPr/>
    </dgm:pt>
    <dgm:pt modelId="{BEBD1C71-28E1-4315-99FD-1289866B11AF}" type="pres">
      <dgm:prSet presAssocID="{19AF7AF4-51B1-4FE3-8C18-3434B77353BF}" presName="topSpace" presStyleCnt="0"/>
      <dgm:spPr/>
    </dgm:pt>
    <dgm:pt modelId="{CAC00882-1D26-4581-87B4-83A63C211096}" type="pres">
      <dgm:prSet presAssocID="{19AF7AF4-51B1-4FE3-8C18-3434B77353BF}" presName="firstComp" presStyleCnt="0"/>
      <dgm:spPr/>
    </dgm:pt>
    <dgm:pt modelId="{8D694B5D-40F4-4A9C-91D2-F1EF65A295EE}" type="pres">
      <dgm:prSet presAssocID="{19AF7AF4-51B1-4FE3-8C18-3434B77353BF}" presName="firstChild" presStyleLbl="bgAccFollowNode1" presStyleIdx="0" presStyleCnt="1" custScaleX="129033" custScaleY="125459" custLinFactNeighborX="-7477" custLinFactNeighborY="-17705"/>
      <dgm:spPr/>
      <dgm:t>
        <a:bodyPr/>
        <a:lstStyle/>
        <a:p>
          <a:endParaRPr lang="id-ID"/>
        </a:p>
      </dgm:t>
    </dgm:pt>
    <dgm:pt modelId="{C5B93C44-B74F-402E-B4F8-8C9C168F11FC}" type="pres">
      <dgm:prSet presAssocID="{19AF7AF4-51B1-4FE3-8C18-3434B77353BF}" presName="firstChildTx" presStyleLbl="bgAccFollowNode1" presStyleIdx="0" presStyleCnt="1">
        <dgm:presLayoutVars>
          <dgm:bulletEnabled val="1"/>
        </dgm:presLayoutVars>
      </dgm:prSet>
      <dgm:spPr/>
      <dgm:t>
        <a:bodyPr/>
        <a:lstStyle/>
        <a:p>
          <a:endParaRPr lang="id-ID"/>
        </a:p>
      </dgm:t>
    </dgm:pt>
    <dgm:pt modelId="{81258DC6-8B92-407A-B241-C4DBC9EEBB5F}" type="pres">
      <dgm:prSet presAssocID="{19AF7AF4-51B1-4FE3-8C18-3434B77353BF}" presName="negSpace" presStyleCnt="0"/>
      <dgm:spPr/>
    </dgm:pt>
    <dgm:pt modelId="{324B837A-E46E-48B8-BF69-E940630D0A85}" type="pres">
      <dgm:prSet presAssocID="{19AF7AF4-51B1-4FE3-8C18-3434B77353BF}" presName="circle" presStyleLbl="node1" presStyleIdx="0" presStyleCnt="1" custLinFactNeighborX="-41209" custLinFactNeighborY="11529"/>
      <dgm:spPr/>
      <dgm:t>
        <a:bodyPr/>
        <a:lstStyle/>
        <a:p>
          <a:endParaRPr lang="id-ID"/>
        </a:p>
      </dgm:t>
    </dgm:pt>
  </dgm:ptLst>
  <dgm:cxnLst>
    <dgm:cxn modelId="{46DF8A3D-015B-4C42-978A-6E75721E239E}" type="presOf" srcId="{058A9591-8BDB-4BF8-99B2-9D792314C732}" destId="{8D694B5D-40F4-4A9C-91D2-F1EF65A295EE}" srcOrd="0" destOrd="0" presId="urn:microsoft.com/office/officeart/2005/8/layout/hList9"/>
    <dgm:cxn modelId="{6C7EADE3-FC1F-45E1-A8CD-C972CA28B847}" type="presOf" srcId="{19AF7AF4-51B1-4FE3-8C18-3434B77353BF}" destId="{324B837A-E46E-48B8-BF69-E940630D0A85}" srcOrd="0" destOrd="0" presId="urn:microsoft.com/office/officeart/2005/8/layout/hList9"/>
    <dgm:cxn modelId="{A4163E7B-08A3-4D5D-82CB-47D1F53FC39A}" srcId="{6332DF4B-F624-413F-8E57-F457B100C27F}" destId="{19AF7AF4-51B1-4FE3-8C18-3434B77353BF}" srcOrd="0" destOrd="0" parTransId="{FBA31543-F498-4824-996D-A19B15057C35}" sibTransId="{D0688152-2F5B-4170-B01F-35A2639D2CAC}"/>
    <dgm:cxn modelId="{AC18FC65-188F-4963-A765-4382B4325FD8}" type="presOf" srcId="{058A9591-8BDB-4BF8-99B2-9D792314C732}" destId="{C5B93C44-B74F-402E-B4F8-8C9C168F11FC}" srcOrd="1" destOrd="0" presId="urn:microsoft.com/office/officeart/2005/8/layout/hList9"/>
    <dgm:cxn modelId="{991044E4-7767-4B7C-B9EA-CDFDE9B41694}" type="presOf" srcId="{6332DF4B-F624-413F-8E57-F457B100C27F}" destId="{D76D5C48-C6BC-4B93-BB82-47E4A5A5C7BA}" srcOrd="0" destOrd="0" presId="urn:microsoft.com/office/officeart/2005/8/layout/hList9"/>
    <dgm:cxn modelId="{9595CF67-3A63-4346-839C-BFF7F957E25F}" srcId="{19AF7AF4-51B1-4FE3-8C18-3434B77353BF}" destId="{058A9591-8BDB-4BF8-99B2-9D792314C732}" srcOrd="0" destOrd="0" parTransId="{4BD4E810-1A2D-4F59-9B83-DE0CC95F81B3}" sibTransId="{7E261E27-C9C7-491D-B0C4-ECCDC3A6E3DA}"/>
    <dgm:cxn modelId="{77F8986E-C81B-4C95-AFB5-083466F9110F}" type="presParOf" srcId="{D76D5C48-C6BC-4B93-BB82-47E4A5A5C7BA}" destId="{3769069B-E52A-4AA3-B115-3FAB27F4CD84}" srcOrd="0" destOrd="0" presId="urn:microsoft.com/office/officeart/2005/8/layout/hList9"/>
    <dgm:cxn modelId="{078AAC8F-382B-4664-8688-C28413CE6048}" type="presParOf" srcId="{D76D5C48-C6BC-4B93-BB82-47E4A5A5C7BA}" destId="{B2A323D3-5419-4C51-9C1A-A5A9E462BBAE}" srcOrd="1" destOrd="0" presId="urn:microsoft.com/office/officeart/2005/8/layout/hList9"/>
    <dgm:cxn modelId="{BCC40F8C-0E29-4CFB-8FA4-03C403594197}" type="presParOf" srcId="{B2A323D3-5419-4C51-9C1A-A5A9E462BBAE}" destId="{BEBD1C71-28E1-4315-99FD-1289866B11AF}" srcOrd="0" destOrd="0" presId="urn:microsoft.com/office/officeart/2005/8/layout/hList9"/>
    <dgm:cxn modelId="{F8233FEE-AFBC-48A3-931B-8DD55F06194F}" type="presParOf" srcId="{B2A323D3-5419-4C51-9C1A-A5A9E462BBAE}" destId="{CAC00882-1D26-4581-87B4-83A63C211096}" srcOrd="1" destOrd="0" presId="urn:microsoft.com/office/officeart/2005/8/layout/hList9"/>
    <dgm:cxn modelId="{1F7776F1-F26E-4386-B3DB-CC5E90071C8D}" type="presParOf" srcId="{CAC00882-1D26-4581-87B4-83A63C211096}" destId="{8D694B5D-40F4-4A9C-91D2-F1EF65A295EE}" srcOrd="0" destOrd="0" presId="urn:microsoft.com/office/officeart/2005/8/layout/hList9"/>
    <dgm:cxn modelId="{770C88CF-DA88-43FF-A148-927F3A1E3629}" type="presParOf" srcId="{CAC00882-1D26-4581-87B4-83A63C211096}" destId="{C5B93C44-B74F-402E-B4F8-8C9C168F11FC}" srcOrd="1" destOrd="0" presId="urn:microsoft.com/office/officeart/2005/8/layout/hList9"/>
    <dgm:cxn modelId="{26657D67-778D-4448-8CD3-0F318D63626C}" type="presParOf" srcId="{D76D5C48-C6BC-4B93-BB82-47E4A5A5C7BA}" destId="{81258DC6-8B92-407A-B241-C4DBC9EEBB5F}" srcOrd="2" destOrd="0" presId="urn:microsoft.com/office/officeart/2005/8/layout/hList9"/>
    <dgm:cxn modelId="{8AE087C4-A05A-4C61-85B2-48239BFF8770}" type="presParOf" srcId="{D76D5C48-C6BC-4B93-BB82-47E4A5A5C7BA}" destId="{324B837A-E46E-48B8-BF69-E940630D0A85}" srcOrd="3" destOrd="0" presId="urn:microsoft.com/office/officeart/2005/8/layout/hList9"/>
  </dgm:cxnLst>
  <dgm:bg/>
  <dgm:whole/>
</dgm:dataModel>
</file>

<file path=ppt/diagrams/data6.xml><?xml version="1.0" encoding="utf-8"?>
<dgm:dataModel xmlns:dgm="http://schemas.openxmlformats.org/drawingml/2006/diagram" xmlns:a="http://schemas.openxmlformats.org/drawingml/2006/main">
  <dgm:ptLst>
    <dgm:pt modelId="{6DD2771E-39CE-4153-BBED-5F72C42BC056}"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id-ID"/>
        </a:p>
      </dgm:t>
    </dgm:pt>
    <dgm:pt modelId="{590487B5-D84E-44DE-8C88-22689527DDD4}">
      <dgm:prSet custT="1"/>
      <dgm:spPr/>
      <dgm:t>
        <a:bodyPr/>
        <a:lstStyle/>
        <a:p>
          <a:pPr rtl="0"/>
          <a:r>
            <a:rPr lang="id-ID" sz="2800" b="1" i="0" baseline="0" dirty="0" smtClean="0">
              <a:solidFill>
                <a:srgbClr val="FFFF00"/>
              </a:solidFill>
            </a:rPr>
            <a:t>Nama Organisasi</a:t>
          </a:r>
          <a:endParaRPr lang="es-ES" sz="2800" b="1" i="0" baseline="0" dirty="0">
            <a:solidFill>
              <a:srgbClr val="FFFF00"/>
            </a:solidFill>
          </a:endParaRPr>
        </a:p>
      </dgm:t>
    </dgm:pt>
    <dgm:pt modelId="{FD2EDFEC-5D8F-4E72-B0E8-2758EC03EE09}" type="parTrans" cxnId="{3FE9C1CA-FF86-4DBB-BF3A-78D8D9F6CD95}">
      <dgm:prSet/>
      <dgm:spPr/>
      <dgm:t>
        <a:bodyPr/>
        <a:lstStyle/>
        <a:p>
          <a:endParaRPr lang="id-ID">
            <a:solidFill>
              <a:srgbClr val="FFFF00"/>
            </a:solidFill>
          </a:endParaRPr>
        </a:p>
      </dgm:t>
    </dgm:pt>
    <dgm:pt modelId="{B6E4AF9E-EB4F-4759-B7D5-E2536BA76373}" type="sibTrans" cxnId="{3FE9C1CA-FF86-4DBB-BF3A-78D8D9F6CD95}">
      <dgm:prSet/>
      <dgm:spPr/>
      <dgm:t>
        <a:bodyPr/>
        <a:lstStyle/>
        <a:p>
          <a:endParaRPr lang="id-ID">
            <a:solidFill>
              <a:srgbClr val="FFFF00"/>
            </a:solidFill>
          </a:endParaRPr>
        </a:p>
      </dgm:t>
    </dgm:pt>
    <dgm:pt modelId="{142D4FC0-7550-4A53-8045-D2C76E5B9DA0}">
      <dgm:prSet>
        <dgm:style>
          <a:lnRef idx="1">
            <a:schemeClr val="accent5"/>
          </a:lnRef>
          <a:fillRef idx="2">
            <a:schemeClr val="accent5"/>
          </a:fillRef>
          <a:effectRef idx="1">
            <a:schemeClr val="accent5"/>
          </a:effectRef>
          <a:fontRef idx="minor">
            <a:schemeClr val="dk1"/>
          </a:fontRef>
        </dgm:style>
      </dgm:prSet>
      <dgm:spPr/>
      <dgm:t>
        <a:bodyPr/>
        <a:lstStyle/>
        <a:p>
          <a:r>
            <a:rPr lang="id-ID" b="1" dirty="0" smtClean="0">
              <a:solidFill>
                <a:srgbClr val="FF0000"/>
              </a:solidFill>
            </a:rPr>
            <a:t>Identitas suatu organisasi, yang mempunyai makna / arti bagi pemiliknya. Bisa dalam bentuk 1 kalimat atau 1 kata yang merupakan singkatan dari satu kalimat.</a:t>
          </a:r>
          <a:endParaRPr lang="id-ID" b="1" dirty="0">
            <a:solidFill>
              <a:srgbClr val="FF0000"/>
            </a:solidFill>
          </a:endParaRPr>
        </a:p>
      </dgm:t>
    </dgm:pt>
    <dgm:pt modelId="{FCD82C73-A985-4C0D-8A4C-0150D3CBDE72}" type="parTrans" cxnId="{6CA5D9BA-93A8-4FC5-8913-928C17CA3BF1}">
      <dgm:prSet/>
      <dgm:spPr/>
      <dgm:t>
        <a:bodyPr/>
        <a:lstStyle/>
        <a:p>
          <a:endParaRPr lang="id-ID"/>
        </a:p>
      </dgm:t>
    </dgm:pt>
    <dgm:pt modelId="{79FB14CE-BD66-4206-9E11-D9F3D75AB1BF}" type="sibTrans" cxnId="{6CA5D9BA-93A8-4FC5-8913-928C17CA3BF1}">
      <dgm:prSet/>
      <dgm:spPr/>
      <dgm:t>
        <a:bodyPr/>
        <a:lstStyle/>
        <a:p>
          <a:endParaRPr lang="id-ID"/>
        </a:p>
      </dgm:t>
    </dgm:pt>
    <dgm:pt modelId="{5F2D5C5B-5DAC-4DA0-8BB5-FC203C218BEB}" type="pres">
      <dgm:prSet presAssocID="{6DD2771E-39CE-4153-BBED-5F72C42BC056}" presName="linearFlow" presStyleCnt="0">
        <dgm:presLayoutVars>
          <dgm:dir/>
          <dgm:animLvl val="lvl"/>
          <dgm:resizeHandles val="exact"/>
        </dgm:presLayoutVars>
      </dgm:prSet>
      <dgm:spPr/>
      <dgm:t>
        <a:bodyPr/>
        <a:lstStyle/>
        <a:p>
          <a:endParaRPr lang="id-ID"/>
        </a:p>
      </dgm:t>
    </dgm:pt>
    <dgm:pt modelId="{423BE324-222D-4EBB-9554-A3B53FED27C3}" type="pres">
      <dgm:prSet presAssocID="{590487B5-D84E-44DE-8C88-22689527DDD4}" presName="composite" presStyleCnt="0"/>
      <dgm:spPr/>
    </dgm:pt>
    <dgm:pt modelId="{1D9EC2E0-F5FC-48BE-89A3-782477F4F1D5}" type="pres">
      <dgm:prSet presAssocID="{590487B5-D84E-44DE-8C88-22689527DDD4}" presName="parentText" presStyleLbl="alignNode1" presStyleIdx="0" presStyleCnt="1">
        <dgm:presLayoutVars>
          <dgm:chMax val="1"/>
          <dgm:bulletEnabled val="1"/>
        </dgm:presLayoutVars>
      </dgm:prSet>
      <dgm:spPr/>
      <dgm:t>
        <a:bodyPr/>
        <a:lstStyle/>
        <a:p>
          <a:endParaRPr lang="id-ID"/>
        </a:p>
      </dgm:t>
    </dgm:pt>
    <dgm:pt modelId="{37CC0C61-8D67-4970-88F7-9F5EC35D1892}" type="pres">
      <dgm:prSet presAssocID="{590487B5-D84E-44DE-8C88-22689527DDD4}" presName="descendantText" presStyleLbl="alignAcc1" presStyleIdx="0" presStyleCnt="1">
        <dgm:presLayoutVars>
          <dgm:bulletEnabled val="1"/>
        </dgm:presLayoutVars>
      </dgm:prSet>
      <dgm:spPr/>
      <dgm:t>
        <a:bodyPr/>
        <a:lstStyle/>
        <a:p>
          <a:endParaRPr lang="id-ID"/>
        </a:p>
      </dgm:t>
    </dgm:pt>
  </dgm:ptLst>
  <dgm:cxnLst>
    <dgm:cxn modelId="{3FE9C1CA-FF86-4DBB-BF3A-78D8D9F6CD95}" srcId="{6DD2771E-39CE-4153-BBED-5F72C42BC056}" destId="{590487B5-D84E-44DE-8C88-22689527DDD4}" srcOrd="0" destOrd="0" parTransId="{FD2EDFEC-5D8F-4E72-B0E8-2758EC03EE09}" sibTransId="{B6E4AF9E-EB4F-4759-B7D5-E2536BA76373}"/>
    <dgm:cxn modelId="{2AC3DBE8-FACA-44D9-A92E-2926AADC26E6}" type="presOf" srcId="{590487B5-D84E-44DE-8C88-22689527DDD4}" destId="{1D9EC2E0-F5FC-48BE-89A3-782477F4F1D5}" srcOrd="0" destOrd="0" presId="urn:microsoft.com/office/officeart/2005/8/layout/chevron2"/>
    <dgm:cxn modelId="{BE6362F7-4023-4C3D-A7C1-F2D2E1C03CDA}" type="presOf" srcId="{142D4FC0-7550-4A53-8045-D2C76E5B9DA0}" destId="{37CC0C61-8D67-4970-88F7-9F5EC35D1892}" srcOrd="0" destOrd="0" presId="urn:microsoft.com/office/officeart/2005/8/layout/chevron2"/>
    <dgm:cxn modelId="{11338CAD-976E-437B-9854-59C27D715F56}" type="presOf" srcId="{6DD2771E-39CE-4153-BBED-5F72C42BC056}" destId="{5F2D5C5B-5DAC-4DA0-8BB5-FC203C218BEB}" srcOrd="0" destOrd="0" presId="urn:microsoft.com/office/officeart/2005/8/layout/chevron2"/>
    <dgm:cxn modelId="{6CA5D9BA-93A8-4FC5-8913-928C17CA3BF1}" srcId="{590487B5-D84E-44DE-8C88-22689527DDD4}" destId="{142D4FC0-7550-4A53-8045-D2C76E5B9DA0}" srcOrd="0" destOrd="0" parTransId="{FCD82C73-A985-4C0D-8A4C-0150D3CBDE72}" sibTransId="{79FB14CE-BD66-4206-9E11-D9F3D75AB1BF}"/>
    <dgm:cxn modelId="{D2A87927-7350-48D2-9CBE-761394FE1ED0}" type="presParOf" srcId="{5F2D5C5B-5DAC-4DA0-8BB5-FC203C218BEB}" destId="{423BE324-222D-4EBB-9554-A3B53FED27C3}" srcOrd="0" destOrd="0" presId="urn:microsoft.com/office/officeart/2005/8/layout/chevron2"/>
    <dgm:cxn modelId="{E3109B40-DC6D-4672-B590-1C50CCA26CA7}" type="presParOf" srcId="{423BE324-222D-4EBB-9554-A3B53FED27C3}" destId="{1D9EC2E0-F5FC-48BE-89A3-782477F4F1D5}" srcOrd="0" destOrd="0" presId="urn:microsoft.com/office/officeart/2005/8/layout/chevron2"/>
    <dgm:cxn modelId="{79C764AA-06C3-4B70-B8ED-FC234ACBD89E}" type="presParOf" srcId="{423BE324-222D-4EBB-9554-A3B53FED27C3}" destId="{37CC0C61-8D67-4970-88F7-9F5EC35D1892}" srcOrd="1" destOrd="0" presId="urn:microsoft.com/office/officeart/2005/8/layout/chevron2"/>
  </dgm:cxnLst>
  <dgm:bg/>
  <dgm:whole/>
</dgm:dataModel>
</file>

<file path=ppt/diagrams/data7.xml><?xml version="1.0" encoding="utf-8"?>
<dgm:dataModel xmlns:dgm="http://schemas.openxmlformats.org/drawingml/2006/diagram" xmlns:a="http://schemas.openxmlformats.org/drawingml/2006/main">
  <dgm:ptLst>
    <dgm:pt modelId="{2A2AEB8A-B0AE-47A3-B511-F7A19A97235E}"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id-ID"/>
        </a:p>
      </dgm:t>
    </dgm:pt>
    <dgm:pt modelId="{921F51C5-13BF-478B-A0C4-F7919EFF0196}">
      <dgm:prSet/>
      <dgm:spPr/>
      <dgm:t>
        <a:bodyPr/>
        <a:lstStyle/>
        <a:p>
          <a:pPr rtl="0"/>
          <a:r>
            <a:rPr lang="id-ID" b="1" i="0" baseline="0" dirty="0" smtClean="0">
              <a:solidFill>
                <a:srgbClr val="D60093"/>
              </a:solidFill>
            </a:rPr>
            <a:t>Visi</a:t>
          </a:r>
          <a:endParaRPr lang="id-ID" b="1" i="0" baseline="0" dirty="0">
            <a:solidFill>
              <a:srgbClr val="D60093"/>
            </a:solidFill>
          </a:endParaRPr>
        </a:p>
      </dgm:t>
    </dgm:pt>
    <dgm:pt modelId="{1CD54022-2908-45FC-A97A-48893FA1F1F7}" type="parTrans" cxnId="{C7D97331-FCB7-4FFD-8FE5-67892E32EBFD}">
      <dgm:prSet/>
      <dgm:spPr/>
      <dgm:t>
        <a:bodyPr/>
        <a:lstStyle/>
        <a:p>
          <a:endParaRPr lang="id-ID"/>
        </a:p>
      </dgm:t>
    </dgm:pt>
    <dgm:pt modelId="{0162074B-E5C1-4B9E-9098-9AE007C11EDE}" type="sibTrans" cxnId="{C7D97331-FCB7-4FFD-8FE5-67892E32EBFD}">
      <dgm:prSet/>
      <dgm:spPr/>
      <dgm:t>
        <a:bodyPr/>
        <a:lstStyle/>
        <a:p>
          <a:endParaRPr lang="id-ID"/>
        </a:p>
      </dgm:t>
    </dgm:pt>
    <dgm:pt modelId="{0D68E901-3657-4B92-8B77-F2D4424DB3E5}">
      <dgm:prSet/>
      <dgm:spPr/>
      <dgm:t>
        <a:bodyPr/>
        <a:lstStyle/>
        <a:p>
          <a:pPr rtl="0"/>
          <a:r>
            <a:rPr lang="id-ID" b="1" i="0" baseline="0" dirty="0" smtClean="0">
              <a:solidFill>
                <a:srgbClr val="002060"/>
              </a:solidFill>
            </a:rPr>
            <a:t>Misi</a:t>
          </a:r>
          <a:endParaRPr lang="id-ID" b="1" i="0" baseline="0" dirty="0">
            <a:solidFill>
              <a:srgbClr val="002060"/>
            </a:solidFill>
          </a:endParaRPr>
        </a:p>
      </dgm:t>
    </dgm:pt>
    <dgm:pt modelId="{B3EA3768-4D7B-41EC-8139-2394DF534A4E}" type="parTrans" cxnId="{E84209AF-8AF6-456D-9AD1-1E5F8E70E076}">
      <dgm:prSet/>
      <dgm:spPr/>
      <dgm:t>
        <a:bodyPr/>
        <a:lstStyle/>
        <a:p>
          <a:endParaRPr lang="id-ID"/>
        </a:p>
      </dgm:t>
    </dgm:pt>
    <dgm:pt modelId="{D6FE3275-9C39-4220-ABCE-024CF662AA00}" type="sibTrans" cxnId="{E84209AF-8AF6-456D-9AD1-1E5F8E70E076}">
      <dgm:prSet/>
      <dgm:spPr/>
      <dgm:t>
        <a:bodyPr/>
        <a:lstStyle/>
        <a:p>
          <a:endParaRPr lang="id-ID"/>
        </a:p>
      </dgm:t>
    </dgm:pt>
    <dgm:pt modelId="{8BCECA62-5F9A-4C53-B1BA-EAD6E0ACAC3E}" type="pres">
      <dgm:prSet presAssocID="{2A2AEB8A-B0AE-47A3-B511-F7A19A97235E}" presName="Name0" presStyleCnt="0">
        <dgm:presLayoutVars>
          <dgm:chPref val="3"/>
          <dgm:dir/>
          <dgm:animLvl val="lvl"/>
          <dgm:resizeHandles/>
        </dgm:presLayoutVars>
      </dgm:prSet>
      <dgm:spPr/>
      <dgm:t>
        <a:bodyPr/>
        <a:lstStyle/>
        <a:p>
          <a:endParaRPr lang="id-ID"/>
        </a:p>
      </dgm:t>
    </dgm:pt>
    <dgm:pt modelId="{AD138FC5-2332-48A2-90A1-981C502085ED}" type="pres">
      <dgm:prSet presAssocID="{921F51C5-13BF-478B-A0C4-F7919EFF0196}" presName="horFlow" presStyleCnt="0"/>
      <dgm:spPr/>
    </dgm:pt>
    <dgm:pt modelId="{43825BC0-7A4C-49BF-9D2F-CA1AB28E149A}" type="pres">
      <dgm:prSet presAssocID="{921F51C5-13BF-478B-A0C4-F7919EFF0196}" presName="bigChev" presStyleLbl="node1" presStyleIdx="0" presStyleCnt="2"/>
      <dgm:spPr/>
      <dgm:t>
        <a:bodyPr/>
        <a:lstStyle/>
        <a:p>
          <a:endParaRPr lang="id-ID"/>
        </a:p>
      </dgm:t>
    </dgm:pt>
    <dgm:pt modelId="{47C0B2A4-C2C2-40CB-9DD2-AAF3EAB47196}" type="pres">
      <dgm:prSet presAssocID="{921F51C5-13BF-478B-A0C4-F7919EFF0196}" presName="vSp" presStyleCnt="0"/>
      <dgm:spPr/>
    </dgm:pt>
    <dgm:pt modelId="{0AD4B744-9F56-4345-BE9F-7B4CED4B63AB}" type="pres">
      <dgm:prSet presAssocID="{0D68E901-3657-4B92-8B77-F2D4424DB3E5}" presName="horFlow" presStyleCnt="0"/>
      <dgm:spPr/>
    </dgm:pt>
    <dgm:pt modelId="{4D95364B-FC31-4F0D-BB1E-E10884C8E95D}" type="pres">
      <dgm:prSet presAssocID="{0D68E901-3657-4B92-8B77-F2D4424DB3E5}" presName="bigChev" presStyleLbl="node1" presStyleIdx="1" presStyleCnt="2" custLinFactNeighborY="29932"/>
      <dgm:spPr/>
      <dgm:t>
        <a:bodyPr/>
        <a:lstStyle/>
        <a:p>
          <a:endParaRPr lang="id-ID"/>
        </a:p>
      </dgm:t>
    </dgm:pt>
  </dgm:ptLst>
  <dgm:cxnLst>
    <dgm:cxn modelId="{D52FC028-A6BC-4DB8-82D9-AF4FE10EB91E}" type="presOf" srcId="{2A2AEB8A-B0AE-47A3-B511-F7A19A97235E}" destId="{8BCECA62-5F9A-4C53-B1BA-EAD6E0ACAC3E}" srcOrd="0" destOrd="0" presId="urn:microsoft.com/office/officeart/2005/8/layout/lProcess3"/>
    <dgm:cxn modelId="{1DBB4E8A-2462-48D3-8857-C60CCF286537}" type="presOf" srcId="{921F51C5-13BF-478B-A0C4-F7919EFF0196}" destId="{43825BC0-7A4C-49BF-9D2F-CA1AB28E149A}" srcOrd="0" destOrd="0" presId="urn:microsoft.com/office/officeart/2005/8/layout/lProcess3"/>
    <dgm:cxn modelId="{C7D97331-FCB7-4FFD-8FE5-67892E32EBFD}" srcId="{2A2AEB8A-B0AE-47A3-B511-F7A19A97235E}" destId="{921F51C5-13BF-478B-A0C4-F7919EFF0196}" srcOrd="0" destOrd="0" parTransId="{1CD54022-2908-45FC-A97A-48893FA1F1F7}" sibTransId="{0162074B-E5C1-4B9E-9098-9AE007C11EDE}"/>
    <dgm:cxn modelId="{E84209AF-8AF6-456D-9AD1-1E5F8E70E076}" srcId="{2A2AEB8A-B0AE-47A3-B511-F7A19A97235E}" destId="{0D68E901-3657-4B92-8B77-F2D4424DB3E5}" srcOrd="1" destOrd="0" parTransId="{B3EA3768-4D7B-41EC-8139-2394DF534A4E}" sibTransId="{D6FE3275-9C39-4220-ABCE-024CF662AA00}"/>
    <dgm:cxn modelId="{B9493649-BD42-4048-ABB0-D5CFF537C065}" type="presOf" srcId="{0D68E901-3657-4B92-8B77-F2D4424DB3E5}" destId="{4D95364B-FC31-4F0D-BB1E-E10884C8E95D}" srcOrd="0" destOrd="0" presId="urn:microsoft.com/office/officeart/2005/8/layout/lProcess3"/>
    <dgm:cxn modelId="{773662ED-3FB0-4BF2-9745-DCEF7DBEC68E}" type="presParOf" srcId="{8BCECA62-5F9A-4C53-B1BA-EAD6E0ACAC3E}" destId="{AD138FC5-2332-48A2-90A1-981C502085ED}" srcOrd="0" destOrd="0" presId="urn:microsoft.com/office/officeart/2005/8/layout/lProcess3"/>
    <dgm:cxn modelId="{E85AD8D3-BDDF-4880-B8F9-B30CE64AA9FF}" type="presParOf" srcId="{AD138FC5-2332-48A2-90A1-981C502085ED}" destId="{43825BC0-7A4C-49BF-9D2F-CA1AB28E149A}" srcOrd="0" destOrd="0" presId="urn:microsoft.com/office/officeart/2005/8/layout/lProcess3"/>
    <dgm:cxn modelId="{3B9C03C4-DB63-42B1-A235-1BFBB8C502CC}" type="presParOf" srcId="{8BCECA62-5F9A-4C53-B1BA-EAD6E0ACAC3E}" destId="{47C0B2A4-C2C2-40CB-9DD2-AAF3EAB47196}" srcOrd="1" destOrd="0" presId="urn:microsoft.com/office/officeart/2005/8/layout/lProcess3"/>
    <dgm:cxn modelId="{831806F9-497D-4B05-B5A6-D4C7D44BEF4D}" type="presParOf" srcId="{8BCECA62-5F9A-4C53-B1BA-EAD6E0ACAC3E}" destId="{0AD4B744-9F56-4345-BE9F-7B4CED4B63AB}" srcOrd="2" destOrd="0" presId="urn:microsoft.com/office/officeart/2005/8/layout/lProcess3"/>
    <dgm:cxn modelId="{3AF90416-D109-4A32-A95D-D7CE5B9B9E1C}" type="presParOf" srcId="{0AD4B744-9F56-4345-BE9F-7B4CED4B63AB}" destId="{4D95364B-FC31-4F0D-BB1E-E10884C8E95D}" srcOrd="0" destOrd="0" presId="urn:microsoft.com/office/officeart/2005/8/layout/lProcess3"/>
  </dgm:cxnLst>
  <dgm:bg/>
  <dgm:whole/>
</dgm:dataModel>
</file>

<file path=ppt/diagrams/data8.xml><?xml version="1.0" encoding="utf-8"?>
<dgm:dataModel xmlns:dgm="http://schemas.openxmlformats.org/drawingml/2006/diagram" xmlns:a="http://schemas.openxmlformats.org/drawingml/2006/main">
  <dgm:ptLst>
    <dgm:pt modelId="{A6ABB449-FA25-48D2-8436-4ECFCB7A9885}" type="doc">
      <dgm:prSet loTypeId="urn:microsoft.com/office/officeart/2005/8/layout/target3" loCatId="list" qsTypeId="urn:microsoft.com/office/officeart/2005/8/quickstyle/3d6" qsCatId="3D" csTypeId="urn:microsoft.com/office/officeart/2005/8/colors/accent2_3" csCatId="accent2" phldr="1"/>
      <dgm:spPr/>
      <dgm:t>
        <a:bodyPr/>
        <a:lstStyle/>
        <a:p>
          <a:endParaRPr lang="id-ID"/>
        </a:p>
      </dgm:t>
    </dgm:pt>
    <dgm:pt modelId="{4EB38175-E414-4B41-9545-996048CF68A8}">
      <dgm:prSet/>
      <dgm:spPr>
        <a:solidFill>
          <a:srgbClr val="66FF33"/>
        </a:solidFill>
      </dgm:spPr>
      <dgm:t>
        <a:bodyPr/>
        <a:lstStyle/>
        <a:p>
          <a:pPr rtl="0"/>
          <a:r>
            <a:rPr lang="id-ID" dirty="0" smtClean="0"/>
            <a:t>Struktur Organisasi</a:t>
          </a:r>
          <a:endParaRPr lang="id-ID" dirty="0"/>
        </a:p>
      </dgm:t>
    </dgm:pt>
    <dgm:pt modelId="{95CC8D41-DDFB-498E-83C1-480CBD5CC2F8}" type="parTrans" cxnId="{705814B6-E81A-47E9-8A8B-F8BC6A7E9761}">
      <dgm:prSet/>
      <dgm:spPr/>
      <dgm:t>
        <a:bodyPr/>
        <a:lstStyle/>
        <a:p>
          <a:endParaRPr lang="id-ID"/>
        </a:p>
      </dgm:t>
    </dgm:pt>
    <dgm:pt modelId="{0212ACF9-5727-4F26-A951-45F76AFBF0BC}" type="sibTrans" cxnId="{705814B6-E81A-47E9-8A8B-F8BC6A7E9761}">
      <dgm:prSet/>
      <dgm:spPr/>
      <dgm:t>
        <a:bodyPr/>
        <a:lstStyle/>
        <a:p>
          <a:endParaRPr lang="id-ID"/>
        </a:p>
      </dgm:t>
    </dgm:pt>
    <dgm:pt modelId="{AC784772-FA22-4575-A3E0-9C9F05F3C634}" type="pres">
      <dgm:prSet presAssocID="{A6ABB449-FA25-48D2-8436-4ECFCB7A9885}" presName="Name0" presStyleCnt="0">
        <dgm:presLayoutVars>
          <dgm:chMax val="7"/>
          <dgm:dir/>
          <dgm:animLvl val="lvl"/>
          <dgm:resizeHandles val="exact"/>
        </dgm:presLayoutVars>
      </dgm:prSet>
      <dgm:spPr/>
      <dgm:t>
        <a:bodyPr/>
        <a:lstStyle/>
        <a:p>
          <a:endParaRPr lang="id-ID"/>
        </a:p>
      </dgm:t>
    </dgm:pt>
    <dgm:pt modelId="{D643DAC5-F177-4A60-A65C-0020BAC39820}" type="pres">
      <dgm:prSet presAssocID="{4EB38175-E414-4B41-9545-996048CF68A8}" presName="circle1" presStyleLbl="node1" presStyleIdx="0" presStyleCnt="1"/>
      <dgm:spPr/>
    </dgm:pt>
    <dgm:pt modelId="{8D5EC244-BDFF-4BD1-B8E2-45F26958EC0C}" type="pres">
      <dgm:prSet presAssocID="{4EB38175-E414-4B41-9545-996048CF68A8}" presName="space" presStyleCnt="0"/>
      <dgm:spPr/>
    </dgm:pt>
    <dgm:pt modelId="{AF3CFB72-15F8-49FD-8D58-306428965A9B}" type="pres">
      <dgm:prSet presAssocID="{4EB38175-E414-4B41-9545-996048CF68A8}" presName="rect1" presStyleLbl="alignAcc1" presStyleIdx="0" presStyleCnt="1"/>
      <dgm:spPr/>
      <dgm:t>
        <a:bodyPr/>
        <a:lstStyle/>
        <a:p>
          <a:endParaRPr lang="id-ID"/>
        </a:p>
      </dgm:t>
    </dgm:pt>
    <dgm:pt modelId="{D279AEA2-40C8-4AFE-AB61-98F5FED924A4}" type="pres">
      <dgm:prSet presAssocID="{4EB38175-E414-4B41-9545-996048CF68A8}" presName="rect1ParTxNoCh" presStyleLbl="alignAcc1" presStyleIdx="0" presStyleCnt="1">
        <dgm:presLayoutVars>
          <dgm:chMax val="1"/>
          <dgm:bulletEnabled val="1"/>
        </dgm:presLayoutVars>
      </dgm:prSet>
      <dgm:spPr/>
      <dgm:t>
        <a:bodyPr/>
        <a:lstStyle/>
        <a:p>
          <a:endParaRPr lang="id-ID"/>
        </a:p>
      </dgm:t>
    </dgm:pt>
  </dgm:ptLst>
  <dgm:cxnLst>
    <dgm:cxn modelId="{8C64143F-C610-4546-AE4B-5BC9ECB47C64}" type="presOf" srcId="{A6ABB449-FA25-48D2-8436-4ECFCB7A9885}" destId="{AC784772-FA22-4575-A3E0-9C9F05F3C634}" srcOrd="0" destOrd="0" presId="urn:microsoft.com/office/officeart/2005/8/layout/target3"/>
    <dgm:cxn modelId="{705814B6-E81A-47E9-8A8B-F8BC6A7E9761}" srcId="{A6ABB449-FA25-48D2-8436-4ECFCB7A9885}" destId="{4EB38175-E414-4B41-9545-996048CF68A8}" srcOrd="0" destOrd="0" parTransId="{95CC8D41-DDFB-498E-83C1-480CBD5CC2F8}" sibTransId="{0212ACF9-5727-4F26-A951-45F76AFBF0BC}"/>
    <dgm:cxn modelId="{176EDB1B-D82C-4A1C-91DD-1DB0C52ABC18}" type="presOf" srcId="{4EB38175-E414-4B41-9545-996048CF68A8}" destId="{D279AEA2-40C8-4AFE-AB61-98F5FED924A4}" srcOrd="1" destOrd="0" presId="urn:microsoft.com/office/officeart/2005/8/layout/target3"/>
    <dgm:cxn modelId="{0BE27FF6-D031-45E4-968E-05DE2D14AE37}" type="presOf" srcId="{4EB38175-E414-4B41-9545-996048CF68A8}" destId="{AF3CFB72-15F8-49FD-8D58-306428965A9B}" srcOrd="0" destOrd="0" presId="urn:microsoft.com/office/officeart/2005/8/layout/target3"/>
    <dgm:cxn modelId="{F608CC1D-98F1-48D9-9EA1-EF6ED561B5E7}" type="presParOf" srcId="{AC784772-FA22-4575-A3E0-9C9F05F3C634}" destId="{D643DAC5-F177-4A60-A65C-0020BAC39820}" srcOrd="0" destOrd="0" presId="urn:microsoft.com/office/officeart/2005/8/layout/target3"/>
    <dgm:cxn modelId="{9A5E6946-6491-4946-B473-C4773A3ADA7A}" type="presParOf" srcId="{AC784772-FA22-4575-A3E0-9C9F05F3C634}" destId="{8D5EC244-BDFF-4BD1-B8E2-45F26958EC0C}" srcOrd="1" destOrd="0" presId="urn:microsoft.com/office/officeart/2005/8/layout/target3"/>
    <dgm:cxn modelId="{878DD033-48AC-4041-AD52-4B843B3D7D95}" type="presParOf" srcId="{AC784772-FA22-4575-A3E0-9C9F05F3C634}" destId="{AF3CFB72-15F8-49FD-8D58-306428965A9B}" srcOrd="2" destOrd="0" presId="urn:microsoft.com/office/officeart/2005/8/layout/target3"/>
    <dgm:cxn modelId="{749020E7-6901-45E3-A3BA-79A7C1EDBA0D}" type="presParOf" srcId="{AC784772-FA22-4575-A3E0-9C9F05F3C634}" destId="{D279AEA2-40C8-4AFE-AB61-98F5FED924A4}" srcOrd="3" destOrd="0" presId="urn:microsoft.com/office/officeart/2005/8/layout/target3"/>
  </dgm:cxnLst>
  <dgm:bg/>
  <dgm:whole/>
</dgm:dataModel>
</file>

<file path=ppt/diagrams/data9.xml><?xml version="1.0" encoding="utf-8"?>
<dgm:dataModel xmlns:dgm="http://schemas.openxmlformats.org/drawingml/2006/diagram" xmlns:a="http://schemas.openxmlformats.org/drawingml/2006/main">
  <dgm:ptLst>
    <dgm:pt modelId="{1537E580-78C5-425A-A24D-4BEDC3A16714}" type="doc">
      <dgm:prSet loTypeId="urn:microsoft.com/office/officeart/2005/8/layout/hierarchy1" loCatId="hierarchy" qsTypeId="urn:microsoft.com/office/officeart/2005/8/quickstyle/3d2" qsCatId="3D" csTypeId="urn:microsoft.com/office/officeart/2005/8/colors/accent1_1" csCatId="accent1" phldr="1"/>
      <dgm:spPr/>
      <dgm:t>
        <a:bodyPr/>
        <a:lstStyle/>
        <a:p>
          <a:endParaRPr lang="id-ID"/>
        </a:p>
      </dgm:t>
    </dgm:pt>
    <dgm:pt modelId="{C8A32B4B-9608-49FA-8887-DE98D3AB3E7A}">
      <dgm:prSet custT="1"/>
      <dgm:spPr>
        <a:solidFill>
          <a:srgbClr val="FFFF00">
            <a:alpha val="90000"/>
          </a:srgbClr>
        </a:solidFill>
      </dgm:spPr>
      <dgm:t>
        <a:bodyPr/>
        <a:lstStyle/>
        <a:p>
          <a:pPr rtl="0"/>
          <a:r>
            <a:rPr lang="id-ID" sz="1200" b="1" i="0" baseline="0" dirty="0" smtClean="0">
              <a:effectLst>
                <a:outerShdw blurRad="38100" dist="38100" dir="2700000" algn="tl">
                  <a:srgbClr val="000000">
                    <a:alpha val="43137"/>
                  </a:srgbClr>
                </a:outerShdw>
              </a:effectLst>
            </a:rPr>
            <a:t>Direktur</a:t>
          </a:r>
          <a:endParaRPr lang="id-ID" sz="1200" b="1" i="1" baseline="0" dirty="0">
            <a:effectLst>
              <a:outerShdw blurRad="38100" dist="38100" dir="2700000" algn="tl">
                <a:srgbClr val="000000">
                  <a:alpha val="43137"/>
                </a:srgbClr>
              </a:outerShdw>
            </a:effectLst>
          </a:endParaRPr>
        </a:p>
      </dgm:t>
    </dgm:pt>
    <dgm:pt modelId="{4A54ADA4-B595-4CEE-898E-601B1E8DD707}" type="parTrans" cxnId="{437AB717-3B43-4998-8AD2-F401B662CD51}">
      <dgm:prSet/>
      <dgm:spPr/>
      <dgm:t>
        <a:bodyPr/>
        <a:lstStyle/>
        <a:p>
          <a:endParaRPr lang="id-ID"/>
        </a:p>
      </dgm:t>
    </dgm:pt>
    <dgm:pt modelId="{A8B3AD65-FC89-4CF5-B8BF-915A87A36875}" type="sibTrans" cxnId="{437AB717-3B43-4998-8AD2-F401B662CD51}">
      <dgm:prSet/>
      <dgm:spPr/>
      <dgm:t>
        <a:bodyPr/>
        <a:lstStyle/>
        <a:p>
          <a:endParaRPr lang="id-ID"/>
        </a:p>
      </dgm:t>
    </dgm:pt>
    <dgm:pt modelId="{7059EE2C-1C6B-4FB5-A977-BD762978F918}">
      <dgm:prSet/>
      <dgm:spPr>
        <a:solidFill>
          <a:srgbClr val="339933">
            <a:alpha val="90000"/>
          </a:srgbClr>
        </a:solidFill>
      </dgm:spPr>
      <dgm:t>
        <a:bodyPr/>
        <a:lstStyle/>
        <a:p>
          <a:r>
            <a:rPr lang="id-ID" b="1" dirty="0" smtClean="0">
              <a:effectLst>
                <a:outerShdw blurRad="38100" dist="38100" dir="2700000" algn="tl">
                  <a:srgbClr val="000000">
                    <a:alpha val="43137"/>
                  </a:srgbClr>
                </a:outerShdw>
              </a:effectLst>
            </a:rPr>
            <a:t>Manajer SDM</a:t>
          </a:r>
          <a:endParaRPr lang="id-ID" b="1" dirty="0">
            <a:effectLst>
              <a:outerShdw blurRad="38100" dist="38100" dir="2700000" algn="tl">
                <a:srgbClr val="000000">
                  <a:alpha val="43137"/>
                </a:srgbClr>
              </a:outerShdw>
            </a:effectLst>
          </a:endParaRPr>
        </a:p>
      </dgm:t>
    </dgm:pt>
    <dgm:pt modelId="{6E8F771F-278B-4B98-8358-34B122E7B89D}" type="parTrans" cxnId="{3EDA28B6-B30F-4484-ABBA-F189C0ED9B8E}">
      <dgm:prSet/>
      <dgm:spPr/>
      <dgm:t>
        <a:bodyPr/>
        <a:lstStyle/>
        <a:p>
          <a:endParaRPr lang="id-ID"/>
        </a:p>
      </dgm:t>
    </dgm:pt>
    <dgm:pt modelId="{79D8232B-26B7-46D7-B42D-9E47C9B078AB}" type="sibTrans" cxnId="{3EDA28B6-B30F-4484-ABBA-F189C0ED9B8E}">
      <dgm:prSet/>
      <dgm:spPr/>
      <dgm:t>
        <a:bodyPr/>
        <a:lstStyle/>
        <a:p>
          <a:endParaRPr lang="id-ID"/>
        </a:p>
      </dgm:t>
    </dgm:pt>
    <dgm:pt modelId="{C2C3E4BB-0D5D-4FDB-8A22-6A583D04FCFF}">
      <dgm:prSet/>
      <dgm:spPr>
        <a:solidFill>
          <a:srgbClr val="339933">
            <a:alpha val="90000"/>
          </a:srgbClr>
        </a:solidFill>
      </dgm:spPr>
      <dgm:t>
        <a:bodyPr/>
        <a:lstStyle/>
        <a:p>
          <a:r>
            <a:rPr lang="id-ID" b="1" dirty="0" smtClean="0">
              <a:effectLst>
                <a:outerShdw blurRad="38100" dist="38100" dir="2700000" algn="tl">
                  <a:srgbClr val="000000">
                    <a:alpha val="43137"/>
                  </a:srgbClr>
                </a:outerShdw>
              </a:effectLst>
            </a:rPr>
            <a:t>Manajer Keuangan</a:t>
          </a:r>
          <a:endParaRPr lang="id-ID" b="1" dirty="0">
            <a:effectLst>
              <a:outerShdw blurRad="38100" dist="38100" dir="2700000" algn="tl">
                <a:srgbClr val="000000">
                  <a:alpha val="43137"/>
                </a:srgbClr>
              </a:outerShdw>
            </a:effectLst>
          </a:endParaRPr>
        </a:p>
      </dgm:t>
    </dgm:pt>
    <dgm:pt modelId="{EA31C192-805D-4EBE-9898-FA787E1AA188}" type="parTrans" cxnId="{C1AC302C-73DF-4027-93FA-BEF58BAAF045}">
      <dgm:prSet/>
      <dgm:spPr/>
      <dgm:t>
        <a:bodyPr/>
        <a:lstStyle/>
        <a:p>
          <a:endParaRPr lang="id-ID"/>
        </a:p>
      </dgm:t>
    </dgm:pt>
    <dgm:pt modelId="{3E401FB5-8183-45AB-8311-109581881CCC}" type="sibTrans" cxnId="{C1AC302C-73DF-4027-93FA-BEF58BAAF045}">
      <dgm:prSet/>
      <dgm:spPr/>
      <dgm:t>
        <a:bodyPr/>
        <a:lstStyle/>
        <a:p>
          <a:endParaRPr lang="id-ID"/>
        </a:p>
      </dgm:t>
    </dgm:pt>
    <dgm:pt modelId="{0C3937DB-842E-4FB8-BA1C-5E19D10F0741}">
      <dgm:prSet/>
      <dgm:spPr>
        <a:solidFill>
          <a:srgbClr val="339933">
            <a:alpha val="90000"/>
          </a:srgbClr>
        </a:solidFill>
      </dgm:spPr>
      <dgm:t>
        <a:bodyPr/>
        <a:lstStyle/>
        <a:p>
          <a:r>
            <a:rPr lang="id-ID" b="1" dirty="0" smtClean="0">
              <a:effectLst>
                <a:outerShdw blurRad="38100" dist="38100" dir="2700000" algn="tl">
                  <a:srgbClr val="000000">
                    <a:alpha val="43137"/>
                  </a:srgbClr>
                </a:outerShdw>
              </a:effectLst>
            </a:rPr>
            <a:t>Manajer Pemasaran</a:t>
          </a:r>
          <a:endParaRPr lang="id-ID" b="1" dirty="0">
            <a:effectLst>
              <a:outerShdw blurRad="38100" dist="38100" dir="2700000" algn="tl">
                <a:srgbClr val="000000">
                  <a:alpha val="43137"/>
                </a:srgbClr>
              </a:outerShdw>
            </a:effectLst>
          </a:endParaRPr>
        </a:p>
      </dgm:t>
    </dgm:pt>
    <dgm:pt modelId="{55CA9914-BCA2-41B1-88CD-255C5FC998BF}" type="parTrans" cxnId="{06017C56-DE51-4B50-9D40-2C5A29F7CB8B}">
      <dgm:prSet/>
      <dgm:spPr/>
      <dgm:t>
        <a:bodyPr/>
        <a:lstStyle/>
        <a:p>
          <a:endParaRPr lang="id-ID"/>
        </a:p>
      </dgm:t>
    </dgm:pt>
    <dgm:pt modelId="{3CFD2526-20C5-4F4D-83B3-A022DA5A83EC}" type="sibTrans" cxnId="{06017C56-DE51-4B50-9D40-2C5A29F7CB8B}">
      <dgm:prSet/>
      <dgm:spPr/>
      <dgm:t>
        <a:bodyPr/>
        <a:lstStyle/>
        <a:p>
          <a:endParaRPr lang="id-ID"/>
        </a:p>
      </dgm:t>
    </dgm:pt>
    <dgm:pt modelId="{7C8ADCA8-3AFC-497A-AE85-88CD0C31E4A2}">
      <dgm:prSet/>
      <dgm:spPr/>
      <dgm:t>
        <a:bodyPr/>
        <a:lstStyle/>
        <a:p>
          <a:endParaRPr lang="id-ID" dirty="0"/>
        </a:p>
      </dgm:t>
    </dgm:pt>
    <dgm:pt modelId="{384E5512-6F70-4A82-901F-9CAE7667923C}" type="parTrans" cxnId="{CC4D8C70-7A60-4792-8C86-E35CB0A0AA1E}">
      <dgm:prSet/>
      <dgm:spPr/>
      <dgm:t>
        <a:bodyPr/>
        <a:lstStyle/>
        <a:p>
          <a:endParaRPr lang="id-ID"/>
        </a:p>
      </dgm:t>
    </dgm:pt>
    <dgm:pt modelId="{492AB6ED-6DFB-44A0-829D-C59F491E15E1}" type="sibTrans" cxnId="{CC4D8C70-7A60-4792-8C86-E35CB0A0AA1E}">
      <dgm:prSet/>
      <dgm:spPr/>
      <dgm:t>
        <a:bodyPr/>
        <a:lstStyle/>
        <a:p>
          <a:endParaRPr lang="id-ID"/>
        </a:p>
      </dgm:t>
    </dgm:pt>
    <dgm:pt modelId="{479279E1-AA9C-4332-AFB5-3B470FC26ABD}">
      <dgm:prSet/>
      <dgm:spPr/>
      <dgm:t>
        <a:bodyPr/>
        <a:lstStyle/>
        <a:p>
          <a:endParaRPr lang="id-ID" dirty="0"/>
        </a:p>
      </dgm:t>
    </dgm:pt>
    <dgm:pt modelId="{5DFB733E-5230-4817-9026-11CB3413CA4B}" type="parTrans" cxnId="{CD84C848-4F2A-4C15-AA4B-C41FDBD58E51}">
      <dgm:prSet/>
      <dgm:spPr/>
      <dgm:t>
        <a:bodyPr/>
        <a:lstStyle/>
        <a:p>
          <a:endParaRPr lang="id-ID"/>
        </a:p>
      </dgm:t>
    </dgm:pt>
    <dgm:pt modelId="{52C31BAA-B6CF-40AB-9B21-B478F37112EC}" type="sibTrans" cxnId="{CD84C848-4F2A-4C15-AA4B-C41FDBD58E51}">
      <dgm:prSet/>
      <dgm:spPr/>
      <dgm:t>
        <a:bodyPr/>
        <a:lstStyle/>
        <a:p>
          <a:endParaRPr lang="id-ID"/>
        </a:p>
      </dgm:t>
    </dgm:pt>
    <dgm:pt modelId="{76A83CFD-BBDA-4015-86D6-1E04FCCA8DF0}">
      <dgm:prSet/>
      <dgm:spPr/>
      <dgm:t>
        <a:bodyPr/>
        <a:lstStyle/>
        <a:p>
          <a:endParaRPr lang="id-ID" dirty="0"/>
        </a:p>
      </dgm:t>
    </dgm:pt>
    <dgm:pt modelId="{ABF9DCCB-96AA-4718-A620-17B965A59F7A}" type="parTrans" cxnId="{F7FEFF0E-360B-49F8-AC76-A9220BBC4691}">
      <dgm:prSet/>
      <dgm:spPr/>
      <dgm:t>
        <a:bodyPr/>
        <a:lstStyle/>
        <a:p>
          <a:endParaRPr lang="id-ID"/>
        </a:p>
      </dgm:t>
    </dgm:pt>
    <dgm:pt modelId="{E34B08C3-2477-447B-9C43-57B5FD9CE8FC}" type="sibTrans" cxnId="{F7FEFF0E-360B-49F8-AC76-A9220BBC4691}">
      <dgm:prSet/>
      <dgm:spPr/>
      <dgm:t>
        <a:bodyPr/>
        <a:lstStyle/>
        <a:p>
          <a:endParaRPr lang="id-ID"/>
        </a:p>
      </dgm:t>
    </dgm:pt>
    <dgm:pt modelId="{9EEE7915-0DAD-45FE-A518-523C060F4531}">
      <dgm:prSet/>
      <dgm:spPr/>
      <dgm:t>
        <a:bodyPr/>
        <a:lstStyle/>
        <a:p>
          <a:endParaRPr lang="id-ID"/>
        </a:p>
      </dgm:t>
    </dgm:pt>
    <dgm:pt modelId="{7B2C7847-FEA2-4CF9-B5F6-820D9832B783}" type="parTrans" cxnId="{E578353C-39BB-4123-96A4-385937FEF507}">
      <dgm:prSet/>
      <dgm:spPr/>
      <dgm:t>
        <a:bodyPr/>
        <a:lstStyle/>
        <a:p>
          <a:endParaRPr lang="id-ID"/>
        </a:p>
      </dgm:t>
    </dgm:pt>
    <dgm:pt modelId="{48FDE801-18B2-4A3D-A34B-82A46BDB82DD}" type="sibTrans" cxnId="{E578353C-39BB-4123-96A4-385937FEF507}">
      <dgm:prSet/>
      <dgm:spPr/>
      <dgm:t>
        <a:bodyPr/>
        <a:lstStyle/>
        <a:p>
          <a:endParaRPr lang="id-ID"/>
        </a:p>
      </dgm:t>
    </dgm:pt>
    <dgm:pt modelId="{83303801-D876-42ED-9A28-0CF92A7CACD7}">
      <dgm:prSet/>
      <dgm:spPr/>
      <dgm:t>
        <a:bodyPr/>
        <a:lstStyle/>
        <a:p>
          <a:endParaRPr lang="id-ID"/>
        </a:p>
      </dgm:t>
    </dgm:pt>
    <dgm:pt modelId="{1799D4B0-F1C3-49C8-9B88-5863F87F55C9}" type="parTrans" cxnId="{211931F2-C74A-4590-B890-3115E0B5C6A4}">
      <dgm:prSet/>
      <dgm:spPr/>
      <dgm:t>
        <a:bodyPr/>
        <a:lstStyle/>
        <a:p>
          <a:endParaRPr lang="id-ID"/>
        </a:p>
      </dgm:t>
    </dgm:pt>
    <dgm:pt modelId="{7E58662A-EB54-4A75-88C3-0912E282BF74}" type="sibTrans" cxnId="{211931F2-C74A-4590-B890-3115E0B5C6A4}">
      <dgm:prSet/>
      <dgm:spPr/>
      <dgm:t>
        <a:bodyPr/>
        <a:lstStyle/>
        <a:p>
          <a:endParaRPr lang="id-ID"/>
        </a:p>
      </dgm:t>
    </dgm:pt>
    <dgm:pt modelId="{A83324D6-0EBA-4298-B1C2-717D25D8B3D1}">
      <dgm:prSet/>
      <dgm:spPr/>
      <dgm:t>
        <a:bodyPr/>
        <a:lstStyle/>
        <a:p>
          <a:endParaRPr lang="id-ID" dirty="0"/>
        </a:p>
      </dgm:t>
    </dgm:pt>
    <dgm:pt modelId="{00FA02D2-087F-4B8E-82D6-1EF17797B588}" type="parTrans" cxnId="{14D5F163-3D85-4CDD-944A-1D490AF66126}">
      <dgm:prSet/>
      <dgm:spPr/>
      <dgm:t>
        <a:bodyPr/>
        <a:lstStyle/>
        <a:p>
          <a:endParaRPr lang="id-ID"/>
        </a:p>
      </dgm:t>
    </dgm:pt>
    <dgm:pt modelId="{0AD2635B-0654-40EB-851B-7658EBF0DE5B}" type="sibTrans" cxnId="{14D5F163-3D85-4CDD-944A-1D490AF66126}">
      <dgm:prSet/>
      <dgm:spPr/>
      <dgm:t>
        <a:bodyPr/>
        <a:lstStyle/>
        <a:p>
          <a:endParaRPr lang="id-ID"/>
        </a:p>
      </dgm:t>
    </dgm:pt>
    <dgm:pt modelId="{96EAE3DC-3060-46CF-92D5-FCCA1112B064}">
      <dgm:prSet/>
      <dgm:spPr/>
      <dgm:t>
        <a:bodyPr/>
        <a:lstStyle/>
        <a:p>
          <a:endParaRPr lang="id-ID" dirty="0"/>
        </a:p>
      </dgm:t>
    </dgm:pt>
    <dgm:pt modelId="{18820C67-D7E7-492D-8491-E8E5F3966AEC}" type="parTrans" cxnId="{FE8AEC82-4825-4BFA-A8D7-151AFE9C8EA5}">
      <dgm:prSet/>
      <dgm:spPr/>
      <dgm:t>
        <a:bodyPr/>
        <a:lstStyle/>
        <a:p>
          <a:endParaRPr lang="id-ID"/>
        </a:p>
      </dgm:t>
    </dgm:pt>
    <dgm:pt modelId="{03CB65F9-E82A-4058-BEC2-4F675C7067B1}" type="sibTrans" cxnId="{FE8AEC82-4825-4BFA-A8D7-151AFE9C8EA5}">
      <dgm:prSet/>
      <dgm:spPr/>
      <dgm:t>
        <a:bodyPr/>
        <a:lstStyle/>
        <a:p>
          <a:endParaRPr lang="id-ID"/>
        </a:p>
      </dgm:t>
    </dgm:pt>
    <dgm:pt modelId="{4941926D-1612-4DF6-9AC4-346A59129E31}">
      <dgm:prSet/>
      <dgm:spPr/>
      <dgm:t>
        <a:bodyPr/>
        <a:lstStyle/>
        <a:p>
          <a:endParaRPr lang="id-ID" dirty="0"/>
        </a:p>
      </dgm:t>
    </dgm:pt>
    <dgm:pt modelId="{E0E16536-6FB4-4946-AEFA-32D12A586248}" type="sibTrans" cxnId="{8157E59C-F843-480C-8D71-AD498C83ED2C}">
      <dgm:prSet/>
      <dgm:spPr/>
      <dgm:t>
        <a:bodyPr/>
        <a:lstStyle/>
        <a:p>
          <a:endParaRPr lang="id-ID"/>
        </a:p>
      </dgm:t>
    </dgm:pt>
    <dgm:pt modelId="{7F5704BE-261A-4FB4-B021-23256A9C15E2}" type="parTrans" cxnId="{8157E59C-F843-480C-8D71-AD498C83ED2C}">
      <dgm:prSet/>
      <dgm:spPr/>
      <dgm:t>
        <a:bodyPr/>
        <a:lstStyle/>
        <a:p>
          <a:endParaRPr lang="id-ID"/>
        </a:p>
      </dgm:t>
    </dgm:pt>
    <dgm:pt modelId="{5365065B-22CA-4EF2-A08D-7A95C38EFDA6}">
      <dgm:prSet/>
      <dgm:spPr>
        <a:solidFill>
          <a:srgbClr val="339933">
            <a:alpha val="90000"/>
          </a:srgbClr>
        </a:solidFill>
      </dgm:spPr>
      <dgm:t>
        <a:bodyPr/>
        <a:lstStyle/>
        <a:p>
          <a:r>
            <a:rPr lang="id-ID" b="1" dirty="0" smtClean="0">
              <a:effectLst>
                <a:outerShdw blurRad="38100" dist="38100" dir="2700000" algn="tl">
                  <a:srgbClr val="000000">
                    <a:alpha val="43137"/>
                  </a:srgbClr>
                </a:outerShdw>
              </a:effectLst>
            </a:rPr>
            <a:t>Manajer Produksi</a:t>
          </a:r>
          <a:endParaRPr lang="id-ID" b="1" dirty="0">
            <a:effectLst>
              <a:outerShdw blurRad="38100" dist="38100" dir="2700000" algn="tl">
                <a:srgbClr val="000000">
                  <a:alpha val="43137"/>
                </a:srgbClr>
              </a:outerShdw>
            </a:effectLst>
          </a:endParaRPr>
        </a:p>
      </dgm:t>
    </dgm:pt>
    <dgm:pt modelId="{463879E3-B942-40D1-A37D-25F7CED3474D}" type="sibTrans" cxnId="{02A80695-1B21-4B88-80DC-64A74F66BBC3}">
      <dgm:prSet/>
      <dgm:spPr/>
      <dgm:t>
        <a:bodyPr/>
        <a:lstStyle/>
        <a:p>
          <a:endParaRPr lang="id-ID"/>
        </a:p>
      </dgm:t>
    </dgm:pt>
    <dgm:pt modelId="{695E7A3C-97DF-4C97-B303-6E43C9D4FEE7}" type="parTrans" cxnId="{02A80695-1B21-4B88-80DC-64A74F66BBC3}">
      <dgm:prSet/>
      <dgm:spPr/>
      <dgm:t>
        <a:bodyPr/>
        <a:lstStyle/>
        <a:p>
          <a:endParaRPr lang="id-ID">
            <a:solidFill>
              <a:schemeClr val="tx1"/>
            </a:solidFill>
          </a:endParaRPr>
        </a:p>
      </dgm:t>
    </dgm:pt>
    <dgm:pt modelId="{095196A1-259A-44FD-AE91-A2EB403C015D}" type="pres">
      <dgm:prSet presAssocID="{1537E580-78C5-425A-A24D-4BEDC3A16714}" presName="hierChild1" presStyleCnt="0">
        <dgm:presLayoutVars>
          <dgm:chPref val="1"/>
          <dgm:dir/>
          <dgm:animOne val="branch"/>
          <dgm:animLvl val="lvl"/>
          <dgm:resizeHandles/>
        </dgm:presLayoutVars>
      </dgm:prSet>
      <dgm:spPr/>
      <dgm:t>
        <a:bodyPr/>
        <a:lstStyle/>
        <a:p>
          <a:endParaRPr lang="id-ID"/>
        </a:p>
      </dgm:t>
    </dgm:pt>
    <dgm:pt modelId="{FB5E7E78-111C-494A-AEA6-D0D92B17935A}" type="pres">
      <dgm:prSet presAssocID="{C8A32B4B-9608-49FA-8887-DE98D3AB3E7A}" presName="hierRoot1" presStyleCnt="0"/>
      <dgm:spPr/>
    </dgm:pt>
    <dgm:pt modelId="{E12A472E-3B3F-4F9F-B95F-294132A246FA}" type="pres">
      <dgm:prSet presAssocID="{C8A32B4B-9608-49FA-8887-DE98D3AB3E7A}" presName="composite" presStyleCnt="0"/>
      <dgm:spPr/>
    </dgm:pt>
    <dgm:pt modelId="{667A83E7-A1A4-4785-81E6-B5620D50B487}" type="pres">
      <dgm:prSet presAssocID="{C8A32B4B-9608-49FA-8887-DE98D3AB3E7A}" presName="background" presStyleLbl="node0" presStyleIdx="0" presStyleCnt="1"/>
      <dgm:spPr/>
    </dgm:pt>
    <dgm:pt modelId="{05D99BBD-D7F6-4998-92AA-F0E703745642}" type="pres">
      <dgm:prSet presAssocID="{C8A32B4B-9608-49FA-8887-DE98D3AB3E7A}" presName="text" presStyleLbl="fgAcc0" presStyleIdx="0" presStyleCnt="1" custLinFactNeighborY="-51459">
        <dgm:presLayoutVars>
          <dgm:chPref val="3"/>
        </dgm:presLayoutVars>
      </dgm:prSet>
      <dgm:spPr/>
      <dgm:t>
        <a:bodyPr/>
        <a:lstStyle/>
        <a:p>
          <a:endParaRPr lang="id-ID"/>
        </a:p>
      </dgm:t>
    </dgm:pt>
    <dgm:pt modelId="{B028A189-8273-4883-B02E-2FA109FAEC7E}" type="pres">
      <dgm:prSet presAssocID="{C8A32B4B-9608-49FA-8887-DE98D3AB3E7A}" presName="hierChild2" presStyleCnt="0"/>
      <dgm:spPr/>
    </dgm:pt>
    <dgm:pt modelId="{C1ED28EC-49D2-486B-9C7D-CC05F0416017}" type="pres">
      <dgm:prSet presAssocID="{695E7A3C-97DF-4C97-B303-6E43C9D4FEE7}" presName="Name10" presStyleLbl="parChTrans1D2" presStyleIdx="0" presStyleCnt="4"/>
      <dgm:spPr/>
      <dgm:t>
        <a:bodyPr/>
        <a:lstStyle/>
        <a:p>
          <a:endParaRPr lang="id-ID"/>
        </a:p>
      </dgm:t>
    </dgm:pt>
    <dgm:pt modelId="{E18AD2F6-088E-42CC-A70D-41963125DF31}" type="pres">
      <dgm:prSet presAssocID="{5365065B-22CA-4EF2-A08D-7A95C38EFDA6}" presName="hierRoot2" presStyleCnt="0"/>
      <dgm:spPr/>
    </dgm:pt>
    <dgm:pt modelId="{13E9D450-ED96-4FD5-B89B-1039F7C0B7EF}" type="pres">
      <dgm:prSet presAssocID="{5365065B-22CA-4EF2-A08D-7A95C38EFDA6}" presName="composite2" presStyleCnt="0"/>
      <dgm:spPr/>
    </dgm:pt>
    <dgm:pt modelId="{9ED5A82C-03E0-4D4C-BAB7-349235EE2311}" type="pres">
      <dgm:prSet presAssocID="{5365065B-22CA-4EF2-A08D-7A95C38EFDA6}" presName="background2" presStyleLbl="node2" presStyleIdx="0" presStyleCnt="4"/>
      <dgm:spPr/>
    </dgm:pt>
    <dgm:pt modelId="{2C10A2D0-D716-484B-BA7F-BBE746699345}" type="pres">
      <dgm:prSet presAssocID="{5365065B-22CA-4EF2-A08D-7A95C38EFDA6}" presName="text2" presStyleLbl="fgAcc2" presStyleIdx="0" presStyleCnt="4">
        <dgm:presLayoutVars>
          <dgm:chPref val="3"/>
        </dgm:presLayoutVars>
      </dgm:prSet>
      <dgm:spPr/>
      <dgm:t>
        <a:bodyPr/>
        <a:lstStyle/>
        <a:p>
          <a:endParaRPr lang="id-ID"/>
        </a:p>
      </dgm:t>
    </dgm:pt>
    <dgm:pt modelId="{39BC4594-C4B0-4043-BF58-14CC9A44B92A}" type="pres">
      <dgm:prSet presAssocID="{5365065B-22CA-4EF2-A08D-7A95C38EFDA6}" presName="hierChild3" presStyleCnt="0"/>
      <dgm:spPr/>
    </dgm:pt>
    <dgm:pt modelId="{CC261F06-632A-45DF-9A25-84A5BF986B5D}" type="pres">
      <dgm:prSet presAssocID="{7F5704BE-261A-4FB4-B021-23256A9C15E2}" presName="Name17" presStyleLbl="parChTrans1D3" presStyleIdx="0" presStyleCnt="8"/>
      <dgm:spPr/>
      <dgm:t>
        <a:bodyPr/>
        <a:lstStyle/>
        <a:p>
          <a:endParaRPr lang="id-ID"/>
        </a:p>
      </dgm:t>
    </dgm:pt>
    <dgm:pt modelId="{BDF31CEA-1257-44CE-9240-9E140641F16E}" type="pres">
      <dgm:prSet presAssocID="{4941926D-1612-4DF6-9AC4-346A59129E31}" presName="hierRoot3" presStyleCnt="0"/>
      <dgm:spPr/>
    </dgm:pt>
    <dgm:pt modelId="{5D13939D-90AB-41AA-A9BA-B5A8FD726167}" type="pres">
      <dgm:prSet presAssocID="{4941926D-1612-4DF6-9AC4-346A59129E31}" presName="composite3" presStyleCnt="0"/>
      <dgm:spPr/>
    </dgm:pt>
    <dgm:pt modelId="{38B8E2C2-0E17-401A-96EE-FC278F643287}" type="pres">
      <dgm:prSet presAssocID="{4941926D-1612-4DF6-9AC4-346A59129E31}" presName="background3" presStyleLbl="node3" presStyleIdx="0" presStyleCnt="8"/>
      <dgm:spPr/>
    </dgm:pt>
    <dgm:pt modelId="{BA3DB010-7ED7-4321-9A93-8090A5A5911A}" type="pres">
      <dgm:prSet presAssocID="{4941926D-1612-4DF6-9AC4-346A59129E31}" presName="text3" presStyleLbl="fgAcc3" presStyleIdx="0" presStyleCnt="8" custLinFactNeighborY="19902">
        <dgm:presLayoutVars>
          <dgm:chPref val="3"/>
        </dgm:presLayoutVars>
      </dgm:prSet>
      <dgm:spPr/>
      <dgm:t>
        <a:bodyPr/>
        <a:lstStyle/>
        <a:p>
          <a:endParaRPr lang="id-ID"/>
        </a:p>
      </dgm:t>
    </dgm:pt>
    <dgm:pt modelId="{FEF18BD5-DC7B-47C9-8339-ED3ECE653F10}" type="pres">
      <dgm:prSet presAssocID="{4941926D-1612-4DF6-9AC4-346A59129E31}" presName="hierChild4" presStyleCnt="0"/>
      <dgm:spPr/>
    </dgm:pt>
    <dgm:pt modelId="{3B5F6C46-3A69-4965-B98E-850768EE50E6}" type="pres">
      <dgm:prSet presAssocID="{384E5512-6F70-4A82-901F-9CAE7667923C}" presName="Name17" presStyleLbl="parChTrans1D3" presStyleIdx="1" presStyleCnt="8"/>
      <dgm:spPr/>
      <dgm:t>
        <a:bodyPr/>
        <a:lstStyle/>
        <a:p>
          <a:endParaRPr lang="id-ID"/>
        </a:p>
      </dgm:t>
    </dgm:pt>
    <dgm:pt modelId="{DBCCA3FC-E2B3-41CD-A265-CEF0DD5F1A0C}" type="pres">
      <dgm:prSet presAssocID="{7C8ADCA8-3AFC-497A-AE85-88CD0C31E4A2}" presName="hierRoot3" presStyleCnt="0"/>
      <dgm:spPr/>
    </dgm:pt>
    <dgm:pt modelId="{11C9E5A9-9EAB-4DEF-BC54-E400425BDA7C}" type="pres">
      <dgm:prSet presAssocID="{7C8ADCA8-3AFC-497A-AE85-88CD0C31E4A2}" presName="composite3" presStyleCnt="0"/>
      <dgm:spPr/>
    </dgm:pt>
    <dgm:pt modelId="{23FB7E3A-0B07-4381-8F01-AF80D4CD2A79}" type="pres">
      <dgm:prSet presAssocID="{7C8ADCA8-3AFC-497A-AE85-88CD0C31E4A2}" presName="background3" presStyleLbl="node3" presStyleIdx="1" presStyleCnt="8"/>
      <dgm:spPr/>
    </dgm:pt>
    <dgm:pt modelId="{B955A859-0C20-47D9-90F8-7D8654B10EA8}" type="pres">
      <dgm:prSet presAssocID="{7C8ADCA8-3AFC-497A-AE85-88CD0C31E4A2}" presName="text3" presStyleLbl="fgAcc3" presStyleIdx="1" presStyleCnt="8" custLinFactNeighborY="19902">
        <dgm:presLayoutVars>
          <dgm:chPref val="3"/>
        </dgm:presLayoutVars>
      </dgm:prSet>
      <dgm:spPr/>
      <dgm:t>
        <a:bodyPr/>
        <a:lstStyle/>
        <a:p>
          <a:endParaRPr lang="id-ID"/>
        </a:p>
      </dgm:t>
    </dgm:pt>
    <dgm:pt modelId="{9C4F0F7E-F4C5-4D74-AEA7-94629E71C204}" type="pres">
      <dgm:prSet presAssocID="{7C8ADCA8-3AFC-497A-AE85-88CD0C31E4A2}" presName="hierChild4" presStyleCnt="0"/>
      <dgm:spPr/>
    </dgm:pt>
    <dgm:pt modelId="{C7632127-8F1C-4FAB-A9DA-ABE0B9213732}" type="pres">
      <dgm:prSet presAssocID="{6E8F771F-278B-4B98-8358-34B122E7B89D}" presName="Name10" presStyleLbl="parChTrans1D2" presStyleIdx="1" presStyleCnt="4"/>
      <dgm:spPr/>
      <dgm:t>
        <a:bodyPr/>
        <a:lstStyle/>
        <a:p>
          <a:endParaRPr lang="id-ID"/>
        </a:p>
      </dgm:t>
    </dgm:pt>
    <dgm:pt modelId="{A6EAEF0C-CF3F-4B8C-98CA-FF818FB6608E}" type="pres">
      <dgm:prSet presAssocID="{7059EE2C-1C6B-4FB5-A977-BD762978F918}" presName="hierRoot2" presStyleCnt="0"/>
      <dgm:spPr/>
    </dgm:pt>
    <dgm:pt modelId="{826947B5-7A1E-4216-B149-F455824F280D}" type="pres">
      <dgm:prSet presAssocID="{7059EE2C-1C6B-4FB5-A977-BD762978F918}" presName="composite2" presStyleCnt="0"/>
      <dgm:spPr/>
    </dgm:pt>
    <dgm:pt modelId="{35E0EC44-8A1B-4166-AC8C-C2ED59EF0F05}" type="pres">
      <dgm:prSet presAssocID="{7059EE2C-1C6B-4FB5-A977-BD762978F918}" presName="background2" presStyleLbl="node2" presStyleIdx="1" presStyleCnt="4"/>
      <dgm:spPr/>
    </dgm:pt>
    <dgm:pt modelId="{E8C191E7-E852-40EA-9E9F-88DF6DFA7C1D}" type="pres">
      <dgm:prSet presAssocID="{7059EE2C-1C6B-4FB5-A977-BD762978F918}" presName="text2" presStyleLbl="fgAcc2" presStyleIdx="1" presStyleCnt="4">
        <dgm:presLayoutVars>
          <dgm:chPref val="3"/>
        </dgm:presLayoutVars>
      </dgm:prSet>
      <dgm:spPr/>
      <dgm:t>
        <a:bodyPr/>
        <a:lstStyle/>
        <a:p>
          <a:endParaRPr lang="id-ID"/>
        </a:p>
      </dgm:t>
    </dgm:pt>
    <dgm:pt modelId="{C68A25E6-1E0E-426E-BBDE-2EE141A2467B}" type="pres">
      <dgm:prSet presAssocID="{7059EE2C-1C6B-4FB5-A977-BD762978F918}" presName="hierChild3" presStyleCnt="0"/>
      <dgm:spPr/>
    </dgm:pt>
    <dgm:pt modelId="{63DDD0F2-74A8-4C32-AA57-7416CC229931}" type="pres">
      <dgm:prSet presAssocID="{ABF9DCCB-96AA-4718-A620-17B965A59F7A}" presName="Name17" presStyleLbl="parChTrans1D3" presStyleIdx="2" presStyleCnt="8"/>
      <dgm:spPr/>
      <dgm:t>
        <a:bodyPr/>
        <a:lstStyle/>
        <a:p>
          <a:endParaRPr lang="id-ID"/>
        </a:p>
      </dgm:t>
    </dgm:pt>
    <dgm:pt modelId="{AE5AE3A3-96E8-4D0D-AD27-B3F54EC0AEEC}" type="pres">
      <dgm:prSet presAssocID="{76A83CFD-BBDA-4015-86D6-1E04FCCA8DF0}" presName="hierRoot3" presStyleCnt="0"/>
      <dgm:spPr/>
    </dgm:pt>
    <dgm:pt modelId="{F40BAF37-CF21-4740-955A-FC26F2F7FE9B}" type="pres">
      <dgm:prSet presAssocID="{76A83CFD-BBDA-4015-86D6-1E04FCCA8DF0}" presName="composite3" presStyleCnt="0"/>
      <dgm:spPr/>
    </dgm:pt>
    <dgm:pt modelId="{45464724-7FD6-4D2B-AF7D-9E4F960DE21D}" type="pres">
      <dgm:prSet presAssocID="{76A83CFD-BBDA-4015-86D6-1E04FCCA8DF0}" presName="background3" presStyleLbl="node3" presStyleIdx="2" presStyleCnt="8"/>
      <dgm:spPr/>
    </dgm:pt>
    <dgm:pt modelId="{139000A3-DCE7-42C2-85D3-FA3088A44C17}" type="pres">
      <dgm:prSet presAssocID="{76A83CFD-BBDA-4015-86D6-1E04FCCA8DF0}" presName="text3" presStyleLbl="fgAcc3" presStyleIdx="2" presStyleCnt="8" custLinFactNeighborY="19902">
        <dgm:presLayoutVars>
          <dgm:chPref val="3"/>
        </dgm:presLayoutVars>
      </dgm:prSet>
      <dgm:spPr/>
      <dgm:t>
        <a:bodyPr/>
        <a:lstStyle/>
        <a:p>
          <a:endParaRPr lang="id-ID"/>
        </a:p>
      </dgm:t>
    </dgm:pt>
    <dgm:pt modelId="{1FE6CAE4-11F0-41D5-B5D6-D50E235A93BB}" type="pres">
      <dgm:prSet presAssocID="{76A83CFD-BBDA-4015-86D6-1E04FCCA8DF0}" presName="hierChild4" presStyleCnt="0"/>
      <dgm:spPr/>
    </dgm:pt>
    <dgm:pt modelId="{8E060924-B152-4F98-AAB1-806294F863CA}" type="pres">
      <dgm:prSet presAssocID="{5DFB733E-5230-4817-9026-11CB3413CA4B}" presName="Name17" presStyleLbl="parChTrans1D3" presStyleIdx="3" presStyleCnt="8"/>
      <dgm:spPr/>
      <dgm:t>
        <a:bodyPr/>
        <a:lstStyle/>
        <a:p>
          <a:endParaRPr lang="id-ID"/>
        </a:p>
      </dgm:t>
    </dgm:pt>
    <dgm:pt modelId="{4CA69660-5E37-4F32-8537-02C8057AF223}" type="pres">
      <dgm:prSet presAssocID="{479279E1-AA9C-4332-AFB5-3B470FC26ABD}" presName="hierRoot3" presStyleCnt="0"/>
      <dgm:spPr/>
    </dgm:pt>
    <dgm:pt modelId="{CE1F521A-7C4C-4633-8162-A103538FBCF1}" type="pres">
      <dgm:prSet presAssocID="{479279E1-AA9C-4332-AFB5-3B470FC26ABD}" presName="composite3" presStyleCnt="0"/>
      <dgm:spPr/>
    </dgm:pt>
    <dgm:pt modelId="{D0E0131D-F070-4CC9-BAB5-418586943C19}" type="pres">
      <dgm:prSet presAssocID="{479279E1-AA9C-4332-AFB5-3B470FC26ABD}" presName="background3" presStyleLbl="node3" presStyleIdx="3" presStyleCnt="8"/>
      <dgm:spPr/>
    </dgm:pt>
    <dgm:pt modelId="{B657262D-A16B-417F-A0CB-6576E9928593}" type="pres">
      <dgm:prSet presAssocID="{479279E1-AA9C-4332-AFB5-3B470FC26ABD}" presName="text3" presStyleLbl="fgAcc3" presStyleIdx="3" presStyleCnt="8" custLinFactNeighborY="19902">
        <dgm:presLayoutVars>
          <dgm:chPref val="3"/>
        </dgm:presLayoutVars>
      </dgm:prSet>
      <dgm:spPr/>
      <dgm:t>
        <a:bodyPr/>
        <a:lstStyle/>
        <a:p>
          <a:endParaRPr lang="id-ID"/>
        </a:p>
      </dgm:t>
    </dgm:pt>
    <dgm:pt modelId="{D5346B78-4AD1-414A-81BB-3AFAA197E150}" type="pres">
      <dgm:prSet presAssocID="{479279E1-AA9C-4332-AFB5-3B470FC26ABD}" presName="hierChild4" presStyleCnt="0"/>
      <dgm:spPr/>
    </dgm:pt>
    <dgm:pt modelId="{0F399B7C-3A7E-48FE-BD38-C758A5310C92}" type="pres">
      <dgm:prSet presAssocID="{EA31C192-805D-4EBE-9898-FA787E1AA188}" presName="Name10" presStyleLbl="parChTrans1D2" presStyleIdx="2" presStyleCnt="4"/>
      <dgm:spPr/>
      <dgm:t>
        <a:bodyPr/>
        <a:lstStyle/>
        <a:p>
          <a:endParaRPr lang="id-ID"/>
        </a:p>
      </dgm:t>
    </dgm:pt>
    <dgm:pt modelId="{B5AA9717-93AD-4CA4-8110-FF87B989EDE1}" type="pres">
      <dgm:prSet presAssocID="{C2C3E4BB-0D5D-4FDB-8A22-6A583D04FCFF}" presName="hierRoot2" presStyleCnt="0"/>
      <dgm:spPr/>
    </dgm:pt>
    <dgm:pt modelId="{9495D7A1-1B6C-4F63-9BF2-53A24DE61B0B}" type="pres">
      <dgm:prSet presAssocID="{C2C3E4BB-0D5D-4FDB-8A22-6A583D04FCFF}" presName="composite2" presStyleCnt="0"/>
      <dgm:spPr/>
    </dgm:pt>
    <dgm:pt modelId="{02F7605F-D440-4B5A-B476-489FD1C9777A}" type="pres">
      <dgm:prSet presAssocID="{C2C3E4BB-0D5D-4FDB-8A22-6A583D04FCFF}" presName="background2" presStyleLbl="node2" presStyleIdx="2" presStyleCnt="4"/>
      <dgm:spPr/>
    </dgm:pt>
    <dgm:pt modelId="{6A9D266C-AE49-4E06-AE4C-5F53DE13373F}" type="pres">
      <dgm:prSet presAssocID="{C2C3E4BB-0D5D-4FDB-8A22-6A583D04FCFF}" presName="text2" presStyleLbl="fgAcc2" presStyleIdx="2" presStyleCnt="4">
        <dgm:presLayoutVars>
          <dgm:chPref val="3"/>
        </dgm:presLayoutVars>
      </dgm:prSet>
      <dgm:spPr/>
      <dgm:t>
        <a:bodyPr/>
        <a:lstStyle/>
        <a:p>
          <a:endParaRPr lang="id-ID"/>
        </a:p>
      </dgm:t>
    </dgm:pt>
    <dgm:pt modelId="{999DA8C2-9992-4ACF-9414-4031657A5868}" type="pres">
      <dgm:prSet presAssocID="{C2C3E4BB-0D5D-4FDB-8A22-6A583D04FCFF}" presName="hierChild3" presStyleCnt="0"/>
      <dgm:spPr/>
    </dgm:pt>
    <dgm:pt modelId="{53574E85-CF64-4951-9DA5-EAA1EBFD6C16}" type="pres">
      <dgm:prSet presAssocID="{1799D4B0-F1C3-49C8-9B88-5863F87F55C9}" presName="Name17" presStyleLbl="parChTrans1D3" presStyleIdx="4" presStyleCnt="8"/>
      <dgm:spPr/>
      <dgm:t>
        <a:bodyPr/>
        <a:lstStyle/>
        <a:p>
          <a:endParaRPr lang="id-ID"/>
        </a:p>
      </dgm:t>
    </dgm:pt>
    <dgm:pt modelId="{FDFB88CA-4FB6-4BD6-AEC7-61468029E8D2}" type="pres">
      <dgm:prSet presAssocID="{83303801-D876-42ED-9A28-0CF92A7CACD7}" presName="hierRoot3" presStyleCnt="0"/>
      <dgm:spPr/>
    </dgm:pt>
    <dgm:pt modelId="{2473A0A7-DD39-426D-AE20-B7FEF9D86912}" type="pres">
      <dgm:prSet presAssocID="{83303801-D876-42ED-9A28-0CF92A7CACD7}" presName="composite3" presStyleCnt="0"/>
      <dgm:spPr/>
    </dgm:pt>
    <dgm:pt modelId="{AACAF289-624C-4323-846F-7C7F10661793}" type="pres">
      <dgm:prSet presAssocID="{83303801-D876-42ED-9A28-0CF92A7CACD7}" presName="background3" presStyleLbl="node3" presStyleIdx="4" presStyleCnt="8"/>
      <dgm:spPr/>
    </dgm:pt>
    <dgm:pt modelId="{010A1CE8-66B1-4B2E-99B2-D7F09B477B70}" type="pres">
      <dgm:prSet presAssocID="{83303801-D876-42ED-9A28-0CF92A7CACD7}" presName="text3" presStyleLbl="fgAcc3" presStyleIdx="4" presStyleCnt="8" custLinFactNeighborY="19902">
        <dgm:presLayoutVars>
          <dgm:chPref val="3"/>
        </dgm:presLayoutVars>
      </dgm:prSet>
      <dgm:spPr/>
      <dgm:t>
        <a:bodyPr/>
        <a:lstStyle/>
        <a:p>
          <a:endParaRPr lang="id-ID"/>
        </a:p>
      </dgm:t>
    </dgm:pt>
    <dgm:pt modelId="{E0CDDDDE-6091-4E27-9C1C-094C7E07C41B}" type="pres">
      <dgm:prSet presAssocID="{83303801-D876-42ED-9A28-0CF92A7CACD7}" presName="hierChild4" presStyleCnt="0"/>
      <dgm:spPr/>
    </dgm:pt>
    <dgm:pt modelId="{C2318DF5-BD4F-4CC8-BBC0-F7B49023C76F}" type="pres">
      <dgm:prSet presAssocID="{7B2C7847-FEA2-4CF9-B5F6-820D9832B783}" presName="Name17" presStyleLbl="parChTrans1D3" presStyleIdx="5" presStyleCnt="8"/>
      <dgm:spPr/>
      <dgm:t>
        <a:bodyPr/>
        <a:lstStyle/>
        <a:p>
          <a:endParaRPr lang="id-ID"/>
        </a:p>
      </dgm:t>
    </dgm:pt>
    <dgm:pt modelId="{22D5DA5E-2F26-47F1-AE47-22A09DB7EAF2}" type="pres">
      <dgm:prSet presAssocID="{9EEE7915-0DAD-45FE-A518-523C060F4531}" presName="hierRoot3" presStyleCnt="0"/>
      <dgm:spPr/>
    </dgm:pt>
    <dgm:pt modelId="{DFAC8C08-5EE6-4D7C-B7A4-181BF1C5539A}" type="pres">
      <dgm:prSet presAssocID="{9EEE7915-0DAD-45FE-A518-523C060F4531}" presName="composite3" presStyleCnt="0"/>
      <dgm:spPr/>
    </dgm:pt>
    <dgm:pt modelId="{E6C57F37-2C10-475F-8366-53F7C6461BD3}" type="pres">
      <dgm:prSet presAssocID="{9EEE7915-0DAD-45FE-A518-523C060F4531}" presName="background3" presStyleLbl="node3" presStyleIdx="5" presStyleCnt="8"/>
      <dgm:spPr/>
    </dgm:pt>
    <dgm:pt modelId="{077651FB-5B37-40F9-BCC3-FBE7E58938E5}" type="pres">
      <dgm:prSet presAssocID="{9EEE7915-0DAD-45FE-A518-523C060F4531}" presName="text3" presStyleLbl="fgAcc3" presStyleIdx="5" presStyleCnt="8" custLinFactNeighborY="19902">
        <dgm:presLayoutVars>
          <dgm:chPref val="3"/>
        </dgm:presLayoutVars>
      </dgm:prSet>
      <dgm:spPr/>
      <dgm:t>
        <a:bodyPr/>
        <a:lstStyle/>
        <a:p>
          <a:endParaRPr lang="id-ID"/>
        </a:p>
      </dgm:t>
    </dgm:pt>
    <dgm:pt modelId="{4F3885D4-8186-41F0-B69B-AC768AD0DA77}" type="pres">
      <dgm:prSet presAssocID="{9EEE7915-0DAD-45FE-A518-523C060F4531}" presName="hierChild4" presStyleCnt="0"/>
      <dgm:spPr/>
    </dgm:pt>
    <dgm:pt modelId="{3A6A3EE7-B80B-4801-AEFD-B5190FD59727}" type="pres">
      <dgm:prSet presAssocID="{55CA9914-BCA2-41B1-88CD-255C5FC998BF}" presName="Name10" presStyleLbl="parChTrans1D2" presStyleIdx="3" presStyleCnt="4"/>
      <dgm:spPr/>
      <dgm:t>
        <a:bodyPr/>
        <a:lstStyle/>
        <a:p>
          <a:endParaRPr lang="id-ID"/>
        </a:p>
      </dgm:t>
    </dgm:pt>
    <dgm:pt modelId="{F6E5FC6B-BF3E-415D-A4B1-5A1E32463ADA}" type="pres">
      <dgm:prSet presAssocID="{0C3937DB-842E-4FB8-BA1C-5E19D10F0741}" presName="hierRoot2" presStyleCnt="0"/>
      <dgm:spPr/>
    </dgm:pt>
    <dgm:pt modelId="{5A3118F3-07F4-4B58-8FED-0E5DBD600154}" type="pres">
      <dgm:prSet presAssocID="{0C3937DB-842E-4FB8-BA1C-5E19D10F0741}" presName="composite2" presStyleCnt="0"/>
      <dgm:spPr/>
    </dgm:pt>
    <dgm:pt modelId="{5316909D-6F6D-4711-870B-530832ACAE15}" type="pres">
      <dgm:prSet presAssocID="{0C3937DB-842E-4FB8-BA1C-5E19D10F0741}" presName="background2" presStyleLbl="node2" presStyleIdx="3" presStyleCnt="4"/>
      <dgm:spPr/>
      <dgm:t>
        <a:bodyPr/>
        <a:lstStyle/>
        <a:p>
          <a:endParaRPr lang="id-ID"/>
        </a:p>
      </dgm:t>
    </dgm:pt>
    <dgm:pt modelId="{17AE0C6C-BE83-4737-B3A2-32B8F6ECCB53}" type="pres">
      <dgm:prSet presAssocID="{0C3937DB-842E-4FB8-BA1C-5E19D10F0741}" presName="text2" presStyleLbl="fgAcc2" presStyleIdx="3" presStyleCnt="4">
        <dgm:presLayoutVars>
          <dgm:chPref val="3"/>
        </dgm:presLayoutVars>
      </dgm:prSet>
      <dgm:spPr/>
      <dgm:t>
        <a:bodyPr/>
        <a:lstStyle/>
        <a:p>
          <a:endParaRPr lang="id-ID"/>
        </a:p>
      </dgm:t>
    </dgm:pt>
    <dgm:pt modelId="{C63BDEE8-9D11-42BC-B720-F2440A1CA1D4}" type="pres">
      <dgm:prSet presAssocID="{0C3937DB-842E-4FB8-BA1C-5E19D10F0741}" presName="hierChild3" presStyleCnt="0"/>
      <dgm:spPr/>
    </dgm:pt>
    <dgm:pt modelId="{148807B0-3771-4EED-B105-FA352B135C7F}" type="pres">
      <dgm:prSet presAssocID="{18820C67-D7E7-492D-8491-E8E5F3966AEC}" presName="Name17" presStyleLbl="parChTrans1D3" presStyleIdx="6" presStyleCnt="8"/>
      <dgm:spPr/>
      <dgm:t>
        <a:bodyPr/>
        <a:lstStyle/>
        <a:p>
          <a:endParaRPr lang="id-ID"/>
        </a:p>
      </dgm:t>
    </dgm:pt>
    <dgm:pt modelId="{993C1A3C-3647-4599-8498-F8EA33D2666D}" type="pres">
      <dgm:prSet presAssocID="{96EAE3DC-3060-46CF-92D5-FCCA1112B064}" presName="hierRoot3" presStyleCnt="0"/>
      <dgm:spPr/>
    </dgm:pt>
    <dgm:pt modelId="{74AE25FD-FF14-4B37-99BB-9B28DC6D70F9}" type="pres">
      <dgm:prSet presAssocID="{96EAE3DC-3060-46CF-92D5-FCCA1112B064}" presName="composite3" presStyleCnt="0"/>
      <dgm:spPr/>
    </dgm:pt>
    <dgm:pt modelId="{D113D3E0-AF39-4848-BEDA-B5E55A338C74}" type="pres">
      <dgm:prSet presAssocID="{96EAE3DC-3060-46CF-92D5-FCCA1112B064}" presName="background3" presStyleLbl="node3" presStyleIdx="6" presStyleCnt="8"/>
      <dgm:spPr/>
    </dgm:pt>
    <dgm:pt modelId="{63A6A607-31B3-44F3-9E00-DD0873AD85E5}" type="pres">
      <dgm:prSet presAssocID="{96EAE3DC-3060-46CF-92D5-FCCA1112B064}" presName="text3" presStyleLbl="fgAcc3" presStyleIdx="6" presStyleCnt="8" custLinFactNeighborY="19902">
        <dgm:presLayoutVars>
          <dgm:chPref val="3"/>
        </dgm:presLayoutVars>
      </dgm:prSet>
      <dgm:spPr/>
      <dgm:t>
        <a:bodyPr/>
        <a:lstStyle/>
        <a:p>
          <a:endParaRPr lang="id-ID"/>
        </a:p>
      </dgm:t>
    </dgm:pt>
    <dgm:pt modelId="{A45C9B67-0700-4A5A-9FD8-6EA85411B7EF}" type="pres">
      <dgm:prSet presAssocID="{96EAE3DC-3060-46CF-92D5-FCCA1112B064}" presName="hierChild4" presStyleCnt="0"/>
      <dgm:spPr/>
    </dgm:pt>
    <dgm:pt modelId="{4FE857BB-E2FE-4E6B-B113-0855224D5009}" type="pres">
      <dgm:prSet presAssocID="{00FA02D2-087F-4B8E-82D6-1EF17797B588}" presName="Name17" presStyleLbl="parChTrans1D3" presStyleIdx="7" presStyleCnt="8"/>
      <dgm:spPr/>
      <dgm:t>
        <a:bodyPr/>
        <a:lstStyle/>
        <a:p>
          <a:endParaRPr lang="id-ID"/>
        </a:p>
      </dgm:t>
    </dgm:pt>
    <dgm:pt modelId="{F973CDD9-260F-45BC-BC56-7C9B38A6E004}" type="pres">
      <dgm:prSet presAssocID="{A83324D6-0EBA-4298-B1C2-717D25D8B3D1}" presName="hierRoot3" presStyleCnt="0"/>
      <dgm:spPr/>
    </dgm:pt>
    <dgm:pt modelId="{3FB2169B-199E-4B74-AE19-29D4A3549CEF}" type="pres">
      <dgm:prSet presAssocID="{A83324D6-0EBA-4298-B1C2-717D25D8B3D1}" presName="composite3" presStyleCnt="0"/>
      <dgm:spPr/>
    </dgm:pt>
    <dgm:pt modelId="{C3B5DF93-6E32-4F05-97C6-4D91C08D2ACB}" type="pres">
      <dgm:prSet presAssocID="{A83324D6-0EBA-4298-B1C2-717D25D8B3D1}" presName="background3" presStyleLbl="node3" presStyleIdx="7" presStyleCnt="8"/>
      <dgm:spPr/>
    </dgm:pt>
    <dgm:pt modelId="{F8D4F982-EE75-4350-B39D-E3C8362C46FA}" type="pres">
      <dgm:prSet presAssocID="{A83324D6-0EBA-4298-B1C2-717D25D8B3D1}" presName="text3" presStyleLbl="fgAcc3" presStyleIdx="7" presStyleCnt="8" custLinFactNeighborY="19902">
        <dgm:presLayoutVars>
          <dgm:chPref val="3"/>
        </dgm:presLayoutVars>
      </dgm:prSet>
      <dgm:spPr/>
      <dgm:t>
        <a:bodyPr/>
        <a:lstStyle/>
        <a:p>
          <a:endParaRPr lang="id-ID"/>
        </a:p>
      </dgm:t>
    </dgm:pt>
    <dgm:pt modelId="{E2C69534-094F-4594-AC2A-3F98D74D7683}" type="pres">
      <dgm:prSet presAssocID="{A83324D6-0EBA-4298-B1C2-717D25D8B3D1}" presName="hierChild4" presStyleCnt="0"/>
      <dgm:spPr/>
    </dgm:pt>
  </dgm:ptLst>
  <dgm:cxnLst>
    <dgm:cxn modelId="{3EBE66C2-8335-4B44-8548-89ABFC6A5DC0}" type="presOf" srcId="{0C3937DB-842E-4FB8-BA1C-5E19D10F0741}" destId="{17AE0C6C-BE83-4737-B3A2-32B8F6ECCB53}" srcOrd="0" destOrd="0" presId="urn:microsoft.com/office/officeart/2005/8/layout/hierarchy1"/>
    <dgm:cxn modelId="{06017C56-DE51-4B50-9D40-2C5A29F7CB8B}" srcId="{C8A32B4B-9608-49FA-8887-DE98D3AB3E7A}" destId="{0C3937DB-842E-4FB8-BA1C-5E19D10F0741}" srcOrd="3" destOrd="0" parTransId="{55CA9914-BCA2-41B1-88CD-255C5FC998BF}" sibTransId="{3CFD2526-20C5-4F4D-83B3-A022DA5A83EC}"/>
    <dgm:cxn modelId="{DA1FDBF1-E26E-495C-820D-2D7A958D4C3D}" type="presOf" srcId="{ABF9DCCB-96AA-4718-A620-17B965A59F7A}" destId="{63DDD0F2-74A8-4C32-AA57-7416CC229931}" srcOrd="0" destOrd="0" presId="urn:microsoft.com/office/officeart/2005/8/layout/hierarchy1"/>
    <dgm:cxn modelId="{B0EABC54-0F2F-487E-BFF9-53CEC822052A}" type="presOf" srcId="{A83324D6-0EBA-4298-B1C2-717D25D8B3D1}" destId="{F8D4F982-EE75-4350-B39D-E3C8362C46FA}" srcOrd="0" destOrd="0" presId="urn:microsoft.com/office/officeart/2005/8/layout/hierarchy1"/>
    <dgm:cxn modelId="{4CFD4D0E-F2C2-4081-8EA5-89493BF4D0E5}" type="presOf" srcId="{695E7A3C-97DF-4C97-B303-6E43C9D4FEE7}" destId="{C1ED28EC-49D2-486B-9C7D-CC05F0416017}" srcOrd="0" destOrd="0" presId="urn:microsoft.com/office/officeart/2005/8/layout/hierarchy1"/>
    <dgm:cxn modelId="{FE8AEC82-4825-4BFA-A8D7-151AFE9C8EA5}" srcId="{0C3937DB-842E-4FB8-BA1C-5E19D10F0741}" destId="{96EAE3DC-3060-46CF-92D5-FCCA1112B064}" srcOrd="0" destOrd="0" parTransId="{18820C67-D7E7-492D-8491-E8E5F3966AEC}" sibTransId="{03CB65F9-E82A-4058-BEC2-4F675C7067B1}"/>
    <dgm:cxn modelId="{68FAFE55-A722-4C9F-BB4A-B3E17735171C}" type="presOf" srcId="{55CA9914-BCA2-41B1-88CD-255C5FC998BF}" destId="{3A6A3EE7-B80B-4801-AEFD-B5190FD59727}" srcOrd="0" destOrd="0" presId="urn:microsoft.com/office/officeart/2005/8/layout/hierarchy1"/>
    <dgm:cxn modelId="{437AB717-3B43-4998-8AD2-F401B662CD51}" srcId="{1537E580-78C5-425A-A24D-4BEDC3A16714}" destId="{C8A32B4B-9608-49FA-8887-DE98D3AB3E7A}" srcOrd="0" destOrd="0" parTransId="{4A54ADA4-B595-4CEE-898E-601B1E8DD707}" sibTransId="{A8B3AD65-FC89-4CF5-B8BF-915A87A36875}"/>
    <dgm:cxn modelId="{26CBFCB6-44B6-42C1-9E2C-08E3BBB47C86}" type="presOf" srcId="{18820C67-D7E7-492D-8491-E8E5F3966AEC}" destId="{148807B0-3771-4EED-B105-FA352B135C7F}" srcOrd="0" destOrd="0" presId="urn:microsoft.com/office/officeart/2005/8/layout/hierarchy1"/>
    <dgm:cxn modelId="{2055DE0B-75AC-48EC-A364-502B2FF09C61}" type="presOf" srcId="{384E5512-6F70-4A82-901F-9CAE7667923C}" destId="{3B5F6C46-3A69-4965-B98E-850768EE50E6}" srcOrd="0" destOrd="0" presId="urn:microsoft.com/office/officeart/2005/8/layout/hierarchy1"/>
    <dgm:cxn modelId="{EA6C0FF9-629A-465D-BAA0-7DFCF36E1724}" type="presOf" srcId="{6E8F771F-278B-4B98-8358-34B122E7B89D}" destId="{C7632127-8F1C-4FAB-A9DA-ABE0B9213732}" srcOrd="0" destOrd="0" presId="urn:microsoft.com/office/officeart/2005/8/layout/hierarchy1"/>
    <dgm:cxn modelId="{CC4D8C70-7A60-4792-8C86-E35CB0A0AA1E}" srcId="{5365065B-22CA-4EF2-A08D-7A95C38EFDA6}" destId="{7C8ADCA8-3AFC-497A-AE85-88CD0C31E4A2}" srcOrd="1" destOrd="0" parTransId="{384E5512-6F70-4A82-901F-9CAE7667923C}" sibTransId="{492AB6ED-6DFB-44A0-829D-C59F491E15E1}"/>
    <dgm:cxn modelId="{17D38C87-2D3D-4D7A-9573-EA0E60328F48}" type="presOf" srcId="{EA31C192-805D-4EBE-9898-FA787E1AA188}" destId="{0F399B7C-3A7E-48FE-BD38-C758A5310C92}" srcOrd="0" destOrd="0" presId="urn:microsoft.com/office/officeart/2005/8/layout/hierarchy1"/>
    <dgm:cxn modelId="{9D264D97-CFD9-4AF1-AAFE-FB7B8FC22D79}" type="presOf" srcId="{5365065B-22CA-4EF2-A08D-7A95C38EFDA6}" destId="{2C10A2D0-D716-484B-BA7F-BBE746699345}" srcOrd="0" destOrd="0" presId="urn:microsoft.com/office/officeart/2005/8/layout/hierarchy1"/>
    <dgm:cxn modelId="{866661A7-198B-461B-97CD-1A0B84EA220D}" type="presOf" srcId="{00FA02D2-087F-4B8E-82D6-1EF17797B588}" destId="{4FE857BB-E2FE-4E6B-B113-0855224D5009}" srcOrd="0" destOrd="0" presId="urn:microsoft.com/office/officeart/2005/8/layout/hierarchy1"/>
    <dgm:cxn modelId="{E578353C-39BB-4123-96A4-385937FEF507}" srcId="{C2C3E4BB-0D5D-4FDB-8A22-6A583D04FCFF}" destId="{9EEE7915-0DAD-45FE-A518-523C060F4531}" srcOrd="1" destOrd="0" parTransId="{7B2C7847-FEA2-4CF9-B5F6-820D9832B783}" sibTransId="{48FDE801-18B2-4A3D-A34B-82A46BDB82DD}"/>
    <dgm:cxn modelId="{7E74B291-CA2E-4236-AC52-2A3D52CE71E5}" type="presOf" srcId="{76A83CFD-BBDA-4015-86D6-1E04FCCA8DF0}" destId="{139000A3-DCE7-42C2-85D3-FA3088A44C17}" srcOrd="0" destOrd="0" presId="urn:microsoft.com/office/officeart/2005/8/layout/hierarchy1"/>
    <dgm:cxn modelId="{211931F2-C74A-4590-B890-3115E0B5C6A4}" srcId="{C2C3E4BB-0D5D-4FDB-8A22-6A583D04FCFF}" destId="{83303801-D876-42ED-9A28-0CF92A7CACD7}" srcOrd="0" destOrd="0" parTransId="{1799D4B0-F1C3-49C8-9B88-5863F87F55C9}" sibTransId="{7E58662A-EB54-4A75-88C3-0912E282BF74}"/>
    <dgm:cxn modelId="{14D5F163-3D85-4CDD-944A-1D490AF66126}" srcId="{0C3937DB-842E-4FB8-BA1C-5E19D10F0741}" destId="{A83324D6-0EBA-4298-B1C2-717D25D8B3D1}" srcOrd="1" destOrd="0" parTransId="{00FA02D2-087F-4B8E-82D6-1EF17797B588}" sibTransId="{0AD2635B-0654-40EB-851B-7658EBF0DE5B}"/>
    <dgm:cxn modelId="{5AD8E04C-C365-498B-B550-559D733972F4}" type="presOf" srcId="{7059EE2C-1C6B-4FB5-A977-BD762978F918}" destId="{E8C191E7-E852-40EA-9E9F-88DF6DFA7C1D}" srcOrd="0" destOrd="0" presId="urn:microsoft.com/office/officeart/2005/8/layout/hierarchy1"/>
    <dgm:cxn modelId="{10E437C6-A3B0-4218-860A-AE9B52197854}" type="presOf" srcId="{C8A32B4B-9608-49FA-8887-DE98D3AB3E7A}" destId="{05D99BBD-D7F6-4998-92AA-F0E703745642}" srcOrd="0" destOrd="0" presId="urn:microsoft.com/office/officeart/2005/8/layout/hierarchy1"/>
    <dgm:cxn modelId="{0FB62E21-68FD-4734-8C00-67324813E416}" type="presOf" srcId="{C2C3E4BB-0D5D-4FDB-8A22-6A583D04FCFF}" destId="{6A9D266C-AE49-4E06-AE4C-5F53DE13373F}" srcOrd="0" destOrd="0" presId="urn:microsoft.com/office/officeart/2005/8/layout/hierarchy1"/>
    <dgm:cxn modelId="{29251BBD-1067-464E-A648-7E165B6D0B2B}" type="presOf" srcId="{4941926D-1612-4DF6-9AC4-346A59129E31}" destId="{BA3DB010-7ED7-4321-9A93-8090A5A5911A}" srcOrd="0" destOrd="0" presId="urn:microsoft.com/office/officeart/2005/8/layout/hierarchy1"/>
    <dgm:cxn modelId="{3C887A57-C31D-4176-81A4-55B5C6612207}" type="presOf" srcId="{7F5704BE-261A-4FB4-B021-23256A9C15E2}" destId="{CC261F06-632A-45DF-9A25-84A5BF986B5D}" srcOrd="0" destOrd="0" presId="urn:microsoft.com/office/officeart/2005/8/layout/hierarchy1"/>
    <dgm:cxn modelId="{C1AC302C-73DF-4027-93FA-BEF58BAAF045}" srcId="{C8A32B4B-9608-49FA-8887-DE98D3AB3E7A}" destId="{C2C3E4BB-0D5D-4FDB-8A22-6A583D04FCFF}" srcOrd="2" destOrd="0" parTransId="{EA31C192-805D-4EBE-9898-FA787E1AA188}" sibTransId="{3E401FB5-8183-45AB-8311-109581881CCC}"/>
    <dgm:cxn modelId="{02A80695-1B21-4B88-80DC-64A74F66BBC3}" srcId="{C8A32B4B-9608-49FA-8887-DE98D3AB3E7A}" destId="{5365065B-22CA-4EF2-A08D-7A95C38EFDA6}" srcOrd="0" destOrd="0" parTransId="{695E7A3C-97DF-4C97-B303-6E43C9D4FEE7}" sibTransId="{463879E3-B942-40D1-A37D-25F7CED3474D}"/>
    <dgm:cxn modelId="{F7FEFF0E-360B-49F8-AC76-A9220BBC4691}" srcId="{7059EE2C-1C6B-4FB5-A977-BD762978F918}" destId="{76A83CFD-BBDA-4015-86D6-1E04FCCA8DF0}" srcOrd="0" destOrd="0" parTransId="{ABF9DCCB-96AA-4718-A620-17B965A59F7A}" sibTransId="{E34B08C3-2477-447B-9C43-57B5FD9CE8FC}"/>
    <dgm:cxn modelId="{8157E59C-F843-480C-8D71-AD498C83ED2C}" srcId="{5365065B-22CA-4EF2-A08D-7A95C38EFDA6}" destId="{4941926D-1612-4DF6-9AC4-346A59129E31}" srcOrd="0" destOrd="0" parTransId="{7F5704BE-261A-4FB4-B021-23256A9C15E2}" sibTransId="{E0E16536-6FB4-4946-AEFA-32D12A586248}"/>
    <dgm:cxn modelId="{C1619A90-7F18-4740-B2B2-43D0DBD2B459}" type="presOf" srcId="{96EAE3DC-3060-46CF-92D5-FCCA1112B064}" destId="{63A6A607-31B3-44F3-9E00-DD0873AD85E5}" srcOrd="0" destOrd="0" presId="urn:microsoft.com/office/officeart/2005/8/layout/hierarchy1"/>
    <dgm:cxn modelId="{CD84C848-4F2A-4C15-AA4B-C41FDBD58E51}" srcId="{7059EE2C-1C6B-4FB5-A977-BD762978F918}" destId="{479279E1-AA9C-4332-AFB5-3B470FC26ABD}" srcOrd="1" destOrd="0" parTransId="{5DFB733E-5230-4817-9026-11CB3413CA4B}" sibTransId="{52C31BAA-B6CF-40AB-9B21-B478F37112EC}"/>
    <dgm:cxn modelId="{969D9290-2A5F-4F57-9066-D2C8FC3C5B70}" type="presOf" srcId="{1799D4B0-F1C3-49C8-9B88-5863F87F55C9}" destId="{53574E85-CF64-4951-9DA5-EAA1EBFD6C16}" srcOrd="0" destOrd="0" presId="urn:microsoft.com/office/officeart/2005/8/layout/hierarchy1"/>
    <dgm:cxn modelId="{3EDA28B6-B30F-4484-ABBA-F189C0ED9B8E}" srcId="{C8A32B4B-9608-49FA-8887-DE98D3AB3E7A}" destId="{7059EE2C-1C6B-4FB5-A977-BD762978F918}" srcOrd="1" destOrd="0" parTransId="{6E8F771F-278B-4B98-8358-34B122E7B89D}" sibTransId="{79D8232B-26B7-46D7-B42D-9E47C9B078AB}"/>
    <dgm:cxn modelId="{AC420B5F-0298-4518-A3E7-424A3F4A7FF6}" type="presOf" srcId="{5DFB733E-5230-4817-9026-11CB3413CA4B}" destId="{8E060924-B152-4F98-AAB1-806294F863CA}" srcOrd="0" destOrd="0" presId="urn:microsoft.com/office/officeart/2005/8/layout/hierarchy1"/>
    <dgm:cxn modelId="{45D18C5D-027F-4F2A-9802-CEBD3521F06A}" type="presOf" srcId="{83303801-D876-42ED-9A28-0CF92A7CACD7}" destId="{010A1CE8-66B1-4B2E-99B2-D7F09B477B70}" srcOrd="0" destOrd="0" presId="urn:microsoft.com/office/officeart/2005/8/layout/hierarchy1"/>
    <dgm:cxn modelId="{E164D120-685B-4198-B5B4-8CB820D052C4}" type="presOf" srcId="{9EEE7915-0DAD-45FE-A518-523C060F4531}" destId="{077651FB-5B37-40F9-BCC3-FBE7E58938E5}" srcOrd="0" destOrd="0" presId="urn:microsoft.com/office/officeart/2005/8/layout/hierarchy1"/>
    <dgm:cxn modelId="{98D5B8DC-3288-4FCA-B463-AA89DD872785}" type="presOf" srcId="{1537E580-78C5-425A-A24D-4BEDC3A16714}" destId="{095196A1-259A-44FD-AE91-A2EB403C015D}" srcOrd="0" destOrd="0" presId="urn:microsoft.com/office/officeart/2005/8/layout/hierarchy1"/>
    <dgm:cxn modelId="{159404ED-F4D1-4817-A88A-A871F979F91D}" type="presOf" srcId="{7C8ADCA8-3AFC-497A-AE85-88CD0C31E4A2}" destId="{B955A859-0C20-47D9-90F8-7D8654B10EA8}" srcOrd="0" destOrd="0" presId="urn:microsoft.com/office/officeart/2005/8/layout/hierarchy1"/>
    <dgm:cxn modelId="{8CB6EDD2-872C-4F09-AE0F-33C42AA2AB58}" type="presOf" srcId="{479279E1-AA9C-4332-AFB5-3B470FC26ABD}" destId="{B657262D-A16B-417F-A0CB-6576E9928593}" srcOrd="0" destOrd="0" presId="urn:microsoft.com/office/officeart/2005/8/layout/hierarchy1"/>
    <dgm:cxn modelId="{FB4B1D2C-D2A3-428B-AC85-6FE75E2C10CD}" type="presOf" srcId="{7B2C7847-FEA2-4CF9-B5F6-820D9832B783}" destId="{C2318DF5-BD4F-4CC8-BBC0-F7B49023C76F}" srcOrd="0" destOrd="0" presId="urn:microsoft.com/office/officeart/2005/8/layout/hierarchy1"/>
    <dgm:cxn modelId="{A0A6FB12-6F56-4FE3-A59E-D89D1C55C5C8}" type="presParOf" srcId="{095196A1-259A-44FD-AE91-A2EB403C015D}" destId="{FB5E7E78-111C-494A-AEA6-D0D92B17935A}" srcOrd="0" destOrd="0" presId="urn:microsoft.com/office/officeart/2005/8/layout/hierarchy1"/>
    <dgm:cxn modelId="{49F7C694-5162-4762-A679-0481C1681361}" type="presParOf" srcId="{FB5E7E78-111C-494A-AEA6-D0D92B17935A}" destId="{E12A472E-3B3F-4F9F-B95F-294132A246FA}" srcOrd="0" destOrd="0" presId="urn:microsoft.com/office/officeart/2005/8/layout/hierarchy1"/>
    <dgm:cxn modelId="{89780151-264A-47E7-9CCD-ABBBBA98590D}" type="presParOf" srcId="{E12A472E-3B3F-4F9F-B95F-294132A246FA}" destId="{667A83E7-A1A4-4785-81E6-B5620D50B487}" srcOrd="0" destOrd="0" presId="urn:microsoft.com/office/officeart/2005/8/layout/hierarchy1"/>
    <dgm:cxn modelId="{05C1D358-FEEE-43F9-91D5-EDC4146D3924}" type="presParOf" srcId="{E12A472E-3B3F-4F9F-B95F-294132A246FA}" destId="{05D99BBD-D7F6-4998-92AA-F0E703745642}" srcOrd="1" destOrd="0" presId="urn:microsoft.com/office/officeart/2005/8/layout/hierarchy1"/>
    <dgm:cxn modelId="{684F01E2-C893-45BD-A62C-E4969C129663}" type="presParOf" srcId="{FB5E7E78-111C-494A-AEA6-D0D92B17935A}" destId="{B028A189-8273-4883-B02E-2FA109FAEC7E}" srcOrd="1" destOrd="0" presId="urn:microsoft.com/office/officeart/2005/8/layout/hierarchy1"/>
    <dgm:cxn modelId="{6067F54E-3AF4-4234-8F71-2067680CC3CB}" type="presParOf" srcId="{B028A189-8273-4883-B02E-2FA109FAEC7E}" destId="{C1ED28EC-49D2-486B-9C7D-CC05F0416017}" srcOrd="0" destOrd="0" presId="urn:microsoft.com/office/officeart/2005/8/layout/hierarchy1"/>
    <dgm:cxn modelId="{170B04FE-6E5F-4C98-9F48-F366B37580AD}" type="presParOf" srcId="{B028A189-8273-4883-B02E-2FA109FAEC7E}" destId="{E18AD2F6-088E-42CC-A70D-41963125DF31}" srcOrd="1" destOrd="0" presId="urn:microsoft.com/office/officeart/2005/8/layout/hierarchy1"/>
    <dgm:cxn modelId="{FE9B96A7-D55D-4CDC-A48B-8C44372FA809}" type="presParOf" srcId="{E18AD2F6-088E-42CC-A70D-41963125DF31}" destId="{13E9D450-ED96-4FD5-B89B-1039F7C0B7EF}" srcOrd="0" destOrd="0" presId="urn:microsoft.com/office/officeart/2005/8/layout/hierarchy1"/>
    <dgm:cxn modelId="{27690BEB-CA56-49DC-BAF2-1871E60753D2}" type="presParOf" srcId="{13E9D450-ED96-4FD5-B89B-1039F7C0B7EF}" destId="{9ED5A82C-03E0-4D4C-BAB7-349235EE2311}" srcOrd="0" destOrd="0" presId="urn:microsoft.com/office/officeart/2005/8/layout/hierarchy1"/>
    <dgm:cxn modelId="{ECF61AA7-DF88-43A2-A079-B2F452EB2219}" type="presParOf" srcId="{13E9D450-ED96-4FD5-B89B-1039F7C0B7EF}" destId="{2C10A2D0-D716-484B-BA7F-BBE746699345}" srcOrd="1" destOrd="0" presId="urn:microsoft.com/office/officeart/2005/8/layout/hierarchy1"/>
    <dgm:cxn modelId="{F0F15DB5-EAAB-4D99-8F7C-77E2CF034D03}" type="presParOf" srcId="{E18AD2F6-088E-42CC-A70D-41963125DF31}" destId="{39BC4594-C4B0-4043-BF58-14CC9A44B92A}" srcOrd="1" destOrd="0" presId="urn:microsoft.com/office/officeart/2005/8/layout/hierarchy1"/>
    <dgm:cxn modelId="{80543FEF-0F8B-412F-B657-36363B6FE591}" type="presParOf" srcId="{39BC4594-C4B0-4043-BF58-14CC9A44B92A}" destId="{CC261F06-632A-45DF-9A25-84A5BF986B5D}" srcOrd="0" destOrd="0" presId="urn:microsoft.com/office/officeart/2005/8/layout/hierarchy1"/>
    <dgm:cxn modelId="{7B2FE3E8-96C9-48A2-8360-09411E51256B}" type="presParOf" srcId="{39BC4594-C4B0-4043-BF58-14CC9A44B92A}" destId="{BDF31CEA-1257-44CE-9240-9E140641F16E}" srcOrd="1" destOrd="0" presId="urn:microsoft.com/office/officeart/2005/8/layout/hierarchy1"/>
    <dgm:cxn modelId="{CED8BF0E-D9D1-4505-A822-4866C1C233D6}" type="presParOf" srcId="{BDF31CEA-1257-44CE-9240-9E140641F16E}" destId="{5D13939D-90AB-41AA-A9BA-B5A8FD726167}" srcOrd="0" destOrd="0" presId="urn:microsoft.com/office/officeart/2005/8/layout/hierarchy1"/>
    <dgm:cxn modelId="{B9C48A7A-5DAB-45BB-BFD6-61476F139C95}" type="presParOf" srcId="{5D13939D-90AB-41AA-A9BA-B5A8FD726167}" destId="{38B8E2C2-0E17-401A-96EE-FC278F643287}" srcOrd="0" destOrd="0" presId="urn:microsoft.com/office/officeart/2005/8/layout/hierarchy1"/>
    <dgm:cxn modelId="{AF003129-B26E-4F05-955E-E8E1440BCC54}" type="presParOf" srcId="{5D13939D-90AB-41AA-A9BA-B5A8FD726167}" destId="{BA3DB010-7ED7-4321-9A93-8090A5A5911A}" srcOrd="1" destOrd="0" presId="urn:microsoft.com/office/officeart/2005/8/layout/hierarchy1"/>
    <dgm:cxn modelId="{D08D361F-BDA0-475D-9F52-0AA8DE5A4C64}" type="presParOf" srcId="{BDF31CEA-1257-44CE-9240-9E140641F16E}" destId="{FEF18BD5-DC7B-47C9-8339-ED3ECE653F10}" srcOrd="1" destOrd="0" presId="urn:microsoft.com/office/officeart/2005/8/layout/hierarchy1"/>
    <dgm:cxn modelId="{24C2BC4C-9AC9-4B05-BC17-27E2166C9A45}" type="presParOf" srcId="{39BC4594-C4B0-4043-BF58-14CC9A44B92A}" destId="{3B5F6C46-3A69-4965-B98E-850768EE50E6}" srcOrd="2" destOrd="0" presId="urn:microsoft.com/office/officeart/2005/8/layout/hierarchy1"/>
    <dgm:cxn modelId="{923A2A18-8901-4850-8615-FF909AEDE764}" type="presParOf" srcId="{39BC4594-C4B0-4043-BF58-14CC9A44B92A}" destId="{DBCCA3FC-E2B3-41CD-A265-CEF0DD5F1A0C}" srcOrd="3" destOrd="0" presId="urn:microsoft.com/office/officeart/2005/8/layout/hierarchy1"/>
    <dgm:cxn modelId="{F47648C5-DEFB-4888-B471-56FEFAE3A872}" type="presParOf" srcId="{DBCCA3FC-E2B3-41CD-A265-CEF0DD5F1A0C}" destId="{11C9E5A9-9EAB-4DEF-BC54-E400425BDA7C}" srcOrd="0" destOrd="0" presId="urn:microsoft.com/office/officeart/2005/8/layout/hierarchy1"/>
    <dgm:cxn modelId="{147E7C50-ECC8-4B7F-94D7-536D632D7699}" type="presParOf" srcId="{11C9E5A9-9EAB-4DEF-BC54-E400425BDA7C}" destId="{23FB7E3A-0B07-4381-8F01-AF80D4CD2A79}" srcOrd="0" destOrd="0" presId="urn:microsoft.com/office/officeart/2005/8/layout/hierarchy1"/>
    <dgm:cxn modelId="{3DD98655-E93A-47F5-82D7-30DF2A429F17}" type="presParOf" srcId="{11C9E5A9-9EAB-4DEF-BC54-E400425BDA7C}" destId="{B955A859-0C20-47D9-90F8-7D8654B10EA8}" srcOrd="1" destOrd="0" presId="urn:microsoft.com/office/officeart/2005/8/layout/hierarchy1"/>
    <dgm:cxn modelId="{0C60BDAC-09A9-47D1-A20D-75EEB9E7F2C3}" type="presParOf" srcId="{DBCCA3FC-E2B3-41CD-A265-CEF0DD5F1A0C}" destId="{9C4F0F7E-F4C5-4D74-AEA7-94629E71C204}" srcOrd="1" destOrd="0" presId="urn:microsoft.com/office/officeart/2005/8/layout/hierarchy1"/>
    <dgm:cxn modelId="{A25292FB-DF25-4836-8149-4FA7EBF5F058}" type="presParOf" srcId="{B028A189-8273-4883-B02E-2FA109FAEC7E}" destId="{C7632127-8F1C-4FAB-A9DA-ABE0B9213732}" srcOrd="2" destOrd="0" presId="urn:microsoft.com/office/officeart/2005/8/layout/hierarchy1"/>
    <dgm:cxn modelId="{74C5321B-F158-469A-8AE7-D84BF844676D}" type="presParOf" srcId="{B028A189-8273-4883-B02E-2FA109FAEC7E}" destId="{A6EAEF0C-CF3F-4B8C-98CA-FF818FB6608E}" srcOrd="3" destOrd="0" presId="urn:microsoft.com/office/officeart/2005/8/layout/hierarchy1"/>
    <dgm:cxn modelId="{F0621F90-C6CB-4096-8735-8BDE2B0FE33F}" type="presParOf" srcId="{A6EAEF0C-CF3F-4B8C-98CA-FF818FB6608E}" destId="{826947B5-7A1E-4216-B149-F455824F280D}" srcOrd="0" destOrd="0" presId="urn:microsoft.com/office/officeart/2005/8/layout/hierarchy1"/>
    <dgm:cxn modelId="{A7FF1435-F2E9-4D4C-8922-8BEB2E4B083E}" type="presParOf" srcId="{826947B5-7A1E-4216-B149-F455824F280D}" destId="{35E0EC44-8A1B-4166-AC8C-C2ED59EF0F05}" srcOrd="0" destOrd="0" presId="urn:microsoft.com/office/officeart/2005/8/layout/hierarchy1"/>
    <dgm:cxn modelId="{0B018CB5-930E-4AC7-98F6-5A413BBD11FD}" type="presParOf" srcId="{826947B5-7A1E-4216-B149-F455824F280D}" destId="{E8C191E7-E852-40EA-9E9F-88DF6DFA7C1D}" srcOrd="1" destOrd="0" presId="urn:microsoft.com/office/officeart/2005/8/layout/hierarchy1"/>
    <dgm:cxn modelId="{D468359C-68C1-4719-97D5-B8FA91263EEC}" type="presParOf" srcId="{A6EAEF0C-CF3F-4B8C-98CA-FF818FB6608E}" destId="{C68A25E6-1E0E-426E-BBDE-2EE141A2467B}" srcOrd="1" destOrd="0" presId="urn:microsoft.com/office/officeart/2005/8/layout/hierarchy1"/>
    <dgm:cxn modelId="{535FE313-920E-4BFF-9B2A-E565FB058712}" type="presParOf" srcId="{C68A25E6-1E0E-426E-BBDE-2EE141A2467B}" destId="{63DDD0F2-74A8-4C32-AA57-7416CC229931}" srcOrd="0" destOrd="0" presId="urn:microsoft.com/office/officeart/2005/8/layout/hierarchy1"/>
    <dgm:cxn modelId="{648549CA-7894-482A-9380-A0BD887EBA04}" type="presParOf" srcId="{C68A25E6-1E0E-426E-BBDE-2EE141A2467B}" destId="{AE5AE3A3-96E8-4D0D-AD27-B3F54EC0AEEC}" srcOrd="1" destOrd="0" presId="urn:microsoft.com/office/officeart/2005/8/layout/hierarchy1"/>
    <dgm:cxn modelId="{2FEFEEAB-BE82-4356-BFCC-A03F2B66819C}" type="presParOf" srcId="{AE5AE3A3-96E8-4D0D-AD27-B3F54EC0AEEC}" destId="{F40BAF37-CF21-4740-955A-FC26F2F7FE9B}" srcOrd="0" destOrd="0" presId="urn:microsoft.com/office/officeart/2005/8/layout/hierarchy1"/>
    <dgm:cxn modelId="{11005CA5-5A83-4111-850A-C73FF8FA29F4}" type="presParOf" srcId="{F40BAF37-CF21-4740-955A-FC26F2F7FE9B}" destId="{45464724-7FD6-4D2B-AF7D-9E4F960DE21D}" srcOrd="0" destOrd="0" presId="urn:microsoft.com/office/officeart/2005/8/layout/hierarchy1"/>
    <dgm:cxn modelId="{878EDDCF-B21E-4C2E-92C1-1DD9DB539224}" type="presParOf" srcId="{F40BAF37-CF21-4740-955A-FC26F2F7FE9B}" destId="{139000A3-DCE7-42C2-85D3-FA3088A44C17}" srcOrd="1" destOrd="0" presId="urn:microsoft.com/office/officeart/2005/8/layout/hierarchy1"/>
    <dgm:cxn modelId="{05576D92-8923-42A6-B9C6-8FA27BC9DE46}" type="presParOf" srcId="{AE5AE3A3-96E8-4D0D-AD27-B3F54EC0AEEC}" destId="{1FE6CAE4-11F0-41D5-B5D6-D50E235A93BB}" srcOrd="1" destOrd="0" presId="urn:microsoft.com/office/officeart/2005/8/layout/hierarchy1"/>
    <dgm:cxn modelId="{194F5636-F220-411B-B35E-139FD46C4719}" type="presParOf" srcId="{C68A25E6-1E0E-426E-BBDE-2EE141A2467B}" destId="{8E060924-B152-4F98-AAB1-806294F863CA}" srcOrd="2" destOrd="0" presId="urn:microsoft.com/office/officeart/2005/8/layout/hierarchy1"/>
    <dgm:cxn modelId="{6D3D0A35-00A2-4256-B9FC-15022A6006F1}" type="presParOf" srcId="{C68A25E6-1E0E-426E-BBDE-2EE141A2467B}" destId="{4CA69660-5E37-4F32-8537-02C8057AF223}" srcOrd="3" destOrd="0" presId="urn:microsoft.com/office/officeart/2005/8/layout/hierarchy1"/>
    <dgm:cxn modelId="{F93DB5C3-7EDA-4308-820E-EADA196E1767}" type="presParOf" srcId="{4CA69660-5E37-4F32-8537-02C8057AF223}" destId="{CE1F521A-7C4C-4633-8162-A103538FBCF1}" srcOrd="0" destOrd="0" presId="urn:microsoft.com/office/officeart/2005/8/layout/hierarchy1"/>
    <dgm:cxn modelId="{26D4B8F5-48BA-46BC-B0D2-7ED30FADC7B1}" type="presParOf" srcId="{CE1F521A-7C4C-4633-8162-A103538FBCF1}" destId="{D0E0131D-F070-4CC9-BAB5-418586943C19}" srcOrd="0" destOrd="0" presId="urn:microsoft.com/office/officeart/2005/8/layout/hierarchy1"/>
    <dgm:cxn modelId="{752574D1-70D1-483F-8663-7CED9F4C8932}" type="presParOf" srcId="{CE1F521A-7C4C-4633-8162-A103538FBCF1}" destId="{B657262D-A16B-417F-A0CB-6576E9928593}" srcOrd="1" destOrd="0" presId="urn:microsoft.com/office/officeart/2005/8/layout/hierarchy1"/>
    <dgm:cxn modelId="{47C5631B-BB4F-491C-A501-84C4E06E2E32}" type="presParOf" srcId="{4CA69660-5E37-4F32-8537-02C8057AF223}" destId="{D5346B78-4AD1-414A-81BB-3AFAA197E150}" srcOrd="1" destOrd="0" presId="urn:microsoft.com/office/officeart/2005/8/layout/hierarchy1"/>
    <dgm:cxn modelId="{A61EFD47-E231-49D7-96D2-6E43144315C8}" type="presParOf" srcId="{B028A189-8273-4883-B02E-2FA109FAEC7E}" destId="{0F399B7C-3A7E-48FE-BD38-C758A5310C92}" srcOrd="4" destOrd="0" presId="urn:microsoft.com/office/officeart/2005/8/layout/hierarchy1"/>
    <dgm:cxn modelId="{82AFC346-3B4C-4FC8-A170-50CF7C1575A0}" type="presParOf" srcId="{B028A189-8273-4883-B02E-2FA109FAEC7E}" destId="{B5AA9717-93AD-4CA4-8110-FF87B989EDE1}" srcOrd="5" destOrd="0" presId="urn:microsoft.com/office/officeart/2005/8/layout/hierarchy1"/>
    <dgm:cxn modelId="{8E414D4F-A8CD-4CFB-B40D-0FD55BBCA7C1}" type="presParOf" srcId="{B5AA9717-93AD-4CA4-8110-FF87B989EDE1}" destId="{9495D7A1-1B6C-4F63-9BF2-53A24DE61B0B}" srcOrd="0" destOrd="0" presId="urn:microsoft.com/office/officeart/2005/8/layout/hierarchy1"/>
    <dgm:cxn modelId="{5C733193-27A5-41E8-97E0-3F228D233A2D}" type="presParOf" srcId="{9495D7A1-1B6C-4F63-9BF2-53A24DE61B0B}" destId="{02F7605F-D440-4B5A-B476-489FD1C9777A}" srcOrd="0" destOrd="0" presId="urn:microsoft.com/office/officeart/2005/8/layout/hierarchy1"/>
    <dgm:cxn modelId="{01646FCD-A966-440B-ABBB-D153D416FAEC}" type="presParOf" srcId="{9495D7A1-1B6C-4F63-9BF2-53A24DE61B0B}" destId="{6A9D266C-AE49-4E06-AE4C-5F53DE13373F}" srcOrd="1" destOrd="0" presId="urn:microsoft.com/office/officeart/2005/8/layout/hierarchy1"/>
    <dgm:cxn modelId="{3F7D4064-B1B1-4435-B134-5264E33219E7}" type="presParOf" srcId="{B5AA9717-93AD-4CA4-8110-FF87B989EDE1}" destId="{999DA8C2-9992-4ACF-9414-4031657A5868}" srcOrd="1" destOrd="0" presId="urn:microsoft.com/office/officeart/2005/8/layout/hierarchy1"/>
    <dgm:cxn modelId="{AA0C496B-C37F-43C3-BEF1-97099B93A85F}" type="presParOf" srcId="{999DA8C2-9992-4ACF-9414-4031657A5868}" destId="{53574E85-CF64-4951-9DA5-EAA1EBFD6C16}" srcOrd="0" destOrd="0" presId="urn:microsoft.com/office/officeart/2005/8/layout/hierarchy1"/>
    <dgm:cxn modelId="{C8612977-A770-4C4B-A438-E5DB95A2E8D4}" type="presParOf" srcId="{999DA8C2-9992-4ACF-9414-4031657A5868}" destId="{FDFB88CA-4FB6-4BD6-AEC7-61468029E8D2}" srcOrd="1" destOrd="0" presId="urn:microsoft.com/office/officeart/2005/8/layout/hierarchy1"/>
    <dgm:cxn modelId="{36894C7F-72B0-494E-B527-6A6E52D2EF63}" type="presParOf" srcId="{FDFB88CA-4FB6-4BD6-AEC7-61468029E8D2}" destId="{2473A0A7-DD39-426D-AE20-B7FEF9D86912}" srcOrd="0" destOrd="0" presId="urn:microsoft.com/office/officeart/2005/8/layout/hierarchy1"/>
    <dgm:cxn modelId="{2CABE10F-FFD9-4A10-8D19-3DE637B86E2D}" type="presParOf" srcId="{2473A0A7-DD39-426D-AE20-B7FEF9D86912}" destId="{AACAF289-624C-4323-846F-7C7F10661793}" srcOrd="0" destOrd="0" presId="urn:microsoft.com/office/officeart/2005/8/layout/hierarchy1"/>
    <dgm:cxn modelId="{3F70CEB3-AF19-49D8-A129-DC06A46C5785}" type="presParOf" srcId="{2473A0A7-DD39-426D-AE20-B7FEF9D86912}" destId="{010A1CE8-66B1-4B2E-99B2-D7F09B477B70}" srcOrd="1" destOrd="0" presId="urn:microsoft.com/office/officeart/2005/8/layout/hierarchy1"/>
    <dgm:cxn modelId="{A3A96107-D75B-4343-995D-8E4B3767BD21}" type="presParOf" srcId="{FDFB88CA-4FB6-4BD6-AEC7-61468029E8D2}" destId="{E0CDDDDE-6091-4E27-9C1C-094C7E07C41B}" srcOrd="1" destOrd="0" presId="urn:microsoft.com/office/officeart/2005/8/layout/hierarchy1"/>
    <dgm:cxn modelId="{19982E32-32FC-4091-94FF-D0368286C5DF}" type="presParOf" srcId="{999DA8C2-9992-4ACF-9414-4031657A5868}" destId="{C2318DF5-BD4F-4CC8-BBC0-F7B49023C76F}" srcOrd="2" destOrd="0" presId="urn:microsoft.com/office/officeart/2005/8/layout/hierarchy1"/>
    <dgm:cxn modelId="{FA9ED09F-2504-4A18-B9F4-DEE9719B22A4}" type="presParOf" srcId="{999DA8C2-9992-4ACF-9414-4031657A5868}" destId="{22D5DA5E-2F26-47F1-AE47-22A09DB7EAF2}" srcOrd="3" destOrd="0" presId="urn:microsoft.com/office/officeart/2005/8/layout/hierarchy1"/>
    <dgm:cxn modelId="{63F6B1DD-2407-4EC8-BF5C-E47FC518247D}" type="presParOf" srcId="{22D5DA5E-2F26-47F1-AE47-22A09DB7EAF2}" destId="{DFAC8C08-5EE6-4D7C-B7A4-181BF1C5539A}" srcOrd="0" destOrd="0" presId="urn:microsoft.com/office/officeart/2005/8/layout/hierarchy1"/>
    <dgm:cxn modelId="{22A20B01-3B2C-408A-83A9-3C0D46474D86}" type="presParOf" srcId="{DFAC8C08-5EE6-4D7C-B7A4-181BF1C5539A}" destId="{E6C57F37-2C10-475F-8366-53F7C6461BD3}" srcOrd="0" destOrd="0" presId="urn:microsoft.com/office/officeart/2005/8/layout/hierarchy1"/>
    <dgm:cxn modelId="{F8B4C7EA-B944-454C-84D6-1F91A10BC77F}" type="presParOf" srcId="{DFAC8C08-5EE6-4D7C-B7A4-181BF1C5539A}" destId="{077651FB-5B37-40F9-BCC3-FBE7E58938E5}" srcOrd="1" destOrd="0" presId="urn:microsoft.com/office/officeart/2005/8/layout/hierarchy1"/>
    <dgm:cxn modelId="{FA3AACE1-4174-457F-92FE-3D831C34CCDB}" type="presParOf" srcId="{22D5DA5E-2F26-47F1-AE47-22A09DB7EAF2}" destId="{4F3885D4-8186-41F0-B69B-AC768AD0DA77}" srcOrd="1" destOrd="0" presId="urn:microsoft.com/office/officeart/2005/8/layout/hierarchy1"/>
    <dgm:cxn modelId="{87D6672D-4623-403D-8866-16C4E69AB08A}" type="presParOf" srcId="{B028A189-8273-4883-B02E-2FA109FAEC7E}" destId="{3A6A3EE7-B80B-4801-AEFD-B5190FD59727}" srcOrd="6" destOrd="0" presId="urn:microsoft.com/office/officeart/2005/8/layout/hierarchy1"/>
    <dgm:cxn modelId="{2032C961-8B8D-4F31-A0A6-6AE518549E51}" type="presParOf" srcId="{B028A189-8273-4883-B02E-2FA109FAEC7E}" destId="{F6E5FC6B-BF3E-415D-A4B1-5A1E32463ADA}" srcOrd="7" destOrd="0" presId="urn:microsoft.com/office/officeart/2005/8/layout/hierarchy1"/>
    <dgm:cxn modelId="{40AA5C2D-A98F-433E-874B-BEFDDCE18DA4}" type="presParOf" srcId="{F6E5FC6B-BF3E-415D-A4B1-5A1E32463ADA}" destId="{5A3118F3-07F4-4B58-8FED-0E5DBD600154}" srcOrd="0" destOrd="0" presId="urn:microsoft.com/office/officeart/2005/8/layout/hierarchy1"/>
    <dgm:cxn modelId="{19508094-4C70-40C2-BFEC-CC6613903C11}" type="presParOf" srcId="{5A3118F3-07F4-4B58-8FED-0E5DBD600154}" destId="{5316909D-6F6D-4711-870B-530832ACAE15}" srcOrd="0" destOrd="0" presId="urn:microsoft.com/office/officeart/2005/8/layout/hierarchy1"/>
    <dgm:cxn modelId="{36D52D6D-8349-472C-A5A5-EB0A467C4349}" type="presParOf" srcId="{5A3118F3-07F4-4B58-8FED-0E5DBD600154}" destId="{17AE0C6C-BE83-4737-B3A2-32B8F6ECCB53}" srcOrd="1" destOrd="0" presId="urn:microsoft.com/office/officeart/2005/8/layout/hierarchy1"/>
    <dgm:cxn modelId="{7079C12F-657D-4844-8DEE-B57F7DBC5F92}" type="presParOf" srcId="{F6E5FC6B-BF3E-415D-A4B1-5A1E32463ADA}" destId="{C63BDEE8-9D11-42BC-B720-F2440A1CA1D4}" srcOrd="1" destOrd="0" presId="urn:microsoft.com/office/officeart/2005/8/layout/hierarchy1"/>
    <dgm:cxn modelId="{8491954B-40EF-4CA0-B409-99884E6F930F}" type="presParOf" srcId="{C63BDEE8-9D11-42BC-B720-F2440A1CA1D4}" destId="{148807B0-3771-4EED-B105-FA352B135C7F}" srcOrd="0" destOrd="0" presId="urn:microsoft.com/office/officeart/2005/8/layout/hierarchy1"/>
    <dgm:cxn modelId="{E30CABDE-4226-4182-91FE-744746D1238E}" type="presParOf" srcId="{C63BDEE8-9D11-42BC-B720-F2440A1CA1D4}" destId="{993C1A3C-3647-4599-8498-F8EA33D2666D}" srcOrd="1" destOrd="0" presId="urn:microsoft.com/office/officeart/2005/8/layout/hierarchy1"/>
    <dgm:cxn modelId="{41140DBD-CB7E-4E62-8F43-1DEAF6A80484}" type="presParOf" srcId="{993C1A3C-3647-4599-8498-F8EA33D2666D}" destId="{74AE25FD-FF14-4B37-99BB-9B28DC6D70F9}" srcOrd="0" destOrd="0" presId="urn:microsoft.com/office/officeart/2005/8/layout/hierarchy1"/>
    <dgm:cxn modelId="{989C8F19-14FC-4FDF-94F5-AE9E47B653B4}" type="presParOf" srcId="{74AE25FD-FF14-4B37-99BB-9B28DC6D70F9}" destId="{D113D3E0-AF39-4848-BEDA-B5E55A338C74}" srcOrd="0" destOrd="0" presId="urn:microsoft.com/office/officeart/2005/8/layout/hierarchy1"/>
    <dgm:cxn modelId="{9232FDBF-3C4B-4E96-8F6C-5B0962658F81}" type="presParOf" srcId="{74AE25FD-FF14-4B37-99BB-9B28DC6D70F9}" destId="{63A6A607-31B3-44F3-9E00-DD0873AD85E5}" srcOrd="1" destOrd="0" presId="urn:microsoft.com/office/officeart/2005/8/layout/hierarchy1"/>
    <dgm:cxn modelId="{68FEFFE0-7045-41D0-9230-762FA0A5B081}" type="presParOf" srcId="{993C1A3C-3647-4599-8498-F8EA33D2666D}" destId="{A45C9B67-0700-4A5A-9FD8-6EA85411B7EF}" srcOrd="1" destOrd="0" presId="urn:microsoft.com/office/officeart/2005/8/layout/hierarchy1"/>
    <dgm:cxn modelId="{69C70125-3F8F-4390-B641-BCCDDD1C4112}" type="presParOf" srcId="{C63BDEE8-9D11-42BC-B720-F2440A1CA1D4}" destId="{4FE857BB-E2FE-4E6B-B113-0855224D5009}" srcOrd="2" destOrd="0" presId="urn:microsoft.com/office/officeart/2005/8/layout/hierarchy1"/>
    <dgm:cxn modelId="{022CED6C-8643-4A14-91E0-A600C81F2C71}" type="presParOf" srcId="{C63BDEE8-9D11-42BC-B720-F2440A1CA1D4}" destId="{F973CDD9-260F-45BC-BC56-7C9B38A6E004}" srcOrd="3" destOrd="0" presId="urn:microsoft.com/office/officeart/2005/8/layout/hierarchy1"/>
    <dgm:cxn modelId="{ACC5303C-06D0-4084-B47B-EFA605924970}" type="presParOf" srcId="{F973CDD9-260F-45BC-BC56-7C9B38A6E004}" destId="{3FB2169B-199E-4B74-AE19-29D4A3549CEF}" srcOrd="0" destOrd="0" presId="urn:microsoft.com/office/officeart/2005/8/layout/hierarchy1"/>
    <dgm:cxn modelId="{9B804B46-00C5-4D21-A9CB-E1E03959020C}" type="presParOf" srcId="{3FB2169B-199E-4B74-AE19-29D4A3549CEF}" destId="{C3B5DF93-6E32-4F05-97C6-4D91C08D2ACB}" srcOrd="0" destOrd="0" presId="urn:microsoft.com/office/officeart/2005/8/layout/hierarchy1"/>
    <dgm:cxn modelId="{38A2F0A6-CC93-4F2D-812B-543EB9FB4231}" type="presParOf" srcId="{3FB2169B-199E-4B74-AE19-29D4A3549CEF}" destId="{F8D4F982-EE75-4350-B39D-E3C8362C46FA}" srcOrd="1" destOrd="0" presId="urn:microsoft.com/office/officeart/2005/8/layout/hierarchy1"/>
    <dgm:cxn modelId="{5EFE2B51-DF14-4CA6-891A-71B08108CDB1}" type="presParOf" srcId="{F973CDD9-260F-45BC-BC56-7C9B38A6E004}" destId="{E2C69534-094F-4594-AC2A-3F98D74D7683}" srcOrd="1" destOrd="0" presId="urn:microsoft.com/office/officeart/2005/8/layout/hierarchy1"/>
  </dgm:cxnLst>
  <dgm:bg/>
  <dgm:whole>
    <a:ln>
      <a:noFill/>
    </a:ln>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C70F173-FC2E-45CE-B663-AE2D4B582207}" type="datetimeFigureOut">
              <a:rPr lang="id-ID"/>
              <a:pPr/>
              <a:t>20/10/2015</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0038762-7A89-4BA4-9754-036749193A18}" type="slidenum">
              <a:rPr lang="id-ID"/>
              <a:pPr/>
              <a:t>‹#›</a:t>
            </a:fld>
            <a:endParaRPr lang="id-ID"/>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1F0FC2D-F8A2-4E6A-AF0D-9DC13712F012}" type="datetimeFigureOut">
              <a:rPr lang="id-ID"/>
              <a:pPr/>
              <a:t>20/10/2015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8C7EA2D-52E4-4227-9706-ECCB9F5F6B0F}" type="slidenum">
              <a:rPr lang="id-ID"/>
              <a:pPr/>
              <a:t>‹#›</a:t>
            </a:fld>
            <a:endParaRPr lang="id-ID"/>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endParaRPr lang="id-ID" smtClean="0"/>
          </a:p>
        </p:txBody>
      </p:sp>
      <p:sp>
        <p:nvSpPr>
          <p:cNvPr id="25604" name="Slide Number Placeholder 3"/>
          <p:cNvSpPr>
            <a:spLocks noGrp="1"/>
          </p:cNvSpPr>
          <p:nvPr>
            <p:ph type="sldNum" sz="quarter" idx="5"/>
          </p:nvPr>
        </p:nvSpPr>
        <p:spPr bwMode="auto">
          <a:noFill/>
          <a:ln>
            <a:miter lim="800000"/>
            <a:headEnd/>
            <a:tailEnd/>
          </a:ln>
        </p:spPr>
        <p:txBody>
          <a:bodyPr/>
          <a:lstStyle/>
          <a:p>
            <a:fld id="{66FB4AE4-247E-48AC-B919-CF60D84FD7D7}" type="slidenum">
              <a:rPr lang="id-ID"/>
              <a:pPr/>
              <a:t>1</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26B923D-9E3D-4ED8-9A46-48823ED48F88}"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044C9F-D629-4AC1-8ADE-437018F800C2}"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D5F921B-266C-4351-9FEA-FFBA3CAF0FB9}"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9AD12AF-CAC0-4D75-B0CC-8856C43EA1FF}"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FF4A884-4919-4EC1-8F82-E7641EB2362D}"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29DED43-8A4A-4497-81D6-66661A46A3B5}"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21E0D46-9E36-4FDF-BE86-D660AF679D02}"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018B665-3DFE-4BFF-98E8-EAC8ABA632B6}"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D0FFA04-4254-4898-B151-879271AAB691}"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DC9D366-9BBB-411D-A84F-147ECB07BA2C}"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4B3C2E2-E92A-4880-A6DA-CE1823F26062}"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70E0AF3-FBFA-473D-B962-285823127790}"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0.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nvGraphicFramePr>
        <p:xfrm>
          <a:off x="214282" y="357166"/>
          <a:ext cx="8715436" cy="3000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51"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p>
            <a:fld id="{E0927A1C-094A-4C71-9425-81E07491F6A4}" type="slidenum">
              <a:rPr lang="es-ES"/>
              <a:pPr/>
              <a:t>10</a:t>
            </a:fld>
            <a:endParaRPr lang="es-ES"/>
          </a:p>
        </p:txBody>
      </p:sp>
      <p:sp>
        <p:nvSpPr>
          <p:cNvPr id="11267"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sp>
        <p:nvSpPr>
          <p:cNvPr id="11268" name="Rectangle 2"/>
          <p:cNvSpPr>
            <a:spLocks noGrp="1" noChangeArrowheads="1"/>
          </p:cNvSpPr>
          <p:nvPr>
            <p:ph type="title"/>
          </p:nvPr>
        </p:nvSpPr>
        <p:spPr>
          <a:xfrm>
            <a:off x="214313" y="285750"/>
            <a:ext cx="6129337" cy="1314450"/>
          </a:xfrm>
        </p:spPr>
        <p:txBody>
          <a:bodyPr/>
          <a:lstStyle/>
          <a:p>
            <a:pPr eaLnBrk="1" hangingPunct="1"/>
            <a:r>
              <a:rPr lang="id-ID" sz="3600" b="1" smtClean="0"/>
              <a:t>Bagan Struktur Organisasi </a:t>
            </a:r>
            <a:br>
              <a:rPr lang="id-ID" sz="3600" b="1" smtClean="0"/>
            </a:br>
            <a:r>
              <a:rPr lang="id-ID" sz="3600" b="1" i="1" smtClean="0"/>
              <a:t>U - Form</a:t>
            </a:r>
          </a:p>
        </p:txBody>
      </p:sp>
      <p:graphicFrame>
        <p:nvGraphicFramePr>
          <p:cNvPr id="30" name="Diagram 29"/>
          <p:cNvGraphicFramePr/>
          <p:nvPr/>
        </p:nvGraphicFramePr>
        <p:xfrm>
          <a:off x="285720" y="1071546"/>
          <a:ext cx="8572528"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p>
            <a:fld id="{41967952-E578-44B8-AE00-C1A46D5B9485}" type="slidenum">
              <a:rPr lang="es-ES"/>
              <a:pPr/>
              <a:t>11</a:t>
            </a:fld>
            <a:endParaRPr lang="es-ES"/>
          </a:p>
        </p:txBody>
      </p:sp>
      <p:sp>
        <p:nvSpPr>
          <p:cNvPr id="12291"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sp>
        <p:nvSpPr>
          <p:cNvPr id="12292" name="Rectangle 2"/>
          <p:cNvSpPr>
            <a:spLocks noGrp="1" noChangeArrowheads="1"/>
          </p:cNvSpPr>
          <p:nvPr>
            <p:ph type="title"/>
          </p:nvPr>
        </p:nvSpPr>
        <p:spPr>
          <a:xfrm>
            <a:off x="142875" y="103188"/>
            <a:ext cx="6215063" cy="1314450"/>
          </a:xfrm>
        </p:spPr>
        <p:txBody>
          <a:bodyPr/>
          <a:lstStyle/>
          <a:p>
            <a:pPr algn="l" eaLnBrk="1" hangingPunct="1"/>
            <a:r>
              <a:rPr lang="id-ID" sz="3600" b="1" smtClean="0"/>
              <a:t>Bagan Struktur Organisasi </a:t>
            </a:r>
            <a:br>
              <a:rPr lang="id-ID" sz="3600" b="1" smtClean="0"/>
            </a:br>
            <a:r>
              <a:rPr lang="id-ID" sz="3600" b="1" i="1" smtClean="0"/>
              <a:t>M - Form</a:t>
            </a:r>
          </a:p>
        </p:txBody>
      </p:sp>
      <p:grpSp>
        <p:nvGrpSpPr>
          <p:cNvPr id="12293" name="Group 40"/>
          <p:cNvGrpSpPr>
            <a:grpSpLocks/>
          </p:cNvGrpSpPr>
          <p:nvPr/>
        </p:nvGrpSpPr>
        <p:grpSpPr bwMode="auto">
          <a:xfrm>
            <a:off x="357188" y="1357313"/>
            <a:ext cx="8001000" cy="4029075"/>
            <a:chOff x="432" y="1429"/>
            <a:chExt cx="4637" cy="2132"/>
          </a:xfrm>
        </p:grpSpPr>
        <p:sp>
          <p:nvSpPr>
            <p:cNvPr id="12294" name="Rectangle 6"/>
            <p:cNvSpPr>
              <a:spLocks noChangeArrowheads="1"/>
            </p:cNvSpPr>
            <p:nvPr/>
          </p:nvSpPr>
          <p:spPr bwMode="auto">
            <a:xfrm>
              <a:off x="432" y="3220"/>
              <a:ext cx="843" cy="341"/>
            </a:xfrm>
            <a:prstGeom prst="rect">
              <a:avLst/>
            </a:prstGeom>
            <a:solidFill>
              <a:srgbClr val="CCFFCC"/>
            </a:solidFill>
            <a:ln w="9525">
              <a:solidFill>
                <a:schemeClr val="tx1"/>
              </a:solidFill>
              <a:miter lim="800000"/>
              <a:headEnd/>
              <a:tailEnd/>
            </a:ln>
          </p:spPr>
          <p:txBody>
            <a:bodyPr/>
            <a:lstStyle/>
            <a:p>
              <a:pPr algn="ctr"/>
              <a:r>
                <a:rPr lang="id-ID" b="1"/>
                <a:t>Manajer Produksi</a:t>
              </a:r>
            </a:p>
          </p:txBody>
        </p:sp>
        <p:sp>
          <p:nvSpPr>
            <p:cNvPr id="12295" name="Rectangle 7"/>
            <p:cNvSpPr>
              <a:spLocks noChangeArrowheads="1"/>
            </p:cNvSpPr>
            <p:nvPr/>
          </p:nvSpPr>
          <p:spPr bwMode="auto">
            <a:xfrm>
              <a:off x="2434" y="1429"/>
              <a:ext cx="949" cy="341"/>
            </a:xfrm>
            <a:prstGeom prst="rect">
              <a:avLst/>
            </a:prstGeom>
            <a:solidFill>
              <a:srgbClr val="FFCCFF"/>
            </a:solidFill>
            <a:ln w="9525">
              <a:solidFill>
                <a:schemeClr val="tx1"/>
              </a:solidFill>
              <a:miter lim="800000"/>
              <a:headEnd/>
              <a:tailEnd/>
            </a:ln>
          </p:spPr>
          <p:txBody>
            <a:bodyPr/>
            <a:lstStyle/>
            <a:p>
              <a:pPr algn="ctr"/>
              <a:r>
                <a:rPr lang="id-ID" b="1"/>
                <a:t>Direktur </a:t>
              </a:r>
            </a:p>
            <a:p>
              <a:pPr algn="ctr"/>
              <a:r>
                <a:rPr lang="id-ID" b="1"/>
                <a:t>Utama </a:t>
              </a:r>
            </a:p>
          </p:txBody>
        </p:sp>
        <p:sp>
          <p:nvSpPr>
            <p:cNvPr id="12296" name="Rectangle 8"/>
            <p:cNvSpPr>
              <a:spLocks noChangeArrowheads="1"/>
            </p:cNvSpPr>
            <p:nvPr/>
          </p:nvSpPr>
          <p:spPr bwMode="auto">
            <a:xfrm>
              <a:off x="4015" y="1498"/>
              <a:ext cx="949" cy="195"/>
            </a:xfrm>
            <a:prstGeom prst="rect">
              <a:avLst/>
            </a:prstGeom>
            <a:solidFill>
              <a:srgbClr val="CCCCFF"/>
            </a:solidFill>
            <a:ln w="9525">
              <a:solidFill>
                <a:schemeClr val="tx1"/>
              </a:solidFill>
              <a:miter lim="800000"/>
              <a:headEnd/>
              <a:tailEnd/>
            </a:ln>
          </p:spPr>
          <p:txBody>
            <a:bodyPr>
              <a:spAutoFit/>
            </a:bodyPr>
            <a:lstStyle/>
            <a:p>
              <a:pPr algn="ctr"/>
              <a:r>
                <a:rPr lang="id-ID" b="1">
                  <a:solidFill>
                    <a:srgbClr val="000099"/>
                  </a:solidFill>
                </a:rPr>
                <a:t>Kantor pusat</a:t>
              </a:r>
            </a:p>
          </p:txBody>
        </p:sp>
        <p:sp>
          <p:nvSpPr>
            <p:cNvPr id="12297" name="Rectangle 9"/>
            <p:cNvSpPr>
              <a:spLocks noChangeArrowheads="1"/>
            </p:cNvSpPr>
            <p:nvPr/>
          </p:nvSpPr>
          <p:spPr bwMode="auto">
            <a:xfrm>
              <a:off x="432" y="2111"/>
              <a:ext cx="1054" cy="341"/>
            </a:xfrm>
            <a:prstGeom prst="rect">
              <a:avLst/>
            </a:prstGeom>
            <a:solidFill>
              <a:srgbClr val="FFFFCC"/>
            </a:solidFill>
            <a:ln w="9525">
              <a:solidFill>
                <a:schemeClr val="tx1"/>
              </a:solidFill>
              <a:miter lim="800000"/>
              <a:headEnd/>
              <a:tailEnd/>
            </a:ln>
          </p:spPr>
          <p:txBody>
            <a:bodyPr anchor="ctr" anchorCtr="1"/>
            <a:lstStyle/>
            <a:p>
              <a:pPr algn="ctr"/>
              <a:r>
                <a:rPr lang="en-US" sz="1400" b="1">
                  <a:latin typeface="Georgia" pitchFamily="18" charset="0"/>
                </a:rPr>
                <a:t>Direktur</a:t>
              </a:r>
            </a:p>
            <a:p>
              <a:pPr algn="ctr"/>
              <a:r>
                <a:rPr lang="en-US" sz="1400" b="1">
                  <a:latin typeface="Georgia" pitchFamily="18" charset="0"/>
                </a:rPr>
                <a:t>Divisi otomotive</a:t>
              </a:r>
            </a:p>
          </p:txBody>
        </p:sp>
        <p:sp>
          <p:nvSpPr>
            <p:cNvPr id="12298" name="Rectangle 10"/>
            <p:cNvSpPr>
              <a:spLocks noChangeArrowheads="1"/>
            </p:cNvSpPr>
            <p:nvPr/>
          </p:nvSpPr>
          <p:spPr bwMode="auto">
            <a:xfrm>
              <a:off x="1697" y="2111"/>
              <a:ext cx="1054" cy="341"/>
            </a:xfrm>
            <a:prstGeom prst="rect">
              <a:avLst/>
            </a:prstGeom>
            <a:solidFill>
              <a:srgbClr val="FFFFCC"/>
            </a:solidFill>
            <a:ln w="9525">
              <a:solidFill>
                <a:schemeClr val="tx1"/>
              </a:solidFill>
              <a:miter lim="800000"/>
              <a:headEnd/>
              <a:tailEnd/>
            </a:ln>
          </p:spPr>
          <p:txBody>
            <a:bodyPr anchor="ctr" anchorCtr="1"/>
            <a:lstStyle/>
            <a:p>
              <a:pPr algn="ctr"/>
              <a:r>
                <a:rPr lang="en-US" sz="1400" b="1">
                  <a:latin typeface="Georgia" pitchFamily="18" charset="0"/>
                </a:rPr>
                <a:t>Direktur </a:t>
              </a:r>
            </a:p>
            <a:p>
              <a:pPr algn="ctr"/>
              <a:r>
                <a:rPr lang="en-US" sz="1400" b="1">
                  <a:latin typeface="Georgia" pitchFamily="18" charset="0"/>
                </a:rPr>
                <a:t>Divisi agribisnis</a:t>
              </a:r>
            </a:p>
          </p:txBody>
        </p:sp>
        <p:sp>
          <p:nvSpPr>
            <p:cNvPr id="12299" name="Rectangle 11"/>
            <p:cNvSpPr>
              <a:spLocks noChangeArrowheads="1"/>
            </p:cNvSpPr>
            <p:nvPr/>
          </p:nvSpPr>
          <p:spPr bwMode="auto">
            <a:xfrm>
              <a:off x="2961" y="2111"/>
              <a:ext cx="1054" cy="341"/>
            </a:xfrm>
            <a:prstGeom prst="rect">
              <a:avLst/>
            </a:prstGeom>
            <a:solidFill>
              <a:srgbClr val="FFFFCC"/>
            </a:solidFill>
            <a:ln w="9525">
              <a:solidFill>
                <a:schemeClr val="tx1"/>
              </a:solidFill>
              <a:miter lim="800000"/>
              <a:headEnd/>
              <a:tailEnd/>
            </a:ln>
          </p:spPr>
          <p:txBody>
            <a:bodyPr anchor="ctr" anchorCtr="1"/>
            <a:lstStyle/>
            <a:p>
              <a:pPr algn="ctr"/>
              <a:r>
                <a:rPr lang="en-US" sz="1400" b="1">
                  <a:latin typeface="Georgia" pitchFamily="18" charset="0"/>
                </a:rPr>
                <a:t>Direktur </a:t>
              </a:r>
            </a:p>
            <a:p>
              <a:pPr algn="ctr"/>
              <a:r>
                <a:rPr lang="en-US" sz="1400" b="1">
                  <a:latin typeface="Georgia" pitchFamily="18" charset="0"/>
                </a:rPr>
                <a:t>Divisi makanan</a:t>
              </a:r>
            </a:p>
          </p:txBody>
        </p:sp>
        <p:sp>
          <p:nvSpPr>
            <p:cNvPr id="12300" name="Rectangle 12"/>
            <p:cNvSpPr>
              <a:spLocks noChangeArrowheads="1"/>
            </p:cNvSpPr>
            <p:nvPr/>
          </p:nvSpPr>
          <p:spPr bwMode="auto">
            <a:xfrm>
              <a:off x="4121" y="2111"/>
              <a:ext cx="948" cy="341"/>
            </a:xfrm>
            <a:prstGeom prst="rect">
              <a:avLst/>
            </a:prstGeom>
            <a:solidFill>
              <a:srgbClr val="FFFFCC"/>
            </a:solidFill>
            <a:ln w="9525">
              <a:solidFill>
                <a:schemeClr val="tx1"/>
              </a:solidFill>
              <a:miter lim="800000"/>
              <a:headEnd/>
              <a:tailEnd/>
            </a:ln>
          </p:spPr>
          <p:txBody>
            <a:bodyPr anchor="ctr" anchorCtr="1"/>
            <a:lstStyle/>
            <a:p>
              <a:pPr algn="ctr"/>
              <a:r>
                <a:rPr lang="en-US" sz="1400" b="1">
                  <a:latin typeface="Georgia" pitchFamily="18" charset="0"/>
                </a:rPr>
                <a:t>Direktur</a:t>
              </a:r>
            </a:p>
            <a:p>
              <a:pPr algn="ctr"/>
              <a:r>
                <a:rPr lang="en-US" sz="1400" b="1">
                  <a:latin typeface="Georgia" pitchFamily="18" charset="0"/>
                </a:rPr>
                <a:t>Divisi trading</a:t>
              </a:r>
            </a:p>
          </p:txBody>
        </p:sp>
        <p:sp>
          <p:nvSpPr>
            <p:cNvPr id="12301" name="Rectangle 13"/>
            <p:cNvSpPr>
              <a:spLocks noChangeArrowheads="1"/>
            </p:cNvSpPr>
            <p:nvPr/>
          </p:nvSpPr>
          <p:spPr bwMode="auto">
            <a:xfrm>
              <a:off x="1381" y="3220"/>
              <a:ext cx="843" cy="341"/>
            </a:xfrm>
            <a:prstGeom prst="rect">
              <a:avLst/>
            </a:prstGeom>
            <a:solidFill>
              <a:srgbClr val="CCFFCC"/>
            </a:solidFill>
            <a:ln w="9525">
              <a:solidFill>
                <a:schemeClr val="tx1"/>
              </a:solidFill>
              <a:miter lim="800000"/>
              <a:headEnd/>
              <a:tailEnd/>
            </a:ln>
          </p:spPr>
          <p:txBody>
            <a:bodyPr/>
            <a:lstStyle/>
            <a:p>
              <a:pPr algn="ctr"/>
              <a:r>
                <a:rPr lang="id-ID" b="1"/>
                <a:t>Manajer Pemasaran</a:t>
              </a:r>
            </a:p>
          </p:txBody>
        </p:sp>
        <p:sp>
          <p:nvSpPr>
            <p:cNvPr id="12302" name="Rectangle 14"/>
            <p:cNvSpPr>
              <a:spLocks noChangeArrowheads="1"/>
            </p:cNvSpPr>
            <p:nvPr/>
          </p:nvSpPr>
          <p:spPr bwMode="auto">
            <a:xfrm>
              <a:off x="2329" y="3220"/>
              <a:ext cx="843" cy="341"/>
            </a:xfrm>
            <a:prstGeom prst="rect">
              <a:avLst/>
            </a:prstGeom>
            <a:solidFill>
              <a:srgbClr val="CCFFCC"/>
            </a:solidFill>
            <a:ln w="9525">
              <a:solidFill>
                <a:schemeClr val="tx1"/>
              </a:solidFill>
              <a:miter lim="800000"/>
              <a:headEnd/>
              <a:tailEnd/>
            </a:ln>
          </p:spPr>
          <p:txBody>
            <a:bodyPr/>
            <a:lstStyle/>
            <a:p>
              <a:pPr algn="ctr"/>
              <a:r>
                <a:rPr lang="id-ID" b="1"/>
                <a:t>Manajer Keuangan</a:t>
              </a:r>
            </a:p>
          </p:txBody>
        </p:sp>
        <p:sp>
          <p:nvSpPr>
            <p:cNvPr id="12303" name="Rectangle 15"/>
            <p:cNvSpPr>
              <a:spLocks noChangeArrowheads="1"/>
            </p:cNvSpPr>
            <p:nvPr/>
          </p:nvSpPr>
          <p:spPr bwMode="auto">
            <a:xfrm>
              <a:off x="3278" y="3220"/>
              <a:ext cx="843" cy="341"/>
            </a:xfrm>
            <a:prstGeom prst="rect">
              <a:avLst/>
            </a:prstGeom>
            <a:solidFill>
              <a:srgbClr val="CCFFCC"/>
            </a:solidFill>
            <a:ln w="9525">
              <a:solidFill>
                <a:schemeClr val="tx1"/>
              </a:solidFill>
              <a:miter lim="800000"/>
              <a:headEnd/>
              <a:tailEnd/>
            </a:ln>
          </p:spPr>
          <p:txBody>
            <a:bodyPr/>
            <a:lstStyle/>
            <a:p>
              <a:pPr algn="ctr"/>
              <a:r>
                <a:rPr lang="id-ID" b="1"/>
                <a:t>Manajer</a:t>
              </a:r>
            </a:p>
            <a:p>
              <a:pPr algn="ctr"/>
              <a:r>
                <a:rPr lang="id-ID" b="1"/>
                <a:t>SDM</a:t>
              </a:r>
            </a:p>
          </p:txBody>
        </p:sp>
        <p:cxnSp>
          <p:nvCxnSpPr>
            <p:cNvPr id="12304" name="AutoShape 16"/>
            <p:cNvCxnSpPr>
              <a:cxnSpLocks noChangeShapeType="1"/>
            </p:cNvCxnSpPr>
            <p:nvPr/>
          </p:nvCxnSpPr>
          <p:spPr bwMode="auto">
            <a:xfrm rot="5400000">
              <a:off x="1155" y="2151"/>
              <a:ext cx="768" cy="1370"/>
            </a:xfrm>
            <a:prstGeom prst="bentConnector3">
              <a:avLst>
                <a:gd name="adj1" fmla="val 74690"/>
              </a:avLst>
            </a:prstGeom>
            <a:noFill/>
            <a:ln w="19050">
              <a:solidFill>
                <a:schemeClr val="tx1"/>
              </a:solidFill>
              <a:miter lim="800000"/>
              <a:headEnd/>
              <a:tailEnd/>
            </a:ln>
          </p:spPr>
        </p:cxnSp>
        <p:cxnSp>
          <p:nvCxnSpPr>
            <p:cNvPr id="12305" name="AutoShape 17"/>
            <p:cNvCxnSpPr>
              <a:cxnSpLocks noChangeShapeType="1"/>
            </p:cNvCxnSpPr>
            <p:nvPr/>
          </p:nvCxnSpPr>
          <p:spPr bwMode="auto">
            <a:xfrm rot="5400000">
              <a:off x="1629" y="2625"/>
              <a:ext cx="768" cy="422"/>
            </a:xfrm>
            <a:prstGeom prst="bentConnector3">
              <a:avLst>
                <a:gd name="adj1" fmla="val 73764"/>
              </a:avLst>
            </a:prstGeom>
            <a:noFill/>
            <a:ln w="19050">
              <a:solidFill>
                <a:schemeClr val="tx1"/>
              </a:solidFill>
              <a:miter lim="800000"/>
              <a:headEnd/>
              <a:tailEnd/>
            </a:ln>
          </p:spPr>
        </p:cxnSp>
        <p:cxnSp>
          <p:nvCxnSpPr>
            <p:cNvPr id="12306" name="AutoShape 18"/>
            <p:cNvCxnSpPr>
              <a:cxnSpLocks noChangeShapeType="1"/>
            </p:cNvCxnSpPr>
            <p:nvPr/>
          </p:nvCxnSpPr>
          <p:spPr bwMode="auto">
            <a:xfrm rot="16200000" flipH="1">
              <a:off x="2104" y="2572"/>
              <a:ext cx="768" cy="527"/>
            </a:xfrm>
            <a:prstGeom prst="bentConnector3">
              <a:avLst>
                <a:gd name="adj1" fmla="val 74875"/>
              </a:avLst>
            </a:prstGeom>
            <a:noFill/>
            <a:ln w="19050">
              <a:solidFill>
                <a:schemeClr val="tx1"/>
              </a:solidFill>
              <a:miter lim="800000"/>
              <a:headEnd/>
              <a:tailEnd/>
            </a:ln>
          </p:spPr>
        </p:cxnSp>
        <p:cxnSp>
          <p:nvCxnSpPr>
            <p:cNvPr id="12307" name="AutoShape 19"/>
            <p:cNvCxnSpPr>
              <a:cxnSpLocks noChangeShapeType="1"/>
            </p:cNvCxnSpPr>
            <p:nvPr/>
          </p:nvCxnSpPr>
          <p:spPr bwMode="auto">
            <a:xfrm rot="16200000" flipH="1">
              <a:off x="2578" y="2098"/>
              <a:ext cx="768" cy="1475"/>
            </a:xfrm>
            <a:prstGeom prst="bentConnector3">
              <a:avLst>
                <a:gd name="adj1" fmla="val 74935"/>
              </a:avLst>
            </a:prstGeom>
            <a:noFill/>
            <a:ln w="19050">
              <a:solidFill>
                <a:schemeClr val="tx1"/>
              </a:solidFill>
              <a:miter lim="800000"/>
              <a:headEnd/>
              <a:tailEnd/>
            </a:ln>
          </p:spPr>
        </p:cxnSp>
        <p:grpSp>
          <p:nvGrpSpPr>
            <p:cNvPr id="12308" name="Group 20"/>
            <p:cNvGrpSpPr>
              <a:grpSpLocks/>
            </p:cNvGrpSpPr>
            <p:nvPr/>
          </p:nvGrpSpPr>
          <p:grpSpPr bwMode="auto">
            <a:xfrm>
              <a:off x="537" y="2452"/>
              <a:ext cx="914" cy="313"/>
              <a:chOff x="2421" y="9313"/>
              <a:chExt cx="4860" cy="1620"/>
            </a:xfrm>
          </p:grpSpPr>
          <p:cxnSp>
            <p:nvCxnSpPr>
              <p:cNvPr id="12324" name="AutoShape 21"/>
              <p:cNvCxnSpPr>
                <a:cxnSpLocks noChangeShapeType="1"/>
              </p:cNvCxnSpPr>
              <p:nvPr/>
            </p:nvCxnSpPr>
            <p:spPr bwMode="auto">
              <a:xfrm rot="5400000">
                <a:off x="2781" y="8953"/>
                <a:ext cx="1620" cy="2340"/>
              </a:xfrm>
              <a:prstGeom prst="bentConnector3">
                <a:avLst>
                  <a:gd name="adj1" fmla="val 74690"/>
                </a:avLst>
              </a:prstGeom>
              <a:noFill/>
              <a:ln w="19050">
                <a:solidFill>
                  <a:schemeClr val="tx1"/>
                </a:solidFill>
                <a:miter lim="800000"/>
                <a:headEnd/>
                <a:tailEnd/>
              </a:ln>
            </p:spPr>
          </p:cxnSp>
          <p:cxnSp>
            <p:nvCxnSpPr>
              <p:cNvPr id="12325" name="AutoShape 22"/>
              <p:cNvCxnSpPr>
                <a:cxnSpLocks noChangeShapeType="1"/>
              </p:cNvCxnSpPr>
              <p:nvPr/>
            </p:nvCxnSpPr>
            <p:spPr bwMode="auto">
              <a:xfrm rot="5400000">
                <a:off x="3591" y="9763"/>
                <a:ext cx="1620" cy="720"/>
              </a:xfrm>
              <a:prstGeom prst="bentConnector3">
                <a:avLst>
                  <a:gd name="adj1" fmla="val 74815"/>
                </a:avLst>
              </a:prstGeom>
              <a:noFill/>
              <a:ln w="19050">
                <a:solidFill>
                  <a:schemeClr val="tx1"/>
                </a:solidFill>
                <a:miter lim="800000"/>
                <a:headEnd/>
                <a:tailEnd/>
              </a:ln>
            </p:spPr>
          </p:cxnSp>
          <p:cxnSp>
            <p:nvCxnSpPr>
              <p:cNvPr id="12326" name="AutoShape 23"/>
              <p:cNvCxnSpPr>
                <a:cxnSpLocks noChangeShapeType="1"/>
              </p:cNvCxnSpPr>
              <p:nvPr/>
            </p:nvCxnSpPr>
            <p:spPr bwMode="auto">
              <a:xfrm rot="16200000" flipH="1">
                <a:off x="4401" y="9673"/>
                <a:ext cx="1620" cy="900"/>
              </a:xfrm>
              <a:prstGeom prst="bentConnector3">
                <a:avLst>
                  <a:gd name="adj1" fmla="val 74875"/>
                </a:avLst>
              </a:prstGeom>
              <a:noFill/>
              <a:ln w="19050">
                <a:solidFill>
                  <a:schemeClr val="tx1"/>
                </a:solidFill>
                <a:miter lim="800000"/>
                <a:headEnd/>
                <a:tailEnd/>
              </a:ln>
            </p:spPr>
          </p:cxnSp>
          <p:cxnSp>
            <p:nvCxnSpPr>
              <p:cNvPr id="12327" name="AutoShape 24"/>
              <p:cNvCxnSpPr>
                <a:cxnSpLocks noChangeShapeType="1"/>
              </p:cNvCxnSpPr>
              <p:nvPr/>
            </p:nvCxnSpPr>
            <p:spPr bwMode="auto">
              <a:xfrm rot="16200000" flipH="1">
                <a:off x="5211" y="8863"/>
                <a:ext cx="1620" cy="2520"/>
              </a:xfrm>
              <a:prstGeom prst="bentConnector3">
                <a:avLst>
                  <a:gd name="adj1" fmla="val 74935"/>
                </a:avLst>
              </a:prstGeom>
              <a:noFill/>
              <a:ln w="19050">
                <a:solidFill>
                  <a:schemeClr val="tx1"/>
                </a:solidFill>
                <a:miter lim="800000"/>
                <a:headEnd/>
                <a:tailEnd/>
              </a:ln>
            </p:spPr>
          </p:cxnSp>
        </p:grpSp>
        <p:grpSp>
          <p:nvGrpSpPr>
            <p:cNvPr id="12309" name="Group 25"/>
            <p:cNvGrpSpPr>
              <a:grpSpLocks/>
            </p:cNvGrpSpPr>
            <p:nvPr/>
          </p:nvGrpSpPr>
          <p:grpSpPr bwMode="auto">
            <a:xfrm>
              <a:off x="3067" y="2452"/>
              <a:ext cx="914" cy="313"/>
              <a:chOff x="2421" y="9313"/>
              <a:chExt cx="4860" cy="1620"/>
            </a:xfrm>
          </p:grpSpPr>
          <p:cxnSp>
            <p:nvCxnSpPr>
              <p:cNvPr id="12320" name="AutoShape 26"/>
              <p:cNvCxnSpPr>
                <a:cxnSpLocks noChangeShapeType="1"/>
              </p:cNvCxnSpPr>
              <p:nvPr/>
            </p:nvCxnSpPr>
            <p:spPr bwMode="auto">
              <a:xfrm rot="5400000">
                <a:off x="2781" y="8953"/>
                <a:ext cx="1620" cy="2340"/>
              </a:xfrm>
              <a:prstGeom prst="bentConnector3">
                <a:avLst>
                  <a:gd name="adj1" fmla="val 74690"/>
                </a:avLst>
              </a:prstGeom>
              <a:noFill/>
              <a:ln w="19050">
                <a:solidFill>
                  <a:schemeClr val="tx1"/>
                </a:solidFill>
                <a:miter lim="800000"/>
                <a:headEnd/>
                <a:tailEnd/>
              </a:ln>
            </p:spPr>
          </p:cxnSp>
          <p:cxnSp>
            <p:nvCxnSpPr>
              <p:cNvPr id="12321" name="AutoShape 27"/>
              <p:cNvCxnSpPr>
                <a:cxnSpLocks noChangeShapeType="1"/>
              </p:cNvCxnSpPr>
              <p:nvPr/>
            </p:nvCxnSpPr>
            <p:spPr bwMode="auto">
              <a:xfrm rot="5400000">
                <a:off x="3591" y="9763"/>
                <a:ext cx="1620" cy="720"/>
              </a:xfrm>
              <a:prstGeom prst="bentConnector3">
                <a:avLst>
                  <a:gd name="adj1" fmla="val 74815"/>
                </a:avLst>
              </a:prstGeom>
              <a:noFill/>
              <a:ln w="19050">
                <a:solidFill>
                  <a:schemeClr val="tx1"/>
                </a:solidFill>
                <a:miter lim="800000"/>
                <a:headEnd/>
                <a:tailEnd/>
              </a:ln>
            </p:spPr>
          </p:cxnSp>
          <p:cxnSp>
            <p:nvCxnSpPr>
              <p:cNvPr id="12322" name="AutoShape 28"/>
              <p:cNvCxnSpPr>
                <a:cxnSpLocks noChangeShapeType="1"/>
              </p:cNvCxnSpPr>
              <p:nvPr/>
            </p:nvCxnSpPr>
            <p:spPr bwMode="auto">
              <a:xfrm rot="16200000" flipH="1">
                <a:off x="4401" y="9673"/>
                <a:ext cx="1620" cy="900"/>
              </a:xfrm>
              <a:prstGeom prst="bentConnector3">
                <a:avLst>
                  <a:gd name="adj1" fmla="val 74875"/>
                </a:avLst>
              </a:prstGeom>
              <a:noFill/>
              <a:ln w="19050">
                <a:solidFill>
                  <a:schemeClr val="tx1"/>
                </a:solidFill>
                <a:miter lim="800000"/>
                <a:headEnd/>
                <a:tailEnd/>
              </a:ln>
            </p:spPr>
          </p:cxnSp>
          <p:cxnSp>
            <p:nvCxnSpPr>
              <p:cNvPr id="12323" name="AutoShape 29"/>
              <p:cNvCxnSpPr>
                <a:cxnSpLocks noChangeShapeType="1"/>
              </p:cNvCxnSpPr>
              <p:nvPr/>
            </p:nvCxnSpPr>
            <p:spPr bwMode="auto">
              <a:xfrm rot="16200000" flipH="1">
                <a:off x="5211" y="8863"/>
                <a:ext cx="1620" cy="2520"/>
              </a:xfrm>
              <a:prstGeom prst="bentConnector3">
                <a:avLst>
                  <a:gd name="adj1" fmla="val 74935"/>
                </a:avLst>
              </a:prstGeom>
              <a:noFill/>
              <a:ln w="19050">
                <a:solidFill>
                  <a:schemeClr val="tx1"/>
                </a:solidFill>
                <a:miter lim="800000"/>
                <a:headEnd/>
                <a:tailEnd/>
              </a:ln>
            </p:spPr>
          </p:cxnSp>
        </p:grpSp>
        <p:grpSp>
          <p:nvGrpSpPr>
            <p:cNvPr id="12310" name="Group 30"/>
            <p:cNvGrpSpPr>
              <a:grpSpLocks/>
            </p:cNvGrpSpPr>
            <p:nvPr/>
          </p:nvGrpSpPr>
          <p:grpSpPr bwMode="auto">
            <a:xfrm>
              <a:off x="4121" y="2452"/>
              <a:ext cx="914" cy="313"/>
              <a:chOff x="2421" y="9313"/>
              <a:chExt cx="4860" cy="1620"/>
            </a:xfrm>
          </p:grpSpPr>
          <p:cxnSp>
            <p:nvCxnSpPr>
              <p:cNvPr id="12316" name="AutoShape 31"/>
              <p:cNvCxnSpPr>
                <a:cxnSpLocks noChangeShapeType="1"/>
              </p:cNvCxnSpPr>
              <p:nvPr/>
            </p:nvCxnSpPr>
            <p:spPr bwMode="auto">
              <a:xfrm rot="5400000">
                <a:off x="2781" y="8953"/>
                <a:ext cx="1620" cy="2340"/>
              </a:xfrm>
              <a:prstGeom prst="bentConnector3">
                <a:avLst>
                  <a:gd name="adj1" fmla="val 74690"/>
                </a:avLst>
              </a:prstGeom>
              <a:noFill/>
              <a:ln w="19050">
                <a:solidFill>
                  <a:schemeClr val="tx1"/>
                </a:solidFill>
                <a:miter lim="800000"/>
                <a:headEnd/>
                <a:tailEnd/>
              </a:ln>
            </p:spPr>
          </p:cxnSp>
          <p:cxnSp>
            <p:nvCxnSpPr>
              <p:cNvPr id="12317" name="AutoShape 32"/>
              <p:cNvCxnSpPr>
                <a:cxnSpLocks noChangeShapeType="1"/>
              </p:cNvCxnSpPr>
              <p:nvPr/>
            </p:nvCxnSpPr>
            <p:spPr bwMode="auto">
              <a:xfrm rot="5400000">
                <a:off x="3591" y="9763"/>
                <a:ext cx="1620" cy="720"/>
              </a:xfrm>
              <a:prstGeom prst="bentConnector3">
                <a:avLst>
                  <a:gd name="adj1" fmla="val 74815"/>
                </a:avLst>
              </a:prstGeom>
              <a:noFill/>
              <a:ln w="19050">
                <a:solidFill>
                  <a:schemeClr val="tx1"/>
                </a:solidFill>
                <a:miter lim="800000"/>
                <a:headEnd/>
                <a:tailEnd/>
              </a:ln>
            </p:spPr>
          </p:cxnSp>
          <p:cxnSp>
            <p:nvCxnSpPr>
              <p:cNvPr id="12318" name="AutoShape 33"/>
              <p:cNvCxnSpPr>
                <a:cxnSpLocks noChangeShapeType="1"/>
              </p:cNvCxnSpPr>
              <p:nvPr/>
            </p:nvCxnSpPr>
            <p:spPr bwMode="auto">
              <a:xfrm rot="16200000" flipH="1">
                <a:off x="4401" y="9673"/>
                <a:ext cx="1620" cy="900"/>
              </a:xfrm>
              <a:prstGeom prst="bentConnector3">
                <a:avLst>
                  <a:gd name="adj1" fmla="val 74875"/>
                </a:avLst>
              </a:prstGeom>
              <a:noFill/>
              <a:ln w="19050">
                <a:solidFill>
                  <a:schemeClr val="tx1"/>
                </a:solidFill>
                <a:miter lim="800000"/>
                <a:headEnd/>
                <a:tailEnd/>
              </a:ln>
            </p:spPr>
          </p:cxnSp>
          <p:cxnSp>
            <p:nvCxnSpPr>
              <p:cNvPr id="12319" name="AutoShape 34"/>
              <p:cNvCxnSpPr>
                <a:cxnSpLocks noChangeShapeType="1"/>
              </p:cNvCxnSpPr>
              <p:nvPr/>
            </p:nvCxnSpPr>
            <p:spPr bwMode="auto">
              <a:xfrm rot="16200000" flipH="1">
                <a:off x="5211" y="8863"/>
                <a:ext cx="1620" cy="2520"/>
              </a:xfrm>
              <a:prstGeom prst="bentConnector3">
                <a:avLst>
                  <a:gd name="adj1" fmla="val 74935"/>
                </a:avLst>
              </a:prstGeom>
              <a:noFill/>
              <a:ln w="19050">
                <a:solidFill>
                  <a:schemeClr val="tx1"/>
                </a:solidFill>
                <a:miter lim="800000"/>
                <a:headEnd/>
                <a:tailEnd/>
              </a:ln>
            </p:spPr>
          </p:cxnSp>
        </p:grpSp>
        <p:cxnSp>
          <p:nvCxnSpPr>
            <p:cNvPr id="12311" name="AutoShape 35"/>
            <p:cNvCxnSpPr>
              <a:cxnSpLocks noChangeShapeType="1"/>
              <a:stCxn id="12295" idx="2"/>
              <a:endCxn id="12297" idx="0"/>
            </p:cNvCxnSpPr>
            <p:nvPr/>
          </p:nvCxnSpPr>
          <p:spPr bwMode="auto">
            <a:xfrm rot="5400000">
              <a:off x="1763" y="966"/>
              <a:ext cx="341" cy="1950"/>
            </a:xfrm>
            <a:prstGeom prst="bentConnector3">
              <a:avLst>
                <a:gd name="adj1" fmla="val 50000"/>
              </a:avLst>
            </a:prstGeom>
            <a:noFill/>
            <a:ln w="19050">
              <a:solidFill>
                <a:schemeClr val="tx1"/>
              </a:solidFill>
              <a:miter lim="800000"/>
              <a:headEnd/>
              <a:tailEnd/>
            </a:ln>
          </p:spPr>
        </p:cxnSp>
        <p:cxnSp>
          <p:nvCxnSpPr>
            <p:cNvPr id="12312" name="AutoShape 36"/>
            <p:cNvCxnSpPr>
              <a:cxnSpLocks noChangeShapeType="1"/>
              <a:stCxn id="12295" idx="2"/>
              <a:endCxn id="12298" idx="0"/>
            </p:cNvCxnSpPr>
            <p:nvPr/>
          </p:nvCxnSpPr>
          <p:spPr bwMode="auto">
            <a:xfrm rot="5400000">
              <a:off x="2396" y="1598"/>
              <a:ext cx="341" cy="685"/>
            </a:xfrm>
            <a:prstGeom prst="bentConnector3">
              <a:avLst>
                <a:gd name="adj1" fmla="val 50000"/>
              </a:avLst>
            </a:prstGeom>
            <a:noFill/>
            <a:ln w="19050">
              <a:solidFill>
                <a:schemeClr val="tx1"/>
              </a:solidFill>
              <a:miter lim="800000"/>
              <a:headEnd/>
              <a:tailEnd/>
            </a:ln>
          </p:spPr>
        </p:cxnSp>
        <p:cxnSp>
          <p:nvCxnSpPr>
            <p:cNvPr id="12313" name="AutoShape 37"/>
            <p:cNvCxnSpPr>
              <a:cxnSpLocks noChangeShapeType="1"/>
              <a:stCxn id="12295" idx="2"/>
              <a:endCxn id="12299" idx="0"/>
            </p:cNvCxnSpPr>
            <p:nvPr/>
          </p:nvCxnSpPr>
          <p:spPr bwMode="auto">
            <a:xfrm rot="16200000" flipH="1">
              <a:off x="3028" y="1651"/>
              <a:ext cx="341" cy="579"/>
            </a:xfrm>
            <a:prstGeom prst="bentConnector3">
              <a:avLst>
                <a:gd name="adj1" fmla="val 50000"/>
              </a:avLst>
            </a:prstGeom>
            <a:noFill/>
            <a:ln w="19050">
              <a:solidFill>
                <a:schemeClr val="tx1"/>
              </a:solidFill>
              <a:miter lim="800000"/>
              <a:headEnd/>
              <a:tailEnd/>
            </a:ln>
          </p:spPr>
        </p:cxnSp>
        <p:cxnSp>
          <p:nvCxnSpPr>
            <p:cNvPr id="12314" name="AutoShape 38"/>
            <p:cNvCxnSpPr>
              <a:cxnSpLocks noChangeShapeType="1"/>
              <a:stCxn id="12295" idx="2"/>
              <a:endCxn id="12300" idx="0"/>
            </p:cNvCxnSpPr>
            <p:nvPr/>
          </p:nvCxnSpPr>
          <p:spPr bwMode="auto">
            <a:xfrm rot="16200000" flipH="1">
              <a:off x="3581" y="1098"/>
              <a:ext cx="341" cy="1686"/>
            </a:xfrm>
            <a:prstGeom prst="bentConnector3">
              <a:avLst>
                <a:gd name="adj1" fmla="val 50000"/>
              </a:avLst>
            </a:prstGeom>
            <a:noFill/>
            <a:ln w="19050">
              <a:solidFill>
                <a:schemeClr val="tx1"/>
              </a:solidFill>
              <a:miter lim="800000"/>
              <a:headEnd/>
              <a:tailEnd/>
            </a:ln>
          </p:spPr>
        </p:cxnSp>
        <p:cxnSp>
          <p:nvCxnSpPr>
            <p:cNvPr id="12315" name="AutoShape 39"/>
            <p:cNvCxnSpPr>
              <a:cxnSpLocks noChangeShapeType="1"/>
              <a:stCxn id="12295" idx="3"/>
              <a:endCxn id="12296" idx="1"/>
            </p:cNvCxnSpPr>
            <p:nvPr/>
          </p:nvCxnSpPr>
          <p:spPr bwMode="auto">
            <a:xfrm flipV="1">
              <a:off x="3383" y="1596"/>
              <a:ext cx="632" cy="4"/>
            </a:xfrm>
            <a:prstGeom prst="straightConnector1">
              <a:avLst/>
            </a:prstGeom>
            <a:noFill/>
            <a:ln w="19050">
              <a:solidFill>
                <a:schemeClr val="tx1"/>
              </a:solidFill>
              <a:round/>
              <a:headEnd/>
              <a:tailEnd/>
            </a:ln>
          </p:spPr>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6972320" cy="86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Slide Number Placeholder 3"/>
          <p:cNvSpPr>
            <a:spLocks noGrp="1"/>
          </p:cNvSpPr>
          <p:nvPr>
            <p:ph type="sldNum" sz="quarter" idx="12"/>
          </p:nvPr>
        </p:nvSpPr>
        <p:spPr>
          <a:noFill/>
        </p:spPr>
        <p:txBody>
          <a:bodyPr/>
          <a:lstStyle/>
          <a:p>
            <a:fld id="{EE499A8D-1AC5-42D5-8FCF-7A8E43EBC0CB}" type="slidenum">
              <a:rPr lang="es-ES"/>
              <a:pPr/>
              <a:t>12</a:t>
            </a:fld>
            <a:endParaRPr lang="es-ES"/>
          </a:p>
        </p:txBody>
      </p:sp>
      <p:sp>
        <p:nvSpPr>
          <p:cNvPr id="13316"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sp>
        <p:nvSpPr>
          <p:cNvPr id="9" name="TextBox 8"/>
          <p:cNvSpPr txBox="1"/>
          <p:nvPr/>
        </p:nvSpPr>
        <p:spPr>
          <a:xfrm>
            <a:off x="714375" y="1643063"/>
            <a:ext cx="7858125" cy="3662362"/>
          </a:xfrm>
          <a:prstGeom prst="rect">
            <a:avLst/>
          </a:prstGeom>
          <a:noFill/>
          <a:ln>
            <a:noFill/>
          </a:ln>
        </p:spPr>
        <p:txBody>
          <a:bodyPr>
            <a:spAutoFit/>
          </a:bodyPr>
          <a:lstStyle/>
          <a:p>
            <a:pPr algn="ctr"/>
            <a:r>
              <a:rPr lang="id-ID" sz="2400" b="1">
                <a:solidFill>
                  <a:srgbClr val="006600"/>
                </a:solidFill>
              </a:rPr>
              <a:t>Kebutuhan sumber daa manusia / tenaga kerja mulai dihitung untuk mengisi posisi-posisi yang ada di struktur organisasi.</a:t>
            </a:r>
          </a:p>
          <a:p>
            <a:endParaRPr lang="id-ID" sz="1400" b="1">
              <a:solidFill>
                <a:srgbClr val="000099"/>
              </a:solidFill>
            </a:endParaRPr>
          </a:p>
          <a:p>
            <a:endParaRPr lang="id-ID" sz="1400" b="1">
              <a:solidFill>
                <a:srgbClr val="000099"/>
              </a:solidFill>
            </a:endParaRPr>
          </a:p>
          <a:p>
            <a:r>
              <a:rPr lang="id-ID" sz="2400" b="1">
                <a:solidFill>
                  <a:srgbClr val="000099"/>
                </a:solidFill>
              </a:rPr>
              <a:t>Beberapa pertimbangan yang bisa diambil selain melihat dari struktur organisasi adalah :</a:t>
            </a:r>
          </a:p>
          <a:p>
            <a:endParaRPr lang="id-ID" sz="1200" b="1">
              <a:solidFill>
                <a:srgbClr val="000099"/>
              </a:solidFill>
            </a:endParaRPr>
          </a:p>
          <a:p>
            <a:pPr>
              <a:buFont typeface="Arial" charset="0"/>
              <a:buAutoNum type="arabicPeriod"/>
            </a:pPr>
            <a:r>
              <a:rPr lang="id-ID" sz="2400" b="1">
                <a:solidFill>
                  <a:srgbClr val="CC3300"/>
                </a:solidFill>
              </a:rPr>
              <a:t>Beban kerja masing-masing bagian.</a:t>
            </a:r>
          </a:p>
          <a:p>
            <a:pPr>
              <a:buFont typeface="Arial" charset="0"/>
              <a:buAutoNum type="arabicPeriod"/>
            </a:pPr>
            <a:r>
              <a:rPr lang="id-ID" sz="2400" b="1">
                <a:solidFill>
                  <a:srgbClr val="CC3300"/>
                </a:solidFill>
              </a:rPr>
              <a:t>Waktu operasional / waktu kerja usaha.</a:t>
            </a:r>
          </a:p>
          <a:p>
            <a:pPr>
              <a:buFont typeface="Arial" charset="0"/>
              <a:buAutoNum type="arabicPeriod"/>
            </a:pPr>
            <a:r>
              <a:rPr lang="id-ID" sz="2400" b="1">
                <a:solidFill>
                  <a:srgbClr val="CC3300"/>
                </a:solidFill>
              </a:rPr>
              <a:t>Kapasitas produksi usaha.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47C5A2D4-2579-45C8-A840-ED02D447935F}" type="slidenum">
              <a:rPr lang="es-ES"/>
              <a:pPr/>
              <a:t>13</a:t>
            </a:fld>
            <a:endParaRPr lang="es-ES"/>
          </a:p>
        </p:txBody>
      </p:sp>
      <p:sp>
        <p:nvSpPr>
          <p:cNvPr id="14339"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graphicFrame>
        <p:nvGraphicFramePr>
          <p:cNvPr id="6" name="Diagram 5"/>
          <p:cNvGraphicFramePr/>
          <p:nvPr/>
        </p:nvGraphicFramePr>
        <p:xfrm>
          <a:off x="214282" y="214290"/>
          <a:ext cx="6043626" cy="178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85750" y="2089150"/>
            <a:ext cx="8572500" cy="1876425"/>
          </a:xfrm>
          <a:prstGeom prst="rect">
            <a:avLst/>
          </a:prstGeom>
          <a:noFill/>
          <a:ln>
            <a:noFill/>
          </a:ln>
        </p:spPr>
        <p:txBody>
          <a:bodyPr>
            <a:spAutoFit/>
          </a:bodyPr>
          <a:lstStyle/>
          <a:p>
            <a:pPr>
              <a:defRPr/>
            </a:pPr>
            <a:r>
              <a:rPr lang="id-ID" sz="3200" b="1" i="1" dirty="0">
                <a:solidFill>
                  <a:srgbClr val="000099"/>
                </a:solidFill>
                <a:effectLst>
                  <a:outerShdw blurRad="38100" dist="38100" dir="2700000" algn="tl">
                    <a:srgbClr val="000000">
                      <a:alpha val="43137"/>
                    </a:srgbClr>
                  </a:outerShdw>
                </a:effectLst>
                <a:latin typeface="+mj-lt"/>
              </a:rPr>
              <a:t>Job Description</a:t>
            </a:r>
          </a:p>
          <a:p>
            <a:pPr>
              <a:defRPr/>
            </a:pPr>
            <a:r>
              <a:rPr lang="id-ID" sz="2800" dirty="0">
                <a:latin typeface="+mj-lt"/>
              </a:rPr>
              <a:t>Evaluasi sistematis terhadap tugas-tugas lingkungan kerja, alat, bahan, dan perlengkapan yang berkaitan dengan kinerja suatu perusahaan.</a:t>
            </a:r>
          </a:p>
        </p:txBody>
      </p:sp>
      <p:sp>
        <p:nvSpPr>
          <p:cNvPr id="9" name="TextBox 8"/>
          <p:cNvSpPr txBox="1"/>
          <p:nvPr/>
        </p:nvSpPr>
        <p:spPr>
          <a:xfrm>
            <a:off x="357188" y="4000500"/>
            <a:ext cx="8001000" cy="2308225"/>
          </a:xfrm>
          <a:prstGeom prst="rect">
            <a:avLst/>
          </a:prstGeom>
          <a:noFill/>
          <a:ln>
            <a:noFill/>
          </a:ln>
        </p:spPr>
        <p:txBody>
          <a:bodyPr>
            <a:spAutoFit/>
          </a:bodyPr>
          <a:lstStyle/>
          <a:p>
            <a:pPr>
              <a:defRPr/>
            </a:pPr>
            <a:r>
              <a:rPr lang="en-US" sz="3200" b="1" i="1" dirty="0">
                <a:solidFill>
                  <a:srgbClr val="CC0099"/>
                </a:solidFill>
                <a:latin typeface="Georgia" pitchFamily="18" charset="0"/>
              </a:rPr>
              <a:t>Job Specification</a:t>
            </a:r>
          </a:p>
          <a:p>
            <a:pPr>
              <a:defRPr/>
            </a:pPr>
            <a:r>
              <a:rPr lang="id-ID" sz="2800" dirty="0">
                <a:latin typeface="+mj-lt"/>
              </a:rPr>
              <a:t>Penjabaran keterampilan, kemampuan, </a:t>
            </a:r>
          </a:p>
          <a:p>
            <a:pPr>
              <a:defRPr/>
            </a:pPr>
            <a:r>
              <a:rPr lang="id-ID" sz="2800" dirty="0">
                <a:latin typeface="+mj-lt"/>
              </a:rPr>
              <a:t>dan keterangan-keterangan lain </a:t>
            </a:r>
          </a:p>
          <a:p>
            <a:pPr>
              <a:defRPr/>
            </a:pPr>
            <a:r>
              <a:rPr lang="id-ID" sz="2800" dirty="0">
                <a:latin typeface="+mj-lt"/>
              </a:rPr>
              <a:t>yang dibutuhkan untuk melakukan </a:t>
            </a:r>
          </a:p>
          <a:p>
            <a:pPr>
              <a:defRPr/>
            </a:pPr>
            <a:r>
              <a:rPr lang="id-ID" sz="2800" dirty="0">
                <a:latin typeface="+mj-lt"/>
              </a:rPr>
              <a:t>suatu pekerjaan.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p>
            <a:fld id="{67FE25AD-0AEF-4DC2-8EE5-47A5888C38C8}" type="slidenum">
              <a:rPr lang="es-ES"/>
              <a:pPr/>
              <a:t>14</a:t>
            </a:fld>
            <a:endParaRPr lang="es-ES"/>
          </a:p>
        </p:txBody>
      </p:sp>
      <p:sp>
        <p:nvSpPr>
          <p:cNvPr id="15363"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graphicFrame>
        <p:nvGraphicFramePr>
          <p:cNvPr id="6" name="Diagram 5"/>
          <p:cNvGraphicFramePr/>
          <p:nvPr/>
        </p:nvGraphicFramePr>
        <p:xfrm>
          <a:off x="142844" y="142852"/>
          <a:ext cx="8215370" cy="121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5" name="Picture 7" descr="Lowongan Kerja 2.jpg"/>
          <p:cNvPicPr>
            <a:picLocks noChangeAspect="1"/>
          </p:cNvPicPr>
          <p:nvPr/>
        </p:nvPicPr>
        <p:blipFill>
          <a:blip r:embed="rId6"/>
          <a:srcRect/>
          <a:stretch>
            <a:fillRect/>
          </a:stretch>
        </p:blipFill>
        <p:spPr bwMode="auto">
          <a:xfrm>
            <a:off x="4572000" y="1357313"/>
            <a:ext cx="4429125" cy="5434012"/>
          </a:xfrm>
          <a:prstGeom prst="rect">
            <a:avLst/>
          </a:prstGeom>
          <a:noFill/>
          <a:ln w="9525">
            <a:noFill/>
            <a:miter lim="800000"/>
            <a:headEnd/>
            <a:tailEnd/>
          </a:ln>
        </p:spPr>
      </p:pic>
      <p:pic>
        <p:nvPicPr>
          <p:cNvPr id="15366" name="Picture 8" descr="Tugas Tangungjawab.png"/>
          <p:cNvPicPr>
            <a:picLocks noChangeAspect="1"/>
          </p:cNvPicPr>
          <p:nvPr/>
        </p:nvPicPr>
        <p:blipFill>
          <a:blip r:embed="rId7"/>
          <a:srcRect/>
          <a:stretch>
            <a:fillRect/>
          </a:stretch>
        </p:blipFill>
        <p:spPr bwMode="auto">
          <a:xfrm>
            <a:off x="142875" y="1357313"/>
            <a:ext cx="4338638"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A20ED154-9E87-41CD-A79D-DDF51ECA1EB1}" type="slidenum">
              <a:rPr lang="es-ES"/>
              <a:pPr/>
              <a:t>15</a:t>
            </a:fld>
            <a:endParaRPr lang="es-ES"/>
          </a:p>
        </p:txBody>
      </p:sp>
      <p:sp>
        <p:nvSpPr>
          <p:cNvPr id="16387"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graphicFrame>
        <p:nvGraphicFramePr>
          <p:cNvPr id="9" name="Diagram 8"/>
          <p:cNvGraphicFramePr/>
          <p:nvPr/>
        </p:nvGraphicFramePr>
        <p:xfrm>
          <a:off x="1214414" y="0"/>
          <a:ext cx="6143668" cy="271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214313" y="2168525"/>
            <a:ext cx="6786562" cy="30464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id-ID" sz="3200" b="1" dirty="0">
                <a:solidFill>
                  <a:srgbClr val="000099"/>
                </a:solidFill>
                <a:latin typeface="Georgia" pitchFamily="18" charset="0"/>
              </a:rPr>
              <a:t>Penetapan imbalan yang diberikan organisasi kepada individu sebagai balas jasa atas kesediaan mereka untuk melakukan berbagai pekerjaan dan tugas dalam organisasi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9C09A3FB-53C6-487E-BF55-27A831FE4F21}" type="slidenum">
              <a:rPr lang="es-ES"/>
              <a:pPr/>
              <a:t>16</a:t>
            </a:fld>
            <a:endParaRPr lang="es-ES"/>
          </a:p>
        </p:txBody>
      </p:sp>
      <p:sp>
        <p:nvSpPr>
          <p:cNvPr id="17411"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sp>
        <p:nvSpPr>
          <p:cNvPr id="6" name="TextBox 5"/>
          <p:cNvSpPr txBox="1"/>
          <p:nvPr/>
        </p:nvSpPr>
        <p:spPr>
          <a:xfrm>
            <a:off x="285750" y="357188"/>
            <a:ext cx="8572500" cy="55086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r>
              <a:rPr lang="id-ID" sz="3200" b="1">
                <a:solidFill>
                  <a:srgbClr val="990033"/>
                </a:solidFill>
                <a:latin typeface="Baskerville Old Face" pitchFamily="18" charset="0"/>
              </a:rPr>
              <a:t>Kebijakan kompensasi berdasarkan salah satu atau lebih pada ke-5  faktor berikut :</a:t>
            </a:r>
          </a:p>
          <a:p>
            <a:endParaRPr lang="id-ID" sz="1200">
              <a:solidFill>
                <a:srgbClr val="000000"/>
              </a:solidFill>
            </a:endParaRPr>
          </a:p>
          <a:p>
            <a:pPr>
              <a:spcAft>
                <a:spcPts val="600"/>
              </a:spcAft>
              <a:buFontTx/>
              <a:buAutoNum type="arabicPeriod"/>
            </a:pPr>
            <a:r>
              <a:rPr lang="id-ID" sz="3200" b="1">
                <a:solidFill>
                  <a:srgbClr val="006600"/>
                </a:solidFill>
              </a:rPr>
              <a:t>Gaji &amp; upah yang dibayarkan oleh perusahaan lain untuk pekerjaan yang sama.</a:t>
            </a:r>
          </a:p>
          <a:p>
            <a:pPr>
              <a:spcAft>
                <a:spcPts val="600"/>
              </a:spcAft>
              <a:buFontTx/>
              <a:buAutoNum type="arabicPeriod"/>
            </a:pPr>
            <a:r>
              <a:rPr lang="id-ID" sz="3200" b="1">
                <a:solidFill>
                  <a:srgbClr val="006600"/>
                </a:solidFill>
              </a:rPr>
              <a:t>Peraturaan Pemerintah.</a:t>
            </a:r>
          </a:p>
          <a:p>
            <a:pPr>
              <a:spcAft>
                <a:spcPts val="600"/>
              </a:spcAft>
              <a:buFontTx/>
              <a:buAutoNum type="arabicPeriod"/>
            </a:pPr>
            <a:r>
              <a:rPr lang="id-ID" sz="3200" b="1">
                <a:solidFill>
                  <a:srgbClr val="006600"/>
                </a:solidFill>
              </a:rPr>
              <a:t>Biaya hidup.</a:t>
            </a:r>
          </a:p>
          <a:p>
            <a:pPr>
              <a:spcAft>
                <a:spcPts val="600"/>
              </a:spcAft>
              <a:buFontTx/>
              <a:buAutoNum type="arabicPeriod"/>
            </a:pPr>
            <a:r>
              <a:rPr lang="id-ID" sz="3200" b="1">
                <a:solidFill>
                  <a:srgbClr val="006600"/>
                </a:solidFill>
              </a:rPr>
              <a:t>Kemampuan perusahaan untuk membayarnya.</a:t>
            </a:r>
          </a:p>
          <a:p>
            <a:pPr>
              <a:spcAft>
                <a:spcPts val="600"/>
              </a:spcAft>
              <a:buFontTx/>
              <a:buAutoNum type="arabicPeriod"/>
            </a:pPr>
            <a:r>
              <a:rPr lang="id-ID" sz="3200" b="1">
                <a:solidFill>
                  <a:srgbClr val="006600"/>
                </a:solidFill>
              </a:rPr>
              <a:t>Produktivitas karyawan.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p>
            <a:fld id="{7D3FAC91-4D94-45F4-9A76-B24161D89EDE}" type="slidenum">
              <a:rPr lang="es-ES"/>
              <a:pPr/>
              <a:t>17</a:t>
            </a:fld>
            <a:endParaRPr lang="es-ES"/>
          </a:p>
        </p:txBody>
      </p:sp>
      <p:sp>
        <p:nvSpPr>
          <p:cNvPr id="18435"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sp>
        <p:nvSpPr>
          <p:cNvPr id="6" name="TextBox 5"/>
          <p:cNvSpPr txBox="1"/>
          <p:nvPr/>
        </p:nvSpPr>
        <p:spPr>
          <a:xfrm>
            <a:off x="285720" y="214290"/>
            <a:ext cx="3929090" cy="646331"/>
          </a:xfrm>
          <a:prstGeom prst="rect">
            <a:avLst/>
          </a:prstGeom>
          <a:noFill/>
          <a:effectLst>
            <a:glow rad="139700">
              <a:schemeClr val="accent6">
                <a:satMod val="175000"/>
                <a:alpha val="40000"/>
              </a:schemeClr>
            </a:glow>
            <a:reflection blurRad="6350" stA="50000" endA="300" endPos="55000" dir="5400000" sy="-100000" algn="bl" rotWithShape="0"/>
          </a:effectLst>
        </p:spPr>
        <p:txBody>
          <a:bodyPr>
            <a:spAutoFit/>
          </a:bodyPr>
          <a:lstStyle/>
          <a:p>
            <a:pPr algn="ctr">
              <a:defRPr/>
            </a:pPr>
            <a:r>
              <a:rPr lang="id-ID" sz="3600" b="1" spc="600" dirty="0">
                <a:solidFill>
                  <a:srgbClr val="FF3300"/>
                </a:solidFill>
                <a:effectLst>
                  <a:outerShdw blurRad="38100" dist="38100" dir="2700000" algn="tl">
                    <a:srgbClr val="000000">
                      <a:alpha val="43137"/>
                    </a:srgbClr>
                  </a:outerShdw>
                </a:effectLst>
                <a:latin typeface="Georgia" pitchFamily="18" charset="0"/>
              </a:rPr>
              <a:t>Kompensasi</a:t>
            </a:r>
          </a:p>
        </p:txBody>
      </p:sp>
      <p:sp>
        <p:nvSpPr>
          <p:cNvPr id="7" name="TextBox 6"/>
          <p:cNvSpPr txBox="1"/>
          <p:nvPr/>
        </p:nvSpPr>
        <p:spPr>
          <a:xfrm>
            <a:off x="2428875" y="1470025"/>
            <a:ext cx="6572250" cy="18161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id-ID" sz="2800" b="1" dirty="0">
                <a:solidFill>
                  <a:srgbClr val="990033"/>
                </a:solidFill>
                <a:latin typeface="+mj-lt"/>
              </a:rPr>
              <a:t>Upah adalah </a:t>
            </a:r>
            <a:r>
              <a:rPr lang="id-ID" sz="2800" dirty="0">
                <a:solidFill>
                  <a:schemeClr val="tx1"/>
                </a:solidFill>
                <a:latin typeface="+mj-lt"/>
              </a:rPr>
              <a:t>kompensasi dalam bentuk uang yang dibayarkan berdasar jumlah waktu yang digunakan dalam bekerja dan bersifat tetap.</a:t>
            </a:r>
          </a:p>
        </p:txBody>
      </p:sp>
      <p:sp>
        <p:nvSpPr>
          <p:cNvPr id="8" name="TextBox 7"/>
          <p:cNvSpPr txBox="1"/>
          <p:nvPr/>
        </p:nvSpPr>
        <p:spPr>
          <a:xfrm>
            <a:off x="500063" y="3398838"/>
            <a:ext cx="6500812" cy="18161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id-ID" sz="2800" b="1" dirty="0">
                <a:solidFill>
                  <a:srgbClr val="008000"/>
                </a:solidFill>
                <a:latin typeface="+mj-lt"/>
              </a:rPr>
              <a:t>Gaji adalah </a:t>
            </a:r>
            <a:r>
              <a:rPr lang="id-ID" sz="2800" dirty="0">
                <a:solidFill>
                  <a:srgbClr val="000099"/>
                </a:solidFill>
                <a:latin typeface="+mj-lt"/>
              </a:rPr>
              <a:t>kompensasi dalam bentuk uang yang dibayarkan karena seseorang melaksanakan tanggung jawab pekerjaan. Bersifat tidak tetap.</a:t>
            </a:r>
          </a:p>
        </p:txBody>
      </p:sp>
      <p:cxnSp>
        <p:nvCxnSpPr>
          <p:cNvPr id="16" name="Elbow Connector 15"/>
          <p:cNvCxnSpPr>
            <a:stCxn id="6" idx="2"/>
            <a:endCxn id="8" idx="1"/>
          </p:cNvCxnSpPr>
          <p:nvPr/>
        </p:nvCxnSpPr>
        <p:spPr>
          <a:xfrm rot="5400000">
            <a:off x="-348456" y="1708944"/>
            <a:ext cx="3446463" cy="1749425"/>
          </a:xfrm>
          <a:prstGeom prst="bentConnector4">
            <a:avLst>
              <a:gd name="adj1" fmla="val 36828"/>
              <a:gd name="adj2" fmla="val 113062"/>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2"/>
            <a:endCxn id="7" idx="0"/>
          </p:cNvCxnSpPr>
          <p:nvPr/>
        </p:nvCxnSpPr>
        <p:spPr>
          <a:xfrm rot="16200000" flipH="1">
            <a:off x="3677444" y="-567531"/>
            <a:ext cx="609600" cy="3465512"/>
          </a:xfrm>
          <a:prstGeom prst="bentConnector3">
            <a:avLst>
              <a:gd name="adj1" fmla="val 50000"/>
            </a:avLst>
          </a:prstGeom>
          <a:ln w="38100">
            <a:solidFill>
              <a:srgbClr val="99003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73F43926-3F40-4BE6-8DDE-433CD21CB2D7}" type="slidenum">
              <a:rPr lang="es-ES"/>
              <a:pPr/>
              <a:t>18</a:t>
            </a:fld>
            <a:endParaRPr lang="es-ES"/>
          </a:p>
        </p:txBody>
      </p:sp>
      <p:sp>
        <p:nvSpPr>
          <p:cNvPr id="5" name="TextBox 4"/>
          <p:cNvSpPr txBox="1"/>
          <p:nvPr/>
        </p:nvSpPr>
        <p:spPr>
          <a:xfrm>
            <a:off x="5214942" y="285728"/>
            <a:ext cx="3698448" cy="646331"/>
          </a:xfrm>
          <a:prstGeom prst="rect">
            <a:avLst/>
          </a:prstGeom>
          <a:solidFill>
            <a:schemeClr val="bg2">
              <a:lumMod val="50000"/>
            </a:schemeClr>
          </a:solidFill>
          <a:effectLst>
            <a:glow rad="139700">
              <a:schemeClr val="accent6">
                <a:satMod val="175000"/>
                <a:alpha val="40000"/>
              </a:schemeClr>
            </a:glow>
            <a:reflection blurRad="6350" stA="50000" endA="300" endPos="55000" dir="5400000" sy="-100000" algn="bl" rotWithShape="0"/>
          </a:effectLst>
        </p:spPr>
        <p:txBody>
          <a:bodyPr wrap="none">
            <a:spAutoFit/>
          </a:bodyPr>
          <a:lstStyle/>
          <a:p>
            <a:pPr algn="ctr">
              <a:defRPr/>
            </a:pPr>
            <a:r>
              <a:rPr lang="id-ID" sz="3600" b="1" spc="600">
                <a:solidFill>
                  <a:schemeClr val="bg1"/>
                </a:solidFill>
                <a:effectLst>
                  <a:outerShdw blurRad="38100" dist="38100" dir="2700000" algn="tl">
                    <a:srgbClr val="000000">
                      <a:alpha val="43137"/>
                    </a:srgbClr>
                  </a:outerShdw>
                </a:effectLst>
              </a:rPr>
              <a:t>Kompensasi</a:t>
            </a:r>
          </a:p>
        </p:txBody>
      </p:sp>
      <p:sp>
        <p:nvSpPr>
          <p:cNvPr id="6" name="TextBox 5"/>
          <p:cNvSpPr txBox="1"/>
          <p:nvPr/>
        </p:nvSpPr>
        <p:spPr>
          <a:xfrm>
            <a:off x="1500166" y="1714488"/>
            <a:ext cx="7358060" cy="1384995"/>
          </a:xfrm>
          <a:prstGeom prst="rect">
            <a:avLst/>
          </a:prstGeom>
          <a:solidFill>
            <a:srgbClr val="FFFF00"/>
          </a:solidFill>
          <a:ln>
            <a:noFill/>
          </a:ln>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a:spAutoFit/>
          </a:bodyPr>
          <a:lstStyle/>
          <a:p>
            <a:pPr algn="r">
              <a:defRPr/>
            </a:pPr>
            <a:r>
              <a:rPr lang="id-ID" sz="2800" b="1" dirty="0">
                <a:solidFill>
                  <a:srgbClr val="CC0099"/>
                </a:solidFill>
                <a:effectLst>
                  <a:outerShdw blurRad="38100" dist="38100" dir="2700000" algn="tl">
                    <a:srgbClr val="000000">
                      <a:alpha val="43137"/>
                    </a:srgbClr>
                  </a:outerShdw>
                </a:effectLst>
                <a:latin typeface="+mj-lt"/>
              </a:rPr>
              <a:t>Program Insentif / bonus </a:t>
            </a:r>
            <a:r>
              <a:rPr lang="id-ID" sz="2800" dirty="0">
                <a:latin typeface="+mj-lt"/>
              </a:rPr>
              <a:t>adalah </a:t>
            </a:r>
          </a:p>
          <a:p>
            <a:pPr algn="r">
              <a:defRPr/>
            </a:pPr>
            <a:r>
              <a:rPr lang="id-ID" sz="2800" dirty="0">
                <a:latin typeface="+mj-lt"/>
              </a:rPr>
              <a:t>Program kompensasi khusus yang dirancang untuk memotivasi kinerja yang tinggi.</a:t>
            </a:r>
          </a:p>
        </p:txBody>
      </p:sp>
      <p:sp>
        <p:nvSpPr>
          <p:cNvPr id="7" name="TextBox 6"/>
          <p:cNvSpPr txBox="1"/>
          <p:nvPr/>
        </p:nvSpPr>
        <p:spPr>
          <a:xfrm>
            <a:off x="214282" y="3470506"/>
            <a:ext cx="5643602" cy="1815882"/>
          </a:xfrm>
          <a:prstGeom prst="rect">
            <a:avLst/>
          </a:prstGeom>
          <a:solidFill>
            <a:srgbClr val="FFCCCC"/>
          </a:solidFill>
          <a:ln>
            <a:noFill/>
          </a:ln>
          <a:effectLst>
            <a:innerShdw blurRad="63500" dist="50800" dir="81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a:spAutoFit/>
          </a:bodyPr>
          <a:lstStyle/>
          <a:p>
            <a:pPr>
              <a:defRPr/>
            </a:pPr>
            <a:r>
              <a:rPr lang="id-ID" sz="2800" b="1" dirty="0">
                <a:solidFill>
                  <a:srgbClr val="FF0000"/>
                </a:solidFill>
                <a:effectLst>
                  <a:outerShdw blurRad="38100" dist="38100" dir="2700000" algn="tl">
                    <a:srgbClr val="000000">
                      <a:alpha val="43137"/>
                    </a:srgbClr>
                  </a:outerShdw>
                </a:effectLst>
                <a:latin typeface="+mj-lt"/>
              </a:rPr>
              <a:t>Program tunjangan </a:t>
            </a:r>
            <a:r>
              <a:rPr lang="id-ID" sz="2800" dirty="0">
                <a:latin typeface="+mj-lt"/>
              </a:rPr>
              <a:t>adalah Program kompensasi selain upah dan gaji yang ditawarkan oleh perusahaan kepada karyawannya.</a:t>
            </a:r>
          </a:p>
        </p:txBody>
      </p:sp>
      <p:sp>
        <p:nvSpPr>
          <p:cNvPr id="19466"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14282" y="346076"/>
          <a:ext cx="8358246" cy="1082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Slide Number Placeholder 3"/>
          <p:cNvSpPr>
            <a:spLocks noGrp="1"/>
          </p:cNvSpPr>
          <p:nvPr>
            <p:ph type="sldNum" sz="quarter" idx="12"/>
          </p:nvPr>
        </p:nvSpPr>
        <p:spPr>
          <a:noFill/>
        </p:spPr>
        <p:txBody>
          <a:bodyPr/>
          <a:lstStyle/>
          <a:p>
            <a:fld id="{08CD1646-78D1-4CF8-8567-0A1F58FDE692}" type="slidenum">
              <a:rPr lang="es-ES"/>
              <a:pPr/>
              <a:t>19</a:t>
            </a:fld>
            <a:endParaRPr lang="es-ES"/>
          </a:p>
        </p:txBody>
      </p:sp>
      <p:sp>
        <p:nvSpPr>
          <p:cNvPr id="20484"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sp>
        <p:nvSpPr>
          <p:cNvPr id="14" name="Title 1"/>
          <p:cNvSpPr>
            <a:spLocks noGrp="1"/>
          </p:cNvSpPr>
          <p:nvPr>
            <p:ph type="title"/>
          </p:nvPr>
        </p:nvSpPr>
        <p:spPr>
          <a:xfrm>
            <a:off x="571500" y="1571625"/>
            <a:ext cx="8086725" cy="1928813"/>
          </a:xfrm>
        </p:spPr>
        <p:txBody>
          <a:bodyPr tIns="144000" bIns="144000"/>
          <a:lstStyle/>
          <a:p>
            <a:pPr algn="r" eaLnBrk="1" hangingPunct="1">
              <a:spcBef>
                <a:spcPts val="1800"/>
              </a:spcBef>
            </a:pPr>
            <a:r>
              <a:rPr lang="id-ID" sz="3600" b="1" smtClean="0">
                <a:solidFill>
                  <a:srgbClr val="990033"/>
                </a:solidFill>
                <a:effectLst>
                  <a:outerShdw blurRad="38100" dist="38100" dir="2700000" algn="tl">
                    <a:srgbClr val="C0C0C0"/>
                  </a:outerShdw>
                </a:effectLst>
              </a:rPr>
              <a:t>Peraturan Organisasi</a:t>
            </a:r>
            <a:r>
              <a:rPr lang="id-ID" sz="2400" b="1" smtClean="0">
                <a:solidFill>
                  <a:srgbClr val="CC0099"/>
                </a:solidFill>
              </a:rPr>
              <a:t/>
            </a:r>
            <a:br>
              <a:rPr lang="id-ID" sz="2400" b="1" smtClean="0">
                <a:solidFill>
                  <a:srgbClr val="CC0099"/>
                </a:solidFill>
              </a:rPr>
            </a:br>
            <a:r>
              <a:rPr lang="id-ID" sz="2400" b="1" smtClean="0">
                <a:solidFill>
                  <a:srgbClr val="000099"/>
                </a:solidFill>
              </a:rPr>
              <a:t>Suatu aturan yang mengatur hal-hal yang bersifat </a:t>
            </a:r>
            <a:r>
              <a:rPr lang="id-ID" sz="2400" b="1" smtClean="0">
                <a:solidFill>
                  <a:srgbClr val="FF0000"/>
                </a:solidFill>
              </a:rPr>
              <a:t>UMUM</a:t>
            </a:r>
            <a:r>
              <a:rPr lang="id-ID" sz="2400" b="1" smtClean="0">
                <a:solidFill>
                  <a:srgbClr val="000099"/>
                </a:solidFill>
              </a:rPr>
              <a:t> untuk jalannya operasional secara MENYELURUH suatu organisasi.</a:t>
            </a:r>
            <a:endParaRPr lang="id-ID" sz="2400" smtClean="0">
              <a:solidFill>
                <a:srgbClr val="000099"/>
              </a:solidFill>
            </a:endParaRPr>
          </a:p>
        </p:txBody>
      </p:sp>
      <p:sp>
        <p:nvSpPr>
          <p:cNvPr id="20486" name="Title 1"/>
          <p:cNvSpPr txBox="1">
            <a:spLocks/>
          </p:cNvSpPr>
          <p:nvPr/>
        </p:nvSpPr>
        <p:spPr bwMode="auto">
          <a:xfrm>
            <a:off x="357188" y="3571875"/>
            <a:ext cx="5929312" cy="2286000"/>
          </a:xfrm>
          <a:prstGeom prst="rect">
            <a:avLst/>
          </a:prstGeom>
          <a:noFill/>
          <a:ln w="9525">
            <a:noFill/>
            <a:miter lim="800000"/>
            <a:headEnd/>
            <a:tailEnd/>
          </a:ln>
        </p:spPr>
        <p:txBody>
          <a:bodyPr tIns="108000" bIns="144000" anchor="ctr">
            <a:spAutoFit/>
          </a:bodyPr>
          <a:lstStyle/>
          <a:p>
            <a:r>
              <a:rPr lang="id-ID" sz="3600" b="1">
                <a:solidFill>
                  <a:srgbClr val="008000"/>
                </a:solidFill>
              </a:rPr>
              <a:t>Prosedur Kerja</a:t>
            </a:r>
            <a:r>
              <a:rPr lang="id-ID" sz="2800" b="1">
                <a:solidFill>
                  <a:srgbClr val="008000"/>
                </a:solidFill>
              </a:rPr>
              <a:t>  </a:t>
            </a:r>
            <a:r>
              <a:rPr lang="id-ID" sz="2800" b="1">
                <a:solidFill>
                  <a:srgbClr val="000099"/>
                </a:solidFill>
              </a:rPr>
              <a:t>                                          </a:t>
            </a:r>
          </a:p>
          <a:p>
            <a:r>
              <a:rPr lang="id-ID" sz="2400" b="1"/>
              <a:t>Suatu aturan yang mengatur hal-hal yang bersifat khusus / </a:t>
            </a:r>
            <a:r>
              <a:rPr lang="id-ID" sz="2400" b="1">
                <a:solidFill>
                  <a:srgbClr val="FF0000"/>
                </a:solidFill>
              </a:rPr>
              <a:t>TEKNIS</a:t>
            </a:r>
            <a:r>
              <a:rPr lang="id-ID" sz="2400" b="1"/>
              <a:t> untuk jalannya operasional suatu BAGIAN organisasi.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4029100" y="214290"/>
          <a:ext cx="4972056" cy="264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5" name="Rectangle 3"/>
          <p:cNvSpPr>
            <a:spLocks noGrp="1" noChangeArrowheads="1"/>
          </p:cNvSpPr>
          <p:nvPr>
            <p:ph type="body" idx="1"/>
          </p:nvPr>
        </p:nvSpPr>
        <p:spPr>
          <a:xfrm>
            <a:off x="71438" y="1428750"/>
            <a:ext cx="7143750" cy="4929188"/>
          </a:xfrm>
        </p:spPr>
        <p:txBody>
          <a:bodyPr tIns="0" bIns="0"/>
          <a:lstStyle/>
          <a:p>
            <a:pPr marL="531813" indent="-531813" eaLnBrk="1" hangingPunct="1">
              <a:spcBef>
                <a:spcPct val="0"/>
              </a:spcBef>
              <a:spcAft>
                <a:spcPts val="1000"/>
              </a:spcAft>
              <a:buFontTx/>
              <a:buAutoNum type="arabicPeriod"/>
              <a:tabLst>
                <a:tab pos="531813" algn="l"/>
              </a:tabLst>
            </a:pPr>
            <a:r>
              <a:rPr lang="id-ID" sz="2400" smtClean="0">
                <a:solidFill>
                  <a:srgbClr val="C00000"/>
                </a:solidFill>
                <a:latin typeface="Cooper Black" pitchFamily="18" charset="0"/>
              </a:rPr>
              <a:t>Nama &amp; Logo Produk</a:t>
            </a:r>
          </a:p>
          <a:p>
            <a:pPr marL="531813" indent="-531813" eaLnBrk="1" hangingPunct="1">
              <a:spcBef>
                <a:spcPct val="0"/>
              </a:spcBef>
              <a:spcAft>
                <a:spcPts val="1000"/>
              </a:spcAft>
              <a:buFontTx/>
              <a:buAutoNum type="arabicPeriod"/>
              <a:tabLst>
                <a:tab pos="531813" algn="l"/>
              </a:tabLst>
            </a:pPr>
            <a:r>
              <a:rPr lang="id-ID" sz="2400" smtClean="0">
                <a:solidFill>
                  <a:srgbClr val="C00000"/>
                </a:solidFill>
                <a:latin typeface="Cooper Black" pitchFamily="18" charset="0"/>
              </a:rPr>
              <a:t>Motto Produk</a:t>
            </a:r>
          </a:p>
          <a:p>
            <a:pPr marL="531813" indent="-531813" eaLnBrk="1" hangingPunct="1">
              <a:spcBef>
                <a:spcPct val="0"/>
              </a:spcBef>
              <a:spcAft>
                <a:spcPts val="1000"/>
              </a:spcAft>
              <a:buFontTx/>
              <a:buAutoNum type="arabicPeriod"/>
              <a:tabLst>
                <a:tab pos="531813" algn="l"/>
              </a:tabLst>
            </a:pPr>
            <a:r>
              <a:rPr lang="id-ID" sz="2400" smtClean="0">
                <a:solidFill>
                  <a:srgbClr val="C00000"/>
                </a:solidFill>
                <a:latin typeface="Cooper Black" pitchFamily="18" charset="0"/>
              </a:rPr>
              <a:t>Nama Organisasi</a:t>
            </a:r>
          </a:p>
          <a:p>
            <a:pPr marL="531813" indent="-531813" eaLnBrk="1" hangingPunct="1">
              <a:spcBef>
                <a:spcPct val="0"/>
              </a:spcBef>
              <a:spcAft>
                <a:spcPts val="1000"/>
              </a:spcAft>
              <a:buFontTx/>
              <a:buAutoNum type="arabicPeriod"/>
              <a:tabLst>
                <a:tab pos="531813" algn="l"/>
              </a:tabLst>
            </a:pPr>
            <a:r>
              <a:rPr lang="id-ID" sz="2400" smtClean="0">
                <a:solidFill>
                  <a:srgbClr val="C00000"/>
                </a:solidFill>
                <a:latin typeface="Cooper Black" pitchFamily="18" charset="0"/>
              </a:rPr>
              <a:t>Visi dan Misi Organisasi</a:t>
            </a:r>
          </a:p>
          <a:p>
            <a:pPr marL="531813" indent="-531813" eaLnBrk="1" hangingPunct="1">
              <a:spcBef>
                <a:spcPct val="0"/>
              </a:spcBef>
              <a:spcAft>
                <a:spcPts val="1000"/>
              </a:spcAft>
              <a:buFontTx/>
              <a:buAutoNum type="arabicPeriod"/>
              <a:tabLst>
                <a:tab pos="531813" algn="l"/>
              </a:tabLst>
            </a:pPr>
            <a:r>
              <a:rPr lang="id-ID" sz="2400" smtClean="0">
                <a:solidFill>
                  <a:srgbClr val="C00000"/>
                </a:solidFill>
                <a:latin typeface="Cooper Black" pitchFamily="18" charset="0"/>
              </a:rPr>
              <a:t>Struktur Organisasi Usaha</a:t>
            </a:r>
          </a:p>
          <a:p>
            <a:pPr marL="531813" indent="-531813" eaLnBrk="1" hangingPunct="1">
              <a:spcBef>
                <a:spcPct val="0"/>
              </a:spcBef>
              <a:spcAft>
                <a:spcPts val="1000"/>
              </a:spcAft>
              <a:buFontTx/>
              <a:buAutoNum type="arabicPeriod"/>
              <a:tabLst>
                <a:tab pos="531813" algn="l"/>
              </a:tabLst>
            </a:pPr>
            <a:r>
              <a:rPr lang="id-ID" sz="2400" smtClean="0">
                <a:solidFill>
                  <a:srgbClr val="C00000"/>
                </a:solidFill>
                <a:latin typeface="Cooper Black" pitchFamily="18" charset="0"/>
              </a:rPr>
              <a:t>Kebutuhan SDM</a:t>
            </a:r>
          </a:p>
          <a:p>
            <a:pPr marL="531813" indent="-531813" eaLnBrk="1" hangingPunct="1">
              <a:spcBef>
                <a:spcPct val="0"/>
              </a:spcBef>
              <a:spcAft>
                <a:spcPts val="1000"/>
              </a:spcAft>
              <a:buFontTx/>
              <a:buAutoNum type="arabicPeriod"/>
              <a:tabLst>
                <a:tab pos="531813" algn="l"/>
              </a:tabLst>
            </a:pPr>
            <a:r>
              <a:rPr lang="id-ID" sz="2400" i="1" smtClean="0">
                <a:solidFill>
                  <a:srgbClr val="C00000"/>
                </a:solidFill>
                <a:latin typeface="Cooper Black" pitchFamily="18" charset="0"/>
              </a:rPr>
              <a:t>Job Description &amp; Job Specification</a:t>
            </a:r>
          </a:p>
          <a:p>
            <a:pPr marL="531813" indent="-531813" eaLnBrk="1" hangingPunct="1">
              <a:spcBef>
                <a:spcPct val="0"/>
              </a:spcBef>
              <a:spcAft>
                <a:spcPts val="1000"/>
              </a:spcAft>
              <a:buFontTx/>
              <a:buAutoNum type="arabicPeriod"/>
              <a:tabLst>
                <a:tab pos="531813" algn="l"/>
              </a:tabLst>
            </a:pPr>
            <a:r>
              <a:rPr lang="id-ID" sz="2400" smtClean="0">
                <a:solidFill>
                  <a:srgbClr val="C00000"/>
                </a:solidFill>
                <a:latin typeface="Cooper Black" pitchFamily="18" charset="0"/>
              </a:rPr>
              <a:t>Kompensasi</a:t>
            </a:r>
          </a:p>
          <a:p>
            <a:pPr marL="531813" indent="-531813" eaLnBrk="1" hangingPunct="1">
              <a:spcBef>
                <a:spcPct val="0"/>
              </a:spcBef>
              <a:spcAft>
                <a:spcPts val="1000"/>
              </a:spcAft>
              <a:buFontTx/>
              <a:buAutoNum type="arabicPeriod"/>
              <a:tabLst>
                <a:tab pos="531813" algn="l"/>
              </a:tabLst>
            </a:pPr>
            <a:r>
              <a:rPr lang="id-ID" sz="2400" smtClean="0">
                <a:solidFill>
                  <a:srgbClr val="C00000"/>
                </a:solidFill>
                <a:latin typeface="Cooper Black" pitchFamily="18" charset="0"/>
              </a:rPr>
              <a:t>Peraturan Organisasi &amp; Prosedur Kerja</a:t>
            </a:r>
          </a:p>
          <a:p>
            <a:pPr marL="531813" indent="-531813" eaLnBrk="1" hangingPunct="1">
              <a:spcBef>
                <a:spcPct val="0"/>
              </a:spcBef>
              <a:spcAft>
                <a:spcPts val="1000"/>
              </a:spcAft>
              <a:buFontTx/>
              <a:buAutoNum type="arabicPeriod"/>
              <a:tabLst>
                <a:tab pos="531813" algn="l"/>
              </a:tabLst>
            </a:pPr>
            <a:r>
              <a:rPr lang="en-US" sz="2400" i="1" smtClean="0">
                <a:solidFill>
                  <a:srgbClr val="C00000"/>
                </a:solidFill>
                <a:latin typeface="Cooper Black" pitchFamily="18" charset="0"/>
              </a:rPr>
              <a:t>Recruitment</a:t>
            </a:r>
          </a:p>
          <a:p>
            <a:pPr marL="531813" indent="-531813" eaLnBrk="1" hangingPunct="1">
              <a:spcBef>
                <a:spcPct val="0"/>
              </a:spcBef>
              <a:spcAft>
                <a:spcPts val="1000"/>
              </a:spcAft>
              <a:tabLst>
                <a:tab pos="531813" algn="l"/>
              </a:tabLst>
            </a:pPr>
            <a:endParaRPr lang="es-ES" sz="2400" smtClean="0">
              <a:solidFill>
                <a:srgbClr val="C00000"/>
              </a:solidFill>
              <a:latin typeface="Cooper Black" pitchFamily="18" charset="0"/>
            </a:endParaRPr>
          </a:p>
        </p:txBody>
      </p:sp>
      <p:sp>
        <p:nvSpPr>
          <p:cNvPr id="3076" name="Slide Number Placeholder 5"/>
          <p:cNvSpPr>
            <a:spLocks noGrp="1"/>
          </p:cNvSpPr>
          <p:nvPr>
            <p:ph type="sldNum" sz="quarter" idx="12"/>
          </p:nvPr>
        </p:nvSpPr>
        <p:spPr>
          <a:noFill/>
        </p:spPr>
        <p:txBody>
          <a:bodyPr/>
          <a:lstStyle/>
          <a:p>
            <a:fld id="{B4D734AB-0D3C-4BA6-8300-32227A3A1727}" type="slidenum">
              <a:rPr lang="es-ES"/>
              <a:pPr/>
              <a:t>2</a:t>
            </a:fld>
            <a:endParaRPr lang="es-ES"/>
          </a:p>
        </p:txBody>
      </p:sp>
      <p:sp>
        <p:nvSpPr>
          <p:cNvPr id="3077"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p>
            <a:fld id="{2CDA5E29-CFE1-436D-9742-032107DFDFE5}" type="slidenum">
              <a:rPr lang="es-ES"/>
              <a:pPr/>
              <a:t>20</a:t>
            </a:fld>
            <a:endParaRPr lang="es-ES"/>
          </a:p>
        </p:txBody>
      </p:sp>
      <p:sp>
        <p:nvSpPr>
          <p:cNvPr id="21507"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sp>
        <p:nvSpPr>
          <p:cNvPr id="6" name="TextBox 5"/>
          <p:cNvSpPr txBox="1"/>
          <p:nvPr/>
        </p:nvSpPr>
        <p:spPr>
          <a:xfrm>
            <a:off x="5214942" y="285728"/>
            <a:ext cx="3724096" cy="646331"/>
          </a:xfrm>
          <a:prstGeom prst="rect">
            <a:avLst/>
          </a:prstGeom>
          <a:solidFill>
            <a:srgbClr val="990033"/>
          </a:solidFill>
          <a:ln>
            <a:noFill/>
          </a:ln>
          <a:effectLst>
            <a:glow rad="139700">
              <a:schemeClr val="accent6">
                <a:satMod val="175000"/>
                <a:alpha val="40000"/>
              </a:schemeClr>
            </a:glow>
            <a:reflection blurRad="6350" stA="50000" endA="300" endPos="55000" dir="5400000" sy="-100000" algn="bl" rotWithShape="0"/>
          </a:effectLst>
        </p:spPr>
        <p:txBody>
          <a:bodyPr wrap="none">
            <a:spAutoFit/>
          </a:bodyPr>
          <a:lstStyle/>
          <a:p>
            <a:pPr>
              <a:defRPr/>
            </a:pPr>
            <a:r>
              <a:rPr lang="id-ID" sz="3600" b="1" i="1" spc="600" dirty="0">
                <a:solidFill>
                  <a:schemeClr val="bg1"/>
                </a:solidFill>
                <a:effectLst>
                  <a:outerShdw blurRad="38100" dist="38100" dir="2700000" algn="tl">
                    <a:srgbClr val="000000">
                      <a:alpha val="43137"/>
                    </a:srgbClr>
                  </a:outerShdw>
                </a:effectLst>
              </a:rPr>
              <a:t>Recruitment</a:t>
            </a:r>
          </a:p>
        </p:txBody>
      </p:sp>
      <p:sp>
        <p:nvSpPr>
          <p:cNvPr id="21509" name="Rectangle 6"/>
          <p:cNvSpPr>
            <a:spLocks noChangeArrowheads="1"/>
          </p:cNvSpPr>
          <p:nvPr/>
        </p:nvSpPr>
        <p:spPr bwMode="auto">
          <a:xfrm>
            <a:off x="500063" y="1214438"/>
            <a:ext cx="8501062" cy="1384300"/>
          </a:xfrm>
          <a:prstGeom prst="rect">
            <a:avLst/>
          </a:prstGeom>
          <a:noFill/>
          <a:ln w="9525">
            <a:noFill/>
            <a:miter lim="800000"/>
            <a:headEnd/>
            <a:tailEnd/>
          </a:ln>
        </p:spPr>
        <p:txBody>
          <a:bodyPr>
            <a:spAutoFit/>
          </a:bodyPr>
          <a:lstStyle/>
          <a:p>
            <a:pPr algn="r"/>
            <a:r>
              <a:rPr lang="id-ID" sz="2800" b="1">
                <a:solidFill>
                  <a:srgbClr val="000099"/>
                </a:solidFill>
                <a:latin typeface="Times New Roman" pitchFamily="18" charset="0"/>
                <a:cs typeface="Times New Roman" pitchFamily="18" charset="0"/>
              </a:rPr>
              <a:t>Proses mencari calon-calon tenaga kerja yang memenuhi persyaratan untuk mengajukan lamaran atas pekerjaan yang belum terisi.</a:t>
            </a:r>
          </a:p>
        </p:txBody>
      </p:sp>
      <p:sp>
        <p:nvSpPr>
          <p:cNvPr id="8" name="Rectangle 7"/>
          <p:cNvSpPr/>
          <p:nvPr/>
        </p:nvSpPr>
        <p:spPr>
          <a:xfrm>
            <a:off x="357188" y="2767013"/>
            <a:ext cx="8429625" cy="3662362"/>
          </a:xfrm>
          <a:prstGeom prst="rect">
            <a:avLst/>
          </a:prstGeom>
        </p:spPr>
        <p:txBody>
          <a:bodyPr>
            <a:spAutoFit/>
          </a:bodyPr>
          <a:lstStyle/>
          <a:p>
            <a:r>
              <a:rPr lang="id-ID" sz="3600" b="1">
                <a:solidFill>
                  <a:srgbClr val="7030A0"/>
                </a:solidFill>
                <a:latin typeface="Baskerville Old Face" pitchFamily="18" charset="0"/>
              </a:rPr>
              <a:t>Proses </a:t>
            </a:r>
            <a:r>
              <a:rPr lang="id-ID" sz="3600" b="1" i="1">
                <a:solidFill>
                  <a:srgbClr val="7030A0"/>
                </a:solidFill>
                <a:latin typeface="Baskerville Old Face" pitchFamily="18" charset="0"/>
              </a:rPr>
              <a:t>Recruitment</a:t>
            </a:r>
            <a:r>
              <a:rPr lang="id-ID" sz="3600" b="1">
                <a:solidFill>
                  <a:srgbClr val="7030A0"/>
                </a:solidFill>
                <a:latin typeface="Baskerville Old Face" pitchFamily="18" charset="0"/>
              </a:rPr>
              <a:t> :</a:t>
            </a:r>
          </a:p>
          <a:p>
            <a:pPr>
              <a:buFont typeface="Arial" charset="0"/>
              <a:buChar char="•"/>
            </a:pPr>
            <a:r>
              <a:rPr lang="id-ID" sz="2800" b="1">
                <a:solidFill>
                  <a:srgbClr val="CC3300"/>
                </a:solidFill>
                <a:latin typeface="Times New Roman" pitchFamily="18" charset="0"/>
                <a:cs typeface="Times New Roman" pitchFamily="18" charset="0"/>
              </a:rPr>
              <a:t>Membuat &amp; menyebarkan pengumuman lowongan pekerjaan.</a:t>
            </a:r>
          </a:p>
          <a:p>
            <a:pPr>
              <a:buFont typeface="Arial" charset="0"/>
              <a:buChar char="•"/>
            </a:pPr>
            <a:r>
              <a:rPr lang="id-ID" sz="2800" b="1">
                <a:solidFill>
                  <a:srgbClr val="CC0099"/>
                </a:solidFill>
                <a:latin typeface="Times New Roman" pitchFamily="18" charset="0"/>
                <a:cs typeface="Times New Roman" pitchFamily="18" charset="0"/>
              </a:rPr>
              <a:t>Seleksi administrasi</a:t>
            </a:r>
          </a:p>
          <a:p>
            <a:pPr>
              <a:buFont typeface="Arial" charset="0"/>
              <a:buChar char="•"/>
            </a:pPr>
            <a:r>
              <a:rPr lang="id-ID" sz="2800" b="1">
                <a:solidFill>
                  <a:srgbClr val="0070C0"/>
                </a:solidFill>
                <a:latin typeface="Times New Roman" pitchFamily="18" charset="0"/>
                <a:cs typeface="Times New Roman" pitchFamily="18" charset="0"/>
              </a:rPr>
              <a:t>Tes tertulis / keahlian.</a:t>
            </a:r>
          </a:p>
          <a:p>
            <a:pPr>
              <a:buFont typeface="Arial" charset="0"/>
              <a:buChar char="•"/>
            </a:pPr>
            <a:r>
              <a:rPr lang="id-ID" sz="2800" b="1">
                <a:solidFill>
                  <a:srgbClr val="006600"/>
                </a:solidFill>
                <a:latin typeface="Times New Roman" pitchFamily="18" charset="0"/>
                <a:cs typeface="Times New Roman" pitchFamily="18" charset="0"/>
              </a:rPr>
              <a:t>Tes TPA &amp; psikotes.</a:t>
            </a:r>
          </a:p>
          <a:p>
            <a:pPr>
              <a:buFont typeface="Arial" charset="0"/>
              <a:buChar char="•"/>
            </a:pPr>
            <a:r>
              <a:rPr lang="id-ID" sz="2800" b="1">
                <a:latin typeface="Times New Roman" pitchFamily="18" charset="0"/>
                <a:cs typeface="Times New Roman" pitchFamily="18" charset="0"/>
              </a:rPr>
              <a:t>Tes kesehatan atau tes lainnya. </a:t>
            </a:r>
            <a:r>
              <a:rPr lang="id-ID" b="1">
                <a:solidFill>
                  <a:srgbClr val="008000"/>
                </a:solidFill>
                <a:latin typeface="Times New Roman" pitchFamily="18" charset="0"/>
                <a:cs typeface="Times New Roman" pitchFamily="18" charset="0"/>
              </a:rPr>
              <a:t>(Bila diperlukan)</a:t>
            </a:r>
          </a:p>
          <a:p>
            <a:pPr>
              <a:buFont typeface="Arial" charset="0"/>
              <a:buChar char="•"/>
            </a:pPr>
            <a:r>
              <a:rPr lang="id-ID" sz="2800" b="1">
                <a:solidFill>
                  <a:srgbClr val="FF0000"/>
                </a:solidFill>
                <a:latin typeface="Times New Roman" pitchFamily="18" charset="0"/>
                <a:cs typeface="Times New Roman" pitchFamily="18" charset="0"/>
              </a:rPr>
              <a:t>Tes wawancara.</a:t>
            </a:r>
            <a:endParaRPr lang="id-ID" sz="3600" b="1">
              <a:solidFill>
                <a:srgbClr val="FF0000"/>
              </a:solidFill>
              <a:latin typeface="Baskerville Old Fac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Tes Lowongan Kerja 1.jpg"/>
          <p:cNvPicPr>
            <a:picLocks noChangeAspect="1"/>
          </p:cNvPicPr>
          <p:nvPr/>
        </p:nvPicPr>
        <p:blipFill>
          <a:blip r:embed="rId2"/>
          <a:srcRect/>
          <a:stretch>
            <a:fillRect/>
          </a:stretch>
        </p:blipFill>
        <p:spPr bwMode="auto">
          <a:xfrm>
            <a:off x="4357688" y="3286125"/>
            <a:ext cx="4786312" cy="3571875"/>
          </a:xfrm>
          <a:prstGeom prst="rect">
            <a:avLst/>
          </a:prstGeom>
          <a:noFill/>
          <a:ln w="9525">
            <a:noFill/>
            <a:miter lim="800000"/>
            <a:headEnd/>
            <a:tailEnd/>
          </a:ln>
        </p:spPr>
      </p:pic>
      <p:pic>
        <p:nvPicPr>
          <p:cNvPr id="22531" name="Picture 5" descr="Lowongan Kerja 1.jpg"/>
          <p:cNvPicPr>
            <a:picLocks noChangeAspect="1"/>
          </p:cNvPicPr>
          <p:nvPr/>
        </p:nvPicPr>
        <p:blipFill>
          <a:blip r:embed="rId3"/>
          <a:srcRect/>
          <a:stretch>
            <a:fillRect/>
          </a:stretch>
        </p:blipFill>
        <p:spPr bwMode="auto">
          <a:xfrm>
            <a:off x="4357688" y="0"/>
            <a:ext cx="4786312" cy="3286125"/>
          </a:xfrm>
          <a:prstGeom prst="rect">
            <a:avLst/>
          </a:prstGeom>
          <a:noFill/>
          <a:ln w="9525">
            <a:noFill/>
            <a:miter lim="800000"/>
            <a:headEnd/>
            <a:tailEnd/>
          </a:ln>
        </p:spPr>
      </p:pic>
      <p:pic>
        <p:nvPicPr>
          <p:cNvPr id="22532" name="Picture 6" descr="Lowongan Kerja 3.jpg"/>
          <p:cNvPicPr>
            <a:picLocks noChangeAspect="1"/>
          </p:cNvPicPr>
          <p:nvPr/>
        </p:nvPicPr>
        <p:blipFill>
          <a:blip r:embed="rId4"/>
          <a:srcRect/>
          <a:stretch>
            <a:fillRect/>
          </a:stretch>
        </p:blipFill>
        <p:spPr bwMode="auto">
          <a:xfrm>
            <a:off x="0" y="0"/>
            <a:ext cx="4357688" cy="6858000"/>
          </a:xfrm>
          <a:prstGeom prst="rect">
            <a:avLst/>
          </a:prstGeom>
          <a:noFill/>
          <a:ln w="9525">
            <a:noFill/>
            <a:miter lim="800000"/>
            <a:headEnd/>
            <a:tailEnd/>
          </a:ln>
        </p:spPr>
      </p:pic>
      <p:sp>
        <p:nvSpPr>
          <p:cNvPr id="22533" name="Slide Number Placeholder 3"/>
          <p:cNvSpPr>
            <a:spLocks noGrp="1"/>
          </p:cNvSpPr>
          <p:nvPr>
            <p:ph type="sldNum" sz="quarter" idx="12"/>
          </p:nvPr>
        </p:nvSpPr>
        <p:spPr>
          <a:noFill/>
        </p:spPr>
        <p:txBody>
          <a:bodyPr/>
          <a:lstStyle/>
          <a:p>
            <a:fld id="{987536F0-BD94-485A-B545-5564AAA25DB0}" type="slidenum">
              <a:rPr lang="es-ES"/>
              <a:pPr/>
              <a:t>21</a:t>
            </a:fld>
            <a:endParaRPr lang="es-ES"/>
          </a:p>
        </p:txBody>
      </p:sp>
      <p:sp>
        <p:nvSpPr>
          <p:cNvPr id="22534" name="Rectangle 24"/>
          <p:cNvSpPr>
            <a:spLocks noChangeArrowheads="1"/>
          </p:cNvSpPr>
          <p:nvPr/>
        </p:nvSpPr>
        <p:spPr bwMode="auto">
          <a:xfrm>
            <a:off x="0" y="6524625"/>
            <a:ext cx="2916238" cy="333375"/>
          </a:xfrm>
          <a:prstGeom prst="rect">
            <a:avLst/>
          </a:prstGeom>
          <a:solidFill>
            <a:schemeClr val="tx1"/>
          </a:solidFill>
          <a:ln w="9525">
            <a:noFill/>
            <a:miter lim="800000"/>
            <a:headEnd/>
            <a:tailEnd/>
          </a:ln>
        </p:spPr>
        <p:txBody>
          <a:bodyPr/>
          <a:lstStyle/>
          <a:p>
            <a:r>
              <a:rPr lang="id-ID" sz="800" b="1" i="1">
                <a:solidFill>
                  <a:schemeClr val="bg1"/>
                </a:solidFill>
              </a:rPr>
              <a:t>Entrepreneurship Center </a:t>
            </a:r>
            <a:r>
              <a:rPr lang="id-ID" sz="800" b="1">
                <a:solidFill>
                  <a:schemeClr val="bg1"/>
                </a:solidFill>
              </a:rPr>
              <a:t>Universitas Dian Nuswantoro</a:t>
            </a:r>
            <a:endParaRPr lang="id-ID" sz="800" b="1" i="1">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D1856DEE-0E53-4985-A4D3-81F3DC3EFFF4}" type="slidenum">
              <a:rPr lang="en-US"/>
              <a:pPr/>
              <a:t>22</a:t>
            </a:fld>
            <a:endParaRPr lang="en-US"/>
          </a:p>
        </p:txBody>
      </p:sp>
      <p:grpSp>
        <p:nvGrpSpPr>
          <p:cNvPr id="23555" name="Group 7"/>
          <p:cNvGrpSpPr>
            <a:grpSpLocks/>
          </p:cNvGrpSpPr>
          <p:nvPr/>
        </p:nvGrpSpPr>
        <p:grpSpPr bwMode="auto">
          <a:xfrm>
            <a:off x="6429375" y="71438"/>
            <a:ext cx="2643188" cy="2571750"/>
            <a:chOff x="4224" y="1392"/>
            <a:chExt cx="1296" cy="1296"/>
          </a:xfrm>
        </p:grpSpPr>
        <p:pic>
          <p:nvPicPr>
            <p:cNvPr id="23561" name="Picture 4" descr="thumbnail_106"/>
            <p:cNvPicPr>
              <a:picLocks noChangeAspect="1" noChangeArrowheads="1"/>
            </p:cNvPicPr>
            <p:nvPr/>
          </p:nvPicPr>
          <p:blipFill>
            <a:blip r:embed="rId2"/>
            <a:srcRect/>
            <a:stretch>
              <a:fillRect/>
            </a:stretch>
          </p:blipFill>
          <p:spPr bwMode="auto">
            <a:xfrm>
              <a:off x="4224" y="1392"/>
              <a:ext cx="1296" cy="1280"/>
            </a:xfrm>
            <a:prstGeom prst="rect">
              <a:avLst/>
            </a:prstGeom>
            <a:noFill/>
            <a:ln w="9525">
              <a:noFill/>
              <a:miter lim="800000"/>
              <a:headEnd/>
              <a:tailEnd/>
            </a:ln>
          </p:spPr>
        </p:pic>
        <p:sp>
          <p:nvSpPr>
            <p:cNvPr id="23562" name="Rectangle 6"/>
            <p:cNvSpPr>
              <a:spLocks noChangeArrowheads="1"/>
            </p:cNvSpPr>
            <p:nvPr/>
          </p:nvSpPr>
          <p:spPr bwMode="auto">
            <a:xfrm>
              <a:off x="4224" y="2448"/>
              <a:ext cx="1296" cy="240"/>
            </a:xfrm>
            <a:prstGeom prst="rect">
              <a:avLst/>
            </a:prstGeom>
            <a:solidFill>
              <a:schemeClr val="bg1"/>
            </a:solidFill>
            <a:ln w="9525">
              <a:solidFill>
                <a:schemeClr val="bg1"/>
              </a:solidFill>
              <a:miter lim="800000"/>
              <a:headEnd/>
              <a:tailEnd/>
            </a:ln>
          </p:spPr>
          <p:txBody>
            <a:bodyPr wrap="none" anchor="ctr"/>
            <a:lstStyle/>
            <a:p>
              <a:endParaRPr lang="id-ID"/>
            </a:p>
          </p:txBody>
        </p:sp>
      </p:grpSp>
      <p:sp>
        <p:nvSpPr>
          <p:cNvPr id="23556" name="Rectangle 2"/>
          <p:cNvSpPr>
            <a:spLocks noGrp="1" noChangeArrowheads="1"/>
          </p:cNvSpPr>
          <p:nvPr>
            <p:ph type="title"/>
          </p:nvPr>
        </p:nvSpPr>
        <p:spPr>
          <a:xfrm>
            <a:off x="3786188" y="1428750"/>
            <a:ext cx="2286000" cy="642938"/>
          </a:xfrm>
        </p:spPr>
        <p:txBody>
          <a:bodyPr/>
          <a:lstStyle/>
          <a:p>
            <a:pPr algn="l" eaLnBrk="1" hangingPunct="1"/>
            <a:r>
              <a:rPr lang="id-ID" sz="3600" b="1" smtClean="0">
                <a:solidFill>
                  <a:srgbClr val="CC3300"/>
                </a:solidFill>
              </a:rPr>
              <a:t>Orientasi</a:t>
            </a:r>
            <a:endParaRPr lang="en-US" sz="3600" b="1" smtClean="0">
              <a:solidFill>
                <a:srgbClr val="CC3300"/>
              </a:solidFill>
            </a:endParaRPr>
          </a:p>
        </p:txBody>
      </p:sp>
      <p:sp>
        <p:nvSpPr>
          <p:cNvPr id="23557" name="Rectangle 3"/>
          <p:cNvSpPr>
            <a:spLocks noGrp="1" noChangeArrowheads="1"/>
          </p:cNvSpPr>
          <p:nvPr>
            <p:ph type="body" idx="1"/>
          </p:nvPr>
        </p:nvSpPr>
        <p:spPr>
          <a:xfrm>
            <a:off x="142875" y="2500313"/>
            <a:ext cx="7215188" cy="3571875"/>
          </a:xfrm>
        </p:spPr>
        <p:txBody>
          <a:bodyPr/>
          <a:lstStyle/>
          <a:p>
            <a:pPr marL="60325" indent="4763" eaLnBrk="1" hangingPunct="1">
              <a:buFontTx/>
              <a:buNone/>
            </a:pPr>
            <a:r>
              <a:rPr lang="id-ID" sz="2800" b="1" smtClean="0">
                <a:solidFill>
                  <a:srgbClr val="003399"/>
                </a:solidFill>
              </a:rPr>
              <a:t>Orientasi dilakukan pada karyawan yang telah diterima. Tujuannya untuk memperkenalkan kepada situasi dan kelompok kerjanya yang baru. Jadi merupakan bagian dari sosialisasi, yaitu proses pemahaman sikap, standar, nilai dan pola perilaku yang baru.</a:t>
            </a:r>
            <a:endParaRPr lang="en-US" sz="2800" b="1" smtClean="0">
              <a:solidFill>
                <a:srgbClr val="003399"/>
              </a:solidFill>
            </a:endParaRPr>
          </a:p>
        </p:txBody>
      </p:sp>
      <p:sp>
        <p:nvSpPr>
          <p:cNvPr id="9" name="Rectangle 2"/>
          <p:cNvSpPr txBox="1">
            <a:spLocks noChangeArrowheads="1"/>
          </p:cNvSpPr>
          <p:nvPr/>
        </p:nvSpPr>
        <p:spPr bwMode="auto">
          <a:xfrm>
            <a:off x="214313" y="357188"/>
            <a:ext cx="2928937" cy="884237"/>
          </a:xfrm>
          <a:prstGeom prst="rect">
            <a:avLst/>
          </a:prstGeom>
          <a:noFill/>
          <a:ln w="9525">
            <a:noFill/>
            <a:miter lim="800000"/>
            <a:headEnd/>
            <a:tailEnd/>
          </a:ln>
        </p:spPr>
        <p:txBody>
          <a:bodyPr anchor="ctr"/>
          <a:lstStyle/>
          <a:p>
            <a:r>
              <a:rPr lang="id-ID" sz="3600" b="1" i="1">
                <a:solidFill>
                  <a:srgbClr val="006600"/>
                </a:solidFill>
              </a:rPr>
              <a:t>Recruitment</a:t>
            </a:r>
            <a:endParaRPr lang="en-US" sz="3600" b="1" i="1">
              <a:solidFill>
                <a:srgbClr val="006600"/>
              </a:solidFill>
            </a:endParaRPr>
          </a:p>
        </p:txBody>
      </p:sp>
      <p:cxnSp>
        <p:nvCxnSpPr>
          <p:cNvPr id="11" name="Shape 10"/>
          <p:cNvCxnSpPr>
            <a:stCxn id="9" idx="3"/>
            <a:endCxn id="23556" idx="0"/>
          </p:cNvCxnSpPr>
          <p:nvPr/>
        </p:nvCxnSpPr>
        <p:spPr>
          <a:xfrm>
            <a:off x="3143250" y="798513"/>
            <a:ext cx="1785938" cy="630237"/>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60"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1214414" y="214290"/>
          <a:ext cx="7472386" cy="114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Slide Number Placeholder 5"/>
          <p:cNvSpPr>
            <a:spLocks noGrp="1"/>
          </p:cNvSpPr>
          <p:nvPr>
            <p:ph type="sldNum" sz="quarter" idx="12"/>
          </p:nvPr>
        </p:nvSpPr>
        <p:spPr>
          <a:noFill/>
        </p:spPr>
        <p:txBody>
          <a:bodyPr/>
          <a:lstStyle/>
          <a:p>
            <a:fld id="{16620353-3464-46A2-819C-D21056B443F0}" type="slidenum">
              <a:rPr lang="es-ES"/>
              <a:pPr/>
              <a:t>3</a:t>
            </a:fld>
            <a:endParaRPr lang="es-ES"/>
          </a:p>
        </p:txBody>
      </p:sp>
      <p:sp>
        <p:nvSpPr>
          <p:cNvPr id="4100"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graphicFrame>
        <p:nvGraphicFramePr>
          <p:cNvPr id="16" name="Diagram 15"/>
          <p:cNvGraphicFramePr/>
          <p:nvPr/>
        </p:nvGraphicFramePr>
        <p:xfrm>
          <a:off x="628680" y="1714488"/>
          <a:ext cx="8229600" cy="41434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Nama - Logo Usaha 3.jpg"/>
          <p:cNvPicPr>
            <a:picLocks noChangeAspect="1"/>
          </p:cNvPicPr>
          <p:nvPr/>
        </p:nvPicPr>
        <p:blipFill>
          <a:blip r:embed="rId2"/>
          <a:srcRect/>
          <a:stretch>
            <a:fillRect/>
          </a:stretch>
        </p:blipFill>
        <p:spPr bwMode="auto">
          <a:xfrm>
            <a:off x="1000125" y="3143250"/>
            <a:ext cx="5786438" cy="3071813"/>
          </a:xfrm>
          <a:prstGeom prst="rect">
            <a:avLst/>
          </a:prstGeom>
          <a:noFill/>
          <a:ln w="9525">
            <a:noFill/>
            <a:miter lim="800000"/>
            <a:headEnd/>
            <a:tailEnd/>
          </a:ln>
        </p:spPr>
      </p:pic>
      <p:pic>
        <p:nvPicPr>
          <p:cNvPr id="5123" name="Picture 6" descr="Nama - Logo Usaha 2.jpg"/>
          <p:cNvPicPr>
            <a:picLocks noChangeAspect="1"/>
          </p:cNvPicPr>
          <p:nvPr/>
        </p:nvPicPr>
        <p:blipFill>
          <a:blip r:embed="rId3"/>
          <a:srcRect/>
          <a:stretch>
            <a:fillRect/>
          </a:stretch>
        </p:blipFill>
        <p:spPr bwMode="auto">
          <a:xfrm>
            <a:off x="5786438" y="152400"/>
            <a:ext cx="3214687" cy="2276475"/>
          </a:xfrm>
          <a:prstGeom prst="rect">
            <a:avLst/>
          </a:prstGeom>
          <a:noFill/>
          <a:ln w="9525">
            <a:noFill/>
            <a:miter lim="800000"/>
            <a:headEnd/>
            <a:tailEnd/>
          </a:ln>
        </p:spPr>
      </p:pic>
      <p:pic>
        <p:nvPicPr>
          <p:cNvPr id="5124" name="Picture 5" descr="Nama - Logo Usaha 1.jpg"/>
          <p:cNvPicPr>
            <a:picLocks noChangeAspect="1"/>
          </p:cNvPicPr>
          <p:nvPr/>
        </p:nvPicPr>
        <p:blipFill>
          <a:blip r:embed="rId4"/>
          <a:srcRect/>
          <a:stretch>
            <a:fillRect/>
          </a:stretch>
        </p:blipFill>
        <p:spPr bwMode="auto">
          <a:xfrm>
            <a:off x="214313" y="733425"/>
            <a:ext cx="5503862" cy="2338388"/>
          </a:xfrm>
          <a:prstGeom prst="rect">
            <a:avLst/>
          </a:prstGeom>
          <a:noFill/>
          <a:ln w="9525">
            <a:noFill/>
            <a:miter lim="800000"/>
            <a:headEnd/>
            <a:tailEnd/>
          </a:ln>
        </p:spPr>
      </p:pic>
      <p:sp>
        <p:nvSpPr>
          <p:cNvPr id="5125" name="Slide Number Placeholder 3"/>
          <p:cNvSpPr>
            <a:spLocks noGrp="1"/>
          </p:cNvSpPr>
          <p:nvPr>
            <p:ph type="sldNum" sz="quarter" idx="12"/>
          </p:nvPr>
        </p:nvSpPr>
        <p:spPr>
          <a:noFill/>
        </p:spPr>
        <p:txBody>
          <a:bodyPr/>
          <a:lstStyle/>
          <a:p>
            <a:fld id="{1326F2F8-B03B-491A-9997-7576A25349B3}" type="slidenum">
              <a:rPr lang="es-ES"/>
              <a:pPr/>
              <a:t>4</a:t>
            </a:fld>
            <a:endParaRPr lang="es-ES"/>
          </a:p>
        </p:txBody>
      </p:sp>
      <p:sp>
        <p:nvSpPr>
          <p:cNvPr id="5126"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95B1B129-CBD8-4253-AE24-6C02CCEFC717}" type="slidenum">
              <a:rPr lang="es-ES"/>
              <a:pPr/>
              <a:t>5</a:t>
            </a:fld>
            <a:endParaRPr lang="es-ES"/>
          </a:p>
        </p:txBody>
      </p:sp>
      <p:graphicFrame>
        <p:nvGraphicFramePr>
          <p:cNvPr id="6" name="Diagram 5"/>
          <p:cNvGraphicFramePr/>
          <p:nvPr/>
        </p:nvGraphicFramePr>
        <p:xfrm>
          <a:off x="285720" y="142852"/>
          <a:ext cx="8572560"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8"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sp>
        <p:nvSpPr>
          <p:cNvPr id="8" name="Title 1"/>
          <p:cNvSpPr>
            <a:spLocks noGrp="1"/>
          </p:cNvSpPr>
          <p:nvPr>
            <p:ph type="title"/>
          </p:nvPr>
        </p:nvSpPr>
        <p:spPr>
          <a:xfrm>
            <a:off x="214313" y="3929063"/>
            <a:ext cx="7643812" cy="785812"/>
          </a:xfrm>
          <a:gradFill flip="none" rotWithShape="1">
            <a:gsLst>
              <a:gs pos="11000">
                <a:schemeClr val="bg1"/>
              </a:gs>
              <a:gs pos="39999">
                <a:srgbClr val="85C2FF"/>
              </a:gs>
              <a:gs pos="70000">
                <a:srgbClr val="C4D6EB"/>
              </a:gs>
              <a:gs pos="100000">
                <a:srgbClr val="FFEBFA"/>
              </a:gs>
            </a:gsLst>
            <a:path path="shape">
              <a:fillToRect l="50000" t="50000" r="50000" b="50000"/>
            </a:path>
            <a:tileRect/>
          </a:gradFill>
        </p:spPr>
        <p:txBody>
          <a:bodyPr/>
          <a:lstStyle/>
          <a:p>
            <a:pPr eaLnBrk="1" hangingPunct="1">
              <a:defRPr/>
            </a:pPr>
            <a:r>
              <a:rPr lang="id-ID" sz="6300" b="1" dirty="0" smtClean="0">
                <a:solidFill>
                  <a:srgbClr val="008000"/>
                </a:solidFill>
                <a:latin typeface="Vivaldi" pitchFamily="66" charset="0"/>
                <a:ea typeface="BatangChe" pitchFamily="49" charset="-127"/>
              </a:rPr>
              <a:t>Berkembang bersama kami</a:t>
            </a:r>
          </a:p>
        </p:txBody>
      </p:sp>
      <p:sp>
        <p:nvSpPr>
          <p:cNvPr id="9" name="Title 1"/>
          <p:cNvSpPr txBox="1">
            <a:spLocks/>
          </p:cNvSpPr>
          <p:nvPr/>
        </p:nvSpPr>
        <p:spPr bwMode="auto">
          <a:xfrm>
            <a:off x="214313" y="5000625"/>
            <a:ext cx="5572125" cy="1357313"/>
          </a:xfrm>
          <a:prstGeom prst="rect">
            <a:avLst/>
          </a:prstGeom>
          <a:noFill/>
          <a:ln w="9525">
            <a:noFill/>
            <a:miter lim="800000"/>
            <a:headEnd/>
            <a:tailEnd/>
          </a:ln>
          <a:effectLst/>
        </p:spPr>
        <p:txBody>
          <a:bodyPr anchor="ctr"/>
          <a:lstStyle/>
          <a:p>
            <a:pPr algn="ctr">
              <a:defRPr/>
            </a:pPr>
            <a:r>
              <a:rPr lang="id-ID" sz="3600" b="1" kern="0" dirty="0">
                <a:solidFill>
                  <a:srgbClr val="D60093"/>
                </a:solidFill>
                <a:latin typeface="Ravie" pitchFamily="82" charset="0"/>
                <a:ea typeface="+mj-ea"/>
                <a:cs typeface="+mj-cs"/>
              </a:rPr>
              <a:t>Kepuasan Anda </a:t>
            </a:r>
          </a:p>
          <a:p>
            <a:pPr algn="ctr">
              <a:defRPr/>
            </a:pPr>
            <a:r>
              <a:rPr lang="id-ID" sz="3600" b="1" kern="0" dirty="0">
                <a:solidFill>
                  <a:srgbClr val="D60093"/>
                </a:solidFill>
                <a:latin typeface="Ravie" pitchFamily="82" charset="0"/>
                <a:ea typeface="+mj-ea"/>
                <a:cs typeface="+mj-cs"/>
              </a:rPr>
              <a:t>Tujuan Kami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6CEEAD72-45F5-4679-8A4E-5D7CBE3074AA}" type="slidenum">
              <a:rPr lang="es-ES"/>
              <a:pPr/>
              <a:t>6</a:t>
            </a:fld>
            <a:endParaRPr lang="es-ES"/>
          </a:p>
        </p:txBody>
      </p:sp>
      <p:sp>
        <p:nvSpPr>
          <p:cNvPr id="7171"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graphicFrame>
        <p:nvGraphicFramePr>
          <p:cNvPr id="12" name="Diagram 11"/>
          <p:cNvGraphicFramePr/>
          <p:nvPr/>
        </p:nvGraphicFramePr>
        <p:xfrm>
          <a:off x="357158" y="214290"/>
          <a:ext cx="8572560" cy="278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1"/>
          <p:cNvSpPr txBox="1">
            <a:spLocks/>
          </p:cNvSpPr>
          <p:nvPr/>
        </p:nvSpPr>
        <p:spPr bwMode="auto">
          <a:xfrm>
            <a:off x="357188" y="3286125"/>
            <a:ext cx="7215187" cy="714375"/>
          </a:xfrm>
          <a:prstGeom prst="rect">
            <a:avLst/>
          </a:prstGeom>
          <a:noFill/>
          <a:ln w="9525">
            <a:noFill/>
            <a:miter lim="800000"/>
            <a:headEnd/>
            <a:tailEnd/>
          </a:ln>
          <a:effectLst/>
        </p:spPr>
        <p:txBody>
          <a:bodyPr anchor="ctr"/>
          <a:lstStyle/>
          <a:p>
            <a:pPr>
              <a:defRPr/>
            </a:pPr>
            <a:r>
              <a:rPr lang="id-ID" sz="3600" b="1" kern="0" dirty="0">
                <a:solidFill>
                  <a:srgbClr val="D60093"/>
                </a:solidFill>
                <a:latin typeface="Georgia" pitchFamily="18" charset="0"/>
                <a:ea typeface="+mj-ea"/>
                <a:cs typeface="+mj-cs"/>
              </a:rPr>
              <a:t>Tiga Serangkai = </a:t>
            </a:r>
            <a:r>
              <a:rPr lang="id-ID" b="1" kern="0" dirty="0">
                <a:latin typeface="Georgia" pitchFamily="18" charset="0"/>
                <a:ea typeface="+mj-ea"/>
                <a:cs typeface="+mj-cs"/>
              </a:rPr>
              <a:t>Pemiliknya 3 orang.</a:t>
            </a:r>
          </a:p>
        </p:txBody>
      </p:sp>
      <p:sp>
        <p:nvSpPr>
          <p:cNvPr id="14" name="Title 1"/>
          <p:cNvSpPr txBox="1">
            <a:spLocks/>
          </p:cNvSpPr>
          <p:nvPr/>
        </p:nvSpPr>
        <p:spPr bwMode="auto">
          <a:xfrm>
            <a:off x="357188" y="4000500"/>
            <a:ext cx="8143875" cy="714375"/>
          </a:xfrm>
          <a:prstGeom prst="rect">
            <a:avLst/>
          </a:prstGeom>
          <a:noFill/>
          <a:ln w="9525">
            <a:noFill/>
            <a:miter lim="800000"/>
            <a:headEnd/>
            <a:tailEnd/>
          </a:ln>
          <a:effectLst/>
        </p:spPr>
        <p:txBody>
          <a:bodyPr anchor="ctr"/>
          <a:lstStyle/>
          <a:p>
            <a:pPr>
              <a:defRPr/>
            </a:pPr>
            <a:r>
              <a:rPr lang="id-ID" sz="3600" b="1" kern="0" dirty="0">
                <a:solidFill>
                  <a:srgbClr val="006600"/>
                </a:solidFill>
                <a:latin typeface="Georgia" pitchFamily="18" charset="0"/>
                <a:ea typeface="+mj-ea"/>
                <a:cs typeface="+mj-cs"/>
              </a:rPr>
              <a:t>Pertamina = </a:t>
            </a:r>
            <a:r>
              <a:rPr lang="id-ID" b="1" kern="0" dirty="0">
                <a:solidFill>
                  <a:srgbClr val="FF0000"/>
                </a:solidFill>
                <a:latin typeface="Georgia" pitchFamily="18" charset="0"/>
                <a:ea typeface="+mj-ea"/>
                <a:cs typeface="+mj-cs"/>
              </a:rPr>
              <a:t>Per</a:t>
            </a:r>
            <a:r>
              <a:rPr lang="id-ID" b="1" kern="0" dirty="0">
                <a:latin typeface="Georgia" pitchFamily="18" charset="0"/>
                <a:ea typeface="+mj-ea"/>
                <a:cs typeface="+mj-cs"/>
              </a:rPr>
              <a:t>usahaan </a:t>
            </a:r>
            <a:r>
              <a:rPr lang="id-ID" b="1" kern="0" dirty="0">
                <a:solidFill>
                  <a:srgbClr val="FF0000"/>
                </a:solidFill>
                <a:latin typeface="Georgia" pitchFamily="18" charset="0"/>
                <a:ea typeface="+mj-ea"/>
                <a:cs typeface="+mj-cs"/>
              </a:rPr>
              <a:t>Ta</a:t>
            </a:r>
            <a:r>
              <a:rPr lang="id-ID" b="1" kern="0" dirty="0">
                <a:latin typeface="Georgia" pitchFamily="18" charset="0"/>
                <a:ea typeface="+mj-ea"/>
                <a:cs typeface="+mj-cs"/>
              </a:rPr>
              <a:t>mbang </a:t>
            </a:r>
            <a:r>
              <a:rPr lang="id-ID" b="1" kern="0" dirty="0">
                <a:solidFill>
                  <a:srgbClr val="FF0000"/>
                </a:solidFill>
                <a:latin typeface="Georgia" pitchFamily="18" charset="0"/>
                <a:ea typeface="+mj-ea"/>
                <a:cs typeface="+mj-cs"/>
              </a:rPr>
              <a:t>Mi</a:t>
            </a:r>
            <a:r>
              <a:rPr lang="id-ID" b="1" kern="0" dirty="0">
                <a:latin typeface="Georgia" pitchFamily="18" charset="0"/>
                <a:ea typeface="+mj-ea"/>
                <a:cs typeface="+mj-cs"/>
              </a:rPr>
              <a:t>nyak </a:t>
            </a:r>
            <a:r>
              <a:rPr lang="id-ID" b="1" kern="0" dirty="0">
                <a:solidFill>
                  <a:srgbClr val="FF0000"/>
                </a:solidFill>
                <a:latin typeface="Georgia" pitchFamily="18" charset="0"/>
                <a:ea typeface="+mj-ea"/>
                <a:cs typeface="+mj-cs"/>
              </a:rPr>
              <a:t>Na</a:t>
            </a:r>
            <a:r>
              <a:rPr lang="id-ID" b="1" kern="0" dirty="0">
                <a:latin typeface="Georgia" pitchFamily="18" charset="0"/>
                <a:ea typeface="+mj-ea"/>
                <a:cs typeface="+mj-cs"/>
              </a:rPr>
              <a:t>sional.</a:t>
            </a:r>
          </a:p>
        </p:txBody>
      </p:sp>
      <p:sp>
        <p:nvSpPr>
          <p:cNvPr id="15" name="Title 1"/>
          <p:cNvSpPr txBox="1">
            <a:spLocks/>
          </p:cNvSpPr>
          <p:nvPr/>
        </p:nvSpPr>
        <p:spPr bwMode="auto">
          <a:xfrm>
            <a:off x="357188" y="4786313"/>
            <a:ext cx="7572375" cy="714375"/>
          </a:xfrm>
          <a:prstGeom prst="rect">
            <a:avLst/>
          </a:prstGeom>
          <a:noFill/>
          <a:ln w="9525">
            <a:noFill/>
            <a:miter lim="800000"/>
            <a:headEnd/>
            <a:tailEnd/>
          </a:ln>
          <a:effectLst/>
        </p:spPr>
        <p:txBody>
          <a:bodyPr anchor="ctr"/>
          <a:lstStyle/>
          <a:p>
            <a:r>
              <a:rPr lang="id-ID" sz="3600" b="1">
                <a:solidFill>
                  <a:srgbClr val="000099"/>
                </a:solidFill>
                <a:latin typeface="Georgia" pitchFamily="18" charset="0"/>
              </a:rPr>
              <a:t>Bumi Alam Indah = </a:t>
            </a:r>
            <a:r>
              <a:rPr lang="id-ID" b="1">
                <a:latin typeface="Georgia" pitchFamily="18" charset="0"/>
              </a:rPr>
              <a:t>....??????....</a:t>
            </a:r>
            <a:endParaRPr lang="id-ID" sz="3600" b="1">
              <a:solidFill>
                <a:srgbClr val="000099"/>
              </a:solidFill>
              <a:latin typeface="Georg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38" y="214313"/>
            <a:ext cx="6572250" cy="857250"/>
          </a:xfrm>
        </p:spPr>
        <p:txBody>
          <a:bodyPr/>
          <a:lstStyle/>
          <a:p>
            <a:pPr algn="r" eaLnBrk="1" hangingPunct="1">
              <a:defRPr/>
            </a:pPr>
            <a:r>
              <a:rPr lang="id-ID" b="1" dirty="0" smtClean="0">
                <a:solidFill>
                  <a:schemeClr val="tx1"/>
                </a:solidFill>
                <a:effectLst>
                  <a:outerShdw blurRad="38100" dist="38100" dir="2700000" algn="tl">
                    <a:srgbClr val="000000">
                      <a:alpha val="43137"/>
                    </a:srgbClr>
                  </a:outerShdw>
                </a:effectLst>
                <a:latin typeface="Georgia" pitchFamily="18" charset="0"/>
              </a:rPr>
              <a:t>Visi &amp; Misi Organisasi</a:t>
            </a:r>
          </a:p>
        </p:txBody>
      </p:sp>
      <p:sp>
        <p:nvSpPr>
          <p:cNvPr id="8195" name="Slide Number Placeholder 3"/>
          <p:cNvSpPr>
            <a:spLocks noGrp="1"/>
          </p:cNvSpPr>
          <p:nvPr>
            <p:ph type="sldNum" sz="quarter" idx="12"/>
          </p:nvPr>
        </p:nvSpPr>
        <p:spPr>
          <a:noFill/>
        </p:spPr>
        <p:txBody>
          <a:bodyPr/>
          <a:lstStyle/>
          <a:p>
            <a:fld id="{F0CEC59D-9149-4C15-9FA7-B323908C84E5}" type="slidenum">
              <a:rPr lang="es-ES"/>
              <a:pPr/>
              <a:t>7</a:t>
            </a:fld>
            <a:endParaRPr lang="es-ES"/>
          </a:p>
        </p:txBody>
      </p:sp>
      <p:sp>
        <p:nvSpPr>
          <p:cNvPr id="8196"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graphicFrame>
        <p:nvGraphicFramePr>
          <p:cNvPr id="8" name="Diagram 7"/>
          <p:cNvGraphicFramePr/>
          <p:nvPr/>
        </p:nvGraphicFramePr>
        <p:xfrm>
          <a:off x="142844" y="1285860"/>
          <a:ext cx="3143272"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txBox="1">
            <a:spLocks/>
          </p:cNvSpPr>
          <p:nvPr/>
        </p:nvSpPr>
        <p:spPr bwMode="auto">
          <a:xfrm>
            <a:off x="3286125" y="1500188"/>
            <a:ext cx="5786438" cy="1654175"/>
          </a:xfrm>
          <a:prstGeom prst="rect">
            <a:avLst/>
          </a:prstGeom>
          <a:noFill/>
          <a:ln w="9525">
            <a:noFill/>
            <a:miter lim="800000"/>
            <a:headEnd/>
            <a:tailEnd/>
          </a:ln>
          <a:effectLst/>
        </p:spPr>
        <p:txBody>
          <a:bodyPr anchor="ctr"/>
          <a:lstStyle/>
          <a:p>
            <a:pPr algn="ctr">
              <a:defRPr/>
            </a:pPr>
            <a:r>
              <a:rPr lang="id-ID" sz="2800" b="1" kern="0" dirty="0">
                <a:solidFill>
                  <a:srgbClr val="D60093"/>
                </a:solidFill>
                <a:latin typeface="Georgia" pitchFamily="18" charset="0"/>
                <a:ea typeface="+mj-ea"/>
                <a:cs typeface="+mj-cs"/>
              </a:rPr>
              <a:t>Target atau tujuan jangka panjang yang ingin dicapai oleh organisasi  </a:t>
            </a:r>
          </a:p>
        </p:txBody>
      </p:sp>
      <p:sp>
        <p:nvSpPr>
          <p:cNvPr id="10" name="Title 1"/>
          <p:cNvSpPr txBox="1">
            <a:spLocks/>
          </p:cNvSpPr>
          <p:nvPr/>
        </p:nvSpPr>
        <p:spPr bwMode="auto">
          <a:xfrm>
            <a:off x="3286125" y="3214688"/>
            <a:ext cx="5715000" cy="1714500"/>
          </a:xfrm>
          <a:prstGeom prst="rect">
            <a:avLst/>
          </a:prstGeom>
          <a:noFill/>
          <a:ln w="9525">
            <a:noFill/>
            <a:miter lim="800000"/>
            <a:headEnd/>
            <a:tailEnd/>
          </a:ln>
          <a:effectLst/>
        </p:spPr>
        <p:txBody>
          <a:bodyPr anchor="ctr"/>
          <a:lstStyle/>
          <a:p>
            <a:pPr algn="ctr">
              <a:defRPr/>
            </a:pPr>
            <a:r>
              <a:rPr lang="id-ID" sz="2800" b="1" kern="0" dirty="0">
                <a:solidFill>
                  <a:srgbClr val="000099"/>
                </a:solidFill>
                <a:latin typeface="Georgia" pitchFamily="18" charset="0"/>
                <a:ea typeface="+mj-ea"/>
                <a:cs typeface="+mj-cs"/>
              </a:rPr>
              <a:t>Tahapan-tahapan tujuan jangka pendek untuk mencapai tujuan jangka panjang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fld id="{BFB399BF-6BE0-47B2-A8A7-EC5A005BB29B}" type="slidenum">
              <a:rPr lang="es-ES"/>
              <a:pPr/>
              <a:t>8</a:t>
            </a:fld>
            <a:endParaRPr lang="es-ES"/>
          </a:p>
        </p:txBody>
      </p:sp>
      <p:sp>
        <p:nvSpPr>
          <p:cNvPr id="9219"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pic>
        <p:nvPicPr>
          <p:cNvPr id="9220" name="Picture 4" descr="Visi Misi 2.jpg"/>
          <p:cNvPicPr>
            <a:picLocks noChangeAspect="1"/>
          </p:cNvPicPr>
          <p:nvPr/>
        </p:nvPicPr>
        <p:blipFill>
          <a:blip r:embed="rId2"/>
          <a:srcRect/>
          <a:stretch>
            <a:fillRect/>
          </a:stretch>
        </p:blipFill>
        <p:spPr bwMode="auto">
          <a:xfrm>
            <a:off x="357188" y="214313"/>
            <a:ext cx="5429250" cy="6215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p>
            <a:fld id="{716984E5-A14D-4635-83B3-3FA20166E1CE}" type="slidenum">
              <a:rPr lang="es-ES"/>
              <a:pPr/>
              <a:t>9</a:t>
            </a:fld>
            <a:endParaRPr lang="es-ES"/>
          </a:p>
        </p:txBody>
      </p:sp>
      <p:sp>
        <p:nvSpPr>
          <p:cNvPr id="10243" name="Rectangle 24"/>
          <p:cNvSpPr>
            <a:spLocks noChangeArrowheads="1"/>
          </p:cNvSpPr>
          <p:nvPr/>
        </p:nvSpPr>
        <p:spPr bwMode="auto">
          <a:xfrm>
            <a:off x="0" y="6524625"/>
            <a:ext cx="2916238" cy="333375"/>
          </a:xfrm>
          <a:prstGeom prst="rect">
            <a:avLst/>
          </a:prstGeom>
          <a:solidFill>
            <a:schemeClr val="bg1"/>
          </a:solidFill>
          <a:ln w="9525">
            <a:noFill/>
            <a:miter lim="800000"/>
            <a:headEnd/>
            <a:tailEnd/>
          </a:ln>
        </p:spPr>
        <p:txBody>
          <a:bodyPr/>
          <a:lstStyle/>
          <a:p>
            <a:r>
              <a:rPr lang="id-ID" sz="800" b="1" i="1"/>
              <a:t>Entrepreneurship Center </a:t>
            </a:r>
            <a:r>
              <a:rPr lang="id-ID" sz="800" b="1"/>
              <a:t>Universitas Dian Nuswantoro</a:t>
            </a:r>
            <a:endParaRPr lang="id-ID" sz="800" b="1" i="1"/>
          </a:p>
        </p:txBody>
      </p:sp>
      <p:graphicFrame>
        <p:nvGraphicFramePr>
          <p:cNvPr id="9" name="Diagram 8"/>
          <p:cNvGraphicFramePr/>
          <p:nvPr/>
        </p:nvGraphicFramePr>
        <p:xfrm>
          <a:off x="214282" y="214290"/>
          <a:ext cx="5715040" cy="128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3"/>
          <p:cNvSpPr txBox="1">
            <a:spLocks noChangeArrowheads="1"/>
          </p:cNvSpPr>
          <p:nvPr/>
        </p:nvSpPr>
        <p:spPr bwMode="auto">
          <a:xfrm>
            <a:off x="714375" y="1571625"/>
            <a:ext cx="7772400" cy="2714625"/>
          </a:xfrm>
          <a:prstGeom prst="rect">
            <a:avLst/>
          </a:prstGeom>
          <a:noFill/>
          <a:ln w="9525">
            <a:noFill/>
            <a:miter lim="800000"/>
            <a:headEnd/>
            <a:tailEnd/>
          </a:ln>
          <a:effectLst/>
        </p:spPr>
        <p:txBody>
          <a:bodyPr/>
          <a:lstStyle/>
          <a:p>
            <a:pPr marL="342900" indent="-342900" algn="ctr">
              <a:lnSpc>
                <a:spcPct val="90000"/>
              </a:lnSpc>
              <a:spcBef>
                <a:spcPct val="20000"/>
              </a:spcBef>
              <a:defRPr/>
            </a:pPr>
            <a:r>
              <a:rPr lang="id-ID" sz="3200" b="1" kern="0" dirty="0">
                <a:solidFill>
                  <a:srgbClr val="000099"/>
                </a:solidFill>
                <a:latin typeface="+mn-lt"/>
                <a:cs typeface="+mn-cs"/>
              </a:rPr>
              <a:t>	Suatu bagan yang menggambarkan tugas, wewenang, dan tanggung jawab dari masing-masing bagian, hal ini akan mempermudah organisasi melakukan pengendalian. </a:t>
            </a:r>
          </a:p>
        </p:txBody>
      </p:sp>
      <p:sp>
        <p:nvSpPr>
          <p:cNvPr id="11" name="Rectangle 3"/>
          <p:cNvSpPr txBox="1">
            <a:spLocks noChangeArrowheads="1"/>
          </p:cNvSpPr>
          <p:nvPr/>
        </p:nvSpPr>
        <p:spPr bwMode="auto">
          <a:xfrm>
            <a:off x="428625" y="4071938"/>
            <a:ext cx="6329363" cy="1785937"/>
          </a:xfrm>
          <a:prstGeom prst="rect">
            <a:avLst/>
          </a:prstGeom>
          <a:noFill/>
          <a:ln w="9525">
            <a:noFill/>
            <a:miter lim="800000"/>
            <a:headEnd/>
            <a:tailEnd/>
          </a:ln>
          <a:effectLst/>
        </p:spPr>
        <p:txBody>
          <a:bodyPr/>
          <a:lstStyle/>
          <a:p>
            <a:pPr>
              <a:spcBef>
                <a:spcPct val="20000"/>
              </a:spcBef>
            </a:pPr>
            <a:r>
              <a:rPr lang="id-ID" sz="3200" b="1">
                <a:latin typeface="Times New Roman" pitchFamily="18" charset="0"/>
                <a:cs typeface="Times New Roman" pitchFamily="18" charset="0"/>
              </a:rPr>
              <a:t>Dapat dibedakan atas dua jenis :</a:t>
            </a:r>
            <a:endParaRPr lang="id-ID" sz="3200" b="1" i="1">
              <a:latin typeface="Times New Roman" pitchFamily="18" charset="0"/>
              <a:cs typeface="Times New Roman" pitchFamily="18" charset="0"/>
            </a:endParaRPr>
          </a:p>
          <a:p>
            <a:pPr>
              <a:spcBef>
                <a:spcPts val="500"/>
              </a:spcBef>
              <a:buFont typeface="Arial" charset="0"/>
              <a:buAutoNum type="arabicPeriod"/>
            </a:pPr>
            <a:r>
              <a:rPr lang="id-ID" sz="2800" b="1" i="1">
                <a:latin typeface="Times New Roman" pitchFamily="18" charset="0"/>
                <a:cs typeface="Times New Roman" pitchFamily="18" charset="0"/>
              </a:rPr>
              <a:t>Unitary</a:t>
            </a:r>
            <a:r>
              <a:rPr lang="id-ID" sz="2800" b="1">
                <a:latin typeface="Times New Roman" pitchFamily="18" charset="0"/>
                <a:cs typeface="Times New Roman" pitchFamily="18" charset="0"/>
              </a:rPr>
              <a:t> (</a:t>
            </a:r>
            <a:r>
              <a:rPr lang="id-ID" sz="2800" b="1" i="1">
                <a:latin typeface="Times New Roman" pitchFamily="18" charset="0"/>
                <a:cs typeface="Times New Roman" pitchFamily="18" charset="0"/>
              </a:rPr>
              <a:t>U-form</a:t>
            </a:r>
            <a:r>
              <a:rPr lang="id-ID" sz="2800" b="1">
                <a:latin typeface="Times New Roman" pitchFamily="18" charset="0"/>
                <a:cs typeface="Times New Roman" pitchFamily="18" charset="0"/>
              </a:rPr>
              <a:t>)</a:t>
            </a:r>
            <a:endParaRPr lang="id-ID" sz="2800" b="1" i="1">
              <a:latin typeface="Times New Roman" pitchFamily="18" charset="0"/>
              <a:cs typeface="Times New Roman" pitchFamily="18" charset="0"/>
            </a:endParaRPr>
          </a:p>
          <a:p>
            <a:pPr>
              <a:spcBef>
                <a:spcPts val="500"/>
              </a:spcBef>
              <a:buFont typeface="Arial" charset="0"/>
              <a:buAutoNum type="arabicPeriod"/>
            </a:pPr>
            <a:r>
              <a:rPr lang="id-ID" sz="2800" b="1" i="1">
                <a:latin typeface="Times New Roman" pitchFamily="18" charset="0"/>
                <a:cs typeface="Times New Roman" pitchFamily="18" charset="0"/>
              </a:rPr>
              <a:t>Multidivisional </a:t>
            </a:r>
            <a:r>
              <a:rPr lang="id-ID" sz="2800" b="1">
                <a:latin typeface="Times New Roman" pitchFamily="18" charset="0"/>
                <a:cs typeface="Times New Roman" pitchFamily="18" charset="0"/>
              </a:rPr>
              <a:t>(</a:t>
            </a:r>
            <a:r>
              <a:rPr lang="id-ID" sz="2800" b="1" i="1">
                <a:latin typeface="Times New Roman" pitchFamily="18" charset="0"/>
                <a:cs typeface="Times New Roman" pitchFamily="18" charset="0"/>
              </a:rPr>
              <a:t>M-form</a:t>
            </a:r>
            <a:r>
              <a:rPr lang="id-ID" sz="2800" b="1">
                <a:latin typeface="Times New Roman" pitchFamily="18" charset="0"/>
                <a:cs typeface="Times New Roman" pitchFamily="18" charset="0"/>
              </a:rPr>
              <a:t>)</a:t>
            </a:r>
            <a:endParaRPr lang="en-US" sz="28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Horizontal)">
                                      <p:cBhvr>
                                        <p:cTn id="7" dur="5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1511</TotalTime>
  <Words>696</Words>
  <Application>Microsoft Office PowerPoint</Application>
  <PresentationFormat>On-screen Show (4:3)</PresentationFormat>
  <Paragraphs>157</Paragraphs>
  <Slides>22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Cooper Black</vt:lpstr>
      <vt:lpstr>Vivaldi</vt:lpstr>
      <vt:lpstr>BatangChe</vt:lpstr>
      <vt:lpstr>Ravie</vt:lpstr>
      <vt:lpstr>Georgia</vt:lpstr>
      <vt:lpstr>Times New Roman</vt:lpstr>
      <vt:lpstr>Baskerville Old Face</vt:lpstr>
      <vt:lpstr>Diseño predeterminado</vt:lpstr>
      <vt:lpstr>Slide 1</vt:lpstr>
      <vt:lpstr>Slide 2</vt:lpstr>
      <vt:lpstr>Slide 3</vt:lpstr>
      <vt:lpstr>Slide 4</vt:lpstr>
      <vt:lpstr>Berkembang bersama kami</vt:lpstr>
      <vt:lpstr>Slide 6</vt:lpstr>
      <vt:lpstr>Visi &amp; Misi Organisasi</vt:lpstr>
      <vt:lpstr>Slide 8</vt:lpstr>
      <vt:lpstr>Slide 9</vt:lpstr>
      <vt:lpstr>Bagan Struktur Organisasi  U - Form</vt:lpstr>
      <vt:lpstr>Bagan Struktur Organisasi  M - Form</vt:lpstr>
      <vt:lpstr>Slide 12</vt:lpstr>
      <vt:lpstr>Slide 13</vt:lpstr>
      <vt:lpstr>Slide 14</vt:lpstr>
      <vt:lpstr>Slide 15</vt:lpstr>
      <vt:lpstr>Slide 16</vt:lpstr>
      <vt:lpstr>Slide 17</vt:lpstr>
      <vt:lpstr>Slide 18</vt:lpstr>
      <vt:lpstr>Peraturan Organisasi Suatu aturan yang mengatur hal-hal yang bersifat UMUM untuk jalannya operasional secara MENYELURUH suatu organisasi.</vt:lpstr>
      <vt:lpstr>Slide 20</vt:lpstr>
      <vt:lpstr>Slide 21</vt:lpstr>
      <vt:lpstr>Orientasi</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fbs-102</cp:lastModifiedBy>
  <cp:revision>146</cp:revision>
  <dcterms:created xsi:type="dcterms:W3CDTF">2010-05-23T14:28:12Z</dcterms:created>
  <dcterms:modified xsi:type="dcterms:W3CDTF">2015-10-20T05:09:06Z</dcterms:modified>
</cp:coreProperties>
</file>