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1033-C282-489B-9D72-3A484C2E5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22B9D-2829-47AE-9653-76F519ED5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9052C-87C0-41D9-8E9B-B63CAB390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3F297-C4C5-4AAF-BF4C-53B49DFF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356D3-503D-4355-9089-05291973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86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6320-98F7-43F0-8581-2BFAD580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EBA55-C6AA-4E1F-A11C-82B0D4F55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0098-864F-45F7-93A4-5B62CC8F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ACD88-DC2E-4A89-BE19-F4106224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7A91E-C49E-407F-9CB0-9C9B1581A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85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7CBE7D-6B4B-4586-8FF9-2A3197703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28AF2-59CA-4FE7-A256-B2F06C2D4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B200-04E7-431F-820F-DFEFD6D1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7BD32-EBCA-40F5-9415-CFFA82D9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E4EB-93C1-497D-A83A-0D880019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87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D7BA-A993-4EE2-8C43-8269C150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F2237-9F52-4460-BAD0-7AE0FA1D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FE10-CFE6-4BA3-9892-6B5305CC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FBED9-76A1-4A10-9B1F-075FB00D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A1B4E-7488-45CD-88A2-E3B2DB5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085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8CEE-45B6-4D48-8EDB-0ACAB12A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A9992-6A30-4BD6-BB8A-CA122E273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D9C19-C5CC-49B5-B4F6-F7F993FA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EEF73-5B7E-4FC5-A480-DC9BDD78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653A4-5358-405E-AAD8-8AC134F8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77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9C190-9646-4ABB-BD91-2A53CB2C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6EE19-15B1-4151-B08F-0E331B48C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1BEE9-BC30-4054-A4C6-DB4C08B00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85D4D-48DC-45E9-80CF-A38DAF18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0AC2E-C055-4593-A6D8-9DE432E9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96673-4530-42F7-BF71-5EA092C2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7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BD96-748E-406C-A48F-F2C3379BB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BE56C-EEA8-4E1F-8F4E-BCBE0E4F1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CE99F-C391-4DC8-A82C-2F8B5B309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FE190-8F9C-48E0-BF6A-77247189B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E03DA-8624-4E69-8247-D8BA037C1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BA288-DD58-4B56-883E-3D111174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B5798-C5CE-4788-8493-C4FBFD01F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2080C-416B-4936-B429-958A40DF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25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4A97-13A9-41D6-8F2E-9F815D5B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BE80C2-37B6-42E6-A323-D760700E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80D5A-9F32-46F3-8A53-91E49BC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B6943-CEFE-4A7B-8C28-240E8996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170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70608-5E74-4E94-B154-57606732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56367-1543-4FEB-892E-89B0280A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685ED-F320-451D-90BC-1DBB0981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073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89AD-146D-4B17-B276-EF28CC73B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28EAF-C56F-4C09-826A-9EC18AC8A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89D23-DAB2-4EFA-9603-3091060AA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25A3D-3480-4F90-8134-087659102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3C465-E8CB-4C0F-ADA7-628EE796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3F418-9D3C-4E28-B2CE-691A08CD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089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B707-C8D5-4499-BFC7-C8122AE7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FBD3E-BD55-4513-9ED7-F4182D2EE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C2E1E-54CC-401E-9980-8FEF79F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7F6AB-2DEF-4F8C-9DDF-1996E994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6D4E-56A3-490A-A6E2-E68A7596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15D87-58FC-4C5F-8C24-81BD36BC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80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0ACE47-E6FD-43BA-AFA6-6A6561DE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C426A-CF42-4F4C-B076-9A75B4620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D292F-8520-439C-8F5D-E62467745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73F9-ACA3-4638-B0EE-9A57BC643BA3}" type="datetimeFigureOut">
              <a:rPr lang="en-ID" smtClean="0"/>
              <a:t>05/04/2020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B1243-E568-4544-878D-3EFE8D50C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8846E-50D9-4B73-9F12-37D225750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0D363-4584-47A3-95F8-FED38AA311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476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FF969-8959-45C2-B5DB-E0F7C6CC5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BAB 5 DIGITASI 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19948-A0B4-42D9-8F74-FFDD576DC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SYLVIA ANJANI, M.KES</a:t>
            </a:r>
          </a:p>
        </p:txBody>
      </p:sp>
    </p:spTree>
    <p:extLst>
      <p:ext uri="{BB962C8B-B14F-4D97-AF65-F5344CB8AC3E}">
        <p14:creationId xmlns:p14="http://schemas.microsoft.com/office/powerpoint/2010/main" val="344068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1961-CE7E-4845-8CA5-D7BFA789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9195"/>
            <a:ext cx="10515600" cy="1325563"/>
          </a:xfrm>
        </p:spPr>
        <p:txBody>
          <a:bodyPr/>
          <a:lstStyle/>
          <a:p>
            <a:r>
              <a:rPr lang="en-ID" dirty="0"/>
              <a:t>LANGKAH-LANGKAH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65174-5874-4CBD-A494-E3A224A16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D" dirty="0"/>
              <a:t>Buka </a:t>
            </a:r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Qgis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Open file </a:t>
            </a:r>
            <a:r>
              <a:rPr lang="en-ID" dirty="0" err="1"/>
              <a:t>latihan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Klik</a:t>
            </a:r>
            <a:r>
              <a:rPr lang="en-ID" dirty="0"/>
              <a:t> new shapefile layer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Pada </a:t>
            </a:r>
            <a:r>
              <a:rPr lang="en-ID" dirty="0" err="1"/>
              <a:t>jendela</a:t>
            </a:r>
            <a:r>
              <a:rPr lang="en-ID" dirty="0"/>
              <a:t> new shapefile </a:t>
            </a:r>
            <a:r>
              <a:rPr lang="en-ID" dirty="0" err="1"/>
              <a:t>pilih</a:t>
            </a:r>
            <a:r>
              <a:rPr lang="en-ID" dirty="0"/>
              <a:t> point/</a:t>
            </a:r>
            <a:r>
              <a:rPr lang="en-ID" dirty="0" err="1"/>
              <a:t>titik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Pada new field pada name </a:t>
            </a:r>
            <a:r>
              <a:rPr lang="en-ID" dirty="0" err="1"/>
              <a:t>ketik</a:t>
            </a:r>
            <a:r>
              <a:rPr lang="en-ID" dirty="0"/>
              <a:t> RS, type </a:t>
            </a:r>
            <a:r>
              <a:rPr lang="en-ID" dirty="0">
                <a:sym typeface="Wingdings" panose="05000000000000000000" pitchFamily="2" charset="2"/>
              </a:rPr>
              <a:t> text data. </a:t>
            </a:r>
            <a:r>
              <a:rPr lang="en-ID" dirty="0" err="1">
                <a:sym typeface="Wingdings" panose="05000000000000000000" pitchFamily="2" charset="2"/>
              </a:rPr>
              <a:t>Kemudian</a:t>
            </a:r>
            <a:r>
              <a:rPr lang="en-ID" dirty="0">
                <a:sym typeface="Wingdings" panose="05000000000000000000" pitchFamily="2" charset="2"/>
              </a:rPr>
              <a:t> add to field list  OK. Pada save layer as </a:t>
            </a:r>
            <a:r>
              <a:rPr lang="en-ID" dirty="0" err="1">
                <a:sym typeface="Wingdings" panose="05000000000000000000" pitchFamily="2" charset="2"/>
              </a:rPr>
              <a:t>ketik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rumah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sakit</a:t>
            </a:r>
            <a:r>
              <a:rPr lang="en-ID" dirty="0">
                <a:sym typeface="Wingdings" panose="05000000000000000000" pitchFamily="2" charset="2"/>
              </a:rPr>
              <a:t>  save.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>
                <a:sym typeface="Wingdings" panose="05000000000000000000" pitchFamily="2" charset="2"/>
              </a:rPr>
              <a:t>Klik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toogle</a:t>
            </a:r>
            <a:r>
              <a:rPr lang="en-ID" dirty="0">
                <a:sym typeface="Wingdings" panose="05000000000000000000" pitchFamily="2" charset="2"/>
              </a:rPr>
              <a:t> editing  add feature/ </a:t>
            </a:r>
            <a:r>
              <a:rPr lang="en-ID" dirty="0" err="1">
                <a:sym typeface="Wingdings" panose="05000000000000000000" pitchFamily="2" charset="2"/>
              </a:rPr>
              <a:t>tambah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fitur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>
                <a:sym typeface="Wingdings" panose="05000000000000000000" pitchFamily="2" charset="2"/>
              </a:rPr>
              <a:t>Selanjutnya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anda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dapat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melakukan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digitasi</a:t>
            </a:r>
            <a:r>
              <a:rPr lang="en-ID" dirty="0">
                <a:sym typeface="Wingdings" panose="05000000000000000000" pitchFamily="2" charset="2"/>
              </a:rPr>
              <a:t> point/</a:t>
            </a:r>
            <a:r>
              <a:rPr lang="en-ID" dirty="0" err="1">
                <a:sym typeface="Wingdings" panose="05000000000000000000" pitchFamily="2" charset="2"/>
              </a:rPr>
              <a:t>titik</a:t>
            </a:r>
            <a:r>
              <a:rPr lang="en-ID" dirty="0">
                <a:sym typeface="Wingdings" panose="05000000000000000000" pitchFamily="2" charset="2"/>
              </a:rPr>
              <a:t> pada peta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7134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C715-8B03-40AF-8500-D5E035C3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44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ID" dirty="0"/>
              <a:t>TUGAS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1D41F-C41A-4F40-ABEF-0111BA42B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82" y="909915"/>
            <a:ext cx="11489635" cy="8083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400" dirty="0"/>
              <a:t>Anda </a:t>
            </a:r>
            <a:r>
              <a:rPr lang="en-ID" sz="2400" dirty="0" err="1"/>
              <a:t>diminta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digitasi</a:t>
            </a:r>
            <a:r>
              <a:rPr lang="en-ID" sz="2400" dirty="0"/>
              <a:t> point/</a:t>
            </a:r>
            <a:r>
              <a:rPr lang="en-ID" sz="2400" dirty="0" err="1"/>
              <a:t>titik</a:t>
            </a:r>
            <a:r>
              <a:rPr lang="en-ID" sz="2400" dirty="0"/>
              <a:t> </a:t>
            </a:r>
            <a:r>
              <a:rPr lang="en-ID" sz="2400" dirty="0" err="1"/>
              <a:t>lokasi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menentukan</a:t>
            </a:r>
            <a:r>
              <a:rPr lang="en-ID" sz="2400" dirty="0"/>
              <a:t> </a:t>
            </a:r>
            <a:r>
              <a:rPr lang="en-ID" sz="2400" dirty="0" err="1"/>
              <a:t>letak</a:t>
            </a:r>
            <a:r>
              <a:rPr lang="en-ID" sz="2400" dirty="0"/>
              <a:t> </a:t>
            </a:r>
            <a:r>
              <a:rPr lang="en-ID" sz="2400" dirty="0" err="1"/>
              <a:t>sebaran</a:t>
            </a:r>
            <a:r>
              <a:rPr lang="en-ID" sz="2400" dirty="0"/>
              <a:t> </a:t>
            </a:r>
            <a:r>
              <a:rPr lang="en-ID" sz="2400" dirty="0" err="1"/>
              <a:t>rumah</a:t>
            </a:r>
            <a:r>
              <a:rPr lang="en-ID" sz="2400" dirty="0"/>
              <a:t> </a:t>
            </a:r>
            <a:r>
              <a:rPr lang="en-ID" sz="2400" dirty="0" err="1"/>
              <a:t>sakit</a:t>
            </a:r>
            <a:r>
              <a:rPr lang="en-ID" sz="2400" dirty="0"/>
              <a:t> di Kota </a:t>
            </a:r>
            <a:r>
              <a:rPr lang="en-ID" sz="2400" dirty="0" err="1"/>
              <a:t>Salatiga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data </a:t>
            </a:r>
            <a:r>
              <a:rPr lang="en-ID" sz="2400" dirty="0" err="1"/>
              <a:t>alamat</a:t>
            </a:r>
            <a:r>
              <a:rPr lang="en-ID" sz="2400" dirty="0"/>
              <a:t> </a:t>
            </a:r>
            <a:r>
              <a:rPr lang="en-ID" sz="2400" dirty="0" err="1"/>
              <a:t>rumah</a:t>
            </a:r>
            <a:r>
              <a:rPr lang="en-ID" sz="2400" dirty="0"/>
              <a:t> </a:t>
            </a:r>
            <a:r>
              <a:rPr lang="en-ID" sz="2400" dirty="0" err="1"/>
              <a:t>sakit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tabel</a:t>
            </a:r>
            <a:r>
              <a:rPr lang="en-ID" sz="2400" dirty="0"/>
              <a:t> </a:t>
            </a:r>
            <a:r>
              <a:rPr lang="en-ID" sz="2400" dirty="0" err="1"/>
              <a:t>berikut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A7FACD-60BA-4673-949D-62BF3057D5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017193"/>
              </p:ext>
            </p:extLst>
          </p:nvPr>
        </p:nvGraphicFramePr>
        <p:xfrm>
          <a:off x="1868556" y="1776137"/>
          <a:ext cx="7656443" cy="3739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724">
                  <a:extLst>
                    <a:ext uri="{9D8B030D-6E8A-4147-A177-3AD203B41FA5}">
                      <a16:colId xmlns:a16="http://schemas.microsoft.com/office/drawing/2014/main" val="61578369"/>
                    </a:ext>
                  </a:extLst>
                </a:gridCol>
                <a:gridCol w="2636816">
                  <a:extLst>
                    <a:ext uri="{9D8B030D-6E8A-4147-A177-3AD203B41FA5}">
                      <a16:colId xmlns:a16="http://schemas.microsoft.com/office/drawing/2014/main" val="1847334217"/>
                    </a:ext>
                  </a:extLst>
                </a:gridCol>
                <a:gridCol w="4547903">
                  <a:extLst>
                    <a:ext uri="{9D8B030D-6E8A-4147-A177-3AD203B41FA5}">
                      <a16:colId xmlns:a16="http://schemas.microsoft.com/office/drawing/2014/main" val="2456432092"/>
                    </a:ext>
                  </a:extLst>
                </a:gridCol>
              </a:tblGrid>
              <a:tr h="2404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DAFTAR RUMAH SAKIT DI KOTA SALATIGA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61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519736"/>
                  </a:ext>
                </a:extLst>
              </a:tr>
              <a:tr h="20254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u="none" strike="noStrike" dirty="0">
                          <a:effectLst/>
                        </a:rPr>
                        <a:t>NO</a:t>
                      </a:r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u="none" strike="noStrike" dirty="0">
                          <a:effectLst/>
                        </a:rPr>
                        <a:t>RUMAH SAKIT</a:t>
                      </a:r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u="none" strike="noStrike" dirty="0">
                          <a:effectLst/>
                        </a:rPr>
                        <a:t>ALAMAT</a:t>
                      </a:r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9637725"/>
                  </a:ext>
                </a:extLst>
              </a:tr>
              <a:tr h="39829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1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RSUD KOTA SALATIGA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JALAN OSAMALIKI NO. 19, SIDOREJO LOR, KEC. SIDOREJO KOTA SALATIGA, JAWA TENGAH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59902694"/>
                  </a:ext>
                </a:extLst>
              </a:tr>
              <a:tr h="39829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2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 dirty="0">
                          <a:effectLst/>
                        </a:rPr>
                        <a:t>RS ANANDA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JALAN KI PENJAWI NO. 5-7, SIDOREJO LOR, KEC. SIDOREJO, KOTA SALATIGA, JAWA TENGAH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7044830"/>
                  </a:ext>
                </a:extLst>
              </a:tr>
              <a:tr h="39829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3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RS PURI ASIH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 dirty="0">
                          <a:effectLst/>
                        </a:rPr>
                        <a:t>JALAN JENDERAL SUDIRMAN NO. 169, GENDONGAN, KEC. TINGKIR KOTA SALATIGA, JAWA TENGAH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964681"/>
                  </a:ext>
                </a:extLst>
              </a:tr>
              <a:tr h="39829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4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RS DKT DR. ASMIR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 dirty="0">
                          <a:effectLst/>
                        </a:rPr>
                        <a:t>JALAN DR. MUWARDI NO. 50 KUTOWINANGUN KIDUL, KEC.TINGKIR, KOTA SALATIGA, JAWA TENGAH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69083428"/>
                  </a:ext>
                </a:extLst>
              </a:tr>
              <a:tr h="39829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5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RSIA MUTIARA BUNDA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JALAN MERAK NO. 8 MANGUNSARI, KEC. SIDOMUKTI, KOTA SALATIGA, JAWA TENGAH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08702303"/>
                  </a:ext>
                </a:extLst>
              </a:tr>
              <a:tr h="39829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6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RS PARU DR. ARIO WIRAWAN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JALAN SULTAN HASANUDDIN NO. 806, MANGUNSARI, KEC. SIDOMUKTI KOTA SALATIGA, JAWA TENGAH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54030791"/>
                  </a:ext>
                </a:extLst>
              </a:tr>
              <a:tr h="39829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7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>
                          <a:effectLst/>
                        </a:rPr>
                        <a:t>RSU SEJAHTERA BHAKTI HOLISTIK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400" u="none" strike="noStrike" dirty="0">
                          <a:effectLst/>
                        </a:rPr>
                        <a:t>JL. DAMAR NO. 136, TEGALREJO, KEC. ARGOMULYO, KOTA SALATIGA, JAWA TENGAH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108337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160F6F-1C7D-4083-AFAD-FDB689A8F3B7}"/>
              </a:ext>
            </a:extLst>
          </p:cNvPr>
          <p:cNvSpPr txBox="1">
            <a:spLocks/>
          </p:cNvSpPr>
          <p:nvPr/>
        </p:nvSpPr>
        <p:spPr>
          <a:xfrm>
            <a:off x="351182" y="5705723"/>
            <a:ext cx="11489635" cy="808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anda</a:t>
            </a:r>
            <a:r>
              <a:rPr lang="en-ID" sz="2400" dirty="0"/>
              <a:t> </a:t>
            </a:r>
            <a:r>
              <a:rPr lang="en-ID" sz="2400" dirty="0" err="1"/>
              <a:t>kesulitan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menentukan</a:t>
            </a:r>
            <a:r>
              <a:rPr lang="en-ID" sz="2400" dirty="0"/>
              <a:t> </a:t>
            </a:r>
            <a:r>
              <a:rPr lang="en-ID" sz="2400" dirty="0" err="1"/>
              <a:t>titik</a:t>
            </a:r>
            <a:r>
              <a:rPr lang="en-ID" sz="2400" dirty="0"/>
              <a:t> </a:t>
            </a:r>
            <a:r>
              <a:rPr lang="en-ID" sz="2400" dirty="0" err="1"/>
              <a:t>lokasi</a:t>
            </a:r>
            <a:r>
              <a:rPr lang="en-ID" sz="2400" dirty="0"/>
              <a:t> </a:t>
            </a:r>
            <a:r>
              <a:rPr lang="en-ID" sz="2400" dirty="0" err="1"/>
              <a:t>rumah</a:t>
            </a:r>
            <a:r>
              <a:rPr lang="en-ID" sz="2400" dirty="0"/>
              <a:t> </a:t>
            </a:r>
            <a:r>
              <a:rPr lang="en-ID" sz="2400" dirty="0" err="1"/>
              <a:t>sakit</a:t>
            </a:r>
            <a:r>
              <a:rPr lang="en-ID" sz="2400" dirty="0"/>
              <a:t>, </a:t>
            </a:r>
            <a:r>
              <a:rPr lang="en-ID" sz="2400" dirty="0" err="1"/>
              <a:t>anda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bantuan</a:t>
            </a:r>
            <a:r>
              <a:rPr lang="en-ID" sz="2400" dirty="0"/>
              <a:t> google map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menentukan</a:t>
            </a:r>
            <a:r>
              <a:rPr lang="en-ID" sz="2400" dirty="0"/>
              <a:t> </a:t>
            </a:r>
            <a:r>
              <a:rPr lang="en-ID" sz="2400" dirty="0" err="1"/>
              <a:t>lokasi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akurat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310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300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BAB 5 DIGITASI POINT</vt:lpstr>
      <vt:lpstr>LANGKAH-LANGKAH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 DIGITASI POINT</dc:title>
  <dc:creator>HP</dc:creator>
  <cp:lastModifiedBy>HP</cp:lastModifiedBy>
  <cp:revision>3</cp:revision>
  <dcterms:created xsi:type="dcterms:W3CDTF">2020-04-05T13:03:51Z</dcterms:created>
  <dcterms:modified xsi:type="dcterms:W3CDTF">2020-04-05T13:26:47Z</dcterms:modified>
</cp:coreProperties>
</file>