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40"/>
  </p:notesMasterIdLst>
  <p:sldIdLst>
    <p:sldId id="256" r:id="rId2"/>
    <p:sldId id="257" r:id="rId3"/>
    <p:sldId id="281" r:id="rId4"/>
    <p:sldId id="263" r:id="rId5"/>
    <p:sldId id="264" r:id="rId6"/>
    <p:sldId id="262" r:id="rId7"/>
    <p:sldId id="265" r:id="rId8"/>
    <p:sldId id="272" r:id="rId9"/>
    <p:sldId id="271" r:id="rId10"/>
    <p:sldId id="261" r:id="rId11"/>
    <p:sldId id="266" r:id="rId12"/>
    <p:sldId id="291" r:id="rId13"/>
    <p:sldId id="292" r:id="rId14"/>
    <p:sldId id="279" r:id="rId15"/>
    <p:sldId id="277" r:id="rId16"/>
    <p:sldId id="276" r:id="rId17"/>
    <p:sldId id="278" r:id="rId18"/>
    <p:sldId id="270" r:id="rId19"/>
    <p:sldId id="267" r:id="rId20"/>
    <p:sldId id="268" r:id="rId21"/>
    <p:sldId id="274" r:id="rId22"/>
    <p:sldId id="269" r:id="rId23"/>
    <p:sldId id="273" r:id="rId24"/>
    <p:sldId id="280" r:id="rId25"/>
    <p:sldId id="258" r:id="rId26"/>
    <p:sldId id="285" r:id="rId27"/>
    <p:sldId id="286" r:id="rId28"/>
    <p:sldId id="284" r:id="rId29"/>
    <p:sldId id="259" r:id="rId30"/>
    <p:sldId id="282" r:id="rId31"/>
    <p:sldId id="290" r:id="rId32"/>
    <p:sldId id="293" r:id="rId33"/>
    <p:sldId id="287" r:id="rId34"/>
    <p:sldId id="288" r:id="rId35"/>
    <p:sldId id="289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9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29E4A0-2F66-4D5B-B515-AB10690258C4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70BACBF6-DC16-4A6F-BED1-71CD8B402801}">
      <dgm:prSet phldrT="[Text]" custT="1"/>
      <dgm:spPr/>
      <dgm:t>
        <a:bodyPr/>
        <a:lstStyle/>
        <a:p>
          <a:r>
            <a:rPr lang="id-ID" sz="3200" dirty="0" smtClean="0"/>
            <a:t>Berkas</a:t>
          </a:r>
          <a:endParaRPr lang="id-ID" sz="3200" dirty="0"/>
        </a:p>
      </dgm:t>
    </dgm:pt>
    <dgm:pt modelId="{8090FD91-A62B-4655-8055-90FF14B4AC1D}" type="parTrans" cxnId="{6A1E6B93-E660-469E-A135-76A913A5451E}">
      <dgm:prSet/>
      <dgm:spPr/>
      <dgm:t>
        <a:bodyPr/>
        <a:lstStyle/>
        <a:p>
          <a:endParaRPr lang="id-ID"/>
        </a:p>
      </dgm:t>
    </dgm:pt>
    <dgm:pt modelId="{91646F1B-6805-4566-90BF-214D6AC8360A}" type="sibTrans" cxnId="{6A1E6B93-E660-469E-A135-76A913A5451E}">
      <dgm:prSet/>
      <dgm:spPr/>
      <dgm:t>
        <a:bodyPr/>
        <a:lstStyle/>
        <a:p>
          <a:endParaRPr lang="id-ID"/>
        </a:p>
      </dgm:t>
    </dgm:pt>
    <dgm:pt modelId="{8273C753-8A78-4F82-9496-6D2B702737AA}">
      <dgm:prSet phldrT="[Text]" custT="1"/>
      <dgm:spPr/>
      <dgm:t>
        <a:bodyPr/>
        <a:lstStyle/>
        <a:p>
          <a:r>
            <a:rPr lang="id-ID" sz="3200" dirty="0" smtClean="0"/>
            <a:t>Rekaman</a:t>
          </a:r>
          <a:endParaRPr lang="id-ID" sz="3200" dirty="0"/>
        </a:p>
      </dgm:t>
    </dgm:pt>
    <dgm:pt modelId="{CE609C07-7D71-457E-818A-48DAF74323CD}" type="parTrans" cxnId="{EF7C9CA6-3D93-48FA-A66F-8F248C2BA76C}">
      <dgm:prSet/>
      <dgm:spPr/>
      <dgm:t>
        <a:bodyPr/>
        <a:lstStyle/>
        <a:p>
          <a:endParaRPr lang="id-ID"/>
        </a:p>
      </dgm:t>
    </dgm:pt>
    <dgm:pt modelId="{50BB163A-0ACE-4A4E-ADA9-6FCBA9FD1D15}" type="sibTrans" cxnId="{EF7C9CA6-3D93-48FA-A66F-8F248C2BA76C}">
      <dgm:prSet/>
      <dgm:spPr/>
      <dgm:t>
        <a:bodyPr/>
        <a:lstStyle/>
        <a:p>
          <a:endParaRPr lang="id-ID"/>
        </a:p>
      </dgm:t>
    </dgm:pt>
    <dgm:pt modelId="{6ACA7038-4E6B-4DE2-9532-F4D39BC18196}">
      <dgm:prSet phldrT="[Text]" custT="1"/>
      <dgm:spPr/>
      <dgm:t>
        <a:bodyPr/>
        <a:lstStyle/>
        <a:p>
          <a:r>
            <a:rPr lang="id-ID" sz="2800" dirty="0" smtClean="0"/>
            <a:t>Elemen data</a:t>
          </a:r>
          <a:endParaRPr lang="id-ID" sz="2800" dirty="0"/>
        </a:p>
      </dgm:t>
    </dgm:pt>
    <dgm:pt modelId="{07D5A38E-6F96-4BCC-97B7-9A826311A907}" type="parTrans" cxnId="{F1A6EC10-03EA-491D-BDC3-27E90C567A62}">
      <dgm:prSet/>
      <dgm:spPr/>
      <dgm:t>
        <a:bodyPr/>
        <a:lstStyle/>
        <a:p>
          <a:endParaRPr lang="id-ID"/>
        </a:p>
      </dgm:t>
    </dgm:pt>
    <dgm:pt modelId="{3D84F84B-449E-420A-819A-75F721378874}" type="sibTrans" cxnId="{F1A6EC10-03EA-491D-BDC3-27E90C567A62}">
      <dgm:prSet/>
      <dgm:spPr/>
      <dgm:t>
        <a:bodyPr/>
        <a:lstStyle/>
        <a:p>
          <a:endParaRPr lang="id-ID"/>
        </a:p>
      </dgm:t>
    </dgm:pt>
    <dgm:pt modelId="{57AB3940-75C0-4E74-B6A2-FCF987DCBA20}">
      <dgm:prSet phldrT="[Text]" custT="1"/>
      <dgm:spPr/>
      <dgm:t>
        <a:bodyPr/>
        <a:lstStyle/>
        <a:p>
          <a:r>
            <a:rPr lang="id-ID" sz="2800" dirty="0" smtClean="0"/>
            <a:t>Elemen data</a:t>
          </a:r>
          <a:endParaRPr lang="id-ID" sz="2800" dirty="0"/>
        </a:p>
      </dgm:t>
    </dgm:pt>
    <dgm:pt modelId="{48B49F7B-1B84-45ED-B9FA-30072B468535}" type="parTrans" cxnId="{4F43C65B-F082-4967-AC93-A151AB38AF52}">
      <dgm:prSet/>
      <dgm:spPr/>
      <dgm:t>
        <a:bodyPr/>
        <a:lstStyle/>
        <a:p>
          <a:endParaRPr lang="id-ID"/>
        </a:p>
      </dgm:t>
    </dgm:pt>
    <dgm:pt modelId="{0A5DD469-5F3C-4270-8E6C-84F142A8C4A5}" type="sibTrans" cxnId="{4F43C65B-F082-4967-AC93-A151AB38AF52}">
      <dgm:prSet/>
      <dgm:spPr/>
      <dgm:t>
        <a:bodyPr/>
        <a:lstStyle/>
        <a:p>
          <a:endParaRPr lang="id-ID"/>
        </a:p>
      </dgm:t>
    </dgm:pt>
    <dgm:pt modelId="{22D4A78F-219C-4CDE-A8F0-669D59BCE319}">
      <dgm:prSet phldrT="[Text]" custT="1"/>
      <dgm:spPr/>
      <dgm:t>
        <a:bodyPr/>
        <a:lstStyle/>
        <a:p>
          <a:r>
            <a:rPr lang="id-ID" sz="3200" dirty="0" smtClean="0"/>
            <a:t>Rekaman</a:t>
          </a:r>
          <a:endParaRPr lang="id-ID" sz="3200" dirty="0"/>
        </a:p>
      </dgm:t>
    </dgm:pt>
    <dgm:pt modelId="{5B97DBFB-87B5-45F4-9F05-564FA1AA14FD}" type="parTrans" cxnId="{A1E0F03C-B96D-4E99-B5B9-C173AB8B8B11}">
      <dgm:prSet/>
      <dgm:spPr/>
      <dgm:t>
        <a:bodyPr/>
        <a:lstStyle/>
        <a:p>
          <a:endParaRPr lang="id-ID"/>
        </a:p>
      </dgm:t>
    </dgm:pt>
    <dgm:pt modelId="{211A9D69-36DD-4103-849C-7C137479E2FC}" type="sibTrans" cxnId="{A1E0F03C-B96D-4E99-B5B9-C173AB8B8B11}">
      <dgm:prSet/>
      <dgm:spPr/>
      <dgm:t>
        <a:bodyPr/>
        <a:lstStyle/>
        <a:p>
          <a:endParaRPr lang="id-ID"/>
        </a:p>
      </dgm:t>
    </dgm:pt>
    <dgm:pt modelId="{BF5E35C3-F6C6-41FD-8DC9-0A76DD1A759E}">
      <dgm:prSet phldrT="[Text]" custT="1"/>
      <dgm:spPr/>
      <dgm:t>
        <a:bodyPr/>
        <a:lstStyle/>
        <a:p>
          <a:r>
            <a:rPr lang="id-ID" sz="2800" dirty="0" smtClean="0"/>
            <a:t>Elemen data</a:t>
          </a:r>
          <a:endParaRPr lang="id-ID" sz="2800" dirty="0"/>
        </a:p>
      </dgm:t>
    </dgm:pt>
    <dgm:pt modelId="{6E0B1E6B-5A6A-42F5-A00A-EAA29C7C56ED}" type="parTrans" cxnId="{0490DE00-021A-4860-B36B-9450EE3E6E6B}">
      <dgm:prSet/>
      <dgm:spPr/>
      <dgm:t>
        <a:bodyPr/>
        <a:lstStyle/>
        <a:p>
          <a:endParaRPr lang="id-ID"/>
        </a:p>
      </dgm:t>
    </dgm:pt>
    <dgm:pt modelId="{46F437BE-586D-4C9B-B806-267B11F9A75D}" type="sibTrans" cxnId="{0490DE00-021A-4860-B36B-9450EE3E6E6B}">
      <dgm:prSet/>
      <dgm:spPr/>
      <dgm:t>
        <a:bodyPr/>
        <a:lstStyle/>
        <a:p>
          <a:endParaRPr lang="id-ID"/>
        </a:p>
      </dgm:t>
    </dgm:pt>
    <dgm:pt modelId="{9CDE717F-4C26-49AB-B509-CAA17E541B01}" type="pres">
      <dgm:prSet presAssocID="{C429E4A0-2F66-4D5B-B515-AB10690258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B644A60-3650-46B5-BBAA-49686F05963E}" type="pres">
      <dgm:prSet presAssocID="{70BACBF6-DC16-4A6F-BED1-71CD8B402801}" presName="root1" presStyleCnt="0"/>
      <dgm:spPr/>
    </dgm:pt>
    <dgm:pt modelId="{20045DA3-907A-43FC-8890-8E479DEF7562}" type="pres">
      <dgm:prSet presAssocID="{70BACBF6-DC16-4A6F-BED1-71CD8B40280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81BED94-7E77-42DC-92FF-73BBB5A8703F}" type="pres">
      <dgm:prSet presAssocID="{70BACBF6-DC16-4A6F-BED1-71CD8B402801}" presName="level2hierChild" presStyleCnt="0"/>
      <dgm:spPr/>
    </dgm:pt>
    <dgm:pt modelId="{2697CD10-708B-436A-9AA7-E5A318C1DF1E}" type="pres">
      <dgm:prSet presAssocID="{CE609C07-7D71-457E-818A-48DAF74323CD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3BB61EEE-3FE7-45E7-8AD0-DA19CECC0A9A}" type="pres">
      <dgm:prSet presAssocID="{CE609C07-7D71-457E-818A-48DAF74323CD}" presName="connTx" presStyleLbl="parChTrans1D2" presStyleIdx="0" presStyleCnt="2"/>
      <dgm:spPr/>
      <dgm:t>
        <a:bodyPr/>
        <a:lstStyle/>
        <a:p>
          <a:endParaRPr lang="id-ID"/>
        </a:p>
      </dgm:t>
    </dgm:pt>
    <dgm:pt modelId="{7FE96F71-AFBD-430A-B358-0F9AA170BE43}" type="pres">
      <dgm:prSet presAssocID="{8273C753-8A78-4F82-9496-6D2B702737AA}" presName="root2" presStyleCnt="0"/>
      <dgm:spPr/>
    </dgm:pt>
    <dgm:pt modelId="{E83EEEB5-CC21-4D82-862B-04A09D535B23}" type="pres">
      <dgm:prSet presAssocID="{8273C753-8A78-4F82-9496-6D2B702737A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96C2849-0DB4-4EDE-A386-F16B6BE18804}" type="pres">
      <dgm:prSet presAssocID="{8273C753-8A78-4F82-9496-6D2B702737AA}" presName="level3hierChild" presStyleCnt="0"/>
      <dgm:spPr/>
    </dgm:pt>
    <dgm:pt modelId="{42BF9C33-DA6F-4E98-8CEC-5BFC6784C723}" type="pres">
      <dgm:prSet presAssocID="{07D5A38E-6F96-4BCC-97B7-9A826311A907}" presName="conn2-1" presStyleLbl="parChTrans1D3" presStyleIdx="0" presStyleCnt="3"/>
      <dgm:spPr/>
      <dgm:t>
        <a:bodyPr/>
        <a:lstStyle/>
        <a:p>
          <a:endParaRPr lang="id-ID"/>
        </a:p>
      </dgm:t>
    </dgm:pt>
    <dgm:pt modelId="{746A9E51-75CC-4AF8-9F7D-F6A1E5AE686D}" type="pres">
      <dgm:prSet presAssocID="{07D5A38E-6F96-4BCC-97B7-9A826311A907}" presName="connTx" presStyleLbl="parChTrans1D3" presStyleIdx="0" presStyleCnt="3"/>
      <dgm:spPr/>
      <dgm:t>
        <a:bodyPr/>
        <a:lstStyle/>
        <a:p>
          <a:endParaRPr lang="id-ID"/>
        </a:p>
      </dgm:t>
    </dgm:pt>
    <dgm:pt modelId="{F88FF14B-3D9E-43E2-B535-03EBD6262A59}" type="pres">
      <dgm:prSet presAssocID="{6ACA7038-4E6B-4DE2-9532-F4D39BC18196}" presName="root2" presStyleCnt="0"/>
      <dgm:spPr/>
    </dgm:pt>
    <dgm:pt modelId="{1F9775F1-8BC5-4E0D-A65B-CF6EC48BD459}" type="pres">
      <dgm:prSet presAssocID="{6ACA7038-4E6B-4DE2-9532-F4D39BC1819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06172EF-7BB5-458C-AC3B-43BC21385049}" type="pres">
      <dgm:prSet presAssocID="{6ACA7038-4E6B-4DE2-9532-F4D39BC18196}" presName="level3hierChild" presStyleCnt="0"/>
      <dgm:spPr/>
    </dgm:pt>
    <dgm:pt modelId="{6A7559B2-8718-4E68-81E1-3B3F40F2FBF5}" type="pres">
      <dgm:prSet presAssocID="{48B49F7B-1B84-45ED-B9FA-30072B468535}" presName="conn2-1" presStyleLbl="parChTrans1D3" presStyleIdx="1" presStyleCnt="3"/>
      <dgm:spPr/>
      <dgm:t>
        <a:bodyPr/>
        <a:lstStyle/>
        <a:p>
          <a:endParaRPr lang="id-ID"/>
        </a:p>
      </dgm:t>
    </dgm:pt>
    <dgm:pt modelId="{229FD7FD-75F3-4EEB-A3B9-DA3B1170D005}" type="pres">
      <dgm:prSet presAssocID="{48B49F7B-1B84-45ED-B9FA-30072B468535}" presName="connTx" presStyleLbl="parChTrans1D3" presStyleIdx="1" presStyleCnt="3"/>
      <dgm:spPr/>
      <dgm:t>
        <a:bodyPr/>
        <a:lstStyle/>
        <a:p>
          <a:endParaRPr lang="id-ID"/>
        </a:p>
      </dgm:t>
    </dgm:pt>
    <dgm:pt modelId="{C9895E17-B342-4CA7-A558-4B8E4D9E2701}" type="pres">
      <dgm:prSet presAssocID="{57AB3940-75C0-4E74-B6A2-FCF987DCBA20}" presName="root2" presStyleCnt="0"/>
      <dgm:spPr/>
    </dgm:pt>
    <dgm:pt modelId="{40F66866-C4DB-4D2E-BDB9-457B089D2202}" type="pres">
      <dgm:prSet presAssocID="{57AB3940-75C0-4E74-B6A2-FCF987DCBA2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F429B4E-1B43-4632-93F1-61CF61293D90}" type="pres">
      <dgm:prSet presAssocID="{57AB3940-75C0-4E74-B6A2-FCF987DCBA20}" presName="level3hierChild" presStyleCnt="0"/>
      <dgm:spPr/>
    </dgm:pt>
    <dgm:pt modelId="{9DF117A0-ABA1-45E4-A0DD-56D4BBF7B8F3}" type="pres">
      <dgm:prSet presAssocID="{5B97DBFB-87B5-45F4-9F05-564FA1AA14FD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E3FF9D0B-22D9-482D-A7AB-49DF9D266827}" type="pres">
      <dgm:prSet presAssocID="{5B97DBFB-87B5-45F4-9F05-564FA1AA14FD}" presName="connTx" presStyleLbl="parChTrans1D2" presStyleIdx="1" presStyleCnt="2"/>
      <dgm:spPr/>
      <dgm:t>
        <a:bodyPr/>
        <a:lstStyle/>
        <a:p>
          <a:endParaRPr lang="id-ID"/>
        </a:p>
      </dgm:t>
    </dgm:pt>
    <dgm:pt modelId="{64B68994-8443-4D7A-90A6-B522BEF28C5D}" type="pres">
      <dgm:prSet presAssocID="{22D4A78F-219C-4CDE-A8F0-669D59BCE319}" presName="root2" presStyleCnt="0"/>
      <dgm:spPr/>
    </dgm:pt>
    <dgm:pt modelId="{20B682C0-52AB-4D02-A072-4247BDE3160A}" type="pres">
      <dgm:prSet presAssocID="{22D4A78F-219C-4CDE-A8F0-669D59BCE31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9F4F485-9C54-4AC5-A82D-D1CE68E604AC}" type="pres">
      <dgm:prSet presAssocID="{22D4A78F-219C-4CDE-A8F0-669D59BCE319}" presName="level3hierChild" presStyleCnt="0"/>
      <dgm:spPr/>
    </dgm:pt>
    <dgm:pt modelId="{AF2299C2-7D90-4D6E-990D-37F066D9CE1B}" type="pres">
      <dgm:prSet presAssocID="{6E0B1E6B-5A6A-42F5-A00A-EAA29C7C56ED}" presName="conn2-1" presStyleLbl="parChTrans1D3" presStyleIdx="2" presStyleCnt="3"/>
      <dgm:spPr/>
      <dgm:t>
        <a:bodyPr/>
        <a:lstStyle/>
        <a:p>
          <a:endParaRPr lang="id-ID"/>
        </a:p>
      </dgm:t>
    </dgm:pt>
    <dgm:pt modelId="{28DABE11-E33F-4FC7-9CEE-44D654A0AB59}" type="pres">
      <dgm:prSet presAssocID="{6E0B1E6B-5A6A-42F5-A00A-EAA29C7C56ED}" presName="connTx" presStyleLbl="parChTrans1D3" presStyleIdx="2" presStyleCnt="3"/>
      <dgm:spPr/>
      <dgm:t>
        <a:bodyPr/>
        <a:lstStyle/>
        <a:p>
          <a:endParaRPr lang="id-ID"/>
        </a:p>
      </dgm:t>
    </dgm:pt>
    <dgm:pt modelId="{E527C609-8006-4117-9D12-2102595796B3}" type="pres">
      <dgm:prSet presAssocID="{BF5E35C3-F6C6-41FD-8DC9-0A76DD1A759E}" presName="root2" presStyleCnt="0"/>
      <dgm:spPr/>
    </dgm:pt>
    <dgm:pt modelId="{C450CAE7-379A-4641-8FB0-A06D5310EF63}" type="pres">
      <dgm:prSet presAssocID="{BF5E35C3-F6C6-41FD-8DC9-0A76DD1A759E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7AC9C38-20A8-4BDA-8F6F-0C45A29164EA}" type="pres">
      <dgm:prSet presAssocID="{BF5E35C3-F6C6-41FD-8DC9-0A76DD1A759E}" presName="level3hierChild" presStyleCnt="0"/>
      <dgm:spPr/>
    </dgm:pt>
  </dgm:ptLst>
  <dgm:cxnLst>
    <dgm:cxn modelId="{C72CFBE3-77BD-45E7-80D9-E2ACE65F3623}" type="presOf" srcId="{6E0B1E6B-5A6A-42F5-A00A-EAA29C7C56ED}" destId="{AF2299C2-7D90-4D6E-990D-37F066D9CE1B}" srcOrd="0" destOrd="0" presId="urn:microsoft.com/office/officeart/2005/8/layout/hierarchy2"/>
    <dgm:cxn modelId="{B3F76193-3939-487F-94A6-FA023D3424C0}" type="presOf" srcId="{07D5A38E-6F96-4BCC-97B7-9A826311A907}" destId="{42BF9C33-DA6F-4E98-8CEC-5BFC6784C723}" srcOrd="0" destOrd="0" presId="urn:microsoft.com/office/officeart/2005/8/layout/hierarchy2"/>
    <dgm:cxn modelId="{7267748F-6C77-4DA8-BEE1-82AD67F6B92B}" type="presOf" srcId="{BF5E35C3-F6C6-41FD-8DC9-0A76DD1A759E}" destId="{C450CAE7-379A-4641-8FB0-A06D5310EF63}" srcOrd="0" destOrd="0" presId="urn:microsoft.com/office/officeart/2005/8/layout/hierarchy2"/>
    <dgm:cxn modelId="{0B0F2C07-2910-4B64-A721-C96AD55F62C5}" type="presOf" srcId="{5B97DBFB-87B5-45F4-9F05-564FA1AA14FD}" destId="{9DF117A0-ABA1-45E4-A0DD-56D4BBF7B8F3}" srcOrd="0" destOrd="0" presId="urn:microsoft.com/office/officeart/2005/8/layout/hierarchy2"/>
    <dgm:cxn modelId="{0E1B85BD-A186-43AB-945B-B51D38F00734}" type="presOf" srcId="{6ACA7038-4E6B-4DE2-9532-F4D39BC18196}" destId="{1F9775F1-8BC5-4E0D-A65B-CF6EC48BD459}" srcOrd="0" destOrd="0" presId="urn:microsoft.com/office/officeart/2005/8/layout/hierarchy2"/>
    <dgm:cxn modelId="{7B04CFA2-F561-44BE-B7C9-DE65C20BF453}" type="presOf" srcId="{22D4A78F-219C-4CDE-A8F0-669D59BCE319}" destId="{20B682C0-52AB-4D02-A072-4247BDE3160A}" srcOrd="0" destOrd="0" presId="urn:microsoft.com/office/officeart/2005/8/layout/hierarchy2"/>
    <dgm:cxn modelId="{9D56F33A-24E3-4013-AB4C-9455B0B2E120}" type="presOf" srcId="{57AB3940-75C0-4E74-B6A2-FCF987DCBA20}" destId="{40F66866-C4DB-4D2E-BDB9-457B089D2202}" srcOrd="0" destOrd="0" presId="urn:microsoft.com/office/officeart/2005/8/layout/hierarchy2"/>
    <dgm:cxn modelId="{7903C712-B3B6-4062-81B2-6B56FE8ED091}" type="presOf" srcId="{5B97DBFB-87B5-45F4-9F05-564FA1AA14FD}" destId="{E3FF9D0B-22D9-482D-A7AB-49DF9D266827}" srcOrd="1" destOrd="0" presId="urn:microsoft.com/office/officeart/2005/8/layout/hierarchy2"/>
    <dgm:cxn modelId="{DE7E2647-419B-4C2F-980C-63F709E31871}" type="presOf" srcId="{CE609C07-7D71-457E-818A-48DAF74323CD}" destId="{2697CD10-708B-436A-9AA7-E5A318C1DF1E}" srcOrd="0" destOrd="0" presId="urn:microsoft.com/office/officeart/2005/8/layout/hierarchy2"/>
    <dgm:cxn modelId="{A1E0F03C-B96D-4E99-B5B9-C173AB8B8B11}" srcId="{70BACBF6-DC16-4A6F-BED1-71CD8B402801}" destId="{22D4A78F-219C-4CDE-A8F0-669D59BCE319}" srcOrd="1" destOrd="0" parTransId="{5B97DBFB-87B5-45F4-9F05-564FA1AA14FD}" sibTransId="{211A9D69-36DD-4103-849C-7C137479E2FC}"/>
    <dgm:cxn modelId="{DAF4FDC2-84D9-49BD-97C7-228DEF40C23B}" type="presOf" srcId="{70BACBF6-DC16-4A6F-BED1-71CD8B402801}" destId="{20045DA3-907A-43FC-8890-8E479DEF7562}" srcOrd="0" destOrd="0" presId="urn:microsoft.com/office/officeart/2005/8/layout/hierarchy2"/>
    <dgm:cxn modelId="{0490DE00-021A-4860-B36B-9450EE3E6E6B}" srcId="{22D4A78F-219C-4CDE-A8F0-669D59BCE319}" destId="{BF5E35C3-F6C6-41FD-8DC9-0A76DD1A759E}" srcOrd="0" destOrd="0" parTransId="{6E0B1E6B-5A6A-42F5-A00A-EAA29C7C56ED}" sibTransId="{46F437BE-586D-4C9B-B806-267B11F9A75D}"/>
    <dgm:cxn modelId="{78C15CEA-23E7-44FC-8306-CE07E23E8D28}" type="presOf" srcId="{C429E4A0-2F66-4D5B-B515-AB10690258C4}" destId="{9CDE717F-4C26-49AB-B509-CAA17E541B01}" srcOrd="0" destOrd="0" presId="urn:microsoft.com/office/officeart/2005/8/layout/hierarchy2"/>
    <dgm:cxn modelId="{F1A6EC10-03EA-491D-BDC3-27E90C567A62}" srcId="{8273C753-8A78-4F82-9496-6D2B702737AA}" destId="{6ACA7038-4E6B-4DE2-9532-F4D39BC18196}" srcOrd="0" destOrd="0" parTransId="{07D5A38E-6F96-4BCC-97B7-9A826311A907}" sibTransId="{3D84F84B-449E-420A-819A-75F721378874}"/>
    <dgm:cxn modelId="{A8674029-940F-4A1C-B943-B0D0D35E73B8}" type="presOf" srcId="{48B49F7B-1B84-45ED-B9FA-30072B468535}" destId="{6A7559B2-8718-4E68-81E1-3B3F40F2FBF5}" srcOrd="0" destOrd="0" presId="urn:microsoft.com/office/officeart/2005/8/layout/hierarchy2"/>
    <dgm:cxn modelId="{5ECB4879-DEFA-40E2-9D41-7F9FBD0EDE9C}" type="presOf" srcId="{CE609C07-7D71-457E-818A-48DAF74323CD}" destId="{3BB61EEE-3FE7-45E7-8AD0-DA19CECC0A9A}" srcOrd="1" destOrd="0" presId="urn:microsoft.com/office/officeart/2005/8/layout/hierarchy2"/>
    <dgm:cxn modelId="{B95DEEBD-A8B8-4154-AB58-AFDD0D450133}" type="presOf" srcId="{8273C753-8A78-4F82-9496-6D2B702737AA}" destId="{E83EEEB5-CC21-4D82-862B-04A09D535B23}" srcOrd="0" destOrd="0" presId="urn:microsoft.com/office/officeart/2005/8/layout/hierarchy2"/>
    <dgm:cxn modelId="{0BC60806-9073-4102-9736-B0646CBB594C}" type="presOf" srcId="{07D5A38E-6F96-4BCC-97B7-9A826311A907}" destId="{746A9E51-75CC-4AF8-9F7D-F6A1E5AE686D}" srcOrd="1" destOrd="0" presId="urn:microsoft.com/office/officeart/2005/8/layout/hierarchy2"/>
    <dgm:cxn modelId="{229AE23F-7D2C-43FA-84BB-4B3F71A4DF25}" type="presOf" srcId="{6E0B1E6B-5A6A-42F5-A00A-EAA29C7C56ED}" destId="{28DABE11-E33F-4FC7-9CEE-44D654A0AB59}" srcOrd="1" destOrd="0" presId="urn:microsoft.com/office/officeart/2005/8/layout/hierarchy2"/>
    <dgm:cxn modelId="{6A1E6B93-E660-469E-A135-76A913A5451E}" srcId="{C429E4A0-2F66-4D5B-B515-AB10690258C4}" destId="{70BACBF6-DC16-4A6F-BED1-71CD8B402801}" srcOrd="0" destOrd="0" parTransId="{8090FD91-A62B-4655-8055-90FF14B4AC1D}" sibTransId="{91646F1B-6805-4566-90BF-214D6AC8360A}"/>
    <dgm:cxn modelId="{EF7C9CA6-3D93-48FA-A66F-8F248C2BA76C}" srcId="{70BACBF6-DC16-4A6F-BED1-71CD8B402801}" destId="{8273C753-8A78-4F82-9496-6D2B702737AA}" srcOrd="0" destOrd="0" parTransId="{CE609C07-7D71-457E-818A-48DAF74323CD}" sibTransId="{50BB163A-0ACE-4A4E-ADA9-6FCBA9FD1D15}"/>
    <dgm:cxn modelId="{4F43C65B-F082-4967-AC93-A151AB38AF52}" srcId="{8273C753-8A78-4F82-9496-6D2B702737AA}" destId="{57AB3940-75C0-4E74-B6A2-FCF987DCBA20}" srcOrd="1" destOrd="0" parTransId="{48B49F7B-1B84-45ED-B9FA-30072B468535}" sibTransId="{0A5DD469-5F3C-4270-8E6C-84F142A8C4A5}"/>
    <dgm:cxn modelId="{EDDDC89B-88C1-449B-9459-E64E0CE01F7B}" type="presOf" srcId="{48B49F7B-1B84-45ED-B9FA-30072B468535}" destId="{229FD7FD-75F3-4EEB-A3B9-DA3B1170D005}" srcOrd="1" destOrd="0" presId="urn:microsoft.com/office/officeart/2005/8/layout/hierarchy2"/>
    <dgm:cxn modelId="{99DAE65A-BED8-4BB2-B154-7374A297E9E5}" type="presParOf" srcId="{9CDE717F-4C26-49AB-B509-CAA17E541B01}" destId="{CB644A60-3650-46B5-BBAA-49686F05963E}" srcOrd="0" destOrd="0" presId="urn:microsoft.com/office/officeart/2005/8/layout/hierarchy2"/>
    <dgm:cxn modelId="{232B6441-E01B-4557-A3E6-C067DCE4907F}" type="presParOf" srcId="{CB644A60-3650-46B5-BBAA-49686F05963E}" destId="{20045DA3-907A-43FC-8890-8E479DEF7562}" srcOrd="0" destOrd="0" presId="urn:microsoft.com/office/officeart/2005/8/layout/hierarchy2"/>
    <dgm:cxn modelId="{F79976E1-4DA3-4619-9CCF-51F72A09413A}" type="presParOf" srcId="{CB644A60-3650-46B5-BBAA-49686F05963E}" destId="{381BED94-7E77-42DC-92FF-73BBB5A8703F}" srcOrd="1" destOrd="0" presId="urn:microsoft.com/office/officeart/2005/8/layout/hierarchy2"/>
    <dgm:cxn modelId="{2224E9BB-2960-49F1-BA1E-9749FD8F7892}" type="presParOf" srcId="{381BED94-7E77-42DC-92FF-73BBB5A8703F}" destId="{2697CD10-708B-436A-9AA7-E5A318C1DF1E}" srcOrd="0" destOrd="0" presId="urn:microsoft.com/office/officeart/2005/8/layout/hierarchy2"/>
    <dgm:cxn modelId="{E9DDD67B-7951-4D07-9BEB-C4824BCCA242}" type="presParOf" srcId="{2697CD10-708B-436A-9AA7-E5A318C1DF1E}" destId="{3BB61EEE-3FE7-45E7-8AD0-DA19CECC0A9A}" srcOrd="0" destOrd="0" presId="urn:microsoft.com/office/officeart/2005/8/layout/hierarchy2"/>
    <dgm:cxn modelId="{FBD861E0-8E00-49B1-97AB-8E11FF95C6DC}" type="presParOf" srcId="{381BED94-7E77-42DC-92FF-73BBB5A8703F}" destId="{7FE96F71-AFBD-430A-B358-0F9AA170BE43}" srcOrd="1" destOrd="0" presId="urn:microsoft.com/office/officeart/2005/8/layout/hierarchy2"/>
    <dgm:cxn modelId="{2881E71A-54B3-4202-8A74-FB332555E222}" type="presParOf" srcId="{7FE96F71-AFBD-430A-B358-0F9AA170BE43}" destId="{E83EEEB5-CC21-4D82-862B-04A09D535B23}" srcOrd="0" destOrd="0" presId="urn:microsoft.com/office/officeart/2005/8/layout/hierarchy2"/>
    <dgm:cxn modelId="{75044014-0022-4D6C-B4F0-E00C6FA97637}" type="presParOf" srcId="{7FE96F71-AFBD-430A-B358-0F9AA170BE43}" destId="{E96C2849-0DB4-4EDE-A386-F16B6BE18804}" srcOrd="1" destOrd="0" presId="urn:microsoft.com/office/officeart/2005/8/layout/hierarchy2"/>
    <dgm:cxn modelId="{0C3B4D31-219A-432A-A635-6AB59375B3C8}" type="presParOf" srcId="{E96C2849-0DB4-4EDE-A386-F16B6BE18804}" destId="{42BF9C33-DA6F-4E98-8CEC-5BFC6784C723}" srcOrd="0" destOrd="0" presId="urn:microsoft.com/office/officeart/2005/8/layout/hierarchy2"/>
    <dgm:cxn modelId="{79D9F1D1-60A7-4104-9CD1-F3A3D183E881}" type="presParOf" srcId="{42BF9C33-DA6F-4E98-8CEC-5BFC6784C723}" destId="{746A9E51-75CC-4AF8-9F7D-F6A1E5AE686D}" srcOrd="0" destOrd="0" presId="urn:microsoft.com/office/officeart/2005/8/layout/hierarchy2"/>
    <dgm:cxn modelId="{1EC7E108-C907-42F5-9544-879FF49FDFCC}" type="presParOf" srcId="{E96C2849-0DB4-4EDE-A386-F16B6BE18804}" destId="{F88FF14B-3D9E-43E2-B535-03EBD6262A59}" srcOrd="1" destOrd="0" presId="urn:microsoft.com/office/officeart/2005/8/layout/hierarchy2"/>
    <dgm:cxn modelId="{24B98638-DAC9-43F7-A77A-DE8E4E0645AB}" type="presParOf" srcId="{F88FF14B-3D9E-43E2-B535-03EBD6262A59}" destId="{1F9775F1-8BC5-4E0D-A65B-CF6EC48BD459}" srcOrd="0" destOrd="0" presId="urn:microsoft.com/office/officeart/2005/8/layout/hierarchy2"/>
    <dgm:cxn modelId="{822552E6-C45B-41BE-9E32-A40F6414BA01}" type="presParOf" srcId="{F88FF14B-3D9E-43E2-B535-03EBD6262A59}" destId="{006172EF-7BB5-458C-AC3B-43BC21385049}" srcOrd="1" destOrd="0" presId="urn:microsoft.com/office/officeart/2005/8/layout/hierarchy2"/>
    <dgm:cxn modelId="{379F3E02-F902-495E-BAB4-D4F946A76FAD}" type="presParOf" srcId="{E96C2849-0DB4-4EDE-A386-F16B6BE18804}" destId="{6A7559B2-8718-4E68-81E1-3B3F40F2FBF5}" srcOrd="2" destOrd="0" presId="urn:microsoft.com/office/officeart/2005/8/layout/hierarchy2"/>
    <dgm:cxn modelId="{957464E7-A99D-4D98-9B36-7F1C00A3B80E}" type="presParOf" srcId="{6A7559B2-8718-4E68-81E1-3B3F40F2FBF5}" destId="{229FD7FD-75F3-4EEB-A3B9-DA3B1170D005}" srcOrd="0" destOrd="0" presId="urn:microsoft.com/office/officeart/2005/8/layout/hierarchy2"/>
    <dgm:cxn modelId="{08AB2118-BF78-42B7-B919-BC69717EDF5C}" type="presParOf" srcId="{E96C2849-0DB4-4EDE-A386-F16B6BE18804}" destId="{C9895E17-B342-4CA7-A558-4B8E4D9E2701}" srcOrd="3" destOrd="0" presId="urn:microsoft.com/office/officeart/2005/8/layout/hierarchy2"/>
    <dgm:cxn modelId="{026237CF-BDD0-4F73-970E-E1D5BF02B1FD}" type="presParOf" srcId="{C9895E17-B342-4CA7-A558-4B8E4D9E2701}" destId="{40F66866-C4DB-4D2E-BDB9-457B089D2202}" srcOrd="0" destOrd="0" presId="urn:microsoft.com/office/officeart/2005/8/layout/hierarchy2"/>
    <dgm:cxn modelId="{47D84815-9E1F-4B02-AE0F-831B78856131}" type="presParOf" srcId="{C9895E17-B342-4CA7-A558-4B8E4D9E2701}" destId="{6F429B4E-1B43-4632-93F1-61CF61293D90}" srcOrd="1" destOrd="0" presId="urn:microsoft.com/office/officeart/2005/8/layout/hierarchy2"/>
    <dgm:cxn modelId="{37C9C78E-72A8-4661-AEE4-F291EC267F12}" type="presParOf" srcId="{381BED94-7E77-42DC-92FF-73BBB5A8703F}" destId="{9DF117A0-ABA1-45E4-A0DD-56D4BBF7B8F3}" srcOrd="2" destOrd="0" presId="urn:microsoft.com/office/officeart/2005/8/layout/hierarchy2"/>
    <dgm:cxn modelId="{65830241-0B67-4D18-B49F-62064C13C487}" type="presParOf" srcId="{9DF117A0-ABA1-45E4-A0DD-56D4BBF7B8F3}" destId="{E3FF9D0B-22D9-482D-A7AB-49DF9D266827}" srcOrd="0" destOrd="0" presId="urn:microsoft.com/office/officeart/2005/8/layout/hierarchy2"/>
    <dgm:cxn modelId="{0635BB3F-8BA3-4D6B-B675-EA241161AA1A}" type="presParOf" srcId="{381BED94-7E77-42DC-92FF-73BBB5A8703F}" destId="{64B68994-8443-4D7A-90A6-B522BEF28C5D}" srcOrd="3" destOrd="0" presId="urn:microsoft.com/office/officeart/2005/8/layout/hierarchy2"/>
    <dgm:cxn modelId="{6626BFC0-FA6B-4A27-84EA-8A52623F5175}" type="presParOf" srcId="{64B68994-8443-4D7A-90A6-B522BEF28C5D}" destId="{20B682C0-52AB-4D02-A072-4247BDE3160A}" srcOrd="0" destOrd="0" presId="urn:microsoft.com/office/officeart/2005/8/layout/hierarchy2"/>
    <dgm:cxn modelId="{F9A0A760-636F-4550-96AB-BE6386E48F7D}" type="presParOf" srcId="{64B68994-8443-4D7A-90A6-B522BEF28C5D}" destId="{09F4F485-9C54-4AC5-A82D-D1CE68E604AC}" srcOrd="1" destOrd="0" presId="urn:microsoft.com/office/officeart/2005/8/layout/hierarchy2"/>
    <dgm:cxn modelId="{560539B7-0A31-4EEC-8C9B-67813919FCFD}" type="presParOf" srcId="{09F4F485-9C54-4AC5-A82D-D1CE68E604AC}" destId="{AF2299C2-7D90-4D6E-990D-37F066D9CE1B}" srcOrd="0" destOrd="0" presId="urn:microsoft.com/office/officeart/2005/8/layout/hierarchy2"/>
    <dgm:cxn modelId="{21782E1E-0CC6-4F1A-846B-B808361E79AD}" type="presParOf" srcId="{AF2299C2-7D90-4D6E-990D-37F066D9CE1B}" destId="{28DABE11-E33F-4FC7-9CEE-44D654A0AB59}" srcOrd="0" destOrd="0" presId="urn:microsoft.com/office/officeart/2005/8/layout/hierarchy2"/>
    <dgm:cxn modelId="{F5FD2AE6-D5DC-474C-BC8D-A4587766D15A}" type="presParOf" srcId="{09F4F485-9C54-4AC5-A82D-D1CE68E604AC}" destId="{E527C609-8006-4117-9D12-2102595796B3}" srcOrd="1" destOrd="0" presId="urn:microsoft.com/office/officeart/2005/8/layout/hierarchy2"/>
    <dgm:cxn modelId="{2EB2BA54-4219-4ED1-8202-3BC98A78CBB8}" type="presParOf" srcId="{E527C609-8006-4117-9D12-2102595796B3}" destId="{C450CAE7-379A-4641-8FB0-A06D5310EF63}" srcOrd="0" destOrd="0" presId="urn:microsoft.com/office/officeart/2005/8/layout/hierarchy2"/>
    <dgm:cxn modelId="{1886F952-A321-4A7F-A1CC-077E357B5E58}" type="presParOf" srcId="{E527C609-8006-4117-9D12-2102595796B3}" destId="{37AC9C38-20A8-4BDA-8F6F-0C45A29164E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BFC71-F8E8-4374-8280-51CDC412C363}" type="doc">
      <dgm:prSet loTypeId="urn:microsoft.com/office/officeart/2005/8/layout/process3" loCatId="process" qsTypeId="urn:microsoft.com/office/officeart/2005/8/quickstyle/3d2" qsCatId="3D" csTypeId="urn:microsoft.com/office/officeart/2005/8/colors/accent2_2" csCatId="accent2" phldr="1"/>
      <dgm:spPr/>
    </dgm:pt>
    <dgm:pt modelId="{A8708815-7B71-45A4-AE79-6F3FF636A154}">
      <dgm:prSet phldrT="[Text]" custT="1"/>
      <dgm:spPr/>
      <dgm:t>
        <a:bodyPr/>
        <a:lstStyle/>
        <a:p>
          <a:r>
            <a:rPr lang="id-ID" sz="2800" dirty="0" smtClean="0"/>
            <a:t>data</a:t>
          </a:r>
          <a:endParaRPr lang="id-ID" sz="2800" dirty="0"/>
        </a:p>
      </dgm:t>
    </dgm:pt>
    <dgm:pt modelId="{EB6D5433-7CA8-4567-BCDF-B82ECC53E270}" type="parTrans" cxnId="{D6B02096-CEE4-4922-B4CD-EA54C4865670}">
      <dgm:prSet/>
      <dgm:spPr/>
      <dgm:t>
        <a:bodyPr/>
        <a:lstStyle/>
        <a:p>
          <a:endParaRPr lang="id-ID"/>
        </a:p>
      </dgm:t>
    </dgm:pt>
    <dgm:pt modelId="{4BC3D2A6-C610-4407-A507-53C257F83203}" type="sibTrans" cxnId="{D6B02096-CEE4-4922-B4CD-EA54C4865670}">
      <dgm:prSet/>
      <dgm:spPr/>
      <dgm:t>
        <a:bodyPr/>
        <a:lstStyle/>
        <a:p>
          <a:endParaRPr lang="id-ID"/>
        </a:p>
      </dgm:t>
    </dgm:pt>
    <dgm:pt modelId="{C35BE207-966A-430F-9027-0B3C0013766C}">
      <dgm:prSet phldrT="[Text]" custT="1"/>
      <dgm:spPr/>
      <dgm:t>
        <a:bodyPr/>
        <a:lstStyle/>
        <a:p>
          <a:r>
            <a:rPr lang="id-ID" sz="2800" dirty="0" smtClean="0"/>
            <a:t>proses</a:t>
          </a:r>
          <a:endParaRPr lang="id-ID" sz="2800" dirty="0"/>
        </a:p>
      </dgm:t>
    </dgm:pt>
    <dgm:pt modelId="{4184AC7D-4658-4EA9-8586-4200F02E1699}" type="parTrans" cxnId="{A63DA520-9693-4975-A910-B79233C0F2DF}">
      <dgm:prSet/>
      <dgm:spPr/>
      <dgm:t>
        <a:bodyPr/>
        <a:lstStyle/>
        <a:p>
          <a:endParaRPr lang="id-ID"/>
        </a:p>
      </dgm:t>
    </dgm:pt>
    <dgm:pt modelId="{96330291-190D-466A-B053-D17840030834}" type="sibTrans" cxnId="{A63DA520-9693-4975-A910-B79233C0F2DF}">
      <dgm:prSet/>
      <dgm:spPr/>
      <dgm:t>
        <a:bodyPr/>
        <a:lstStyle/>
        <a:p>
          <a:endParaRPr lang="id-ID"/>
        </a:p>
      </dgm:t>
    </dgm:pt>
    <dgm:pt modelId="{4AC1A9B2-41D2-4136-9B61-BB3A64611875}">
      <dgm:prSet phldrT="[Text]" custT="1"/>
      <dgm:spPr/>
      <dgm:t>
        <a:bodyPr/>
        <a:lstStyle/>
        <a:p>
          <a:r>
            <a:rPr lang="id-ID" sz="2400" dirty="0" smtClean="0"/>
            <a:t>informasi</a:t>
          </a:r>
          <a:endParaRPr lang="id-ID" sz="2400" dirty="0"/>
        </a:p>
      </dgm:t>
    </dgm:pt>
    <dgm:pt modelId="{ADD21E40-D879-4A78-A12A-2ABEC5413374}" type="parTrans" cxnId="{88CF4677-424C-4171-A6E2-A3039898EE2E}">
      <dgm:prSet/>
      <dgm:spPr/>
      <dgm:t>
        <a:bodyPr/>
        <a:lstStyle/>
        <a:p>
          <a:endParaRPr lang="id-ID"/>
        </a:p>
      </dgm:t>
    </dgm:pt>
    <dgm:pt modelId="{9BEAB054-2039-4481-8D59-0CBB5066FB8C}" type="sibTrans" cxnId="{88CF4677-424C-4171-A6E2-A3039898EE2E}">
      <dgm:prSet/>
      <dgm:spPr/>
      <dgm:t>
        <a:bodyPr/>
        <a:lstStyle/>
        <a:p>
          <a:endParaRPr lang="id-ID"/>
        </a:p>
      </dgm:t>
    </dgm:pt>
    <dgm:pt modelId="{426F3532-27BE-4FBF-8B28-469BF0E2C54F}">
      <dgm:prSet/>
      <dgm:spPr/>
      <dgm:t>
        <a:bodyPr/>
        <a:lstStyle/>
        <a:p>
          <a:r>
            <a:rPr lang="id-ID" dirty="0" smtClean="0"/>
            <a:t>200</a:t>
          </a:r>
          <a:endParaRPr lang="id-ID" dirty="0"/>
        </a:p>
      </dgm:t>
    </dgm:pt>
    <dgm:pt modelId="{4B9ECC74-371D-45D1-9EFE-C9EAC6EB32FE}" type="parTrans" cxnId="{972F9811-244A-42A6-8486-2C3E9F3752A0}">
      <dgm:prSet/>
      <dgm:spPr/>
      <dgm:t>
        <a:bodyPr/>
        <a:lstStyle/>
        <a:p>
          <a:endParaRPr lang="id-ID"/>
        </a:p>
      </dgm:t>
    </dgm:pt>
    <dgm:pt modelId="{2BFAD443-2C67-4273-BE22-2033F2D58C52}" type="sibTrans" cxnId="{972F9811-244A-42A6-8486-2C3E9F3752A0}">
      <dgm:prSet/>
      <dgm:spPr/>
      <dgm:t>
        <a:bodyPr/>
        <a:lstStyle/>
        <a:p>
          <a:endParaRPr lang="id-ID"/>
        </a:p>
      </dgm:t>
    </dgm:pt>
    <dgm:pt modelId="{A5A63F66-2814-4694-8E57-97EEDF84C90C}">
      <dgm:prSet/>
      <dgm:spPr/>
      <dgm:t>
        <a:bodyPr/>
        <a:lstStyle/>
        <a:p>
          <a:r>
            <a:rPr lang="id-ID" dirty="0" smtClean="0"/>
            <a:t>125</a:t>
          </a:r>
          <a:endParaRPr lang="id-ID" dirty="0"/>
        </a:p>
      </dgm:t>
    </dgm:pt>
    <dgm:pt modelId="{6E3FA967-47A2-490C-B566-E3C3528E021B}" type="parTrans" cxnId="{CDEBCC17-629A-4FD4-9059-412F1BEB3B6C}">
      <dgm:prSet/>
      <dgm:spPr/>
      <dgm:t>
        <a:bodyPr/>
        <a:lstStyle/>
        <a:p>
          <a:endParaRPr lang="id-ID"/>
        </a:p>
      </dgm:t>
    </dgm:pt>
    <dgm:pt modelId="{0C9EFA96-16C4-4D8A-9D36-0A8D28DEC308}" type="sibTrans" cxnId="{CDEBCC17-629A-4FD4-9059-412F1BEB3B6C}">
      <dgm:prSet/>
      <dgm:spPr/>
      <dgm:t>
        <a:bodyPr/>
        <a:lstStyle/>
        <a:p>
          <a:endParaRPr lang="id-ID"/>
        </a:p>
      </dgm:t>
    </dgm:pt>
    <dgm:pt modelId="{1A02C65D-9CF9-4D86-BAC4-B4B2BF9EDEDE}">
      <dgm:prSet/>
      <dgm:spPr/>
      <dgm:t>
        <a:bodyPr/>
        <a:lstStyle/>
        <a:p>
          <a:r>
            <a:rPr lang="id-ID" dirty="0" smtClean="0"/>
            <a:t>237</a:t>
          </a:r>
          <a:endParaRPr lang="id-ID" dirty="0"/>
        </a:p>
      </dgm:t>
    </dgm:pt>
    <dgm:pt modelId="{CBE2F869-69A5-43E5-954F-14547B31AD11}" type="parTrans" cxnId="{AA8B0096-0FAB-446A-BD94-F2C92A1129AC}">
      <dgm:prSet/>
      <dgm:spPr/>
      <dgm:t>
        <a:bodyPr/>
        <a:lstStyle/>
        <a:p>
          <a:endParaRPr lang="id-ID"/>
        </a:p>
      </dgm:t>
    </dgm:pt>
    <dgm:pt modelId="{DC76904F-C583-4D94-A31D-DABDD252E008}" type="sibTrans" cxnId="{AA8B0096-0FAB-446A-BD94-F2C92A1129AC}">
      <dgm:prSet/>
      <dgm:spPr/>
      <dgm:t>
        <a:bodyPr/>
        <a:lstStyle/>
        <a:p>
          <a:endParaRPr lang="id-ID"/>
        </a:p>
      </dgm:t>
    </dgm:pt>
    <dgm:pt modelId="{5B305F9C-C02D-4507-BB4F-89652D6B9296}">
      <dgm:prSet/>
      <dgm:spPr/>
      <dgm:t>
        <a:bodyPr/>
        <a:lstStyle/>
        <a:p>
          <a:pPr marL="176213" indent="-176213" algn="l"/>
          <a:r>
            <a:rPr lang="id-ID" dirty="0" smtClean="0"/>
            <a:t>Perhitungan rata-rata penjualan </a:t>
          </a:r>
          <a:endParaRPr lang="id-ID" dirty="0"/>
        </a:p>
      </dgm:t>
    </dgm:pt>
    <dgm:pt modelId="{AE6839FC-B004-4632-9669-33CD90F5E486}" type="parTrans" cxnId="{6783511E-9F4F-432B-A407-AD5581E2084A}">
      <dgm:prSet/>
      <dgm:spPr/>
      <dgm:t>
        <a:bodyPr/>
        <a:lstStyle/>
        <a:p>
          <a:endParaRPr lang="id-ID"/>
        </a:p>
      </dgm:t>
    </dgm:pt>
    <dgm:pt modelId="{9147EECC-788D-4A57-9193-B3F27AFC52B3}" type="sibTrans" cxnId="{6783511E-9F4F-432B-A407-AD5581E2084A}">
      <dgm:prSet/>
      <dgm:spPr/>
      <dgm:t>
        <a:bodyPr/>
        <a:lstStyle/>
        <a:p>
          <a:endParaRPr lang="id-ID"/>
        </a:p>
      </dgm:t>
    </dgm:pt>
    <dgm:pt modelId="{9309A705-3E7F-46DC-AAD3-8FC0849F04CB}">
      <dgm:prSet/>
      <dgm:spPr/>
      <dgm:t>
        <a:bodyPr/>
        <a:lstStyle/>
        <a:p>
          <a:r>
            <a:rPr lang="id-ID" dirty="0" smtClean="0"/>
            <a:t>Rata-rata penjualan kwartal pertama = 187,33</a:t>
          </a:r>
          <a:endParaRPr lang="id-ID" dirty="0"/>
        </a:p>
      </dgm:t>
    </dgm:pt>
    <dgm:pt modelId="{94A47506-7BEF-4896-B17A-E3E7F4E1131B}" type="parTrans" cxnId="{A0611C1E-29BE-4353-A457-FA441AB7C657}">
      <dgm:prSet/>
      <dgm:spPr/>
      <dgm:t>
        <a:bodyPr/>
        <a:lstStyle/>
        <a:p>
          <a:endParaRPr lang="id-ID"/>
        </a:p>
      </dgm:t>
    </dgm:pt>
    <dgm:pt modelId="{F6C26AAA-B03F-442B-9B35-9B7FC4D1402F}" type="sibTrans" cxnId="{A0611C1E-29BE-4353-A457-FA441AB7C657}">
      <dgm:prSet/>
      <dgm:spPr/>
      <dgm:t>
        <a:bodyPr/>
        <a:lstStyle/>
        <a:p>
          <a:endParaRPr lang="id-ID"/>
        </a:p>
      </dgm:t>
    </dgm:pt>
    <dgm:pt modelId="{8A64CD0D-5E14-4283-831C-9473BDEB4139}" type="pres">
      <dgm:prSet presAssocID="{89EBFC71-F8E8-4374-8280-51CDC412C363}" presName="linearFlow" presStyleCnt="0">
        <dgm:presLayoutVars>
          <dgm:dir/>
          <dgm:animLvl val="lvl"/>
          <dgm:resizeHandles val="exact"/>
        </dgm:presLayoutVars>
      </dgm:prSet>
      <dgm:spPr/>
    </dgm:pt>
    <dgm:pt modelId="{463551F5-1C1D-4FBF-910B-8C4FB3862750}" type="pres">
      <dgm:prSet presAssocID="{A8708815-7B71-45A4-AE79-6F3FF636A154}" presName="composite" presStyleCnt="0"/>
      <dgm:spPr/>
    </dgm:pt>
    <dgm:pt modelId="{A1E68CAA-F40B-46A2-9786-16CC3045D188}" type="pres">
      <dgm:prSet presAssocID="{A8708815-7B71-45A4-AE79-6F3FF636A15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D6A7C6-3ED5-4639-8A96-5777BE571F99}" type="pres">
      <dgm:prSet presAssocID="{A8708815-7B71-45A4-AE79-6F3FF636A154}" presName="parSh" presStyleLbl="node1" presStyleIdx="0" presStyleCnt="3"/>
      <dgm:spPr/>
      <dgm:t>
        <a:bodyPr/>
        <a:lstStyle/>
        <a:p>
          <a:endParaRPr lang="id-ID"/>
        </a:p>
      </dgm:t>
    </dgm:pt>
    <dgm:pt modelId="{3D2EFA0C-AE81-4BF6-A8C3-0414A342589A}" type="pres">
      <dgm:prSet presAssocID="{A8708815-7B71-45A4-AE79-6F3FF636A154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9702235-3196-47DD-A33D-044303C41E83}" type="pres">
      <dgm:prSet presAssocID="{4BC3D2A6-C610-4407-A507-53C257F83203}" presName="sibTrans" presStyleLbl="sibTrans2D1" presStyleIdx="0" presStyleCnt="2"/>
      <dgm:spPr/>
      <dgm:t>
        <a:bodyPr/>
        <a:lstStyle/>
        <a:p>
          <a:endParaRPr lang="id-ID"/>
        </a:p>
      </dgm:t>
    </dgm:pt>
    <dgm:pt modelId="{0F16DB23-145A-44C5-ABE5-DB03DE95DD3B}" type="pres">
      <dgm:prSet presAssocID="{4BC3D2A6-C610-4407-A507-53C257F83203}" presName="connTx" presStyleLbl="sibTrans2D1" presStyleIdx="0" presStyleCnt="2"/>
      <dgm:spPr/>
      <dgm:t>
        <a:bodyPr/>
        <a:lstStyle/>
        <a:p>
          <a:endParaRPr lang="id-ID"/>
        </a:p>
      </dgm:t>
    </dgm:pt>
    <dgm:pt modelId="{B6430AF5-4712-4AFA-AC08-0ADE309268D7}" type="pres">
      <dgm:prSet presAssocID="{C35BE207-966A-430F-9027-0B3C0013766C}" presName="composite" presStyleCnt="0"/>
      <dgm:spPr/>
    </dgm:pt>
    <dgm:pt modelId="{E4947539-0235-41C4-BD5C-BEBD9F694443}" type="pres">
      <dgm:prSet presAssocID="{C35BE207-966A-430F-9027-0B3C0013766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7348A9-7DEB-4DDB-9710-F165B60D8246}" type="pres">
      <dgm:prSet presAssocID="{C35BE207-966A-430F-9027-0B3C0013766C}" presName="parSh" presStyleLbl="node1" presStyleIdx="1" presStyleCnt="3"/>
      <dgm:spPr/>
      <dgm:t>
        <a:bodyPr/>
        <a:lstStyle/>
        <a:p>
          <a:endParaRPr lang="id-ID"/>
        </a:p>
      </dgm:t>
    </dgm:pt>
    <dgm:pt modelId="{A3B41259-E38E-4790-8B7B-C26C5DB3CBAE}" type="pres">
      <dgm:prSet presAssocID="{C35BE207-966A-430F-9027-0B3C0013766C}" presName="desTx" presStyleLbl="fgAcc1" presStyleIdx="1" presStyleCnt="3" custLinFactNeighborX="-3542" custLinFactNeighborY="40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1E1503-4781-4A37-A976-E82673669021}" type="pres">
      <dgm:prSet presAssocID="{96330291-190D-466A-B053-D17840030834}" presName="sibTrans" presStyleLbl="sibTrans2D1" presStyleIdx="1" presStyleCnt="2"/>
      <dgm:spPr/>
      <dgm:t>
        <a:bodyPr/>
        <a:lstStyle/>
        <a:p>
          <a:endParaRPr lang="id-ID"/>
        </a:p>
      </dgm:t>
    </dgm:pt>
    <dgm:pt modelId="{47348D58-C000-436E-A1C0-146E7C467C65}" type="pres">
      <dgm:prSet presAssocID="{96330291-190D-466A-B053-D17840030834}" presName="connTx" presStyleLbl="sibTrans2D1" presStyleIdx="1" presStyleCnt="2"/>
      <dgm:spPr/>
      <dgm:t>
        <a:bodyPr/>
        <a:lstStyle/>
        <a:p>
          <a:endParaRPr lang="id-ID"/>
        </a:p>
      </dgm:t>
    </dgm:pt>
    <dgm:pt modelId="{318E9B9F-AB9F-4F92-A5B4-EE5CCA1F8265}" type="pres">
      <dgm:prSet presAssocID="{4AC1A9B2-41D2-4136-9B61-BB3A64611875}" presName="composite" presStyleCnt="0"/>
      <dgm:spPr/>
    </dgm:pt>
    <dgm:pt modelId="{82DB76B9-D270-4BFF-AE0A-A6B4B1954339}" type="pres">
      <dgm:prSet presAssocID="{4AC1A9B2-41D2-4136-9B61-BB3A6461187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E7B14F-0A0B-48D2-BA3C-C3D046D88CFD}" type="pres">
      <dgm:prSet presAssocID="{4AC1A9B2-41D2-4136-9B61-BB3A64611875}" presName="parSh" presStyleLbl="node1" presStyleIdx="2" presStyleCnt="3"/>
      <dgm:spPr/>
      <dgm:t>
        <a:bodyPr/>
        <a:lstStyle/>
        <a:p>
          <a:endParaRPr lang="id-ID"/>
        </a:p>
      </dgm:t>
    </dgm:pt>
    <dgm:pt modelId="{710BC502-FF00-4921-AAB2-6D9BC4E1E407}" type="pres">
      <dgm:prSet presAssocID="{4AC1A9B2-41D2-4136-9B61-BB3A6461187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448BDD2-20B0-4661-8A02-335F030F3749}" type="presOf" srcId="{A5A63F66-2814-4694-8E57-97EEDF84C90C}" destId="{3D2EFA0C-AE81-4BF6-A8C3-0414A342589A}" srcOrd="0" destOrd="1" presId="urn:microsoft.com/office/officeart/2005/8/layout/process3"/>
    <dgm:cxn modelId="{F3E15EF9-0A9C-4FAE-971B-43851AFEBA41}" type="presOf" srcId="{A8708815-7B71-45A4-AE79-6F3FF636A154}" destId="{A1E68CAA-F40B-46A2-9786-16CC3045D188}" srcOrd="0" destOrd="0" presId="urn:microsoft.com/office/officeart/2005/8/layout/process3"/>
    <dgm:cxn modelId="{79DA6127-8519-4BF9-8AB8-23A2B9898F4D}" type="presOf" srcId="{4AC1A9B2-41D2-4136-9B61-BB3A64611875}" destId="{82DB76B9-D270-4BFF-AE0A-A6B4B1954339}" srcOrd="0" destOrd="0" presId="urn:microsoft.com/office/officeart/2005/8/layout/process3"/>
    <dgm:cxn modelId="{4664A6F2-A119-4167-91B1-5BA2BFD7A32E}" type="presOf" srcId="{C35BE207-966A-430F-9027-0B3C0013766C}" destId="{E4947539-0235-41C4-BD5C-BEBD9F694443}" srcOrd="0" destOrd="0" presId="urn:microsoft.com/office/officeart/2005/8/layout/process3"/>
    <dgm:cxn modelId="{5D6DC2EB-CFB9-4057-AF97-1711029C5DE7}" type="presOf" srcId="{96330291-190D-466A-B053-D17840030834}" destId="{47348D58-C000-436E-A1C0-146E7C467C65}" srcOrd="1" destOrd="0" presId="urn:microsoft.com/office/officeart/2005/8/layout/process3"/>
    <dgm:cxn modelId="{A940FC6C-FF05-43F7-A45C-369F5EAC1F7E}" type="presOf" srcId="{4BC3D2A6-C610-4407-A507-53C257F83203}" destId="{0F16DB23-145A-44C5-ABE5-DB03DE95DD3B}" srcOrd="1" destOrd="0" presId="urn:microsoft.com/office/officeart/2005/8/layout/process3"/>
    <dgm:cxn modelId="{3C115A03-6C75-4CE2-9423-D656247870DD}" type="presOf" srcId="{89EBFC71-F8E8-4374-8280-51CDC412C363}" destId="{8A64CD0D-5E14-4283-831C-9473BDEB4139}" srcOrd="0" destOrd="0" presId="urn:microsoft.com/office/officeart/2005/8/layout/process3"/>
    <dgm:cxn modelId="{945F835B-BBE5-4020-B44A-7978BC60D89E}" type="presOf" srcId="{4AC1A9B2-41D2-4136-9B61-BB3A64611875}" destId="{8CE7B14F-0A0B-48D2-BA3C-C3D046D88CFD}" srcOrd="1" destOrd="0" presId="urn:microsoft.com/office/officeart/2005/8/layout/process3"/>
    <dgm:cxn modelId="{4E232A46-4CEF-4EAA-9467-95CF3C61DA09}" type="presOf" srcId="{A8708815-7B71-45A4-AE79-6F3FF636A154}" destId="{93D6A7C6-3ED5-4639-8A96-5777BE571F99}" srcOrd="1" destOrd="0" presId="urn:microsoft.com/office/officeart/2005/8/layout/process3"/>
    <dgm:cxn modelId="{88CF4677-424C-4171-A6E2-A3039898EE2E}" srcId="{89EBFC71-F8E8-4374-8280-51CDC412C363}" destId="{4AC1A9B2-41D2-4136-9B61-BB3A64611875}" srcOrd="2" destOrd="0" parTransId="{ADD21E40-D879-4A78-A12A-2ABEC5413374}" sibTransId="{9BEAB054-2039-4481-8D59-0CBB5066FB8C}"/>
    <dgm:cxn modelId="{504A3F67-B7BB-4F36-A55D-A52134C74C96}" type="presOf" srcId="{1A02C65D-9CF9-4D86-BAC4-B4B2BF9EDEDE}" destId="{3D2EFA0C-AE81-4BF6-A8C3-0414A342589A}" srcOrd="0" destOrd="2" presId="urn:microsoft.com/office/officeart/2005/8/layout/process3"/>
    <dgm:cxn modelId="{F53CB121-58D9-40B0-94AB-99ABCEF21BC0}" type="presOf" srcId="{5B305F9C-C02D-4507-BB4F-89652D6B9296}" destId="{A3B41259-E38E-4790-8B7B-C26C5DB3CBAE}" srcOrd="0" destOrd="0" presId="urn:microsoft.com/office/officeart/2005/8/layout/process3"/>
    <dgm:cxn modelId="{D6B02096-CEE4-4922-B4CD-EA54C4865670}" srcId="{89EBFC71-F8E8-4374-8280-51CDC412C363}" destId="{A8708815-7B71-45A4-AE79-6F3FF636A154}" srcOrd="0" destOrd="0" parTransId="{EB6D5433-7CA8-4567-BCDF-B82ECC53E270}" sibTransId="{4BC3D2A6-C610-4407-A507-53C257F83203}"/>
    <dgm:cxn modelId="{972F9811-244A-42A6-8486-2C3E9F3752A0}" srcId="{A8708815-7B71-45A4-AE79-6F3FF636A154}" destId="{426F3532-27BE-4FBF-8B28-469BF0E2C54F}" srcOrd="0" destOrd="0" parTransId="{4B9ECC74-371D-45D1-9EFE-C9EAC6EB32FE}" sibTransId="{2BFAD443-2C67-4273-BE22-2033F2D58C52}"/>
    <dgm:cxn modelId="{A0611C1E-29BE-4353-A457-FA441AB7C657}" srcId="{4AC1A9B2-41D2-4136-9B61-BB3A64611875}" destId="{9309A705-3E7F-46DC-AAD3-8FC0849F04CB}" srcOrd="0" destOrd="0" parTransId="{94A47506-7BEF-4896-B17A-E3E7F4E1131B}" sibTransId="{F6C26AAA-B03F-442B-9B35-9B7FC4D1402F}"/>
    <dgm:cxn modelId="{4199CD5C-AD08-4E0B-96DC-EBF25581F965}" type="presOf" srcId="{C35BE207-966A-430F-9027-0B3C0013766C}" destId="{3D7348A9-7DEB-4DDB-9710-F165B60D8246}" srcOrd="1" destOrd="0" presId="urn:microsoft.com/office/officeart/2005/8/layout/process3"/>
    <dgm:cxn modelId="{CDEBCC17-629A-4FD4-9059-412F1BEB3B6C}" srcId="{A8708815-7B71-45A4-AE79-6F3FF636A154}" destId="{A5A63F66-2814-4694-8E57-97EEDF84C90C}" srcOrd="1" destOrd="0" parTransId="{6E3FA967-47A2-490C-B566-E3C3528E021B}" sibTransId="{0C9EFA96-16C4-4D8A-9D36-0A8D28DEC308}"/>
    <dgm:cxn modelId="{B33D1566-7CB6-4B78-B50D-7615F501A5A5}" type="presOf" srcId="{96330291-190D-466A-B053-D17840030834}" destId="{AB1E1503-4781-4A37-A976-E82673669021}" srcOrd="0" destOrd="0" presId="urn:microsoft.com/office/officeart/2005/8/layout/process3"/>
    <dgm:cxn modelId="{28C116E4-8776-4DE3-9B6E-85BD226CF60C}" type="presOf" srcId="{4BC3D2A6-C610-4407-A507-53C257F83203}" destId="{E9702235-3196-47DD-A33D-044303C41E83}" srcOrd="0" destOrd="0" presId="urn:microsoft.com/office/officeart/2005/8/layout/process3"/>
    <dgm:cxn modelId="{AA8B0096-0FAB-446A-BD94-F2C92A1129AC}" srcId="{A8708815-7B71-45A4-AE79-6F3FF636A154}" destId="{1A02C65D-9CF9-4D86-BAC4-B4B2BF9EDEDE}" srcOrd="2" destOrd="0" parTransId="{CBE2F869-69A5-43E5-954F-14547B31AD11}" sibTransId="{DC76904F-C583-4D94-A31D-DABDD252E008}"/>
    <dgm:cxn modelId="{A63DA520-9693-4975-A910-B79233C0F2DF}" srcId="{89EBFC71-F8E8-4374-8280-51CDC412C363}" destId="{C35BE207-966A-430F-9027-0B3C0013766C}" srcOrd="1" destOrd="0" parTransId="{4184AC7D-4658-4EA9-8586-4200F02E1699}" sibTransId="{96330291-190D-466A-B053-D17840030834}"/>
    <dgm:cxn modelId="{6783511E-9F4F-432B-A407-AD5581E2084A}" srcId="{C35BE207-966A-430F-9027-0B3C0013766C}" destId="{5B305F9C-C02D-4507-BB4F-89652D6B9296}" srcOrd="0" destOrd="0" parTransId="{AE6839FC-B004-4632-9669-33CD90F5E486}" sibTransId="{9147EECC-788D-4A57-9193-B3F27AFC52B3}"/>
    <dgm:cxn modelId="{6732F903-32FA-4396-A537-FC74B90A16BA}" type="presOf" srcId="{9309A705-3E7F-46DC-AAD3-8FC0849F04CB}" destId="{710BC502-FF00-4921-AAB2-6D9BC4E1E407}" srcOrd="0" destOrd="0" presId="urn:microsoft.com/office/officeart/2005/8/layout/process3"/>
    <dgm:cxn modelId="{B5BCDF42-DAC3-4EDB-B7A6-E397DB83B832}" type="presOf" srcId="{426F3532-27BE-4FBF-8B28-469BF0E2C54F}" destId="{3D2EFA0C-AE81-4BF6-A8C3-0414A342589A}" srcOrd="0" destOrd="0" presId="urn:microsoft.com/office/officeart/2005/8/layout/process3"/>
    <dgm:cxn modelId="{1C3239BA-6D48-4AC4-9991-5757167E43F9}" type="presParOf" srcId="{8A64CD0D-5E14-4283-831C-9473BDEB4139}" destId="{463551F5-1C1D-4FBF-910B-8C4FB3862750}" srcOrd="0" destOrd="0" presId="urn:microsoft.com/office/officeart/2005/8/layout/process3"/>
    <dgm:cxn modelId="{0FB8442E-436D-48C5-B405-ADB9C1AAA0A5}" type="presParOf" srcId="{463551F5-1C1D-4FBF-910B-8C4FB3862750}" destId="{A1E68CAA-F40B-46A2-9786-16CC3045D188}" srcOrd="0" destOrd="0" presId="urn:microsoft.com/office/officeart/2005/8/layout/process3"/>
    <dgm:cxn modelId="{2D861D1C-5FC4-4410-800C-E4CE4588C20D}" type="presParOf" srcId="{463551F5-1C1D-4FBF-910B-8C4FB3862750}" destId="{93D6A7C6-3ED5-4639-8A96-5777BE571F99}" srcOrd="1" destOrd="0" presId="urn:microsoft.com/office/officeart/2005/8/layout/process3"/>
    <dgm:cxn modelId="{4CD08227-7323-4E84-96B6-39954F70F97A}" type="presParOf" srcId="{463551F5-1C1D-4FBF-910B-8C4FB3862750}" destId="{3D2EFA0C-AE81-4BF6-A8C3-0414A342589A}" srcOrd="2" destOrd="0" presId="urn:microsoft.com/office/officeart/2005/8/layout/process3"/>
    <dgm:cxn modelId="{E65A3CB4-D15C-49DD-BA4B-49AEB7304D56}" type="presParOf" srcId="{8A64CD0D-5E14-4283-831C-9473BDEB4139}" destId="{E9702235-3196-47DD-A33D-044303C41E83}" srcOrd="1" destOrd="0" presId="urn:microsoft.com/office/officeart/2005/8/layout/process3"/>
    <dgm:cxn modelId="{3806E4B6-7C5B-4436-A805-9474FB953C51}" type="presParOf" srcId="{E9702235-3196-47DD-A33D-044303C41E83}" destId="{0F16DB23-145A-44C5-ABE5-DB03DE95DD3B}" srcOrd="0" destOrd="0" presId="urn:microsoft.com/office/officeart/2005/8/layout/process3"/>
    <dgm:cxn modelId="{218D85C8-CDAC-46D7-8F6B-872E2DF378E8}" type="presParOf" srcId="{8A64CD0D-5E14-4283-831C-9473BDEB4139}" destId="{B6430AF5-4712-4AFA-AC08-0ADE309268D7}" srcOrd="2" destOrd="0" presId="urn:microsoft.com/office/officeart/2005/8/layout/process3"/>
    <dgm:cxn modelId="{FF86208C-3251-44F7-912F-056E9E1022D2}" type="presParOf" srcId="{B6430AF5-4712-4AFA-AC08-0ADE309268D7}" destId="{E4947539-0235-41C4-BD5C-BEBD9F694443}" srcOrd="0" destOrd="0" presId="urn:microsoft.com/office/officeart/2005/8/layout/process3"/>
    <dgm:cxn modelId="{0B6D1040-062C-4275-A10A-A31EE984E7A6}" type="presParOf" srcId="{B6430AF5-4712-4AFA-AC08-0ADE309268D7}" destId="{3D7348A9-7DEB-4DDB-9710-F165B60D8246}" srcOrd="1" destOrd="0" presId="urn:microsoft.com/office/officeart/2005/8/layout/process3"/>
    <dgm:cxn modelId="{1B1712C0-A5B4-4A24-9E47-6B730272FEC0}" type="presParOf" srcId="{B6430AF5-4712-4AFA-AC08-0ADE309268D7}" destId="{A3B41259-E38E-4790-8B7B-C26C5DB3CBAE}" srcOrd="2" destOrd="0" presId="urn:microsoft.com/office/officeart/2005/8/layout/process3"/>
    <dgm:cxn modelId="{74036304-560D-48C4-BFC2-3B57A5FEA38A}" type="presParOf" srcId="{8A64CD0D-5E14-4283-831C-9473BDEB4139}" destId="{AB1E1503-4781-4A37-A976-E82673669021}" srcOrd="3" destOrd="0" presId="urn:microsoft.com/office/officeart/2005/8/layout/process3"/>
    <dgm:cxn modelId="{D28CA615-4353-4184-8FE7-79B0ECE1C95C}" type="presParOf" srcId="{AB1E1503-4781-4A37-A976-E82673669021}" destId="{47348D58-C000-436E-A1C0-146E7C467C65}" srcOrd="0" destOrd="0" presId="urn:microsoft.com/office/officeart/2005/8/layout/process3"/>
    <dgm:cxn modelId="{885E7A23-E405-4196-8BE4-BE7C34D3BB5C}" type="presParOf" srcId="{8A64CD0D-5E14-4283-831C-9473BDEB4139}" destId="{318E9B9F-AB9F-4F92-A5B4-EE5CCA1F8265}" srcOrd="4" destOrd="0" presId="urn:microsoft.com/office/officeart/2005/8/layout/process3"/>
    <dgm:cxn modelId="{5108F4BD-B6E5-472D-9165-0CF8CAC03C88}" type="presParOf" srcId="{318E9B9F-AB9F-4F92-A5B4-EE5CCA1F8265}" destId="{82DB76B9-D270-4BFF-AE0A-A6B4B1954339}" srcOrd="0" destOrd="0" presId="urn:microsoft.com/office/officeart/2005/8/layout/process3"/>
    <dgm:cxn modelId="{CFD54A8D-B80E-47F8-AF38-FF983BF61766}" type="presParOf" srcId="{318E9B9F-AB9F-4F92-A5B4-EE5CCA1F8265}" destId="{8CE7B14F-0A0B-48D2-BA3C-C3D046D88CFD}" srcOrd="1" destOrd="0" presId="urn:microsoft.com/office/officeart/2005/8/layout/process3"/>
    <dgm:cxn modelId="{67E35F6E-C4AD-40EE-AC7F-1469909ADD94}" type="presParOf" srcId="{318E9B9F-AB9F-4F92-A5B4-EE5CCA1F8265}" destId="{710BC502-FF00-4921-AAB2-6D9BC4E1E40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45DA3-907A-43FC-8890-8E479DEF7562}">
      <dsp:nvSpPr>
        <dsp:cNvPr id="0" name=""/>
        <dsp:cNvSpPr/>
      </dsp:nvSpPr>
      <dsp:spPr>
        <a:xfrm>
          <a:off x="3010" y="1904772"/>
          <a:ext cx="2063908" cy="103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Berkas</a:t>
          </a:r>
          <a:endParaRPr lang="id-ID" sz="3200" kern="1200" dirty="0"/>
        </a:p>
      </dsp:txBody>
      <dsp:txXfrm>
        <a:off x="33235" y="1934997"/>
        <a:ext cx="2003458" cy="971504"/>
      </dsp:txXfrm>
    </dsp:sp>
    <dsp:sp modelId="{2697CD10-708B-436A-9AA7-E5A318C1DF1E}">
      <dsp:nvSpPr>
        <dsp:cNvPr id="0" name=""/>
        <dsp:cNvSpPr/>
      </dsp:nvSpPr>
      <dsp:spPr>
        <a:xfrm rot="18770822">
          <a:off x="1872707" y="1953856"/>
          <a:ext cx="1213986" cy="43725"/>
        </a:xfrm>
        <a:custGeom>
          <a:avLst/>
          <a:gdLst/>
          <a:ahLst/>
          <a:cxnLst/>
          <a:rect l="0" t="0" r="0" b="0"/>
          <a:pathLst>
            <a:path>
              <a:moveTo>
                <a:pt x="0" y="21862"/>
              </a:moveTo>
              <a:lnTo>
                <a:pt x="1213986" y="21862"/>
              </a:lnTo>
            </a:path>
          </a:pathLst>
        </a:custGeom>
        <a:noFill/>
        <a:ln w="285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449350" y="1945369"/>
        <a:ext cx="60699" cy="60699"/>
      </dsp:txXfrm>
    </dsp:sp>
    <dsp:sp modelId="{E83EEEB5-CC21-4D82-862B-04A09D535B23}">
      <dsp:nvSpPr>
        <dsp:cNvPr id="0" name=""/>
        <dsp:cNvSpPr/>
      </dsp:nvSpPr>
      <dsp:spPr>
        <a:xfrm>
          <a:off x="2892481" y="1014711"/>
          <a:ext cx="2063908" cy="103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Rekaman</a:t>
          </a:r>
          <a:endParaRPr lang="id-ID" sz="3200" kern="1200" dirty="0"/>
        </a:p>
      </dsp:txBody>
      <dsp:txXfrm>
        <a:off x="2922706" y="1044936"/>
        <a:ext cx="2003458" cy="971504"/>
      </dsp:txXfrm>
    </dsp:sp>
    <dsp:sp modelId="{42BF9C33-DA6F-4E98-8CEC-5BFC6784C723}">
      <dsp:nvSpPr>
        <dsp:cNvPr id="0" name=""/>
        <dsp:cNvSpPr/>
      </dsp:nvSpPr>
      <dsp:spPr>
        <a:xfrm rot="19457599">
          <a:off x="4860829" y="1212139"/>
          <a:ext cx="1016684" cy="43725"/>
        </a:xfrm>
        <a:custGeom>
          <a:avLst/>
          <a:gdLst/>
          <a:ahLst/>
          <a:cxnLst/>
          <a:rect l="0" t="0" r="0" b="0"/>
          <a:pathLst>
            <a:path>
              <a:moveTo>
                <a:pt x="0" y="21862"/>
              </a:moveTo>
              <a:lnTo>
                <a:pt x="1016684" y="21862"/>
              </a:lnTo>
            </a:path>
          </a:pathLst>
        </a:custGeom>
        <a:noFill/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343754" y="1208584"/>
        <a:ext cx="50834" cy="50834"/>
      </dsp:txXfrm>
    </dsp:sp>
    <dsp:sp modelId="{1F9775F1-8BC5-4E0D-A65B-CF6EC48BD459}">
      <dsp:nvSpPr>
        <dsp:cNvPr id="0" name=""/>
        <dsp:cNvSpPr/>
      </dsp:nvSpPr>
      <dsp:spPr>
        <a:xfrm>
          <a:off x="5781953" y="421338"/>
          <a:ext cx="2063908" cy="103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Elemen data</a:t>
          </a:r>
          <a:endParaRPr lang="id-ID" sz="2800" kern="1200" dirty="0"/>
        </a:p>
      </dsp:txBody>
      <dsp:txXfrm>
        <a:off x="5812178" y="451563"/>
        <a:ext cx="2003458" cy="971504"/>
      </dsp:txXfrm>
    </dsp:sp>
    <dsp:sp modelId="{6A7559B2-8718-4E68-81E1-3B3F40F2FBF5}">
      <dsp:nvSpPr>
        <dsp:cNvPr id="0" name=""/>
        <dsp:cNvSpPr/>
      </dsp:nvSpPr>
      <dsp:spPr>
        <a:xfrm rot="2142401">
          <a:off x="4860829" y="1805512"/>
          <a:ext cx="1016684" cy="43725"/>
        </a:xfrm>
        <a:custGeom>
          <a:avLst/>
          <a:gdLst/>
          <a:ahLst/>
          <a:cxnLst/>
          <a:rect l="0" t="0" r="0" b="0"/>
          <a:pathLst>
            <a:path>
              <a:moveTo>
                <a:pt x="0" y="21862"/>
              </a:moveTo>
              <a:lnTo>
                <a:pt x="1016684" y="21862"/>
              </a:lnTo>
            </a:path>
          </a:pathLst>
        </a:custGeom>
        <a:noFill/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343754" y="1801958"/>
        <a:ext cx="50834" cy="50834"/>
      </dsp:txXfrm>
    </dsp:sp>
    <dsp:sp modelId="{40F66866-C4DB-4D2E-BDB9-457B089D2202}">
      <dsp:nvSpPr>
        <dsp:cNvPr id="0" name=""/>
        <dsp:cNvSpPr/>
      </dsp:nvSpPr>
      <dsp:spPr>
        <a:xfrm>
          <a:off x="5781953" y="1608085"/>
          <a:ext cx="2063908" cy="103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Elemen data</a:t>
          </a:r>
          <a:endParaRPr lang="id-ID" sz="2800" kern="1200" dirty="0"/>
        </a:p>
      </dsp:txBody>
      <dsp:txXfrm>
        <a:off x="5812178" y="1638310"/>
        <a:ext cx="2003458" cy="971504"/>
      </dsp:txXfrm>
    </dsp:sp>
    <dsp:sp modelId="{9DF117A0-ABA1-45E4-A0DD-56D4BBF7B8F3}">
      <dsp:nvSpPr>
        <dsp:cNvPr id="0" name=""/>
        <dsp:cNvSpPr/>
      </dsp:nvSpPr>
      <dsp:spPr>
        <a:xfrm rot="2829178">
          <a:off x="1872707" y="2843916"/>
          <a:ext cx="1213986" cy="43725"/>
        </a:xfrm>
        <a:custGeom>
          <a:avLst/>
          <a:gdLst/>
          <a:ahLst/>
          <a:cxnLst/>
          <a:rect l="0" t="0" r="0" b="0"/>
          <a:pathLst>
            <a:path>
              <a:moveTo>
                <a:pt x="0" y="21862"/>
              </a:moveTo>
              <a:lnTo>
                <a:pt x="1213986" y="21862"/>
              </a:lnTo>
            </a:path>
          </a:pathLst>
        </a:custGeom>
        <a:noFill/>
        <a:ln w="285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449350" y="2835429"/>
        <a:ext cx="60699" cy="60699"/>
      </dsp:txXfrm>
    </dsp:sp>
    <dsp:sp modelId="{20B682C0-52AB-4D02-A072-4247BDE3160A}">
      <dsp:nvSpPr>
        <dsp:cNvPr id="0" name=""/>
        <dsp:cNvSpPr/>
      </dsp:nvSpPr>
      <dsp:spPr>
        <a:xfrm>
          <a:off x="2892481" y="2794832"/>
          <a:ext cx="2063908" cy="103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Rekaman</a:t>
          </a:r>
          <a:endParaRPr lang="id-ID" sz="3200" kern="1200" dirty="0"/>
        </a:p>
      </dsp:txBody>
      <dsp:txXfrm>
        <a:off x="2922706" y="2825057"/>
        <a:ext cx="2003458" cy="971504"/>
      </dsp:txXfrm>
    </dsp:sp>
    <dsp:sp modelId="{AF2299C2-7D90-4D6E-990D-37F066D9CE1B}">
      <dsp:nvSpPr>
        <dsp:cNvPr id="0" name=""/>
        <dsp:cNvSpPr/>
      </dsp:nvSpPr>
      <dsp:spPr>
        <a:xfrm>
          <a:off x="4956390" y="3288947"/>
          <a:ext cx="825563" cy="43725"/>
        </a:xfrm>
        <a:custGeom>
          <a:avLst/>
          <a:gdLst/>
          <a:ahLst/>
          <a:cxnLst/>
          <a:rect l="0" t="0" r="0" b="0"/>
          <a:pathLst>
            <a:path>
              <a:moveTo>
                <a:pt x="0" y="21862"/>
              </a:moveTo>
              <a:lnTo>
                <a:pt x="825563" y="21862"/>
              </a:lnTo>
            </a:path>
          </a:pathLst>
        </a:custGeom>
        <a:noFill/>
        <a:ln w="285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348532" y="3290170"/>
        <a:ext cx="41278" cy="41278"/>
      </dsp:txXfrm>
    </dsp:sp>
    <dsp:sp modelId="{C450CAE7-379A-4641-8FB0-A06D5310EF63}">
      <dsp:nvSpPr>
        <dsp:cNvPr id="0" name=""/>
        <dsp:cNvSpPr/>
      </dsp:nvSpPr>
      <dsp:spPr>
        <a:xfrm>
          <a:off x="5781953" y="2794832"/>
          <a:ext cx="2063908" cy="1031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Elemen data</a:t>
          </a:r>
          <a:endParaRPr lang="id-ID" sz="2800" kern="1200" dirty="0"/>
        </a:p>
      </dsp:txBody>
      <dsp:txXfrm>
        <a:off x="5812178" y="2825057"/>
        <a:ext cx="2003458" cy="9715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6A7C6-3ED5-4639-8A96-5777BE571F99}">
      <dsp:nvSpPr>
        <dsp:cNvPr id="0" name=""/>
        <dsp:cNvSpPr/>
      </dsp:nvSpPr>
      <dsp:spPr>
        <a:xfrm>
          <a:off x="3919" y="535347"/>
          <a:ext cx="1781995" cy="1023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data</a:t>
          </a:r>
          <a:endParaRPr lang="id-ID" sz="2800" kern="1200" dirty="0"/>
        </a:p>
      </dsp:txBody>
      <dsp:txXfrm>
        <a:off x="3919" y="535347"/>
        <a:ext cx="1781995" cy="682423"/>
      </dsp:txXfrm>
    </dsp:sp>
    <dsp:sp modelId="{3D2EFA0C-AE81-4BF6-A8C3-0414A342589A}">
      <dsp:nvSpPr>
        <dsp:cNvPr id="0" name=""/>
        <dsp:cNvSpPr/>
      </dsp:nvSpPr>
      <dsp:spPr>
        <a:xfrm>
          <a:off x="368906" y="1217770"/>
          <a:ext cx="1781995" cy="1559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200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125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237</a:t>
          </a:r>
          <a:endParaRPr lang="id-ID" sz="1800" kern="1200" dirty="0"/>
        </a:p>
      </dsp:txBody>
      <dsp:txXfrm>
        <a:off x="414575" y="1263439"/>
        <a:ext cx="1690657" cy="1467911"/>
      </dsp:txXfrm>
    </dsp:sp>
    <dsp:sp modelId="{E9702235-3196-47DD-A33D-044303C41E83}">
      <dsp:nvSpPr>
        <dsp:cNvPr id="0" name=""/>
        <dsp:cNvSpPr/>
      </dsp:nvSpPr>
      <dsp:spPr>
        <a:xfrm>
          <a:off x="2056058" y="654726"/>
          <a:ext cx="572705" cy="443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/>
        </a:p>
      </dsp:txBody>
      <dsp:txXfrm>
        <a:off x="2056058" y="743459"/>
        <a:ext cx="439606" cy="266199"/>
      </dsp:txXfrm>
    </dsp:sp>
    <dsp:sp modelId="{3D7348A9-7DEB-4DDB-9710-F165B60D8246}">
      <dsp:nvSpPr>
        <dsp:cNvPr id="0" name=""/>
        <dsp:cNvSpPr/>
      </dsp:nvSpPr>
      <dsp:spPr>
        <a:xfrm>
          <a:off x="2866490" y="535347"/>
          <a:ext cx="1781995" cy="1023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proses</a:t>
          </a:r>
          <a:endParaRPr lang="id-ID" sz="2800" kern="1200" dirty="0"/>
        </a:p>
      </dsp:txBody>
      <dsp:txXfrm>
        <a:off x="2866490" y="535347"/>
        <a:ext cx="1781995" cy="682423"/>
      </dsp:txXfrm>
    </dsp:sp>
    <dsp:sp modelId="{A3B41259-E38E-4790-8B7B-C26C5DB3CBAE}">
      <dsp:nvSpPr>
        <dsp:cNvPr id="0" name=""/>
        <dsp:cNvSpPr/>
      </dsp:nvSpPr>
      <dsp:spPr>
        <a:xfrm>
          <a:off x="3168359" y="1224132"/>
          <a:ext cx="1781995" cy="1559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6213" lvl="1" indent="-176213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Perhitungan rata-rata penjualan </a:t>
          </a:r>
          <a:endParaRPr lang="id-ID" sz="1800" kern="1200" dirty="0"/>
        </a:p>
      </dsp:txBody>
      <dsp:txXfrm>
        <a:off x="3214028" y="1269801"/>
        <a:ext cx="1690657" cy="1467911"/>
      </dsp:txXfrm>
    </dsp:sp>
    <dsp:sp modelId="{AB1E1503-4781-4A37-A976-E82673669021}">
      <dsp:nvSpPr>
        <dsp:cNvPr id="0" name=""/>
        <dsp:cNvSpPr/>
      </dsp:nvSpPr>
      <dsp:spPr>
        <a:xfrm>
          <a:off x="4918630" y="654726"/>
          <a:ext cx="572705" cy="4436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/>
        </a:p>
      </dsp:txBody>
      <dsp:txXfrm>
        <a:off x="4918630" y="743459"/>
        <a:ext cx="439606" cy="266199"/>
      </dsp:txXfrm>
    </dsp:sp>
    <dsp:sp modelId="{8CE7B14F-0A0B-48D2-BA3C-C3D046D88CFD}">
      <dsp:nvSpPr>
        <dsp:cNvPr id="0" name=""/>
        <dsp:cNvSpPr/>
      </dsp:nvSpPr>
      <dsp:spPr>
        <a:xfrm>
          <a:off x="5729062" y="535347"/>
          <a:ext cx="1781995" cy="1023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informasi</a:t>
          </a:r>
          <a:endParaRPr lang="id-ID" sz="2400" kern="1200" dirty="0"/>
        </a:p>
      </dsp:txBody>
      <dsp:txXfrm>
        <a:off x="5729062" y="535347"/>
        <a:ext cx="1781995" cy="682423"/>
      </dsp:txXfrm>
    </dsp:sp>
    <dsp:sp modelId="{710BC502-FF00-4921-AAB2-6D9BC4E1E407}">
      <dsp:nvSpPr>
        <dsp:cNvPr id="0" name=""/>
        <dsp:cNvSpPr/>
      </dsp:nvSpPr>
      <dsp:spPr>
        <a:xfrm>
          <a:off x="6094049" y="1217770"/>
          <a:ext cx="1781995" cy="1559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/>
            <a:t>Rata-rata penjualan kwartal pertama = 187,33</a:t>
          </a:r>
          <a:endParaRPr lang="id-ID" sz="1800" kern="1200" dirty="0"/>
        </a:p>
      </dsp:txBody>
      <dsp:txXfrm>
        <a:off x="6139718" y="1263439"/>
        <a:ext cx="1690657" cy="1467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F4583-4E47-4F85-AE0B-3463128D62CC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51F1-FFCB-4053-9DD0-8CB48C073DD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961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51F1-FFCB-4053-9DD0-8CB48C073DDD}" type="slidenum">
              <a:rPr lang="id-ID" smtClean="0"/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944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7D72C4-B99F-49A8-BE3C-BFDD9A5CB43F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F96F916-329F-421B-9EE3-30E0B9AAA4AF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75848" cy="1728192"/>
          </a:xfrm>
        </p:spPr>
        <p:txBody>
          <a:bodyPr/>
          <a:lstStyle/>
          <a:p>
            <a:pPr algn="ctr"/>
            <a:r>
              <a:rPr lang="id-ID" sz="4400" dirty="0" smtClean="0"/>
              <a:t>DATA &amp; INFORMASI </a:t>
            </a:r>
            <a:br>
              <a:rPr lang="id-ID" sz="4400" dirty="0" smtClean="0"/>
            </a:br>
            <a:r>
              <a:rPr lang="id-ID" sz="4400" dirty="0" smtClean="0"/>
              <a:t>DALAM </a:t>
            </a:r>
            <a:br>
              <a:rPr lang="id-ID" sz="4400" dirty="0" smtClean="0"/>
            </a:br>
            <a:r>
              <a:rPr lang="id-ID" sz="4400" dirty="0" smtClean="0"/>
              <a:t>SISTEM INFORMASI BISNIS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5373216"/>
            <a:ext cx="6172200" cy="685800"/>
          </a:xfrm>
        </p:spPr>
        <p:txBody>
          <a:bodyPr/>
          <a:lstStyle/>
          <a:p>
            <a:pPr algn="r"/>
            <a:r>
              <a:rPr lang="id-ID" i="1" dirty="0" smtClean="0">
                <a:solidFill>
                  <a:srgbClr val="92D050"/>
                </a:solidFill>
              </a:rPr>
              <a:t>ASIH ROHMANI,M.KOM</a:t>
            </a:r>
            <a:endParaRPr lang="id-ID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0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/>
          </a:bodyPr>
          <a:lstStyle/>
          <a:p>
            <a:r>
              <a:rPr lang="id-ID" sz="3200" dirty="0"/>
              <a:t>Data merupakan bentuk yang masih </a:t>
            </a:r>
            <a:r>
              <a:rPr lang="id-ID" sz="3200" dirty="0">
                <a:solidFill>
                  <a:srgbClr val="FFC000"/>
                </a:solidFill>
              </a:rPr>
              <a:t>mentah </a:t>
            </a:r>
            <a:r>
              <a:rPr lang="id-ID" sz="3200" dirty="0"/>
              <a:t>yang belum berceritra banyak, sehingga </a:t>
            </a:r>
            <a:r>
              <a:rPr lang="id-ID" sz="3200" dirty="0">
                <a:solidFill>
                  <a:srgbClr val="FFC000"/>
                </a:solidFill>
              </a:rPr>
              <a:t>perlu diolah</a:t>
            </a:r>
            <a:r>
              <a:rPr lang="id-ID" sz="3200" dirty="0"/>
              <a:t> lebih lanjut menjadi suatu model untuk dihasilkan informasi. </a:t>
            </a:r>
            <a:endParaRPr lang="id-ID" sz="3200" dirty="0" smtClean="0"/>
          </a:p>
          <a:p>
            <a:endParaRPr lang="id-ID" sz="3200" dirty="0" smtClean="0"/>
          </a:p>
          <a:p>
            <a:r>
              <a:rPr lang="id-ID" sz="3200" dirty="0" smtClean="0"/>
              <a:t>Meskipun data itu bersifat penting, namun data masih </a:t>
            </a:r>
            <a:r>
              <a:rPr lang="id-ID" sz="3200" dirty="0" smtClean="0">
                <a:solidFill>
                  <a:srgbClr val="FFC000"/>
                </a:solidFill>
              </a:rPr>
              <a:t>belum bisa dijadikan sesuatu yang bermanfaat </a:t>
            </a:r>
            <a:r>
              <a:rPr lang="id-ID" sz="3200" dirty="0" smtClean="0"/>
              <a:t>untuk dijadikan sebuah keputusan.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920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Supaya menjadi sebuah informasi yang bermanfaat data-data yang ada kemudian </a:t>
            </a:r>
            <a:r>
              <a:rPr lang="id-ID" sz="3200" dirty="0" smtClean="0">
                <a:solidFill>
                  <a:srgbClr val="FFC000"/>
                </a:solidFill>
              </a:rPr>
              <a:t>dikumpulkan lalu diolah </a:t>
            </a:r>
            <a:r>
              <a:rPr lang="id-ID" sz="3200" dirty="0" smtClean="0"/>
              <a:t>sedemikian rupa hingga menghasilkan suatu informasi. </a:t>
            </a:r>
          </a:p>
          <a:p>
            <a:endParaRPr lang="id-ID" sz="3200" dirty="0" smtClean="0"/>
          </a:p>
          <a:p>
            <a:r>
              <a:rPr lang="id-ID" sz="3200" dirty="0" smtClean="0"/>
              <a:t>Maka dari itu informasi dan data adalah istilah yang tidak dapat dipisahkan, karena </a:t>
            </a:r>
            <a:r>
              <a:rPr lang="id-ID" sz="3200" dirty="0" smtClean="0">
                <a:solidFill>
                  <a:srgbClr val="FFC000"/>
                </a:solidFill>
              </a:rPr>
              <a:t>informasi dan data adalah satu kesatuan</a:t>
            </a:r>
            <a:r>
              <a:rPr lang="id-ID" sz="3200" dirty="0" smtClean="0"/>
              <a:t>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8007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08720"/>
            <a:ext cx="5904655" cy="50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5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HIERARKI DATA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896303"/>
              </p:ext>
            </p:extLst>
          </p:nvPr>
        </p:nvGraphicFramePr>
        <p:xfrm>
          <a:off x="683568" y="1628799"/>
          <a:ext cx="7848872" cy="424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545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045DA3-907A-43FC-8890-8E479DEF7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0045DA3-907A-43FC-8890-8E479DEF75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97CD10-708B-436A-9AA7-E5A318C1D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2697CD10-708B-436A-9AA7-E5A318C1D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3EEEB5-CC21-4D82-862B-04A09D535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83EEEB5-CC21-4D82-862B-04A09D535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F117A0-ABA1-45E4-A0DD-56D4BBF7B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9DF117A0-ABA1-45E4-A0DD-56D4BBF7B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B682C0-52AB-4D02-A072-4247BDE31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20B682C0-52AB-4D02-A072-4247BDE31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BF9C33-DA6F-4E98-8CEC-5BFC6784C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42BF9C33-DA6F-4E98-8CEC-5BFC6784C7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9775F1-8BC5-4E0D-A65B-CF6EC48BD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1F9775F1-8BC5-4E0D-A65B-CF6EC48BD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7559B2-8718-4E68-81E1-3B3F40F2F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6A7559B2-8718-4E68-81E1-3B3F40F2F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F66866-C4DB-4D2E-BDB9-457B089D22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40F66866-C4DB-4D2E-BDB9-457B089D22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2299C2-7D90-4D6E-990D-37F066D9C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AF2299C2-7D90-4D6E-990D-37F066D9C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50CAE7-379A-4641-8FB0-A06D5310E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C450CAE7-379A-4641-8FB0-A06D5310E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HIERARKI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60851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id-ID" sz="3200" dirty="0">
                <a:solidFill>
                  <a:srgbClr val="FFC000"/>
                </a:solidFill>
              </a:rPr>
              <a:t>Elemen</a:t>
            </a:r>
            <a:r>
              <a:rPr lang="id-ID" sz="3200" dirty="0"/>
              <a:t> data adalah suatu data terkecil yang tidak dapat dipecah lagi menjadi unit data yang lain. </a:t>
            </a:r>
            <a:endParaRPr lang="id-ID" sz="3200" dirty="0" smtClean="0"/>
          </a:p>
          <a:p>
            <a:pPr marL="987425" lvl="1" indent="-530225">
              <a:spcBef>
                <a:spcPts val="1800"/>
              </a:spcBef>
            </a:pPr>
            <a:r>
              <a:rPr lang="id-ID" sz="2800" dirty="0" smtClean="0"/>
              <a:t>Istilah </a:t>
            </a:r>
            <a:r>
              <a:rPr lang="id-ID" sz="2800" dirty="0"/>
              <a:t>lain untuk elemen data adalah </a:t>
            </a:r>
            <a:r>
              <a:rPr lang="id-ID" sz="2800" dirty="0" smtClean="0">
                <a:solidFill>
                  <a:srgbClr val="FFC000"/>
                </a:solidFill>
              </a:rPr>
              <a:t>field</a:t>
            </a:r>
            <a:r>
              <a:rPr lang="id-ID" sz="2800" dirty="0" smtClean="0"/>
              <a:t>, </a:t>
            </a:r>
            <a:r>
              <a:rPr lang="id-ID" sz="2800" dirty="0">
                <a:solidFill>
                  <a:srgbClr val="FFC000"/>
                </a:solidFill>
              </a:rPr>
              <a:t>kolom</a:t>
            </a:r>
            <a:r>
              <a:rPr lang="id-ID" sz="2800" dirty="0"/>
              <a:t>, </a:t>
            </a:r>
            <a:r>
              <a:rPr lang="id-ID" sz="2800" dirty="0">
                <a:solidFill>
                  <a:srgbClr val="FFC000"/>
                </a:solidFill>
              </a:rPr>
              <a:t>item</a:t>
            </a:r>
            <a:r>
              <a:rPr lang="id-ID" sz="2800" dirty="0"/>
              <a:t> dan </a:t>
            </a:r>
            <a:r>
              <a:rPr lang="id-ID" sz="2800" dirty="0">
                <a:solidFill>
                  <a:srgbClr val="FFC000"/>
                </a:solidFill>
              </a:rPr>
              <a:t>atribut</a:t>
            </a:r>
            <a:r>
              <a:rPr lang="id-ID" sz="2800" dirty="0"/>
              <a:t>.</a:t>
            </a:r>
          </a:p>
          <a:p>
            <a:pPr marL="1076325" lvl="0" indent="-88900">
              <a:spcBef>
                <a:spcPts val="1800"/>
              </a:spcBef>
              <a:buNone/>
            </a:pPr>
            <a:r>
              <a:rPr lang="id-ID" sz="2800" dirty="0" smtClean="0"/>
              <a:t>Contoh  </a:t>
            </a:r>
            <a:r>
              <a:rPr lang="id-ID" sz="2800" dirty="0"/>
              <a:t>elemen data </a:t>
            </a:r>
            <a:r>
              <a:rPr lang="id-ID" sz="2800" dirty="0" smtClean="0"/>
              <a:t>pada </a:t>
            </a:r>
            <a:r>
              <a:rPr lang="id-ID" sz="2800" dirty="0"/>
              <a:t>data </a:t>
            </a:r>
            <a:r>
              <a:rPr lang="id-ID" sz="2800" dirty="0" smtClean="0"/>
              <a:t>kepegawaian:</a:t>
            </a:r>
          </a:p>
          <a:p>
            <a:pPr marL="1608138" indent="-354013">
              <a:spcBef>
                <a:spcPts val="600"/>
              </a:spcBef>
            </a:pPr>
            <a:r>
              <a:rPr lang="id-ID" sz="2800" dirty="0" smtClean="0"/>
              <a:t>nama pegawai</a:t>
            </a:r>
          </a:p>
          <a:p>
            <a:pPr marL="1608138" indent="-354013">
              <a:spcBef>
                <a:spcPts val="600"/>
              </a:spcBef>
            </a:pPr>
            <a:r>
              <a:rPr lang="id-ID" sz="2800" dirty="0" smtClean="0"/>
              <a:t>alamat</a:t>
            </a:r>
          </a:p>
          <a:p>
            <a:pPr marL="1608138" indent="-354013">
              <a:spcBef>
                <a:spcPts val="600"/>
              </a:spcBef>
            </a:pPr>
            <a:r>
              <a:rPr lang="id-ID" sz="2800" dirty="0" smtClean="0"/>
              <a:t>kota tempat tinggal</a:t>
            </a:r>
          </a:p>
          <a:p>
            <a:pPr marL="1608138" indent="-354013">
              <a:spcBef>
                <a:spcPts val="600"/>
              </a:spcBef>
            </a:pPr>
            <a:r>
              <a:rPr lang="id-ID" sz="2800" dirty="0" smtClean="0"/>
              <a:t>atribut </a:t>
            </a:r>
            <a:r>
              <a:rPr lang="id-ID" sz="2800" dirty="0"/>
              <a:t>lain yang berkaitan dengan pegawai. </a:t>
            </a:r>
          </a:p>
        </p:txBody>
      </p:sp>
    </p:spTree>
    <p:extLst>
      <p:ext uri="{BB962C8B-B14F-4D97-AF65-F5344CB8AC3E}">
        <p14:creationId xmlns:p14="http://schemas.microsoft.com/office/powerpoint/2010/main" val="219505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HIERARKI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8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buClr>
                <a:schemeClr val="tx1"/>
              </a:buClr>
            </a:pPr>
            <a:r>
              <a:rPr lang="id-ID" sz="3200" dirty="0" smtClean="0">
                <a:solidFill>
                  <a:srgbClr val="FFC000"/>
                </a:solidFill>
              </a:rPr>
              <a:t>Rekaman</a:t>
            </a:r>
            <a:r>
              <a:rPr lang="id-ID" sz="3200" dirty="0"/>
              <a:t> adalah gabungan sejumlah elemen data yang saling </a:t>
            </a:r>
            <a:r>
              <a:rPr lang="id-ID" sz="3200" dirty="0" smtClean="0"/>
              <a:t>terkait.</a:t>
            </a:r>
          </a:p>
          <a:p>
            <a:pPr marL="900113" lvl="1" indent="-442913">
              <a:spcBef>
                <a:spcPts val="1800"/>
              </a:spcBef>
            </a:pPr>
            <a:r>
              <a:rPr lang="id-ID" sz="2800" dirty="0" smtClean="0"/>
              <a:t>Istilah </a:t>
            </a:r>
            <a:r>
              <a:rPr lang="id-ID" sz="2800" dirty="0"/>
              <a:t>lain untuk rekaman adalah </a:t>
            </a:r>
            <a:r>
              <a:rPr lang="id-ID" sz="2800" dirty="0">
                <a:solidFill>
                  <a:srgbClr val="FFC000"/>
                </a:solidFill>
              </a:rPr>
              <a:t>tupel</a:t>
            </a:r>
            <a:r>
              <a:rPr lang="id-ID" sz="2800" dirty="0"/>
              <a:t> dan </a:t>
            </a:r>
            <a:r>
              <a:rPr lang="id-ID" sz="2800" dirty="0">
                <a:solidFill>
                  <a:srgbClr val="FFC000"/>
                </a:solidFill>
              </a:rPr>
              <a:t>baris</a:t>
            </a:r>
            <a:r>
              <a:rPr lang="id-ID" sz="2800" dirty="0"/>
              <a:t>.</a:t>
            </a:r>
            <a:endParaRPr lang="id-ID" sz="2800" dirty="0" smtClean="0"/>
          </a:p>
          <a:p>
            <a:pPr marL="722313" lvl="0" indent="177800">
              <a:spcBef>
                <a:spcPts val="1800"/>
              </a:spcBef>
              <a:buNone/>
            </a:pPr>
            <a:r>
              <a:rPr lang="id-ID" sz="2800" dirty="0" smtClean="0"/>
              <a:t>Contoh: </a:t>
            </a:r>
          </a:p>
          <a:p>
            <a:pPr marL="1341438" lvl="0" indent="0">
              <a:spcBef>
                <a:spcPts val="1800"/>
              </a:spcBef>
              <a:buNone/>
            </a:pPr>
            <a:r>
              <a:rPr lang="id-ID" sz="2800" dirty="0" smtClean="0"/>
              <a:t>nama</a:t>
            </a:r>
            <a:r>
              <a:rPr lang="id-ID" sz="2800" dirty="0"/>
              <a:t>, alamat, kota, dan tempat tanggal lahir seorang pegawai dapat dihimpun dalam sebuah </a:t>
            </a:r>
            <a:r>
              <a:rPr lang="id-ID" sz="2800" dirty="0" smtClean="0"/>
              <a:t>rekaman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188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HIERARKI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pPr lvl="0" algn="just">
              <a:spcBef>
                <a:spcPts val="1800"/>
              </a:spcBef>
              <a:buClr>
                <a:schemeClr val="tx1"/>
              </a:buClr>
            </a:pPr>
            <a:r>
              <a:rPr lang="id-ID" sz="3200" dirty="0" smtClean="0">
                <a:solidFill>
                  <a:srgbClr val="FFC000"/>
                </a:solidFill>
              </a:rPr>
              <a:t>Berkas</a:t>
            </a:r>
            <a:r>
              <a:rPr lang="id-ID" sz="3200" dirty="0"/>
              <a:t> adalah himpunan seluruh rekaman yang bertipe sama membentuk sebuah </a:t>
            </a:r>
            <a:r>
              <a:rPr lang="id-ID" sz="3200" dirty="0" smtClean="0"/>
              <a:t>berkas</a:t>
            </a:r>
          </a:p>
          <a:p>
            <a:pPr marL="900113" lvl="1" indent="-442913">
              <a:spcBef>
                <a:spcPts val="1800"/>
              </a:spcBef>
              <a:buClr>
                <a:schemeClr val="tx1"/>
              </a:buClr>
            </a:pPr>
            <a:r>
              <a:rPr lang="id-ID" sz="2800" dirty="0" smtClean="0"/>
              <a:t>berkas </a:t>
            </a:r>
            <a:r>
              <a:rPr lang="id-ID" sz="2800" dirty="0"/>
              <a:t>dapat dikatakan sebagai kumpulan data yang berkaitan dengan suatu </a:t>
            </a:r>
            <a:r>
              <a:rPr lang="id-ID" sz="2800" dirty="0" smtClean="0"/>
              <a:t>subjek</a:t>
            </a:r>
          </a:p>
          <a:p>
            <a:pPr marL="900113" lvl="1" indent="-442913">
              <a:spcBef>
                <a:spcPts val="1800"/>
              </a:spcBef>
              <a:buClr>
                <a:schemeClr val="tx1"/>
              </a:buClr>
            </a:pPr>
            <a:r>
              <a:rPr lang="id-ID" sz="2800" dirty="0" smtClean="0"/>
              <a:t>dalam </a:t>
            </a:r>
            <a:r>
              <a:rPr lang="id-ID" sz="2800" dirty="0"/>
              <a:t>sistem basis data relasional, berkas mewakili komponen yang disebut </a:t>
            </a:r>
            <a:r>
              <a:rPr lang="id-ID" sz="2800" dirty="0">
                <a:solidFill>
                  <a:srgbClr val="FFC000"/>
                </a:solidFill>
              </a:rPr>
              <a:t>table</a:t>
            </a:r>
            <a:r>
              <a:rPr lang="id-ID" sz="2800" dirty="0"/>
              <a:t> atau </a:t>
            </a:r>
            <a:r>
              <a:rPr lang="id-ID" sz="2800" dirty="0">
                <a:solidFill>
                  <a:srgbClr val="FFC000"/>
                </a:solidFill>
              </a:rPr>
              <a:t>relasi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31947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HIERARKI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id-ID" sz="3200" dirty="0" smtClean="0"/>
              <a:t>Dalam </a:t>
            </a:r>
            <a:r>
              <a:rPr lang="id-ID" sz="3200" dirty="0"/>
              <a:t>konteks yang lebih besar, sekumpulan berkas atau tabel membentuk sebuah </a:t>
            </a:r>
            <a:r>
              <a:rPr lang="id-ID" sz="3200" dirty="0">
                <a:solidFill>
                  <a:srgbClr val="FFC000"/>
                </a:solidFill>
              </a:rPr>
              <a:t>basis </a:t>
            </a:r>
            <a:r>
              <a:rPr lang="id-ID" sz="3200" dirty="0" smtClean="0">
                <a:solidFill>
                  <a:srgbClr val="FFC000"/>
                </a:solidFill>
              </a:rPr>
              <a:t>data</a:t>
            </a:r>
          </a:p>
          <a:p>
            <a:pPr>
              <a:spcBef>
                <a:spcPts val="1800"/>
              </a:spcBef>
            </a:pPr>
            <a:r>
              <a:rPr lang="id-ID" sz="3200" dirty="0" smtClean="0"/>
              <a:t>Sebagai </a:t>
            </a:r>
            <a:r>
              <a:rPr lang="id-ID" sz="3200" dirty="0"/>
              <a:t>contoh, sebuah basis data kepegawaian dapat mengandung sejumlah tabel </a:t>
            </a:r>
            <a:r>
              <a:rPr lang="id-ID" sz="3200" dirty="0" smtClean="0"/>
              <a:t>seperti:</a:t>
            </a:r>
          </a:p>
          <a:p>
            <a:pPr marL="1430338" lvl="1" indent="-442913">
              <a:spcBef>
                <a:spcPts val="600"/>
              </a:spcBef>
            </a:pPr>
            <a:r>
              <a:rPr lang="id-ID" sz="2400" dirty="0" smtClean="0"/>
              <a:t>data pribadi</a:t>
            </a:r>
          </a:p>
          <a:p>
            <a:pPr marL="1430338" lvl="1" indent="-442913">
              <a:spcBef>
                <a:spcPts val="600"/>
              </a:spcBef>
            </a:pPr>
            <a:r>
              <a:rPr lang="id-ID" sz="2400" dirty="0" smtClean="0"/>
              <a:t>data presensi</a:t>
            </a:r>
          </a:p>
          <a:p>
            <a:pPr marL="1430338" lvl="1" indent="-442913">
              <a:spcBef>
                <a:spcPts val="600"/>
              </a:spcBef>
            </a:pPr>
            <a:r>
              <a:rPr lang="id-ID" sz="2400" dirty="0" smtClean="0"/>
              <a:t>sejarah kerja</a:t>
            </a:r>
          </a:p>
          <a:p>
            <a:pPr marL="1430338" lvl="1" indent="-442913">
              <a:spcBef>
                <a:spcPts val="600"/>
              </a:spcBef>
            </a:pPr>
            <a:r>
              <a:rPr lang="id-ID" sz="2400" dirty="0" smtClean="0"/>
              <a:t>dan </a:t>
            </a:r>
            <a:r>
              <a:rPr lang="id-ID" sz="2400" dirty="0"/>
              <a:t>sebagainya.</a:t>
            </a:r>
          </a:p>
        </p:txBody>
      </p:sp>
    </p:spTree>
    <p:extLst>
      <p:ext uri="{BB962C8B-B14F-4D97-AF65-F5344CB8AC3E}">
        <p14:creationId xmlns:p14="http://schemas.microsoft.com/office/powerpoint/2010/main" val="259177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dirty="0" smtClean="0"/>
              <a:t>Informasi </a:t>
            </a:r>
            <a:r>
              <a:rPr lang="id-ID" sz="3600" dirty="0"/>
              <a:t>adalah </a:t>
            </a:r>
            <a:r>
              <a:rPr lang="id-ID" sz="3600" dirty="0">
                <a:solidFill>
                  <a:srgbClr val="FFC000"/>
                </a:solidFill>
              </a:rPr>
              <a:t>kumpulan data </a:t>
            </a:r>
            <a:r>
              <a:rPr lang="id-ID" sz="3600" dirty="0"/>
              <a:t>yang sudah melalui </a:t>
            </a:r>
            <a:r>
              <a:rPr lang="id-ID" sz="3600" dirty="0">
                <a:solidFill>
                  <a:srgbClr val="FFC000"/>
                </a:solidFill>
              </a:rPr>
              <a:t>proses pengolahan </a:t>
            </a:r>
            <a:r>
              <a:rPr lang="id-ID" sz="3600" dirty="0"/>
              <a:t>sehingga dapat menjadi sesuatu yang </a:t>
            </a:r>
            <a:r>
              <a:rPr lang="id-ID" sz="3600" dirty="0">
                <a:solidFill>
                  <a:srgbClr val="FFC000"/>
                </a:solidFill>
              </a:rPr>
              <a:t>bermanfaat</a:t>
            </a:r>
            <a:r>
              <a:rPr lang="id-ID" sz="3600" dirty="0"/>
              <a:t> bagi seseorang yang kemudian digunakan untuk </a:t>
            </a:r>
            <a:r>
              <a:rPr lang="id-ID" sz="3600" dirty="0">
                <a:solidFill>
                  <a:srgbClr val="FFC000"/>
                </a:solidFill>
              </a:rPr>
              <a:t>pengambilan suatu keputusan </a:t>
            </a:r>
            <a:r>
              <a:rPr lang="id-ID" sz="3600" dirty="0"/>
              <a:t>atau </a:t>
            </a:r>
            <a:r>
              <a:rPr lang="id-ID" sz="3600" dirty="0">
                <a:solidFill>
                  <a:srgbClr val="FFC000"/>
                </a:solidFill>
              </a:rPr>
              <a:t>tindakan</a:t>
            </a:r>
            <a:r>
              <a:rPr lang="id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548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dirty="0"/>
              <a:t>Informasi merupakan </a:t>
            </a:r>
            <a:r>
              <a:rPr lang="id-ID" sz="3600" dirty="0">
                <a:solidFill>
                  <a:srgbClr val="FFC000"/>
                </a:solidFill>
              </a:rPr>
              <a:t>hasil pengolahan </a:t>
            </a:r>
            <a:r>
              <a:rPr lang="id-ID" sz="3600" dirty="0"/>
              <a:t>dari sebuah model, formasi, organisasi, ataupun suatu </a:t>
            </a:r>
            <a:r>
              <a:rPr lang="id-ID" sz="3600" dirty="0">
                <a:solidFill>
                  <a:srgbClr val="FFC000"/>
                </a:solidFill>
              </a:rPr>
              <a:t>perubahan bentuk </a:t>
            </a:r>
            <a:r>
              <a:rPr lang="id-ID" sz="3600" dirty="0"/>
              <a:t>dari </a:t>
            </a:r>
            <a:r>
              <a:rPr lang="id-ID" sz="3600" dirty="0">
                <a:solidFill>
                  <a:srgbClr val="FFC000"/>
                </a:solidFill>
              </a:rPr>
              <a:t>data</a:t>
            </a:r>
            <a:r>
              <a:rPr lang="id-ID" sz="3600" dirty="0"/>
              <a:t> yang </a:t>
            </a:r>
            <a:r>
              <a:rPr lang="id-ID" sz="3600" dirty="0">
                <a:solidFill>
                  <a:srgbClr val="FFC000"/>
                </a:solidFill>
              </a:rPr>
              <a:t>memiliki nilai </a:t>
            </a:r>
            <a:r>
              <a:rPr lang="id-ID" sz="3600" dirty="0"/>
              <a:t>tertentu, dan </a:t>
            </a:r>
            <a:r>
              <a:rPr lang="id-ID" sz="3600" dirty="0">
                <a:solidFill>
                  <a:srgbClr val="FFC000"/>
                </a:solidFill>
              </a:rPr>
              <a:t>bisa digunakan </a:t>
            </a:r>
            <a:r>
              <a:rPr lang="id-ID" sz="3600" dirty="0"/>
              <a:t>untuk </a:t>
            </a:r>
            <a:r>
              <a:rPr lang="id-ID" sz="3600" dirty="0">
                <a:solidFill>
                  <a:srgbClr val="FFC000"/>
                </a:solidFill>
              </a:rPr>
              <a:t>menambah pengetahuan </a:t>
            </a:r>
            <a:r>
              <a:rPr lang="id-ID" sz="3600" dirty="0"/>
              <a:t>bagi yang menerimanya. </a:t>
            </a:r>
          </a:p>
        </p:txBody>
      </p:sp>
    </p:spTree>
    <p:extLst>
      <p:ext uri="{BB962C8B-B14F-4D97-AF65-F5344CB8AC3E}">
        <p14:creationId xmlns:p14="http://schemas.microsoft.com/office/powerpoint/2010/main" val="15558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id-ID" sz="3600" dirty="0"/>
              <a:t>Data adalah </a:t>
            </a:r>
            <a:r>
              <a:rPr lang="id-ID" sz="3600" dirty="0">
                <a:solidFill>
                  <a:srgbClr val="FFC000"/>
                </a:solidFill>
              </a:rPr>
              <a:t>kenyataan</a:t>
            </a:r>
            <a:r>
              <a:rPr lang="id-ID" sz="3600" dirty="0"/>
              <a:t> yang </a:t>
            </a:r>
            <a:r>
              <a:rPr lang="id-ID" sz="3600" dirty="0">
                <a:solidFill>
                  <a:schemeClr val="tx1"/>
                </a:solidFill>
              </a:rPr>
              <a:t>menggambarkan suatu </a:t>
            </a:r>
            <a:r>
              <a:rPr lang="id-ID" sz="3600" dirty="0"/>
              <a:t>kejadian-kejadian dan kesatuan nyata.</a:t>
            </a:r>
          </a:p>
        </p:txBody>
      </p:sp>
    </p:spTree>
    <p:extLst>
      <p:ext uri="{BB962C8B-B14F-4D97-AF65-F5344CB8AC3E}">
        <p14:creationId xmlns:p14="http://schemas.microsoft.com/office/powerpoint/2010/main" val="22103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id-ID" sz="3300" dirty="0" smtClean="0"/>
              <a:t>Ciri-ciri Informasi :</a:t>
            </a:r>
          </a:p>
          <a:p>
            <a:pPr marL="900113" lvl="1" indent="-442913">
              <a:spcBef>
                <a:spcPts val="1800"/>
              </a:spcBef>
            </a:pPr>
            <a:r>
              <a:rPr lang="id-ID" sz="3100" b="1" dirty="0" smtClean="0">
                <a:solidFill>
                  <a:srgbClr val="FFC000"/>
                </a:solidFill>
              </a:rPr>
              <a:t>Benar </a:t>
            </a:r>
            <a:r>
              <a:rPr lang="id-ID" sz="3100" b="1" dirty="0">
                <a:solidFill>
                  <a:srgbClr val="FFC000"/>
                </a:solidFill>
              </a:rPr>
              <a:t>atau salah</a:t>
            </a:r>
            <a:r>
              <a:rPr lang="id-ID" sz="3100" dirty="0"/>
              <a:t>. </a:t>
            </a:r>
            <a:endParaRPr lang="id-ID" sz="3100" dirty="0" smtClean="0"/>
          </a:p>
          <a:p>
            <a:pPr marL="900113" lvl="1" indent="0">
              <a:spcBef>
                <a:spcPts val="1800"/>
              </a:spcBef>
              <a:buNone/>
            </a:pPr>
            <a:r>
              <a:rPr lang="id-ID" sz="3100" dirty="0" smtClean="0"/>
              <a:t>Informasi </a:t>
            </a:r>
            <a:r>
              <a:rPr lang="id-ID" sz="3100" dirty="0"/>
              <a:t>berhubungan dengan kebenaran terhadap kenyataan. Jika penerima informasi yang salah mempercayainya, efeknya seperti kalau informasi itu benar.</a:t>
            </a:r>
          </a:p>
          <a:p>
            <a:pPr marL="900113" lvl="1" indent="-442913">
              <a:spcBef>
                <a:spcPts val="1800"/>
              </a:spcBef>
            </a:pPr>
            <a:r>
              <a:rPr lang="id-ID" sz="3100" b="1" dirty="0">
                <a:solidFill>
                  <a:srgbClr val="FFC000"/>
                </a:solidFill>
              </a:rPr>
              <a:t>Baru</a:t>
            </a:r>
            <a:r>
              <a:rPr lang="id-ID" sz="3100" dirty="0"/>
              <a:t>. </a:t>
            </a:r>
            <a:endParaRPr lang="id-ID" sz="3100" dirty="0" smtClean="0"/>
          </a:p>
          <a:p>
            <a:pPr marL="900113" lvl="1" indent="0">
              <a:spcBef>
                <a:spcPts val="1800"/>
              </a:spcBef>
              <a:buNone/>
            </a:pPr>
            <a:r>
              <a:rPr lang="id-ID" sz="3100" dirty="0" smtClean="0"/>
              <a:t>Informasi </a:t>
            </a:r>
            <a:r>
              <a:rPr lang="id-ID" sz="3100" dirty="0"/>
              <a:t>benar-benar baru bagi si penerima.</a:t>
            </a:r>
          </a:p>
          <a:p>
            <a:pPr marL="900113" lvl="1" indent="-442913">
              <a:spcBef>
                <a:spcPts val="1800"/>
              </a:spcBef>
            </a:pPr>
            <a:r>
              <a:rPr lang="id-ID" sz="3100" b="1" dirty="0">
                <a:solidFill>
                  <a:srgbClr val="FFC000"/>
                </a:solidFill>
              </a:rPr>
              <a:t>Tambahan</a:t>
            </a:r>
            <a:r>
              <a:rPr lang="id-ID" sz="3100" dirty="0"/>
              <a:t>. </a:t>
            </a:r>
            <a:endParaRPr lang="id-ID" sz="3100" dirty="0" smtClean="0"/>
          </a:p>
          <a:p>
            <a:pPr marL="900113" lvl="1" indent="0">
              <a:spcBef>
                <a:spcPts val="1800"/>
              </a:spcBef>
              <a:buNone/>
            </a:pPr>
            <a:r>
              <a:rPr lang="id-ID" sz="3100" dirty="0" smtClean="0"/>
              <a:t>Informasi </a:t>
            </a:r>
            <a:r>
              <a:rPr lang="id-ID" sz="3100" dirty="0"/>
              <a:t>dapat memperbaharui atau memberikan perubahan terhadap informasi yang telah ada.</a:t>
            </a:r>
          </a:p>
          <a:p>
            <a:pPr>
              <a:spcBef>
                <a:spcPts val="1800"/>
              </a:spcBef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70718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id-ID" sz="2800" dirty="0" smtClean="0"/>
              <a:t>Ciri-ciri Informasi </a:t>
            </a:r>
            <a:r>
              <a:rPr lang="id-ID" sz="2800" i="1" dirty="0" smtClean="0"/>
              <a:t> lanjt....</a:t>
            </a:r>
            <a:endParaRPr lang="id-ID" sz="2800" dirty="0"/>
          </a:p>
          <a:p>
            <a:pPr>
              <a:spcBef>
                <a:spcPts val="1800"/>
              </a:spcBef>
            </a:pPr>
            <a:endParaRPr lang="id-ID" sz="2800" dirty="0" smtClean="0"/>
          </a:p>
          <a:p>
            <a:pPr marL="900113" lvl="1" indent="-442913">
              <a:spcBef>
                <a:spcPts val="1800"/>
              </a:spcBef>
            </a:pPr>
            <a:r>
              <a:rPr lang="id-ID" sz="2600" b="1" dirty="0" smtClean="0">
                <a:solidFill>
                  <a:srgbClr val="FFC000"/>
                </a:solidFill>
              </a:rPr>
              <a:t>Korektif</a:t>
            </a:r>
            <a:r>
              <a:rPr lang="id-ID" sz="2600" dirty="0"/>
              <a:t>. </a:t>
            </a:r>
            <a:endParaRPr lang="id-ID" sz="2600" dirty="0" smtClean="0"/>
          </a:p>
          <a:p>
            <a:pPr marL="900113" lvl="1" indent="0">
              <a:spcBef>
                <a:spcPts val="1800"/>
              </a:spcBef>
              <a:buNone/>
            </a:pPr>
            <a:r>
              <a:rPr lang="id-ID" sz="2600" dirty="0" smtClean="0"/>
              <a:t>Informasi </a:t>
            </a:r>
            <a:r>
              <a:rPr lang="id-ID" sz="2600" dirty="0"/>
              <a:t>dapat digunakan untuk melakukan koreksi terhadap informasi sebelumnya yang salah atau kurang benar.</a:t>
            </a:r>
          </a:p>
          <a:p>
            <a:pPr marL="900113" lvl="1" indent="-442913">
              <a:spcBef>
                <a:spcPts val="1800"/>
              </a:spcBef>
            </a:pPr>
            <a:r>
              <a:rPr lang="id-ID" sz="2600" b="1" dirty="0">
                <a:solidFill>
                  <a:srgbClr val="FFC000"/>
                </a:solidFill>
              </a:rPr>
              <a:t>Penegas</a:t>
            </a:r>
            <a:r>
              <a:rPr lang="id-ID" sz="2600" dirty="0"/>
              <a:t>. </a:t>
            </a:r>
            <a:endParaRPr lang="id-ID" sz="2600" dirty="0" smtClean="0"/>
          </a:p>
          <a:p>
            <a:pPr marL="900113" lvl="1" indent="0">
              <a:spcBef>
                <a:spcPts val="1800"/>
              </a:spcBef>
              <a:buNone/>
            </a:pPr>
            <a:r>
              <a:rPr lang="id-ID" sz="2600" dirty="0" smtClean="0"/>
              <a:t>Informasi </a:t>
            </a:r>
            <a:r>
              <a:rPr lang="id-ID" sz="2600" dirty="0"/>
              <a:t>dapat mempertegas informasi yang telah ada sehingga keyakinan terhadap informasi semakin meningkat.</a:t>
            </a:r>
          </a:p>
          <a:p>
            <a:pPr>
              <a:spcBef>
                <a:spcPts val="180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489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DATA vs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id-ID" sz="3200" dirty="0"/>
              <a:t>Data </a:t>
            </a:r>
            <a:r>
              <a:rPr lang="id-ID" sz="3200" dirty="0" smtClean="0"/>
              <a:t> =  </a:t>
            </a:r>
            <a:r>
              <a:rPr lang="id-ID" sz="3200" dirty="0"/>
              <a:t>bahan mentah informasi</a:t>
            </a:r>
            <a:endParaRPr lang="id-ID" sz="3200" dirty="0" smtClean="0"/>
          </a:p>
          <a:p>
            <a:pPr algn="just">
              <a:spcBef>
                <a:spcPts val="1800"/>
              </a:spcBef>
            </a:pPr>
            <a:r>
              <a:rPr lang="id-ID" sz="3200" dirty="0" smtClean="0"/>
              <a:t>Informasi </a:t>
            </a:r>
            <a:r>
              <a:rPr lang="id-ID" sz="3200" dirty="0"/>
              <a:t>mempunyai </a:t>
            </a:r>
            <a:r>
              <a:rPr lang="id-ID" sz="3200" dirty="0">
                <a:solidFill>
                  <a:srgbClr val="FFC000"/>
                </a:solidFill>
              </a:rPr>
              <a:t>kandungan </a:t>
            </a:r>
            <a:r>
              <a:rPr lang="id-ID" sz="3200" dirty="0" smtClean="0">
                <a:solidFill>
                  <a:srgbClr val="FFC000"/>
                </a:solidFill>
              </a:rPr>
              <a:t>‘makna’ </a:t>
            </a:r>
            <a:r>
              <a:rPr lang="id-ID" sz="3200" dirty="0" smtClean="0"/>
              <a:t>, </a:t>
            </a:r>
            <a:r>
              <a:rPr lang="id-ID" sz="3200" dirty="0"/>
              <a:t>data </a:t>
            </a:r>
            <a:r>
              <a:rPr lang="id-ID" sz="3200" dirty="0" smtClean="0"/>
              <a:t>tidak</a:t>
            </a:r>
          </a:p>
          <a:p>
            <a:pPr algn="just">
              <a:spcBef>
                <a:spcPts val="1800"/>
              </a:spcBef>
            </a:pPr>
            <a:r>
              <a:rPr lang="id-ID" sz="3200" dirty="0">
                <a:solidFill>
                  <a:srgbClr val="FFC000"/>
                </a:solidFill>
              </a:rPr>
              <a:t>Data</a:t>
            </a:r>
            <a:r>
              <a:rPr lang="id-ID" sz="3200" dirty="0"/>
              <a:t> bagi seseorang </a:t>
            </a:r>
            <a:r>
              <a:rPr lang="id-ID" sz="3200" dirty="0" smtClean="0"/>
              <a:t> bisa </a:t>
            </a:r>
            <a:r>
              <a:rPr lang="id-ID" sz="3200" dirty="0"/>
              <a:t>jadi merupakan </a:t>
            </a:r>
            <a:r>
              <a:rPr lang="id-ID" sz="3200" dirty="0" smtClean="0">
                <a:solidFill>
                  <a:srgbClr val="FFC000"/>
                </a:solidFill>
              </a:rPr>
              <a:t>informasi </a:t>
            </a:r>
            <a:r>
              <a:rPr lang="id-ID" sz="3200" dirty="0"/>
              <a:t>bagi orang </a:t>
            </a:r>
            <a:r>
              <a:rPr lang="id-ID" sz="3200" dirty="0" smtClean="0"/>
              <a:t>lain</a:t>
            </a:r>
          </a:p>
          <a:p>
            <a:pPr algn="just">
              <a:spcBef>
                <a:spcPts val="1800"/>
              </a:spcBef>
            </a:pPr>
            <a:r>
              <a:rPr lang="id-ID" sz="3200" dirty="0" smtClean="0"/>
              <a:t>Data bisa dianggap sebagai </a:t>
            </a:r>
            <a:r>
              <a:rPr lang="id-ID" sz="3200" dirty="0" smtClean="0">
                <a:solidFill>
                  <a:srgbClr val="FFC000"/>
                </a:solidFill>
              </a:rPr>
              <a:t>obyek</a:t>
            </a:r>
            <a:r>
              <a:rPr lang="id-ID" sz="3200" dirty="0" smtClean="0"/>
              <a:t> dan informasi adalah suatu </a:t>
            </a:r>
            <a:r>
              <a:rPr lang="id-ID" sz="3200" dirty="0" smtClean="0">
                <a:solidFill>
                  <a:srgbClr val="FFC000"/>
                </a:solidFill>
              </a:rPr>
              <a:t>subyek</a:t>
            </a:r>
            <a:r>
              <a:rPr lang="id-ID" sz="3200" dirty="0" smtClean="0"/>
              <a:t> yang bermanfaat bagi </a:t>
            </a:r>
            <a:r>
              <a:rPr lang="id-ID" sz="3200" dirty="0"/>
              <a:t>penerimanya.</a:t>
            </a:r>
          </a:p>
        </p:txBody>
      </p:sp>
    </p:spTree>
    <p:extLst>
      <p:ext uri="{BB962C8B-B14F-4D97-AF65-F5344CB8AC3E}">
        <p14:creationId xmlns:p14="http://schemas.microsoft.com/office/powerpoint/2010/main" val="134812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DATA vs INFORMASI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958769"/>
              </p:ext>
            </p:extLst>
          </p:nvPr>
        </p:nvGraphicFramePr>
        <p:xfrm>
          <a:off x="683568" y="1844824"/>
          <a:ext cx="787996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08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D6A7C6-3ED5-4639-8A96-5777BE571F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93D6A7C6-3ED5-4639-8A96-5777BE571F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2EFA0C-AE81-4BF6-A8C3-0414A3425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3D2EFA0C-AE81-4BF6-A8C3-0414A3425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702235-3196-47DD-A33D-044303C41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9702235-3196-47DD-A33D-044303C41E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7348A9-7DEB-4DDB-9710-F165B60D8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3D7348A9-7DEB-4DDB-9710-F165B60D82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B41259-E38E-4790-8B7B-C26C5DB3CB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A3B41259-E38E-4790-8B7B-C26C5DB3CB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1E1503-4781-4A37-A976-E82673669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AB1E1503-4781-4A37-A976-E82673669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E7B14F-0A0B-48D2-BA3C-C3D046D88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CE7B14F-0A0B-48D2-BA3C-C3D046D88C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0BC502-FF00-4921-AAB2-6D9BC4E1E4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4">
                                            <p:graphicEl>
                                              <a:dgm id="{710BC502-FF00-4921-AAB2-6D9BC4E1E4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>
                <a:effectLst/>
              </a:rPr>
              <a:t>KUALITAS INFORMASI</a:t>
            </a:r>
            <a:endParaRPr lang="id-ID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340768"/>
            <a:ext cx="648072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 smtClean="0"/>
              <a:t>Sering </a:t>
            </a:r>
            <a:r>
              <a:rPr lang="id-ID" sz="3200" dirty="0"/>
              <a:t>kali diukur berdasarkan </a:t>
            </a:r>
            <a:r>
              <a:rPr lang="id-ID" sz="3200" dirty="0" smtClean="0"/>
              <a:t>:</a:t>
            </a:r>
          </a:p>
          <a:p>
            <a:pPr marL="0" indent="0"/>
            <a:endParaRPr lang="id-ID" dirty="0"/>
          </a:p>
          <a:p>
            <a:pPr marL="814388" lvl="0"/>
            <a:r>
              <a:rPr lang="id-ID" sz="2800" dirty="0"/>
              <a:t>Aman (</a:t>
            </a:r>
            <a:r>
              <a:rPr lang="id-ID" sz="2800" i="1" dirty="0" smtClean="0">
                <a:solidFill>
                  <a:srgbClr val="FFC000"/>
                </a:solidFill>
              </a:rPr>
              <a:t>Security</a:t>
            </a:r>
            <a:r>
              <a:rPr lang="id-ID" sz="2800" dirty="0"/>
              <a:t>)</a:t>
            </a:r>
          </a:p>
          <a:p>
            <a:pPr marL="814388" lvl="0"/>
            <a:r>
              <a:rPr lang="id-ID" sz="2800" dirty="0"/>
              <a:t>Tepat Waktu (</a:t>
            </a:r>
            <a:r>
              <a:rPr lang="id-ID" sz="2800" i="1" dirty="0">
                <a:solidFill>
                  <a:srgbClr val="FFC000"/>
                </a:solidFill>
              </a:rPr>
              <a:t>Timeliness</a:t>
            </a:r>
            <a:r>
              <a:rPr lang="id-ID" sz="2800" dirty="0"/>
              <a:t>)</a:t>
            </a:r>
          </a:p>
          <a:p>
            <a:pPr marL="814388" lvl="0"/>
            <a:r>
              <a:rPr lang="id-ID" sz="2800" dirty="0"/>
              <a:t>Akurat (</a:t>
            </a:r>
            <a:r>
              <a:rPr lang="id-ID" sz="2800" i="1" dirty="0">
                <a:solidFill>
                  <a:srgbClr val="FFC000"/>
                </a:solidFill>
              </a:rPr>
              <a:t>Accurate</a:t>
            </a:r>
            <a:r>
              <a:rPr lang="id-ID" sz="2800" dirty="0"/>
              <a:t>)</a:t>
            </a:r>
          </a:p>
          <a:p>
            <a:pPr marL="814388" lvl="0"/>
            <a:r>
              <a:rPr lang="id-ID" sz="2800" dirty="0"/>
              <a:t>Terkait (</a:t>
            </a:r>
            <a:r>
              <a:rPr lang="id-ID" sz="2800" i="1" dirty="0">
                <a:solidFill>
                  <a:srgbClr val="FFC000"/>
                </a:solidFill>
              </a:rPr>
              <a:t>Relevance</a:t>
            </a:r>
            <a:r>
              <a:rPr lang="id-ID" sz="2800" dirty="0"/>
              <a:t>)</a:t>
            </a:r>
          </a:p>
          <a:p>
            <a:pPr marL="814388" lvl="0"/>
            <a:r>
              <a:rPr lang="id-ID" sz="2800" dirty="0"/>
              <a:t>Lengkap (</a:t>
            </a:r>
            <a:r>
              <a:rPr lang="id-ID" sz="2800" i="1" dirty="0">
                <a:solidFill>
                  <a:srgbClr val="FFC000"/>
                </a:solidFill>
              </a:rPr>
              <a:t>Completeness</a:t>
            </a:r>
            <a:r>
              <a:rPr lang="id-ID" sz="2800" dirty="0"/>
              <a:t>)</a:t>
            </a:r>
          </a:p>
          <a:p>
            <a:pPr marL="814388" lvl="0"/>
            <a:r>
              <a:rPr lang="id-ID" sz="2800" dirty="0"/>
              <a:t>Korektif (</a:t>
            </a:r>
            <a:r>
              <a:rPr lang="id-ID" sz="2800" i="1" dirty="0">
                <a:solidFill>
                  <a:srgbClr val="FFC000"/>
                </a:solidFill>
              </a:rPr>
              <a:t>Corectness</a:t>
            </a:r>
            <a:r>
              <a:rPr lang="id-ID" sz="2800" dirty="0"/>
              <a:t>)</a:t>
            </a:r>
          </a:p>
          <a:p>
            <a:pPr marL="814388" lvl="0"/>
            <a:r>
              <a:rPr lang="id-ID" sz="2800" dirty="0"/>
              <a:t>Jelas (</a:t>
            </a:r>
            <a:r>
              <a:rPr lang="id-ID" sz="2800" i="1" dirty="0">
                <a:solidFill>
                  <a:srgbClr val="FFC000"/>
                </a:solidFill>
              </a:rPr>
              <a:t>Clearly</a:t>
            </a:r>
            <a:r>
              <a:rPr lang="id-ID" sz="2800" dirty="0"/>
              <a:t>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6028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7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25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75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SISTEM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id-ID" sz="3200" dirty="0"/>
              <a:t>Sistem adalah </a:t>
            </a:r>
            <a:r>
              <a:rPr lang="id-ID" sz="3200" dirty="0">
                <a:solidFill>
                  <a:srgbClr val="FFC000"/>
                </a:solidFill>
              </a:rPr>
              <a:t>sekelompok elemen-elemen </a:t>
            </a:r>
            <a:r>
              <a:rPr lang="id-ID" sz="3200" dirty="0"/>
              <a:t>yang </a:t>
            </a:r>
            <a:r>
              <a:rPr lang="id-ID" sz="3200" dirty="0">
                <a:solidFill>
                  <a:srgbClr val="FFC000"/>
                </a:solidFill>
              </a:rPr>
              <a:t>terintegrasi</a:t>
            </a:r>
            <a:r>
              <a:rPr lang="id-ID" sz="3200" dirty="0"/>
              <a:t> dengan </a:t>
            </a:r>
            <a:r>
              <a:rPr lang="id-ID" sz="3200" dirty="0">
                <a:solidFill>
                  <a:srgbClr val="FFC000"/>
                </a:solidFill>
              </a:rPr>
              <a:t>maksud yang sama </a:t>
            </a:r>
            <a:r>
              <a:rPr lang="id-ID" sz="3200" dirty="0"/>
              <a:t>untuk mencapai </a:t>
            </a:r>
            <a:r>
              <a:rPr lang="id-ID" sz="3200" dirty="0">
                <a:solidFill>
                  <a:srgbClr val="FFC000"/>
                </a:solidFill>
              </a:rPr>
              <a:t>suatu </a:t>
            </a:r>
            <a:r>
              <a:rPr lang="id-ID" sz="3200" dirty="0" smtClean="0">
                <a:solidFill>
                  <a:srgbClr val="FFC000"/>
                </a:solidFill>
              </a:rPr>
              <a:t>tujuan</a:t>
            </a:r>
            <a:r>
              <a:rPr lang="id-ID" sz="3200" dirty="0" smtClean="0"/>
              <a:t>.</a:t>
            </a:r>
          </a:p>
          <a:p>
            <a:pPr algn="just">
              <a:spcBef>
                <a:spcPts val="1800"/>
              </a:spcBef>
            </a:pPr>
            <a:endParaRPr lang="id-ID" sz="3200" dirty="0" smtClean="0"/>
          </a:p>
          <a:p>
            <a:pPr algn="just">
              <a:spcBef>
                <a:spcPts val="1800"/>
              </a:spcBef>
            </a:pPr>
            <a:r>
              <a:rPr lang="id-ID" sz="3200" dirty="0"/>
              <a:t>Sistem </a:t>
            </a:r>
            <a:r>
              <a:rPr lang="id-ID" sz="3200" dirty="0" smtClean="0"/>
              <a:t>adalah </a:t>
            </a:r>
            <a:r>
              <a:rPr lang="id-ID" sz="3200" dirty="0">
                <a:solidFill>
                  <a:srgbClr val="FFC000"/>
                </a:solidFill>
              </a:rPr>
              <a:t>kumpulan elemen elemen </a:t>
            </a:r>
            <a:r>
              <a:rPr lang="id-ID" sz="3200" dirty="0" smtClean="0"/>
              <a:t>atau </a:t>
            </a:r>
            <a:r>
              <a:rPr lang="id-ID" sz="3200" dirty="0">
                <a:solidFill>
                  <a:srgbClr val="FFC000"/>
                </a:solidFill>
              </a:rPr>
              <a:t>komponen-komponen</a:t>
            </a:r>
            <a:r>
              <a:rPr lang="id-ID" sz="3200" dirty="0"/>
              <a:t> atau </a:t>
            </a:r>
            <a:r>
              <a:rPr lang="id-ID" sz="3200" dirty="0" smtClean="0">
                <a:solidFill>
                  <a:srgbClr val="FFC000"/>
                </a:solidFill>
              </a:rPr>
              <a:t>subsistem-subsistem</a:t>
            </a:r>
            <a:r>
              <a:rPr lang="id-ID" sz="3200" dirty="0" smtClean="0"/>
              <a:t> </a:t>
            </a:r>
            <a:r>
              <a:rPr lang="id-ID" sz="3200" dirty="0"/>
              <a:t>yang saling </a:t>
            </a:r>
            <a:r>
              <a:rPr lang="id-ID" sz="3200" dirty="0" smtClean="0"/>
              <a:t> </a:t>
            </a:r>
            <a:r>
              <a:rPr lang="id-ID" sz="3200" dirty="0" smtClean="0">
                <a:solidFill>
                  <a:srgbClr val="FFC000"/>
                </a:solidFill>
              </a:rPr>
              <a:t>berintegrasi</a:t>
            </a:r>
            <a:r>
              <a:rPr lang="id-ID" sz="3200" dirty="0" smtClean="0"/>
              <a:t> </a:t>
            </a:r>
            <a:r>
              <a:rPr lang="id-ID" sz="3200" dirty="0"/>
              <a:t>dan </a:t>
            </a:r>
            <a:r>
              <a:rPr lang="id-ID" sz="3200" dirty="0">
                <a:solidFill>
                  <a:srgbClr val="FFC000"/>
                </a:solidFill>
              </a:rPr>
              <a:t>berinteraksi</a:t>
            </a:r>
            <a:r>
              <a:rPr lang="id-ID" sz="3200" dirty="0"/>
              <a:t> untuk </a:t>
            </a:r>
            <a:r>
              <a:rPr lang="id-ID" sz="3200" dirty="0" smtClean="0"/>
              <a:t>mencapai </a:t>
            </a:r>
            <a:r>
              <a:rPr lang="id-ID" sz="3200" dirty="0">
                <a:solidFill>
                  <a:srgbClr val="FFC000"/>
                </a:solidFill>
              </a:rPr>
              <a:t>tujuan tertentu</a:t>
            </a:r>
            <a:r>
              <a:rPr lang="id-ID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92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SISTEM </a:t>
            </a:r>
            <a:r>
              <a:rPr lang="id-ID" sz="3600" dirty="0"/>
              <a:t>INFORMASI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31236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id-ID" sz="3200" dirty="0"/>
              <a:t>Sistem Informasi adalah </a:t>
            </a:r>
            <a:r>
              <a:rPr lang="id-ID" sz="3200" dirty="0">
                <a:solidFill>
                  <a:srgbClr val="FFC000"/>
                </a:solidFill>
              </a:rPr>
              <a:t>kombinasi</a:t>
            </a:r>
            <a:r>
              <a:rPr lang="id-ID" sz="3200" dirty="0"/>
              <a:t> </a:t>
            </a:r>
            <a:r>
              <a:rPr lang="id-ID" sz="3200" dirty="0" smtClean="0"/>
              <a:t>antara </a:t>
            </a:r>
            <a:r>
              <a:rPr lang="id-ID" sz="3200" dirty="0" smtClean="0">
                <a:solidFill>
                  <a:srgbClr val="FFC000"/>
                </a:solidFill>
              </a:rPr>
              <a:t>prosedur </a:t>
            </a:r>
            <a:r>
              <a:rPr lang="id-ID" sz="3200" dirty="0">
                <a:solidFill>
                  <a:srgbClr val="FFC000"/>
                </a:solidFill>
              </a:rPr>
              <a:t>kerja</a:t>
            </a:r>
            <a:r>
              <a:rPr lang="id-ID" sz="3200" dirty="0"/>
              <a:t>, </a:t>
            </a:r>
            <a:r>
              <a:rPr lang="id-ID" sz="3200" dirty="0">
                <a:solidFill>
                  <a:srgbClr val="FFC000"/>
                </a:solidFill>
              </a:rPr>
              <a:t>informasi</a:t>
            </a:r>
            <a:r>
              <a:rPr lang="id-ID" sz="3200" dirty="0"/>
              <a:t>, </a:t>
            </a:r>
            <a:r>
              <a:rPr lang="id-ID" sz="3200" dirty="0" smtClean="0">
                <a:solidFill>
                  <a:srgbClr val="FFC000"/>
                </a:solidFill>
              </a:rPr>
              <a:t>orang</a:t>
            </a:r>
            <a:r>
              <a:rPr lang="id-ID" sz="3200" dirty="0" smtClean="0"/>
              <a:t> dan </a:t>
            </a:r>
            <a:r>
              <a:rPr lang="id-ID" sz="3200" dirty="0" smtClean="0">
                <a:solidFill>
                  <a:srgbClr val="FFC000"/>
                </a:solidFill>
              </a:rPr>
              <a:t>teknologi </a:t>
            </a:r>
            <a:r>
              <a:rPr lang="id-ID" sz="3200" dirty="0">
                <a:solidFill>
                  <a:srgbClr val="FFC000"/>
                </a:solidFill>
              </a:rPr>
              <a:t>informasi </a:t>
            </a:r>
            <a:r>
              <a:rPr lang="id-ID" sz="3200" dirty="0"/>
              <a:t>yang </a:t>
            </a:r>
            <a:r>
              <a:rPr lang="id-ID" sz="3200" dirty="0" smtClean="0">
                <a:solidFill>
                  <a:srgbClr val="FFC000"/>
                </a:solidFill>
              </a:rPr>
              <a:t>diorganisasikan</a:t>
            </a:r>
            <a:r>
              <a:rPr lang="id-ID" sz="3200" dirty="0" smtClean="0"/>
              <a:t> untuk </a:t>
            </a:r>
            <a:r>
              <a:rPr lang="id-ID" sz="3200" dirty="0">
                <a:solidFill>
                  <a:srgbClr val="FFC000"/>
                </a:solidFill>
              </a:rPr>
              <a:t>mencapai tujuan</a:t>
            </a:r>
            <a:r>
              <a:rPr lang="id-ID" sz="3200" dirty="0"/>
              <a:t> dalam </a:t>
            </a:r>
            <a:r>
              <a:rPr lang="id-ID" sz="3200" dirty="0" smtClean="0"/>
              <a:t>sebuah organisasi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id-ID" dirty="0" smtClean="0"/>
              <a:t>(</a:t>
            </a:r>
            <a:r>
              <a:rPr lang="id-ID" dirty="0"/>
              <a:t>Alter, 1992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953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SISTEM </a:t>
            </a:r>
            <a:r>
              <a:rPr lang="id-ID" sz="3600" dirty="0"/>
              <a:t>INFORMASI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963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id-ID" sz="3200" dirty="0" smtClean="0"/>
              <a:t>Sistem </a:t>
            </a:r>
            <a:r>
              <a:rPr lang="id-ID" sz="3200" dirty="0"/>
              <a:t>informasi adalah </a:t>
            </a:r>
            <a:r>
              <a:rPr lang="id-ID" sz="3200" dirty="0" smtClean="0">
                <a:solidFill>
                  <a:srgbClr val="FFC000"/>
                </a:solidFill>
              </a:rPr>
              <a:t>kumpulan perangkat </a:t>
            </a:r>
            <a:r>
              <a:rPr lang="id-ID" sz="3200" dirty="0">
                <a:solidFill>
                  <a:srgbClr val="FFC000"/>
                </a:solidFill>
              </a:rPr>
              <a:t>keras</a:t>
            </a:r>
            <a:r>
              <a:rPr lang="id-ID" sz="3200" dirty="0"/>
              <a:t> dan </a:t>
            </a:r>
            <a:r>
              <a:rPr lang="id-ID" sz="3200" dirty="0">
                <a:solidFill>
                  <a:srgbClr val="FFC000"/>
                </a:solidFill>
              </a:rPr>
              <a:t>perangkat lunak </a:t>
            </a:r>
            <a:r>
              <a:rPr lang="id-ID" sz="3200" dirty="0" smtClean="0"/>
              <a:t>yang dirancang </a:t>
            </a:r>
            <a:r>
              <a:rPr lang="id-ID" sz="3200" dirty="0"/>
              <a:t>untuk </a:t>
            </a:r>
            <a:r>
              <a:rPr lang="id-ID" sz="3200" dirty="0">
                <a:solidFill>
                  <a:srgbClr val="FFC000"/>
                </a:solidFill>
              </a:rPr>
              <a:t>mentransformasikan data </a:t>
            </a:r>
            <a:r>
              <a:rPr lang="id-ID" sz="3200" dirty="0" smtClean="0"/>
              <a:t>ke </a:t>
            </a:r>
            <a:r>
              <a:rPr lang="id-ID" sz="3200" dirty="0"/>
              <a:t>dalam bentuk informasi yang </a:t>
            </a:r>
            <a:r>
              <a:rPr lang="id-ID" sz="3200" dirty="0" smtClean="0"/>
              <a:t>berguna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id-ID" dirty="0" smtClean="0"/>
              <a:t>(Bodnar </a:t>
            </a:r>
            <a:r>
              <a:rPr lang="id-ID" dirty="0"/>
              <a:t>dan Hopwood 1993)</a:t>
            </a:r>
          </a:p>
        </p:txBody>
      </p:sp>
    </p:spTree>
    <p:extLst>
      <p:ext uri="{BB962C8B-B14F-4D97-AF65-F5344CB8AC3E}">
        <p14:creationId xmlns:p14="http://schemas.microsoft.com/office/powerpoint/2010/main" val="258560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SISTEM </a:t>
            </a:r>
            <a:r>
              <a:rPr lang="id-ID" sz="3600" dirty="0"/>
              <a:t>INFORMASI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id-ID" sz="3200" dirty="0"/>
              <a:t>Sistem mempunyai </a:t>
            </a:r>
            <a:r>
              <a:rPr lang="id-ID" sz="3200" dirty="0">
                <a:solidFill>
                  <a:srgbClr val="FFC000"/>
                </a:solidFill>
              </a:rPr>
              <a:t>karakteristik</a:t>
            </a:r>
            <a:r>
              <a:rPr lang="id-ID" sz="3200" dirty="0"/>
              <a:t> </a:t>
            </a:r>
            <a:r>
              <a:rPr lang="id-ID" sz="3200" dirty="0" smtClean="0"/>
              <a:t>atau </a:t>
            </a:r>
            <a:r>
              <a:rPr lang="id-ID" sz="3200" dirty="0"/>
              <a:t>sifat-sifat </a:t>
            </a:r>
            <a:r>
              <a:rPr lang="id-ID" sz="3200" dirty="0" smtClean="0"/>
              <a:t>tertentu, seperti :</a:t>
            </a:r>
          </a:p>
          <a:p>
            <a:pPr marL="1160463" lvl="1" indent="-703263"/>
            <a:r>
              <a:rPr lang="id-ID" sz="2800" dirty="0" smtClean="0"/>
              <a:t>elemen-elemen  </a:t>
            </a:r>
            <a:r>
              <a:rPr lang="id-ID" sz="2800" i="1" dirty="0" smtClean="0">
                <a:solidFill>
                  <a:srgbClr val="FFC000"/>
                </a:solidFill>
              </a:rPr>
              <a:t>(elements)</a:t>
            </a:r>
          </a:p>
          <a:p>
            <a:pPr marL="1160463" lvl="1" indent="-703263"/>
            <a:r>
              <a:rPr lang="id-ID" sz="2800" dirty="0" smtClean="0"/>
              <a:t>batasan sistem  </a:t>
            </a:r>
            <a:r>
              <a:rPr lang="id-ID" sz="2800" i="1" dirty="0" smtClean="0">
                <a:solidFill>
                  <a:srgbClr val="FFC000"/>
                </a:solidFill>
              </a:rPr>
              <a:t>(boundary)</a:t>
            </a:r>
          </a:p>
          <a:p>
            <a:pPr marL="1160463" lvl="1" indent="-703263"/>
            <a:r>
              <a:rPr lang="id-ID" sz="2800" dirty="0" smtClean="0"/>
              <a:t>lingkungan sistem  </a:t>
            </a:r>
            <a:r>
              <a:rPr lang="id-ID" sz="2800" i="1" dirty="0" smtClean="0">
                <a:solidFill>
                  <a:srgbClr val="FFC000"/>
                </a:solidFill>
              </a:rPr>
              <a:t>(environments)</a:t>
            </a:r>
          </a:p>
          <a:p>
            <a:pPr marL="1160463" lvl="1" indent="-703263"/>
            <a:r>
              <a:rPr lang="id-ID" sz="2800" dirty="0" smtClean="0"/>
              <a:t>penghubung  </a:t>
            </a:r>
            <a:r>
              <a:rPr lang="id-ID" sz="2800" i="1" dirty="0" smtClean="0">
                <a:solidFill>
                  <a:srgbClr val="FFC000"/>
                </a:solidFill>
              </a:rPr>
              <a:t>(interface)</a:t>
            </a:r>
          </a:p>
          <a:p>
            <a:pPr marL="1160463" lvl="1" indent="-703263"/>
            <a:r>
              <a:rPr lang="id-ID" sz="2800" dirty="0" smtClean="0"/>
              <a:t>masukan  </a:t>
            </a:r>
            <a:r>
              <a:rPr lang="id-ID" sz="2800" i="1" dirty="0" smtClean="0">
                <a:solidFill>
                  <a:srgbClr val="FFC000"/>
                </a:solidFill>
              </a:rPr>
              <a:t>(input)</a:t>
            </a:r>
          </a:p>
          <a:p>
            <a:pPr marL="1160463" lvl="1" indent="-703263"/>
            <a:r>
              <a:rPr lang="id-ID" sz="2800" dirty="0" smtClean="0"/>
              <a:t>pengolahan  </a:t>
            </a:r>
            <a:r>
              <a:rPr lang="id-ID" sz="2800" i="1" dirty="0" smtClean="0">
                <a:solidFill>
                  <a:srgbClr val="FFC000"/>
                </a:solidFill>
              </a:rPr>
              <a:t>(process)</a:t>
            </a:r>
          </a:p>
          <a:p>
            <a:pPr marL="1160463" lvl="1" indent="-703263"/>
            <a:r>
              <a:rPr lang="id-ID" sz="2800" dirty="0" smtClean="0"/>
              <a:t>keluaran  </a:t>
            </a:r>
            <a:r>
              <a:rPr lang="id-ID" sz="2800" i="1" dirty="0" smtClean="0">
                <a:solidFill>
                  <a:srgbClr val="FFC000"/>
                </a:solidFill>
              </a:rPr>
              <a:t>(output)</a:t>
            </a:r>
          </a:p>
          <a:p>
            <a:pPr marL="1160463" lvl="1" indent="-703263"/>
            <a:r>
              <a:rPr lang="id-ID" sz="2800" dirty="0" smtClean="0"/>
              <a:t>tujuan  </a:t>
            </a:r>
            <a:r>
              <a:rPr lang="id-ID" sz="2800" i="1" dirty="0" smtClean="0">
                <a:solidFill>
                  <a:srgbClr val="FFC000"/>
                </a:solidFill>
              </a:rPr>
              <a:t>(goals)</a:t>
            </a:r>
            <a:endParaRPr lang="id-ID" sz="28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KOMPONEN SISTEM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id-ID" sz="3200" dirty="0" smtClean="0">
                <a:solidFill>
                  <a:srgbClr val="FFC000"/>
                </a:solidFill>
              </a:rPr>
              <a:t>Hardware</a:t>
            </a:r>
            <a:endParaRPr lang="id-ID" sz="4000" dirty="0" smtClean="0">
              <a:solidFill>
                <a:srgbClr val="FFC000"/>
              </a:solidFill>
            </a:endParaRPr>
          </a:p>
          <a:p>
            <a:pPr marL="987425" lvl="1" indent="-530225">
              <a:spcBef>
                <a:spcPts val="1800"/>
              </a:spcBef>
            </a:pPr>
            <a:r>
              <a:rPr lang="id-ID" sz="2800" dirty="0" smtClean="0"/>
              <a:t>CPU</a:t>
            </a:r>
            <a:r>
              <a:rPr lang="id-ID" sz="2800" dirty="0"/>
              <a:t>, Storage, perangkat Input/Output, Terminal untuk  </a:t>
            </a:r>
            <a:r>
              <a:rPr lang="id-ID" sz="2800" dirty="0" smtClean="0"/>
              <a:t>interaksi</a:t>
            </a:r>
            <a:r>
              <a:rPr lang="id-ID" sz="2800" dirty="0"/>
              <a:t>, Media komunikasi data </a:t>
            </a:r>
          </a:p>
          <a:p>
            <a:pPr>
              <a:spcBef>
                <a:spcPts val="1800"/>
              </a:spcBef>
            </a:pPr>
            <a:r>
              <a:rPr lang="id-ID" sz="3200" dirty="0" smtClean="0">
                <a:solidFill>
                  <a:srgbClr val="FFC000"/>
                </a:solidFill>
              </a:rPr>
              <a:t>Software</a:t>
            </a:r>
          </a:p>
          <a:p>
            <a:pPr marL="987425" lvl="1" indent="-530225">
              <a:spcBef>
                <a:spcPts val="600"/>
              </a:spcBef>
            </a:pPr>
            <a:r>
              <a:rPr lang="id-ID" sz="2800" dirty="0" smtClean="0"/>
              <a:t>perangkat </a:t>
            </a:r>
            <a:r>
              <a:rPr lang="id-ID" sz="2800" dirty="0"/>
              <a:t>lunak sistem (sistem operasi dan </a:t>
            </a:r>
            <a:r>
              <a:rPr lang="id-ID" sz="2800" dirty="0" smtClean="0"/>
              <a:t>utilitinya)</a:t>
            </a:r>
          </a:p>
          <a:p>
            <a:pPr marL="987425" lvl="1" indent="-530225">
              <a:spcBef>
                <a:spcPts val="600"/>
              </a:spcBef>
            </a:pPr>
            <a:r>
              <a:rPr lang="id-ID" sz="2800" dirty="0" smtClean="0"/>
              <a:t>perangkat </a:t>
            </a:r>
            <a:r>
              <a:rPr lang="id-ID" sz="2800" dirty="0"/>
              <a:t>lunak umum aplikasi (bahasa </a:t>
            </a:r>
            <a:r>
              <a:rPr lang="id-ID" sz="2800" dirty="0" smtClean="0"/>
              <a:t>pemrograman)</a:t>
            </a:r>
          </a:p>
          <a:p>
            <a:pPr marL="987425" lvl="1" indent="-530225">
              <a:spcBef>
                <a:spcPts val="600"/>
              </a:spcBef>
            </a:pPr>
            <a:r>
              <a:rPr lang="id-ID" sz="2800" dirty="0" smtClean="0"/>
              <a:t>perangkat </a:t>
            </a:r>
            <a:r>
              <a:rPr lang="id-ID" sz="2800" dirty="0"/>
              <a:t>lunak </a:t>
            </a:r>
            <a:r>
              <a:rPr lang="id-ID" sz="2800" dirty="0" smtClean="0"/>
              <a:t>aplikasi (</a:t>
            </a:r>
            <a:r>
              <a:rPr lang="id-ID" sz="2800" dirty="0"/>
              <a:t>aplikasi akuntansi dll). </a:t>
            </a:r>
          </a:p>
        </p:txBody>
      </p:sp>
    </p:spTree>
    <p:extLst>
      <p:ext uri="{BB962C8B-B14F-4D97-AF65-F5344CB8AC3E}">
        <p14:creationId xmlns:p14="http://schemas.microsoft.com/office/powerpoint/2010/main" val="215295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id-ID" sz="3600" dirty="0" smtClean="0"/>
              <a:t>Data </a:t>
            </a:r>
            <a:r>
              <a:rPr lang="id-ID" sz="3600" dirty="0"/>
              <a:t>adalah </a:t>
            </a:r>
            <a:r>
              <a:rPr lang="id-ID" sz="3600" dirty="0">
                <a:solidFill>
                  <a:srgbClr val="FFC000"/>
                </a:solidFill>
              </a:rPr>
              <a:t>deskripsi</a:t>
            </a:r>
            <a:r>
              <a:rPr lang="id-ID" sz="3600" dirty="0"/>
              <a:t> tentang benda, kejadian, aktivitas dan transaksi, yang </a:t>
            </a:r>
            <a:r>
              <a:rPr lang="id-ID" sz="3600" dirty="0">
                <a:solidFill>
                  <a:srgbClr val="FFC000"/>
                </a:solidFill>
              </a:rPr>
              <a:t>tidak mempunyai makna </a:t>
            </a:r>
            <a:r>
              <a:rPr lang="id-ID" sz="3600" dirty="0"/>
              <a:t>atau </a:t>
            </a:r>
            <a:r>
              <a:rPr lang="id-ID" sz="3600" dirty="0">
                <a:solidFill>
                  <a:srgbClr val="FFC000"/>
                </a:solidFill>
              </a:rPr>
              <a:t>tidak berpengaruh </a:t>
            </a:r>
            <a:r>
              <a:rPr lang="id-ID" sz="3600" dirty="0"/>
              <a:t>secara langsung kepada pemakai</a:t>
            </a:r>
            <a:r>
              <a:rPr lang="id-ID" sz="3600" dirty="0" smtClean="0"/>
              <a:t>.</a:t>
            </a:r>
          </a:p>
          <a:p>
            <a:pPr marL="0" indent="0" algn="ctr">
              <a:spcBef>
                <a:spcPts val="1200"/>
              </a:spcBef>
              <a:buNone/>
            </a:pP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45924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KOMPONEN SISTEM INFORMASI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id-ID" sz="3200" dirty="0" smtClean="0">
                <a:solidFill>
                  <a:srgbClr val="FFC000"/>
                </a:solidFill>
              </a:rPr>
              <a:t>Database </a:t>
            </a:r>
            <a:r>
              <a:rPr lang="id-ID" sz="3200" dirty="0" smtClean="0">
                <a:solidFill>
                  <a:schemeClr val="tx1"/>
                </a:solidFill>
              </a:rPr>
              <a:t>:</a:t>
            </a:r>
            <a:r>
              <a:rPr lang="id-ID" sz="3200" dirty="0" smtClean="0">
                <a:solidFill>
                  <a:srgbClr val="FFC000"/>
                </a:solidFill>
              </a:rPr>
              <a:t> </a:t>
            </a:r>
            <a:r>
              <a:rPr lang="id-ID" sz="2800" dirty="0" smtClean="0"/>
              <a:t>penyimpanan </a:t>
            </a:r>
            <a:r>
              <a:rPr lang="id-ID" sz="2800" dirty="0"/>
              <a:t>data pada media penyimpan komputer. </a:t>
            </a:r>
          </a:p>
          <a:p>
            <a:pPr>
              <a:spcBef>
                <a:spcPts val="1800"/>
              </a:spcBef>
            </a:pPr>
            <a:r>
              <a:rPr lang="id-ID" sz="3200" dirty="0" smtClean="0">
                <a:solidFill>
                  <a:srgbClr val="FFC000"/>
                </a:solidFill>
              </a:rPr>
              <a:t>Prosedur</a:t>
            </a:r>
            <a:r>
              <a:rPr lang="id-ID" dirty="0"/>
              <a:t>: </a:t>
            </a:r>
            <a:r>
              <a:rPr lang="id-ID" sz="2800" dirty="0"/>
              <a:t>langkah-langkah penggunaan sistem </a:t>
            </a:r>
          </a:p>
          <a:p>
            <a:pPr>
              <a:spcBef>
                <a:spcPts val="1800"/>
              </a:spcBef>
            </a:pPr>
            <a:r>
              <a:rPr lang="id-ID" sz="3200" dirty="0" smtClean="0">
                <a:solidFill>
                  <a:srgbClr val="FFC000"/>
                </a:solidFill>
              </a:rPr>
              <a:t>People</a:t>
            </a:r>
            <a:r>
              <a:rPr lang="id-ID" sz="3200" dirty="0" smtClean="0"/>
              <a:t>: </a:t>
            </a:r>
            <a:r>
              <a:rPr lang="id-ID" sz="2800" dirty="0" smtClean="0"/>
              <a:t>untuk </a:t>
            </a:r>
            <a:r>
              <a:rPr lang="id-ID" sz="2800" dirty="0"/>
              <a:t>pengelolaan operasi </a:t>
            </a:r>
            <a:r>
              <a:rPr lang="id-ID" sz="2800" dirty="0" smtClean="0"/>
              <a:t>, </a:t>
            </a:r>
            <a:r>
              <a:rPr lang="id-ID" sz="2800" dirty="0"/>
              <a:t>meliputi: </a:t>
            </a:r>
          </a:p>
          <a:p>
            <a:pPr marL="1076325" lvl="1" indent="-619125">
              <a:spcBef>
                <a:spcPts val="600"/>
              </a:spcBef>
            </a:pPr>
            <a:r>
              <a:rPr lang="id-ID" sz="2400" dirty="0" smtClean="0"/>
              <a:t>Clerical </a:t>
            </a:r>
            <a:r>
              <a:rPr lang="id-ID" sz="2400" dirty="0"/>
              <a:t>Personnel </a:t>
            </a:r>
            <a:endParaRPr lang="id-ID" sz="2400" dirty="0" smtClean="0"/>
          </a:p>
          <a:p>
            <a:pPr marL="1076325" lvl="1" indent="-619125">
              <a:spcBef>
                <a:spcPts val="600"/>
              </a:spcBef>
            </a:pPr>
            <a:r>
              <a:rPr lang="id-ID" sz="2400" dirty="0" smtClean="0"/>
              <a:t>First </a:t>
            </a:r>
            <a:r>
              <a:rPr lang="id-ID" sz="2400" dirty="0"/>
              <a:t>level </a:t>
            </a:r>
            <a:r>
              <a:rPr lang="id-ID" sz="2400" dirty="0" smtClean="0"/>
              <a:t>manager</a:t>
            </a:r>
          </a:p>
          <a:p>
            <a:pPr marL="1076325" lvl="1" indent="-619125">
              <a:spcBef>
                <a:spcPts val="600"/>
              </a:spcBef>
            </a:pPr>
            <a:r>
              <a:rPr lang="id-ID" sz="2400" dirty="0" smtClean="0"/>
              <a:t>Staff </a:t>
            </a:r>
            <a:r>
              <a:rPr lang="id-ID" sz="2400" dirty="0"/>
              <a:t>specialist </a:t>
            </a:r>
            <a:endParaRPr lang="id-ID" sz="2400" dirty="0" smtClean="0"/>
          </a:p>
          <a:p>
            <a:pPr marL="1076325" lvl="1" indent="-619125">
              <a:spcBef>
                <a:spcPts val="600"/>
              </a:spcBef>
            </a:pPr>
            <a:r>
              <a:rPr lang="id-ID" sz="2400" dirty="0" smtClean="0"/>
              <a:t>Management. 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4782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08720"/>
            <a:ext cx="5904655" cy="5053225"/>
          </a:xfrm>
        </p:spPr>
      </p:pic>
    </p:spTree>
    <p:extLst>
      <p:ext uri="{BB962C8B-B14F-4D97-AF65-F5344CB8AC3E}">
        <p14:creationId xmlns:p14="http://schemas.microsoft.com/office/powerpoint/2010/main" val="88179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BUSINESS INFORMATION SYSTEMS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id-ID" sz="2800" dirty="0"/>
              <a:t>Contoh pengaruh </a:t>
            </a:r>
            <a:r>
              <a:rPr lang="id-ID" sz="2800" dirty="0" smtClean="0"/>
              <a:t>TI dalam </a:t>
            </a:r>
            <a:r>
              <a:rPr lang="id-ID" sz="2800" dirty="0"/>
              <a:t>proses </a:t>
            </a:r>
            <a:r>
              <a:rPr lang="id-ID" sz="2800" dirty="0" smtClean="0"/>
              <a:t>bisnis:</a:t>
            </a:r>
          </a:p>
          <a:p>
            <a:pPr>
              <a:spcBef>
                <a:spcPts val="1800"/>
              </a:spcBef>
            </a:pPr>
            <a:endParaRPr lang="id-ID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10494"/>
              </p:ext>
            </p:extLst>
          </p:nvPr>
        </p:nvGraphicFramePr>
        <p:xfrm>
          <a:off x="251520" y="1988840"/>
          <a:ext cx="8640960" cy="4302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80320"/>
                <a:gridCol w="2448272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Aturan lama 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Teknologi informasi 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chemeClr val="bg1"/>
                          </a:solidFill>
                        </a:rPr>
                        <a:t>Aturan baru </a:t>
                      </a:r>
                      <a:endParaRPr lang="id-ID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Manajer membuat semua Keputusan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Perangkat pendukung keputusan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Pembuatan keputusan mjd</a:t>
                      </a:r>
                      <a:r>
                        <a:rPr lang="id-ID" sz="1800" baseline="0" dirty="0" smtClean="0"/>
                        <a:t> </a:t>
                      </a:r>
                      <a:r>
                        <a:rPr lang="id-ID" sz="1800" dirty="0" smtClean="0"/>
                        <a:t>pekerjaan dari setiap orang</a:t>
                      </a:r>
                      <a:endParaRPr lang="id-ID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Hanya pakar yg dpt melakukan pekerjaan kompleks 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Sistem Pakar (Expert System) 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Orang awam dpt melakukan pekerjaan seorang pakar</a:t>
                      </a:r>
                      <a:endParaRPr lang="id-ID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id-ID" sz="1800" dirty="0" smtClean="0"/>
                        <a:t>Informasi hanya dpt muncul pd satu tempat pada satu saat 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Berbagi basis data </a:t>
                      </a:r>
                    </a:p>
                    <a:p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id-ID" sz="1800" dirty="0" smtClean="0"/>
                        <a:t>Informasi dpt muncul di banyak tempat secara serentak</a:t>
                      </a:r>
                      <a:endParaRPr lang="id-ID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id-ID" sz="1800" dirty="0" smtClean="0"/>
                        <a:t>Petugas lapangan perlu tempat yang digunakan untuk menerima, menyimpan, mengambil</a:t>
                      </a:r>
                      <a:r>
                        <a:rPr lang="id-ID" sz="1800" baseline="0" dirty="0" smtClean="0"/>
                        <a:t> &amp; </a:t>
                      </a:r>
                      <a:r>
                        <a:rPr lang="id-ID" sz="1800" dirty="0" smtClean="0"/>
                        <a:t>mengirimkan informasi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Komunikasi data tanpa kabel dan komputer portabel</a:t>
                      </a:r>
                    </a:p>
                    <a:p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id-ID" sz="1800" dirty="0" smtClean="0"/>
                        <a:t>Petugas lapangan dapat mengirim dan menerima informasi kapan saja</a:t>
                      </a:r>
                      <a:endParaRPr lang="id-ID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9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BUSINESS INFORMATION SYSTEMS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id-ID" sz="3200" dirty="0"/>
              <a:t>Kemampuan sistem </a:t>
            </a:r>
            <a:r>
              <a:rPr lang="id-ID" sz="3200" dirty="0" smtClean="0"/>
              <a:t>informasi mendukung </a:t>
            </a:r>
            <a:r>
              <a:rPr lang="id-ID" sz="3200" dirty="0"/>
              <a:t>sasaran bisnis :</a:t>
            </a:r>
          </a:p>
          <a:p>
            <a:pPr marL="1077913" lvl="1" indent="-620713">
              <a:spcBef>
                <a:spcPts val="1800"/>
              </a:spcBef>
            </a:pPr>
            <a:r>
              <a:rPr lang="id-ID" sz="2800" dirty="0" smtClean="0"/>
              <a:t>Peningkatan produktifitas</a:t>
            </a:r>
            <a:endParaRPr lang="id-ID" sz="2800" dirty="0"/>
          </a:p>
          <a:p>
            <a:pPr marL="1077913" lvl="1" indent="-620713">
              <a:spcBef>
                <a:spcPts val="1800"/>
              </a:spcBef>
            </a:pPr>
            <a:r>
              <a:rPr lang="id-ID" sz="2800" dirty="0" smtClean="0"/>
              <a:t>Pengurangan </a:t>
            </a:r>
            <a:r>
              <a:rPr lang="id-ID" sz="2800" dirty="0"/>
              <a:t>biaya</a:t>
            </a:r>
          </a:p>
          <a:p>
            <a:pPr marL="1077913" lvl="1" indent="-620713">
              <a:spcBef>
                <a:spcPts val="1800"/>
              </a:spcBef>
            </a:pPr>
            <a:r>
              <a:rPr lang="id-ID" sz="2800" dirty="0" smtClean="0"/>
              <a:t>Peningkatan </a:t>
            </a:r>
            <a:r>
              <a:rPr lang="id-ID" sz="2800" dirty="0"/>
              <a:t>pengambilan </a:t>
            </a:r>
            <a:r>
              <a:rPr lang="id-ID" sz="2800" dirty="0" smtClean="0"/>
              <a:t>keputusan </a:t>
            </a:r>
            <a:endParaRPr lang="id-ID" sz="2800" dirty="0"/>
          </a:p>
          <a:p>
            <a:pPr marL="1077913" lvl="1" indent="-620713">
              <a:spcBef>
                <a:spcPts val="1800"/>
              </a:spcBef>
            </a:pPr>
            <a:r>
              <a:rPr lang="id-ID" sz="2800" dirty="0" smtClean="0"/>
              <a:t>Peningkatan </a:t>
            </a:r>
            <a:r>
              <a:rPr lang="id-ID" sz="2800" dirty="0"/>
              <a:t>layanan ke pelanggan</a:t>
            </a:r>
          </a:p>
          <a:p>
            <a:pPr marL="1077913" lvl="1" indent="-620713">
              <a:spcBef>
                <a:spcPts val="1800"/>
              </a:spcBef>
            </a:pPr>
            <a:r>
              <a:rPr lang="id-ID" sz="2800" dirty="0" smtClean="0"/>
              <a:t>Pengembangan aplikasi-aplikasi strategis </a:t>
            </a:r>
            <a:r>
              <a:rPr lang="id-ID" sz="2800" dirty="0"/>
              <a:t>yang baru</a:t>
            </a:r>
          </a:p>
        </p:txBody>
      </p:sp>
    </p:spTree>
    <p:extLst>
      <p:ext uri="{BB962C8B-B14F-4D97-AF65-F5344CB8AC3E}">
        <p14:creationId xmlns:p14="http://schemas.microsoft.com/office/powerpoint/2010/main" val="319647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BUSINESS INFORMATION SYSTEMS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id-ID" sz="3200" dirty="0" smtClean="0"/>
              <a:t>Contoh Sistem Informasi:</a:t>
            </a:r>
          </a:p>
          <a:p>
            <a:pPr marL="0" indent="0">
              <a:spcBef>
                <a:spcPts val="1800"/>
              </a:spcBef>
              <a:buNone/>
            </a:pPr>
            <a:endParaRPr lang="id-ID" sz="1000" dirty="0" smtClean="0"/>
          </a:p>
          <a:p>
            <a:pPr marL="533400">
              <a:spcBef>
                <a:spcPts val="1200"/>
              </a:spcBef>
            </a:pPr>
            <a:r>
              <a:rPr lang="id-ID" dirty="0" smtClean="0"/>
              <a:t>Sistem </a:t>
            </a:r>
            <a:r>
              <a:rPr lang="id-ID" dirty="0"/>
              <a:t>Informasi Manajemen </a:t>
            </a:r>
            <a:r>
              <a:rPr lang="id-ID" i="1" dirty="0">
                <a:solidFill>
                  <a:srgbClr val="FFC000"/>
                </a:solidFill>
              </a:rPr>
              <a:t>(Management </a:t>
            </a:r>
            <a:r>
              <a:rPr lang="id-ID" i="1" dirty="0" smtClean="0">
                <a:solidFill>
                  <a:srgbClr val="FFC000"/>
                </a:solidFill>
              </a:rPr>
              <a:t>Information </a:t>
            </a:r>
            <a:r>
              <a:rPr lang="id-ID" i="1" dirty="0">
                <a:solidFill>
                  <a:srgbClr val="FFC000"/>
                </a:solidFill>
              </a:rPr>
              <a:t>System) </a:t>
            </a:r>
            <a:endParaRPr lang="id-ID" i="1" dirty="0" smtClean="0">
              <a:solidFill>
                <a:srgbClr val="FFC000"/>
              </a:solidFill>
            </a:endParaRPr>
          </a:p>
          <a:p>
            <a:pPr marL="533400">
              <a:spcBef>
                <a:spcPts val="1200"/>
              </a:spcBef>
            </a:pPr>
            <a:r>
              <a:rPr lang="id-ID" dirty="0" smtClean="0"/>
              <a:t>Sistem </a:t>
            </a:r>
            <a:r>
              <a:rPr lang="id-ID" dirty="0"/>
              <a:t>Pendukung Keputusan </a:t>
            </a:r>
            <a:r>
              <a:rPr lang="id-ID" i="1" dirty="0">
                <a:solidFill>
                  <a:srgbClr val="FFC000"/>
                </a:solidFill>
              </a:rPr>
              <a:t>(Decision Support </a:t>
            </a:r>
            <a:r>
              <a:rPr lang="id-ID" i="1" dirty="0" smtClean="0">
                <a:solidFill>
                  <a:srgbClr val="FFC000"/>
                </a:solidFill>
              </a:rPr>
              <a:t>System)</a:t>
            </a:r>
          </a:p>
          <a:p>
            <a:pPr marL="533400">
              <a:spcBef>
                <a:spcPts val="1200"/>
              </a:spcBef>
            </a:pPr>
            <a:r>
              <a:rPr lang="id-ID" dirty="0" smtClean="0"/>
              <a:t>Sistem </a:t>
            </a:r>
            <a:r>
              <a:rPr lang="id-ID" dirty="0"/>
              <a:t>Informasi Eksekutif </a:t>
            </a:r>
            <a:r>
              <a:rPr lang="id-ID" i="1" dirty="0">
                <a:solidFill>
                  <a:srgbClr val="FFC000"/>
                </a:solidFill>
              </a:rPr>
              <a:t>(Executive Information </a:t>
            </a:r>
            <a:r>
              <a:rPr lang="id-ID" i="1" dirty="0" smtClean="0">
                <a:solidFill>
                  <a:srgbClr val="FFC000"/>
                </a:solidFill>
              </a:rPr>
              <a:t>System)</a:t>
            </a:r>
          </a:p>
          <a:p>
            <a:pPr marL="533400">
              <a:spcBef>
                <a:spcPts val="1200"/>
              </a:spcBef>
            </a:pPr>
            <a:r>
              <a:rPr lang="id-ID" dirty="0" smtClean="0"/>
              <a:t>Sistem </a:t>
            </a:r>
            <a:r>
              <a:rPr lang="id-ID" dirty="0"/>
              <a:t>Otomasi Perkantoran </a:t>
            </a:r>
            <a:r>
              <a:rPr lang="id-ID" i="1" dirty="0">
                <a:solidFill>
                  <a:srgbClr val="FFC000"/>
                </a:solidFill>
              </a:rPr>
              <a:t>(Office </a:t>
            </a:r>
            <a:r>
              <a:rPr lang="id-ID" i="1" dirty="0" smtClean="0">
                <a:solidFill>
                  <a:srgbClr val="FFC000"/>
                </a:solidFill>
              </a:rPr>
              <a:t>Automation System)</a:t>
            </a:r>
          </a:p>
          <a:p>
            <a:pPr marL="533400">
              <a:spcBef>
                <a:spcPts val="1200"/>
              </a:spcBef>
            </a:pPr>
            <a:r>
              <a:rPr lang="id-ID" dirty="0" smtClean="0"/>
              <a:t>Sistem </a:t>
            </a:r>
            <a:r>
              <a:rPr lang="id-ID" dirty="0"/>
              <a:t>Pendukung Pakar </a:t>
            </a:r>
            <a:r>
              <a:rPr lang="id-ID" i="1" dirty="0">
                <a:solidFill>
                  <a:srgbClr val="FFC000"/>
                </a:solidFill>
              </a:rPr>
              <a:t>(Expert Support </a:t>
            </a:r>
            <a:r>
              <a:rPr lang="id-ID" i="1" dirty="0" smtClean="0">
                <a:solidFill>
                  <a:srgbClr val="FFC000"/>
                </a:solidFill>
              </a:rPr>
              <a:t>System)</a:t>
            </a:r>
          </a:p>
          <a:p>
            <a:pPr marL="533400">
              <a:spcBef>
                <a:spcPts val="1200"/>
              </a:spcBef>
            </a:pPr>
            <a:r>
              <a:rPr lang="id-ID" dirty="0" smtClean="0"/>
              <a:t>Sistem </a:t>
            </a:r>
            <a:r>
              <a:rPr lang="id-ID" dirty="0"/>
              <a:t>Proses Transaksi </a:t>
            </a:r>
            <a:r>
              <a:rPr lang="id-ID" i="1" dirty="0">
                <a:solidFill>
                  <a:srgbClr val="FFC000"/>
                </a:solidFill>
              </a:rPr>
              <a:t>(Transaction Processing </a:t>
            </a:r>
            <a:r>
              <a:rPr lang="id-ID" i="1" dirty="0" smtClean="0">
                <a:solidFill>
                  <a:srgbClr val="FFC000"/>
                </a:solidFill>
              </a:rPr>
              <a:t>System</a:t>
            </a:r>
            <a:r>
              <a:rPr lang="id-ID" i="1" dirty="0">
                <a:solidFill>
                  <a:srgbClr val="FFC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94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BUSINESS INFORMATION SYSTEMS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id-ID" sz="3200" dirty="0"/>
              <a:t>Contoh pengembangan bentuk </a:t>
            </a:r>
            <a:r>
              <a:rPr lang="id-ID" sz="3200" dirty="0" smtClean="0"/>
              <a:t>SI :</a:t>
            </a:r>
          </a:p>
          <a:p>
            <a:pPr marL="0" indent="0">
              <a:spcBef>
                <a:spcPts val="1800"/>
              </a:spcBef>
              <a:buNone/>
            </a:pPr>
            <a:endParaRPr lang="id-ID" sz="1000" dirty="0"/>
          </a:p>
          <a:p>
            <a:pPr marL="723900" indent="-450850">
              <a:spcBef>
                <a:spcPts val="600"/>
              </a:spcBef>
            </a:pPr>
            <a:r>
              <a:rPr lang="id-ID" sz="2800" dirty="0" smtClean="0"/>
              <a:t>Sistem </a:t>
            </a:r>
            <a:r>
              <a:rPr lang="id-ID" sz="2800" dirty="0"/>
              <a:t>Informasi Geografis </a:t>
            </a:r>
            <a:r>
              <a:rPr lang="id-ID" sz="2800" i="1" dirty="0">
                <a:solidFill>
                  <a:srgbClr val="FFC000"/>
                </a:solidFill>
              </a:rPr>
              <a:t>(Geographic </a:t>
            </a:r>
            <a:r>
              <a:rPr lang="id-ID" sz="2800" i="1" dirty="0" smtClean="0">
                <a:solidFill>
                  <a:srgbClr val="FFC000"/>
                </a:solidFill>
              </a:rPr>
              <a:t>Information </a:t>
            </a:r>
            <a:r>
              <a:rPr lang="id-ID" sz="2800" i="1" dirty="0">
                <a:solidFill>
                  <a:srgbClr val="FFC000"/>
                </a:solidFill>
              </a:rPr>
              <a:t>System) </a:t>
            </a:r>
          </a:p>
          <a:p>
            <a:pPr marL="723900" indent="-450850">
              <a:spcBef>
                <a:spcPts val="600"/>
              </a:spcBef>
            </a:pPr>
            <a:r>
              <a:rPr lang="id-ID" sz="2800" dirty="0" smtClean="0"/>
              <a:t>Sistem </a:t>
            </a:r>
            <a:r>
              <a:rPr lang="id-ID" sz="2800" dirty="0"/>
              <a:t>Informasi Medis </a:t>
            </a:r>
            <a:r>
              <a:rPr lang="id-ID" sz="2800" i="1" dirty="0">
                <a:solidFill>
                  <a:srgbClr val="FFC000"/>
                </a:solidFill>
              </a:rPr>
              <a:t>(Medical </a:t>
            </a:r>
            <a:r>
              <a:rPr lang="id-ID" sz="2800" i="1" dirty="0" smtClean="0">
                <a:solidFill>
                  <a:srgbClr val="FFC000"/>
                </a:solidFill>
              </a:rPr>
              <a:t>Information </a:t>
            </a:r>
            <a:r>
              <a:rPr lang="id-ID" sz="2800" i="1" dirty="0">
                <a:solidFill>
                  <a:srgbClr val="FFC000"/>
                </a:solidFill>
              </a:rPr>
              <a:t>System)</a:t>
            </a:r>
          </a:p>
          <a:p>
            <a:pPr marL="723900" indent="-450850">
              <a:spcBef>
                <a:spcPts val="600"/>
              </a:spcBef>
            </a:pPr>
            <a:r>
              <a:rPr lang="id-ID" sz="2800" dirty="0" smtClean="0"/>
              <a:t>Sistem </a:t>
            </a:r>
            <a:r>
              <a:rPr lang="id-ID" sz="2800" dirty="0"/>
              <a:t>Informasi Pemasaran </a:t>
            </a:r>
            <a:r>
              <a:rPr lang="id-ID" sz="2800" i="1" dirty="0">
                <a:solidFill>
                  <a:srgbClr val="FFC000"/>
                </a:solidFill>
              </a:rPr>
              <a:t>(Marketing </a:t>
            </a:r>
            <a:r>
              <a:rPr lang="id-ID" sz="2800" i="1" dirty="0" smtClean="0">
                <a:solidFill>
                  <a:srgbClr val="FFC000"/>
                </a:solidFill>
              </a:rPr>
              <a:t>Information System)</a:t>
            </a:r>
            <a:endParaRPr lang="id-ID" sz="2800" i="1" dirty="0">
              <a:solidFill>
                <a:srgbClr val="FFC000"/>
              </a:solidFill>
            </a:endParaRPr>
          </a:p>
          <a:p>
            <a:pPr marL="723900" indent="-450850">
              <a:spcBef>
                <a:spcPts val="600"/>
              </a:spcBef>
            </a:pPr>
            <a:r>
              <a:rPr lang="id-ID" sz="2800" dirty="0" smtClean="0"/>
              <a:t>Sistem </a:t>
            </a:r>
            <a:r>
              <a:rPr lang="id-ID" sz="2800" dirty="0"/>
              <a:t>Informasi Akademik </a:t>
            </a:r>
            <a:r>
              <a:rPr lang="id-ID" sz="2800" i="1" dirty="0">
                <a:solidFill>
                  <a:srgbClr val="FFC000"/>
                </a:solidFill>
              </a:rPr>
              <a:t>(Academic </a:t>
            </a:r>
            <a:r>
              <a:rPr lang="id-ID" sz="2800" i="1" dirty="0" smtClean="0">
                <a:solidFill>
                  <a:srgbClr val="FFC000"/>
                </a:solidFill>
              </a:rPr>
              <a:t>Information </a:t>
            </a:r>
            <a:r>
              <a:rPr lang="id-ID" sz="2800" i="1" dirty="0">
                <a:solidFill>
                  <a:srgbClr val="FFC000"/>
                </a:solidFill>
              </a:rPr>
              <a:t>System)</a:t>
            </a:r>
            <a:endParaRPr lang="id-ID" sz="2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6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08720"/>
            <a:ext cx="5904655" cy="50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9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92696"/>
            <a:ext cx="4716503" cy="55411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861048"/>
            <a:ext cx="8229600" cy="1600200"/>
          </a:xfrm>
        </p:spPr>
        <p:txBody>
          <a:bodyPr/>
          <a:lstStyle/>
          <a:p>
            <a:r>
              <a:rPr lang="id-ID" sz="11500" dirty="0" smtClean="0">
                <a:solidFill>
                  <a:srgbClr val="15791A"/>
                </a:solidFill>
              </a:rPr>
              <a:t>POST TEST</a:t>
            </a:r>
            <a:endParaRPr lang="id-ID" sz="11500" dirty="0">
              <a:solidFill>
                <a:srgbClr val="1579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8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id-ID" sz="4400" dirty="0" smtClean="0">
                <a:solidFill>
                  <a:srgbClr val="92D050"/>
                </a:solidFill>
              </a:rPr>
              <a:t>SEBUTKAN PERBEDAAN ANTARA DATA &amp; INFORMASI !</a:t>
            </a:r>
          </a:p>
          <a:p>
            <a:pPr marL="0" indent="0" algn="ctr">
              <a:spcBef>
                <a:spcPts val="2400"/>
              </a:spcBef>
              <a:buNone/>
            </a:pPr>
            <a:endParaRPr lang="id-ID" sz="1050" dirty="0" smtClean="0">
              <a:solidFill>
                <a:srgbClr val="92D050"/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id-ID" sz="4400" dirty="0" smtClean="0">
                <a:solidFill>
                  <a:srgbClr val="92D050"/>
                </a:solidFill>
              </a:rPr>
              <a:t>SEBUT DAN JELASKAN  KOMPONEN SISTEM INFORMASI !</a:t>
            </a:r>
          </a:p>
          <a:p>
            <a:pPr marL="0" indent="0" algn="ctr">
              <a:spcBef>
                <a:spcPts val="2400"/>
              </a:spcBef>
              <a:buNone/>
            </a:pPr>
            <a:endParaRPr lang="id-ID" sz="1050" dirty="0" smtClean="0">
              <a:solidFill>
                <a:srgbClr val="92D050"/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id-ID" sz="4400" dirty="0" smtClean="0">
                <a:solidFill>
                  <a:srgbClr val="92D050"/>
                </a:solidFill>
              </a:rPr>
              <a:t>BAGAIMANA PERAN SI DALAM ORGANISASI ?</a:t>
            </a:r>
            <a:endParaRPr lang="id-ID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1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id-ID" sz="3600" dirty="0" smtClean="0"/>
              <a:t>Data </a:t>
            </a:r>
            <a:r>
              <a:rPr lang="id-ID" sz="3600" dirty="0"/>
              <a:t>adalah sesuatu yang </a:t>
            </a:r>
            <a:r>
              <a:rPr lang="id-ID" sz="3600" dirty="0">
                <a:solidFill>
                  <a:srgbClr val="FFC000"/>
                </a:solidFill>
              </a:rPr>
              <a:t>belum mempunyai arti </a:t>
            </a:r>
            <a:r>
              <a:rPr lang="id-ID" sz="3600" dirty="0"/>
              <a:t>bagi penerimanya dan masih </a:t>
            </a:r>
            <a:r>
              <a:rPr lang="id-ID" sz="3600" dirty="0">
                <a:solidFill>
                  <a:srgbClr val="FFC000"/>
                </a:solidFill>
              </a:rPr>
              <a:t>memerlukan</a:t>
            </a:r>
            <a:r>
              <a:rPr lang="id-ID" sz="3600" dirty="0"/>
              <a:t> adanya suatu </a:t>
            </a:r>
            <a:r>
              <a:rPr lang="id-ID" sz="3600" dirty="0">
                <a:solidFill>
                  <a:srgbClr val="FFC000"/>
                </a:solidFill>
              </a:rPr>
              <a:t>pengolahan</a:t>
            </a:r>
            <a:r>
              <a:rPr lang="id-ID" sz="3600" dirty="0" smtClean="0"/>
              <a:t>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39883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id-ID" sz="3600" dirty="0" smtClean="0"/>
              <a:t>Data </a:t>
            </a:r>
            <a:r>
              <a:rPr lang="id-ID" sz="3600" dirty="0"/>
              <a:t>adalah sekumpulan </a:t>
            </a:r>
            <a:r>
              <a:rPr lang="id-ID" sz="3600" dirty="0">
                <a:solidFill>
                  <a:srgbClr val="FFC000"/>
                </a:solidFill>
              </a:rPr>
              <a:t>fakta</a:t>
            </a:r>
            <a:r>
              <a:rPr lang="id-ID" sz="3600" dirty="0"/>
              <a:t> yang diambil dari beberapa kejadian yang memiliki arti penting yang dapat berbentuk sebuah file yang dapat disimpan. </a:t>
            </a:r>
          </a:p>
          <a:p>
            <a:pPr marL="0" indent="0" algn="ctr">
              <a:spcBef>
                <a:spcPts val="1200"/>
              </a:spcBef>
              <a:buNone/>
            </a:pP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217408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811640"/>
            <a:ext cx="8291264" cy="471370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id-ID" sz="3200" dirty="0" smtClean="0"/>
              <a:t>Wujud Data </a:t>
            </a:r>
          </a:p>
          <a:p>
            <a:pPr algn="just">
              <a:spcBef>
                <a:spcPts val="1200"/>
              </a:spcBef>
            </a:pPr>
            <a:endParaRPr lang="id-ID" sz="3200" dirty="0" smtClean="0"/>
          </a:p>
          <a:p>
            <a:pPr marL="900113" lvl="1" indent="-442913" algn="just">
              <a:spcBef>
                <a:spcPts val="1200"/>
              </a:spcBef>
            </a:pPr>
            <a:r>
              <a:rPr lang="id-ID" sz="2800" dirty="0" smtClean="0">
                <a:solidFill>
                  <a:srgbClr val="FFC000"/>
                </a:solidFill>
              </a:rPr>
              <a:t>Text</a:t>
            </a:r>
            <a:endParaRPr lang="id-ID" sz="2800" dirty="0" smtClean="0"/>
          </a:p>
          <a:p>
            <a:pPr marL="900113" lvl="1" indent="-442913" algn="just">
              <a:spcBef>
                <a:spcPts val="1200"/>
              </a:spcBef>
            </a:pPr>
            <a:r>
              <a:rPr lang="id-ID" sz="2800" dirty="0" smtClean="0">
                <a:solidFill>
                  <a:srgbClr val="FFC000"/>
                </a:solidFill>
              </a:rPr>
              <a:t>Citra</a:t>
            </a:r>
            <a:endParaRPr lang="id-ID" sz="2800" dirty="0" smtClean="0"/>
          </a:p>
          <a:p>
            <a:pPr marL="900113" lvl="1" indent="-442913" algn="just">
              <a:spcBef>
                <a:spcPts val="1200"/>
              </a:spcBef>
            </a:pPr>
            <a:r>
              <a:rPr lang="id-ID" sz="2800" dirty="0" smtClean="0">
                <a:solidFill>
                  <a:srgbClr val="FFC000"/>
                </a:solidFill>
              </a:rPr>
              <a:t>Audio</a:t>
            </a:r>
            <a:endParaRPr lang="id-ID" sz="2800" dirty="0" smtClean="0"/>
          </a:p>
          <a:p>
            <a:pPr marL="900113" lvl="1" indent="-442913" algn="just">
              <a:spcBef>
                <a:spcPts val="1200"/>
              </a:spcBef>
            </a:pPr>
            <a:r>
              <a:rPr lang="id-ID" sz="2800" dirty="0" smtClean="0">
                <a:solidFill>
                  <a:srgbClr val="FFC000"/>
                </a:solidFill>
              </a:rPr>
              <a:t>Video</a:t>
            </a:r>
            <a:endParaRPr lang="id-ID" sz="2800" dirty="0" smtClean="0"/>
          </a:p>
          <a:p>
            <a:pPr marL="900113" lvl="1" indent="-442913" algn="just">
              <a:spcBef>
                <a:spcPts val="1200"/>
              </a:spcBef>
            </a:pPr>
            <a:r>
              <a:rPr lang="id-ID" sz="2800" dirty="0" smtClean="0">
                <a:solidFill>
                  <a:srgbClr val="FFC000"/>
                </a:solidFill>
              </a:rPr>
              <a:t>Keadaan</a:t>
            </a:r>
            <a:endParaRPr lang="id-ID" sz="2800" dirty="0" smtClean="0"/>
          </a:p>
          <a:p>
            <a:pPr lvl="1" algn="just">
              <a:spcBef>
                <a:spcPts val="1200"/>
              </a:spcBef>
            </a:pPr>
            <a:endParaRPr lang="id-ID" sz="2400" dirty="0" smtClean="0"/>
          </a:p>
          <a:p>
            <a:pPr lvl="1" algn="just">
              <a:spcBef>
                <a:spcPts val="1200"/>
              </a:spcBef>
            </a:pPr>
            <a:endParaRPr lang="id-ID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04048" y="3229763"/>
            <a:ext cx="3681608" cy="236828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id-ID" sz="2800" dirty="0"/>
              <a:t>bisa </a:t>
            </a:r>
            <a:r>
              <a:rPr lang="id-ID" sz="2800" dirty="0" smtClean="0"/>
              <a:t>digunakan </a:t>
            </a:r>
            <a:r>
              <a:rPr lang="id-ID" sz="2800" dirty="0">
                <a:solidFill>
                  <a:srgbClr val="FFC000"/>
                </a:solidFill>
              </a:rPr>
              <a:t>sebagai bahan </a:t>
            </a:r>
            <a:r>
              <a:rPr lang="id-ID" sz="2800" dirty="0"/>
              <a:t>untuk melihat </a:t>
            </a:r>
            <a:r>
              <a:rPr lang="id-ID" sz="2800" dirty="0">
                <a:solidFill>
                  <a:srgbClr val="FFC000"/>
                </a:solidFill>
              </a:rPr>
              <a:t>lingkungan</a:t>
            </a:r>
            <a:r>
              <a:rPr lang="id-ID" sz="2800" dirty="0"/>
              <a:t>, </a:t>
            </a:r>
            <a:r>
              <a:rPr lang="id-ID" sz="2800" dirty="0">
                <a:solidFill>
                  <a:srgbClr val="FFC000"/>
                </a:solidFill>
              </a:rPr>
              <a:t>obyek</a:t>
            </a:r>
            <a:r>
              <a:rPr lang="id-ID" sz="2800" dirty="0"/>
              <a:t>, </a:t>
            </a:r>
            <a:r>
              <a:rPr lang="id-ID" sz="2800" dirty="0">
                <a:solidFill>
                  <a:srgbClr val="FFC000"/>
                </a:solidFill>
              </a:rPr>
              <a:t>kejadian</a:t>
            </a:r>
            <a:r>
              <a:rPr lang="id-ID" sz="2800" dirty="0"/>
              <a:t> ataupun </a:t>
            </a:r>
            <a:r>
              <a:rPr lang="id-ID" sz="2800" dirty="0">
                <a:solidFill>
                  <a:srgbClr val="FFC000"/>
                </a:solidFill>
              </a:rPr>
              <a:t>suatu konsep</a:t>
            </a:r>
            <a:r>
              <a:rPr lang="id-ID" sz="2800" dirty="0"/>
              <a:t>.</a:t>
            </a:r>
          </a:p>
          <a:p>
            <a:pPr marL="0" indent="0">
              <a:buNone/>
            </a:pPr>
            <a:endParaRPr lang="id-ID" sz="4000" dirty="0"/>
          </a:p>
        </p:txBody>
      </p:sp>
      <p:sp>
        <p:nvSpPr>
          <p:cNvPr id="4" name="Striped Right Arrow 3"/>
          <p:cNvSpPr/>
          <p:nvPr/>
        </p:nvSpPr>
        <p:spPr>
          <a:xfrm>
            <a:off x="3163928" y="3068960"/>
            <a:ext cx="1152128" cy="268988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175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25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5040560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3200" dirty="0" err="1">
                <a:solidFill>
                  <a:srgbClr val="FFC000"/>
                </a:solidFill>
              </a:rPr>
              <a:t>Teks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sederetan</a:t>
            </a:r>
            <a:r>
              <a:rPr lang="en-US" sz="3200" dirty="0"/>
              <a:t> </a:t>
            </a:r>
            <a:r>
              <a:rPr lang="en-US" sz="3200" dirty="0" err="1"/>
              <a:t>huruf</a:t>
            </a:r>
            <a:r>
              <a:rPr lang="en-US" sz="3200" dirty="0"/>
              <a:t>, </a:t>
            </a:r>
            <a:r>
              <a:rPr lang="en-US" sz="3200" dirty="0" err="1"/>
              <a:t>angka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simbol-simbol</a:t>
            </a:r>
            <a:r>
              <a:rPr lang="en-US" sz="3200" dirty="0"/>
              <a:t> </a:t>
            </a:r>
            <a:r>
              <a:rPr lang="en-US" sz="3200" dirty="0" err="1"/>
              <a:t>khusus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id-ID" sz="3200" dirty="0" smtClean="0"/>
              <a:t> </a:t>
            </a:r>
            <a:r>
              <a:rPr lang="en-US" sz="3200" dirty="0" smtClean="0"/>
              <a:t>+</a:t>
            </a:r>
            <a:r>
              <a:rPr lang="id-ID" sz="3200" dirty="0" smtClean="0"/>
              <a:t>, </a:t>
            </a:r>
            <a:r>
              <a:rPr lang="en-US" sz="3200" dirty="0" smtClean="0"/>
              <a:t>$</a:t>
            </a:r>
            <a:r>
              <a:rPr lang="id-ID" sz="3200" dirty="0" smtClean="0"/>
              <a:t> , % , dll</a:t>
            </a:r>
            <a:r>
              <a:rPr lang="en-US" sz="3200" dirty="0" smtClean="0"/>
              <a:t>) </a:t>
            </a:r>
            <a:r>
              <a:rPr lang="en-US" sz="3200" dirty="0"/>
              <a:t>yang </a:t>
            </a:r>
            <a:r>
              <a:rPr lang="en-US" sz="3200" dirty="0" err="1"/>
              <a:t>kombinasinya</a:t>
            </a:r>
            <a:r>
              <a:rPr lang="en-US" sz="3200" dirty="0"/>
              <a:t> </a:t>
            </a:r>
            <a:r>
              <a:rPr lang="en-US" sz="3200" dirty="0" err="1"/>
              <a:t>tak</a:t>
            </a:r>
            <a:r>
              <a:rPr lang="en-US" sz="3200" dirty="0"/>
              <a:t> </a:t>
            </a:r>
            <a:r>
              <a:rPr lang="en-US" sz="3200" dirty="0" err="1"/>
              <a:t>tergantung</a:t>
            </a:r>
            <a:r>
              <a:rPr lang="en-US" sz="3200" dirty="0"/>
              <a:t> </a:t>
            </a:r>
            <a:r>
              <a:rPr lang="en-US" sz="3200" dirty="0" err="1"/>
              <a:t>masing-masing</a:t>
            </a:r>
            <a:r>
              <a:rPr lang="en-US" sz="3200" dirty="0"/>
              <a:t> item </a:t>
            </a:r>
            <a:r>
              <a:rPr lang="en-US" sz="3200" dirty="0" err="1"/>
              <a:t>secara</a:t>
            </a:r>
            <a:r>
              <a:rPr lang="en-US" sz="3200" dirty="0"/>
              <a:t> individual. </a:t>
            </a:r>
            <a:endParaRPr lang="id-ID" sz="3200" dirty="0" smtClean="0"/>
          </a:p>
          <a:p>
            <a:pPr marL="987425" lvl="1" indent="-530225">
              <a:spcBef>
                <a:spcPts val="1800"/>
              </a:spcBef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/>
              <a:t>teks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artikel</a:t>
            </a:r>
            <a:r>
              <a:rPr lang="en-US" sz="2400" dirty="0"/>
              <a:t> </a:t>
            </a:r>
            <a:r>
              <a:rPr lang="en-US" sz="2400" dirty="0" err="1"/>
              <a:t>koran</a:t>
            </a:r>
            <a:r>
              <a:rPr lang="en-US" sz="2400" dirty="0"/>
              <a:t>.</a:t>
            </a:r>
          </a:p>
          <a:p>
            <a:pPr algn="just">
              <a:spcBef>
                <a:spcPts val="1800"/>
              </a:spcBef>
            </a:pPr>
            <a:r>
              <a:rPr lang="en-US" sz="3200" dirty="0" smtClean="0">
                <a:solidFill>
                  <a:srgbClr val="FFC000"/>
                </a:solidFill>
              </a:rPr>
              <a:t>Citra </a:t>
            </a:r>
            <a:r>
              <a:rPr lang="en-US" sz="3200" dirty="0">
                <a:solidFill>
                  <a:srgbClr val="FFC000"/>
                </a:solidFill>
              </a:rPr>
              <a:t>(</a:t>
            </a:r>
            <a:r>
              <a:rPr lang="en-US" sz="3200" i="1" dirty="0">
                <a:solidFill>
                  <a:srgbClr val="FFC000"/>
                </a:solidFill>
              </a:rPr>
              <a:t>image</a:t>
            </a:r>
            <a:r>
              <a:rPr lang="en-US" sz="3200" dirty="0">
                <a:solidFill>
                  <a:srgbClr val="FFC000"/>
                </a:solidFill>
              </a:rPr>
              <a:t>) </a:t>
            </a:r>
            <a:r>
              <a:rPr lang="en-US" sz="3200" dirty="0" err="1"/>
              <a:t>adalah</a:t>
            </a:r>
            <a:r>
              <a:rPr lang="en-US" sz="3200" dirty="0"/>
              <a:t> data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. </a:t>
            </a:r>
            <a:endParaRPr lang="id-ID" sz="3200" dirty="0" smtClean="0"/>
          </a:p>
          <a:p>
            <a:pPr marL="987425" lvl="1" indent="-530225">
              <a:spcBef>
                <a:spcPts val="1800"/>
              </a:spcBef>
            </a:pPr>
            <a:r>
              <a:rPr lang="en-US" sz="2400" dirty="0" smtClean="0"/>
              <a:t>Citra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, </a:t>
            </a:r>
            <a:r>
              <a:rPr lang="en-US" sz="2400" dirty="0" err="1"/>
              <a:t>foto</a:t>
            </a:r>
            <a:r>
              <a:rPr lang="en-US" sz="2400" dirty="0"/>
              <a:t>,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i="1" dirty="0" err="1"/>
              <a:t>rontgen</a:t>
            </a:r>
            <a:r>
              <a:rPr lang="en-US" sz="2400" dirty="0"/>
              <a:t>,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/>
              <a:t>tangan</a:t>
            </a:r>
            <a:r>
              <a:rPr lang="en-US" sz="2400" dirty="0"/>
              <a:t>, </a:t>
            </a:r>
            <a:r>
              <a:rPr lang="id-ID" sz="2400" dirty="0" smtClean="0"/>
              <a:t>dll</a:t>
            </a:r>
            <a:r>
              <a:rPr lang="en-US" sz="2400" dirty="0" smtClean="0"/>
              <a:t>.</a:t>
            </a:r>
            <a:endParaRPr lang="en-US" sz="2400" dirty="0"/>
          </a:p>
          <a:p>
            <a:pPr lvl="1" algn="just">
              <a:spcBef>
                <a:spcPts val="1800"/>
              </a:spcBef>
            </a:pPr>
            <a:endParaRPr lang="id-ID" sz="2400" dirty="0" smtClean="0"/>
          </a:p>
          <a:p>
            <a:pPr lvl="1" algn="just">
              <a:spcBef>
                <a:spcPts val="1800"/>
              </a:spcBef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53719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504056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3200" dirty="0">
                <a:solidFill>
                  <a:srgbClr val="FFC000"/>
                </a:solidFill>
              </a:rPr>
              <a:t>Audio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data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 smtClean="0"/>
              <a:t>suara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marL="1076325" lvl="1" indent="-619125">
              <a:spcBef>
                <a:spcPts val="1800"/>
              </a:spcBef>
            </a:pP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/>
              <a:t>musik</a:t>
            </a:r>
            <a:r>
              <a:rPr lang="en-US" sz="2400" dirty="0"/>
              <a:t>, </a:t>
            </a:r>
            <a:r>
              <a:rPr lang="en-US" sz="2400" dirty="0" err="1"/>
              <a:t>suara</a:t>
            </a:r>
            <a:r>
              <a:rPr lang="en-US" sz="2400" dirty="0"/>
              <a:t> orang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en-US" sz="2400" dirty="0" err="1"/>
              <a:t>binatang</a:t>
            </a:r>
            <a:r>
              <a:rPr lang="en-US" sz="2400" dirty="0"/>
              <a:t>, </a:t>
            </a:r>
            <a:r>
              <a:rPr lang="en-US" sz="2400" dirty="0" err="1"/>
              <a:t>gemericik</a:t>
            </a:r>
            <a:r>
              <a:rPr lang="en-US" sz="2400" dirty="0"/>
              <a:t> air, </a:t>
            </a:r>
            <a:r>
              <a:rPr lang="en-US" sz="2400" dirty="0" err="1"/>
              <a:t>detak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data audio</a:t>
            </a:r>
          </a:p>
          <a:p>
            <a:pPr algn="just">
              <a:spcBef>
                <a:spcPts val="1800"/>
              </a:spcBef>
            </a:pPr>
            <a:r>
              <a:rPr lang="en-US" sz="3200" dirty="0">
                <a:solidFill>
                  <a:srgbClr val="FFC000"/>
                </a:solidFill>
              </a:rPr>
              <a:t>Video </a:t>
            </a:r>
            <a:r>
              <a:rPr lang="en-US" sz="3200" dirty="0" err="1"/>
              <a:t>menyatakan</a:t>
            </a:r>
            <a:r>
              <a:rPr lang="en-US" sz="3200" dirty="0"/>
              <a:t> data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 yang </a:t>
            </a:r>
            <a:r>
              <a:rPr lang="en-US" sz="3200" dirty="0" err="1"/>
              <a:t>bergerak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dilengkapi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suara</a:t>
            </a:r>
            <a:r>
              <a:rPr lang="en-US" sz="3200" dirty="0"/>
              <a:t>. </a:t>
            </a:r>
            <a:endParaRPr lang="id-ID" sz="3200" dirty="0" smtClean="0"/>
          </a:p>
          <a:p>
            <a:pPr marL="1076325" lvl="1" indent="-619125">
              <a:spcBef>
                <a:spcPts val="1800"/>
              </a:spcBef>
            </a:pPr>
            <a:r>
              <a:rPr lang="en-US" sz="2400" dirty="0" smtClean="0"/>
              <a:t>Video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mengabadikan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endParaRPr lang="id-ID" sz="2400" dirty="0"/>
          </a:p>
          <a:p>
            <a:pPr lvl="1" algn="just">
              <a:spcBef>
                <a:spcPts val="1800"/>
              </a:spcBef>
            </a:pPr>
            <a:endParaRPr lang="id-ID" sz="2400" dirty="0" smtClean="0"/>
          </a:p>
          <a:p>
            <a:pPr lvl="1" algn="just">
              <a:spcBef>
                <a:spcPts val="1800"/>
              </a:spcBef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3368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7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id-ID" sz="3600" dirty="0" smtClean="0"/>
              <a:t>PENGERTIAN DATA</a:t>
            </a:r>
            <a:endParaRPr lang="id-ID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896544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id-ID" sz="3600" dirty="0" smtClean="0"/>
              <a:t>Contoh Data</a:t>
            </a:r>
          </a:p>
          <a:p>
            <a:pPr algn="just">
              <a:spcBef>
                <a:spcPts val="1200"/>
              </a:spcBef>
            </a:pPr>
            <a:endParaRPr lang="id-ID" sz="3600" dirty="0" smtClean="0"/>
          </a:p>
          <a:p>
            <a:pPr marL="1076325" lvl="1" indent="-619125" algn="just">
              <a:spcBef>
                <a:spcPts val="1200"/>
              </a:spcBef>
            </a:pPr>
            <a:r>
              <a:rPr lang="id-ID" sz="2800" dirty="0" smtClean="0"/>
              <a:t>6.23 27, 6.40 28, 6,50 27</a:t>
            </a:r>
          </a:p>
          <a:p>
            <a:pPr marL="1076325" lvl="1" indent="-619125" algn="just">
              <a:spcBef>
                <a:spcPts val="1200"/>
              </a:spcBef>
            </a:pPr>
            <a:r>
              <a:rPr lang="id-ID" sz="2800" dirty="0" smtClean="0"/>
              <a:t>Laki-laki, perempuan</a:t>
            </a:r>
          </a:p>
          <a:p>
            <a:pPr marL="1076325" lvl="1" indent="-619125" algn="just">
              <a:spcBef>
                <a:spcPts val="1200"/>
              </a:spcBef>
            </a:pPr>
            <a:r>
              <a:rPr lang="id-ID" sz="2800" dirty="0" smtClean="0"/>
              <a:t>L , P , F , D </a:t>
            </a:r>
          </a:p>
          <a:p>
            <a:pPr marL="1076325" lvl="1" indent="-619125" algn="just">
              <a:spcBef>
                <a:spcPts val="1200"/>
              </a:spcBef>
            </a:pPr>
            <a:r>
              <a:rPr lang="id-ID" sz="2800" dirty="0" smtClean="0"/>
              <a:t>Hujan, panas, gelap</a:t>
            </a:r>
          </a:p>
          <a:p>
            <a:pPr lvl="1" algn="just">
              <a:spcBef>
                <a:spcPts val="1200"/>
              </a:spcBef>
            </a:pPr>
            <a:endParaRPr lang="id-ID" sz="2800" dirty="0" smtClean="0"/>
          </a:p>
          <a:p>
            <a:pPr lvl="1" algn="just">
              <a:spcBef>
                <a:spcPts val="1200"/>
              </a:spcBef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9207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516</TotalTime>
  <Words>1087</Words>
  <Application>Microsoft Office PowerPoint</Application>
  <PresentationFormat>On-screen Show (4:3)</PresentationFormat>
  <Paragraphs>200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Executive</vt:lpstr>
      <vt:lpstr>DATA &amp; INFORMASI  DALAM  SISTEM INFORMASI BISNIS</vt:lpstr>
      <vt:lpstr>PENGERTIAN DATA</vt:lpstr>
      <vt:lpstr>PENGERTIAN DATA</vt:lpstr>
      <vt:lpstr>PENGERTIAN DATA</vt:lpstr>
      <vt:lpstr>PENGERTIAN DATA</vt:lpstr>
      <vt:lpstr>PENGERTIAN DATA</vt:lpstr>
      <vt:lpstr>PENGERTIAN DATA</vt:lpstr>
      <vt:lpstr>PENGERTIAN DATA</vt:lpstr>
      <vt:lpstr>PENGERTIAN DATA</vt:lpstr>
      <vt:lpstr>PENGERTIAN DATA</vt:lpstr>
      <vt:lpstr>PENGERTIAN DATA</vt:lpstr>
      <vt:lpstr>PowerPoint Presentation</vt:lpstr>
      <vt:lpstr>HIERARKI DATA</vt:lpstr>
      <vt:lpstr>HIERARKI DATA</vt:lpstr>
      <vt:lpstr>HIERARKI DATA</vt:lpstr>
      <vt:lpstr>HIERARKI DATA</vt:lpstr>
      <vt:lpstr>HIERARKI DATA</vt:lpstr>
      <vt:lpstr>PENGERTIAN INFORMASI</vt:lpstr>
      <vt:lpstr>PENGERTIAN INFORMASI</vt:lpstr>
      <vt:lpstr>PENGERTIAN INFORMASI</vt:lpstr>
      <vt:lpstr>PENGERTIAN INFORMASI</vt:lpstr>
      <vt:lpstr>DATA vs INFORMASI</vt:lpstr>
      <vt:lpstr>DATA vs INFORMASI</vt:lpstr>
      <vt:lpstr>KUALITAS INFORMASI</vt:lpstr>
      <vt:lpstr>SISTEM INFORMASI</vt:lpstr>
      <vt:lpstr>SISTEM INFORMASI</vt:lpstr>
      <vt:lpstr>SISTEM INFORMASI</vt:lpstr>
      <vt:lpstr>SISTEM INFORMASI</vt:lpstr>
      <vt:lpstr>KOMPONEN SISTEM INFORMASI</vt:lpstr>
      <vt:lpstr>KOMPONEN SISTEM INFORMASI</vt:lpstr>
      <vt:lpstr>PowerPoint Presentation</vt:lpstr>
      <vt:lpstr>BUSINESS INFORMATION SYSTEMS</vt:lpstr>
      <vt:lpstr>BUSINESS INFORMATION SYSTEMS</vt:lpstr>
      <vt:lpstr>BUSINESS INFORMATION SYSTEMS</vt:lpstr>
      <vt:lpstr>BUSINESS INFORMATION SYSTEMS</vt:lpstr>
      <vt:lpstr>PowerPoint Presentation</vt:lpstr>
      <vt:lpstr>POST TEST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&amp; INFORMASI DALAM SISTEM INFORMASI BISNIS</dc:title>
  <dc:creator>DELL</dc:creator>
  <cp:lastModifiedBy>DELL</cp:lastModifiedBy>
  <cp:revision>44</cp:revision>
  <dcterms:created xsi:type="dcterms:W3CDTF">2014-09-14T13:13:30Z</dcterms:created>
  <dcterms:modified xsi:type="dcterms:W3CDTF">2014-09-29T14:56:57Z</dcterms:modified>
</cp:coreProperties>
</file>