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7ZksYkCLj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BISNIS START UP DI INDONESIA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2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29" y="0"/>
            <a:ext cx="10364451" cy="1596177"/>
          </a:xfrm>
        </p:spPr>
        <p:txBody>
          <a:bodyPr/>
          <a:lstStyle/>
          <a:p>
            <a:r>
              <a:rPr lang="id-ID" dirty="0" smtClean="0"/>
              <a:t>7. ANTER IN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210" t="23313" r="29828"/>
          <a:stretch/>
        </p:blipFill>
        <p:spPr>
          <a:xfrm>
            <a:off x="2558562" y="1046286"/>
            <a:ext cx="6403987" cy="56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52" y="0"/>
            <a:ext cx="10364451" cy="1596177"/>
          </a:xfrm>
        </p:spPr>
        <p:txBody>
          <a:bodyPr/>
          <a:lstStyle/>
          <a:p>
            <a:r>
              <a:rPr lang="id-ID" dirty="0" smtClean="0"/>
              <a:t>8. GO BOX – GO SEND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210" t="12528" r="29394"/>
          <a:stretch/>
        </p:blipFill>
        <p:spPr>
          <a:xfrm>
            <a:off x="2495550" y="1014740"/>
            <a:ext cx="6567854" cy="56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WE NEED?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d-ID" dirty="0" smtClean="0"/>
              <a:t>IDE</a:t>
            </a:r>
          </a:p>
          <a:p>
            <a:r>
              <a:rPr lang="id-ID" dirty="0" smtClean="0"/>
              <a:t>INOVASI</a:t>
            </a:r>
          </a:p>
          <a:p>
            <a:r>
              <a:rPr lang="id-ID" dirty="0" smtClean="0"/>
              <a:t>KERJA KERAS</a:t>
            </a:r>
          </a:p>
          <a:p>
            <a:r>
              <a:rPr lang="id-ID" dirty="0" smtClean="0"/>
              <a:t>NEVER GIVE UP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36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SIH START UP BISNIS ITU??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d-ID" dirty="0"/>
              <a:t>https://www.youtube.com/watch?v=SjdeoUK37MA</a:t>
            </a:r>
          </a:p>
          <a:p>
            <a:r>
              <a:rPr lang="id-ID" dirty="0">
                <a:hlinkClick r:id="rId2"/>
              </a:rPr>
              <a:t>https://www.youtube.com/watch?v=_7ZksYkCLjA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3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89" y="0"/>
            <a:ext cx="10364451" cy="1596177"/>
          </a:xfrm>
        </p:spPr>
        <p:txBody>
          <a:bodyPr/>
          <a:lstStyle/>
          <a:p>
            <a:r>
              <a:rPr lang="id-ID" dirty="0" smtClean="0"/>
              <a:t>1. YES BOSS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185" t="11986" r="25806"/>
          <a:stretch/>
        </p:blipFill>
        <p:spPr>
          <a:xfrm>
            <a:off x="3086100" y="1705708"/>
            <a:ext cx="5451230" cy="49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51" y="-98940"/>
            <a:ext cx="10364451" cy="1596177"/>
          </a:xfrm>
        </p:spPr>
        <p:txBody>
          <a:bodyPr/>
          <a:lstStyle/>
          <a:p>
            <a:r>
              <a:rPr lang="id-ID" dirty="0" smtClean="0"/>
              <a:t>2. E FISHERY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376" t="22028" r="30407"/>
          <a:stretch/>
        </p:blipFill>
        <p:spPr>
          <a:xfrm>
            <a:off x="2444262" y="1154337"/>
            <a:ext cx="6295292" cy="59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7" y="0"/>
            <a:ext cx="10364451" cy="1596177"/>
          </a:xfrm>
        </p:spPr>
        <p:txBody>
          <a:bodyPr/>
          <a:lstStyle/>
          <a:p>
            <a:r>
              <a:rPr lang="id-ID" dirty="0" smtClean="0"/>
              <a:t>3. JUALO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390" t="22805" r="29228"/>
          <a:stretch/>
        </p:blipFill>
        <p:spPr>
          <a:xfrm>
            <a:off x="2734408" y="1011114"/>
            <a:ext cx="5926016" cy="54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82" y="-76076"/>
            <a:ext cx="10364451" cy="1596177"/>
          </a:xfrm>
        </p:spPr>
        <p:txBody>
          <a:bodyPr/>
          <a:lstStyle/>
          <a:p>
            <a:r>
              <a:rPr lang="id-ID" dirty="0" smtClean="0"/>
              <a:t>4. HIJUP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376" t="23056" r="30261" b="8132"/>
          <a:stretch/>
        </p:blipFill>
        <p:spPr>
          <a:xfrm>
            <a:off x="2813539" y="1079699"/>
            <a:ext cx="6761284" cy="56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37" y="-351693"/>
            <a:ext cx="10364451" cy="1596177"/>
          </a:xfrm>
        </p:spPr>
        <p:txBody>
          <a:bodyPr/>
          <a:lstStyle/>
          <a:p>
            <a:r>
              <a:rPr lang="id-ID" dirty="0" smtClean="0"/>
              <a:t>5. BRIDGE STORY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376" t="17150" r="29394" b="15577"/>
          <a:stretch/>
        </p:blipFill>
        <p:spPr>
          <a:xfrm>
            <a:off x="2523392" y="940777"/>
            <a:ext cx="7236070" cy="57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90" y="0"/>
            <a:ext cx="10364451" cy="1596177"/>
          </a:xfrm>
        </p:spPr>
        <p:txBody>
          <a:bodyPr/>
          <a:lstStyle/>
          <a:p>
            <a:r>
              <a:rPr lang="id-ID" dirty="0" smtClean="0"/>
              <a:t>6. ON TRUCKS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199" t="12271" r="29105"/>
          <a:stretch/>
        </p:blipFill>
        <p:spPr>
          <a:xfrm>
            <a:off x="2945423" y="945771"/>
            <a:ext cx="6726116" cy="65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417</TotalTime>
  <Words>64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BISNIS START UP DI INDONESIA</vt:lpstr>
      <vt:lpstr>WHAT WE NEED?</vt:lpstr>
      <vt:lpstr>APA SIH START UP BISNIS ITU??</vt:lpstr>
      <vt:lpstr>1. YES BOSS</vt:lpstr>
      <vt:lpstr>2. E FISHERY</vt:lpstr>
      <vt:lpstr>3. JUALO</vt:lpstr>
      <vt:lpstr>4. HIJUP</vt:lpstr>
      <vt:lpstr>5. BRIDGE STORY</vt:lpstr>
      <vt:lpstr>6. ON TRUCKS</vt:lpstr>
      <vt:lpstr>7. ANTER IN</vt:lpstr>
      <vt:lpstr>8. GO BOX – GO SEND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BISNIS START UP DI INDONESIA</dc:title>
  <dc:creator>WINDOWS</dc:creator>
  <cp:lastModifiedBy>WINDOWS</cp:lastModifiedBy>
  <cp:revision>8</cp:revision>
  <dcterms:created xsi:type="dcterms:W3CDTF">2017-10-05T02:13:04Z</dcterms:created>
  <dcterms:modified xsi:type="dcterms:W3CDTF">2017-10-05T09:11:02Z</dcterms:modified>
</cp:coreProperties>
</file>