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5" r:id="rId11"/>
    <p:sldId id="264" r:id="rId12"/>
    <p:sldId id="266" r:id="rId13"/>
    <p:sldId id="281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7" r:id="rId23"/>
    <p:sldId id="278" r:id="rId24"/>
    <p:sldId id="280" r:id="rId2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8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1FFFC-AA88-4552-B0B6-5B129D097723}" type="datetimeFigureOut">
              <a:rPr lang="en-ID" smtClean="0"/>
              <a:pPr/>
              <a:t>10/2/2021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5CA1B-628E-4745-8B7B-3DC555C570A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33850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70721" y="2809328"/>
            <a:ext cx="3727450" cy="417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67AABF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2730" cy="1432560"/>
          </a:xfrm>
          <a:custGeom>
            <a:avLst/>
            <a:gdLst/>
            <a:ahLst/>
            <a:cxnLst/>
            <a:rect l="l" t="t" r="r" b="b"/>
            <a:pathLst>
              <a:path w="9142730" h="1432560">
                <a:moveTo>
                  <a:pt x="9142475" y="0"/>
                </a:moveTo>
                <a:lnTo>
                  <a:pt x="0" y="0"/>
                </a:lnTo>
                <a:lnTo>
                  <a:pt x="0" y="1432559"/>
                </a:lnTo>
                <a:lnTo>
                  <a:pt x="9142475" y="1432559"/>
                </a:lnTo>
                <a:lnTo>
                  <a:pt x="9142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173223" y="851915"/>
            <a:ext cx="5769863" cy="873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4795" y="1889760"/>
            <a:ext cx="7834883" cy="2583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2730" cy="1432560"/>
          </a:xfrm>
          <a:custGeom>
            <a:avLst/>
            <a:gdLst/>
            <a:ahLst/>
            <a:cxnLst/>
            <a:rect l="l" t="t" r="r" b="b"/>
            <a:pathLst>
              <a:path w="9142730" h="1432560">
                <a:moveTo>
                  <a:pt x="9142475" y="0"/>
                </a:moveTo>
                <a:lnTo>
                  <a:pt x="0" y="0"/>
                </a:lnTo>
                <a:lnTo>
                  <a:pt x="0" y="1432559"/>
                </a:lnTo>
                <a:lnTo>
                  <a:pt x="9142475" y="1432559"/>
                </a:lnTo>
                <a:lnTo>
                  <a:pt x="9142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0916" y="2433281"/>
            <a:ext cx="4796567" cy="135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12493" y="1987917"/>
            <a:ext cx="5121909" cy="444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jpe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image" Target="../media/image92.png"/><Relationship Id="rId9" Type="http://schemas.openxmlformats.org/officeDocument/2006/relationships/image" Target="../media/image9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png"/><Relationship Id="rId7" Type="http://schemas.openxmlformats.org/officeDocument/2006/relationships/image" Target="../media/image103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.m4a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jpe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Relationship Id="rId14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5905" cy="6859905"/>
            <a:chOff x="457200" y="457200"/>
            <a:chExt cx="9145905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5523" cy="6859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9142730" cy="5134610"/>
            </a:xfrm>
            <a:custGeom>
              <a:avLst/>
              <a:gdLst/>
              <a:ahLst/>
              <a:cxnLst/>
              <a:rect l="l" t="t" r="r" b="b"/>
              <a:pathLst>
                <a:path w="9142730" h="5134610">
                  <a:moveTo>
                    <a:pt x="9142475" y="0"/>
                  </a:moveTo>
                  <a:lnTo>
                    <a:pt x="0" y="0"/>
                  </a:lnTo>
                  <a:lnTo>
                    <a:pt x="0" y="5134355"/>
                  </a:lnTo>
                  <a:lnTo>
                    <a:pt x="9142475" y="5134355"/>
                  </a:lnTo>
                  <a:lnTo>
                    <a:pt x="91424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5586983"/>
              <a:ext cx="9142730" cy="44450"/>
            </a:xfrm>
            <a:custGeom>
              <a:avLst/>
              <a:gdLst/>
              <a:ahLst/>
              <a:cxnLst/>
              <a:rect l="l" t="t" r="r" b="b"/>
              <a:pathLst>
                <a:path w="9142730" h="44450">
                  <a:moveTo>
                    <a:pt x="9142475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9142475" y="44196"/>
                  </a:lnTo>
                  <a:lnTo>
                    <a:pt x="9142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3039" y="1869948"/>
              <a:ext cx="7187183" cy="3291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29200" y="6050917"/>
            <a:ext cx="4286279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400" b="1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Lenni </a:t>
            </a:r>
            <a:r>
              <a:rPr sz="2400" b="1" i="1" spc="-70" dirty="0">
                <a:solidFill>
                  <a:srgbClr val="FFFFFF"/>
                </a:solidFill>
                <a:latin typeface="Times New Roman"/>
                <a:cs typeface="Times New Roman"/>
              </a:rPr>
              <a:t>Yovita, </a:t>
            </a:r>
            <a:r>
              <a:rPr sz="2400" b="1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S.E</a:t>
            </a:r>
            <a:r>
              <a:rPr sz="2400" b="1" i="1" spc="-60">
                <a:solidFill>
                  <a:srgbClr val="FFFFFF"/>
                </a:solidFill>
                <a:latin typeface="Times New Roman"/>
                <a:cs typeface="Times New Roman"/>
              </a:rPr>
              <a:t>.,</a:t>
            </a:r>
            <a:r>
              <a:rPr sz="2400" b="1" i="1" spc="2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spc="-55" smtClean="0">
                <a:solidFill>
                  <a:srgbClr val="FFFFFF"/>
                </a:solidFill>
                <a:latin typeface="Times New Roman"/>
                <a:cs typeface="Times New Roman"/>
              </a:rPr>
              <a:t>M.Si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x-none" sz="2400" b="1" i="1" spc="-55" smtClean="0">
                <a:solidFill>
                  <a:srgbClr val="FFFFFF"/>
                </a:solidFill>
                <a:latin typeface="Times New Roman"/>
                <a:cs typeface="Times New Roman"/>
              </a:rPr>
              <a:t>      Dr. Ichwan Setiarso, SE. MP.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24427" y="2584703"/>
            <a:ext cx="3375659" cy="2278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737360"/>
            <a:ext cx="532130" cy="227329"/>
          </a:xfrm>
          <a:custGeom>
            <a:avLst/>
            <a:gdLst/>
            <a:ahLst/>
            <a:cxnLst/>
            <a:rect l="l" t="t" r="r" b="b"/>
            <a:pathLst>
              <a:path w="532130" h="227330">
                <a:moveTo>
                  <a:pt x="531875" y="0"/>
                </a:moveTo>
                <a:lnTo>
                  <a:pt x="0" y="0"/>
                </a:lnTo>
                <a:lnTo>
                  <a:pt x="0" y="227075"/>
                </a:lnTo>
                <a:lnTo>
                  <a:pt x="531875" y="227075"/>
                </a:lnTo>
                <a:lnTo>
                  <a:pt x="531875" y="0"/>
                </a:lnTo>
                <a:close/>
              </a:path>
            </a:pathLst>
          </a:custGeom>
          <a:solidFill>
            <a:srgbClr val="9E2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8511" y="1737360"/>
            <a:ext cx="8551545" cy="227329"/>
          </a:xfrm>
          <a:custGeom>
            <a:avLst/>
            <a:gdLst/>
            <a:ahLst/>
            <a:cxnLst/>
            <a:rect l="l" t="t" r="r" b="b"/>
            <a:pathLst>
              <a:path w="8551545" h="227330">
                <a:moveTo>
                  <a:pt x="8551163" y="0"/>
                </a:moveTo>
                <a:lnTo>
                  <a:pt x="0" y="0"/>
                </a:lnTo>
                <a:lnTo>
                  <a:pt x="0" y="227075"/>
                </a:lnTo>
                <a:lnTo>
                  <a:pt x="8551163" y="227075"/>
                </a:lnTo>
                <a:lnTo>
                  <a:pt x="8551163" y="0"/>
                </a:lnTo>
                <a:close/>
              </a:path>
            </a:pathLst>
          </a:custGeom>
          <a:solidFill>
            <a:srgbClr val="EF7E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5071" y="801077"/>
            <a:ext cx="40646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5" dirty="0">
                <a:latin typeface="Tw Cen MT"/>
                <a:cs typeface="Tw Cen MT"/>
              </a:rPr>
              <a:t>Penjabaran</a:t>
            </a:r>
            <a:r>
              <a:rPr sz="4400" b="1" spc="-50" dirty="0">
                <a:latin typeface="Tw Cen MT"/>
                <a:cs typeface="Tw Cen MT"/>
              </a:rPr>
              <a:t> </a:t>
            </a:r>
            <a:r>
              <a:rPr sz="4400" b="1" spc="-5" dirty="0">
                <a:latin typeface="Tw Cen MT"/>
                <a:cs typeface="Tw Cen MT"/>
              </a:rPr>
              <a:t>Akun</a:t>
            </a:r>
            <a:endParaRPr sz="44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0051" y="2052827"/>
            <a:ext cx="6452615" cy="1264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10905" y="2112874"/>
            <a:ext cx="186055" cy="695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5439" y="2052827"/>
            <a:ext cx="1269491" cy="1264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653539" y="3672839"/>
            <a:ext cx="6701155" cy="1282065"/>
            <a:chOff x="1653539" y="3672839"/>
            <a:chExt cx="6701155" cy="1282065"/>
          </a:xfrm>
        </p:grpSpPr>
        <p:sp>
          <p:nvSpPr>
            <p:cNvPr id="9" name="object 9"/>
            <p:cNvSpPr/>
            <p:nvPr/>
          </p:nvSpPr>
          <p:spPr>
            <a:xfrm>
              <a:off x="2052827" y="3672839"/>
              <a:ext cx="6301739" cy="12816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3539" y="3672839"/>
              <a:ext cx="1269491" cy="12649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052827" y="5294375"/>
            <a:ext cx="6301739" cy="12649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770"/>
              </a:spcBef>
            </a:pPr>
            <a:r>
              <a:rPr spc="-5" dirty="0"/>
              <a:t>endapatan</a:t>
            </a:r>
          </a:p>
          <a:p>
            <a:pPr marL="127000" marR="655320">
              <a:lnSpc>
                <a:spcPts val="2060"/>
              </a:lnSpc>
              <a:spcBef>
                <a:spcPts val="969"/>
              </a:spcBef>
            </a:pPr>
            <a:r>
              <a:rPr sz="2000" b="0" dirty="0">
                <a:latin typeface="Arial"/>
                <a:cs typeface="Arial"/>
              </a:rPr>
              <a:t>kenaikan kekayaan perusahaan</a:t>
            </a:r>
            <a:r>
              <a:rPr sz="2000" b="0" spc="-16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akibat  penjualan produk</a:t>
            </a:r>
            <a:r>
              <a:rPr sz="2000" b="0" spc="-6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perusahaan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Beban</a:t>
            </a:r>
          </a:p>
          <a:p>
            <a:pPr marL="241300" marR="5080" indent="-228600">
              <a:lnSpc>
                <a:spcPts val="2060"/>
              </a:lnSpc>
              <a:spcBef>
                <a:spcPts val="91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b="0" dirty="0">
                <a:latin typeface="Arial"/>
                <a:cs typeface="Arial"/>
              </a:rPr>
              <a:t>pengorbanan ekonomis yang dilakukan  perusahaan untuk memperoleh barang</a:t>
            </a:r>
            <a:r>
              <a:rPr sz="2000" b="0" spc="-15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dan  jasa pada suatu periode</a:t>
            </a:r>
            <a:r>
              <a:rPr sz="2000" b="0" spc="-90" dirty="0">
                <a:latin typeface="Arial"/>
                <a:cs typeface="Arial"/>
              </a:rPr>
              <a:t> </a:t>
            </a:r>
            <a:r>
              <a:rPr sz="2000" b="0" spc="-5" dirty="0">
                <a:latin typeface="Arial"/>
                <a:cs typeface="Arial"/>
              </a:rPr>
              <a:t>tertentu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700" spc="-5" dirty="0"/>
              <a:t>Laba/Rugi</a:t>
            </a:r>
            <a:endParaRPr sz="2700"/>
          </a:p>
          <a:p>
            <a:pPr marL="241300" marR="499745" indent="-228600">
              <a:lnSpc>
                <a:spcPts val="2060"/>
              </a:lnSpc>
              <a:spcBef>
                <a:spcPts val="11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b="0" dirty="0">
                <a:latin typeface="Arial"/>
                <a:cs typeface="Arial"/>
              </a:rPr>
              <a:t>selisih antara pendapatan dengan</a:t>
            </a:r>
            <a:r>
              <a:rPr sz="2000" b="0" spc="-145" dirty="0">
                <a:latin typeface="Arial"/>
                <a:cs typeface="Arial"/>
              </a:rPr>
              <a:t> </a:t>
            </a:r>
            <a:r>
              <a:rPr sz="2000" b="0" spc="-5" dirty="0">
                <a:latin typeface="Arial"/>
                <a:cs typeface="Arial"/>
              </a:rPr>
              <a:t>total  </a:t>
            </a:r>
            <a:r>
              <a:rPr sz="2000" b="0" dirty="0">
                <a:latin typeface="Arial"/>
                <a:cs typeface="Arial"/>
              </a:rPr>
              <a:t>beban usaha pada periode</a:t>
            </a:r>
            <a:r>
              <a:rPr sz="2000" b="0" spc="-114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tersebut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53539" y="5294375"/>
            <a:ext cx="1269491" cy="1264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8855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5523" cy="685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08921" y="2473819"/>
            <a:ext cx="3883025" cy="33172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DB9E1F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180" dirty="0">
                <a:solidFill>
                  <a:srgbClr val="646464"/>
                </a:solidFill>
                <a:latin typeface="Arial"/>
                <a:cs typeface="Arial"/>
              </a:rPr>
              <a:t>Pendapatan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DB9E1F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165" dirty="0">
                <a:solidFill>
                  <a:srgbClr val="646464"/>
                </a:solidFill>
                <a:latin typeface="Arial"/>
                <a:cs typeface="Arial"/>
              </a:rPr>
              <a:t>Harga </a:t>
            </a:r>
            <a:r>
              <a:rPr sz="2200" spc="-170" dirty="0">
                <a:solidFill>
                  <a:srgbClr val="646464"/>
                </a:solidFill>
                <a:latin typeface="Arial"/>
                <a:cs typeface="Arial"/>
              </a:rPr>
              <a:t>Pokok</a:t>
            </a:r>
            <a:r>
              <a:rPr sz="2200" spc="-28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646464"/>
                </a:solidFill>
                <a:latin typeface="Arial"/>
                <a:cs typeface="Arial"/>
              </a:rPr>
              <a:t>Penjualan</a:t>
            </a:r>
            <a:endParaRPr sz="2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2200" spc="-160" dirty="0">
                <a:solidFill>
                  <a:srgbClr val="7E97AC"/>
                </a:solidFill>
                <a:latin typeface="Arial"/>
                <a:cs typeface="Arial"/>
              </a:rPr>
              <a:t>Laba </a:t>
            </a:r>
            <a:r>
              <a:rPr sz="2200" spc="-145" dirty="0">
                <a:solidFill>
                  <a:srgbClr val="7E97AC"/>
                </a:solidFill>
                <a:latin typeface="Arial"/>
                <a:cs typeface="Arial"/>
              </a:rPr>
              <a:t>/Margin</a:t>
            </a:r>
            <a:r>
              <a:rPr sz="2200" spc="-315" dirty="0">
                <a:solidFill>
                  <a:srgbClr val="7E97AC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7E97AC"/>
                </a:solidFill>
                <a:latin typeface="Arial"/>
                <a:cs typeface="Arial"/>
              </a:rPr>
              <a:t>Kotor</a:t>
            </a:r>
            <a:endParaRPr sz="2200">
              <a:latin typeface="Arial"/>
              <a:cs typeface="Arial"/>
            </a:endParaRPr>
          </a:p>
          <a:p>
            <a:pPr marL="354965" marR="5080" indent="-354965">
              <a:lnSpc>
                <a:spcPct val="122700"/>
              </a:lnSpc>
              <a:buClr>
                <a:srgbClr val="DB9E1F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180" dirty="0">
                <a:solidFill>
                  <a:srgbClr val="646464"/>
                </a:solidFill>
                <a:latin typeface="Arial"/>
                <a:cs typeface="Arial"/>
              </a:rPr>
              <a:t>Beban- </a:t>
            </a:r>
            <a:r>
              <a:rPr sz="2200" spc="-170" dirty="0">
                <a:solidFill>
                  <a:srgbClr val="646464"/>
                </a:solidFill>
                <a:latin typeface="Arial"/>
                <a:cs typeface="Arial"/>
              </a:rPr>
              <a:t>beban </a:t>
            </a:r>
            <a:r>
              <a:rPr sz="2200" spc="-175" dirty="0">
                <a:solidFill>
                  <a:srgbClr val="646464"/>
                </a:solidFill>
                <a:latin typeface="Arial"/>
                <a:cs typeface="Arial"/>
              </a:rPr>
              <a:t>usaha/Operasi </a:t>
            </a:r>
            <a:r>
              <a:rPr sz="2200" spc="-175" dirty="0">
                <a:solidFill>
                  <a:srgbClr val="7E97AC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7E97AC"/>
                </a:solidFill>
                <a:latin typeface="Arial"/>
                <a:cs typeface="Arial"/>
              </a:rPr>
              <a:t>Laba </a:t>
            </a:r>
            <a:r>
              <a:rPr sz="2200" spc="-175" dirty="0">
                <a:solidFill>
                  <a:srgbClr val="7E97AC"/>
                </a:solidFill>
                <a:latin typeface="Arial"/>
                <a:cs typeface="Arial"/>
              </a:rPr>
              <a:t>Operasi </a:t>
            </a:r>
            <a:r>
              <a:rPr sz="2200" spc="-5" dirty="0">
                <a:solidFill>
                  <a:srgbClr val="7E97AC"/>
                </a:solidFill>
                <a:latin typeface="Arial"/>
                <a:cs typeface="Arial"/>
              </a:rPr>
              <a:t>/ </a:t>
            </a:r>
            <a:r>
              <a:rPr sz="2200" spc="-170" dirty="0">
                <a:solidFill>
                  <a:srgbClr val="7E97AC"/>
                </a:solidFill>
                <a:latin typeface="Arial"/>
                <a:cs typeface="Arial"/>
              </a:rPr>
              <a:t>usaha/</a:t>
            </a:r>
            <a:r>
              <a:rPr sz="2200" spc="-300" dirty="0">
                <a:solidFill>
                  <a:srgbClr val="7E97AC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7E97AC"/>
                </a:solidFill>
                <a:latin typeface="Arial"/>
                <a:cs typeface="Arial"/>
              </a:rPr>
              <a:t>EBIT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DB9E1F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150" dirty="0">
                <a:solidFill>
                  <a:srgbClr val="646464"/>
                </a:solidFill>
                <a:latin typeface="Arial"/>
                <a:cs typeface="Arial"/>
              </a:rPr>
              <a:t>Pajak</a:t>
            </a:r>
            <a:r>
              <a:rPr sz="2200" spc="-2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646464"/>
                </a:solidFill>
                <a:latin typeface="Arial"/>
                <a:cs typeface="Arial"/>
              </a:rPr>
              <a:t>(tax)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DB9E1F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175" dirty="0">
                <a:solidFill>
                  <a:srgbClr val="646464"/>
                </a:solidFill>
                <a:latin typeface="Arial"/>
                <a:cs typeface="Arial"/>
              </a:rPr>
              <a:t>Bunga</a:t>
            </a:r>
            <a:r>
              <a:rPr sz="2200" spc="-23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646464"/>
                </a:solidFill>
                <a:latin typeface="Arial"/>
                <a:cs typeface="Arial"/>
              </a:rPr>
              <a:t>(interest)</a:t>
            </a:r>
            <a:endParaRPr sz="2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2200" spc="-160" dirty="0">
                <a:solidFill>
                  <a:srgbClr val="7E97AC"/>
                </a:solidFill>
                <a:latin typeface="Arial"/>
                <a:cs typeface="Arial"/>
              </a:rPr>
              <a:t>Laba </a:t>
            </a:r>
            <a:r>
              <a:rPr sz="2200" spc="-140" dirty="0">
                <a:solidFill>
                  <a:srgbClr val="7E97AC"/>
                </a:solidFill>
                <a:latin typeface="Arial"/>
                <a:cs typeface="Arial"/>
              </a:rPr>
              <a:t>Bersih </a:t>
            </a:r>
            <a:r>
              <a:rPr sz="2200" spc="-5" dirty="0">
                <a:solidFill>
                  <a:srgbClr val="7E97AC"/>
                </a:solidFill>
                <a:latin typeface="Arial"/>
                <a:cs typeface="Arial"/>
              </a:rPr>
              <a:t>/</a:t>
            </a:r>
            <a:r>
              <a:rPr sz="2200" spc="-330" dirty="0">
                <a:solidFill>
                  <a:srgbClr val="7E97AC"/>
                </a:solidFill>
                <a:latin typeface="Arial"/>
                <a:cs typeface="Arial"/>
              </a:rPr>
              <a:t> </a:t>
            </a:r>
            <a:r>
              <a:rPr sz="2200" spc="-165" dirty="0">
                <a:solidFill>
                  <a:srgbClr val="7E97AC"/>
                </a:solidFill>
                <a:latin typeface="Arial"/>
                <a:cs typeface="Arial"/>
              </a:rPr>
              <a:t>Net </a:t>
            </a:r>
            <a:r>
              <a:rPr sz="2200" spc="-170" dirty="0">
                <a:solidFill>
                  <a:srgbClr val="7E97AC"/>
                </a:solidFill>
                <a:latin typeface="Arial"/>
                <a:cs typeface="Arial"/>
              </a:rPr>
              <a:t>Income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79859" y="1785581"/>
            <a:ext cx="2611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35" dirty="0">
                <a:solidFill>
                  <a:srgbClr val="00FFFF"/>
                </a:solidFill>
              </a:rPr>
              <a:t>Laporan</a:t>
            </a:r>
            <a:r>
              <a:rPr sz="2800" spc="190" dirty="0">
                <a:solidFill>
                  <a:srgbClr val="00FFFF"/>
                </a:solidFill>
              </a:rPr>
              <a:t> </a:t>
            </a:r>
            <a:r>
              <a:rPr sz="2800" spc="-254" dirty="0">
                <a:solidFill>
                  <a:srgbClr val="00FFFF"/>
                </a:solidFill>
              </a:rPr>
              <a:t>Laba-Rugi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1981200" y="2353055"/>
            <a:ext cx="5789930" cy="18415"/>
          </a:xfrm>
          <a:custGeom>
            <a:avLst/>
            <a:gdLst/>
            <a:ahLst/>
            <a:cxnLst/>
            <a:rect l="l" t="t" r="r" b="b"/>
            <a:pathLst>
              <a:path w="5789930" h="18414">
                <a:moveTo>
                  <a:pt x="5789675" y="0"/>
                </a:moveTo>
                <a:lnTo>
                  <a:pt x="0" y="0"/>
                </a:lnTo>
                <a:lnTo>
                  <a:pt x="0" y="18287"/>
                </a:lnTo>
                <a:lnTo>
                  <a:pt x="5789675" y="18287"/>
                </a:lnTo>
                <a:lnTo>
                  <a:pt x="578967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21500" y="2530969"/>
            <a:ext cx="788670" cy="28422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625"/>
              </a:spcBef>
            </a:pPr>
            <a:r>
              <a:rPr sz="2200" spc="-229" dirty="0">
                <a:solidFill>
                  <a:srgbClr val="646464"/>
                </a:solidFill>
                <a:latin typeface="Arial"/>
                <a:cs typeface="Arial"/>
              </a:rPr>
              <a:t>Rpxxx</a:t>
            </a:r>
            <a:endParaRPr sz="2200">
              <a:latin typeface="Arial"/>
              <a:cs typeface="Arial"/>
            </a:endParaRPr>
          </a:p>
          <a:p>
            <a:pPr marL="125095" marR="5080" indent="-113030">
              <a:lnSpc>
                <a:spcPct val="120000"/>
              </a:lnSpc>
              <a:tabLst>
                <a:tab pos="263525" algn="l"/>
              </a:tabLst>
            </a:pPr>
            <a:r>
              <a:rPr sz="2200" u="sng" spc="-5" dirty="0">
                <a:solidFill>
                  <a:srgbClr val="646464"/>
                </a:solidFill>
                <a:uFill>
                  <a:solidFill>
                    <a:srgbClr val="646464"/>
                  </a:solidFill>
                </a:uFill>
                <a:latin typeface="Arial"/>
                <a:cs typeface="Arial"/>
              </a:rPr>
              <a:t> 		</a:t>
            </a:r>
            <a:r>
              <a:rPr sz="2200" u="sng" spc="-140" dirty="0">
                <a:solidFill>
                  <a:srgbClr val="646464"/>
                </a:solidFill>
                <a:uFill>
                  <a:solidFill>
                    <a:srgbClr val="646464"/>
                  </a:solidFill>
                </a:uFill>
                <a:latin typeface="Arial"/>
                <a:cs typeface="Arial"/>
              </a:rPr>
              <a:t>(</a:t>
            </a:r>
            <a:r>
              <a:rPr sz="2200" u="sng" spc="-204" dirty="0">
                <a:solidFill>
                  <a:srgbClr val="646464"/>
                </a:solidFill>
                <a:uFill>
                  <a:solidFill>
                    <a:srgbClr val="646464"/>
                  </a:solidFill>
                </a:uFill>
                <a:latin typeface="Arial"/>
                <a:cs typeface="Arial"/>
              </a:rPr>
              <a:t>xxx</a:t>
            </a:r>
            <a:r>
              <a:rPr sz="2200" u="sng" spc="-5" dirty="0">
                <a:solidFill>
                  <a:srgbClr val="646464"/>
                </a:solidFill>
                <a:uFill>
                  <a:solidFill>
                    <a:srgbClr val="646464"/>
                  </a:solidFill>
                </a:uFill>
                <a:latin typeface="Arial"/>
                <a:cs typeface="Arial"/>
              </a:rPr>
              <a:t>) </a:t>
            </a:r>
            <a:r>
              <a:rPr sz="2200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200" spc="-229" dirty="0">
                <a:solidFill>
                  <a:srgbClr val="7E97AC"/>
                </a:solidFill>
                <a:latin typeface="Arial"/>
                <a:cs typeface="Arial"/>
              </a:rPr>
              <a:t>Rpxxx</a:t>
            </a:r>
            <a:endParaRPr sz="2200">
              <a:latin typeface="Arial"/>
              <a:cs typeface="Arial"/>
            </a:endParaRPr>
          </a:p>
          <a:p>
            <a:pPr marL="125095" marR="5080" indent="-113030" algn="just">
              <a:lnSpc>
                <a:spcPct val="120000"/>
              </a:lnSpc>
            </a:pPr>
            <a:r>
              <a:rPr sz="2200" u="sng" spc="-5" dirty="0">
                <a:solidFill>
                  <a:srgbClr val="646464"/>
                </a:solidFill>
                <a:uFill>
                  <a:solidFill>
                    <a:srgbClr val="646464"/>
                  </a:solidFill>
                </a:uFill>
                <a:latin typeface="Arial"/>
                <a:cs typeface="Arial"/>
              </a:rPr>
              <a:t>  </a:t>
            </a:r>
            <a:r>
              <a:rPr sz="2200" u="sng" spc="145" dirty="0">
                <a:solidFill>
                  <a:srgbClr val="646464"/>
                </a:solidFill>
                <a:uFill>
                  <a:solidFill>
                    <a:srgbClr val="646464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140" dirty="0">
                <a:solidFill>
                  <a:srgbClr val="646464"/>
                </a:solidFill>
                <a:uFill>
                  <a:solidFill>
                    <a:srgbClr val="646464"/>
                  </a:solidFill>
                </a:uFill>
                <a:latin typeface="Arial"/>
                <a:cs typeface="Arial"/>
              </a:rPr>
              <a:t>(</a:t>
            </a:r>
            <a:r>
              <a:rPr sz="2200" u="sng" spc="-204" dirty="0">
                <a:solidFill>
                  <a:srgbClr val="646464"/>
                </a:solidFill>
                <a:uFill>
                  <a:solidFill>
                    <a:srgbClr val="646464"/>
                  </a:solidFill>
                </a:uFill>
                <a:latin typeface="Arial"/>
                <a:cs typeface="Arial"/>
              </a:rPr>
              <a:t>xxx</a:t>
            </a:r>
            <a:r>
              <a:rPr sz="2200" u="sng" spc="-5" dirty="0">
                <a:solidFill>
                  <a:srgbClr val="646464"/>
                </a:solidFill>
                <a:uFill>
                  <a:solidFill>
                    <a:srgbClr val="646464"/>
                  </a:solidFill>
                </a:uFill>
                <a:latin typeface="Arial"/>
                <a:cs typeface="Arial"/>
              </a:rPr>
              <a:t>) </a:t>
            </a:r>
            <a:r>
              <a:rPr sz="2200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200" spc="-229" dirty="0">
                <a:solidFill>
                  <a:srgbClr val="7E97AC"/>
                </a:solidFill>
                <a:latin typeface="Arial"/>
                <a:cs typeface="Arial"/>
              </a:rPr>
              <a:t>Rpxxx  </a:t>
            </a:r>
            <a:r>
              <a:rPr sz="2200" spc="-150" dirty="0">
                <a:solidFill>
                  <a:srgbClr val="646464"/>
                </a:solidFill>
                <a:latin typeface="Arial"/>
                <a:cs typeface="Arial"/>
              </a:rPr>
              <a:t>(xxx)</a:t>
            </a:r>
            <a:endParaRPr sz="22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  <a:spcBef>
                <a:spcPts val="530"/>
              </a:spcBef>
            </a:pPr>
            <a:r>
              <a:rPr sz="2200" spc="-140" dirty="0">
                <a:solidFill>
                  <a:srgbClr val="646464"/>
                </a:solidFill>
                <a:latin typeface="Arial"/>
                <a:cs typeface="Arial"/>
              </a:rPr>
              <a:t>(</a:t>
            </a:r>
            <a:r>
              <a:rPr sz="2200" spc="-204" dirty="0">
                <a:solidFill>
                  <a:srgbClr val="646464"/>
                </a:solidFill>
                <a:latin typeface="Arial"/>
                <a:cs typeface="Arial"/>
              </a:rPr>
              <a:t>xxx</a:t>
            </a:r>
            <a:r>
              <a:rPr sz="2200" spc="-5" dirty="0">
                <a:solidFill>
                  <a:srgbClr val="646464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4133" y="5414987"/>
            <a:ext cx="6724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29" dirty="0">
                <a:solidFill>
                  <a:srgbClr val="7E97AC"/>
                </a:solidFill>
                <a:latin typeface="Arial"/>
                <a:cs typeface="Arial"/>
              </a:rPr>
              <a:t>Rpxxx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4187" y="5428488"/>
            <a:ext cx="836930" cy="55244"/>
          </a:xfrm>
          <a:custGeom>
            <a:avLst/>
            <a:gdLst/>
            <a:ahLst/>
            <a:cxnLst/>
            <a:rect l="l" t="t" r="r" b="b"/>
            <a:pathLst>
              <a:path w="836929" h="55245">
                <a:moveTo>
                  <a:pt x="836676" y="47244"/>
                </a:moveTo>
                <a:lnTo>
                  <a:pt x="0" y="47244"/>
                </a:lnTo>
                <a:lnTo>
                  <a:pt x="0" y="54864"/>
                </a:lnTo>
                <a:lnTo>
                  <a:pt x="836676" y="54864"/>
                </a:lnTo>
                <a:lnTo>
                  <a:pt x="836676" y="47244"/>
                </a:lnTo>
                <a:close/>
              </a:path>
              <a:path w="836929" h="55245">
                <a:moveTo>
                  <a:pt x="836676" y="0"/>
                </a:moveTo>
                <a:lnTo>
                  <a:pt x="0" y="0"/>
                </a:lnTo>
                <a:lnTo>
                  <a:pt x="0" y="7620"/>
                </a:lnTo>
                <a:lnTo>
                  <a:pt x="836676" y="7620"/>
                </a:lnTo>
                <a:lnTo>
                  <a:pt x="836676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2730" cy="1432560"/>
          </a:xfrm>
          <a:custGeom>
            <a:avLst/>
            <a:gdLst/>
            <a:ahLst/>
            <a:cxnLst/>
            <a:rect l="l" t="t" r="r" b="b"/>
            <a:pathLst>
              <a:path w="9142730" h="1432560">
                <a:moveTo>
                  <a:pt x="9142475" y="0"/>
                </a:moveTo>
                <a:lnTo>
                  <a:pt x="0" y="0"/>
                </a:lnTo>
                <a:lnTo>
                  <a:pt x="0" y="1432559"/>
                </a:lnTo>
                <a:lnTo>
                  <a:pt x="9142475" y="1432559"/>
                </a:lnTo>
                <a:lnTo>
                  <a:pt x="9142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151375"/>
            <a:ext cx="3380231" cy="608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5680" y="4185171"/>
            <a:ext cx="3205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2325" algn="l"/>
              </a:tabLst>
            </a:pPr>
            <a:r>
              <a:rPr sz="2400" b="1" spc="-10" dirty="0">
                <a:latin typeface="Arial"/>
                <a:cs typeface="Arial"/>
              </a:rPr>
              <a:t>Ek</a:t>
            </a:r>
            <a:r>
              <a:rPr sz="2400" b="1" spc="-5" dirty="0">
                <a:latin typeface="Arial"/>
                <a:cs typeface="Arial"/>
              </a:rPr>
              <a:t>ui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as</a:t>
            </a:r>
            <a:r>
              <a:rPr sz="2400" b="1" spc="-5" dirty="0">
                <a:latin typeface="Arial"/>
                <a:cs typeface="Arial"/>
              </a:rPr>
              <a:t>, 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20" dirty="0">
                <a:latin typeface="Arial"/>
                <a:cs typeface="Arial"/>
              </a:rPr>
              <a:t>w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riode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6013703"/>
            <a:ext cx="3387851" cy="608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3237" y="6049139"/>
            <a:ext cx="30041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83739" algn="l"/>
              </a:tabLst>
            </a:pPr>
            <a:r>
              <a:rPr sz="2200" b="1" spc="-5" dirty="0">
                <a:latin typeface="Arial"/>
                <a:cs typeface="Arial"/>
              </a:rPr>
              <a:t>Ekuitas,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akhir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5" dirty="0">
                <a:latin typeface="Arial"/>
                <a:cs typeface="Arial"/>
              </a:rPr>
              <a:t>pe</a:t>
            </a:r>
            <a:r>
              <a:rPr sz="2200" b="1" spc="-10" dirty="0">
                <a:latin typeface="Arial"/>
                <a:cs typeface="Arial"/>
              </a:rPr>
              <a:t>r</a:t>
            </a:r>
            <a:r>
              <a:rPr sz="2200" b="1" spc="-5" dirty="0">
                <a:latin typeface="Arial"/>
                <a:cs typeface="Arial"/>
              </a:rPr>
              <a:t>iode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1959" y="4184903"/>
            <a:ext cx="3221735" cy="608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69688" y="4220338"/>
            <a:ext cx="1986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Modal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Saham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72755" y="4052315"/>
            <a:ext cx="1950719" cy="608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23625" y="4087604"/>
            <a:ext cx="1648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Saldo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Laba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59579" y="4892039"/>
            <a:ext cx="3218687" cy="1065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24197" y="4926372"/>
            <a:ext cx="2886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4880" marR="5080" indent="-9328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Penambahan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Modal  Saham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55991" y="4815840"/>
            <a:ext cx="1950719" cy="605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63987" y="4849603"/>
            <a:ext cx="1734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Laba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Usaha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55991" y="5501639"/>
            <a:ext cx="1950719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66711" y="5535403"/>
            <a:ext cx="1328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v</a:t>
            </a:r>
            <a:r>
              <a:rPr sz="2400" b="1" spc="-5" dirty="0">
                <a:latin typeface="Arial"/>
                <a:cs typeface="Arial"/>
              </a:rPr>
              <a:t>id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76344" y="6013703"/>
            <a:ext cx="3218687" cy="6080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92266" y="6049139"/>
            <a:ext cx="1986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Modal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Saham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55991" y="6187440"/>
            <a:ext cx="1950719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06690" y="6221205"/>
            <a:ext cx="1648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Saldo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Laba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" y="5099303"/>
            <a:ext cx="3371087" cy="6156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6668" y="5134740"/>
            <a:ext cx="2767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Perubahan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Ekuitas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875532" y="4005071"/>
            <a:ext cx="340360" cy="2775585"/>
            <a:chOff x="3875532" y="4005071"/>
            <a:chExt cx="340360" cy="2775585"/>
          </a:xfrm>
        </p:grpSpPr>
        <p:sp>
          <p:nvSpPr>
            <p:cNvPr id="24" name="object 24"/>
            <p:cNvSpPr/>
            <p:nvPr/>
          </p:nvSpPr>
          <p:spPr>
            <a:xfrm>
              <a:off x="3887724" y="4043171"/>
              <a:ext cx="317500" cy="870585"/>
            </a:xfrm>
            <a:custGeom>
              <a:avLst/>
              <a:gdLst/>
              <a:ahLst/>
              <a:cxnLst/>
              <a:rect l="l" t="t" r="r" b="b"/>
              <a:pathLst>
                <a:path w="317500" h="870585">
                  <a:moveTo>
                    <a:pt x="237743" y="0"/>
                  </a:moveTo>
                  <a:lnTo>
                    <a:pt x="237743" y="217932"/>
                  </a:lnTo>
                  <a:lnTo>
                    <a:pt x="0" y="217932"/>
                  </a:lnTo>
                  <a:lnTo>
                    <a:pt x="0" y="652271"/>
                  </a:lnTo>
                  <a:lnTo>
                    <a:pt x="237743" y="652271"/>
                  </a:lnTo>
                  <a:lnTo>
                    <a:pt x="237743" y="870203"/>
                  </a:lnTo>
                  <a:lnTo>
                    <a:pt x="316991" y="434339"/>
                  </a:lnTo>
                  <a:lnTo>
                    <a:pt x="23774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83152" y="4005071"/>
              <a:ext cx="326390" cy="946785"/>
            </a:xfrm>
            <a:custGeom>
              <a:avLst/>
              <a:gdLst/>
              <a:ahLst/>
              <a:cxnLst/>
              <a:rect l="l" t="t" r="r" b="b"/>
              <a:pathLst>
                <a:path w="326389" h="946785">
                  <a:moveTo>
                    <a:pt x="237743" y="906779"/>
                  </a:moveTo>
                  <a:lnTo>
                    <a:pt x="237743" y="946403"/>
                  </a:lnTo>
                  <a:lnTo>
                    <a:pt x="240791" y="946403"/>
                  </a:lnTo>
                  <a:lnTo>
                    <a:pt x="247652" y="908303"/>
                  </a:lnTo>
                  <a:lnTo>
                    <a:pt x="246887" y="908303"/>
                  </a:lnTo>
                  <a:lnTo>
                    <a:pt x="237743" y="906779"/>
                  </a:lnTo>
                  <a:close/>
                </a:path>
                <a:path w="326389" h="946785">
                  <a:moveTo>
                    <a:pt x="246887" y="856663"/>
                  </a:moveTo>
                  <a:lnTo>
                    <a:pt x="237743" y="906779"/>
                  </a:lnTo>
                  <a:lnTo>
                    <a:pt x="246887" y="908303"/>
                  </a:lnTo>
                  <a:lnTo>
                    <a:pt x="246887" y="856663"/>
                  </a:lnTo>
                  <a:close/>
                </a:path>
                <a:path w="326389" h="946785">
                  <a:moveTo>
                    <a:pt x="316852" y="473201"/>
                  </a:moveTo>
                  <a:lnTo>
                    <a:pt x="246887" y="856663"/>
                  </a:lnTo>
                  <a:lnTo>
                    <a:pt x="246887" y="908303"/>
                  </a:lnTo>
                  <a:lnTo>
                    <a:pt x="247652" y="908303"/>
                  </a:lnTo>
                  <a:lnTo>
                    <a:pt x="325861" y="473963"/>
                  </a:lnTo>
                  <a:lnTo>
                    <a:pt x="316991" y="473963"/>
                  </a:lnTo>
                  <a:lnTo>
                    <a:pt x="316852" y="473201"/>
                  </a:lnTo>
                  <a:close/>
                </a:path>
                <a:path w="326389" h="946785">
                  <a:moveTo>
                    <a:pt x="237743" y="690371"/>
                  </a:moveTo>
                  <a:lnTo>
                    <a:pt x="237743" y="906779"/>
                  </a:lnTo>
                  <a:lnTo>
                    <a:pt x="246887" y="856663"/>
                  </a:lnTo>
                  <a:lnTo>
                    <a:pt x="246887" y="694943"/>
                  </a:lnTo>
                  <a:lnTo>
                    <a:pt x="242315" y="694943"/>
                  </a:lnTo>
                  <a:lnTo>
                    <a:pt x="237743" y="690371"/>
                  </a:lnTo>
                  <a:close/>
                </a:path>
                <a:path w="326389" h="946785">
                  <a:moveTo>
                    <a:pt x="237743" y="251460"/>
                  </a:moveTo>
                  <a:lnTo>
                    <a:pt x="0" y="251460"/>
                  </a:lnTo>
                  <a:lnTo>
                    <a:pt x="0" y="694943"/>
                  </a:lnTo>
                  <a:lnTo>
                    <a:pt x="237743" y="694943"/>
                  </a:lnTo>
                  <a:lnTo>
                    <a:pt x="237743" y="690371"/>
                  </a:lnTo>
                  <a:lnTo>
                    <a:pt x="10667" y="690371"/>
                  </a:lnTo>
                  <a:lnTo>
                    <a:pt x="4572" y="685799"/>
                  </a:lnTo>
                  <a:lnTo>
                    <a:pt x="10667" y="685799"/>
                  </a:lnTo>
                  <a:lnTo>
                    <a:pt x="10667" y="260603"/>
                  </a:lnTo>
                  <a:lnTo>
                    <a:pt x="4572" y="260603"/>
                  </a:lnTo>
                  <a:lnTo>
                    <a:pt x="10667" y="256032"/>
                  </a:lnTo>
                  <a:lnTo>
                    <a:pt x="237743" y="256032"/>
                  </a:lnTo>
                  <a:lnTo>
                    <a:pt x="237743" y="251460"/>
                  </a:lnTo>
                  <a:close/>
                </a:path>
                <a:path w="326389" h="946785">
                  <a:moveTo>
                    <a:pt x="246887" y="685799"/>
                  </a:moveTo>
                  <a:lnTo>
                    <a:pt x="10667" y="685799"/>
                  </a:lnTo>
                  <a:lnTo>
                    <a:pt x="10667" y="690371"/>
                  </a:lnTo>
                  <a:lnTo>
                    <a:pt x="237743" y="690371"/>
                  </a:lnTo>
                  <a:lnTo>
                    <a:pt x="242315" y="694943"/>
                  </a:lnTo>
                  <a:lnTo>
                    <a:pt x="246887" y="694943"/>
                  </a:lnTo>
                  <a:lnTo>
                    <a:pt x="246887" y="685799"/>
                  </a:lnTo>
                  <a:close/>
                </a:path>
                <a:path w="326389" h="946785">
                  <a:moveTo>
                    <a:pt x="10667" y="685799"/>
                  </a:moveTo>
                  <a:lnTo>
                    <a:pt x="4572" y="685799"/>
                  </a:lnTo>
                  <a:lnTo>
                    <a:pt x="10667" y="690371"/>
                  </a:lnTo>
                  <a:lnTo>
                    <a:pt x="10667" y="685799"/>
                  </a:lnTo>
                  <a:close/>
                </a:path>
                <a:path w="326389" h="946785">
                  <a:moveTo>
                    <a:pt x="316991" y="472439"/>
                  </a:moveTo>
                  <a:lnTo>
                    <a:pt x="316852" y="473201"/>
                  </a:lnTo>
                  <a:lnTo>
                    <a:pt x="316991" y="473963"/>
                  </a:lnTo>
                  <a:lnTo>
                    <a:pt x="316991" y="472439"/>
                  </a:lnTo>
                  <a:close/>
                </a:path>
                <a:path w="326389" h="946785">
                  <a:moveTo>
                    <a:pt x="326136" y="472439"/>
                  </a:moveTo>
                  <a:lnTo>
                    <a:pt x="316991" y="472439"/>
                  </a:lnTo>
                  <a:lnTo>
                    <a:pt x="316991" y="473963"/>
                  </a:lnTo>
                  <a:lnTo>
                    <a:pt x="325861" y="473963"/>
                  </a:lnTo>
                  <a:lnTo>
                    <a:pt x="326136" y="472439"/>
                  </a:lnTo>
                  <a:close/>
                </a:path>
                <a:path w="326389" h="946785">
                  <a:moveTo>
                    <a:pt x="247674" y="38100"/>
                  </a:moveTo>
                  <a:lnTo>
                    <a:pt x="246887" y="38100"/>
                  </a:lnTo>
                  <a:lnTo>
                    <a:pt x="246887" y="89740"/>
                  </a:lnTo>
                  <a:lnTo>
                    <a:pt x="316852" y="473201"/>
                  </a:lnTo>
                  <a:lnTo>
                    <a:pt x="316991" y="472439"/>
                  </a:lnTo>
                  <a:lnTo>
                    <a:pt x="326136" y="472439"/>
                  </a:lnTo>
                  <a:lnTo>
                    <a:pt x="247674" y="38100"/>
                  </a:lnTo>
                  <a:close/>
                </a:path>
                <a:path w="326389" h="946785">
                  <a:moveTo>
                    <a:pt x="10667" y="256032"/>
                  </a:moveTo>
                  <a:lnTo>
                    <a:pt x="4572" y="260603"/>
                  </a:lnTo>
                  <a:lnTo>
                    <a:pt x="10667" y="260603"/>
                  </a:lnTo>
                  <a:lnTo>
                    <a:pt x="10667" y="256032"/>
                  </a:lnTo>
                  <a:close/>
                </a:path>
                <a:path w="326389" h="946785">
                  <a:moveTo>
                    <a:pt x="246887" y="251460"/>
                  </a:moveTo>
                  <a:lnTo>
                    <a:pt x="242315" y="251460"/>
                  </a:lnTo>
                  <a:lnTo>
                    <a:pt x="237743" y="256032"/>
                  </a:lnTo>
                  <a:lnTo>
                    <a:pt x="10667" y="256032"/>
                  </a:lnTo>
                  <a:lnTo>
                    <a:pt x="10667" y="260603"/>
                  </a:lnTo>
                  <a:lnTo>
                    <a:pt x="246887" y="260603"/>
                  </a:lnTo>
                  <a:lnTo>
                    <a:pt x="246887" y="251460"/>
                  </a:lnTo>
                  <a:close/>
                </a:path>
                <a:path w="326389" h="946785">
                  <a:moveTo>
                    <a:pt x="237743" y="39624"/>
                  </a:moveTo>
                  <a:lnTo>
                    <a:pt x="237743" y="256032"/>
                  </a:lnTo>
                  <a:lnTo>
                    <a:pt x="242315" y="251460"/>
                  </a:lnTo>
                  <a:lnTo>
                    <a:pt x="246887" y="251460"/>
                  </a:lnTo>
                  <a:lnTo>
                    <a:pt x="246887" y="89740"/>
                  </a:lnTo>
                  <a:lnTo>
                    <a:pt x="237743" y="39624"/>
                  </a:lnTo>
                  <a:close/>
                </a:path>
                <a:path w="326389" h="946785">
                  <a:moveTo>
                    <a:pt x="246887" y="38100"/>
                  </a:moveTo>
                  <a:lnTo>
                    <a:pt x="237743" y="39624"/>
                  </a:lnTo>
                  <a:lnTo>
                    <a:pt x="246887" y="89740"/>
                  </a:lnTo>
                  <a:lnTo>
                    <a:pt x="246887" y="38100"/>
                  </a:lnTo>
                  <a:close/>
                </a:path>
                <a:path w="326389" h="946785">
                  <a:moveTo>
                    <a:pt x="240791" y="0"/>
                  </a:moveTo>
                  <a:lnTo>
                    <a:pt x="237743" y="0"/>
                  </a:lnTo>
                  <a:lnTo>
                    <a:pt x="237743" y="39624"/>
                  </a:lnTo>
                  <a:lnTo>
                    <a:pt x="246887" y="38100"/>
                  </a:lnTo>
                  <a:lnTo>
                    <a:pt x="247674" y="38100"/>
                  </a:lnTo>
                  <a:lnTo>
                    <a:pt x="2407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80104" y="4957571"/>
              <a:ext cx="315595" cy="870585"/>
            </a:xfrm>
            <a:custGeom>
              <a:avLst/>
              <a:gdLst/>
              <a:ahLst/>
              <a:cxnLst/>
              <a:rect l="l" t="t" r="r" b="b"/>
              <a:pathLst>
                <a:path w="315595" h="870585">
                  <a:moveTo>
                    <a:pt x="236220" y="0"/>
                  </a:moveTo>
                  <a:lnTo>
                    <a:pt x="236220" y="217931"/>
                  </a:lnTo>
                  <a:lnTo>
                    <a:pt x="0" y="217931"/>
                  </a:lnTo>
                  <a:lnTo>
                    <a:pt x="0" y="652271"/>
                  </a:lnTo>
                  <a:lnTo>
                    <a:pt x="236220" y="652271"/>
                  </a:lnTo>
                  <a:lnTo>
                    <a:pt x="236220" y="870203"/>
                  </a:lnTo>
                  <a:lnTo>
                    <a:pt x="315467" y="434339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75532" y="4919471"/>
              <a:ext cx="325120" cy="946785"/>
            </a:xfrm>
            <a:custGeom>
              <a:avLst/>
              <a:gdLst/>
              <a:ahLst/>
              <a:cxnLst/>
              <a:rect l="l" t="t" r="r" b="b"/>
              <a:pathLst>
                <a:path w="325120" h="946785">
                  <a:moveTo>
                    <a:pt x="236220" y="906779"/>
                  </a:moveTo>
                  <a:lnTo>
                    <a:pt x="236220" y="946403"/>
                  </a:lnTo>
                  <a:lnTo>
                    <a:pt x="239268" y="946403"/>
                  </a:lnTo>
                  <a:lnTo>
                    <a:pt x="246147" y="908198"/>
                  </a:lnTo>
                  <a:lnTo>
                    <a:pt x="236220" y="906779"/>
                  </a:lnTo>
                  <a:close/>
                </a:path>
                <a:path w="325120" h="946785">
                  <a:moveTo>
                    <a:pt x="246887" y="904085"/>
                  </a:moveTo>
                  <a:lnTo>
                    <a:pt x="246147" y="908198"/>
                  </a:lnTo>
                  <a:lnTo>
                    <a:pt x="246887" y="908303"/>
                  </a:lnTo>
                  <a:lnTo>
                    <a:pt x="246887" y="904085"/>
                  </a:lnTo>
                  <a:close/>
                </a:path>
                <a:path w="325120" h="946785">
                  <a:moveTo>
                    <a:pt x="246887" y="848311"/>
                  </a:moveTo>
                  <a:lnTo>
                    <a:pt x="236220" y="906779"/>
                  </a:lnTo>
                  <a:lnTo>
                    <a:pt x="246147" y="908198"/>
                  </a:lnTo>
                  <a:lnTo>
                    <a:pt x="246887" y="904085"/>
                  </a:lnTo>
                  <a:lnTo>
                    <a:pt x="246887" y="848311"/>
                  </a:lnTo>
                  <a:close/>
                </a:path>
                <a:path w="325120" h="946785">
                  <a:moveTo>
                    <a:pt x="236220" y="690371"/>
                  </a:moveTo>
                  <a:lnTo>
                    <a:pt x="236220" y="906779"/>
                  </a:lnTo>
                  <a:lnTo>
                    <a:pt x="246887" y="848311"/>
                  </a:lnTo>
                  <a:lnTo>
                    <a:pt x="246887" y="694943"/>
                  </a:lnTo>
                  <a:lnTo>
                    <a:pt x="240792" y="694943"/>
                  </a:lnTo>
                  <a:lnTo>
                    <a:pt x="236220" y="690371"/>
                  </a:lnTo>
                  <a:close/>
                </a:path>
                <a:path w="325120" h="946785">
                  <a:moveTo>
                    <a:pt x="315328" y="473201"/>
                  </a:moveTo>
                  <a:lnTo>
                    <a:pt x="246887" y="848311"/>
                  </a:lnTo>
                  <a:lnTo>
                    <a:pt x="246887" y="904085"/>
                  </a:lnTo>
                  <a:lnTo>
                    <a:pt x="324337" y="473963"/>
                  </a:lnTo>
                  <a:lnTo>
                    <a:pt x="315468" y="473963"/>
                  </a:lnTo>
                  <a:lnTo>
                    <a:pt x="315328" y="473201"/>
                  </a:lnTo>
                  <a:close/>
                </a:path>
                <a:path w="325120" h="946785">
                  <a:moveTo>
                    <a:pt x="236220" y="251459"/>
                  </a:moveTo>
                  <a:lnTo>
                    <a:pt x="0" y="251459"/>
                  </a:lnTo>
                  <a:lnTo>
                    <a:pt x="0" y="694943"/>
                  </a:lnTo>
                  <a:lnTo>
                    <a:pt x="236220" y="694943"/>
                  </a:lnTo>
                  <a:lnTo>
                    <a:pt x="236220" y="690371"/>
                  </a:lnTo>
                  <a:lnTo>
                    <a:pt x="9144" y="690371"/>
                  </a:lnTo>
                  <a:lnTo>
                    <a:pt x="4572" y="685799"/>
                  </a:lnTo>
                  <a:lnTo>
                    <a:pt x="9144" y="685799"/>
                  </a:lnTo>
                  <a:lnTo>
                    <a:pt x="9144" y="260603"/>
                  </a:lnTo>
                  <a:lnTo>
                    <a:pt x="4572" y="260603"/>
                  </a:lnTo>
                  <a:lnTo>
                    <a:pt x="9144" y="256031"/>
                  </a:lnTo>
                  <a:lnTo>
                    <a:pt x="236220" y="256031"/>
                  </a:lnTo>
                  <a:lnTo>
                    <a:pt x="236220" y="251459"/>
                  </a:lnTo>
                  <a:close/>
                </a:path>
                <a:path w="325120" h="946785">
                  <a:moveTo>
                    <a:pt x="246887" y="685799"/>
                  </a:moveTo>
                  <a:lnTo>
                    <a:pt x="9144" y="685799"/>
                  </a:lnTo>
                  <a:lnTo>
                    <a:pt x="9144" y="690371"/>
                  </a:lnTo>
                  <a:lnTo>
                    <a:pt x="236220" y="690371"/>
                  </a:lnTo>
                  <a:lnTo>
                    <a:pt x="240792" y="694943"/>
                  </a:lnTo>
                  <a:lnTo>
                    <a:pt x="246887" y="694943"/>
                  </a:lnTo>
                  <a:lnTo>
                    <a:pt x="246887" y="685799"/>
                  </a:lnTo>
                  <a:close/>
                </a:path>
                <a:path w="325120" h="946785">
                  <a:moveTo>
                    <a:pt x="9144" y="685799"/>
                  </a:moveTo>
                  <a:lnTo>
                    <a:pt x="4572" y="685799"/>
                  </a:lnTo>
                  <a:lnTo>
                    <a:pt x="9144" y="690371"/>
                  </a:lnTo>
                  <a:lnTo>
                    <a:pt x="9144" y="685799"/>
                  </a:lnTo>
                  <a:close/>
                </a:path>
                <a:path w="325120" h="946785">
                  <a:moveTo>
                    <a:pt x="315468" y="472439"/>
                  </a:moveTo>
                  <a:lnTo>
                    <a:pt x="315328" y="473201"/>
                  </a:lnTo>
                  <a:lnTo>
                    <a:pt x="315468" y="473963"/>
                  </a:lnTo>
                  <a:lnTo>
                    <a:pt x="315468" y="472439"/>
                  </a:lnTo>
                  <a:close/>
                </a:path>
                <a:path w="325120" h="946785">
                  <a:moveTo>
                    <a:pt x="324612" y="472439"/>
                  </a:moveTo>
                  <a:lnTo>
                    <a:pt x="315468" y="472439"/>
                  </a:lnTo>
                  <a:lnTo>
                    <a:pt x="315468" y="473963"/>
                  </a:lnTo>
                  <a:lnTo>
                    <a:pt x="324337" y="473963"/>
                  </a:lnTo>
                  <a:lnTo>
                    <a:pt x="324612" y="472439"/>
                  </a:lnTo>
                  <a:close/>
                </a:path>
                <a:path w="325120" h="946785">
                  <a:moveTo>
                    <a:pt x="246887" y="42182"/>
                  </a:moveTo>
                  <a:lnTo>
                    <a:pt x="246887" y="98092"/>
                  </a:lnTo>
                  <a:lnTo>
                    <a:pt x="315328" y="473201"/>
                  </a:lnTo>
                  <a:lnTo>
                    <a:pt x="315468" y="472439"/>
                  </a:lnTo>
                  <a:lnTo>
                    <a:pt x="324612" y="472439"/>
                  </a:lnTo>
                  <a:lnTo>
                    <a:pt x="246887" y="42182"/>
                  </a:lnTo>
                  <a:close/>
                </a:path>
                <a:path w="325120" h="946785">
                  <a:moveTo>
                    <a:pt x="9144" y="256031"/>
                  </a:moveTo>
                  <a:lnTo>
                    <a:pt x="4572" y="260603"/>
                  </a:lnTo>
                  <a:lnTo>
                    <a:pt x="9144" y="260603"/>
                  </a:lnTo>
                  <a:lnTo>
                    <a:pt x="9144" y="256031"/>
                  </a:lnTo>
                  <a:close/>
                </a:path>
                <a:path w="325120" h="946785">
                  <a:moveTo>
                    <a:pt x="246887" y="251459"/>
                  </a:moveTo>
                  <a:lnTo>
                    <a:pt x="240792" y="251459"/>
                  </a:lnTo>
                  <a:lnTo>
                    <a:pt x="236220" y="256031"/>
                  </a:lnTo>
                  <a:lnTo>
                    <a:pt x="9144" y="256031"/>
                  </a:lnTo>
                  <a:lnTo>
                    <a:pt x="9144" y="260603"/>
                  </a:lnTo>
                  <a:lnTo>
                    <a:pt x="246887" y="260603"/>
                  </a:lnTo>
                  <a:lnTo>
                    <a:pt x="246887" y="251459"/>
                  </a:lnTo>
                  <a:close/>
                </a:path>
                <a:path w="325120" h="946785">
                  <a:moveTo>
                    <a:pt x="236220" y="39623"/>
                  </a:moveTo>
                  <a:lnTo>
                    <a:pt x="236220" y="256031"/>
                  </a:lnTo>
                  <a:lnTo>
                    <a:pt x="240792" y="251459"/>
                  </a:lnTo>
                  <a:lnTo>
                    <a:pt x="246887" y="251459"/>
                  </a:lnTo>
                  <a:lnTo>
                    <a:pt x="246887" y="98092"/>
                  </a:lnTo>
                  <a:lnTo>
                    <a:pt x="236220" y="39623"/>
                  </a:lnTo>
                  <a:close/>
                </a:path>
                <a:path w="325120" h="946785">
                  <a:moveTo>
                    <a:pt x="246169" y="38202"/>
                  </a:moveTo>
                  <a:lnTo>
                    <a:pt x="236220" y="39623"/>
                  </a:lnTo>
                  <a:lnTo>
                    <a:pt x="246887" y="98092"/>
                  </a:lnTo>
                  <a:lnTo>
                    <a:pt x="246887" y="42182"/>
                  </a:lnTo>
                  <a:lnTo>
                    <a:pt x="246169" y="38202"/>
                  </a:lnTo>
                  <a:close/>
                </a:path>
                <a:path w="325120" h="946785">
                  <a:moveTo>
                    <a:pt x="246887" y="38099"/>
                  </a:moveTo>
                  <a:lnTo>
                    <a:pt x="246169" y="38202"/>
                  </a:lnTo>
                  <a:lnTo>
                    <a:pt x="246887" y="42182"/>
                  </a:lnTo>
                  <a:lnTo>
                    <a:pt x="246887" y="38099"/>
                  </a:lnTo>
                  <a:close/>
                </a:path>
                <a:path w="325120" h="946785">
                  <a:moveTo>
                    <a:pt x="239268" y="0"/>
                  </a:moveTo>
                  <a:lnTo>
                    <a:pt x="236220" y="0"/>
                  </a:lnTo>
                  <a:lnTo>
                    <a:pt x="236220" y="39623"/>
                  </a:lnTo>
                  <a:lnTo>
                    <a:pt x="246169" y="38202"/>
                  </a:lnTo>
                  <a:lnTo>
                    <a:pt x="2392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93820" y="5871971"/>
              <a:ext cx="317500" cy="870585"/>
            </a:xfrm>
            <a:custGeom>
              <a:avLst/>
              <a:gdLst/>
              <a:ahLst/>
              <a:cxnLst/>
              <a:rect l="l" t="t" r="r" b="b"/>
              <a:pathLst>
                <a:path w="317500" h="870584">
                  <a:moveTo>
                    <a:pt x="237744" y="0"/>
                  </a:moveTo>
                  <a:lnTo>
                    <a:pt x="237744" y="217931"/>
                  </a:lnTo>
                  <a:lnTo>
                    <a:pt x="0" y="217931"/>
                  </a:lnTo>
                  <a:lnTo>
                    <a:pt x="0" y="652271"/>
                  </a:lnTo>
                  <a:lnTo>
                    <a:pt x="237744" y="652271"/>
                  </a:lnTo>
                  <a:lnTo>
                    <a:pt x="237744" y="870203"/>
                  </a:lnTo>
                  <a:lnTo>
                    <a:pt x="316992" y="434339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89248" y="5833871"/>
              <a:ext cx="326390" cy="946785"/>
            </a:xfrm>
            <a:custGeom>
              <a:avLst/>
              <a:gdLst/>
              <a:ahLst/>
              <a:cxnLst/>
              <a:rect l="l" t="t" r="r" b="b"/>
              <a:pathLst>
                <a:path w="326389" h="946784">
                  <a:moveTo>
                    <a:pt x="237743" y="906779"/>
                  </a:moveTo>
                  <a:lnTo>
                    <a:pt x="237743" y="946403"/>
                  </a:lnTo>
                  <a:lnTo>
                    <a:pt x="239267" y="946403"/>
                  </a:lnTo>
                  <a:lnTo>
                    <a:pt x="246269" y="908200"/>
                  </a:lnTo>
                  <a:lnTo>
                    <a:pt x="237743" y="906779"/>
                  </a:lnTo>
                  <a:close/>
                </a:path>
                <a:path w="326389" h="946784">
                  <a:moveTo>
                    <a:pt x="246887" y="904828"/>
                  </a:moveTo>
                  <a:lnTo>
                    <a:pt x="246269" y="908200"/>
                  </a:lnTo>
                  <a:lnTo>
                    <a:pt x="246887" y="908303"/>
                  </a:lnTo>
                  <a:lnTo>
                    <a:pt x="246887" y="904828"/>
                  </a:lnTo>
                  <a:close/>
                </a:path>
                <a:path w="326389" h="946784">
                  <a:moveTo>
                    <a:pt x="246887" y="855681"/>
                  </a:moveTo>
                  <a:lnTo>
                    <a:pt x="237743" y="906779"/>
                  </a:lnTo>
                  <a:lnTo>
                    <a:pt x="246269" y="908200"/>
                  </a:lnTo>
                  <a:lnTo>
                    <a:pt x="246887" y="904828"/>
                  </a:lnTo>
                  <a:lnTo>
                    <a:pt x="246887" y="855681"/>
                  </a:lnTo>
                  <a:close/>
                </a:path>
                <a:path w="326389" h="946784">
                  <a:moveTo>
                    <a:pt x="237743" y="690371"/>
                  </a:moveTo>
                  <a:lnTo>
                    <a:pt x="237743" y="906779"/>
                  </a:lnTo>
                  <a:lnTo>
                    <a:pt x="246887" y="855681"/>
                  </a:lnTo>
                  <a:lnTo>
                    <a:pt x="246887" y="694943"/>
                  </a:lnTo>
                  <a:lnTo>
                    <a:pt x="242315" y="694943"/>
                  </a:lnTo>
                  <a:lnTo>
                    <a:pt x="237743" y="690371"/>
                  </a:lnTo>
                  <a:close/>
                </a:path>
                <a:path w="326389" h="946784">
                  <a:moveTo>
                    <a:pt x="315331" y="473201"/>
                  </a:moveTo>
                  <a:lnTo>
                    <a:pt x="246887" y="855681"/>
                  </a:lnTo>
                  <a:lnTo>
                    <a:pt x="246887" y="904828"/>
                  </a:lnTo>
                  <a:lnTo>
                    <a:pt x="325856" y="473963"/>
                  </a:lnTo>
                  <a:lnTo>
                    <a:pt x="315467" y="473963"/>
                  </a:lnTo>
                  <a:lnTo>
                    <a:pt x="315331" y="473201"/>
                  </a:lnTo>
                  <a:close/>
                </a:path>
                <a:path w="326389" h="946784">
                  <a:moveTo>
                    <a:pt x="237743" y="251459"/>
                  </a:moveTo>
                  <a:lnTo>
                    <a:pt x="0" y="251459"/>
                  </a:lnTo>
                  <a:lnTo>
                    <a:pt x="0" y="694943"/>
                  </a:lnTo>
                  <a:lnTo>
                    <a:pt x="237743" y="694943"/>
                  </a:lnTo>
                  <a:lnTo>
                    <a:pt x="237743" y="690371"/>
                  </a:lnTo>
                  <a:lnTo>
                    <a:pt x="9143" y="690371"/>
                  </a:lnTo>
                  <a:lnTo>
                    <a:pt x="4571" y="685799"/>
                  </a:lnTo>
                  <a:lnTo>
                    <a:pt x="9143" y="685799"/>
                  </a:lnTo>
                  <a:lnTo>
                    <a:pt x="9143" y="260603"/>
                  </a:lnTo>
                  <a:lnTo>
                    <a:pt x="4571" y="260603"/>
                  </a:lnTo>
                  <a:lnTo>
                    <a:pt x="9143" y="256031"/>
                  </a:lnTo>
                  <a:lnTo>
                    <a:pt x="237743" y="256031"/>
                  </a:lnTo>
                  <a:lnTo>
                    <a:pt x="237743" y="251459"/>
                  </a:lnTo>
                  <a:close/>
                </a:path>
                <a:path w="326389" h="946784">
                  <a:moveTo>
                    <a:pt x="246887" y="685799"/>
                  </a:moveTo>
                  <a:lnTo>
                    <a:pt x="9143" y="685799"/>
                  </a:lnTo>
                  <a:lnTo>
                    <a:pt x="9143" y="690371"/>
                  </a:lnTo>
                  <a:lnTo>
                    <a:pt x="237743" y="690371"/>
                  </a:lnTo>
                  <a:lnTo>
                    <a:pt x="242315" y="694943"/>
                  </a:lnTo>
                  <a:lnTo>
                    <a:pt x="246887" y="694943"/>
                  </a:lnTo>
                  <a:lnTo>
                    <a:pt x="246887" y="685799"/>
                  </a:lnTo>
                  <a:close/>
                </a:path>
                <a:path w="326389" h="946784">
                  <a:moveTo>
                    <a:pt x="9143" y="685799"/>
                  </a:moveTo>
                  <a:lnTo>
                    <a:pt x="4571" y="685799"/>
                  </a:lnTo>
                  <a:lnTo>
                    <a:pt x="9143" y="690371"/>
                  </a:lnTo>
                  <a:lnTo>
                    <a:pt x="9143" y="685799"/>
                  </a:lnTo>
                  <a:close/>
                </a:path>
                <a:path w="326389" h="946784">
                  <a:moveTo>
                    <a:pt x="315467" y="472439"/>
                  </a:moveTo>
                  <a:lnTo>
                    <a:pt x="315331" y="473201"/>
                  </a:lnTo>
                  <a:lnTo>
                    <a:pt x="315467" y="473963"/>
                  </a:lnTo>
                  <a:lnTo>
                    <a:pt x="315467" y="472439"/>
                  </a:lnTo>
                  <a:close/>
                </a:path>
                <a:path w="326389" h="946784">
                  <a:moveTo>
                    <a:pt x="326135" y="472439"/>
                  </a:moveTo>
                  <a:lnTo>
                    <a:pt x="315467" y="472439"/>
                  </a:lnTo>
                  <a:lnTo>
                    <a:pt x="315467" y="473963"/>
                  </a:lnTo>
                  <a:lnTo>
                    <a:pt x="325856" y="473963"/>
                  </a:lnTo>
                  <a:lnTo>
                    <a:pt x="326135" y="472439"/>
                  </a:lnTo>
                  <a:close/>
                </a:path>
                <a:path w="326389" h="946784">
                  <a:moveTo>
                    <a:pt x="246887" y="41442"/>
                  </a:moveTo>
                  <a:lnTo>
                    <a:pt x="246887" y="90722"/>
                  </a:lnTo>
                  <a:lnTo>
                    <a:pt x="315331" y="473201"/>
                  </a:lnTo>
                  <a:lnTo>
                    <a:pt x="315467" y="472439"/>
                  </a:lnTo>
                  <a:lnTo>
                    <a:pt x="326135" y="472439"/>
                  </a:lnTo>
                  <a:lnTo>
                    <a:pt x="246887" y="41442"/>
                  </a:lnTo>
                  <a:close/>
                </a:path>
                <a:path w="326389" h="946784">
                  <a:moveTo>
                    <a:pt x="9143" y="256031"/>
                  </a:moveTo>
                  <a:lnTo>
                    <a:pt x="4571" y="260603"/>
                  </a:lnTo>
                  <a:lnTo>
                    <a:pt x="9143" y="260603"/>
                  </a:lnTo>
                  <a:lnTo>
                    <a:pt x="9143" y="256031"/>
                  </a:lnTo>
                  <a:close/>
                </a:path>
                <a:path w="326389" h="946784">
                  <a:moveTo>
                    <a:pt x="246887" y="251459"/>
                  </a:moveTo>
                  <a:lnTo>
                    <a:pt x="242315" y="251459"/>
                  </a:lnTo>
                  <a:lnTo>
                    <a:pt x="237743" y="256031"/>
                  </a:lnTo>
                  <a:lnTo>
                    <a:pt x="9143" y="256031"/>
                  </a:lnTo>
                  <a:lnTo>
                    <a:pt x="9143" y="260603"/>
                  </a:lnTo>
                  <a:lnTo>
                    <a:pt x="246887" y="260603"/>
                  </a:lnTo>
                  <a:lnTo>
                    <a:pt x="246887" y="251459"/>
                  </a:lnTo>
                  <a:close/>
                </a:path>
                <a:path w="326389" h="946784">
                  <a:moveTo>
                    <a:pt x="237743" y="39623"/>
                  </a:moveTo>
                  <a:lnTo>
                    <a:pt x="237743" y="256031"/>
                  </a:lnTo>
                  <a:lnTo>
                    <a:pt x="242315" y="251459"/>
                  </a:lnTo>
                  <a:lnTo>
                    <a:pt x="246887" y="251459"/>
                  </a:lnTo>
                  <a:lnTo>
                    <a:pt x="246887" y="90722"/>
                  </a:lnTo>
                  <a:lnTo>
                    <a:pt x="237743" y="39623"/>
                  </a:lnTo>
                  <a:close/>
                </a:path>
                <a:path w="326389" h="946784">
                  <a:moveTo>
                    <a:pt x="246291" y="38199"/>
                  </a:moveTo>
                  <a:lnTo>
                    <a:pt x="237743" y="39623"/>
                  </a:lnTo>
                  <a:lnTo>
                    <a:pt x="246887" y="90722"/>
                  </a:lnTo>
                  <a:lnTo>
                    <a:pt x="246887" y="41442"/>
                  </a:lnTo>
                  <a:lnTo>
                    <a:pt x="246291" y="38199"/>
                  </a:lnTo>
                  <a:close/>
                </a:path>
                <a:path w="326389" h="946784">
                  <a:moveTo>
                    <a:pt x="246887" y="38099"/>
                  </a:moveTo>
                  <a:lnTo>
                    <a:pt x="246291" y="38199"/>
                  </a:lnTo>
                  <a:lnTo>
                    <a:pt x="246887" y="41442"/>
                  </a:lnTo>
                  <a:lnTo>
                    <a:pt x="246887" y="38099"/>
                  </a:lnTo>
                  <a:close/>
                </a:path>
                <a:path w="326389" h="946784">
                  <a:moveTo>
                    <a:pt x="239267" y="0"/>
                  </a:moveTo>
                  <a:lnTo>
                    <a:pt x="237743" y="0"/>
                  </a:lnTo>
                  <a:lnTo>
                    <a:pt x="237743" y="39623"/>
                  </a:lnTo>
                  <a:lnTo>
                    <a:pt x="246291" y="38199"/>
                  </a:lnTo>
                  <a:lnTo>
                    <a:pt x="239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967739" y="2424683"/>
            <a:ext cx="8124825" cy="1409700"/>
            <a:chOff x="967739" y="2424683"/>
            <a:chExt cx="8124825" cy="1409700"/>
          </a:xfrm>
        </p:grpSpPr>
        <p:sp>
          <p:nvSpPr>
            <p:cNvPr id="31" name="object 31"/>
            <p:cNvSpPr/>
            <p:nvPr/>
          </p:nvSpPr>
          <p:spPr>
            <a:xfrm>
              <a:off x="990599" y="2438400"/>
              <a:ext cx="8077200" cy="1371600"/>
            </a:xfrm>
            <a:custGeom>
              <a:avLst/>
              <a:gdLst/>
              <a:ahLst/>
              <a:cxnLst/>
              <a:rect l="l" t="t" r="r" b="b"/>
              <a:pathLst>
                <a:path w="8077200" h="1371600">
                  <a:moveTo>
                    <a:pt x="8077199" y="0"/>
                  </a:moveTo>
                  <a:lnTo>
                    <a:pt x="1347215" y="0"/>
                  </a:lnTo>
                  <a:lnTo>
                    <a:pt x="1283823" y="748"/>
                  </a:lnTo>
                  <a:lnTo>
                    <a:pt x="1221182" y="2971"/>
                  </a:lnTo>
                  <a:lnTo>
                    <a:pt x="1159357" y="6635"/>
                  </a:lnTo>
                  <a:lnTo>
                    <a:pt x="1098414" y="11707"/>
                  </a:lnTo>
                  <a:lnTo>
                    <a:pt x="1038417" y="18154"/>
                  </a:lnTo>
                  <a:lnTo>
                    <a:pt x="979430" y="25943"/>
                  </a:lnTo>
                  <a:lnTo>
                    <a:pt x="921520" y="35039"/>
                  </a:lnTo>
                  <a:lnTo>
                    <a:pt x="864750" y="45411"/>
                  </a:lnTo>
                  <a:lnTo>
                    <a:pt x="809185" y="57024"/>
                  </a:lnTo>
                  <a:lnTo>
                    <a:pt x="754890" y="69846"/>
                  </a:lnTo>
                  <a:lnTo>
                    <a:pt x="701931" y="83843"/>
                  </a:lnTo>
                  <a:lnTo>
                    <a:pt x="650372" y="98981"/>
                  </a:lnTo>
                  <a:lnTo>
                    <a:pt x="600277" y="115228"/>
                  </a:lnTo>
                  <a:lnTo>
                    <a:pt x="551712" y="132551"/>
                  </a:lnTo>
                  <a:lnTo>
                    <a:pt x="504741" y="150915"/>
                  </a:lnTo>
                  <a:lnTo>
                    <a:pt x="459430" y="170289"/>
                  </a:lnTo>
                  <a:lnTo>
                    <a:pt x="415842" y="190638"/>
                  </a:lnTo>
                  <a:lnTo>
                    <a:pt x="374044" y="211929"/>
                  </a:lnTo>
                  <a:lnTo>
                    <a:pt x="334099" y="234129"/>
                  </a:lnTo>
                  <a:lnTo>
                    <a:pt x="296073" y="257204"/>
                  </a:lnTo>
                  <a:lnTo>
                    <a:pt x="260030" y="281123"/>
                  </a:lnTo>
                  <a:lnTo>
                    <a:pt x="226036" y="305850"/>
                  </a:lnTo>
                  <a:lnTo>
                    <a:pt x="194155" y="331353"/>
                  </a:lnTo>
                  <a:lnTo>
                    <a:pt x="164451" y="357599"/>
                  </a:lnTo>
                  <a:lnTo>
                    <a:pt x="136991" y="384554"/>
                  </a:lnTo>
                  <a:lnTo>
                    <a:pt x="89057" y="440459"/>
                  </a:lnTo>
                  <a:lnTo>
                    <a:pt x="50872" y="498803"/>
                  </a:lnTo>
                  <a:lnTo>
                    <a:pt x="22955" y="559318"/>
                  </a:lnTo>
                  <a:lnTo>
                    <a:pt x="5825" y="621739"/>
                  </a:lnTo>
                  <a:lnTo>
                    <a:pt x="0" y="685799"/>
                  </a:lnTo>
                  <a:lnTo>
                    <a:pt x="1467" y="718141"/>
                  </a:lnTo>
                  <a:lnTo>
                    <a:pt x="13009" y="781620"/>
                  </a:lnTo>
                  <a:lnTo>
                    <a:pt x="35598" y="843274"/>
                  </a:lnTo>
                  <a:lnTo>
                    <a:pt x="68714" y="902841"/>
                  </a:lnTo>
                  <a:lnTo>
                    <a:pt x="111838" y="960063"/>
                  </a:lnTo>
                  <a:lnTo>
                    <a:pt x="164451" y="1014676"/>
                  </a:lnTo>
                  <a:lnTo>
                    <a:pt x="194155" y="1040923"/>
                  </a:lnTo>
                  <a:lnTo>
                    <a:pt x="226036" y="1066420"/>
                  </a:lnTo>
                  <a:lnTo>
                    <a:pt x="260030" y="1091135"/>
                  </a:lnTo>
                  <a:lnTo>
                    <a:pt x="296073" y="1115034"/>
                  </a:lnTo>
                  <a:lnTo>
                    <a:pt x="334099" y="1138086"/>
                  </a:lnTo>
                  <a:lnTo>
                    <a:pt x="374044" y="1160258"/>
                  </a:lnTo>
                  <a:lnTo>
                    <a:pt x="415842" y="1181516"/>
                  </a:lnTo>
                  <a:lnTo>
                    <a:pt x="459430" y="1201829"/>
                  </a:lnTo>
                  <a:lnTo>
                    <a:pt x="504741" y="1221163"/>
                  </a:lnTo>
                  <a:lnTo>
                    <a:pt x="551712" y="1239487"/>
                  </a:lnTo>
                  <a:lnTo>
                    <a:pt x="600277" y="1256767"/>
                  </a:lnTo>
                  <a:lnTo>
                    <a:pt x="650372" y="1272971"/>
                  </a:lnTo>
                  <a:lnTo>
                    <a:pt x="701931" y="1288066"/>
                  </a:lnTo>
                  <a:lnTo>
                    <a:pt x="754890" y="1302020"/>
                  </a:lnTo>
                  <a:lnTo>
                    <a:pt x="809185" y="1314799"/>
                  </a:lnTo>
                  <a:lnTo>
                    <a:pt x="864750" y="1326372"/>
                  </a:lnTo>
                  <a:lnTo>
                    <a:pt x="921520" y="1336706"/>
                  </a:lnTo>
                  <a:lnTo>
                    <a:pt x="979430" y="1345768"/>
                  </a:lnTo>
                  <a:lnTo>
                    <a:pt x="1038417" y="1353525"/>
                  </a:lnTo>
                  <a:lnTo>
                    <a:pt x="1098414" y="1359945"/>
                  </a:lnTo>
                  <a:lnTo>
                    <a:pt x="1159357" y="1364995"/>
                  </a:lnTo>
                  <a:lnTo>
                    <a:pt x="1221182" y="1368642"/>
                  </a:lnTo>
                  <a:lnTo>
                    <a:pt x="1283823" y="1370855"/>
                  </a:lnTo>
                  <a:lnTo>
                    <a:pt x="1347215" y="1371599"/>
                  </a:lnTo>
                  <a:lnTo>
                    <a:pt x="8077199" y="1371599"/>
                  </a:lnTo>
                  <a:lnTo>
                    <a:pt x="8013934" y="1370855"/>
                  </a:lnTo>
                  <a:lnTo>
                    <a:pt x="7951412" y="1368642"/>
                  </a:lnTo>
                  <a:lnTo>
                    <a:pt x="7889700" y="1364995"/>
                  </a:lnTo>
                  <a:lnTo>
                    <a:pt x="7828863" y="1359945"/>
                  </a:lnTo>
                  <a:lnTo>
                    <a:pt x="7768965" y="1353525"/>
                  </a:lnTo>
                  <a:lnTo>
                    <a:pt x="7710071" y="1345768"/>
                  </a:lnTo>
                  <a:lnTo>
                    <a:pt x="7652247" y="1336706"/>
                  </a:lnTo>
                  <a:lnTo>
                    <a:pt x="7595558" y="1326372"/>
                  </a:lnTo>
                  <a:lnTo>
                    <a:pt x="7540068" y="1314799"/>
                  </a:lnTo>
                  <a:lnTo>
                    <a:pt x="7485843" y="1302020"/>
                  </a:lnTo>
                  <a:lnTo>
                    <a:pt x="7432948" y="1288066"/>
                  </a:lnTo>
                  <a:lnTo>
                    <a:pt x="7381447" y="1272971"/>
                  </a:lnTo>
                  <a:lnTo>
                    <a:pt x="7331406" y="1256767"/>
                  </a:lnTo>
                  <a:lnTo>
                    <a:pt x="7282891" y="1239487"/>
                  </a:lnTo>
                  <a:lnTo>
                    <a:pt x="7235965" y="1221163"/>
                  </a:lnTo>
                  <a:lnTo>
                    <a:pt x="7190694" y="1201829"/>
                  </a:lnTo>
                  <a:lnTo>
                    <a:pt x="7147143" y="1181516"/>
                  </a:lnTo>
                  <a:lnTo>
                    <a:pt x="7105377" y="1160258"/>
                  </a:lnTo>
                  <a:lnTo>
                    <a:pt x="7065462" y="1138086"/>
                  </a:lnTo>
                  <a:lnTo>
                    <a:pt x="7027461" y="1115034"/>
                  </a:lnTo>
                  <a:lnTo>
                    <a:pt x="6991441" y="1091135"/>
                  </a:lnTo>
                  <a:lnTo>
                    <a:pt x="6957466" y="1066420"/>
                  </a:lnTo>
                  <a:lnTo>
                    <a:pt x="6925601" y="1040923"/>
                  </a:lnTo>
                  <a:lnTo>
                    <a:pt x="6895912" y="1014676"/>
                  </a:lnTo>
                  <a:lnTo>
                    <a:pt x="6868463" y="987711"/>
                  </a:lnTo>
                  <a:lnTo>
                    <a:pt x="6820547" y="931762"/>
                  </a:lnTo>
                  <a:lnTo>
                    <a:pt x="6782373" y="873335"/>
                  </a:lnTo>
                  <a:lnTo>
                    <a:pt x="6754461" y="812691"/>
                  </a:lnTo>
                  <a:lnTo>
                    <a:pt x="6737332" y="750092"/>
                  </a:lnTo>
                  <a:lnTo>
                    <a:pt x="6731507" y="685799"/>
                  </a:lnTo>
                  <a:lnTo>
                    <a:pt x="6732974" y="653581"/>
                  </a:lnTo>
                  <a:lnTo>
                    <a:pt x="6744516" y="590307"/>
                  </a:lnTo>
                  <a:lnTo>
                    <a:pt x="6767101" y="528805"/>
                  </a:lnTo>
                  <a:lnTo>
                    <a:pt x="6800209" y="469343"/>
                  </a:lnTo>
                  <a:lnTo>
                    <a:pt x="6843320" y="412185"/>
                  </a:lnTo>
                  <a:lnTo>
                    <a:pt x="6895912" y="357599"/>
                  </a:lnTo>
                  <a:lnTo>
                    <a:pt x="6925601" y="331353"/>
                  </a:lnTo>
                  <a:lnTo>
                    <a:pt x="6957466" y="305850"/>
                  </a:lnTo>
                  <a:lnTo>
                    <a:pt x="6991441" y="281123"/>
                  </a:lnTo>
                  <a:lnTo>
                    <a:pt x="7027461" y="257204"/>
                  </a:lnTo>
                  <a:lnTo>
                    <a:pt x="7065462" y="234129"/>
                  </a:lnTo>
                  <a:lnTo>
                    <a:pt x="7105377" y="211929"/>
                  </a:lnTo>
                  <a:lnTo>
                    <a:pt x="7147143" y="190638"/>
                  </a:lnTo>
                  <a:lnTo>
                    <a:pt x="7190694" y="170289"/>
                  </a:lnTo>
                  <a:lnTo>
                    <a:pt x="7235965" y="150915"/>
                  </a:lnTo>
                  <a:lnTo>
                    <a:pt x="7282891" y="132551"/>
                  </a:lnTo>
                  <a:lnTo>
                    <a:pt x="7331406" y="115228"/>
                  </a:lnTo>
                  <a:lnTo>
                    <a:pt x="7381447" y="98981"/>
                  </a:lnTo>
                  <a:lnTo>
                    <a:pt x="7432948" y="83843"/>
                  </a:lnTo>
                  <a:lnTo>
                    <a:pt x="7485843" y="69846"/>
                  </a:lnTo>
                  <a:lnTo>
                    <a:pt x="7540068" y="57024"/>
                  </a:lnTo>
                  <a:lnTo>
                    <a:pt x="7595558" y="45411"/>
                  </a:lnTo>
                  <a:lnTo>
                    <a:pt x="7652247" y="35039"/>
                  </a:lnTo>
                  <a:lnTo>
                    <a:pt x="7710071" y="25943"/>
                  </a:lnTo>
                  <a:lnTo>
                    <a:pt x="7768965" y="18154"/>
                  </a:lnTo>
                  <a:lnTo>
                    <a:pt x="7828863" y="11707"/>
                  </a:lnTo>
                  <a:lnTo>
                    <a:pt x="7889700" y="6635"/>
                  </a:lnTo>
                  <a:lnTo>
                    <a:pt x="7951412" y="2971"/>
                  </a:lnTo>
                  <a:lnTo>
                    <a:pt x="8013934" y="748"/>
                  </a:lnTo>
                  <a:lnTo>
                    <a:pt x="8077199" y="0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67739" y="2424683"/>
              <a:ext cx="8124825" cy="1409700"/>
            </a:xfrm>
            <a:custGeom>
              <a:avLst/>
              <a:gdLst/>
              <a:ahLst/>
              <a:cxnLst/>
              <a:rect l="l" t="t" r="r" b="b"/>
              <a:pathLst>
                <a:path w="8124825" h="1409700">
                  <a:moveTo>
                    <a:pt x="7825739" y="1397000"/>
                  </a:moveTo>
                  <a:lnTo>
                    <a:pt x="1095755" y="1397000"/>
                  </a:lnTo>
                  <a:lnTo>
                    <a:pt x="1162811" y="1409700"/>
                  </a:lnTo>
                  <a:lnTo>
                    <a:pt x="7892795" y="1409700"/>
                  </a:lnTo>
                  <a:lnTo>
                    <a:pt x="7825739" y="1397000"/>
                  </a:lnTo>
                  <a:close/>
                </a:path>
                <a:path w="8124825" h="1409700">
                  <a:moveTo>
                    <a:pt x="7894319" y="1397000"/>
                  </a:moveTo>
                  <a:lnTo>
                    <a:pt x="7825739" y="1397000"/>
                  </a:lnTo>
                  <a:lnTo>
                    <a:pt x="7892795" y="1409700"/>
                  </a:lnTo>
                  <a:lnTo>
                    <a:pt x="7961375" y="1409700"/>
                  </a:lnTo>
                  <a:lnTo>
                    <a:pt x="7894319" y="1397000"/>
                  </a:lnTo>
                  <a:close/>
                </a:path>
                <a:path w="8124825" h="1409700">
                  <a:moveTo>
                    <a:pt x="8100059" y="1371600"/>
                  </a:moveTo>
                  <a:lnTo>
                    <a:pt x="7763255" y="1371600"/>
                  </a:lnTo>
                  <a:lnTo>
                    <a:pt x="7828787" y="1384300"/>
                  </a:lnTo>
                  <a:lnTo>
                    <a:pt x="7895843" y="1384300"/>
                  </a:lnTo>
                  <a:lnTo>
                    <a:pt x="7962899" y="1397000"/>
                  </a:lnTo>
                  <a:lnTo>
                    <a:pt x="7894319" y="1397000"/>
                  </a:lnTo>
                  <a:lnTo>
                    <a:pt x="7961375" y="1409700"/>
                  </a:lnTo>
                  <a:lnTo>
                    <a:pt x="8100059" y="1409700"/>
                  </a:lnTo>
                  <a:lnTo>
                    <a:pt x="8100059" y="1371600"/>
                  </a:lnTo>
                  <a:close/>
                </a:path>
                <a:path w="8124825" h="1409700">
                  <a:moveTo>
                    <a:pt x="8117585" y="1371600"/>
                  </a:moveTo>
                  <a:lnTo>
                    <a:pt x="8100059" y="1371600"/>
                  </a:lnTo>
                  <a:lnTo>
                    <a:pt x="8100059" y="1409700"/>
                  </a:lnTo>
                  <a:lnTo>
                    <a:pt x="8117395" y="1409700"/>
                  </a:lnTo>
                  <a:lnTo>
                    <a:pt x="8122562" y="1397000"/>
                  </a:lnTo>
                  <a:lnTo>
                    <a:pt x="8124443" y="1397000"/>
                  </a:lnTo>
                  <a:lnTo>
                    <a:pt x="8122586" y="1384300"/>
                  </a:lnTo>
                  <a:lnTo>
                    <a:pt x="8117585" y="1371600"/>
                  </a:lnTo>
                  <a:close/>
                </a:path>
                <a:path w="8124825" h="1409700">
                  <a:moveTo>
                    <a:pt x="7761731" y="12700"/>
                  </a:moveTo>
                  <a:lnTo>
                    <a:pt x="1030223" y="12700"/>
                  </a:lnTo>
                  <a:lnTo>
                    <a:pt x="839723" y="50800"/>
                  </a:lnTo>
                  <a:lnTo>
                    <a:pt x="720851" y="76200"/>
                  </a:lnTo>
                  <a:lnTo>
                    <a:pt x="664463" y="101600"/>
                  </a:lnTo>
                  <a:lnTo>
                    <a:pt x="609599" y="114300"/>
                  </a:lnTo>
                  <a:lnTo>
                    <a:pt x="554735" y="139700"/>
                  </a:lnTo>
                  <a:lnTo>
                    <a:pt x="454151" y="177800"/>
                  </a:lnTo>
                  <a:lnTo>
                    <a:pt x="406908" y="203200"/>
                  </a:lnTo>
                  <a:lnTo>
                    <a:pt x="361188" y="228600"/>
                  </a:lnTo>
                  <a:lnTo>
                    <a:pt x="297180" y="266700"/>
                  </a:lnTo>
                  <a:lnTo>
                    <a:pt x="257556" y="292100"/>
                  </a:lnTo>
                  <a:lnTo>
                    <a:pt x="202692" y="330200"/>
                  </a:lnTo>
                  <a:lnTo>
                    <a:pt x="169164" y="368300"/>
                  </a:lnTo>
                  <a:lnTo>
                    <a:pt x="123444" y="406400"/>
                  </a:lnTo>
                  <a:lnTo>
                    <a:pt x="111252" y="419100"/>
                  </a:lnTo>
                  <a:lnTo>
                    <a:pt x="97536" y="444500"/>
                  </a:lnTo>
                  <a:lnTo>
                    <a:pt x="85344" y="457200"/>
                  </a:lnTo>
                  <a:lnTo>
                    <a:pt x="53340" y="508000"/>
                  </a:lnTo>
                  <a:lnTo>
                    <a:pt x="44196" y="520700"/>
                  </a:lnTo>
                  <a:lnTo>
                    <a:pt x="36576" y="546100"/>
                  </a:lnTo>
                  <a:lnTo>
                    <a:pt x="28956" y="558800"/>
                  </a:lnTo>
                  <a:lnTo>
                    <a:pt x="21336" y="584200"/>
                  </a:lnTo>
                  <a:lnTo>
                    <a:pt x="15240" y="596900"/>
                  </a:lnTo>
                  <a:lnTo>
                    <a:pt x="10668" y="609600"/>
                  </a:lnTo>
                  <a:lnTo>
                    <a:pt x="7620" y="635000"/>
                  </a:lnTo>
                  <a:lnTo>
                    <a:pt x="3048" y="647700"/>
                  </a:lnTo>
                  <a:lnTo>
                    <a:pt x="0" y="685800"/>
                  </a:lnTo>
                  <a:lnTo>
                    <a:pt x="0" y="723900"/>
                  </a:lnTo>
                  <a:lnTo>
                    <a:pt x="1524" y="749300"/>
                  </a:lnTo>
                  <a:lnTo>
                    <a:pt x="4571" y="762000"/>
                  </a:lnTo>
                  <a:lnTo>
                    <a:pt x="10668" y="800100"/>
                  </a:lnTo>
                  <a:lnTo>
                    <a:pt x="22860" y="838200"/>
                  </a:lnTo>
                  <a:lnTo>
                    <a:pt x="28956" y="850900"/>
                  </a:lnTo>
                  <a:lnTo>
                    <a:pt x="36576" y="876300"/>
                  </a:lnTo>
                  <a:lnTo>
                    <a:pt x="44196" y="889000"/>
                  </a:lnTo>
                  <a:lnTo>
                    <a:pt x="53340" y="901700"/>
                  </a:lnTo>
                  <a:lnTo>
                    <a:pt x="85344" y="952500"/>
                  </a:lnTo>
                  <a:lnTo>
                    <a:pt x="97536" y="977900"/>
                  </a:lnTo>
                  <a:lnTo>
                    <a:pt x="138684" y="1016000"/>
                  </a:lnTo>
                  <a:lnTo>
                    <a:pt x="169164" y="1054100"/>
                  </a:lnTo>
                  <a:lnTo>
                    <a:pt x="202692" y="1079500"/>
                  </a:lnTo>
                  <a:lnTo>
                    <a:pt x="257556" y="1117600"/>
                  </a:lnTo>
                  <a:lnTo>
                    <a:pt x="297180" y="1155700"/>
                  </a:lnTo>
                  <a:lnTo>
                    <a:pt x="339852" y="1181100"/>
                  </a:lnTo>
                  <a:lnTo>
                    <a:pt x="362712" y="1193800"/>
                  </a:lnTo>
                  <a:lnTo>
                    <a:pt x="406908" y="1219200"/>
                  </a:lnTo>
                  <a:lnTo>
                    <a:pt x="455675" y="1231900"/>
                  </a:lnTo>
                  <a:lnTo>
                    <a:pt x="504443" y="1257300"/>
                  </a:lnTo>
                  <a:lnTo>
                    <a:pt x="556259" y="1282700"/>
                  </a:lnTo>
                  <a:lnTo>
                    <a:pt x="609599" y="1295400"/>
                  </a:lnTo>
                  <a:lnTo>
                    <a:pt x="664463" y="1320800"/>
                  </a:lnTo>
                  <a:lnTo>
                    <a:pt x="780287" y="1346200"/>
                  </a:lnTo>
                  <a:lnTo>
                    <a:pt x="1030223" y="1397000"/>
                  </a:lnTo>
                  <a:lnTo>
                    <a:pt x="7760207" y="1397000"/>
                  </a:lnTo>
                  <a:lnTo>
                    <a:pt x="7696199" y="1384300"/>
                  </a:lnTo>
                  <a:lnTo>
                    <a:pt x="1165859" y="1384300"/>
                  </a:lnTo>
                  <a:lnTo>
                    <a:pt x="1098803" y="1371600"/>
                  </a:lnTo>
                  <a:lnTo>
                    <a:pt x="1033271" y="1371600"/>
                  </a:lnTo>
                  <a:lnTo>
                    <a:pt x="787907" y="1320800"/>
                  </a:lnTo>
                  <a:lnTo>
                    <a:pt x="729995" y="1308100"/>
                  </a:lnTo>
                  <a:lnTo>
                    <a:pt x="673607" y="1282700"/>
                  </a:lnTo>
                  <a:lnTo>
                    <a:pt x="565403" y="1257300"/>
                  </a:lnTo>
                  <a:lnTo>
                    <a:pt x="515111" y="1231900"/>
                  </a:lnTo>
                  <a:lnTo>
                    <a:pt x="466343" y="1206500"/>
                  </a:lnTo>
                  <a:lnTo>
                    <a:pt x="420624" y="1193800"/>
                  </a:lnTo>
                  <a:lnTo>
                    <a:pt x="374904" y="1168400"/>
                  </a:lnTo>
                  <a:lnTo>
                    <a:pt x="274320" y="1104900"/>
                  </a:lnTo>
                  <a:lnTo>
                    <a:pt x="239268" y="1079500"/>
                  </a:lnTo>
                  <a:lnTo>
                    <a:pt x="220980" y="1054100"/>
                  </a:lnTo>
                  <a:lnTo>
                    <a:pt x="205740" y="1041400"/>
                  </a:lnTo>
                  <a:lnTo>
                    <a:pt x="188976" y="1028700"/>
                  </a:lnTo>
                  <a:lnTo>
                    <a:pt x="173736" y="1016000"/>
                  </a:lnTo>
                  <a:lnTo>
                    <a:pt x="146304" y="990600"/>
                  </a:lnTo>
                  <a:lnTo>
                    <a:pt x="132588" y="965200"/>
                  </a:lnTo>
                  <a:lnTo>
                    <a:pt x="120396" y="952500"/>
                  </a:lnTo>
                  <a:lnTo>
                    <a:pt x="88392" y="914400"/>
                  </a:lnTo>
                  <a:lnTo>
                    <a:pt x="70104" y="876300"/>
                  </a:lnTo>
                  <a:lnTo>
                    <a:pt x="62484" y="863600"/>
                  </a:lnTo>
                  <a:lnTo>
                    <a:pt x="54864" y="838200"/>
                  </a:lnTo>
                  <a:lnTo>
                    <a:pt x="48768" y="825500"/>
                  </a:lnTo>
                  <a:lnTo>
                    <a:pt x="35052" y="774700"/>
                  </a:lnTo>
                  <a:lnTo>
                    <a:pt x="32004" y="762000"/>
                  </a:lnTo>
                  <a:lnTo>
                    <a:pt x="30480" y="736600"/>
                  </a:lnTo>
                  <a:lnTo>
                    <a:pt x="28956" y="723900"/>
                  </a:lnTo>
                  <a:lnTo>
                    <a:pt x="28956" y="685800"/>
                  </a:lnTo>
                  <a:lnTo>
                    <a:pt x="35052" y="635000"/>
                  </a:lnTo>
                  <a:lnTo>
                    <a:pt x="48768" y="584200"/>
                  </a:lnTo>
                  <a:lnTo>
                    <a:pt x="54864" y="571500"/>
                  </a:lnTo>
                  <a:lnTo>
                    <a:pt x="70104" y="533400"/>
                  </a:lnTo>
                  <a:lnTo>
                    <a:pt x="88392" y="508000"/>
                  </a:lnTo>
                  <a:lnTo>
                    <a:pt x="109728" y="469900"/>
                  </a:lnTo>
                  <a:lnTo>
                    <a:pt x="120396" y="457200"/>
                  </a:lnTo>
                  <a:lnTo>
                    <a:pt x="132588" y="444500"/>
                  </a:lnTo>
                  <a:lnTo>
                    <a:pt x="160020" y="419100"/>
                  </a:lnTo>
                  <a:lnTo>
                    <a:pt x="173736" y="393700"/>
                  </a:lnTo>
                  <a:lnTo>
                    <a:pt x="188976" y="381000"/>
                  </a:lnTo>
                  <a:lnTo>
                    <a:pt x="205740" y="368300"/>
                  </a:lnTo>
                  <a:lnTo>
                    <a:pt x="220980" y="355600"/>
                  </a:lnTo>
                  <a:lnTo>
                    <a:pt x="239268" y="342900"/>
                  </a:lnTo>
                  <a:lnTo>
                    <a:pt x="256032" y="330200"/>
                  </a:lnTo>
                  <a:lnTo>
                    <a:pt x="274320" y="317500"/>
                  </a:lnTo>
                  <a:lnTo>
                    <a:pt x="353568" y="266700"/>
                  </a:lnTo>
                  <a:lnTo>
                    <a:pt x="466343" y="203200"/>
                  </a:lnTo>
                  <a:lnTo>
                    <a:pt x="515111" y="177800"/>
                  </a:lnTo>
                  <a:lnTo>
                    <a:pt x="565403" y="165100"/>
                  </a:lnTo>
                  <a:lnTo>
                    <a:pt x="618743" y="139700"/>
                  </a:lnTo>
                  <a:lnTo>
                    <a:pt x="729995" y="114300"/>
                  </a:lnTo>
                  <a:lnTo>
                    <a:pt x="787907" y="88900"/>
                  </a:lnTo>
                  <a:lnTo>
                    <a:pt x="970787" y="50800"/>
                  </a:lnTo>
                  <a:lnTo>
                    <a:pt x="1033271" y="50800"/>
                  </a:lnTo>
                  <a:lnTo>
                    <a:pt x="1098803" y="38100"/>
                  </a:lnTo>
                  <a:lnTo>
                    <a:pt x="1164335" y="38100"/>
                  </a:lnTo>
                  <a:lnTo>
                    <a:pt x="1232915" y="25400"/>
                  </a:lnTo>
                  <a:lnTo>
                    <a:pt x="7697723" y="25400"/>
                  </a:lnTo>
                  <a:lnTo>
                    <a:pt x="7761731" y="12700"/>
                  </a:lnTo>
                  <a:close/>
                </a:path>
                <a:path w="8124825" h="1409700">
                  <a:moveTo>
                    <a:pt x="7894319" y="12700"/>
                  </a:moveTo>
                  <a:lnTo>
                    <a:pt x="7761731" y="12700"/>
                  </a:lnTo>
                  <a:lnTo>
                    <a:pt x="7633715" y="38100"/>
                  </a:lnTo>
                  <a:lnTo>
                    <a:pt x="7452359" y="76200"/>
                  </a:lnTo>
                  <a:lnTo>
                    <a:pt x="7395971" y="101600"/>
                  </a:lnTo>
                  <a:lnTo>
                    <a:pt x="7341107" y="114300"/>
                  </a:lnTo>
                  <a:lnTo>
                    <a:pt x="7287767" y="139700"/>
                  </a:lnTo>
                  <a:lnTo>
                    <a:pt x="7235951" y="152400"/>
                  </a:lnTo>
                  <a:lnTo>
                    <a:pt x="7185659" y="177800"/>
                  </a:lnTo>
                  <a:lnTo>
                    <a:pt x="7138415" y="203200"/>
                  </a:lnTo>
                  <a:lnTo>
                    <a:pt x="7092695" y="228600"/>
                  </a:lnTo>
                  <a:lnTo>
                    <a:pt x="7028687" y="266700"/>
                  </a:lnTo>
                  <a:lnTo>
                    <a:pt x="6989063" y="292100"/>
                  </a:lnTo>
                  <a:lnTo>
                    <a:pt x="6934199" y="330200"/>
                  </a:lnTo>
                  <a:lnTo>
                    <a:pt x="6900671" y="355600"/>
                  </a:lnTo>
                  <a:lnTo>
                    <a:pt x="6870191" y="393700"/>
                  </a:lnTo>
                  <a:lnTo>
                    <a:pt x="6842759" y="419100"/>
                  </a:lnTo>
                  <a:lnTo>
                    <a:pt x="6829043" y="444500"/>
                  </a:lnTo>
                  <a:lnTo>
                    <a:pt x="6816851" y="457200"/>
                  </a:lnTo>
                  <a:lnTo>
                    <a:pt x="6784847" y="508000"/>
                  </a:lnTo>
                  <a:lnTo>
                    <a:pt x="6775703" y="520700"/>
                  </a:lnTo>
                  <a:lnTo>
                    <a:pt x="6768083" y="546100"/>
                  </a:lnTo>
                  <a:lnTo>
                    <a:pt x="6752843" y="571500"/>
                  </a:lnTo>
                  <a:lnTo>
                    <a:pt x="6734555" y="647700"/>
                  </a:lnTo>
                  <a:lnTo>
                    <a:pt x="6733031" y="673100"/>
                  </a:lnTo>
                  <a:lnTo>
                    <a:pt x="6731507" y="685800"/>
                  </a:lnTo>
                  <a:lnTo>
                    <a:pt x="6729983" y="711200"/>
                  </a:lnTo>
                  <a:lnTo>
                    <a:pt x="6731507" y="723900"/>
                  </a:lnTo>
                  <a:lnTo>
                    <a:pt x="6734555" y="762000"/>
                  </a:lnTo>
                  <a:lnTo>
                    <a:pt x="6746747" y="812800"/>
                  </a:lnTo>
                  <a:lnTo>
                    <a:pt x="6758939" y="850900"/>
                  </a:lnTo>
                  <a:lnTo>
                    <a:pt x="6766559" y="876300"/>
                  </a:lnTo>
                  <a:lnTo>
                    <a:pt x="6775703" y="889000"/>
                  </a:lnTo>
                  <a:lnTo>
                    <a:pt x="6793991" y="927100"/>
                  </a:lnTo>
                  <a:lnTo>
                    <a:pt x="6804659" y="939800"/>
                  </a:lnTo>
                  <a:lnTo>
                    <a:pt x="6841235" y="990600"/>
                  </a:lnTo>
                  <a:lnTo>
                    <a:pt x="6854951" y="1003300"/>
                  </a:lnTo>
                  <a:lnTo>
                    <a:pt x="6900671" y="1054100"/>
                  </a:lnTo>
                  <a:lnTo>
                    <a:pt x="6950963" y="1092200"/>
                  </a:lnTo>
                  <a:lnTo>
                    <a:pt x="6969251" y="1104900"/>
                  </a:lnTo>
                  <a:lnTo>
                    <a:pt x="7008875" y="1143000"/>
                  </a:lnTo>
                  <a:lnTo>
                    <a:pt x="7048499" y="1168400"/>
                  </a:lnTo>
                  <a:lnTo>
                    <a:pt x="7069835" y="1181100"/>
                  </a:lnTo>
                  <a:lnTo>
                    <a:pt x="7092695" y="1193800"/>
                  </a:lnTo>
                  <a:lnTo>
                    <a:pt x="7136891" y="1219200"/>
                  </a:lnTo>
                  <a:lnTo>
                    <a:pt x="7185659" y="1231900"/>
                  </a:lnTo>
                  <a:lnTo>
                    <a:pt x="7234427" y="1257300"/>
                  </a:lnTo>
                  <a:lnTo>
                    <a:pt x="7286243" y="1282700"/>
                  </a:lnTo>
                  <a:lnTo>
                    <a:pt x="7339583" y="1295400"/>
                  </a:lnTo>
                  <a:lnTo>
                    <a:pt x="7394447" y="1320800"/>
                  </a:lnTo>
                  <a:lnTo>
                    <a:pt x="7510271" y="1346200"/>
                  </a:lnTo>
                  <a:lnTo>
                    <a:pt x="7760207" y="1397000"/>
                  </a:lnTo>
                  <a:lnTo>
                    <a:pt x="7827263" y="1397000"/>
                  </a:lnTo>
                  <a:lnTo>
                    <a:pt x="7572755" y="1346200"/>
                  </a:lnTo>
                  <a:lnTo>
                    <a:pt x="7397495" y="1308100"/>
                  </a:lnTo>
                  <a:lnTo>
                    <a:pt x="7342631" y="1282700"/>
                  </a:lnTo>
                  <a:lnTo>
                    <a:pt x="7289291" y="1270000"/>
                  </a:lnTo>
                  <a:lnTo>
                    <a:pt x="7188707" y="1231900"/>
                  </a:lnTo>
                  <a:lnTo>
                    <a:pt x="7141463" y="1206500"/>
                  </a:lnTo>
                  <a:lnTo>
                    <a:pt x="7097267" y="1181100"/>
                  </a:lnTo>
                  <a:lnTo>
                    <a:pt x="7033259" y="1143000"/>
                  </a:lnTo>
                  <a:lnTo>
                    <a:pt x="6993635" y="1117600"/>
                  </a:lnTo>
                  <a:lnTo>
                    <a:pt x="6957059" y="1092200"/>
                  </a:lnTo>
                  <a:lnTo>
                    <a:pt x="6923531" y="1054100"/>
                  </a:lnTo>
                  <a:lnTo>
                    <a:pt x="6906767" y="1041400"/>
                  </a:lnTo>
                  <a:lnTo>
                    <a:pt x="6876287" y="1016000"/>
                  </a:lnTo>
                  <a:lnTo>
                    <a:pt x="6848855" y="977900"/>
                  </a:lnTo>
                  <a:lnTo>
                    <a:pt x="6824471" y="952500"/>
                  </a:lnTo>
                  <a:lnTo>
                    <a:pt x="6792467" y="901700"/>
                  </a:lnTo>
                  <a:lnTo>
                    <a:pt x="6783323" y="889000"/>
                  </a:lnTo>
                  <a:lnTo>
                    <a:pt x="6775703" y="863600"/>
                  </a:lnTo>
                  <a:lnTo>
                    <a:pt x="6768083" y="850900"/>
                  </a:lnTo>
                  <a:lnTo>
                    <a:pt x="6755891" y="812800"/>
                  </a:lnTo>
                  <a:lnTo>
                    <a:pt x="6743699" y="762000"/>
                  </a:lnTo>
                  <a:lnTo>
                    <a:pt x="6740651" y="723900"/>
                  </a:lnTo>
                  <a:lnTo>
                    <a:pt x="6740651" y="685800"/>
                  </a:lnTo>
                  <a:lnTo>
                    <a:pt x="6743699" y="647700"/>
                  </a:lnTo>
                  <a:lnTo>
                    <a:pt x="6746747" y="635000"/>
                  </a:lnTo>
                  <a:lnTo>
                    <a:pt x="6751319" y="622300"/>
                  </a:lnTo>
                  <a:lnTo>
                    <a:pt x="6755891" y="596900"/>
                  </a:lnTo>
                  <a:lnTo>
                    <a:pt x="6761987" y="584200"/>
                  </a:lnTo>
                  <a:lnTo>
                    <a:pt x="6768083" y="558800"/>
                  </a:lnTo>
                  <a:lnTo>
                    <a:pt x="6775703" y="546100"/>
                  </a:lnTo>
                  <a:lnTo>
                    <a:pt x="6784847" y="533400"/>
                  </a:lnTo>
                  <a:lnTo>
                    <a:pt x="6792467" y="508000"/>
                  </a:lnTo>
                  <a:lnTo>
                    <a:pt x="6824471" y="457200"/>
                  </a:lnTo>
                  <a:lnTo>
                    <a:pt x="6848855" y="431800"/>
                  </a:lnTo>
                  <a:lnTo>
                    <a:pt x="6876287" y="393700"/>
                  </a:lnTo>
                  <a:lnTo>
                    <a:pt x="6906767" y="368300"/>
                  </a:lnTo>
                  <a:lnTo>
                    <a:pt x="6940295" y="342900"/>
                  </a:lnTo>
                  <a:lnTo>
                    <a:pt x="6958583" y="330200"/>
                  </a:lnTo>
                  <a:lnTo>
                    <a:pt x="6975347" y="317500"/>
                  </a:lnTo>
                  <a:lnTo>
                    <a:pt x="7013447" y="279400"/>
                  </a:lnTo>
                  <a:lnTo>
                    <a:pt x="7097267" y="228600"/>
                  </a:lnTo>
                  <a:lnTo>
                    <a:pt x="7142987" y="203200"/>
                  </a:lnTo>
                  <a:lnTo>
                    <a:pt x="7190231" y="190500"/>
                  </a:lnTo>
                  <a:lnTo>
                    <a:pt x="7238999" y="165100"/>
                  </a:lnTo>
                  <a:lnTo>
                    <a:pt x="7290815" y="139700"/>
                  </a:lnTo>
                  <a:lnTo>
                    <a:pt x="7344155" y="127000"/>
                  </a:lnTo>
                  <a:lnTo>
                    <a:pt x="7399019" y="101600"/>
                  </a:lnTo>
                  <a:lnTo>
                    <a:pt x="7513319" y="76200"/>
                  </a:lnTo>
                  <a:lnTo>
                    <a:pt x="7697723" y="38100"/>
                  </a:lnTo>
                  <a:lnTo>
                    <a:pt x="7763255" y="25400"/>
                  </a:lnTo>
                  <a:lnTo>
                    <a:pt x="7828787" y="25400"/>
                  </a:lnTo>
                  <a:lnTo>
                    <a:pt x="7894319" y="12700"/>
                  </a:lnTo>
                  <a:close/>
                </a:path>
                <a:path w="8124825" h="1409700">
                  <a:moveTo>
                    <a:pt x="7895843" y="1384300"/>
                  </a:moveTo>
                  <a:lnTo>
                    <a:pt x="7761731" y="1384300"/>
                  </a:lnTo>
                  <a:lnTo>
                    <a:pt x="7827263" y="1397000"/>
                  </a:lnTo>
                  <a:lnTo>
                    <a:pt x="7962899" y="1397000"/>
                  </a:lnTo>
                  <a:lnTo>
                    <a:pt x="7895843" y="1384300"/>
                  </a:lnTo>
                  <a:close/>
                </a:path>
                <a:path w="8124825" h="1409700">
                  <a:moveTo>
                    <a:pt x="1232915" y="1358900"/>
                  </a:moveTo>
                  <a:lnTo>
                    <a:pt x="1100327" y="1358900"/>
                  </a:lnTo>
                  <a:lnTo>
                    <a:pt x="1165859" y="1371600"/>
                  </a:lnTo>
                  <a:lnTo>
                    <a:pt x="1301495" y="1371600"/>
                  </a:lnTo>
                  <a:lnTo>
                    <a:pt x="1232915" y="1358900"/>
                  </a:lnTo>
                  <a:close/>
                </a:path>
                <a:path w="8124825" h="1409700">
                  <a:moveTo>
                    <a:pt x="8031479" y="12700"/>
                  </a:moveTo>
                  <a:lnTo>
                    <a:pt x="7894319" y="12700"/>
                  </a:lnTo>
                  <a:lnTo>
                    <a:pt x="7763255" y="38100"/>
                  </a:lnTo>
                  <a:lnTo>
                    <a:pt x="7516367" y="88900"/>
                  </a:lnTo>
                  <a:lnTo>
                    <a:pt x="7347203" y="127000"/>
                  </a:lnTo>
                  <a:lnTo>
                    <a:pt x="7293863" y="152400"/>
                  </a:lnTo>
                  <a:lnTo>
                    <a:pt x="7242047" y="177800"/>
                  </a:lnTo>
                  <a:lnTo>
                    <a:pt x="7193279" y="190500"/>
                  </a:lnTo>
                  <a:lnTo>
                    <a:pt x="7101839" y="241300"/>
                  </a:lnTo>
                  <a:lnTo>
                    <a:pt x="7059167" y="266700"/>
                  </a:lnTo>
                  <a:lnTo>
                    <a:pt x="6999731" y="304800"/>
                  </a:lnTo>
                  <a:lnTo>
                    <a:pt x="6963155" y="330200"/>
                  </a:lnTo>
                  <a:lnTo>
                    <a:pt x="6929627" y="355600"/>
                  </a:lnTo>
                  <a:lnTo>
                    <a:pt x="6914387" y="381000"/>
                  </a:lnTo>
                  <a:lnTo>
                    <a:pt x="6883907" y="406400"/>
                  </a:lnTo>
                  <a:lnTo>
                    <a:pt x="6856475" y="431800"/>
                  </a:lnTo>
                  <a:lnTo>
                    <a:pt x="6844283" y="457200"/>
                  </a:lnTo>
                  <a:lnTo>
                    <a:pt x="6832091" y="469900"/>
                  </a:lnTo>
                  <a:lnTo>
                    <a:pt x="6810755" y="495300"/>
                  </a:lnTo>
                  <a:lnTo>
                    <a:pt x="6792467" y="533400"/>
                  </a:lnTo>
                  <a:lnTo>
                    <a:pt x="6784847" y="546100"/>
                  </a:lnTo>
                  <a:lnTo>
                    <a:pt x="6777227" y="571500"/>
                  </a:lnTo>
                  <a:lnTo>
                    <a:pt x="6765035" y="596900"/>
                  </a:lnTo>
                  <a:lnTo>
                    <a:pt x="6760463" y="622300"/>
                  </a:lnTo>
                  <a:lnTo>
                    <a:pt x="6754367" y="647700"/>
                  </a:lnTo>
                  <a:lnTo>
                    <a:pt x="6749795" y="685800"/>
                  </a:lnTo>
                  <a:lnTo>
                    <a:pt x="6749795" y="723900"/>
                  </a:lnTo>
                  <a:lnTo>
                    <a:pt x="6754367" y="762000"/>
                  </a:lnTo>
                  <a:lnTo>
                    <a:pt x="6757415" y="774700"/>
                  </a:lnTo>
                  <a:lnTo>
                    <a:pt x="6760463" y="800100"/>
                  </a:lnTo>
                  <a:lnTo>
                    <a:pt x="6765035" y="812800"/>
                  </a:lnTo>
                  <a:lnTo>
                    <a:pt x="6777227" y="850900"/>
                  </a:lnTo>
                  <a:lnTo>
                    <a:pt x="6792467" y="876300"/>
                  </a:lnTo>
                  <a:lnTo>
                    <a:pt x="6810755" y="914400"/>
                  </a:lnTo>
                  <a:lnTo>
                    <a:pt x="6832091" y="939800"/>
                  </a:lnTo>
                  <a:lnTo>
                    <a:pt x="6844283" y="965200"/>
                  </a:lnTo>
                  <a:lnTo>
                    <a:pt x="6856475" y="977900"/>
                  </a:lnTo>
                  <a:lnTo>
                    <a:pt x="6883907" y="1003300"/>
                  </a:lnTo>
                  <a:lnTo>
                    <a:pt x="6899147" y="1028700"/>
                  </a:lnTo>
                  <a:lnTo>
                    <a:pt x="6929627" y="1054100"/>
                  </a:lnTo>
                  <a:lnTo>
                    <a:pt x="6963155" y="1079500"/>
                  </a:lnTo>
                  <a:lnTo>
                    <a:pt x="6999731" y="1104900"/>
                  </a:lnTo>
                  <a:lnTo>
                    <a:pt x="7059167" y="1143000"/>
                  </a:lnTo>
                  <a:lnTo>
                    <a:pt x="7101839" y="1168400"/>
                  </a:lnTo>
                  <a:lnTo>
                    <a:pt x="7146035" y="1193800"/>
                  </a:lnTo>
                  <a:lnTo>
                    <a:pt x="7193279" y="1219200"/>
                  </a:lnTo>
                  <a:lnTo>
                    <a:pt x="7242047" y="1244600"/>
                  </a:lnTo>
                  <a:lnTo>
                    <a:pt x="7293863" y="1257300"/>
                  </a:lnTo>
                  <a:lnTo>
                    <a:pt x="7347203" y="1282700"/>
                  </a:lnTo>
                  <a:lnTo>
                    <a:pt x="7400543" y="1295400"/>
                  </a:lnTo>
                  <a:lnTo>
                    <a:pt x="7458455" y="1308100"/>
                  </a:lnTo>
                  <a:lnTo>
                    <a:pt x="7516367" y="1333500"/>
                  </a:lnTo>
                  <a:lnTo>
                    <a:pt x="7699247" y="1371600"/>
                  </a:lnTo>
                  <a:lnTo>
                    <a:pt x="8031479" y="1371600"/>
                  </a:lnTo>
                  <a:lnTo>
                    <a:pt x="7897367" y="1358900"/>
                  </a:lnTo>
                  <a:lnTo>
                    <a:pt x="7831835" y="1358900"/>
                  </a:lnTo>
                  <a:lnTo>
                    <a:pt x="7703819" y="1333500"/>
                  </a:lnTo>
                  <a:lnTo>
                    <a:pt x="7642859" y="1333500"/>
                  </a:lnTo>
                  <a:lnTo>
                    <a:pt x="7581899" y="1320800"/>
                  </a:lnTo>
                  <a:lnTo>
                    <a:pt x="7522463" y="1295400"/>
                  </a:lnTo>
                  <a:lnTo>
                    <a:pt x="7409687" y="1270000"/>
                  </a:lnTo>
                  <a:lnTo>
                    <a:pt x="7356347" y="1257300"/>
                  </a:lnTo>
                  <a:lnTo>
                    <a:pt x="7304531" y="1231900"/>
                  </a:lnTo>
                  <a:lnTo>
                    <a:pt x="7254239" y="1219200"/>
                  </a:lnTo>
                  <a:lnTo>
                    <a:pt x="7205471" y="1193800"/>
                  </a:lnTo>
                  <a:lnTo>
                    <a:pt x="7159751" y="1168400"/>
                  </a:lnTo>
                  <a:lnTo>
                    <a:pt x="7115555" y="1143000"/>
                  </a:lnTo>
                  <a:lnTo>
                    <a:pt x="7095743" y="1130300"/>
                  </a:lnTo>
                  <a:lnTo>
                    <a:pt x="7074407" y="1117600"/>
                  </a:lnTo>
                  <a:lnTo>
                    <a:pt x="7054595" y="1104900"/>
                  </a:lnTo>
                  <a:lnTo>
                    <a:pt x="7036307" y="1092200"/>
                  </a:lnTo>
                  <a:lnTo>
                    <a:pt x="7016495" y="1079500"/>
                  </a:lnTo>
                  <a:lnTo>
                    <a:pt x="6999731" y="1066800"/>
                  </a:lnTo>
                  <a:lnTo>
                    <a:pt x="6981443" y="1054100"/>
                  </a:lnTo>
                  <a:lnTo>
                    <a:pt x="6964679" y="1041400"/>
                  </a:lnTo>
                  <a:lnTo>
                    <a:pt x="6934199" y="1016000"/>
                  </a:lnTo>
                  <a:lnTo>
                    <a:pt x="6905243" y="990600"/>
                  </a:lnTo>
                  <a:lnTo>
                    <a:pt x="6867143" y="939800"/>
                  </a:lnTo>
                  <a:lnTo>
                    <a:pt x="6835139" y="901700"/>
                  </a:lnTo>
                  <a:lnTo>
                    <a:pt x="6827519" y="889000"/>
                  </a:lnTo>
                  <a:lnTo>
                    <a:pt x="6818375" y="863600"/>
                  </a:lnTo>
                  <a:lnTo>
                    <a:pt x="6810755" y="850900"/>
                  </a:lnTo>
                  <a:lnTo>
                    <a:pt x="6798563" y="825500"/>
                  </a:lnTo>
                  <a:lnTo>
                    <a:pt x="6793991" y="800100"/>
                  </a:lnTo>
                  <a:lnTo>
                    <a:pt x="6784847" y="774700"/>
                  </a:lnTo>
                  <a:lnTo>
                    <a:pt x="6781799" y="762000"/>
                  </a:lnTo>
                  <a:lnTo>
                    <a:pt x="6780275" y="736600"/>
                  </a:lnTo>
                  <a:lnTo>
                    <a:pt x="6778751" y="723900"/>
                  </a:lnTo>
                  <a:lnTo>
                    <a:pt x="6778751" y="685800"/>
                  </a:lnTo>
                  <a:lnTo>
                    <a:pt x="6781799" y="660400"/>
                  </a:lnTo>
                  <a:lnTo>
                    <a:pt x="6787895" y="622300"/>
                  </a:lnTo>
                  <a:lnTo>
                    <a:pt x="6792467" y="609600"/>
                  </a:lnTo>
                  <a:lnTo>
                    <a:pt x="6798563" y="596900"/>
                  </a:lnTo>
                  <a:lnTo>
                    <a:pt x="6810755" y="558800"/>
                  </a:lnTo>
                  <a:lnTo>
                    <a:pt x="6825995" y="533400"/>
                  </a:lnTo>
                  <a:lnTo>
                    <a:pt x="6844283" y="495300"/>
                  </a:lnTo>
                  <a:lnTo>
                    <a:pt x="6854951" y="482600"/>
                  </a:lnTo>
                  <a:lnTo>
                    <a:pt x="6891527" y="444500"/>
                  </a:lnTo>
                  <a:lnTo>
                    <a:pt x="6905243" y="431800"/>
                  </a:lnTo>
                  <a:lnTo>
                    <a:pt x="6947915" y="381000"/>
                  </a:lnTo>
                  <a:lnTo>
                    <a:pt x="6998207" y="342900"/>
                  </a:lnTo>
                  <a:lnTo>
                    <a:pt x="7034783" y="317500"/>
                  </a:lnTo>
                  <a:lnTo>
                    <a:pt x="7094219" y="279400"/>
                  </a:lnTo>
                  <a:lnTo>
                    <a:pt x="7159751" y="241300"/>
                  </a:lnTo>
                  <a:lnTo>
                    <a:pt x="7205471" y="215900"/>
                  </a:lnTo>
                  <a:lnTo>
                    <a:pt x="7252715" y="203200"/>
                  </a:lnTo>
                  <a:lnTo>
                    <a:pt x="7303007" y="177800"/>
                  </a:lnTo>
                  <a:lnTo>
                    <a:pt x="7354823" y="165100"/>
                  </a:lnTo>
                  <a:lnTo>
                    <a:pt x="7464551" y="127000"/>
                  </a:lnTo>
                  <a:lnTo>
                    <a:pt x="7641335" y="88900"/>
                  </a:lnTo>
                  <a:lnTo>
                    <a:pt x="7767827" y="63500"/>
                  </a:lnTo>
                  <a:lnTo>
                    <a:pt x="7831835" y="63500"/>
                  </a:lnTo>
                  <a:lnTo>
                    <a:pt x="7897367" y="50800"/>
                  </a:lnTo>
                  <a:lnTo>
                    <a:pt x="8100059" y="50800"/>
                  </a:lnTo>
                  <a:lnTo>
                    <a:pt x="8100059" y="25400"/>
                  </a:lnTo>
                  <a:lnTo>
                    <a:pt x="7962899" y="25400"/>
                  </a:lnTo>
                  <a:lnTo>
                    <a:pt x="8031479" y="12700"/>
                  </a:lnTo>
                  <a:close/>
                </a:path>
                <a:path w="8124825" h="1409700">
                  <a:moveTo>
                    <a:pt x="1167383" y="50800"/>
                  </a:moveTo>
                  <a:lnTo>
                    <a:pt x="1034795" y="50800"/>
                  </a:lnTo>
                  <a:lnTo>
                    <a:pt x="909827" y="76200"/>
                  </a:lnTo>
                  <a:lnTo>
                    <a:pt x="731519" y="114300"/>
                  </a:lnTo>
                  <a:lnTo>
                    <a:pt x="621791" y="152400"/>
                  </a:lnTo>
                  <a:lnTo>
                    <a:pt x="569975" y="165100"/>
                  </a:lnTo>
                  <a:lnTo>
                    <a:pt x="519683" y="190500"/>
                  </a:lnTo>
                  <a:lnTo>
                    <a:pt x="470915" y="215900"/>
                  </a:lnTo>
                  <a:lnTo>
                    <a:pt x="425196" y="241300"/>
                  </a:lnTo>
                  <a:lnTo>
                    <a:pt x="381000" y="254000"/>
                  </a:lnTo>
                  <a:lnTo>
                    <a:pt x="338328" y="279400"/>
                  </a:lnTo>
                  <a:lnTo>
                    <a:pt x="298704" y="304800"/>
                  </a:lnTo>
                  <a:lnTo>
                    <a:pt x="262128" y="330200"/>
                  </a:lnTo>
                  <a:lnTo>
                    <a:pt x="245364" y="342900"/>
                  </a:lnTo>
                  <a:lnTo>
                    <a:pt x="227076" y="355600"/>
                  </a:lnTo>
                  <a:lnTo>
                    <a:pt x="211836" y="381000"/>
                  </a:lnTo>
                  <a:lnTo>
                    <a:pt x="181356" y="406400"/>
                  </a:lnTo>
                  <a:lnTo>
                    <a:pt x="140208" y="444500"/>
                  </a:lnTo>
                  <a:lnTo>
                    <a:pt x="128016" y="469900"/>
                  </a:lnTo>
                  <a:lnTo>
                    <a:pt x="96012" y="508000"/>
                  </a:lnTo>
                  <a:lnTo>
                    <a:pt x="86868" y="520700"/>
                  </a:lnTo>
                  <a:lnTo>
                    <a:pt x="79248" y="546100"/>
                  </a:lnTo>
                  <a:lnTo>
                    <a:pt x="64008" y="571500"/>
                  </a:lnTo>
                  <a:lnTo>
                    <a:pt x="57912" y="584200"/>
                  </a:lnTo>
                  <a:lnTo>
                    <a:pt x="53340" y="609600"/>
                  </a:lnTo>
                  <a:lnTo>
                    <a:pt x="44196" y="635000"/>
                  </a:lnTo>
                  <a:lnTo>
                    <a:pt x="38100" y="685800"/>
                  </a:lnTo>
                  <a:lnTo>
                    <a:pt x="38100" y="723900"/>
                  </a:lnTo>
                  <a:lnTo>
                    <a:pt x="41148" y="762000"/>
                  </a:lnTo>
                  <a:lnTo>
                    <a:pt x="44196" y="774700"/>
                  </a:lnTo>
                  <a:lnTo>
                    <a:pt x="57912" y="825500"/>
                  </a:lnTo>
                  <a:lnTo>
                    <a:pt x="64008" y="838200"/>
                  </a:lnTo>
                  <a:lnTo>
                    <a:pt x="71628" y="850900"/>
                  </a:lnTo>
                  <a:lnTo>
                    <a:pt x="79248" y="876300"/>
                  </a:lnTo>
                  <a:lnTo>
                    <a:pt x="86868" y="889000"/>
                  </a:lnTo>
                  <a:lnTo>
                    <a:pt x="96012" y="901700"/>
                  </a:lnTo>
                  <a:lnTo>
                    <a:pt x="106680" y="914400"/>
                  </a:lnTo>
                  <a:lnTo>
                    <a:pt x="117348" y="939800"/>
                  </a:lnTo>
                  <a:lnTo>
                    <a:pt x="128016" y="952500"/>
                  </a:lnTo>
                  <a:lnTo>
                    <a:pt x="140208" y="965200"/>
                  </a:lnTo>
                  <a:lnTo>
                    <a:pt x="153924" y="977900"/>
                  </a:lnTo>
                  <a:lnTo>
                    <a:pt x="166116" y="990600"/>
                  </a:lnTo>
                  <a:lnTo>
                    <a:pt x="195072" y="1028700"/>
                  </a:lnTo>
                  <a:lnTo>
                    <a:pt x="211836" y="1041400"/>
                  </a:lnTo>
                  <a:lnTo>
                    <a:pt x="227076" y="1054100"/>
                  </a:lnTo>
                  <a:lnTo>
                    <a:pt x="243840" y="1066800"/>
                  </a:lnTo>
                  <a:lnTo>
                    <a:pt x="298704" y="1104900"/>
                  </a:lnTo>
                  <a:lnTo>
                    <a:pt x="338328" y="1130300"/>
                  </a:lnTo>
                  <a:lnTo>
                    <a:pt x="359664" y="1143000"/>
                  </a:lnTo>
                  <a:lnTo>
                    <a:pt x="379476" y="1155700"/>
                  </a:lnTo>
                  <a:lnTo>
                    <a:pt x="423672" y="1181100"/>
                  </a:lnTo>
                  <a:lnTo>
                    <a:pt x="470915" y="1206500"/>
                  </a:lnTo>
                  <a:lnTo>
                    <a:pt x="518159" y="1219200"/>
                  </a:lnTo>
                  <a:lnTo>
                    <a:pt x="568451" y="1244600"/>
                  </a:lnTo>
                  <a:lnTo>
                    <a:pt x="621791" y="1257300"/>
                  </a:lnTo>
                  <a:lnTo>
                    <a:pt x="675131" y="1282700"/>
                  </a:lnTo>
                  <a:lnTo>
                    <a:pt x="789431" y="1308100"/>
                  </a:lnTo>
                  <a:lnTo>
                    <a:pt x="1034795" y="1358900"/>
                  </a:lnTo>
                  <a:lnTo>
                    <a:pt x="1100327" y="1358900"/>
                  </a:lnTo>
                  <a:lnTo>
                    <a:pt x="972311" y="1333500"/>
                  </a:lnTo>
                  <a:lnTo>
                    <a:pt x="911351" y="1333500"/>
                  </a:lnTo>
                  <a:lnTo>
                    <a:pt x="850391" y="1320800"/>
                  </a:lnTo>
                  <a:lnTo>
                    <a:pt x="790955" y="1295400"/>
                  </a:lnTo>
                  <a:lnTo>
                    <a:pt x="678179" y="1270000"/>
                  </a:lnTo>
                  <a:lnTo>
                    <a:pt x="624839" y="1257300"/>
                  </a:lnTo>
                  <a:lnTo>
                    <a:pt x="573023" y="1231900"/>
                  </a:lnTo>
                  <a:lnTo>
                    <a:pt x="522731" y="1219200"/>
                  </a:lnTo>
                  <a:lnTo>
                    <a:pt x="473963" y="1193800"/>
                  </a:lnTo>
                  <a:lnTo>
                    <a:pt x="428244" y="1168400"/>
                  </a:lnTo>
                  <a:lnTo>
                    <a:pt x="384048" y="1143000"/>
                  </a:lnTo>
                  <a:lnTo>
                    <a:pt x="364236" y="1130300"/>
                  </a:lnTo>
                  <a:lnTo>
                    <a:pt x="342900" y="1117600"/>
                  </a:lnTo>
                  <a:lnTo>
                    <a:pt x="323088" y="1104900"/>
                  </a:lnTo>
                  <a:lnTo>
                    <a:pt x="304800" y="1092200"/>
                  </a:lnTo>
                  <a:lnTo>
                    <a:pt x="284988" y="1079500"/>
                  </a:lnTo>
                  <a:lnTo>
                    <a:pt x="268224" y="1066800"/>
                  </a:lnTo>
                  <a:lnTo>
                    <a:pt x="249936" y="1054100"/>
                  </a:lnTo>
                  <a:lnTo>
                    <a:pt x="233172" y="1041400"/>
                  </a:lnTo>
                  <a:lnTo>
                    <a:pt x="187452" y="1003300"/>
                  </a:lnTo>
                  <a:lnTo>
                    <a:pt x="160020" y="977900"/>
                  </a:lnTo>
                  <a:lnTo>
                    <a:pt x="147828" y="952500"/>
                  </a:lnTo>
                  <a:lnTo>
                    <a:pt x="135636" y="939800"/>
                  </a:lnTo>
                  <a:lnTo>
                    <a:pt x="103632" y="901700"/>
                  </a:lnTo>
                  <a:lnTo>
                    <a:pt x="96012" y="889000"/>
                  </a:lnTo>
                  <a:lnTo>
                    <a:pt x="86868" y="863600"/>
                  </a:lnTo>
                  <a:lnTo>
                    <a:pt x="79248" y="850900"/>
                  </a:lnTo>
                  <a:lnTo>
                    <a:pt x="67056" y="825500"/>
                  </a:lnTo>
                  <a:lnTo>
                    <a:pt x="62484" y="800100"/>
                  </a:lnTo>
                  <a:lnTo>
                    <a:pt x="53340" y="774700"/>
                  </a:lnTo>
                  <a:lnTo>
                    <a:pt x="51816" y="749300"/>
                  </a:lnTo>
                  <a:lnTo>
                    <a:pt x="48768" y="736600"/>
                  </a:lnTo>
                  <a:lnTo>
                    <a:pt x="47244" y="723900"/>
                  </a:lnTo>
                  <a:lnTo>
                    <a:pt x="47244" y="711200"/>
                  </a:lnTo>
                  <a:lnTo>
                    <a:pt x="48768" y="685800"/>
                  </a:lnTo>
                  <a:lnTo>
                    <a:pt x="48768" y="673100"/>
                  </a:lnTo>
                  <a:lnTo>
                    <a:pt x="51816" y="660400"/>
                  </a:lnTo>
                  <a:lnTo>
                    <a:pt x="54864" y="635000"/>
                  </a:lnTo>
                  <a:lnTo>
                    <a:pt x="57912" y="622300"/>
                  </a:lnTo>
                  <a:lnTo>
                    <a:pt x="67056" y="596900"/>
                  </a:lnTo>
                  <a:lnTo>
                    <a:pt x="73152" y="571500"/>
                  </a:lnTo>
                  <a:lnTo>
                    <a:pt x="80772" y="558800"/>
                  </a:lnTo>
                  <a:lnTo>
                    <a:pt x="86868" y="546100"/>
                  </a:lnTo>
                  <a:lnTo>
                    <a:pt x="114300" y="495300"/>
                  </a:lnTo>
                  <a:lnTo>
                    <a:pt x="135636" y="469900"/>
                  </a:lnTo>
                  <a:lnTo>
                    <a:pt x="160020" y="444500"/>
                  </a:lnTo>
                  <a:lnTo>
                    <a:pt x="202692" y="393700"/>
                  </a:lnTo>
                  <a:lnTo>
                    <a:pt x="268224" y="342900"/>
                  </a:lnTo>
                  <a:lnTo>
                    <a:pt x="304800" y="317500"/>
                  </a:lnTo>
                  <a:lnTo>
                    <a:pt x="364236" y="279400"/>
                  </a:lnTo>
                  <a:lnTo>
                    <a:pt x="429768" y="241300"/>
                  </a:lnTo>
                  <a:lnTo>
                    <a:pt x="475487" y="215900"/>
                  </a:lnTo>
                  <a:lnTo>
                    <a:pt x="522731" y="203200"/>
                  </a:lnTo>
                  <a:lnTo>
                    <a:pt x="573023" y="177800"/>
                  </a:lnTo>
                  <a:lnTo>
                    <a:pt x="624839" y="165100"/>
                  </a:lnTo>
                  <a:lnTo>
                    <a:pt x="734567" y="127000"/>
                  </a:lnTo>
                  <a:lnTo>
                    <a:pt x="850391" y="101600"/>
                  </a:lnTo>
                  <a:lnTo>
                    <a:pt x="1036319" y="63500"/>
                  </a:lnTo>
                  <a:lnTo>
                    <a:pt x="1100327" y="63500"/>
                  </a:lnTo>
                  <a:lnTo>
                    <a:pt x="1167383" y="50800"/>
                  </a:lnTo>
                  <a:close/>
                </a:path>
                <a:path w="8124825" h="1409700">
                  <a:moveTo>
                    <a:pt x="1353311" y="38100"/>
                  </a:moveTo>
                  <a:lnTo>
                    <a:pt x="1165859" y="38100"/>
                  </a:lnTo>
                  <a:lnTo>
                    <a:pt x="1100327" y="50800"/>
                  </a:lnTo>
                  <a:lnTo>
                    <a:pt x="1359407" y="50800"/>
                  </a:lnTo>
                  <a:lnTo>
                    <a:pt x="1353311" y="38100"/>
                  </a:lnTo>
                  <a:close/>
                </a:path>
                <a:path w="8124825" h="1409700">
                  <a:moveTo>
                    <a:pt x="7633715" y="38100"/>
                  </a:moveTo>
                  <a:lnTo>
                    <a:pt x="1357883" y="38100"/>
                  </a:lnTo>
                  <a:lnTo>
                    <a:pt x="1363979" y="50800"/>
                  </a:lnTo>
                  <a:lnTo>
                    <a:pt x="7572755" y="50800"/>
                  </a:lnTo>
                  <a:lnTo>
                    <a:pt x="7633715" y="38100"/>
                  </a:lnTo>
                  <a:close/>
                </a:path>
                <a:path w="8124825" h="1409700">
                  <a:moveTo>
                    <a:pt x="7763255" y="38100"/>
                  </a:moveTo>
                  <a:lnTo>
                    <a:pt x="7697723" y="38100"/>
                  </a:lnTo>
                  <a:lnTo>
                    <a:pt x="7635239" y="50800"/>
                  </a:lnTo>
                  <a:lnTo>
                    <a:pt x="7699247" y="50800"/>
                  </a:lnTo>
                  <a:lnTo>
                    <a:pt x="7763255" y="38100"/>
                  </a:lnTo>
                  <a:close/>
                </a:path>
                <a:path w="8124825" h="1409700">
                  <a:moveTo>
                    <a:pt x="8117395" y="0"/>
                  </a:moveTo>
                  <a:lnTo>
                    <a:pt x="8100059" y="0"/>
                  </a:lnTo>
                  <a:lnTo>
                    <a:pt x="8100059" y="50800"/>
                  </a:lnTo>
                  <a:lnTo>
                    <a:pt x="8101583" y="50800"/>
                  </a:lnTo>
                  <a:lnTo>
                    <a:pt x="8110299" y="38100"/>
                  </a:lnTo>
                  <a:lnTo>
                    <a:pt x="8117585" y="38100"/>
                  </a:lnTo>
                  <a:lnTo>
                    <a:pt x="8122586" y="25400"/>
                  </a:lnTo>
                  <a:lnTo>
                    <a:pt x="8124443" y="25400"/>
                  </a:lnTo>
                  <a:lnTo>
                    <a:pt x="8122562" y="12700"/>
                  </a:lnTo>
                  <a:lnTo>
                    <a:pt x="8117395" y="0"/>
                  </a:lnTo>
                  <a:close/>
                </a:path>
                <a:path w="8124825" h="1409700">
                  <a:moveTo>
                    <a:pt x="1359407" y="25400"/>
                  </a:moveTo>
                  <a:lnTo>
                    <a:pt x="1362455" y="38100"/>
                  </a:lnTo>
                  <a:lnTo>
                    <a:pt x="1363979" y="38100"/>
                  </a:lnTo>
                  <a:lnTo>
                    <a:pt x="1359407" y="25400"/>
                  </a:lnTo>
                  <a:close/>
                </a:path>
                <a:path w="8124825" h="1409700">
                  <a:moveTo>
                    <a:pt x="8100059" y="0"/>
                  </a:moveTo>
                  <a:lnTo>
                    <a:pt x="7894319" y="0"/>
                  </a:lnTo>
                  <a:lnTo>
                    <a:pt x="7827263" y="12700"/>
                  </a:lnTo>
                  <a:lnTo>
                    <a:pt x="8031479" y="12700"/>
                  </a:lnTo>
                  <a:lnTo>
                    <a:pt x="7962899" y="25400"/>
                  </a:lnTo>
                  <a:lnTo>
                    <a:pt x="8100059" y="25400"/>
                  </a:lnTo>
                  <a:lnTo>
                    <a:pt x="8100059" y="0"/>
                  </a:lnTo>
                  <a:close/>
                </a:path>
                <a:path w="8124825" h="1409700">
                  <a:moveTo>
                    <a:pt x="7894319" y="0"/>
                  </a:moveTo>
                  <a:lnTo>
                    <a:pt x="1162811" y="0"/>
                  </a:lnTo>
                  <a:lnTo>
                    <a:pt x="1095755" y="12700"/>
                  </a:lnTo>
                  <a:lnTo>
                    <a:pt x="7827263" y="12700"/>
                  </a:lnTo>
                  <a:lnTo>
                    <a:pt x="7894319" y="0"/>
                  </a:lnTo>
                  <a:close/>
                </a:path>
              </a:pathLst>
            </a:custGeom>
            <a:solidFill>
              <a:srgbClr val="A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0160" marR="5080" algn="ctr">
              <a:lnSpc>
                <a:spcPct val="99200"/>
              </a:lnSpc>
              <a:spcBef>
                <a:spcPts val="114"/>
              </a:spcBef>
            </a:pPr>
            <a:r>
              <a:rPr spc="-5" dirty="0"/>
              <a:t>laporan yang menunjukkan perubahan  hak residual atas aset perusahaan  setelah dikurangi dengan semua  kewajiban</a:t>
            </a:r>
          </a:p>
        </p:txBody>
      </p:sp>
      <p:sp>
        <p:nvSpPr>
          <p:cNvPr id="34" name="object 34"/>
          <p:cNvSpPr/>
          <p:nvPr/>
        </p:nvSpPr>
        <p:spPr>
          <a:xfrm>
            <a:off x="1860804" y="851915"/>
            <a:ext cx="6377939" cy="8732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A7E5DAA-A85C-405A-AFAF-48FC7BC6C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9398358" cy="48006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60D0B65-B20D-40FE-B39B-FE9138F0DD24}"/>
              </a:ext>
            </a:extLst>
          </p:cNvPr>
          <p:cNvSpPr/>
          <p:nvPr/>
        </p:nvSpPr>
        <p:spPr>
          <a:xfrm>
            <a:off x="1305426" y="533400"/>
            <a:ext cx="7543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CONTOH LAPORAN PERUBAHAN EKUITAS</a:t>
            </a:r>
            <a:endParaRPr lang="en-ID" sz="3200" dirty="0"/>
          </a:p>
        </p:txBody>
      </p:sp>
    </p:spTree>
    <p:extLst>
      <p:ext uri="{BB962C8B-B14F-4D97-AF65-F5344CB8AC3E}">
        <p14:creationId xmlns="" xmlns:p14="http://schemas.microsoft.com/office/powerpoint/2010/main" val="277510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075" y="7153655"/>
            <a:ext cx="8841105" cy="9525"/>
          </a:xfrm>
          <a:custGeom>
            <a:avLst/>
            <a:gdLst/>
            <a:ahLst/>
            <a:cxnLst/>
            <a:rect l="l" t="t" r="r" b="b"/>
            <a:pathLst>
              <a:path w="8841105" h="9525">
                <a:moveTo>
                  <a:pt x="0" y="9143"/>
                </a:moveTo>
                <a:lnTo>
                  <a:pt x="8840723" y="9143"/>
                </a:lnTo>
                <a:lnTo>
                  <a:pt x="884072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4837" y="608075"/>
            <a:ext cx="8844280" cy="6558280"/>
            <a:chOff x="604837" y="608075"/>
            <a:chExt cx="8844280" cy="6558280"/>
          </a:xfrm>
        </p:grpSpPr>
        <p:sp>
          <p:nvSpPr>
            <p:cNvPr id="4" name="object 4"/>
            <p:cNvSpPr/>
            <p:nvPr/>
          </p:nvSpPr>
          <p:spPr>
            <a:xfrm>
              <a:off x="608075" y="1850135"/>
              <a:ext cx="8841105" cy="4996180"/>
            </a:xfrm>
            <a:custGeom>
              <a:avLst/>
              <a:gdLst/>
              <a:ahLst/>
              <a:cxnLst/>
              <a:rect l="l" t="t" r="r" b="b"/>
              <a:pathLst>
                <a:path w="8841105" h="4996180">
                  <a:moveTo>
                    <a:pt x="0" y="4995671"/>
                  </a:moveTo>
                  <a:lnTo>
                    <a:pt x="8840723" y="4995671"/>
                  </a:lnTo>
                  <a:lnTo>
                    <a:pt x="8840723" y="0"/>
                  </a:lnTo>
                  <a:lnTo>
                    <a:pt x="0" y="0"/>
                  </a:lnTo>
                  <a:lnTo>
                    <a:pt x="0" y="4995671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6552" y="6845808"/>
              <a:ext cx="8831580" cy="307975"/>
            </a:xfrm>
            <a:custGeom>
              <a:avLst/>
              <a:gdLst/>
              <a:ahLst/>
              <a:cxnLst/>
              <a:rect l="l" t="t" r="r" b="b"/>
              <a:pathLst>
                <a:path w="8831580" h="307975">
                  <a:moveTo>
                    <a:pt x="8831579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8831579" y="307847"/>
                  </a:lnTo>
                  <a:lnTo>
                    <a:pt x="8831579" y="0"/>
                  </a:lnTo>
                  <a:close/>
                </a:path>
              </a:pathLst>
            </a:custGeom>
            <a:solidFill>
              <a:srgbClr val="8CA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5027" y="608075"/>
              <a:ext cx="8844280" cy="6558280"/>
            </a:xfrm>
            <a:custGeom>
              <a:avLst/>
              <a:gdLst/>
              <a:ahLst/>
              <a:cxnLst/>
              <a:rect l="l" t="t" r="r" b="b"/>
              <a:pathLst>
                <a:path w="8844280" h="6558280">
                  <a:moveTo>
                    <a:pt x="8843771" y="0"/>
                  </a:moveTo>
                  <a:lnTo>
                    <a:pt x="0" y="0"/>
                  </a:lnTo>
                  <a:lnTo>
                    <a:pt x="0" y="6557771"/>
                  </a:lnTo>
                  <a:lnTo>
                    <a:pt x="8843771" y="6557771"/>
                  </a:lnTo>
                  <a:lnTo>
                    <a:pt x="8843771" y="6551675"/>
                  </a:lnTo>
                  <a:lnTo>
                    <a:pt x="10667" y="6551675"/>
                  </a:lnTo>
                  <a:lnTo>
                    <a:pt x="4572" y="6547103"/>
                  </a:lnTo>
                  <a:lnTo>
                    <a:pt x="10667" y="6547103"/>
                  </a:lnTo>
                  <a:lnTo>
                    <a:pt x="10667" y="10668"/>
                  </a:lnTo>
                  <a:lnTo>
                    <a:pt x="4571" y="10668"/>
                  </a:lnTo>
                  <a:lnTo>
                    <a:pt x="10667" y="4572"/>
                  </a:lnTo>
                  <a:lnTo>
                    <a:pt x="8843771" y="4572"/>
                  </a:lnTo>
                  <a:lnTo>
                    <a:pt x="8843771" y="0"/>
                  </a:lnTo>
                  <a:close/>
                </a:path>
                <a:path w="8844280" h="6558280">
                  <a:moveTo>
                    <a:pt x="10667" y="6547103"/>
                  </a:moveTo>
                  <a:lnTo>
                    <a:pt x="4572" y="6547103"/>
                  </a:lnTo>
                  <a:lnTo>
                    <a:pt x="10667" y="6551675"/>
                  </a:lnTo>
                  <a:lnTo>
                    <a:pt x="10667" y="6547103"/>
                  </a:lnTo>
                  <a:close/>
                </a:path>
                <a:path w="8844280" h="6558280">
                  <a:moveTo>
                    <a:pt x="8833103" y="6547103"/>
                  </a:moveTo>
                  <a:lnTo>
                    <a:pt x="10667" y="6547103"/>
                  </a:lnTo>
                  <a:lnTo>
                    <a:pt x="10667" y="6551675"/>
                  </a:lnTo>
                  <a:lnTo>
                    <a:pt x="8833103" y="6551675"/>
                  </a:lnTo>
                  <a:lnTo>
                    <a:pt x="8833103" y="6547103"/>
                  </a:lnTo>
                  <a:close/>
                </a:path>
                <a:path w="8844280" h="6558280">
                  <a:moveTo>
                    <a:pt x="8833103" y="4572"/>
                  </a:moveTo>
                  <a:lnTo>
                    <a:pt x="8833103" y="6551675"/>
                  </a:lnTo>
                  <a:lnTo>
                    <a:pt x="8837675" y="6547103"/>
                  </a:lnTo>
                  <a:lnTo>
                    <a:pt x="8843771" y="6547103"/>
                  </a:lnTo>
                  <a:lnTo>
                    <a:pt x="8843771" y="10668"/>
                  </a:lnTo>
                  <a:lnTo>
                    <a:pt x="8837675" y="10668"/>
                  </a:lnTo>
                  <a:lnTo>
                    <a:pt x="8833103" y="4572"/>
                  </a:lnTo>
                  <a:close/>
                </a:path>
                <a:path w="8844280" h="6558280">
                  <a:moveTo>
                    <a:pt x="8843771" y="6547103"/>
                  </a:moveTo>
                  <a:lnTo>
                    <a:pt x="8837675" y="6547103"/>
                  </a:lnTo>
                  <a:lnTo>
                    <a:pt x="8833103" y="6551675"/>
                  </a:lnTo>
                  <a:lnTo>
                    <a:pt x="8843771" y="6551675"/>
                  </a:lnTo>
                  <a:lnTo>
                    <a:pt x="8843771" y="6547103"/>
                  </a:lnTo>
                  <a:close/>
                </a:path>
                <a:path w="8844280" h="6558280">
                  <a:moveTo>
                    <a:pt x="10667" y="4572"/>
                  </a:moveTo>
                  <a:lnTo>
                    <a:pt x="4571" y="10668"/>
                  </a:lnTo>
                  <a:lnTo>
                    <a:pt x="10667" y="10668"/>
                  </a:lnTo>
                  <a:lnTo>
                    <a:pt x="10667" y="4572"/>
                  </a:lnTo>
                  <a:close/>
                </a:path>
                <a:path w="8844280" h="6558280">
                  <a:moveTo>
                    <a:pt x="8833103" y="4572"/>
                  </a:moveTo>
                  <a:lnTo>
                    <a:pt x="10667" y="4572"/>
                  </a:lnTo>
                  <a:lnTo>
                    <a:pt x="10667" y="10668"/>
                  </a:lnTo>
                  <a:lnTo>
                    <a:pt x="8833103" y="10668"/>
                  </a:lnTo>
                  <a:lnTo>
                    <a:pt x="8833103" y="4572"/>
                  </a:lnTo>
                  <a:close/>
                </a:path>
                <a:path w="8844280" h="6558280">
                  <a:moveTo>
                    <a:pt x="8843771" y="4572"/>
                  </a:moveTo>
                  <a:lnTo>
                    <a:pt x="8833103" y="4572"/>
                  </a:lnTo>
                  <a:lnTo>
                    <a:pt x="8837675" y="10668"/>
                  </a:lnTo>
                  <a:lnTo>
                    <a:pt x="8843771" y="10668"/>
                  </a:lnTo>
                  <a:lnTo>
                    <a:pt x="8843771" y="4572"/>
                  </a:lnTo>
                  <a:close/>
                </a:path>
              </a:pathLst>
            </a:custGeom>
            <a:solidFill>
              <a:srgbClr val="7B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" y="1734311"/>
              <a:ext cx="8830310" cy="0"/>
            </a:xfrm>
            <a:custGeom>
              <a:avLst/>
              <a:gdLst/>
              <a:ahLst/>
              <a:cxnLst/>
              <a:rect l="l" t="t" r="r" b="b"/>
              <a:pathLst>
                <a:path w="8830310">
                  <a:moveTo>
                    <a:pt x="0" y="0"/>
                  </a:moveTo>
                  <a:lnTo>
                    <a:pt x="8830055" y="0"/>
                  </a:lnTo>
                </a:path>
              </a:pathLst>
            </a:custGeom>
            <a:ln w="9144">
              <a:solidFill>
                <a:srgbClr val="7B97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4387" y="141427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637" y="255168"/>
                  </a:lnTo>
                  <a:lnTo>
                    <a:pt x="594144" y="208153"/>
                  </a:lnTo>
                  <a:lnTo>
                    <a:pt x="575741" y="164363"/>
                  </a:lnTo>
                  <a:lnTo>
                    <a:pt x="551040" y="124434"/>
                  </a:lnTo>
                  <a:lnTo>
                    <a:pt x="520636" y="88963"/>
                  </a:lnTo>
                  <a:lnTo>
                    <a:pt x="485178" y="58572"/>
                  </a:lnTo>
                  <a:lnTo>
                    <a:pt x="445249" y="33870"/>
                  </a:lnTo>
                  <a:lnTo>
                    <a:pt x="401459" y="15468"/>
                  </a:lnTo>
                  <a:lnTo>
                    <a:pt x="354444" y="3975"/>
                  </a:lnTo>
                  <a:lnTo>
                    <a:pt x="304800" y="0"/>
                  </a:lnTo>
                  <a:lnTo>
                    <a:pt x="255536" y="3975"/>
                  </a:lnTo>
                  <a:lnTo>
                    <a:pt x="208737" y="15468"/>
                  </a:lnTo>
                  <a:lnTo>
                    <a:pt x="165036" y="33870"/>
                  </a:lnTo>
                  <a:lnTo>
                    <a:pt x="125095" y="58572"/>
                  </a:lnTo>
                  <a:lnTo>
                    <a:pt x="89535" y="88963"/>
                  </a:lnTo>
                  <a:lnTo>
                    <a:pt x="59016" y="124434"/>
                  </a:lnTo>
                  <a:lnTo>
                    <a:pt x="34163" y="164363"/>
                  </a:lnTo>
                  <a:lnTo>
                    <a:pt x="15608" y="208153"/>
                  </a:lnTo>
                  <a:lnTo>
                    <a:pt x="4013" y="255168"/>
                  </a:lnTo>
                  <a:lnTo>
                    <a:pt x="0" y="304800"/>
                  </a:lnTo>
                  <a:lnTo>
                    <a:pt x="4013" y="354076"/>
                  </a:lnTo>
                  <a:lnTo>
                    <a:pt x="15608" y="400875"/>
                  </a:lnTo>
                  <a:lnTo>
                    <a:pt x="34163" y="444576"/>
                  </a:lnTo>
                  <a:lnTo>
                    <a:pt x="59016" y="484517"/>
                  </a:lnTo>
                  <a:lnTo>
                    <a:pt x="89535" y="520065"/>
                  </a:lnTo>
                  <a:lnTo>
                    <a:pt x="125095" y="550595"/>
                  </a:lnTo>
                  <a:lnTo>
                    <a:pt x="165036" y="575449"/>
                  </a:lnTo>
                  <a:lnTo>
                    <a:pt x="208737" y="594004"/>
                  </a:lnTo>
                  <a:lnTo>
                    <a:pt x="255536" y="605599"/>
                  </a:lnTo>
                  <a:lnTo>
                    <a:pt x="304800" y="609600"/>
                  </a:lnTo>
                  <a:lnTo>
                    <a:pt x="354444" y="605599"/>
                  </a:lnTo>
                  <a:lnTo>
                    <a:pt x="401459" y="594004"/>
                  </a:lnTo>
                  <a:lnTo>
                    <a:pt x="445249" y="575449"/>
                  </a:lnTo>
                  <a:lnTo>
                    <a:pt x="485178" y="550595"/>
                  </a:lnTo>
                  <a:lnTo>
                    <a:pt x="520636" y="520065"/>
                  </a:lnTo>
                  <a:lnTo>
                    <a:pt x="551040" y="484517"/>
                  </a:lnTo>
                  <a:lnTo>
                    <a:pt x="575741" y="444576"/>
                  </a:lnTo>
                  <a:lnTo>
                    <a:pt x="594144" y="400875"/>
                  </a:lnTo>
                  <a:lnTo>
                    <a:pt x="605637" y="354076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94503" y="1482851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69">
                  <a:moveTo>
                    <a:pt x="234695" y="0"/>
                  </a:moveTo>
                  <a:lnTo>
                    <a:pt x="164591" y="10667"/>
                  </a:lnTo>
                  <a:lnTo>
                    <a:pt x="121919" y="28956"/>
                  </a:lnTo>
                  <a:lnTo>
                    <a:pt x="83819" y="54863"/>
                  </a:lnTo>
                  <a:lnTo>
                    <a:pt x="53339" y="86867"/>
                  </a:lnTo>
                  <a:lnTo>
                    <a:pt x="27432" y="124967"/>
                  </a:lnTo>
                  <a:lnTo>
                    <a:pt x="10667" y="167639"/>
                  </a:lnTo>
                  <a:lnTo>
                    <a:pt x="1524" y="213360"/>
                  </a:lnTo>
                  <a:lnTo>
                    <a:pt x="0" y="237744"/>
                  </a:lnTo>
                  <a:lnTo>
                    <a:pt x="1524" y="262127"/>
                  </a:lnTo>
                  <a:lnTo>
                    <a:pt x="10667" y="307848"/>
                  </a:lnTo>
                  <a:lnTo>
                    <a:pt x="28955" y="348996"/>
                  </a:lnTo>
                  <a:lnTo>
                    <a:pt x="54863" y="387096"/>
                  </a:lnTo>
                  <a:lnTo>
                    <a:pt x="86867" y="419100"/>
                  </a:lnTo>
                  <a:lnTo>
                    <a:pt x="123443" y="443484"/>
                  </a:lnTo>
                  <a:lnTo>
                    <a:pt x="166115" y="461772"/>
                  </a:lnTo>
                  <a:lnTo>
                    <a:pt x="213359" y="470915"/>
                  </a:lnTo>
                  <a:lnTo>
                    <a:pt x="260603" y="470915"/>
                  </a:lnTo>
                  <a:lnTo>
                    <a:pt x="283463" y="466344"/>
                  </a:lnTo>
                  <a:lnTo>
                    <a:pt x="306323" y="460248"/>
                  </a:lnTo>
                  <a:lnTo>
                    <a:pt x="323392" y="454151"/>
                  </a:lnTo>
                  <a:lnTo>
                    <a:pt x="213359" y="454151"/>
                  </a:lnTo>
                  <a:lnTo>
                    <a:pt x="192023" y="451103"/>
                  </a:lnTo>
                  <a:lnTo>
                    <a:pt x="150875" y="437388"/>
                  </a:lnTo>
                  <a:lnTo>
                    <a:pt x="112775" y="417575"/>
                  </a:lnTo>
                  <a:lnTo>
                    <a:pt x="80771" y="391667"/>
                  </a:lnTo>
                  <a:lnTo>
                    <a:pt x="54863" y="358139"/>
                  </a:lnTo>
                  <a:lnTo>
                    <a:pt x="33527" y="321563"/>
                  </a:lnTo>
                  <a:lnTo>
                    <a:pt x="21336" y="280415"/>
                  </a:lnTo>
                  <a:lnTo>
                    <a:pt x="16865" y="237744"/>
                  </a:lnTo>
                  <a:lnTo>
                    <a:pt x="16865" y="234696"/>
                  </a:lnTo>
                  <a:lnTo>
                    <a:pt x="21336" y="192024"/>
                  </a:lnTo>
                  <a:lnTo>
                    <a:pt x="33527" y="150875"/>
                  </a:lnTo>
                  <a:lnTo>
                    <a:pt x="53339" y="114300"/>
                  </a:lnTo>
                  <a:lnTo>
                    <a:pt x="80771" y="82296"/>
                  </a:lnTo>
                  <a:lnTo>
                    <a:pt x="112775" y="54863"/>
                  </a:lnTo>
                  <a:lnTo>
                    <a:pt x="149351" y="35051"/>
                  </a:lnTo>
                  <a:lnTo>
                    <a:pt x="190499" y="21336"/>
                  </a:lnTo>
                  <a:lnTo>
                    <a:pt x="234695" y="16763"/>
                  </a:lnTo>
                  <a:lnTo>
                    <a:pt x="321868" y="16763"/>
                  </a:lnTo>
                  <a:lnTo>
                    <a:pt x="304799" y="10667"/>
                  </a:lnTo>
                  <a:lnTo>
                    <a:pt x="281939" y="4572"/>
                  </a:lnTo>
                  <a:lnTo>
                    <a:pt x="257555" y="1524"/>
                  </a:lnTo>
                  <a:lnTo>
                    <a:pt x="234695" y="0"/>
                  </a:lnTo>
                  <a:close/>
                </a:path>
                <a:path w="471170" h="471169">
                  <a:moveTo>
                    <a:pt x="321868" y="16763"/>
                  </a:moveTo>
                  <a:lnTo>
                    <a:pt x="234695" y="16763"/>
                  </a:lnTo>
                  <a:lnTo>
                    <a:pt x="257555" y="18287"/>
                  </a:lnTo>
                  <a:lnTo>
                    <a:pt x="278891" y="21336"/>
                  </a:lnTo>
                  <a:lnTo>
                    <a:pt x="320039" y="33527"/>
                  </a:lnTo>
                  <a:lnTo>
                    <a:pt x="358139" y="54863"/>
                  </a:lnTo>
                  <a:lnTo>
                    <a:pt x="390143" y="80772"/>
                  </a:lnTo>
                  <a:lnTo>
                    <a:pt x="416051" y="112775"/>
                  </a:lnTo>
                  <a:lnTo>
                    <a:pt x="437387" y="150875"/>
                  </a:lnTo>
                  <a:lnTo>
                    <a:pt x="449579" y="192024"/>
                  </a:lnTo>
                  <a:lnTo>
                    <a:pt x="454050" y="234696"/>
                  </a:lnTo>
                  <a:lnTo>
                    <a:pt x="454043" y="237744"/>
                  </a:lnTo>
                  <a:lnTo>
                    <a:pt x="449579" y="280415"/>
                  </a:lnTo>
                  <a:lnTo>
                    <a:pt x="437387" y="320039"/>
                  </a:lnTo>
                  <a:lnTo>
                    <a:pt x="417575" y="358139"/>
                  </a:lnTo>
                  <a:lnTo>
                    <a:pt x="390143" y="390144"/>
                  </a:lnTo>
                  <a:lnTo>
                    <a:pt x="358139" y="417575"/>
                  </a:lnTo>
                  <a:lnTo>
                    <a:pt x="321563" y="437388"/>
                  </a:lnTo>
                  <a:lnTo>
                    <a:pt x="280415" y="449579"/>
                  </a:lnTo>
                  <a:lnTo>
                    <a:pt x="257555" y="454151"/>
                  </a:lnTo>
                  <a:lnTo>
                    <a:pt x="323392" y="454151"/>
                  </a:lnTo>
                  <a:lnTo>
                    <a:pt x="368807" y="431291"/>
                  </a:lnTo>
                  <a:lnTo>
                    <a:pt x="402335" y="402336"/>
                  </a:lnTo>
                  <a:lnTo>
                    <a:pt x="431291" y="367284"/>
                  </a:lnTo>
                  <a:lnTo>
                    <a:pt x="452627" y="326136"/>
                  </a:lnTo>
                  <a:lnTo>
                    <a:pt x="466343" y="281939"/>
                  </a:lnTo>
                  <a:lnTo>
                    <a:pt x="470915" y="234696"/>
                  </a:lnTo>
                  <a:lnTo>
                    <a:pt x="469391" y="210312"/>
                  </a:lnTo>
                  <a:lnTo>
                    <a:pt x="460247" y="164591"/>
                  </a:lnTo>
                  <a:lnTo>
                    <a:pt x="441959" y="121920"/>
                  </a:lnTo>
                  <a:lnTo>
                    <a:pt x="416051" y="85344"/>
                  </a:lnTo>
                  <a:lnTo>
                    <a:pt x="384047" y="53339"/>
                  </a:lnTo>
                  <a:lnTo>
                    <a:pt x="347471" y="27432"/>
                  </a:lnTo>
                  <a:lnTo>
                    <a:pt x="326135" y="18287"/>
                  </a:lnTo>
                  <a:lnTo>
                    <a:pt x="321868" y="16763"/>
                  </a:lnTo>
                  <a:close/>
                </a:path>
                <a:path w="471170" h="471169">
                  <a:moveTo>
                    <a:pt x="236219" y="33527"/>
                  </a:moveTo>
                  <a:lnTo>
                    <a:pt x="195071" y="38100"/>
                  </a:lnTo>
                  <a:lnTo>
                    <a:pt x="156971" y="50291"/>
                  </a:lnTo>
                  <a:lnTo>
                    <a:pt x="106679" y="79248"/>
                  </a:lnTo>
                  <a:lnTo>
                    <a:pt x="79247" y="106679"/>
                  </a:lnTo>
                  <a:lnTo>
                    <a:pt x="68579" y="123444"/>
                  </a:lnTo>
                  <a:lnTo>
                    <a:pt x="57911" y="138684"/>
                  </a:lnTo>
                  <a:lnTo>
                    <a:pt x="42671" y="175260"/>
                  </a:lnTo>
                  <a:lnTo>
                    <a:pt x="38099" y="195072"/>
                  </a:lnTo>
                  <a:lnTo>
                    <a:pt x="35051" y="214884"/>
                  </a:lnTo>
                  <a:lnTo>
                    <a:pt x="33636" y="234696"/>
                  </a:lnTo>
                  <a:lnTo>
                    <a:pt x="33645" y="237744"/>
                  </a:lnTo>
                  <a:lnTo>
                    <a:pt x="38099" y="275844"/>
                  </a:lnTo>
                  <a:lnTo>
                    <a:pt x="48767" y="313944"/>
                  </a:lnTo>
                  <a:lnTo>
                    <a:pt x="67055" y="348996"/>
                  </a:lnTo>
                  <a:lnTo>
                    <a:pt x="106679" y="391667"/>
                  </a:lnTo>
                  <a:lnTo>
                    <a:pt x="138683" y="413003"/>
                  </a:lnTo>
                  <a:lnTo>
                    <a:pt x="175259" y="428244"/>
                  </a:lnTo>
                  <a:lnTo>
                    <a:pt x="214883" y="437388"/>
                  </a:lnTo>
                  <a:lnTo>
                    <a:pt x="256031" y="437388"/>
                  </a:lnTo>
                  <a:lnTo>
                    <a:pt x="275843" y="434339"/>
                  </a:lnTo>
                  <a:lnTo>
                    <a:pt x="295655" y="428244"/>
                  </a:lnTo>
                  <a:lnTo>
                    <a:pt x="313943" y="422148"/>
                  </a:lnTo>
                  <a:lnTo>
                    <a:pt x="316737" y="420624"/>
                  </a:lnTo>
                  <a:lnTo>
                    <a:pt x="214883" y="420624"/>
                  </a:lnTo>
                  <a:lnTo>
                    <a:pt x="196595" y="417575"/>
                  </a:lnTo>
                  <a:lnTo>
                    <a:pt x="146303" y="397763"/>
                  </a:lnTo>
                  <a:lnTo>
                    <a:pt x="103631" y="365760"/>
                  </a:lnTo>
                  <a:lnTo>
                    <a:pt x="71627" y="323088"/>
                  </a:lnTo>
                  <a:lnTo>
                    <a:pt x="53339" y="272796"/>
                  </a:lnTo>
                  <a:lnTo>
                    <a:pt x="51815" y="252984"/>
                  </a:lnTo>
                  <a:lnTo>
                    <a:pt x="50291" y="234696"/>
                  </a:lnTo>
                  <a:lnTo>
                    <a:pt x="59435" y="179832"/>
                  </a:lnTo>
                  <a:lnTo>
                    <a:pt x="82295" y="131063"/>
                  </a:lnTo>
                  <a:lnTo>
                    <a:pt x="118871" y="92963"/>
                  </a:lnTo>
                  <a:lnTo>
                    <a:pt x="164591" y="65532"/>
                  </a:lnTo>
                  <a:lnTo>
                    <a:pt x="217931" y="51815"/>
                  </a:lnTo>
                  <a:lnTo>
                    <a:pt x="236219" y="50291"/>
                  </a:lnTo>
                  <a:lnTo>
                    <a:pt x="313943" y="50291"/>
                  </a:lnTo>
                  <a:lnTo>
                    <a:pt x="295655" y="42672"/>
                  </a:lnTo>
                  <a:lnTo>
                    <a:pt x="275843" y="38100"/>
                  </a:lnTo>
                  <a:lnTo>
                    <a:pt x="256031" y="35051"/>
                  </a:lnTo>
                  <a:lnTo>
                    <a:pt x="236219" y="33527"/>
                  </a:lnTo>
                  <a:close/>
                </a:path>
                <a:path w="471170" h="471169">
                  <a:moveTo>
                    <a:pt x="313943" y="50291"/>
                  </a:moveTo>
                  <a:lnTo>
                    <a:pt x="236219" y="50291"/>
                  </a:lnTo>
                  <a:lnTo>
                    <a:pt x="256031" y="51815"/>
                  </a:lnTo>
                  <a:lnTo>
                    <a:pt x="274319" y="54863"/>
                  </a:lnTo>
                  <a:lnTo>
                    <a:pt x="324611" y="73151"/>
                  </a:lnTo>
                  <a:lnTo>
                    <a:pt x="367283" y="106679"/>
                  </a:lnTo>
                  <a:lnTo>
                    <a:pt x="399287" y="149351"/>
                  </a:lnTo>
                  <a:lnTo>
                    <a:pt x="417575" y="199644"/>
                  </a:lnTo>
                  <a:lnTo>
                    <a:pt x="420623" y="237744"/>
                  </a:lnTo>
                  <a:lnTo>
                    <a:pt x="419099" y="256032"/>
                  </a:lnTo>
                  <a:lnTo>
                    <a:pt x="405383" y="309372"/>
                  </a:lnTo>
                  <a:lnTo>
                    <a:pt x="377951" y="355091"/>
                  </a:lnTo>
                  <a:lnTo>
                    <a:pt x="338327" y="390144"/>
                  </a:lnTo>
                  <a:lnTo>
                    <a:pt x="289559" y="413003"/>
                  </a:lnTo>
                  <a:lnTo>
                    <a:pt x="252983" y="420624"/>
                  </a:lnTo>
                  <a:lnTo>
                    <a:pt x="316737" y="420624"/>
                  </a:lnTo>
                  <a:lnTo>
                    <a:pt x="364235" y="391667"/>
                  </a:lnTo>
                  <a:lnTo>
                    <a:pt x="391667" y="364236"/>
                  </a:lnTo>
                  <a:lnTo>
                    <a:pt x="413003" y="332232"/>
                  </a:lnTo>
                  <a:lnTo>
                    <a:pt x="428243" y="295656"/>
                  </a:lnTo>
                  <a:lnTo>
                    <a:pt x="435863" y="257556"/>
                  </a:lnTo>
                  <a:lnTo>
                    <a:pt x="437279" y="237744"/>
                  </a:lnTo>
                  <a:lnTo>
                    <a:pt x="437270" y="234696"/>
                  </a:lnTo>
                  <a:lnTo>
                    <a:pt x="432815" y="195072"/>
                  </a:lnTo>
                  <a:lnTo>
                    <a:pt x="413003" y="140208"/>
                  </a:lnTo>
                  <a:lnTo>
                    <a:pt x="391667" y="108203"/>
                  </a:lnTo>
                  <a:lnTo>
                    <a:pt x="364235" y="80772"/>
                  </a:lnTo>
                  <a:lnTo>
                    <a:pt x="332231" y="57912"/>
                  </a:lnTo>
                  <a:lnTo>
                    <a:pt x="313943" y="50291"/>
                  </a:lnTo>
                  <a:close/>
                </a:path>
              </a:pathLst>
            </a:custGeom>
            <a:solidFill>
              <a:srgbClr val="7B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37900" y="869657"/>
            <a:ext cx="377697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latin typeface="Georgia"/>
                <a:cs typeface="Georgia"/>
              </a:rPr>
              <a:t>Penjabaran</a:t>
            </a:r>
            <a:r>
              <a:rPr sz="3300" b="1" spc="-100" dirty="0">
                <a:latin typeface="Georgia"/>
                <a:cs typeface="Georgia"/>
              </a:rPr>
              <a:t> </a:t>
            </a:r>
            <a:r>
              <a:rPr sz="3300" b="1" spc="-5" dirty="0">
                <a:latin typeface="Georgia"/>
                <a:cs typeface="Georgia"/>
              </a:rPr>
              <a:t>Akun</a:t>
            </a:r>
            <a:endParaRPr sz="33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1979" y="1973579"/>
            <a:ext cx="8310880" cy="4511040"/>
            <a:chOff x="601979" y="1973579"/>
            <a:chExt cx="8310880" cy="4511040"/>
          </a:xfrm>
        </p:grpSpPr>
        <p:sp>
          <p:nvSpPr>
            <p:cNvPr id="12" name="object 12"/>
            <p:cNvSpPr/>
            <p:nvPr/>
          </p:nvSpPr>
          <p:spPr>
            <a:xfrm>
              <a:off x="1150619" y="1973579"/>
              <a:ext cx="7687055" cy="13731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1979" y="2057399"/>
              <a:ext cx="1202436" cy="12024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1372" y="3686555"/>
              <a:ext cx="7840979" cy="12603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1979" y="3694175"/>
              <a:ext cx="1202436" cy="11978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1372" y="5282183"/>
              <a:ext cx="7840979" cy="12024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88431" y="1893327"/>
            <a:ext cx="6844665" cy="446405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994"/>
              </a:spcBef>
            </a:pPr>
            <a:r>
              <a:rPr sz="2400" b="1" spc="-5" dirty="0">
                <a:latin typeface="Arial"/>
                <a:cs typeface="Arial"/>
              </a:rPr>
              <a:t>Modal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Saham</a:t>
            </a:r>
            <a:endParaRPr sz="2400">
              <a:latin typeface="Arial"/>
              <a:cs typeface="Arial"/>
            </a:endParaRPr>
          </a:p>
          <a:p>
            <a:pPr marL="304165" marR="104775" indent="-172720">
              <a:lnSpc>
                <a:spcPts val="1860"/>
              </a:lnSpc>
              <a:spcBef>
                <a:spcPts val="985"/>
              </a:spcBef>
              <a:buChar char="•"/>
              <a:tabLst>
                <a:tab pos="304800" algn="l"/>
                <a:tab pos="812800" algn="l"/>
                <a:tab pos="1308100" algn="l"/>
                <a:tab pos="1472565" algn="l"/>
                <a:tab pos="2145665" algn="l"/>
                <a:tab pos="2310130" algn="l"/>
                <a:tab pos="2413000" algn="l"/>
                <a:tab pos="2704465" algn="l"/>
                <a:tab pos="2945765" algn="l"/>
                <a:tab pos="3493770" algn="l"/>
                <a:tab pos="3631565" algn="l"/>
                <a:tab pos="4876165" algn="l"/>
                <a:tab pos="4966970" algn="l"/>
                <a:tab pos="5590540" algn="l"/>
              </a:tabLst>
            </a:pPr>
            <a:r>
              <a:rPr sz="1800" spc="-5" dirty="0">
                <a:latin typeface="Arial"/>
                <a:cs typeface="Arial"/>
              </a:rPr>
              <a:t>kontribusi		pemilik	pada	suatu	perusahaan		</a:t>
            </a:r>
            <a:r>
              <a:rPr sz="1800" spc="-10" dirty="0">
                <a:latin typeface="Arial"/>
                <a:cs typeface="Arial"/>
              </a:rPr>
              <a:t>yang	</a:t>
            </a:r>
            <a:r>
              <a:rPr sz="1800" spc="-5" dirty="0">
                <a:latin typeface="Arial"/>
                <a:cs typeface="Arial"/>
              </a:rPr>
              <a:t>berbentuk  perseroan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terbatas,		sekaligus	menunjukkan		bukti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kepemilikan  dan	hak	pemilik	atas	perseroan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terbatas	tersebut.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1730"/>
              </a:spcBef>
            </a:pPr>
            <a:r>
              <a:rPr sz="2400" b="1" spc="-5" dirty="0">
                <a:latin typeface="Arial"/>
                <a:cs typeface="Arial"/>
              </a:rPr>
              <a:t>Laba Usaha</a:t>
            </a:r>
            <a:endParaRPr sz="2400">
              <a:latin typeface="Arial"/>
              <a:cs typeface="Arial"/>
            </a:endParaRPr>
          </a:p>
          <a:p>
            <a:pPr marL="200025" marR="116205" indent="-172720">
              <a:lnSpc>
                <a:spcPts val="1860"/>
              </a:lnSpc>
              <a:spcBef>
                <a:spcPts val="980"/>
              </a:spcBef>
              <a:buChar char="•"/>
              <a:tabLst>
                <a:tab pos="200660" algn="l"/>
                <a:tab pos="1711960" algn="l"/>
                <a:tab pos="2602230" algn="l"/>
                <a:tab pos="4051935" algn="l"/>
              </a:tabLst>
            </a:pPr>
            <a:r>
              <a:rPr sz="1800" spc="-5" dirty="0">
                <a:latin typeface="Arial"/>
                <a:cs typeface="Arial"/>
              </a:rPr>
              <a:t>selisih antara pendapatan </a:t>
            </a:r>
            <a:r>
              <a:rPr sz="1800" spc="-10" dirty="0">
                <a:latin typeface="Arial"/>
                <a:cs typeface="Arial"/>
              </a:rPr>
              <a:t>yang </a:t>
            </a:r>
            <a:r>
              <a:rPr sz="1800" spc="-5" dirty="0">
                <a:latin typeface="Arial"/>
                <a:cs typeface="Arial"/>
              </a:rPr>
              <a:t>diperoleh perusahaan pada  suatu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periode	dengan	beban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usaha	</a:t>
            </a:r>
            <a:r>
              <a:rPr sz="1800" spc="-10" dirty="0">
                <a:latin typeface="Arial"/>
                <a:cs typeface="Arial"/>
              </a:rPr>
              <a:t>yang </a:t>
            </a:r>
            <a:r>
              <a:rPr sz="1800" spc="-5" dirty="0">
                <a:latin typeface="Arial"/>
                <a:cs typeface="Arial"/>
              </a:rPr>
              <a:t>dikeluarkannya pada  periode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tersebut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Dividen</a:t>
            </a:r>
            <a:endParaRPr sz="2400">
              <a:latin typeface="Arial"/>
              <a:cs typeface="Arial"/>
            </a:endParaRPr>
          </a:p>
          <a:p>
            <a:pPr marL="241300" marR="5080" indent="-228600">
              <a:lnSpc>
                <a:spcPts val="2060"/>
              </a:lnSpc>
              <a:spcBef>
                <a:spcPts val="99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Bagian dari laba perusahaan yang bagi kepada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pemegang  saham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4463" y="5241035"/>
            <a:ext cx="1202436" cy="1202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2338" y="2306313"/>
            <a:ext cx="6252845" cy="17214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200"/>
              </a:lnSpc>
              <a:spcBef>
                <a:spcPts val="120"/>
              </a:spcBef>
              <a:tabLst>
                <a:tab pos="3253740" algn="l"/>
              </a:tabLst>
            </a:pPr>
            <a:r>
              <a:rPr sz="2800" spc="-5" dirty="0">
                <a:solidFill>
                  <a:srgbClr val="FFFFFF"/>
                </a:solidFill>
              </a:rPr>
              <a:t>adalah</a:t>
            </a:r>
            <a:r>
              <a:rPr sz="2800" spc="2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suatu</a:t>
            </a:r>
            <a:r>
              <a:rPr sz="2800" spc="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daftar	yang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menunjukkan  posisi sumberdaya yang dimiliki  perusahaan, serta informasi dari mana  sumber daya tersebut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diperoleh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338827" y="4591811"/>
            <a:ext cx="3313176" cy="1988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4883" y="4684775"/>
            <a:ext cx="1777364" cy="1788160"/>
          </a:xfrm>
          <a:custGeom>
            <a:avLst/>
            <a:gdLst/>
            <a:ahLst/>
            <a:cxnLst/>
            <a:rect l="l" t="t" r="r" b="b"/>
            <a:pathLst>
              <a:path w="1777364" h="1788160">
                <a:moveTo>
                  <a:pt x="1519428" y="347472"/>
                </a:moveTo>
                <a:lnTo>
                  <a:pt x="1507413" y="281940"/>
                </a:lnTo>
                <a:lnTo>
                  <a:pt x="1455712" y="0"/>
                </a:lnTo>
                <a:lnTo>
                  <a:pt x="1443228" y="0"/>
                </a:lnTo>
                <a:lnTo>
                  <a:pt x="1437132" y="1524"/>
                </a:lnTo>
                <a:lnTo>
                  <a:pt x="1429512" y="1524"/>
                </a:lnTo>
                <a:lnTo>
                  <a:pt x="1423416" y="3048"/>
                </a:lnTo>
                <a:lnTo>
                  <a:pt x="1417320" y="3048"/>
                </a:lnTo>
                <a:lnTo>
                  <a:pt x="1411224" y="6096"/>
                </a:lnTo>
                <a:lnTo>
                  <a:pt x="1406652" y="6096"/>
                </a:lnTo>
                <a:lnTo>
                  <a:pt x="1371600" y="15240"/>
                </a:lnTo>
                <a:lnTo>
                  <a:pt x="1339596" y="22860"/>
                </a:lnTo>
                <a:lnTo>
                  <a:pt x="1242060" y="50292"/>
                </a:lnTo>
                <a:lnTo>
                  <a:pt x="1149096" y="82296"/>
                </a:lnTo>
                <a:lnTo>
                  <a:pt x="1118616" y="94488"/>
                </a:lnTo>
                <a:lnTo>
                  <a:pt x="1089660" y="105156"/>
                </a:lnTo>
                <a:lnTo>
                  <a:pt x="1059180" y="117348"/>
                </a:lnTo>
                <a:lnTo>
                  <a:pt x="1031748" y="129540"/>
                </a:lnTo>
                <a:lnTo>
                  <a:pt x="1002792" y="141732"/>
                </a:lnTo>
                <a:lnTo>
                  <a:pt x="973836" y="155448"/>
                </a:lnTo>
                <a:lnTo>
                  <a:pt x="946404" y="167640"/>
                </a:lnTo>
                <a:lnTo>
                  <a:pt x="920496" y="181356"/>
                </a:lnTo>
                <a:lnTo>
                  <a:pt x="893064" y="195072"/>
                </a:lnTo>
                <a:lnTo>
                  <a:pt x="841248" y="225552"/>
                </a:lnTo>
                <a:lnTo>
                  <a:pt x="815340" y="239268"/>
                </a:lnTo>
                <a:lnTo>
                  <a:pt x="789432" y="254508"/>
                </a:lnTo>
                <a:lnTo>
                  <a:pt x="765048" y="269748"/>
                </a:lnTo>
                <a:lnTo>
                  <a:pt x="716280" y="303276"/>
                </a:lnTo>
                <a:lnTo>
                  <a:pt x="693420" y="318516"/>
                </a:lnTo>
                <a:lnTo>
                  <a:pt x="669036" y="335280"/>
                </a:lnTo>
                <a:lnTo>
                  <a:pt x="646176" y="352044"/>
                </a:lnTo>
                <a:lnTo>
                  <a:pt x="623316" y="370332"/>
                </a:lnTo>
                <a:lnTo>
                  <a:pt x="601980" y="387096"/>
                </a:lnTo>
                <a:lnTo>
                  <a:pt x="536448" y="441960"/>
                </a:lnTo>
                <a:lnTo>
                  <a:pt x="454152" y="518160"/>
                </a:lnTo>
                <a:lnTo>
                  <a:pt x="414528" y="557784"/>
                </a:lnTo>
                <a:lnTo>
                  <a:pt x="376428" y="597408"/>
                </a:lnTo>
                <a:lnTo>
                  <a:pt x="339852" y="638556"/>
                </a:lnTo>
                <a:lnTo>
                  <a:pt x="303276" y="681228"/>
                </a:lnTo>
                <a:lnTo>
                  <a:pt x="269748" y="723900"/>
                </a:lnTo>
                <a:lnTo>
                  <a:pt x="236220" y="768096"/>
                </a:lnTo>
                <a:lnTo>
                  <a:pt x="172212" y="856488"/>
                </a:lnTo>
                <a:lnTo>
                  <a:pt x="111252" y="947928"/>
                </a:lnTo>
                <a:lnTo>
                  <a:pt x="82296" y="995172"/>
                </a:lnTo>
                <a:lnTo>
                  <a:pt x="53340" y="1043940"/>
                </a:lnTo>
                <a:lnTo>
                  <a:pt x="25908" y="1091184"/>
                </a:lnTo>
                <a:lnTo>
                  <a:pt x="0" y="1139952"/>
                </a:lnTo>
                <a:lnTo>
                  <a:pt x="1107363" y="1787652"/>
                </a:lnTo>
                <a:lnTo>
                  <a:pt x="1139037" y="1787652"/>
                </a:lnTo>
                <a:lnTo>
                  <a:pt x="1158240" y="1755648"/>
                </a:lnTo>
                <a:lnTo>
                  <a:pt x="1168908" y="1741932"/>
                </a:lnTo>
                <a:lnTo>
                  <a:pt x="1179576" y="1726692"/>
                </a:lnTo>
                <a:lnTo>
                  <a:pt x="1188720" y="1712976"/>
                </a:lnTo>
                <a:lnTo>
                  <a:pt x="1200912" y="1697736"/>
                </a:lnTo>
                <a:lnTo>
                  <a:pt x="1211580" y="1684020"/>
                </a:lnTo>
                <a:lnTo>
                  <a:pt x="1222248" y="1671828"/>
                </a:lnTo>
                <a:lnTo>
                  <a:pt x="1234440" y="1658112"/>
                </a:lnTo>
                <a:lnTo>
                  <a:pt x="1245108" y="1644396"/>
                </a:lnTo>
                <a:lnTo>
                  <a:pt x="1258824" y="1632204"/>
                </a:lnTo>
                <a:lnTo>
                  <a:pt x="1269492" y="1618488"/>
                </a:lnTo>
                <a:lnTo>
                  <a:pt x="1283208" y="1606296"/>
                </a:lnTo>
                <a:lnTo>
                  <a:pt x="1295400" y="1595628"/>
                </a:lnTo>
                <a:lnTo>
                  <a:pt x="1303972" y="1588008"/>
                </a:lnTo>
                <a:lnTo>
                  <a:pt x="1309116" y="1583436"/>
                </a:lnTo>
                <a:lnTo>
                  <a:pt x="1299972" y="1583436"/>
                </a:lnTo>
                <a:lnTo>
                  <a:pt x="1290828" y="1584960"/>
                </a:lnTo>
                <a:lnTo>
                  <a:pt x="1280160" y="1584960"/>
                </a:lnTo>
                <a:lnTo>
                  <a:pt x="1271016" y="1586484"/>
                </a:lnTo>
                <a:lnTo>
                  <a:pt x="1260348" y="1586484"/>
                </a:lnTo>
                <a:lnTo>
                  <a:pt x="1251204" y="1588008"/>
                </a:lnTo>
                <a:lnTo>
                  <a:pt x="1231392" y="1588008"/>
                </a:lnTo>
                <a:lnTo>
                  <a:pt x="1165860" y="1584960"/>
                </a:lnTo>
                <a:lnTo>
                  <a:pt x="1101852" y="1575816"/>
                </a:lnTo>
                <a:lnTo>
                  <a:pt x="1040892" y="1560576"/>
                </a:lnTo>
                <a:lnTo>
                  <a:pt x="982980" y="1539240"/>
                </a:lnTo>
                <a:lnTo>
                  <a:pt x="926592" y="1513332"/>
                </a:lnTo>
                <a:lnTo>
                  <a:pt x="871728" y="1479804"/>
                </a:lnTo>
                <a:lnTo>
                  <a:pt x="819912" y="1441704"/>
                </a:lnTo>
                <a:lnTo>
                  <a:pt x="748284" y="1373124"/>
                </a:lnTo>
                <a:lnTo>
                  <a:pt x="707136" y="1321308"/>
                </a:lnTo>
                <a:lnTo>
                  <a:pt x="672084" y="1267968"/>
                </a:lnTo>
                <a:lnTo>
                  <a:pt x="655320" y="1242060"/>
                </a:lnTo>
                <a:lnTo>
                  <a:pt x="629412" y="1184148"/>
                </a:lnTo>
                <a:lnTo>
                  <a:pt x="608076" y="1126236"/>
                </a:lnTo>
                <a:lnTo>
                  <a:pt x="592836" y="1065276"/>
                </a:lnTo>
                <a:lnTo>
                  <a:pt x="583692" y="1001268"/>
                </a:lnTo>
                <a:lnTo>
                  <a:pt x="582168" y="967740"/>
                </a:lnTo>
                <a:lnTo>
                  <a:pt x="582168" y="900684"/>
                </a:lnTo>
                <a:lnTo>
                  <a:pt x="588264" y="835152"/>
                </a:lnTo>
                <a:lnTo>
                  <a:pt x="600456" y="772668"/>
                </a:lnTo>
                <a:lnTo>
                  <a:pt x="629412" y="684276"/>
                </a:lnTo>
                <a:lnTo>
                  <a:pt x="655320" y="627888"/>
                </a:lnTo>
                <a:lnTo>
                  <a:pt x="688848" y="574548"/>
                </a:lnTo>
                <a:lnTo>
                  <a:pt x="726948" y="522732"/>
                </a:lnTo>
                <a:lnTo>
                  <a:pt x="795528" y="449580"/>
                </a:lnTo>
                <a:lnTo>
                  <a:pt x="871728" y="388620"/>
                </a:lnTo>
                <a:lnTo>
                  <a:pt x="899160" y="373380"/>
                </a:lnTo>
                <a:lnTo>
                  <a:pt x="926592" y="356616"/>
                </a:lnTo>
                <a:lnTo>
                  <a:pt x="982980" y="329184"/>
                </a:lnTo>
                <a:lnTo>
                  <a:pt x="1040892" y="307848"/>
                </a:lnTo>
                <a:lnTo>
                  <a:pt x="1133856" y="288036"/>
                </a:lnTo>
                <a:lnTo>
                  <a:pt x="1197864" y="281940"/>
                </a:lnTo>
                <a:lnTo>
                  <a:pt x="1269492" y="281940"/>
                </a:lnTo>
                <a:lnTo>
                  <a:pt x="1309116" y="284988"/>
                </a:lnTo>
                <a:lnTo>
                  <a:pt x="1363980" y="294132"/>
                </a:lnTo>
                <a:lnTo>
                  <a:pt x="1382268" y="298704"/>
                </a:lnTo>
                <a:lnTo>
                  <a:pt x="1399032" y="303276"/>
                </a:lnTo>
                <a:lnTo>
                  <a:pt x="1417320" y="307848"/>
                </a:lnTo>
                <a:lnTo>
                  <a:pt x="1434084" y="312420"/>
                </a:lnTo>
                <a:lnTo>
                  <a:pt x="1452372" y="318516"/>
                </a:lnTo>
                <a:lnTo>
                  <a:pt x="1485900" y="330708"/>
                </a:lnTo>
                <a:lnTo>
                  <a:pt x="1502664" y="338328"/>
                </a:lnTo>
                <a:lnTo>
                  <a:pt x="1519428" y="347472"/>
                </a:lnTo>
                <a:close/>
              </a:path>
              <a:path w="1777364" h="1788160">
                <a:moveTo>
                  <a:pt x="1776984" y="817041"/>
                </a:moveTo>
                <a:lnTo>
                  <a:pt x="1764792" y="769620"/>
                </a:lnTo>
                <a:lnTo>
                  <a:pt x="1746504" y="719328"/>
                </a:lnTo>
                <a:lnTo>
                  <a:pt x="1723644" y="670560"/>
                </a:lnTo>
                <a:lnTo>
                  <a:pt x="1694688" y="624840"/>
                </a:lnTo>
                <a:lnTo>
                  <a:pt x="1664208" y="582168"/>
                </a:lnTo>
                <a:lnTo>
                  <a:pt x="1627632" y="544068"/>
                </a:lnTo>
                <a:lnTo>
                  <a:pt x="1589532" y="507492"/>
                </a:lnTo>
                <a:lnTo>
                  <a:pt x="1545336" y="475488"/>
                </a:lnTo>
                <a:lnTo>
                  <a:pt x="1501140" y="448056"/>
                </a:lnTo>
                <a:lnTo>
                  <a:pt x="1452372" y="423672"/>
                </a:lnTo>
                <a:lnTo>
                  <a:pt x="1432560" y="416471"/>
                </a:lnTo>
                <a:lnTo>
                  <a:pt x="1432560" y="1066800"/>
                </a:lnTo>
                <a:lnTo>
                  <a:pt x="1431036" y="1083564"/>
                </a:lnTo>
                <a:lnTo>
                  <a:pt x="1418844" y="1135380"/>
                </a:lnTo>
                <a:lnTo>
                  <a:pt x="1403604" y="1164336"/>
                </a:lnTo>
                <a:lnTo>
                  <a:pt x="1394460" y="1179576"/>
                </a:lnTo>
                <a:lnTo>
                  <a:pt x="1359408" y="1213104"/>
                </a:lnTo>
                <a:lnTo>
                  <a:pt x="1315212" y="1234440"/>
                </a:lnTo>
                <a:lnTo>
                  <a:pt x="1269492" y="1245108"/>
                </a:lnTo>
                <a:lnTo>
                  <a:pt x="1269492" y="1336548"/>
                </a:lnTo>
                <a:lnTo>
                  <a:pt x="1171956" y="1336548"/>
                </a:lnTo>
                <a:lnTo>
                  <a:pt x="1171956" y="1235964"/>
                </a:lnTo>
                <a:lnTo>
                  <a:pt x="1171956" y="1232916"/>
                </a:lnTo>
                <a:lnTo>
                  <a:pt x="1130808" y="1211580"/>
                </a:lnTo>
                <a:lnTo>
                  <a:pt x="1117092" y="1196340"/>
                </a:lnTo>
                <a:lnTo>
                  <a:pt x="1109472" y="1188720"/>
                </a:lnTo>
                <a:lnTo>
                  <a:pt x="1103376" y="1179576"/>
                </a:lnTo>
                <a:lnTo>
                  <a:pt x="1101852" y="1235964"/>
                </a:lnTo>
                <a:lnTo>
                  <a:pt x="1007364" y="1235964"/>
                </a:lnTo>
                <a:lnTo>
                  <a:pt x="1007364" y="1016508"/>
                </a:lnTo>
                <a:lnTo>
                  <a:pt x="1103376" y="1016508"/>
                </a:lnTo>
                <a:lnTo>
                  <a:pt x="1103376" y="1024128"/>
                </a:lnTo>
                <a:lnTo>
                  <a:pt x="1104900" y="1034796"/>
                </a:lnTo>
                <a:lnTo>
                  <a:pt x="1107948" y="1043940"/>
                </a:lnTo>
                <a:lnTo>
                  <a:pt x="1109472" y="1056132"/>
                </a:lnTo>
                <a:lnTo>
                  <a:pt x="1123188" y="1092708"/>
                </a:lnTo>
                <a:lnTo>
                  <a:pt x="1130808" y="1104900"/>
                </a:lnTo>
                <a:lnTo>
                  <a:pt x="1139952" y="1114044"/>
                </a:lnTo>
                <a:lnTo>
                  <a:pt x="1149096" y="1124712"/>
                </a:lnTo>
                <a:lnTo>
                  <a:pt x="1184148" y="1146048"/>
                </a:lnTo>
                <a:lnTo>
                  <a:pt x="1211580" y="1153668"/>
                </a:lnTo>
                <a:lnTo>
                  <a:pt x="1242060" y="1153668"/>
                </a:lnTo>
                <a:lnTo>
                  <a:pt x="1286256" y="1135380"/>
                </a:lnTo>
                <a:lnTo>
                  <a:pt x="1312164" y="1094232"/>
                </a:lnTo>
                <a:lnTo>
                  <a:pt x="1313688" y="1074420"/>
                </a:lnTo>
                <a:lnTo>
                  <a:pt x="1312164" y="1059180"/>
                </a:lnTo>
                <a:lnTo>
                  <a:pt x="1307592" y="1045464"/>
                </a:lnTo>
                <a:lnTo>
                  <a:pt x="1301496" y="1031748"/>
                </a:lnTo>
                <a:lnTo>
                  <a:pt x="1293876" y="1019556"/>
                </a:lnTo>
                <a:lnTo>
                  <a:pt x="1290828" y="1016508"/>
                </a:lnTo>
                <a:lnTo>
                  <a:pt x="1286256" y="1011936"/>
                </a:lnTo>
                <a:lnTo>
                  <a:pt x="1237488" y="984504"/>
                </a:lnTo>
                <a:lnTo>
                  <a:pt x="1220724" y="978408"/>
                </a:lnTo>
                <a:lnTo>
                  <a:pt x="1176528" y="961644"/>
                </a:lnTo>
                <a:lnTo>
                  <a:pt x="1162812" y="955548"/>
                </a:lnTo>
                <a:lnTo>
                  <a:pt x="1147572" y="949452"/>
                </a:lnTo>
                <a:lnTo>
                  <a:pt x="1133856" y="943356"/>
                </a:lnTo>
                <a:lnTo>
                  <a:pt x="1118616" y="937260"/>
                </a:lnTo>
                <a:lnTo>
                  <a:pt x="1103376" y="929640"/>
                </a:lnTo>
                <a:lnTo>
                  <a:pt x="1089660" y="922020"/>
                </a:lnTo>
                <a:lnTo>
                  <a:pt x="1077468" y="912876"/>
                </a:lnTo>
                <a:lnTo>
                  <a:pt x="1063752" y="903732"/>
                </a:lnTo>
                <a:lnTo>
                  <a:pt x="1033272" y="868680"/>
                </a:lnTo>
                <a:lnTo>
                  <a:pt x="1013460" y="821436"/>
                </a:lnTo>
                <a:lnTo>
                  <a:pt x="1008888" y="781812"/>
                </a:lnTo>
                <a:lnTo>
                  <a:pt x="1010412" y="766572"/>
                </a:lnTo>
                <a:lnTo>
                  <a:pt x="1010412" y="751332"/>
                </a:lnTo>
                <a:lnTo>
                  <a:pt x="1013460" y="737616"/>
                </a:lnTo>
                <a:lnTo>
                  <a:pt x="1018032" y="722376"/>
                </a:lnTo>
                <a:lnTo>
                  <a:pt x="1024128" y="707136"/>
                </a:lnTo>
                <a:lnTo>
                  <a:pt x="1031748" y="693420"/>
                </a:lnTo>
                <a:lnTo>
                  <a:pt x="1039368" y="678180"/>
                </a:lnTo>
                <a:lnTo>
                  <a:pt x="1065276" y="649224"/>
                </a:lnTo>
                <a:lnTo>
                  <a:pt x="1098804" y="626364"/>
                </a:lnTo>
                <a:lnTo>
                  <a:pt x="1115568" y="620268"/>
                </a:lnTo>
                <a:lnTo>
                  <a:pt x="1130808" y="614172"/>
                </a:lnTo>
                <a:lnTo>
                  <a:pt x="1161288" y="608076"/>
                </a:lnTo>
                <a:lnTo>
                  <a:pt x="1171956" y="606552"/>
                </a:lnTo>
                <a:lnTo>
                  <a:pt x="1171956" y="518160"/>
                </a:lnTo>
                <a:lnTo>
                  <a:pt x="1200912" y="518160"/>
                </a:lnTo>
                <a:lnTo>
                  <a:pt x="1269492" y="518160"/>
                </a:lnTo>
                <a:lnTo>
                  <a:pt x="1269492" y="618744"/>
                </a:lnTo>
                <a:lnTo>
                  <a:pt x="1307592" y="643128"/>
                </a:lnTo>
                <a:lnTo>
                  <a:pt x="1316736" y="655320"/>
                </a:lnTo>
                <a:lnTo>
                  <a:pt x="1322832" y="662940"/>
                </a:lnTo>
                <a:lnTo>
                  <a:pt x="1324356" y="618744"/>
                </a:lnTo>
                <a:lnTo>
                  <a:pt x="1418844" y="618744"/>
                </a:lnTo>
                <a:lnTo>
                  <a:pt x="1418844" y="826008"/>
                </a:lnTo>
                <a:lnTo>
                  <a:pt x="1322832" y="826008"/>
                </a:lnTo>
                <a:lnTo>
                  <a:pt x="1321308" y="815340"/>
                </a:lnTo>
                <a:lnTo>
                  <a:pt x="1318260" y="804672"/>
                </a:lnTo>
                <a:lnTo>
                  <a:pt x="1307592" y="768096"/>
                </a:lnTo>
                <a:lnTo>
                  <a:pt x="1284732" y="733044"/>
                </a:lnTo>
                <a:lnTo>
                  <a:pt x="1266444" y="717804"/>
                </a:lnTo>
                <a:lnTo>
                  <a:pt x="1258824" y="711708"/>
                </a:lnTo>
                <a:lnTo>
                  <a:pt x="1246632" y="707136"/>
                </a:lnTo>
                <a:lnTo>
                  <a:pt x="1234440" y="704088"/>
                </a:lnTo>
                <a:lnTo>
                  <a:pt x="1220724" y="702564"/>
                </a:lnTo>
                <a:lnTo>
                  <a:pt x="1205484" y="701040"/>
                </a:lnTo>
                <a:lnTo>
                  <a:pt x="1187196" y="702564"/>
                </a:lnTo>
                <a:lnTo>
                  <a:pt x="1146048" y="723900"/>
                </a:lnTo>
                <a:lnTo>
                  <a:pt x="1127760" y="757428"/>
                </a:lnTo>
                <a:lnTo>
                  <a:pt x="1126236" y="768096"/>
                </a:lnTo>
                <a:lnTo>
                  <a:pt x="1129284" y="786384"/>
                </a:lnTo>
                <a:lnTo>
                  <a:pt x="1159764" y="824484"/>
                </a:lnTo>
                <a:lnTo>
                  <a:pt x="1194816" y="844296"/>
                </a:lnTo>
                <a:lnTo>
                  <a:pt x="1237488" y="861060"/>
                </a:lnTo>
                <a:lnTo>
                  <a:pt x="1251204" y="867156"/>
                </a:lnTo>
                <a:lnTo>
                  <a:pt x="1266444" y="873252"/>
                </a:lnTo>
                <a:lnTo>
                  <a:pt x="1278636" y="879348"/>
                </a:lnTo>
                <a:lnTo>
                  <a:pt x="1292352" y="883920"/>
                </a:lnTo>
                <a:lnTo>
                  <a:pt x="1304544" y="890016"/>
                </a:lnTo>
                <a:lnTo>
                  <a:pt x="1316736" y="894588"/>
                </a:lnTo>
                <a:lnTo>
                  <a:pt x="1327404" y="900684"/>
                </a:lnTo>
                <a:lnTo>
                  <a:pt x="1339596" y="905256"/>
                </a:lnTo>
                <a:lnTo>
                  <a:pt x="1348740" y="912876"/>
                </a:lnTo>
                <a:lnTo>
                  <a:pt x="1357884" y="917448"/>
                </a:lnTo>
                <a:lnTo>
                  <a:pt x="1367028" y="925068"/>
                </a:lnTo>
                <a:lnTo>
                  <a:pt x="1376172" y="931164"/>
                </a:lnTo>
                <a:lnTo>
                  <a:pt x="1389888" y="944880"/>
                </a:lnTo>
                <a:lnTo>
                  <a:pt x="1397508" y="954024"/>
                </a:lnTo>
                <a:lnTo>
                  <a:pt x="1403604" y="961644"/>
                </a:lnTo>
                <a:lnTo>
                  <a:pt x="1409700" y="973836"/>
                </a:lnTo>
                <a:lnTo>
                  <a:pt x="1415796" y="984504"/>
                </a:lnTo>
                <a:lnTo>
                  <a:pt x="1420368" y="996696"/>
                </a:lnTo>
                <a:lnTo>
                  <a:pt x="1424940" y="1010412"/>
                </a:lnTo>
                <a:lnTo>
                  <a:pt x="1427988" y="1024128"/>
                </a:lnTo>
                <a:lnTo>
                  <a:pt x="1429512" y="1039368"/>
                </a:lnTo>
                <a:lnTo>
                  <a:pt x="1432560" y="1066800"/>
                </a:lnTo>
                <a:lnTo>
                  <a:pt x="1432560" y="416471"/>
                </a:lnTo>
                <a:lnTo>
                  <a:pt x="1402080" y="405384"/>
                </a:lnTo>
                <a:lnTo>
                  <a:pt x="1348740" y="391668"/>
                </a:lnTo>
                <a:lnTo>
                  <a:pt x="1293876" y="384048"/>
                </a:lnTo>
                <a:lnTo>
                  <a:pt x="1237488" y="381000"/>
                </a:lnTo>
                <a:lnTo>
                  <a:pt x="1223772" y="381000"/>
                </a:lnTo>
                <a:lnTo>
                  <a:pt x="1210056" y="382524"/>
                </a:lnTo>
                <a:lnTo>
                  <a:pt x="1196340" y="382524"/>
                </a:lnTo>
                <a:lnTo>
                  <a:pt x="1168908" y="385572"/>
                </a:lnTo>
                <a:lnTo>
                  <a:pt x="1156716" y="387096"/>
                </a:lnTo>
                <a:lnTo>
                  <a:pt x="1143000" y="388620"/>
                </a:lnTo>
                <a:lnTo>
                  <a:pt x="1082040" y="403860"/>
                </a:lnTo>
                <a:lnTo>
                  <a:pt x="1037844" y="419100"/>
                </a:lnTo>
                <a:lnTo>
                  <a:pt x="993648" y="437388"/>
                </a:lnTo>
                <a:lnTo>
                  <a:pt x="954024" y="460248"/>
                </a:lnTo>
                <a:lnTo>
                  <a:pt x="914400" y="486156"/>
                </a:lnTo>
                <a:lnTo>
                  <a:pt x="877824" y="515112"/>
                </a:lnTo>
                <a:lnTo>
                  <a:pt x="844296" y="547116"/>
                </a:lnTo>
                <a:lnTo>
                  <a:pt x="813816" y="580644"/>
                </a:lnTo>
                <a:lnTo>
                  <a:pt x="784860" y="618744"/>
                </a:lnTo>
                <a:lnTo>
                  <a:pt x="760476" y="658368"/>
                </a:lnTo>
                <a:lnTo>
                  <a:pt x="737616" y="699516"/>
                </a:lnTo>
                <a:lnTo>
                  <a:pt x="720852" y="743712"/>
                </a:lnTo>
                <a:lnTo>
                  <a:pt x="705612" y="789432"/>
                </a:lnTo>
                <a:lnTo>
                  <a:pt x="694944" y="836676"/>
                </a:lnTo>
                <a:lnTo>
                  <a:pt x="688848" y="883920"/>
                </a:lnTo>
                <a:lnTo>
                  <a:pt x="685800" y="934212"/>
                </a:lnTo>
                <a:lnTo>
                  <a:pt x="688848" y="990600"/>
                </a:lnTo>
                <a:lnTo>
                  <a:pt x="697992" y="1045464"/>
                </a:lnTo>
                <a:lnTo>
                  <a:pt x="711708" y="1100328"/>
                </a:lnTo>
                <a:lnTo>
                  <a:pt x="729996" y="1150620"/>
                </a:lnTo>
                <a:lnTo>
                  <a:pt x="752856" y="1199388"/>
                </a:lnTo>
                <a:lnTo>
                  <a:pt x="781812" y="1245108"/>
                </a:lnTo>
                <a:lnTo>
                  <a:pt x="812292" y="1286256"/>
                </a:lnTo>
                <a:lnTo>
                  <a:pt x="848868" y="1325880"/>
                </a:lnTo>
                <a:lnTo>
                  <a:pt x="886968" y="1362456"/>
                </a:lnTo>
                <a:lnTo>
                  <a:pt x="929640" y="1394460"/>
                </a:lnTo>
                <a:lnTo>
                  <a:pt x="975360" y="1421892"/>
                </a:lnTo>
                <a:lnTo>
                  <a:pt x="1024128" y="1444752"/>
                </a:lnTo>
                <a:lnTo>
                  <a:pt x="1074420" y="1464564"/>
                </a:lnTo>
                <a:lnTo>
                  <a:pt x="1126236" y="1478280"/>
                </a:lnTo>
                <a:lnTo>
                  <a:pt x="1181100" y="1485900"/>
                </a:lnTo>
                <a:lnTo>
                  <a:pt x="1237488" y="1488948"/>
                </a:lnTo>
                <a:lnTo>
                  <a:pt x="1293876" y="1485900"/>
                </a:lnTo>
                <a:lnTo>
                  <a:pt x="1348740" y="1478280"/>
                </a:lnTo>
                <a:lnTo>
                  <a:pt x="1402080" y="1464564"/>
                </a:lnTo>
                <a:lnTo>
                  <a:pt x="1452372" y="1444752"/>
                </a:lnTo>
                <a:lnTo>
                  <a:pt x="1501140" y="1421892"/>
                </a:lnTo>
                <a:lnTo>
                  <a:pt x="1545336" y="1394460"/>
                </a:lnTo>
                <a:lnTo>
                  <a:pt x="1589532" y="1362456"/>
                </a:lnTo>
                <a:lnTo>
                  <a:pt x="1616519" y="1336548"/>
                </a:lnTo>
                <a:lnTo>
                  <a:pt x="1627632" y="1325880"/>
                </a:lnTo>
                <a:lnTo>
                  <a:pt x="1664208" y="1286256"/>
                </a:lnTo>
                <a:lnTo>
                  <a:pt x="1694688" y="1245108"/>
                </a:lnTo>
                <a:lnTo>
                  <a:pt x="1723644" y="1199388"/>
                </a:lnTo>
                <a:lnTo>
                  <a:pt x="1746504" y="1150620"/>
                </a:lnTo>
                <a:lnTo>
                  <a:pt x="1764792" y="1100328"/>
                </a:lnTo>
                <a:lnTo>
                  <a:pt x="1776984" y="1051560"/>
                </a:lnTo>
                <a:lnTo>
                  <a:pt x="1776984" y="826008"/>
                </a:lnTo>
                <a:lnTo>
                  <a:pt x="1776984" y="817041"/>
                </a:lnTo>
                <a:close/>
              </a:path>
            </a:pathLst>
          </a:custGeom>
          <a:solidFill>
            <a:srgbClr val="EFAA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59467" y="457200"/>
            <a:ext cx="140335" cy="6856730"/>
            <a:chOff x="9459467" y="457200"/>
            <a:chExt cx="140335" cy="6856730"/>
          </a:xfrm>
        </p:grpSpPr>
        <p:sp>
          <p:nvSpPr>
            <p:cNvPr id="3" name="object 3"/>
            <p:cNvSpPr/>
            <p:nvPr/>
          </p:nvSpPr>
          <p:spPr>
            <a:xfrm>
              <a:off x="9459467" y="457200"/>
              <a:ext cx="140335" cy="1370330"/>
            </a:xfrm>
            <a:custGeom>
              <a:avLst/>
              <a:gdLst/>
              <a:ahLst/>
              <a:cxnLst/>
              <a:rect l="l" t="t" r="r" b="b"/>
              <a:pathLst>
                <a:path w="140334" h="1370330">
                  <a:moveTo>
                    <a:pt x="140207" y="0"/>
                  </a:moveTo>
                  <a:lnTo>
                    <a:pt x="0" y="0"/>
                  </a:lnTo>
                  <a:lnTo>
                    <a:pt x="0" y="1370075"/>
                  </a:lnTo>
                  <a:lnTo>
                    <a:pt x="140207" y="1370075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59467" y="1828800"/>
              <a:ext cx="140335" cy="5485130"/>
            </a:xfrm>
            <a:custGeom>
              <a:avLst/>
              <a:gdLst/>
              <a:ahLst/>
              <a:cxnLst/>
              <a:rect l="l" t="t" r="r" b="b"/>
              <a:pathLst>
                <a:path w="140334" h="5485130">
                  <a:moveTo>
                    <a:pt x="140207" y="0"/>
                  </a:moveTo>
                  <a:lnTo>
                    <a:pt x="0" y="0"/>
                  </a:lnTo>
                  <a:lnTo>
                    <a:pt x="0" y="5484875"/>
                  </a:lnTo>
                  <a:lnTo>
                    <a:pt x="140207" y="5484875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4521" y="1345463"/>
            <a:ext cx="5004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45" dirty="0">
                <a:solidFill>
                  <a:srgbClr val="313131"/>
                </a:solidFill>
              </a:rPr>
              <a:t>PENJABARAN </a:t>
            </a:r>
            <a:r>
              <a:rPr sz="3600" spc="165" dirty="0">
                <a:solidFill>
                  <a:srgbClr val="313131"/>
                </a:solidFill>
              </a:rPr>
              <a:t>AKUN</a:t>
            </a:r>
            <a:endParaRPr sz="3600" dirty="0"/>
          </a:p>
        </p:txBody>
      </p:sp>
      <p:sp>
        <p:nvSpPr>
          <p:cNvPr id="6" name="object 6"/>
          <p:cNvSpPr/>
          <p:nvPr/>
        </p:nvSpPr>
        <p:spPr>
          <a:xfrm>
            <a:off x="3749039" y="2310383"/>
            <a:ext cx="5632703" cy="1115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98672" y="2576459"/>
            <a:ext cx="4669155" cy="5378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84785" marR="5080" indent="-172720">
              <a:lnSpc>
                <a:spcPts val="1870"/>
              </a:lnSpc>
              <a:spcBef>
                <a:spcPts val="405"/>
              </a:spcBef>
              <a:buChar char="•"/>
              <a:tabLst>
                <a:tab pos="185420" algn="l"/>
                <a:tab pos="1520190" algn="l"/>
                <a:tab pos="1875155" algn="l"/>
              </a:tabLst>
            </a:pPr>
            <a:r>
              <a:rPr sz="1800" spc="-5" dirty="0">
                <a:latin typeface="Arial"/>
                <a:cs typeface="Arial"/>
              </a:rPr>
              <a:t>harta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kekayaan	</a:t>
            </a:r>
            <a:r>
              <a:rPr sz="1800" spc="-5" dirty="0">
                <a:latin typeface="Arial"/>
                <a:cs typeface="Arial"/>
              </a:rPr>
              <a:t>(sumber </a:t>
            </a:r>
            <a:r>
              <a:rPr sz="1800" spc="-10" dirty="0">
                <a:latin typeface="Arial"/>
                <a:cs typeface="Arial"/>
              </a:rPr>
              <a:t>daya) yang </a:t>
            </a:r>
            <a:r>
              <a:rPr sz="1800" spc="-5" dirty="0">
                <a:latin typeface="Arial"/>
                <a:cs typeface="Arial"/>
              </a:rPr>
              <a:t>dimiliki  perusahaan	pada suatu periode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tertentu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979" y="2318004"/>
            <a:ext cx="3168395" cy="1098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44260" y="2643165"/>
            <a:ext cx="685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49039" y="3557015"/>
            <a:ext cx="5640323" cy="894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01754" y="3595001"/>
            <a:ext cx="4823460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84785" marR="5080" indent="-172720" algn="just">
              <a:lnSpc>
                <a:spcPct val="86400"/>
              </a:lnSpc>
              <a:spcBef>
                <a:spcPts val="390"/>
              </a:spcBef>
              <a:buChar char="•"/>
              <a:tabLst>
                <a:tab pos="185420" algn="l"/>
              </a:tabLst>
            </a:pPr>
            <a:r>
              <a:rPr sz="1800" spc="-10" dirty="0">
                <a:latin typeface="Arial"/>
                <a:cs typeface="Arial"/>
              </a:rPr>
              <a:t>kewajiban </a:t>
            </a:r>
            <a:r>
              <a:rPr sz="1800" spc="-5" dirty="0">
                <a:latin typeface="Arial"/>
                <a:cs typeface="Arial"/>
              </a:rPr>
              <a:t>untuk </a:t>
            </a:r>
            <a:r>
              <a:rPr sz="1800" spc="-10" dirty="0">
                <a:latin typeface="Arial"/>
                <a:cs typeface="Arial"/>
              </a:rPr>
              <a:t>membayar </a:t>
            </a:r>
            <a:r>
              <a:rPr sz="1800" spc="-5" dirty="0">
                <a:latin typeface="Arial"/>
                <a:cs typeface="Arial"/>
              </a:rPr>
              <a:t>kepada pihak lain  sejumlah uang atau barang atau jasa di masa  mendatang akibat transaksi di masa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lalu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1979" y="3453384"/>
            <a:ext cx="3172967" cy="1098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15030" y="3780008"/>
            <a:ext cx="1347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Liabilitas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49039" y="4692396"/>
            <a:ext cx="5640323" cy="890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01754" y="4847350"/>
            <a:ext cx="4729480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84785" marR="5080" indent="-172720">
              <a:lnSpc>
                <a:spcPts val="1870"/>
              </a:lnSpc>
              <a:spcBef>
                <a:spcPts val="400"/>
              </a:spcBef>
              <a:buChar char="•"/>
              <a:tabLst>
                <a:tab pos="185420" algn="l"/>
                <a:tab pos="807720" algn="l"/>
                <a:tab pos="1353185" algn="l"/>
                <a:tab pos="1950720" algn="l"/>
                <a:tab pos="2190750" algn="l"/>
                <a:tab pos="2826385" algn="l"/>
                <a:tab pos="3512185" algn="l"/>
              </a:tabLst>
            </a:pPr>
            <a:r>
              <a:rPr sz="1800" spc="-5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ibu</a:t>
            </a:r>
            <a:r>
              <a:rPr sz="1800" spc="-5" dirty="0">
                <a:latin typeface="Arial"/>
                <a:cs typeface="Arial"/>
              </a:rPr>
              <a:t>si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pe</a:t>
            </a:r>
            <a:r>
              <a:rPr sz="1800" spc="-5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ili</a:t>
            </a:r>
            <a:r>
              <a:rPr sz="1800" dirty="0">
                <a:latin typeface="Arial"/>
                <a:cs typeface="Arial"/>
              </a:rPr>
              <a:t>k	</a:t>
            </a:r>
            <a:r>
              <a:rPr sz="1800" spc="-10" dirty="0">
                <a:latin typeface="Arial"/>
                <a:cs typeface="Arial"/>
              </a:rPr>
              <a:t>pad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pe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ahaa</a:t>
            </a:r>
            <a:r>
              <a:rPr sz="1800" spc="-5" dirty="0">
                <a:latin typeface="Arial"/>
                <a:cs typeface="Arial"/>
              </a:rPr>
              <a:t>n  </a:t>
            </a:r>
            <a:r>
              <a:rPr sz="1800" spc="-10" dirty="0">
                <a:latin typeface="Arial"/>
                <a:cs typeface="Arial"/>
              </a:rPr>
              <a:t>yang	</a:t>
            </a:r>
            <a:r>
              <a:rPr sz="1800" spc="-5" dirty="0">
                <a:latin typeface="Arial"/>
                <a:cs typeface="Arial"/>
              </a:rPr>
              <a:t>berbentuk	perseroan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terbatas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1979" y="4587240"/>
            <a:ext cx="3172967" cy="10988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94990" y="4914056"/>
            <a:ext cx="1988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Modal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Saham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49039" y="5713475"/>
            <a:ext cx="5632703" cy="11155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98671" y="5747077"/>
            <a:ext cx="4935220" cy="10102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84785" marR="5080" indent="-172720">
              <a:lnSpc>
                <a:spcPct val="86300"/>
              </a:lnSpc>
              <a:spcBef>
                <a:spcPts val="395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Arial"/>
                <a:cs typeface="Arial"/>
              </a:rPr>
              <a:t>akumulasi (kumpulan) dari laba </a:t>
            </a:r>
            <a:r>
              <a:rPr sz="1800" spc="-10" dirty="0">
                <a:latin typeface="Arial"/>
                <a:cs typeface="Arial"/>
              </a:rPr>
              <a:t>yang </a:t>
            </a:r>
            <a:r>
              <a:rPr sz="1800" spc="-5" dirty="0">
                <a:latin typeface="Arial"/>
                <a:cs typeface="Arial"/>
              </a:rPr>
              <a:t>diperoleh  perusahaan selama beberapa tahun dan tidak  dibagikan kepada pemegang saham dalam  bentuk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dividen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1979" y="5727191"/>
            <a:ext cx="3168395" cy="10942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6658" y="6084263"/>
            <a:ext cx="287416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 err="1">
                <a:solidFill>
                  <a:srgbClr val="FFFFFF"/>
                </a:solidFill>
                <a:latin typeface="Arial"/>
                <a:cs typeface="Arial"/>
              </a:rPr>
              <a:t>Saldo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 err="1">
                <a:solidFill>
                  <a:srgbClr val="FFFFFF"/>
                </a:solidFill>
                <a:latin typeface="Arial"/>
                <a:cs typeface="Arial"/>
              </a:rPr>
              <a:t>Laba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/>
                <a:cs typeface="Arial"/>
              </a:rPr>
              <a:t>ditahan</a:t>
            </a:r>
            <a:endParaRPr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86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5905" cy="6859905"/>
            <a:chOff x="457200" y="457200"/>
            <a:chExt cx="9145905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5638800"/>
              <a:ext cx="6932930" cy="1675130"/>
            </a:xfrm>
            <a:custGeom>
              <a:avLst/>
              <a:gdLst/>
              <a:ahLst/>
              <a:cxnLst/>
              <a:rect l="l" t="t" r="r" b="b"/>
              <a:pathLst>
                <a:path w="6932930" h="1675129">
                  <a:moveTo>
                    <a:pt x="6932675" y="0"/>
                  </a:moveTo>
                  <a:lnTo>
                    <a:pt x="0" y="0"/>
                  </a:lnTo>
                  <a:lnTo>
                    <a:pt x="0" y="1674875"/>
                  </a:lnTo>
                  <a:lnTo>
                    <a:pt x="6932675" y="1674875"/>
                  </a:lnTo>
                  <a:lnTo>
                    <a:pt x="6932675" y="0"/>
                  </a:lnTo>
                  <a:close/>
                </a:path>
              </a:pathLst>
            </a:custGeom>
            <a:solidFill>
              <a:srgbClr val="953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5626607"/>
              <a:ext cx="6948170" cy="1690370"/>
            </a:xfrm>
            <a:custGeom>
              <a:avLst/>
              <a:gdLst/>
              <a:ahLst/>
              <a:cxnLst/>
              <a:rect l="l" t="t" r="r" b="b"/>
              <a:pathLst>
                <a:path w="6948170" h="1690370">
                  <a:moveTo>
                    <a:pt x="0" y="1676399"/>
                  </a:moveTo>
                  <a:lnTo>
                    <a:pt x="0" y="1690115"/>
                  </a:lnTo>
                  <a:lnTo>
                    <a:pt x="6947915" y="1690115"/>
                  </a:lnTo>
                  <a:lnTo>
                    <a:pt x="6947915" y="1688591"/>
                  </a:lnTo>
                  <a:lnTo>
                    <a:pt x="13715" y="1688591"/>
                  </a:lnTo>
                  <a:lnTo>
                    <a:pt x="0" y="1676399"/>
                  </a:lnTo>
                  <a:close/>
                </a:path>
                <a:path w="6948170" h="1690370">
                  <a:moveTo>
                    <a:pt x="13715" y="12192"/>
                  </a:moveTo>
                  <a:lnTo>
                    <a:pt x="0" y="25908"/>
                  </a:lnTo>
                  <a:lnTo>
                    <a:pt x="0" y="1676399"/>
                  </a:lnTo>
                  <a:lnTo>
                    <a:pt x="13715" y="1688591"/>
                  </a:lnTo>
                  <a:lnTo>
                    <a:pt x="13715" y="12192"/>
                  </a:lnTo>
                  <a:close/>
                </a:path>
                <a:path w="6948170" h="1690370">
                  <a:moveTo>
                    <a:pt x="6922007" y="1676399"/>
                  </a:moveTo>
                  <a:lnTo>
                    <a:pt x="13715" y="1676399"/>
                  </a:lnTo>
                  <a:lnTo>
                    <a:pt x="13715" y="1688591"/>
                  </a:lnTo>
                  <a:lnTo>
                    <a:pt x="6922007" y="1688591"/>
                  </a:lnTo>
                  <a:lnTo>
                    <a:pt x="6922007" y="1676399"/>
                  </a:lnTo>
                  <a:close/>
                </a:path>
                <a:path w="6948170" h="1690370">
                  <a:moveTo>
                    <a:pt x="6922007" y="12192"/>
                  </a:moveTo>
                  <a:lnTo>
                    <a:pt x="6922007" y="1688591"/>
                  </a:lnTo>
                  <a:lnTo>
                    <a:pt x="6934199" y="1676399"/>
                  </a:lnTo>
                  <a:lnTo>
                    <a:pt x="6947915" y="1676399"/>
                  </a:lnTo>
                  <a:lnTo>
                    <a:pt x="6947915" y="25908"/>
                  </a:lnTo>
                  <a:lnTo>
                    <a:pt x="6934199" y="25908"/>
                  </a:lnTo>
                  <a:lnTo>
                    <a:pt x="6922007" y="12192"/>
                  </a:lnTo>
                  <a:close/>
                </a:path>
                <a:path w="6948170" h="1690370">
                  <a:moveTo>
                    <a:pt x="6947915" y="1676399"/>
                  </a:moveTo>
                  <a:lnTo>
                    <a:pt x="6934199" y="1676399"/>
                  </a:lnTo>
                  <a:lnTo>
                    <a:pt x="6922007" y="1688591"/>
                  </a:lnTo>
                  <a:lnTo>
                    <a:pt x="6947915" y="1688591"/>
                  </a:lnTo>
                  <a:lnTo>
                    <a:pt x="6947915" y="1676399"/>
                  </a:lnTo>
                  <a:close/>
                </a:path>
                <a:path w="6948170" h="1690370">
                  <a:moveTo>
                    <a:pt x="6941819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3715" y="12192"/>
                  </a:lnTo>
                  <a:lnTo>
                    <a:pt x="6947915" y="12192"/>
                  </a:lnTo>
                  <a:lnTo>
                    <a:pt x="6947915" y="6096"/>
                  </a:lnTo>
                  <a:lnTo>
                    <a:pt x="6941819" y="0"/>
                  </a:lnTo>
                  <a:close/>
                </a:path>
                <a:path w="6948170" h="1690370">
                  <a:moveTo>
                    <a:pt x="6922007" y="12192"/>
                  </a:moveTo>
                  <a:lnTo>
                    <a:pt x="13715" y="12192"/>
                  </a:lnTo>
                  <a:lnTo>
                    <a:pt x="13715" y="25908"/>
                  </a:lnTo>
                  <a:lnTo>
                    <a:pt x="6922007" y="25908"/>
                  </a:lnTo>
                  <a:lnTo>
                    <a:pt x="6922007" y="12192"/>
                  </a:lnTo>
                  <a:close/>
                </a:path>
                <a:path w="6948170" h="1690370">
                  <a:moveTo>
                    <a:pt x="6947915" y="12192"/>
                  </a:moveTo>
                  <a:lnTo>
                    <a:pt x="6922007" y="12192"/>
                  </a:lnTo>
                  <a:lnTo>
                    <a:pt x="6934199" y="25908"/>
                  </a:lnTo>
                  <a:lnTo>
                    <a:pt x="6947915" y="25908"/>
                  </a:lnTo>
                  <a:lnTo>
                    <a:pt x="6947915" y="12192"/>
                  </a:lnTo>
                  <a:close/>
                </a:path>
              </a:pathLst>
            </a:custGeom>
            <a:solidFill>
              <a:srgbClr val="953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57200"/>
              <a:ext cx="9142730" cy="5180330"/>
            </a:xfrm>
            <a:custGeom>
              <a:avLst/>
              <a:gdLst/>
              <a:ahLst/>
              <a:cxnLst/>
              <a:rect l="l" t="t" r="r" b="b"/>
              <a:pathLst>
                <a:path w="9142730" h="5180330">
                  <a:moveTo>
                    <a:pt x="9142475" y="0"/>
                  </a:moveTo>
                  <a:lnTo>
                    <a:pt x="0" y="0"/>
                  </a:lnTo>
                  <a:lnTo>
                    <a:pt x="0" y="5180075"/>
                  </a:lnTo>
                  <a:lnTo>
                    <a:pt x="9142475" y="5180075"/>
                  </a:lnTo>
                  <a:lnTo>
                    <a:pt x="9142475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457200"/>
              <a:ext cx="9145905" cy="5195570"/>
            </a:xfrm>
            <a:custGeom>
              <a:avLst/>
              <a:gdLst/>
              <a:ahLst/>
              <a:cxnLst/>
              <a:rect l="l" t="t" r="r" b="b"/>
              <a:pathLst>
                <a:path w="9145905" h="5195570">
                  <a:moveTo>
                    <a:pt x="0" y="5169407"/>
                  </a:moveTo>
                  <a:lnTo>
                    <a:pt x="0" y="5195315"/>
                  </a:lnTo>
                  <a:lnTo>
                    <a:pt x="9145523" y="5195315"/>
                  </a:lnTo>
                  <a:lnTo>
                    <a:pt x="9145523" y="5181599"/>
                  </a:lnTo>
                  <a:lnTo>
                    <a:pt x="13715" y="5181599"/>
                  </a:lnTo>
                  <a:lnTo>
                    <a:pt x="0" y="5169407"/>
                  </a:lnTo>
                  <a:close/>
                </a:path>
                <a:path w="9145905" h="5195570">
                  <a:moveTo>
                    <a:pt x="13715" y="0"/>
                  </a:moveTo>
                  <a:lnTo>
                    <a:pt x="0" y="13716"/>
                  </a:lnTo>
                  <a:lnTo>
                    <a:pt x="0" y="5169407"/>
                  </a:lnTo>
                  <a:lnTo>
                    <a:pt x="13715" y="5181599"/>
                  </a:lnTo>
                  <a:lnTo>
                    <a:pt x="13715" y="0"/>
                  </a:lnTo>
                  <a:close/>
                </a:path>
                <a:path w="9145905" h="5195570">
                  <a:moveTo>
                    <a:pt x="9131807" y="5169407"/>
                  </a:moveTo>
                  <a:lnTo>
                    <a:pt x="13715" y="5169407"/>
                  </a:lnTo>
                  <a:lnTo>
                    <a:pt x="13715" y="5181599"/>
                  </a:lnTo>
                  <a:lnTo>
                    <a:pt x="9131807" y="5181599"/>
                  </a:lnTo>
                  <a:lnTo>
                    <a:pt x="9131807" y="5169407"/>
                  </a:lnTo>
                  <a:close/>
                </a:path>
                <a:path w="9145905" h="5195570">
                  <a:moveTo>
                    <a:pt x="9131807" y="0"/>
                  </a:moveTo>
                  <a:lnTo>
                    <a:pt x="9131807" y="5181599"/>
                  </a:lnTo>
                  <a:lnTo>
                    <a:pt x="9143999" y="5169407"/>
                  </a:lnTo>
                  <a:lnTo>
                    <a:pt x="9145523" y="5169407"/>
                  </a:lnTo>
                  <a:lnTo>
                    <a:pt x="9145523" y="13716"/>
                  </a:lnTo>
                  <a:lnTo>
                    <a:pt x="9143999" y="13716"/>
                  </a:lnTo>
                  <a:lnTo>
                    <a:pt x="9131807" y="0"/>
                  </a:lnTo>
                  <a:close/>
                </a:path>
                <a:path w="9145905" h="5195570">
                  <a:moveTo>
                    <a:pt x="9145523" y="5169407"/>
                  </a:moveTo>
                  <a:lnTo>
                    <a:pt x="9143999" y="5169407"/>
                  </a:lnTo>
                  <a:lnTo>
                    <a:pt x="9131807" y="5181599"/>
                  </a:lnTo>
                  <a:lnTo>
                    <a:pt x="9145523" y="5181599"/>
                  </a:lnTo>
                  <a:lnTo>
                    <a:pt x="9145523" y="5169407"/>
                  </a:lnTo>
                  <a:close/>
                </a:path>
                <a:path w="9145905" h="5195570">
                  <a:moveTo>
                    <a:pt x="1371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5" y="0"/>
                  </a:lnTo>
                  <a:close/>
                </a:path>
                <a:path w="9145905" h="5195570">
                  <a:moveTo>
                    <a:pt x="9131807" y="0"/>
                  </a:moveTo>
                  <a:lnTo>
                    <a:pt x="13715" y="0"/>
                  </a:lnTo>
                  <a:lnTo>
                    <a:pt x="13715" y="13716"/>
                  </a:lnTo>
                  <a:lnTo>
                    <a:pt x="9131807" y="13716"/>
                  </a:lnTo>
                  <a:lnTo>
                    <a:pt x="9131807" y="0"/>
                  </a:lnTo>
                  <a:close/>
                </a:path>
                <a:path w="9145905" h="5195570">
                  <a:moveTo>
                    <a:pt x="9145523" y="0"/>
                  </a:moveTo>
                  <a:lnTo>
                    <a:pt x="9131807" y="0"/>
                  </a:lnTo>
                  <a:lnTo>
                    <a:pt x="9143999" y="13716"/>
                  </a:lnTo>
                  <a:lnTo>
                    <a:pt x="9145523" y="13716"/>
                  </a:lnTo>
                  <a:lnTo>
                    <a:pt x="9145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10340" y="1087907"/>
            <a:ext cx="3143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E6B8B8"/>
                </a:solidFill>
                <a:latin typeface="Calibri"/>
                <a:cs typeface="Calibri"/>
              </a:rPr>
              <a:t>Laporan Posisi</a:t>
            </a:r>
            <a:r>
              <a:rPr sz="2400" b="1" spc="-65" dirty="0">
                <a:solidFill>
                  <a:srgbClr val="E6B8B8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E6B8B8"/>
                </a:solidFill>
                <a:latin typeface="Calibri"/>
                <a:cs typeface="Calibri"/>
              </a:rPr>
              <a:t>Keuangan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81200" y="2813303"/>
            <a:ext cx="3057144" cy="145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0994" y="3268433"/>
            <a:ext cx="15157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Arial"/>
                <a:cs typeface="Arial"/>
              </a:rPr>
              <a:t>ASET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40095" y="2351531"/>
            <a:ext cx="3281171" cy="1327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89059" y="2815805"/>
            <a:ext cx="17862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Liabilitas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40095" y="3790188"/>
            <a:ext cx="3276599" cy="1476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30054" y="3696206"/>
            <a:ext cx="2816860" cy="15024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b="1" spc="-5" dirty="0">
                <a:latin typeface="Arial"/>
                <a:cs typeface="Arial"/>
              </a:rPr>
              <a:t>Ekuitas</a:t>
            </a:r>
            <a:r>
              <a:rPr sz="2400" b="1" dirty="0">
                <a:latin typeface="Arial"/>
                <a:cs typeface="Arial"/>
              </a:rPr>
              <a:t> 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34600"/>
              </a:lnSpc>
            </a:pPr>
            <a:r>
              <a:rPr sz="2400" b="1" i="1" spc="-10" dirty="0">
                <a:latin typeface="Arial"/>
                <a:cs typeface="Arial"/>
              </a:rPr>
              <a:t>Modal </a:t>
            </a:r>
            <a:r>
              <a:rPr sz="2400" b="1" i="1" spc="-5" dirty="0">
                <a:latin typeface="Arial"/>
                <a:cs typeface="Arial"/>
              </a:rPr>
              <a:t>Saham  Saldo Laba</a:t>
            </a:r>
            <a:r>
              <a:rPr sz="2400" b="1" i="1" spc="-7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ditahan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6655" y="522731"/>
            <a:ext cx="2836163" cy="2167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69222" y="768230"/>
            <a:ext cx="1654810" cy="1217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400"/>
              </a:lnSpc>
              <a:spcBef>
                <a:spcPts val="90"/>
              </a:spcBef>
            </a:pPr>
            <a:r>
              <a:rPr sz="2600" b="1" i="1" spc="-5" dirty="0">
                <a:latin typeface="Calibri"/>
                <a:cs typeface="Calibri"/>
              </a:rPr>
              <a:t>Sumber  Daya  </a:t>
            </a:r>
            <a:r>
              <a:rPr sz="2600" b="1" i="1" spc="-30" dirty="0">
                <a:latin typeface="Calibri"/>
                <a:cs typeface="Calibri"/>
              </a:rPr>
              <a:t>P</a:t>
            </a:r>
            <a:r>
              <a:rPr sz="2600" b="1" i="1" dirty="0">
                <a:latin typeface="Calibri"/>
                <a:cs typeface="Calibri"/>
              </a:rPr>
              <a:t>e</a:t>
            </a:r>
            <a:r>
              <a:rPr sz="2600" b="1" i="1" spc="-5" dirty="0">
                <a:latin typeface="Calibri"/>
                <a:cs typeface="Calibri"/>
              </a:rPr>
              <a:t>ru</a:t>
            </a:r>
            <a:r>
              <a:rPr sz="2600" b="1" i="1" spc="5" dirty="0">
                <a:latin typeface="Calibri"/>
                <a:cs typeface="Calibri"/>
              </a:rPr>
              <a:t>s</a:t>
            </a:r>
            <a:r>
              <a:rPr sz="2600" b="1" i="1" dirty="0">
                <a:latin typeface="Calibri"/>
                <a:cs typeface="Calibri"/>
              </a:rPr>
              <a:t>a</a:t>
            </a:r>
            <a:r>
              <a:rPr sz="2600" b="1" i="1" spc="-5" dirty="0">
                <a:latin typeface="Calibri"/>
                <a:cs typeface="Calibri"/>
              </a:rPr>
              <a:t>h</a:t>
            </a:r>
            <a:r>
              <a:rPr sz="2600" b="1" i="1" dirty="0">
                <a:latin typeface="Calibri"/>
                <a:cs typeface="Calibri"/>
              </a:rPr>
              <a:t>aan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74179" y="589787"/>
            <a:ext cx="2653283" cy="1613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02278" y="791831"/>
            <a:ext cx="159829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61645" marR="5080" indent="-449580">
              <a:lnSpc>
                <a:spcPct val="100800"/>
              </a:lnSpc>
              <a:spcBef>
                <a:spcPts val="75"/>
              </a:spcBef>
            </a:pPr>
            <a:r>
              <a:rPr sz="2400" b="1" i="1" spc="-5" dirty="0">
                <a:latin typeface="Calibri"/>
                <a:cs typeface="Calibri"/>
              </a:rPr>
              <a:t>Asal</a:t>
            </a:r>
            <a:r>
              <a:rPr sz="2400" b="1" i="1" spc="-8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Sumber  Dana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63751" y="2106167"/>
            <a:ext cx="8537575" cy="5210810"/>
            <a:chOff x="1063751" y="2106167"/>
            <a:chExt cx="8537575" cy="5210810"/>
          </a:xfrm>
        </p:grpSpPr>
        <p:sp>
          <p:nvSpPr>
            <p:cNvPr id="19" name="object 19"/>
            <p:cNvSpPr/>
            <p:nvPr/>
          </p:nvSpPr>
          <p:spPr>
            <a:xfrm>
              <a:off x="1371587" y="2106167"/>
              <a:ext cx="7696200" cy="3153410"/>
            </a:xfrm>
            <a:custGeom>
              <a:avLst/>
              <a:gdLst/>
              <a:ahLst/>
              <a:cxnLst/>
              <a:rect l="l" t="t" r="r" b="b"/>
              <a:pathLst>
                <a:path w="7696200" h="3153410">
                  <a:moveTo>
                    <a:pt x="7696200" y="1524"/>
                  </a:moveTo>
                  <a:lnTo>
                    <a:pt x="0" y="0"/>
                  </a:lnTo>
                  <a:lnTo>
                    <a:pt x="0" y="56388"/>
                  </a:lnTo>
                  <a:lnTo>
                    <a:pt x="3791686" y="57150"/>
                  </a:lnTo>
                  <a:lnTo>
                    <a:pt x="3790188" y="3153156"/>
                  </a:lnTo>
                  <a:lnTo>
                    <a:pt x="3828288" y="3153156"/>
                  </a:lnTo>
                  <a:lnTo>
                    <a:pt x="3829786" y="57150"/>
                  </a:lnTo>
                  <a:lnTo>
                    <a:pt x="7696200" y="57912"/>
                  </a:lnTo>
                  <a:lnTo>
                    <a:pt x="7696200" y="1524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10627" y="5407152"/>
              <a:ext cx="2290572" cy="19095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3751" y="5407152"/>
              <a:ext cx="2295144" cy="19095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9905"/>
            <a:chOff x="457200" y="457200"/>
            <a:chExt cx="9144000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3999" cy="6859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187" y="1793747"/>
              <a:ext cx="9142730" cy="5520055"/>
            </a:xfrm>
            <a:custGeom>
              <a:avLst/>
              <a:gdLst/>
              <a:ahLst/>
              <a:cxnLst/>
              <a:rect l="l" t="t" r="r" b="b"/>
              <a:pathLst>
                <a:path w="9142730" h="5520055">
                  <a:moveTo>
                    <a:pt x="9142476" y="0"/>
                  </a:moveTo>
                  <a:lnTo>
                    <a:pt x="0" y="0"/>
                  </a:lnTo>
                  <a:lnTo>
                    <a:pt x="0" y="301752"/>
                  </a:lnTo>
                  <a:lnTo>
                    <a:pt x="0" y="338328"/>
                  </a:lnTo>
                  <a:lnTo>
                    <a:pt x="0" y="5519928"/>
                  </a:lnTo>
                  <a:lnTo>
                    <a:pt x="9142476" y="5519928"/>
                  </a:lnTo>
                  <a:lnTo>
                    <a:pt x="9142476" y="338328"/>
                  </a:lnTo>
                  <a:lnTo>
                    <a:pt x="9142476" y="301752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87" y="178307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69">
                  <a:moveTo>
                    <a:pt x="251460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514600" y="13716"/>
                  </a:lnTo>
                  <a:lnTo>
                    <a:pt x="2514600" y="0"/>
                  </a:lnTo>
                  <a:close/>
                </a:path>
                <a:path w="9144000" h="13969">
                  <a:moveTo>
                    <a:pt x="9144000" y="0"/>
                  </a:moveTo>
                  <a:lnTo>
                    <a:pt x="6627876" y="0"/>
                  </a:lnTo>
                  <a:lnTo>
                    <a:pt x="6627876" y="13716"/>
                  </a:lnTo>
                  <a:lnTo>
                    <a:pt x="9144000" y="137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AAA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6027" y="2843783"/>
              <a:ext cx="4049395" cy="4325620"/>
            </a:xfrm>
            <a:custGeom>
              <a:avLst/>
              <a:gdLst/>
              <a:ahLst/>
              <a:cxnLst/>
              <a:rect l="l" t="t" r="r" b="b"/>
              <a:pathLst>
                <a:path w="4049395" h="4325620">
                  <a:moveTo>
                    <a:pt x="4046219" y="0"/>
                  </a:moveTo>
                  <a:lnTo>
                    <a:pt x="3047" y="0"/>
                  </a:lnTo>
                  <a:lnTo>
                    <a:pt x="0" y="1524"/>
                  </a:lnTo>
                  <a:lnTo>
                    <a:pt x="0" y="4322063"/>
                  </a:lnTo>
                  <a:lnTo>
                    <a:pt x="3047" y="4325111"/>
                  </a:lnTo>
                  <a:lnTo>
                    <a:pt x="4046219" y="4325111"/>
                  </a:lnTo>
                  <a:lnTo>
                    <a:pt x="4049267" y="4322063"/>
                  </a:lnTo>
                  <a:lnTo>
                    <a:pt x="4049267" y="4319015"/>
                  </a:lnTo>
                  <a:lnTo>
                    <a:pt x="10667" y="4319015"/>
                  </a:lnTo>
                  <a:lnTo>
                    <a:pt x="4572" y="4314443"/>
                  </a:lnTo>
                  <a:lnTo>
                    <a:pt x="10667" y="4314443"/>
                  </a:lnTo>
                  <a:lnTo>
                    <a:pt x="10667" y="9144"/>
                  </a:lnTo>
                  <a:lnTo>
                    <a:pt x="4571" y="9144"/>
                  </a:lnTo>
                  <a:lnTo>
                    <a:pt x="10667" y="4572"/>
                  </a:lnTo>
                  <a:lnTo>
                    <a:pt x="4049267" y="4572"/>
                  </a:lnTo>
                  <a:lnTo>
                    <a:pt x="4049267" y="1524"/>
                  </a:lnTo>
                  <a:lnTo>
                    <a:pt x="4046219" y="0"/>
                  </a:lnTo>
                  <a:close/>
                </a:path>
                <a:path w="4049395" h="4325620">
                  <a:moveTo>
                    <a:pt x="10667" y="4314443"/>
                  </a:moveTo>
                  <a:lnTo>
                    <a:pt x="4572" y="4314443"/>
                  </a:lnTo>
                  <a:lnTo>
                    <a:pt x="10667" y="4319015"/>
                  </a:lnTo>
                  <a:lnTo>
                    <a:pt x="10667" y="4314443"/>
                  </a:lnTo>
                  <a:close/>
                </a:path>
                <a:path w="4049395" h="4325620">
                  <a:moveTo>
                    <a:pt x="4038599" y="4314443"/>
                  </a:moveTo>
                  <a:lnTo>
                    <a:pt x="10667" y="4314443"/>
                  </a:lnTo>
                  <a:lnTo>
                    <a:pt x="10667" y="4319015"/>
                  </a:lnTo>
                  <a:lnTo>
                    <a:pt x="4038599" y="4319015"/>
                  </a:lnTo>
                  <a:lnTo>
                    <a:pt x="4038599" y="4314443"/>
                  </a:lnTo>
                  <a:close/>
                </a:path>
                <a:path w="4049395" h="4325620">
                  <a:moveTo>
                    <a:pt x="4038599" y="4572"/>
                  </a:moveTo>
                  <a:lnTo>
                    <a:pt x="4038599" y="4319015"/>
                  </a:lnTo>
                  <a:lnTo>
                    <a:pt x="4043171" y="4314443"/>
                  </a:lnTo>
                  <a:lnTo>
                    <a:pt x="4049267" y="4314443"/>
                  </a:lnTo>
                  <a:lnTo>
                    <a:pt x="4049267" y="9144"/>
                  </a:lnTo>
                  <a:lnTo>
                    <a:pt x="4043171" y="9144"/>
                  </a:lnTo>
                  <a:lnTo>
                    <a:pt x="4038599" y="4572"/>
                  </a:lnTo>
                  <a:close/>
                </a:path>
                <a:path w="4049395" h="4325620">
                  <a:moveTo>
                    <a:pt x="4049267" y="4314443"/>
                  </a:moveTo>
                  <a:lnTo>
                    <a:pt x="4043171" y="4314443"/>
                  </a:lnTo>
                  <a:lnTo>
                    <a:pt x="4038599" y="4319015"/>
                  </a:lnTo>
                  <a:lnTo>
                    <a:pt x="4049267" y="4319015"/>
                  </a:lnTo>
                  <a:lnTo>
                    <a:pt x="4049267" y="4314443"/>
                  </a:lnTo>
                  <a:close/>
                </a:path>
                <a:path w="4049395" h="4325620">
                  <a:moveTo>
                    <a:pt x="10667" y="4572"/>
                  </a:moveTo>
                  <a:lnTo>
                    <a:pt x="4571" y="9144"/>
                  </a:lnTo>
                  <a:lnTo>
                    <a:pt x="10667" y="9144"/>
                  </a:lnTo>
                  <a:lnTo>
                    <a:pt x="10667" y="4572"/>
                  </a:lnTo>
                  <a:close/>
                </a:path>
                <a:path w="4049395" h="4325620">
                  <a:moveTo>
                    <a:pt x="4038599" y="4572"/>
                  </a:moveTo>
                  <a:lnTo>
                    <a:pt x="10667" y="4572"/>
                  </a:lnTo>
                  <a:lnTo>
                    <a:pt x="10667" y="9144"/>
                  </a:lnTo>
                  <a:lnTo>
                    <a:pt x="4038599" y="9144"/>
                  </a:lnTo>
                  <a:lnTo>
                    <a:pt x="4038599" y="4572"/>
                  </a:lnTo>
                  <a:close/>
                </a:path>
                <a:path w="4049395" h="4325620">
                  <a:moveTo>
                    <a:pt x="4049267" y="4572"/>
                  </a:moveTo>
                  <a:lnTo>
                    <a:pt x="4038599" y="4572"/>
                  </a:lnTo>
                  <a:lnTo>
                    <a:pt x="4043171" y="9144"/>
                  </a:lnTo>
                  <a:lnTo>
                    <a:pt x="4049267" y="9144"/>
                  </a:lnTo>
                  <a:lnTo>
                    <a:pt x="4049267" y="4572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pc="15" dirty="0">
                <a:solidFill>
                  <a:srgbClr val="6E6E74"/>
                </a:solidFill>
              </a:rPr>
              <a:t>I.	</a:t>
            </a:r>
            <a:r>
              <a:rPr spc="25" dirty="0"/>
              <a:t>Aset</a:t>
            </a:r>
            <a:r>
              <a:rPr spc="30" dirty="0"/>
              <a:t> </a:t>
            </a:r>
            <a:r>
              <a:rPr spc="25" dirty="0"/>
              <a:t>lancar</a:t>
            </a: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6E6E74"/>
              </a:buClr>
              <a:buAutoNum type="alphaLcPeriod"/>
              <a:tabLst>
                <a:tab pos="469265" algn="l"/>
                <a:tab pos="469900" algn="l"/>
              </a:tabLst>
            </a:pPr>
            <a:r>
              <a:rPr spc="40" dirty="0"/>
              <a:t>Kas</a:t>
            </a: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6E6E74"/>
              </a:buClr>
              <a:buAutoNum type="alphaLcPeriod"/>
              <a:tabLst>
                <a:tab pos="469265" algn="l"/>
                <a:tab pos="469900" algn="l"/>
              </a:tabLst>
            </a:pPr>
            <a:r>
              <a:rPr spc="30" dirty="0"/>
              <a:t>Piutang </a:t>
            </a:r>
            <a:r>
              <a:rPr spc="25" dirty="0"/>
              <a:t>usaha </a:t>
            </a:r>
            <a:r>
              <a:rPr dirty="0"/>
              <a:t>/</a:t>
            </a:r>
            <a:r>
              <a:rPr spc="40" dirty="0"/>
              <a:t> </a:t>
            </a:r>
            <a:r>
              <a:rPr spc="35" dirty="0"/>
              <a:t>dagang</a:t>
            </a: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6E6E74"/>
              </a:buClr>
              <a:buAutoNum type="alphaLcPeriod"/>
              <a:tabLst>
                <a:tab pos="469265" algn="l"/>
                <a:tab pos="469900" algn="l"/>
              </a:tabLst>
            </a:pPr>
            <a:r>
              <a:rPr spc="20" dirty="0"/>
              <a:t>Persediaan</a:t>
            </a: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6E6E74"/>
              </a:buClr>
              <a:buAutoNum type="alphaLcPeriod"/>
              <a:tabLst>
                <a:tab pos="469265" algn="l"/>
                <a:tab pos="469900" algn="l"/>
              </a:tabLst>
            </a:pPr>
            <a:r>
              <a:rPr spc="20" dirty="0"/>
              <a:t>Perlengkapan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27685" algn="l"/>
              </a:tabLst>
            </a:pPr>
            <a:r>
              <a:rPr spc="15" dirty="0">
                <a:solidFill>
                  <a:srgbClr val="6E6E74"/>
                </a:solidFill>
              </a:rPr>
              <a:t>I.	</a:t>
            </a:r>
            <a:r>
              <a:rPr spc="25" dirty="0"/>
              <a:t>Aset</a:t>
            </a:r>
            <a:r>
              <a:rPr spc="30" dirty="0"/>
              <a:t> </a:t>
            </a:r>
            <a:r>
              <a:rPr spc="5" dirty="0"/>
              <a:t>Tetap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5" dirty="0"/>
              <a:t>a. </a:t>
            </a:r>
            <a:r>
              <a:rPr spc="25" dirty="0"/>
              <a:t>Aset</a:t>
            </a:r>
            <a:r>
              <a:rPr spc="55" dirty="0"/>
              <a:t> </a:t>
            </a:r>
            <a:r>
              <a:rPr spc="25" dirty="0"/>
              <a:t>Berwujud</a:t>
            </a: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6E6E74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pc="20" dirty="0"/>
              <a:t>Investasi </a:t>
            </a:r>
            <a:r>
              <a:rPr spc="25" dirty="0"/>
              <a:t>jangka</a:t>
            </a:r>
            <a:r>
              <a:rPr spc="60" dirty="0"/>
              <a:t> </a:t>
            </a:r>
            <a:r>
              <a:rPr spc="25" dirty="0"/>
              <a:t>panjang</a:t>
            </a: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6E6E74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pc="15" dirty="0"/>
              <a:t>Tanah, </a:t>
            </a:r>
            <a:r>
              <a:rPr spc="30" dirty="0"/>
              <a:t>bangunan, </a:t>
            </a:r>
            <a:r>
              <a:rPr spc="25" dirty="0"/>
              <a:t>dan</a:t>
            </a:r>
            <a:r>
              <a:rPr spc="-5" dirty="0"/>
              <a:t> </a:t>
            </a:r>
            <a:r>
              <a:rPr spc="25" dirty="0"/>
              <a:t>peralatan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0" dirty="0"/>
              <a:t>b. </a:t>
            </a:r>
            <a:r>
              <a:rPr spc="25" dirty="0"/>
              <a:t>Aset </a:t>
            </a:r>
            <a:r>
              <a:rPr spc="20" dirty="0" err="1"/>
              <a:t>tak</a:t>
            </a:r>
            <a:r>
              <a:rPr spc="125" dirty="0"/>
              <a:t> </a:t>
            </a:r>
            <a:r>
              <a:rPr spc="25" dirty="0" err="1"/>
              <a:t>berwujud</a:t>
            </a:r>
            <a:r>
              <a:rPr lang="en-US" spc="25" dirty="0"/>
              <a:t> :</a:t>
            </a:r>
            <a:endParaRPr spc="25" dirty="0"/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6E6E74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pc="25" dirty="0"/>
              <a:t>Goodwill</a:t>
            </a:r>
          </a:p>
          <a:p>
            <a:pPr marL="12700" marR="2185670">
              <a:lnSpc>
                <a:spcPct val="105000"/>
              </a:lnSpc>
              <a:buClr>
                <a:srgbClr val="6E6E74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pc="25" dirty="0"/>
              <a:t>Hak</a:t>
            </a:r>
            <a:r>
              <a:rPr spc="-35" dirty="0"/>
              <a:t> </a:t>
            </a:r>
            <a:r>
              <a:rPr spc="15" dirty="0"/>
              <a:t>Paten  </a:t>
            </a:r>
            <a:r>
              <a:rPr spc="-5" dirty="0"/>
              <a:t>Total</a:t>
            </a:r>
            <a:r>
              <a:rPr spc="25" dirty="0"/>
              <a:t> Aset</a:t>
            </a:r>
          </a:p>
        </p:txBody>
      </p:sp>
      <p:sp>
        <p:nvSpPr>
          <p:cNvPr id="8" name="object 8"/>
          <p:cNvSpPr/>
          <p:nvPr/>
        </p:nvSpPr>
        <p:spPr>
          <a:xfrm>
            <a:off x="2933687" y="1394459"/>
            <a:ext cx="4191000" cy="777240"/>
          </a:xfrm>
          <a:custGeom>
            <a:avLst/>
            <a:gdLst/>
            <a:ahLst/>
            <a:cxnLst/>
            <a:rect l="l" t="t" r="r" b="b"/>
            <a:pathLst>
              <a:path w="4191000" h="777239">
                <a:moveTo>
                  <a:pt x="4160520" y="30480"/>
                </a:moveTo>
                <a:lnTo>
                  <a:pt x="30480" y="30480"/>
                </a:lnTo>
                <a:lnTo>
                  <a:pt x="30480" y="76200"/>
                </a:lnTo>
                <a:lnTo>
                  <a:pt x="38100" y="76200"/>
                </a:lnTo>
                <a:lnTo>
                  <a:pt x="38100" y="701040"/>
                </a:lnTo>
                <a:lnTo>
                  <a:pt x="30480" y="701040"/>
                </a:lnTo>
                <a:lnTo>
                  <a:pt x="30480" y="746760"/>
                </a:lnTo>
                <a:lnTo>
                  <a:pt x="4160520" y="746760"/>
                </a:lnTo>
                <a:lnTo>
                  <a:pt x="4160520" y="701040"/>
                </a:lnTo>
                <a:lnTo>
                  <a:pt x="4151376" y="701040"/>
                </a:lnTo>
                <a:lnTo>
                  <a:pt x="4151376" y="76200"/>
                </a:lnTo>
                <a:lnTo>
                  <a:pt x="4160520" y="76200"/>
                </a:lnTo>
                <a:lnTo>
                  <a:pt x="4160520" y="30480"/>
                </a:lnTo>
                <a:close/>
              </a:path>
              <a:path w="4191000" h="777239">
                <a:moveTo>
                  <a:pt x="4191000" y="0"/>
                </a:moveTo>
                <a:lnTo>
                  <a:pt x="4175760" y="0"/>
                </a:lnTo>
                <a:lnTo>
                  <a:pt x="4175760" y="15240"/>
                </a:lnTo>
                <a:lnTo>
                  <a:pt x="4175760" y="762000"/>
                </a:lnTo>
                <a:lnTo>
                  <a:pt x="15240" y="762000"/>
                </a:lnTo>
                <a:lnTo>
                  <a:pt x="15240" y="15240"/>
                </a:lnTo>
                <a:lnTo>
                  <a:pt x="4175760" y="15240"/>
                </a:lnTo>
                <a:lnTo>
                  <a:pt x="4175760" y="0"/>
                </a:lnTo>
                <a:lnTo>
                  <a:pt x="0" y="0"/>
                </a:lnTo>
                <a:lnTo>
                  <a:pt x="0" y="15240"/>
                </a:lnTo>
                <a:lnTo>
                  <a:pt x="0" y="762000"/>
                </a:lnTo>
                <a:lnTo>
                  <a:pt x="0" y="777240"/>
                </a:lnTo>
                <a:lnTo>
                  <a:pt x="4191000" y="777240"/>
                </a:lnTo>
                <a:lnTo>
                  <a:pt x="4191000" y="762000"/>
                </a:lnTo>
                <a:lnTo>
                  <a:pt x="4191000" y="15240"/>
                </a:lnTo>
                <a:lnTo>
                  <a:pt x="419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32360" y="1614893"/>
            <a:ext cx="9950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F3F3F"/>
                </a:solidFill>
                <a:latin typeface="Garamond"/>
                <a:cs typeface="Garamond"/>
              </a:rPr>
              <a:t>N</a:t>
            </a:r>
            <a:r>
              <a:rPr sz="1800" b="1" spc="-5" dirty="0">
                <a:solidFill>
                  <a:srgbClr val="3F3F3F"/>
                </a:solidFill>
                <a:latin typeface="Garamond"/>
                <a:cs typeface="Garamond"/>
              </a:rPr>
              <a:t>E</a:t>
            </a:r>
            <a:r>
              <a:rPr sz="1800" b="1" dirty="0">
                <a:solidFill>
                  <a:srgbClr val="3F3F3F"/>
                </a:solidFill>
                <a:latin typeface="Garamond"/>
                <a:cs typeface="Garamond"/>
              </a:rPr>
              <a:t>R</a:t>
            </a:r>
            <a:r>
              <a:rPr sz="1800" b="1" spc="-5" dirty="0">
                <a:solidFill>
                  <a:srgbClr val="3F3F3F"/>
                </a:solidFill>
                <a:latin typeface="Garamond"/>
                <a:cs typeface="Garamond"/>
              </a:rPr>
              <a:t>A</a:t>
            </a:r>
            <a:r>
              <a:rPr sz="1800" b="1" dirty="0">
                <a:solidFill>
                  <a:srgbClr val="3F3F3F"/>
                </a:solidFill>
                <a:latin typeface="Garamond"/>
                <a:cs typeface="Garamond"/>
              </a:rPr>
              <a:t>CA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85121" y="2304122"/>
            <a:ext cx="1150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400" b="1" spc="-114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7521" y="2304122"/>
            <a:ext cx="105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8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400" b="1" spc="-5" dirty="0">
                <a:solidFill>
                  <a:srgbClr val="FFFFFF"/>
                </a:solidFill>
                <a:latin typeface="Garamond"/>
                <a:cs typeface="Garamond"/>
              </a:rPr>
              <a:t>ASI</a:t>
            </a:r>
            <a:r>
              <a:rPr sz="2400" b="1" spc="-114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77027" y="2843783"/>
            <a:ext cx="4049395" cy="4325620"/>
          </a:xfrm>
          <a:custGeom>
            <a:avLst/>
            <a:gdLst/>
            <a:ahLst/>
            <a:cxnLst/>
            <a:rect l="l" t="t" r="r" b="b"/>
            <a:pathLst>
              <a:path w="4049395" h="4325620">
                <a:moveTo>
                  <a:pt x="4049267" y="0"/>
                </a:moveTo>
                <a:lnTo>
                  <a:pt x="0" y="0"/>
                </a:lnTo>
                <a:lnTo>
                  <a:pt x="0" y="4325111"/>
                </a:lnTo>
                <a:lnTo>
                  <a:pt x="4049267" y="4325111"/>
                </a:lnTo>
                <a:lnTo>
                  <a:pt x="4049267" y="4319015"/>
                </a:lnTo>
                <a:lnTo>
                  <a:pt x="10667" y="4319015"/>
                </a:lnTo>
                <a:lnTo>
                  <a:pt x="4572" y="4314443"/>
                </a:lnTo>
                <a:lnTo>
                  <a:pt x="10667" y="4314443"/>
                </a:lnTo>
                <a:lnTo>
                  <a:pt x="10667" y="9144"/>
                </a:lnTo>
                <a:lnTo>
                  <a:pt x="4572" y="9144"/>
                </a:lnTo>
                <a:lnTo>
                  <a:pt x="10667" y="4572"/>
                </a:lnTo>
                <a:lnTo>
                  <a:pt x="4049267" y="4572"/>
                </a:lnTo>
                <a:lnTo>
                  <a:pt x="4049267" y="0"/>
                </a:lnTo>
                <a:close/>
              </a:path>
              <a:path w="4049395" h="4325620">
                <a:moveTo>
                  <a:pt x="10667" y="4314443"/>
                </a:moveTo>
                <a:lnTo>
                  <a:pt x="4572" y="4314443"/>
                </a:lnTo>
                <a:lnTo>
                  <a:pt x="10667" y="4319015"/>
                </a:lnTo>
                <a:lnTo>
                  <a:pt x="10667" y="4314443"/>
                </a:lnTo>
                <a:close/>
              </a:path>
              <a:path w="4049395" h="4325620">
                <a:moveTo>
                  <a:pt x="4038599" y="4314443"/>
                </a:moveTo>
                <a:lnTo>
                  <a:pt x="10667" y="4314443"/>
                </a:lnTo>
                <a:lnTo>
                  <a:pt x="10667" y="4319015"/>
                </a:lnTo>
                <a:lnTo>
                  <a:pt x="4038599" y="4319015"/>
                </a:lnTo>
                <a:lnTo>
                  <a:pt x="4038599" y="4314443"/>
                </a:lnTo>
                <a:close/>
              </a:path>
              <a:path w="4049395" h="4325620">
                <a:moveTo>
                  <a:pt x="4038599" y="4572"/>
                </a:moveTo>
                <a:lnTo>
                  <a:pt x="4038599" y="4319015"/>
                </a:lnTo>
                <a:lnTo>
                  <a:pt x="4043171" y="4314443"/>
                </a:lnTo>
                <a:lnTo>
                  <a:pt x="4049267" y="4314443"/>
                </a:lnTo>
                <a:lnTo>
                  <a:pt x="4049267" y="9144"/>
                </a:lnTo>
                <a:lnTo>
                  <a:pt x="4043171" y="9144"/>
                </a:lnTo>
                <a:lnTo>
                  <a:pt x="4038599" y="4572"/>
                </a:lnTo>
                <a:close/>
              </a:path>
              <a:path w="4049395" h="4325620">
                <a:moveTo>
                  <a:pt x="4049267" y="4314443"/>
                </a:moveTo>
                <a:lnTo>
                  <a:pt x="4043171" y="4314443"/>
                </a:lnTo>
                <a:lnTo>
                  <a:pt x="4038599" y="4319015"/>
                </a:lnTo>
                <a:lnTo>
                  <a:pt x="4049267" y="4319015"/>
                </a:lnTo>
                <a:lnTo>
                  <a:pt x="4049267" y="4314443"/>
                </a:lnTo>
                <a:close/>
              </a:path>
              <a:path w="4049395" h="4325620">
                <a:moveTo>
                  <a:pt x="10667" y="4572"/>
                </a:moveTo>
                <a:lnTo>
                  <a:pt x="4572" y="9144"/>
                </a:lnTo>
                <a:lnTo>
                  <a:pt x="10667" y="9144"/>
                </a:lnTo>
                <a:lnTo>
                  <a:pt x="10667" y="4572"/>
                </a:lnTo>
                <a:close/>
              </a:path>
              <a:path w="4049395" h="4325620">
                <a:moveTo>
                  <a:pt x="4038599" y="4572"/>
                </a:moveTo>
                <a:lnTo>
                  <a:pt x="10667" y="4572"/>
                </a:lnTo>
                <a:lnTo>
                  <a:pt x="10667" y="9144"/>
                </a:lnTo>
                <a:lnTo>
                  <a:pt x="4038599" y="9144"/>
                </a:lnTo>
                <a:lnTo>
                  <a:pt x="4038599" y="4572"/>
                </a:lnTo>
                <a:close/>
              </a:path>
              <a:path w="4049395" h="4325620">
                <a:moveTo>
                  <a:pt x="4049267" y="4572"/>
                </a:moveTo>
                <a:lnTo>
                  <a:pt x="4038599" y="4572"/>
                </a:lnTo>
                <a:lnTo>
                  <a:pt x="4043171" y="9144"/>
                </a:lnTo>
                <a:lnTo>
                  <a:pt x="4049267" y="9144"/>
                </a:lnTo>
                <a:lnTo>
                  <a:pt x="4049267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61721" y="2783420"/>
            <a:ext cx="3848735" cy="25857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romanUcPeriod"/>
              <a:tabLst>
                <a:tab pos="527685" algn="l"/>
                <a:tab pos="528320" algn="l"/>
              </a:tabLst>
            </a:pPr>
            <a:r>
              <a:rPr sz="2400" spc="-10" dirty="0">
                <a:solidFill>
                  <a:srgbClr val="67AABF"/>
                </a:solidFill>
                <a:latin typeface="Garamond"/>
                <a:cs typeface="Garamond"/>
              </a:rPr>
              <a:t>Kewajiban/ </a:t>
            </a:r>
            <a:r>
              <a:rPr sz="2400" spc="-5" dirty="0">
                <a:solidFill>
                  <a:srgbClr val="67AABF"/>
                </a:solidFill>
                <a:latin typeface="Garamond"/>
                <a:cs typeface="Garamond"/>
              </a:rPr>
              <a:t>Liabilitas</a:t>
            </a:r>
            <a:r>
              <a:rPr sz="2400" spc="-35" dirty="0">
                <a:solidFill>
                  <a:srgbClr val="67AABF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67AABF"/>
                </a:solidFill>
                <a:latin typeface="Garamond"/>
                <a:cs typeface="Garamond"/>
              </a:rPr>
              <a:t>lancar</a:t>
            </a:r>
            <a:endParaRPr sz="2400">
              <a:latin typeface="Garamond"/>
              <a:cs typeface="Garamond"/>
            </a:endParaRPr>
          </a:p>
          <a:p>
            <a:pPr marL="527685" marR="781685" indent="-515620">
              <a:lnSpc>
                <a:spcPct val="100000"/>
              </a:lnSpc>
              <a:spcBef>
                <a:spcPts val="575"/>
              </a:spcBef>
              <a:buAutoNum type="romanUcPeriod"/>
              <a:tabLst>
                <a:tab pos="527685" algn="l"/>
                <a:tab pos="528320" algn="l"/>
              </a:tabLst>
            </a:pPr>
            <a:r>
              <a:rPr sz="2400" spc="-10" dirty="0">
                <a:solidFill>
                  <a:srgbClr val="67AABF"/>
                </a:solidFill>
                <a:latin typeface="Garamond"/>
                <a:cs typeface="Garamond"/>
              </a:rPr>
              <a:t>Kewajiban/</a:t>
            </a:r>
            <a:r>
              <a:rPr sz="2400" spc="-55" dirty="0">
                <a:solidFill>
                  <a:srgbClr val="67AABF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67AABF"/>
                </a:solidFill>
                <a:latin typeface="Garamond"/>
                <a:cs typeface="Garamond"/>
              </a:rPr>
              <a:t>Liabilitas  jangka</a:t>
            </a:r>
            <a:r>
              <a:rPr sz="2400" spc="-10" dirty="0">
                <a:solidFill>
                  <a:srgbClr val="67AABF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67AABF"/>
                </a:solidFill>
                <a:latin typeface="Garamond"/>
                <a:cs typeface="Garamond"/>
              </a:rPr>
              <a:t>panjang</a:t>
            </a:r>
            <a:endParaRPr sz="2400">
              <a:latin typeface="Garamond"/>
              <a:cs typeface="Garamond"/>
            </a:endParaRPr>
          </a:p>
          <a:p>
            <a:pPr marL="527685" indent="-515620">
              <a:lnSpc>
                <a:spcPct val="100000"/>
              </a:lnSpc>
              <a:spcBef>
                <a:spcPts val="575"/>
              </a:spcBef>
              <a:buAutoNum type="romanUcPeriod"/>
              <a:tabLst>
                <a:tab pos="528320" algn="l"/>
              </a:tabLst>
            </a:pPr>
            <a:r>
              <a:rPr sz="2400" spc="-5" dirty="0">
                <a:solidFill>
                  <a:srgbClr val="67AABF"/>
                </a:solidFill>
                <a:latin typeface="Garamond"/>
                <a:cs typeface="Garamond"/>
              </a:rPr>
              <a:t>Ekuitas</a:t>
            </a:r>
            <a:r>
              <a:rPr sz="2400" spc="5" dirty="0">
                <a:solidFill>
                  <a:srgbClr val="67AAB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67AABF"/>
                </a:solidFill>
                <a:latin typeface="Garamond"/>
                <a:cs typeface="Garamond"/>
              </a:rPr>
              <a:t>:</a:t>
            </a:r>
            <a:endParaRPr sz="2400">
              <a:latin typeface="Garamond"/>
              <a:cs typeface="Garamond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lphaL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67AABF"/>
                </a:solidFill>
                <a:latin typeface="Garamond"/>
                <a:cs typeface="Garamond"/>
              </a:rPr>
              <a:t>Modal</a:t>
            </a:r>
            <a:r>
              <a:rPr sz="2400" dirty="0">
                <a:solidFill>
                  <a:srgbClr val="67AABF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67AABF"/>
                </a:solidFill>
                <a:latin typeface="Garamond"/>
                <a:cs typeface="Garamond"/>
              </a:rPr>
              <a:t>Saham</a:t>
            </a:r>
            <a:endParaRPr sz="2400">
              <a:latin typeface="Garamond"/>
              <a:cs typeface="Garamond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lphaL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67AABF"/>
                </a:solidFill>
                <a:latin typeface="Garamond"/>
                <a:cs typeface="Garamond"/>
              </a:rPr>
              <a:t>(Saldo) Laba ditahan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1721" y="6733627"/>
            <a:ext cx="3209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67AABF"/>
                </a:solidFill>
                <a:latin typeface="Garamond"/>
                <a:cs typeface="Garamond"/>
              </a:rPr>
              <a:t>Total </a:t>
            </a:r>
            <a:r>
              <a:rPr sz="2400" spc="-15" dirty="0">
                <a:solidFill>
                  <a:srgbClr val="67AABF"/>
                </a:solidFill>
                <a:latin typeface="Garamond"/>
                <a:cs typeface="Garamond"/>
              </a:rPr>
              <a:t>Kewajiban </a:t>
            </a:r>
            <a:r>
              <a:rPr sz="2400" dirty="0">
                <a:solidFill>
                  <a:srgbClr val="67AABF"/>
                </a:solidFill>
                <a:latin typeface="Garamond"/>
                <a:cs typeface="Garamond"/>
              </a:rPr>
              <a:t>&amp;</a:t>
            </a:r>
            <a:r>
              <a:rPr sz="2400" spc="35" dirty="0">
                <a:solidFill>
                  <a:srgbClr val="67AABF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67AABF"/>
                </a:solidFill>
                <a:latin typeface="Garamond"/>
                <a:cs typeface="Garamond"/>
              </a:rPr>
              <a:t>Ekuitas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66787" y="2810255"/>
            <a:ext cx="7999730" cy="4122420"/>
          </a:xfrm>
          <a:custGeom>
            <a:avLst/>
            <a:gdLst/>
            <a:ahLst/>
            <a:cxnLst/>
            <a:rect l="l" t="t" r="r" b="b"/>
            <a:pathLst>
              <a:path w="7999730" h="4122420">
                <a:moveTo>
                  <a:pt x="7999476" y="0"/>
                </a:moveTo>
                <a:lnTo>
                  <a:pt x="0" y="0"/>
                </a:lnTo>
                <a:lnTo>
                  <a:pt x="0" y="18288"/>
                </a:lnTo>
                <a:lnTo>
                  <a:pt x="3800856" y="18288"/>
                </a:lnTo>
                <a:lnTo>
                  <a:pt x="3800856" y="4122420"/>
                </a:lnTo>
                <a:lnTo>
                  <a:pt x="3819144" y="4122420"/>
                </a:lnTo>
                <a:lnTo>
                  <a:pt x="3819144" y="18288"/>
                </a:lnTo>
                <a:lnTo>
                  <a:pt x="7999476" y="18288"/>
                </a:lnTo>
                <a:lnTo>
                  <a:pt x="7999476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2155" y="851915"/>
            <a:ext cx="4568951" cy="873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61287" y="2127503"/>
            <a:ext cx="8083550" cy="4889500"/>
            <a:chOff x="1161287" y="2127503"/>
            <a:chExt cx="8083550" cy="4889500"/>
          </a:xfrm>
        </p:grpSpPr>
        <p:sp>
          <p:nvSpPr>
            <p:cNvPr id="4" name="object 4"/>
            <p:cNvSpPr/>
            <p:nvPr/>
          </p:nvSpPr>
          <p:spPr>
            <a:xfrm>
              <a:off x="6092951" y="5099303"/>
              <a:ext cx="3130295" cy="1917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5671" y="2139695"/>
              <a:ext cx="8034655" cy="3886200"/>
            </a:xfrm>
            <a:custGeom>
              <a:avLst/>
              <a:gdLst/>
              <a:ahLst/>
              <a:cxnLst/>
              <a:rect l="l" t="t" r="r" b="b"/>
              <a:pathLst>
                <a:path w="8034655" h="3886200">
                  <a:moveTo>
                    <a:pt x="5501639" y="0"/>
                  </a:moveTo>
                  <a:lnTo>
                    <a:pt x="4264151" y="781811"/>
                  </a:lnTo>
                  <a:lnTo>
                    <a:pt x="3616451" y="339851"/>
                  </a:lnTo>
                  <a:lnTo>
                    <a:pt x="3180587" y="1147571"/>
                  </a:lnTo>
                  <a:lnTo>
                    <a:pt x="1674875" y="652271"/>
                  </a:lnTo>
                  <a:lnTo>
                    <a:pt x="1997963" y="1406651"/>
                  </a:lnTo>
                  <a:lnTo>
                    <a:pt x="435863" y="1487423"/>
                  </a:lnTo>
                  <a:lnTo>
                    <a:pt x="1463039" y="2084831"/>
                  </a:lnTo>
                  <a:lnTo>
                    <a:pt x="0" y="2316479"/>
                  </a:lnTo>
                  <a:lnTo>
                    <a:pt x="1237487" y="2766059"/>
                  </a:lnTo>
                  <a:lnTo>
                    <a:pt x="477011" y="3206495"/>
                  </a:lnTo>
                  <a:lnTo>
                    <a:pt x="1786127" y="3281171"/>
                  </a:lnTo>
                  <a:lnTo>
                    <a:pt x="1828799" y="3886199"/>
                  </a:lnTo>
                  <a:lnTo>
                    <a:pt x="2799587" y="3261359"/>
                  </a:lnTo>
                  <a:lnTo>
                    <a:pt x="3235451" y="3546347"/>
                  </a:lnTo>
                  <a:lnTo>
                    <a:pt x="3671315" y="3125723"/>
                  </a:lnTo>
                  <a:lnTo>
                    <a:pt x="4319015" y="3389375"/>
                  </a:lnTo>
                  <a:lnTo>
                    <a:pt x="4530851" y="2866643"/>
                  </a:lnTo>
                  <a:lnTo>
                    <a:pt x="5558027" y="3125723"/>
                  </a:lnTo>
                  <a:lnTo>
                    <a:pt x="5445251" y="2581655"/>
                  </a:lnTo>
                  <a:lnTo>
                    <a:pt x="7022591" y="2811779"/>
                  </a:lnTo>
                  <a:lnTo>
                    <a:pt x="6092951" y="2214371"/>
                  </a:lnTo>
                  <a:lnTo>
                    <a:pt x="6797039" y="2031491"/>
                  </a:lnTo>
                  <a:lnTo>
                    <a:pt x="6318503" y="1691639"/>
                  </a:lnTo>
                  <a:lnTo>
                    <a:pt x="8034527" y="1194815"/>
                  </a:lnTo>
                  <a:lnTo>
                    <a:pt x="6092951" y="1175003"/>
                  </a:lnTo>
                  <a:lnTo>
                    <a:pt x="6697979" y="569975"/>
                  </a:lnTo>
                  <a:lnTo>
                    <a:pt x="5402579" y="1039367"/>
                  </a:lnTo>
                  <a:lnTo>
                    <a:pt x="5501639" y="0"/>
                  </a:lnTo>
                  <a:close/>
                </a:path>
              </a:pathLst>
            </a:custGeom>
            <a:solidFill>
              <a:srgbClr val="A5D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1287" y="2127503"/>
              <a:ext cx="8083550" cy="3924300"/>
            </a:xfrm>
            <a:custGeom>
              <a:avLst/>
              <a:gdLst/>
              <a:ahLst/>
              <a:cxnLst/>
              <a:rect l="l" t="t" r="r" b="b"/>
              <a:pathLst>
                <a:path w="8083550" h="3924300">
                  <a:moveTo>
                    <a:pt x="552784" y="3228289"/>
                  </a:moveTo>
                  <a:lnTo>
                    <a:pt x="513587" y="3251200"/>
                  </a:lnTo>
                  <a:lnTo>
                    <a:pt x="499871" y="3251200"/>
                  </a:lnTo>
                  <a:lnTo>
                    <a:pt x="1789175" y="3327400"/>
                  </a:lnTo>
                  <a:lnTo>
                    <a:pt x="1828799" y="3911600"/>
                  </a:lnTo>
                  <a:lnTo>
                    <a:pt x="1830323" y="3911600"/>
                  </a:lnTo>
                  <a:lnTo>
                    <a:pt x="1834895" y="3924300"/>
                  </a:lnTo>
                  <a:lnTo>
                    <a:pt x="1865375" y="3924300"/>
                  </a:lnTo>
                  <a:lnTo>
                    <a:pt x="1905317" y="3898900"/>
                  </a:lnTo>
                  <a:lnTo>
                    <a:pt x="1857755" y="3898900"/>
                  </a:lnTo>
                  <a:lnTo>
                    <a:pt x="1816607" y="3302000"/>
                  </a:lnTo>
                  <a:lnTo>
                    <a:pt x="1813559" y="3289300"/>
                  </a:lnTo>
                  <a:lnTo>
                    <a:pt x="1812035" y="3289300"/>
                  </a:lnTo>
                  <a:lnTo>
                    <a:pt x="552784" y="3228289"/>
                  </a:lnTo>
                  <a:close/>
                </a:path>
                <a:path w="8083550" h="3924300">
                  <a:moveTo>
                    <a:pt x="2827019" y="3276600"/>
                  </a:moveTo>
                  <a:lnTo>
                    <a:pt x="2820923" y="3276600"/>
                  </a:lnTo>
                  <a:lnTo>
                    <a:pt x="1857755" y="3898900"/>
                  </a:lnTo>
                  <a:lnTo>
                    <a:pt x="1905317" y="3898900"/>
                  </a:lnTo>
                  <a:lnTo>
                    <a:pt x="2823971" y="3314700"/>
                  </a:lnTo>
                  <a:lnTo>
                    <a:pt x="2886040" y="3314700"/>
                  </a:lnTo>
                  <a:lnTo>
                    <a:pt x="2827019" y="3276600"/>
                  </a:lnTo>
                  <a:close/>
                </a:path>
                <a:path w="8083550" h="3924300">
                  <a:moveTo>
                    <a:pt x="1833038" y="3289300"/>
                  </a:moveTo>
                  <a:lnTo>
                    <a:pt x="1825751" y="3289300"/>
                  </a:lnTo>
                  <a:lnTo>
                    <a:pt x="1825751" y="3302000"/>
                  </a:lnTo>
                  <a:lnTo>
                    <a:pt x="1865375" y="3873500"/>
                  </a:lnTo>
                  <a:lnTo>
                    <a:pt x="1885187" y="3860800"/>
                  </a:lnTo>
                  <a:lnTo>
                    <a:pt x="1874519" y="3860800"/>
                  </a:lnTo>
                  <a:lnTo>
                    <a:pt x="1834895" y="3302000"/>
                  </a:lnTo>
                  <a:lnTo>
                    <a:pt x="1833038" y="3289300"/>
                  </a:lnTo>
                  <a:close/>
                </a:path>
                <a:path w="8083550" h="3924300">
                  <a:moveTo>
                    <a:pt x="2830829" y="3251200"/>
                  </a:moveTo>
                  <a:lnTo>
                    <a:pt x="2817113" y="3251200"/>
                  </a:lnTo>
                  <a:lnTo>
                    <a:pt x="2810255" y="3263900"/>
                  </a:lnTo>
                  <a:lnTo>
                    <a:pt x="1874519" y="3860800"/>
                  </a:lnTo>
                  <a:lnTo>
                    <a:pt x="1885187" y="3860800"/>
                  </a:lnTo>
                  <a:lnTo>
                    <a:pt x="2816351" y="3263900"/>
                  </a:lnTo>
                  <a:lnTo>
                    <a:pt x="2837687" y="3263900"/>
                  </a:lnTo>
                  <a:lnTo>
                    <a:pt x="2830829" y="3251200"/>
                  </a:lnTo>
                  <a:close/>
                </a:path>
                <a:path w="8083550" h="3924300">
                  <a:moveTo>
                    <a:pt x="2886040" y="3314700"/>
                  </a:moveTo>
                  <a:lnTo>
                    <a:pt x="2823971" y="3314700"/>
                  </a:lnTo>
                  <a:lnTo>
                    <a:pt x="3247643" y="3581400"/>
                  </a:lnTo>
                  <a:lnTo>
                    <a:pt x="3254954" y="3594100"/>
                  </a:lnTo>
                  <a:lnTo>
                    <a:pt x="3262693" y="3594100"/>
                  </a:lnTo>
                  <a:lnTo>
                    <a:pt x="3270146" y="3581400"/>
                  </a:lnTo>
                  <a:lnTo>
                    <a:pt x="3276599" y="3581400"/>
                  </a:lnTo>
                  <a:lnTo>
                    <a:pt x="3303174" y="3556000"/>
                  </a:lnTo>
                  <a:lnTo>
                    <a:pt x="3259835" y="3556000"/>
                  </a:lnTo>
                  <a:lnTo>
                    <a:pt x="2886040" y="3314700"/>
                  </a:lnTo>
                  <a:close/>
                </a:path>
                <a:path w="8083550" h="3924300">
                  <a:moveTo>
                    <a:pt x="3698747" y="3136900"/>
                  </a:moveTo>
                  <a:lnTo>
                    <a:pt x="3692651" y="3136900"/>
                  </a:lnTo>
                  <a:lnTo>
                    <a:pt x="3259835" y="3556000"/>
                  </a:lnTo>
                  <a:lnTo>
                    <a:pt x="3303174" y="3556000"/>
                  </a:lnTo>
                  <a:lnTo>
                    <a:pt x="3701795" y="3175000"/>
                  </a:lnTo>
                  <a:lnTo>
                    <a:pt x="3790405" y="3175000"/>
                  </a:lnTo>
                  <a:lnTo>
                    <a:pt x="3698747" y="3136900"/>
                  </a:lnTo>
                  <a:close/>
                </a:path>
                <a:path w="8083550" h="3924300">
                  <a:moveTo>
                    <a:pt x="2837687" y="3263900"/>
                  </a:moveTo>
                  <a:lnTo>
                    <a:pt x="2831591" y="3263900"/>
                  </a:lnTo>
                  <a:lnTo>
                    <a:pt x="3258311" y="3543300"/>
                  </a:lnTo>
                  <a:lnTo>
                    <a:pt x="3271694" y="3530600"/>
                  </a:lnTo>
                  <a:lnTo>
                    <a:pt x="3256787" y="3530600"/>
                  </a:lnTo>
                  <a:lnTo>
                    <a:pt x="2837687" y="3263900"/>
                  </a:lnTo>
                  <a:close/>
                </a:path>
                <a:path w="8083550" h="3924300">
                  <a:moveTo>
                    <a:pt x="3691127" y="3124200"/>
                  </a:moveTo>
                  <a:lnTo>
                    <a:pt x="3680459" y="3124200"/>
                  </a:lnTo>
                  <a:lnTo>
                    <a:pt x="3256787" y="3530600"/>
                  </a:lnTo>
                  <a:lnTo>
                    <a:pt x="3271694" y="3530600"/>
                  </a:lnTo>
                  <a:lnTo>
                    <a:pt x="3686555" y="3136900"/>
                  </a:lnTo>
                  <a:lnTo>
                    <a:pt x="3691127" y="3124200"/>
                  </a:lnTo>
                  <a:close/>
                </a:path>
                <a:path w="8083550" h="3924300">
                  <a:moveTo>
                    <a:pt x="3790405" y="3175000"/>
                  </a:moveTo>
                  <a:lnTo>
                    <a:pt x="3701795" y="3175000"/>
                  </a:lnTo>
                  <a:lnTo>
                    <a:pt x="4334255" y="3429000"/>
                  </a:lnTo>
                  <a:lnTo>
                    <a:pt x="4363211" y="3429000"/>
                  </a:lnTo>
                  <a:lnTo>
                    <a:pt x="4366259" y="3416300"/>
                  </a:lnTo>
                  <a:lnTo>
                    <a:pt x="4371327" y="3403600"/>
                  </a:lnTo>
                  <a:lnTo>
                    <a:pt x="4340351" y="3403600"/>
                  </a:lnTo>
                  <a:lnTo>
                    <a:pt x="3790405" y="3175000"/>
                  </a:lnTo>
                  <a:close/>
                </a:path>
                <a:path w="8083550" h="3924300">
                  <a:moveTo>
                    <a:pt x="4556759" y="2882900"/>
                  </a:moveTo>
                  <a:lnTo>
                    <a:pt x="4550663" y="2882900"/>
                  </a:lnTo>
                  <a:lnTo>
                    <a:pt x="4340351" y="3403600"/>
                  </a:lnTo>
                  <a:lnTo>
                    <a:pt x="4371327" y="3403600"/>
                  </a:lnTo>
                  <a:lnTo>
                    <a:pt x="4568951" y="2908300"/>
                  </a:lnTo>
                  <a:lnTo>
                    <a:pt x="4658715" y="2908300"/>
                  </a:lnTo>
                  <a:lnTo>
                    <a:pt x="4556759" y="2882900"/>
                  </a:lnTo>
                  <a:close/>
                </a:path>
                <a:path w="8083550" h="3924300">
                  <a:moveTo>
                    <a:pt x="3704843" y="3124200"/>
                  </a:moveTo>
                  <a:lnTo>
                    <a:pt x="3697223" y="3124200"/>
                  </a:lnTo>
                  <a:lnTo>
                    <a:pt x="3701795" y="3136900"/>
                  </a:lnTo>
                  <a:lnTo>
                    <a:pt x="4335779" y="3390900"/>
                  </a:lnTo>
                  <a:lnTo>
                    <a:pt x="4340923" y="3378200"/>
                  </a:lnTo>
                  <a:lnTo>
                    <a:pt x="4331207" y="3378200"/>
                  </a:lnTo>
                  <a:lnTo>
                    <a:pt x="3704843" y="3124200"/>
                  </a:lnTo>
                  <a:close/>
                </a:path>
                <a:path w="8083550" h="3924300">
                  <a:moveTo>
                    <a:pt x="4544567" y="2870200"/>
                  </a:moveTo>
                  <a:lnTo>
                    <a:pt x="4532375" y="2870200"/>
                  </a:lnTo>
                  <a:lnTo>
                    <a:pt x="4331207" y="3378200"/>
                  </a:lnTo>
                  <a:lnTo>
                    <a:pt x="4340923" y="3378200"/>
                  </a:lnTo>
                  <a:lnTo>
                    <a:pt x="4541519" y="2882900"/>
                  </a:lnTo>
                  <a:lnTo>
                    <a:pt x="4544567" y="2870200"/>
                  </a:lnTo>
                  <a:close/>
                </a:path>
                <a:path w="8083550" h="3924300">
                  <a:moveTo>
                    <a:pt x="591662" y="3205565"/>
                  </a:moveTo>
                  <a:lnTo>
                    <a:pt x="571902" y="3217115"/>
                  </a:lnTo>
                  <a:lnTo>
                    <a:pt x="1812035" y="3289300"/>
                  </a:lnTo>
                  <a:lnTo>
                    <a:pt x="1828037" y="3289300"/>
                  </a:lnTo>
                  <a:lnTo>
                    <a:pt x="1820751" y="3276600"/>
                  </a:lnTo>
                  <a:lnTo>
                    <a:pt x="1812035" y="3276600"/>
                  </a:lnTo>
                  <a:lnTo>
                    <a:pt x="591662" y="3205565"/>
                  </a:lnTo>
                  <a:close/>
                </a:path>
                <a:path w="8083550" h="3924300">
                  <a:moveTo>
                    <a:pt x="510712" y="3237508"/>
                  </a:moveTo>
                  <a:lnTo>
                    <a:pt x="509015" y="3238500"/>
                  </a:lnTo>
                  <a:lnTo>
                    <a:pt x="485774" y="3238500"/>
                  </a:lnTo>
                  <a:lnTo>
                    <a:pt x="492251" y="3251200"/>
                  </a:lnTo>
                  <a:lnTo>
                    <a:pt x="513587" y="3251200"/>
                  </a:lnTo>
                  <a:lnTo>
                    <a:pt x="510712" y="3237508"/>
                  </a:lnTo>
                  <a:close/>
                </a:path>
                <a:path w="8083550" h="3924300">
                  <a:moveTo>
                    <a:pt x="528497" y="3227113"/>
                  </a:moveTo>
                  <a:lnTo>
                    <a:pt x="510712" y="3237508"/>
                  </a:lnTo>
                  <a:lnTo>
                    <a:pt x="513587" y="3251200"/>
                  </a:lnTo>
                  <a:lnTo>
                    <a:pt x="552784" y="3228289"/>
                  </a:lnTo>
                  <a:lnTo>
                    <a:pt x="528497" y="3227113"/>
                  </a:lnTo>
                  <a:close/>
                </a:path>
                <a:path w="8083550" h="3924300">
                  <a:moveTo>
                    <a:pt x="501395" y="3225800"/>
                  </a:moveTo>
                  <a:lnTo>
                    <a:pt x="478535" y="3225800"/>
                  </a:lnTo>
                  <a:lnTo>
                    <a:pt x="481012" y="3238500"/>
                  </a:lnTo>
                  <a:lnTo>
                    <a:pt x="509015" y="3238500"/>
                  </a:lnTo>
                  <a:lnTo>
                    <a:pt x="506021" y="3226024"/>
                  </a:lnTo>
                  <a:lnTo>
                    <a:pt x="501395" y="3225800"/>
                  </a:lnTo>
                  <a:close/>
                </a:path>
                <a:path w="8083550" h="3924300">
                  <a:moveTo>
                    <a:pt x="508324" y="3226135"/>
                  </a:moveTo>
                  <a:lnTo>
                    <a:pt x="510712" y="3237508"/>
                  </a:lnTo>
                  <a:lnTo>
                    <a:pt x="528497" y="3227113"/>
                  </a:lnTo>
                  <a:lnTo>
                    <a:pt x="508324" y="3226135"/>
                  </a:lnTo>
                  <a:close/>
                </a:path>
                <a:path w="8083550" h="3924300">
                  <a:moveTo>
                    <a:pt x="547984" y="3215723"/>
                  </a:moveTo>
                  <a:lnTo>
                    <a:pt x="528497" y="3227113"/>
                  </a:lnTo>
                  <a:lnTo>
                    <a:pt x="552784" y="3228289"/>
                  </a:lnTo>
                  <a:lnTo>
                    <a:pt x="571902" y="3217115"/>
                  </a:lnTo>
                  <a:lnTo>
                    <a:pt x="547984" y="3215723"/>
                  </a:lnTo>
                  <a:close/>
                </a:path>
                <a:path w="8083550" h="3924300">
                  <a:moveTo>
                    <a:pt x="507848" y="3223867"/>
                  </a:moveTo>
                  <a:lnTo>
                    <a:pt x="505785" y="3225038"/>
                  </a:lnTo>
                  <a:lnTo>
                    <a:pt x="506021" y="3226024"/>
                  </a:lnTo>
                  <a:lnTo>
                    <a:pt x="508324" y="3226135"/>
                  </a:lnTo>
                  <a:lnTo>
                    <a:pt x="507848" y="3223867"/>
                  </a:lnTo>
                  <a:close/>
                </a:path>
                <a:path w="8083550" h="3924300">
                  <a:moveTo>
                    <a:pt x="502919" y="3213100"/>
                  </a:moveTo>
                  <a:lnTo>
                    <a:pt x="479297" y="3213100"/>
                  </a:lnTo>
                  <a:lnTo>
                    <a:pt x="477631" y="3225800"/>
                  </a:lnTo>
                  <a:lnTo>
                    <a:pt x="504443" y="3225800"/>
                  </a:lnTo>
                  <a:lnTo>
                    <a:pt x="505785" y="3225038"/>
                  </a:lnTo>
                  <a:lnTo>
                    <a:pt x="502919" y="3213100"/>
                  </a:lnTo>
                  <a:close/>
                </a:path>
                <a:path w="8083550" h="3924300">
                  <a:moveTo>
                    <a:pt x="505619" y="3213257"/>
                  </a:moveTo>
                  <a:lnTo>
                    <a:pt x="507848" y="3223867"/>
                  </a:lnTo>
                  <a:lnTo>
                    <a:pt x="524589" y="3214361"/>
                  </a:lnTo>
                  <a:lnTo>
                    <a:pt x="505619" y="3213257"/>
                  </a:lnTo>
                  <a:close/>
                </a:path>
                <a:path w="8083550" h="3924300">
                  <a:moveTo>
                    <a:pt x="567744" y="3204173"/>
                  </a:moveTo>
                  <a:lnTo>
                    <a:pt x="547984" y="3215723"/>
                  </a:lnTo>
                  <a:lnTo>
                    <a:pt x="571902" y="3217115"/>
                  </a:lnTo>
                  <a:lnTo>
                    <a:pt x="591662" y="3205565"/>
                  </a:lnTo>
                  <a:lnTo>
                    <a:pt x="567744" y="3204173"/>
                  </a:lnTo>
                  <a:close/>
                </a:path>
                <a:path w="8083550" h="3924300">
                  <a:moveTo>
                    <a:pt x="544876" y="3202842"/>
                  </a:moveTo>
                  <a:lnTo>
                    <a:pt x="524589" y="3214361"/>
                  </a:lnTo>
                  <a:lnTo>
                    <a:pt x="547984" y="3215723"/>
                  </a:lnTo>
                  <a:lnTo>
                    <a:pt x="567744" y="3204173"/>
                  </a:lnTo>
                  <a:lnTo>
                    <a:pt x="544876" y="3202842"/>
                  </a:lnTo>
                  <a:close/>
                </a:path>
                <a:path w="8083550" h="3924300">
                  <a:moveTo>
                    <a:pt x="502919" y="3200400"/>
                  </a:moveTo>
                  <a:lnTo>
                    <a:pt x="505619" y="3213257"/>
                  </a:lnTo>
                  <a:lnTo>
                    <a:pt x="524589" y="3214361"/>
                  </a:lnTo>
                  <a:lnTo>
                    <a:pt x="544876" y="3202842"/>
                  </a:lnTo>
                  <a:lnTo>
                    <a:pt x="502919" y="3200400"/>
                  </a:lnTo>
                  <a:close/>
                </a:path>
                <a:path w="8083550" h="3924300">
                  <a:moveTo>
                    <a:pt x="28612" y="2349077"/>
                  </a:moveTo>
                  <a:lnTo>
                    <a:pt x="25907" y="2349500"/>
                  </a:lnTo>
                  <a:lnTo>
                    <a:pt x="8143" y="2349500"/>
                  </a:lnTo>
                  <a:lnTo>
                    <a:pt x="15240" y="2362200"/>
                  </a:lnTo>
                  <a:lnTo>
                    <a:pt x="1205483" y="2794000"/>
                  </a:lnTo>
                  <a:lnTo>
                    <a:pt x="489203" y="3200400"/>
                  </a:lnTo>
                  <a:lnTo>
                    <a:pt x="483250" y="3213100"/>
                  </a:lnTo>
                  <a:lnTo>
                    <a:pt x="502919" y="3213100"/>
                  </a:lnTo>
                  <a:lnTo>
                    <a:pt x="505619" y="3213257"/>
                  </a:lnTo>
                  <a:lnTo>
                    <a:pt x="502919" y="3200400"/>
                  </a:lnTo>
                  <a:lnTo>
                    <a:pt x="549177" y="3200400"/>
                  </a:lnTo>
                  <a:lnTo>
                    <a:pt x="1264919" y="2794000"/>
                  </a:lnTo>
                  <a:lnTo>
                    <a:pt x="1266443" y="2794000"/>
                  </a:lnTo>
                  <a:lnTo>
                    <a:pt x="1267967" y="2781300"/>
                  </a:lnTo>
                  <a:lnTo>
                    <a:pt x="1263395" y="2781300"/>
                  </a:lnTo>
                  <a:lnTo>
                    <a:pt x="96621" y="2362200"/>
                  </a:lnTo>
                  <a:lnTo>
                    <a:pt x="27431" y="2362200"/>
                  </a:lnTo>
                  <a:lnTo>
                    <a:pt x="28612" y="2349077"/>
                  </a:lnTo>
                  <a:close/>
                </a:path>
                <a:path w="8083550" h="3924300">
                  <a:moveTo>
                    <a:pt x="1280040" y="2794000"/>
                  </a:moveTo>
                  <a:lnTo>
                    <a:pt x="1269491" y="2794000"/>
                  </a:lnTo>
                  <a:lnTo>
                    <a:pt x="567744" y="3204173"/>
                  </a:lnTo>
                  <a:lnTo>
                    <a:pt x="591662" y="3205565"/>
                  </a:lnTo>
                  <a:lnTo>
                    <a:pt x="1274063" y="2806700"/>
                  </a:lnTo>
                  <a:lnTo>
                    <a:pt x="1280040" y="2794000"/>
                  </a:lnTo>
                  <a:close/>
                </a:path>
                <a:path w="8083550" h="3924300">
                  <a:moveTo>
                    <a:pt x="549177" y="3200400"/>
                  </a:moveTo>
                  <a:lnTo>
                    <a:pt x="502919" y="3200400"/>
                  </a:lnTo>
                  <a:lnTo>
                    <a:pt x="544876" y="3202842"/>
                  </a:lnTo>
                  <a:lnTo>
                    <a:pt x="549177" y="3200400"/>
                  </a:lnTo>
                  <a:close/>
                </a:path>
                <a:path w="8083550" h="3924300">
                  <a:moveTo>
                    <a:pt x="4658715" y="2908300"/>
                  </a:moveTo>
                  <a:lnTo>
                    <a:pt x="4568951" y="2908300"/>
                  </a:lnTo>
                  <a:lnTo>
                    <a:pt x="5576315" y="3162300"/>
                  </a:lnTo>
                  <a:lnTo>
                    <a:pt x="5585459" y="3175000"/>
                  </a:lnTo>
                  <a:lnTo>
                    <a:pt x="5593079" y="3162300"/>
                  </a:lnTo>
                  <a:lnTo>
                    <a:pt x="5605271" y="3149600"/>
                  </a:lnTo>
                  <a:lnTo>
                    <a:pt x="5608319" y="3149600"/>
                  </a:lnTo>
                  <a:lnTo>
                    <a:pt x="5606795" y="3136900"/>
                  </a:lnTo>
                  <a:lnTo>
                    <a:pt x="5576315" y="3136900"/>
                  </a:lnTo>
                  <a:lnTo>
                    <a:pt x="4658715" y="2908300"/>
                  </a:lnTo>
                  <a:close/>
                </a:path>
                <a:path w="8083550" h="3924300">
                  <a:moveTo>
                    <a:pt x="5471159" y="2590800"/>
                  </a:moveTo>
                  <a:lnTo>
                    <a:pt x="5468111" y="2590800"/>
                  </a:lnTo>
                  <a:lnTo>
                    <a:pt x="5465063" y="2603500"/>
                  </a:lnTo>
                  <a:lnTo>
                    <a:pt x="5576315" y="3136900"/>
                  </a:lnTo>
                  <a:lnTo>
                    <a:pt x="5606795" y="3136900"/>
                  </a:lnTo>
                  <a:lnTo>
                    <a:pt x="5500115" y="2628900"/>
                  </a:lnTo>
                  <a:lnTo>
                    <a:pt x="5719972" y="2628900"/>
                  </a:lnTo>
                  <a:lnTo>
                    <a:pt x="5471159" y="2590800"/>
                  </a:lnTo>
                  <a:close/>
                </a:path>
                <a:path w="8083550" h="3924300">
                  <a:moveTo>
                    <a:pt x="4561331" y="2857500"/>
                  </a:moveTo>
                  <a:lnTo>
                    <a:pt x="4552306" y="2857500"/>
                  </a:lnTo>
                  <a:lnTo>
                    <a:pt x="4543996" y="2870200"/>
                  </a:lnTo>
                  <a:lnTo>
                    <a:pt x="4552187" y="2870200"/>
                  </a:lnTo>
                  <a:lnTo>
                    <a:pt x="5564123" y="3124200"/>
                  </a:lnTo>
                  <a:lnTo>
                    <a:pt x="5561484" y="3111500"/>
                  </a:lnTo>
                  <a:lnTo>
                    <a:pt x="5551931" y="3111500"/>
                  </a:lnTo>
                  <a:lnTo>
                    <a:pt x="4561331" y="2857500"/>
                  </a:lnTo>
                  <a:close/>
                </a:path>
                <a:path w="8083550" h="3924300">
                  <a:moveTo>
                    <a:pt x="5474207" y="2578100"/>
                  </a:moveTo>
                  <a:lnTo>
                    <a:pt x="5457443" y="2578100"/>
                  </a:lnTo>
                  <a:lnTo>
                    <a:pt x="5446775" y="2590800"/>
                  </a:lnTo>
                  <a:lnTo>
                    <a:pt x="5445251" y="2603500"/>
                  </a:lnTo>
                  <a:lnTo>
                    <a:pt x="5446775" y="2603500"/>
                  </a:lnTo>
                  <a:lnTo>
                    <a:pt x="5551931" y="3111500"/>
                  </a:lnTo>
                  <a:lnTo>
                    <a:pt x="5561484" y="3111500"/>
                  </a:lnTo>
                  <a:lnTo>
                    <a:pt x="5455919" y="2603500"/>
                  </a:lnTo>
                  <a:lnTo>
                    <a:pt x="5455919" y="2590800"/>
                  </a:lnTo>
                  <a:lnTo>
                    <a:pt x="5561753" y="2590800"/>
                  </a:lnTo>
                  <a:lnTo>
                    <a:pt x="5474207" y="2578100"/>
                  </a:lnTo>
                  <a:close/>
                </a:path>
                <a:path w="8083550" h="3924300">
                  <a:moveTo>
                    <a:pt x="7030594" y="2855749"/>
                  </a:moveTo>
                  <a:lnTo>
                    <a:pt x="7033259" y="2857500"/>
                  </a:lnTo>
                  <a:lnTo>
                    <a:pt x="7033686" y="2856207"/>
                  </a:lnTo>
                  <a:lnTo>
                    <a:pt x="7030594" y="2855749"/>
                  </a:lnTo>
                  <a:close/>
                </a:path>
                <a:path w="8083550" h="3924300">
                  <a:moveTo>
                    <a:pt x="7037783" y="2843790"/>
                  </a:moveTo>
                  <a:lnTo>
                    <a:pt x="7033686" y="2856207"/>
                  </a:lnTo>
                  <a:lnTo>
                    <a:pt x="7042403" y="2857500"/>
                  </a:lnTo>
                  <a:lnTo>
                    <a:pt x="7058786" y="2857500"/>
                  </a:lnTo>
                  <a:lnTo>
                    <a:pt x="7064692" y="2844800"/>
                  </a:lnTo>
                  <a:lnTo>
                    <a:pt x="7039355" y="2844800"/>
                  </a:lnTo>
                  <a:lnTo>
                    <a:pt x="7037783" y="2843790"/>
                  </a:lnTo>
                  <a:close/>
                </a:path>
                <a:path w="8083550" h="3924300">
                  <a:moveTo>
                    <a:pt x="6978661" y="2821639"/>
                  </a:moveTo>
                  <a:lnTo>
                    <a:pt x="7030594" y="2855749"/>
                  </a:lnTo>
                  <a:lnTo>
                    <a:pt x="7033686" y="2856207"/>
                  </a:lnTo>
                  <a:lnTo>
                    <a:pt x="7037783" y="2843790"/>
                  </a:lnTo>
                  <a:lnTo>
                    <a:pt x="7010995" y="2826590"/>
                  </a:lnTo>
                  <a:lnTo>
                    <a:pt x="6978661" y="2821639"/>
                  </a:lnTo>
                  <a:close/>
                </a:path>
                <a:path w="8083550" h="3924300">
                  <a:moveTo>
                    <a:pt x="5719972" y="2628900"/>
                  </a:moveTo>
                  <a:lnTo>
                    <a:pt x="5500115" y="2628900"/>
                  </a:lnTo>
                  <a:lnTo>
                    <a:pt x="7030594" y="2855749"/>
                  </a:lnTo>
                  <a:lnTo>
                    <a:pt x="6978661" y="2821639"/>
                  </a:lnTo>
                  <a:lnTo>
                    <a:pt x="5719972" y="2628900"/>
                  </a:lnTo>
                  <a:close/>
                </a:path>
                <a:path w="8083550" h="3924300">
                  <a:moveTo>
                    <a:pt x="7044087" y="2831657"/>
                  </a:moveTo>
                  <a:lnTo>
                    <a:pt x="7039355" y="2844800"/>
                  </a:lnTo>
                  <a:lnTo>
                    <a:pt x="7068311" y="2844800"/>
                  </a:lnTo>
                  <a:lnTo>
                    <a:pt x="7070097" y="2832100"/>
                  </a:lnTo>
                  <a:lnTo>
                    <a:pt x="7046975" y="2832100"/>
                  </a:lnTo>
                  <a:lnTo>
                    <a:pt x="7044087" y="2831657"/>
                  </a:lnTo>
                  <a:close/>
                </a:path>
                <a:path w="8083550" h="3924300">
                  <a:moveTo>
                    <a:pt x="7010995" y="2826590"/>
                  </a:moveTo>
                  <a:lnTo>
                    <a:pt x="7037783" y="2843790"/>
                  </a:lnTo>
                  <a:lnTo>
                    <a:pt x="7041898" y="2831322"/>
                  </a:lnTo>
                  <a:lnTo>
                    <a:pt x="7010995" y="2826590"/>
                  </a:lnTo>
                  <a:close/>
                </a:path>
                <a:path w="8083550" h="3924300">
                  <a:moveTo>
                    <a:pt x="7042973" y="2831487"/>
                  </a:moveTo>
                  <a:lnTo>
                    <a:pt x="7043927" y="2832100"/>
                  </a:lnTo>
                  <a:lnTo>
                    <a:pt x="7044087" y="2831657"/>
                  </a:lnTo>
                  <a:lnTo>
                    <a:pt x="7042973" y="2831487"/>
                  </a:lnTo>
                  <a:close/>
                </a:path>
                <a:path w="8083550" h="3924300">
                  <a:moveTo>
                    <a:pt x="7972785" y="1231336"/>
                  </a:moveTo>
                  <a:lnTo>
                    <a:pt x="6341363" y="1701800"/>
                  </a:lnTo>
                  <a:lnTo>
                    <a:pt x="6338315" y="1701800"/>
                  </a:lnTo>
                  <a:lnTo>
                    <a:pt x="6338315" y="1714500"/>
                  </a:lnTo>
                  <a:lnTo>
                    <a:pt x="6339839" y="1714500"/>
                  </a:lnTo>
                  <a:lnTo>
                    <a:pt x="6809231" y="2044700"/>
                  </a:lnTo>
                  <a:lnTo>
                    <a:pt x="6115811" y="2222500"/>
                  </a:lnTo>
                  <a:lnTo>
                    <a:pt x="6112763" y="2235200"/>
                  </a:lnTo>
                  <a:lnTo>
                    <a:pt x="6114287" y="2235200"/>
                  </a:lnTo>
                  <a:lnTo>
                    <a:pt x="6991042" y="2798143"/>
                  </a:lnTo>
                  <a:lnTo>
                    <a:pt x="7050023" y="2806700"/>
                  </a:lnTo>
                  <a:lnTo>
                    <a:pt x="7045954" y="2819030"/>
                  </a:lnTo>
                  <a:lnTo>
                    <a:pt x="7048499" y="2819400"/>
                  </a:lnTo>
                  <a:lnTo>
                    <a:pt x="7044087" y="2831657"/>
                  </a:lnTo>
                  <a:lnTo>
                    <a:pt x="7046975" y="2832100"/>
                  </a:lnTo>
                  <a:lnTo>
                    <a:pt x="7070097" y="2832100"/>
                  </a:lnTo>
                  <a:lnTo>
                    <a:pt x="7068883" y="2819400"/>
                  </a:lnTo>
                  <a:lnTo>
                    <a:pt x="7065097" y="2819400"/>
                  </a:lnTo>
                  <a:lnTo>
                    <a:pt x="7059167" y="2806700"/>
                  </a:lnTo>
                  <a:lnTo>
                    <a:pt x="6176771" y="2247900"/>
                  </a:lnTo>
                  <a:lnTo>
                    <a:pt x="6827519" y="2070100"/>
                  </a:lnTo>
                  <a:lnTo>
                    <a:pt x="6842759" y="2070100"/>
                  </a:lnTo>
                  <a:lnTo>
                    <a:pt x="6844283" y="2057400"/>
                  </a:lnTo>
                  <a:lnTo>
                    <a:pt x="6844569" y="2044700"/>
                  </a:lnTo>
                  <a:lnTo>
                    <a:pt x="6843140" y="2044700"/>
                  </a:lnTo>
                  <a:lnTo>
                    <a:pt x="6839997" y="2032000"/>
                  </a:lnTo>
                  <a:lnTo>
                    <a:pt x="6835139" y="2032000"/>
                  </a:lnTo>
                  <a:lnTo>
                    <a:pt x="6397751" y="1714500"/>
                  </a:lnTo>
                  <a:lnTo>
                    <a:pt x="8066531" y="1231900"/>
                  </a:lnTo>
                  <a:lnTo>
                    <a:pt x="8058911" y="1231900"/>
                  </a:lnTo>
                  <a:lnTo>
                    <a:pt x="7972785" y="1231336"/>
                  </a:lnTo>
                  <a:close/>
                </a:path>
                <a:path w="8083550" h="3924300">
                  <a:moveTo>
                    <a:pt x="7042041" y="2830888"/>
                  </a:moveTo>
                  <a:lnTo>
                    <a:pt x="7041898" y="2831322"/>
                  </a:lnTo>
                  <a:lnTo>
                    <a:pt x="7042973" y="2831487"/>
                  </a:lnTo>
                  <a:lnTo>
                    <a:pt x="7042041" y="2830888"/>
                  </a:lnTo>
                  <a:close/>
                </a:path>
                <a:path w="8083550" h="3924300">
                  <a:moveTo>
                    <a:pt x="7017040" y="2814836"/>
                  </a:moveTo>
                  <a:lnTo>
                    <a:pt x="7042041" y="2830888"/>
                  </a:lnTo>
                  <a:lnTo>
                    <a:pt x="7045954" y="2819030"/>
                  </a:lnTo>
                  <a:lnTo>
                    <a:pt x="7017040" y="2814836"/>
                  </a:lnTo>
                  <a:close/>
                </a:path>
                <a:path w="8083550" h="3924300">
                  <a:moveTo>
                    <a:pt x="6954488" y="2805762"/>
                  </a:moveTo>
                  <a:lnTo>
                    <a:pt x="6978661" y="2821639"/>
                  </a:lnTo>
                  <a:lnTo>
                    <a:pt x="7010995" y="2826590"/>
                  </a:lnTo>
                  <a:lnTo>
                    <a:pt x="6985581" y="2810272"/>
                  </a:lnTo>
                  <a:lnTo>
                    <a:pt x="6954488" y="2805762"/>
                  </a:lnTo>
                  <a:close/>
                </a:path>
                <a:path w="8083550" h="3924300">
                  <a:moveTo>
                    <a:pt x="6991042" y="2798143"/>
                  </a:moveTo>
                  <a:lnTo>
                    <a:pt x="7017040" y="2814836"/>
                  </a:lnTo>
                  <a:lnTo>
                    <a:pt x="7045954" y="2819030"/>
                  </a:lnTo>
                  <a:lnTo>
                    <a:pt x="7050023" y="2806700"/>
                  </a:lnTo>
                  <a:lnTo>
                    <a:pt x="6991042" y="2798143"/>
                  </a:lnTo>
                  <a:close/>
                </a:path>
                <a:path w="8083550" h="3924300">
                  <a:moveTo>
                    <a:pt x="6959583" y="2793580"/>
                  </a:moveTo>
                  <a:lnTo>
                    <a:pt x="6985581" y="2810272"/>
                  </a:lnTo>
                  <a:lnTo>
                    <a:pt x="7017040" y="2814836"/>
                  </a:lnTo>
                  <a:lnTo>
                    <a:pt x="6991042" y="2798143"/>
                  </a:lnTo>
                  <a:lnTo>
                    <a:pt x="6959583" y="2793580"/>
                  </a:lnTo>
                  <a:close/>
                </a:path>
                <a:path w="8083550" h="3924300">
                  <a:moveTo>
                    <a:pt x="6929239" y="2789178"/>
                  </a:moveTo>
                  <a:lnTo>
                    <a:pt x="6954488" y="2805762"/>
                  </a:lnTo>
                  <a:lnTo>
                    <a:pt x="6985581" y="2810272"/>
                  </a:lnTo>
                  <a:lnTo>
                    <a:pt x="6959583" y="2793580"/>
                  </a:lnTo>
                  <a:lnTo>
                    <a:pt x="6929239" y="2789178"/>
                  </a:lnTo>
                  <a:close/>
                </a:path>
                <a:path w="8083550" h="3924300">
                  <a:moveTo>
                    <a:pt x="5561753" y="2590800"/>
                  </a:moveTo>
                  <a:lnTo>
                    <a:pt x="5472683" y="2590800"/>
                  </a:lnTo>
                  <a:lnTo>
                    <a:pt x="6954488" y="2805762"/>
                  </a:lnTo>
                  <a:lnTo>
                    <a:pt x="6929239" y="2789178"/>
                  </a:lnTo>
                  <a:lnTo>
                    <a:pt x="5561753" y="2590800"/>
                  </a:lnTo>
                  <a:close/>
                </a:path>
                <a:path w="8083550" h="3924300">
                  <a:moveTo>
                    <a:pt x="1286255" y="2768600"/>
                  </a:moveTo>
                  <a:lnTo>
                    <a:pt x="1272539" y="2768600"/>
                  </a:lnTo>
                  <a:lnTo>
                    <a:pt x="1277111" y="2781300"/>
                  </a:lnTo>
                  <a:lnTo>
                    <a:pt x="1277111" y="2794000"/>
                  </a:lnTo>
                  <a:lnTo>
                    <a:pt x="1286279" y="2794000"/>
                  </a:lnTo>
                  <a:lnTo>
                    <a:pt x="1286255" y="2768600"/>
                  </a:lnTo>
                  <a:close/>
                </a:path>
                <a:path w="8083550" h="3924300">
                  <a:moveTo>
                    <a:pt x="6109715" y="2247900"/>
                  </a:moveTo>
                  <a:lnTo>
                    <a:pt x="6105143" y="2247900"/>
                  </a:lnTo>
                  <a:lnTo>
                    <a:pt x="6929239" y="2789178"/>
                  </a:lnTo>
                  <a:lnTo>
                    <a:pt x="6959583" y="2793580"/>
                  </a:lnTo>
                  <a:lnTo>
                    <a:pt x="6109715" y="2247900"/>
                  </a:lnTo>
                  <a:close/>
                </a:path>
                <a:path w="8083550" h="3924300">
                  <a:moveTo>
                    <a:pt x="129289" y="2346301"/>
                  </a:moveTo>
                  <a:lnTo>
                    <a:pt x="102497" y="2350483"/>
                  </a:lnTo>
                  <a:lnTo>
                    <a:pt x="1267967" y="2768600"/>
                  </a:lnTo>
                  <a:lnTo>
                    <a:pt x="1280159" y="2768600"/>
                  </a:lnTo>
                  <a:lnTo>
                    <a:pt x="1271015" y="2755900"/>
                  </a:lnTo>
                  <a:lnTo>
                    <a:pt x="129289" y="2346301"/>
                  </a:lnTo>
                  <a:close/>
                </a:path>
                <a:path w="8083550" h="3924300">
                  <a:moveTo>
                    <a:pt x="50554" y="2345652"/>
                  </a:moveTo>
                  <a:lnTo>
                    <a:pt x="28612" y="2349077"/>
                  </a:lnTo>
                  <a:lnTo>
                    <a:pt x="27431" y="2362200"/>
                  </a:lnTo>
                  <a:lnTo>
                    <a:pt x="75662" y="2354671"/>
                  </a:lnTo>
                  <a:lnTo>
                    <a:pt x="50554" y="2345652"/>
                  </a:lnTo>
                  <a:close/>
                </a:path>
                <a:path w="8083550" h="3924300">
                  <a:moveTo>
                    <a:pt x="75662" y="2354671"/>
                  </a:moveTo>
                  <a:lnTo>
                    <a:pt x="27431" y="2362200"/>
                  </a:lnTo>
                  <a:lnTo>
                    <a:pt x="96621" y="2362200"/>
                  </a:lnTo>
                  <a:lnTo>
                    <a:pt x="75662" y="2354671"/>
                  </a:lnTo>
                  <a:close/>
                </a:path>
                <a:path w="8083550" h="3924300">
                  <a:moveTo>
                    <a:pt x="77367" y="2341467"/>
                  </a:moveTo>
                  <a:lnTo>
                    <a:pt x="50554" y="2345652"/>
                  </a:lnTo>
                  <a:lnTo>
                    <a:pt x="75662" y="2354671"/>
                  </a:lnTo>
                  <a:lnTo>
                    <a:pt x="102497" y="2350483"/>
                  </a:lnTo>
                  <a:lnTo>
                    <a:pt x="77367" y="2341467"/>
                  </a:lnTo>
                  <a:close/>
                </a:path>
                <a:path w="8083550" h="3924300">
                  <a:moveTo>
                    <a:pt x="104159" y="2337285"/>
                  </a:moveTo>
                  <a:lnTo>
                    <a:pt x="77367" y="2341467"/>
                  </a:lnTo>
                  <a:lnTo>
                    <a:pt x="102497" y="2350483"/>
                  </a:lnTo>
                  <a:lnTo>
                    <a:pt x="129289" y="2346301"/>
                  </a:lnTo>
                  <a:lnTo>
                    <a:pt x="104159" y="2337285"/>
                  </a:lnTo>
                  <a:close/>
                </a:path>
                <a:path w="8083550" h="3924300">
                  <a:moveTo>
                    <a:pt x="25907" y="2336800"/>
                  </a:moveTo>
                  <a:lnTo>
                    <a:pt x="238" y="2336800"/>
                  </a:lnTo>
                  <a:lnTo>
                    <a:pt x="3047" y="2349500"/>
                  </a:lnTo>
                  <a:lnTo>
                    <a:pt x="25907" y="2349500"/>
                  </a:lnTo>
                  <a:lnTo>
                    <a:pt x="27272" y="2338125"/>
                  </a:lnTo>
                  <a:lnTo>
                    <a:pt x="27260" y="2337285"/>
                  </a:lnTo>
                  <a:lnTo>
                    <a:pt x="25907" y="2336800"/>
                  </a:lnTo>
                  <a:close/>
                </a:path>
                <a:path w="8083550" h="3924300">
                  <a:moveTo>
                    <a:pt x="29598" y="2338125"/>
                  </a:moveTo>
                  <a:lnTo>
                    <a:pt x="28612" y="2349077"/>
                  </a:lnTo>
                  <a:lnTo>
                    <a:pt x="50554" y="2345652"/>
                  </a:lnTo>
                  <a:lnTo>
                    <a:pt x="29598" y="2338125"/>
                  </a:lnTo>
                  <a:close/>
                </a:path>
                <a:path w="8083550" h="3924300">
                  <a:moveTo>
                    <a:pt x="1498520" y="2120900"/>
                  </a:moveTo>
                  <a:lnTo>
                    <a:pt x="1490471" y="2120900"/>
                  </a:lnTo>
                  <a:lnTo>
                    <a:pt x="104159" y="2337285"/>
                  </a:lnTo>
                  <a:lnTo>
                    <a:pt x="129289" y="2346301"/>
                  </a:lnTo>
                  <a:lnTo>
                    <a:pt x="1491995" y="2133600"/>
                  </a:lnTo>
                  <a:lnTo>
                    <a:pt x="1498520" y="2120900"/>
                  </a:lnTo>
                  <a:close/>
                </a:path>
                <a:path w="8083550" h="3924300">
                  <a:moveTo>
                    <a:pt x="79029" y="2328270"/>
                  </a:moveTo>
                  <a:lnTo>
                    <a:pt x="52237" y="2332452"/>
                  </a:lnTo>
                  <a:lnTo>
                    <a:pt x="77367" y="2341467"/>
                  </a:lnTo>
                  <a:lnTo>
                    <a:pt x="104159" y="2337285"/>
                  </a:lnTo>
                  <a:lnTo>
                    <a:pt x="79029" y="2328270"/>
                  </a:lnTo>
                  <a:close/>
                </a:path>
                <a:path w="8083550" h="3924300">
                  <a:moveTo>
                    <a:pt x="29793" y="2335955"/>
                  </a:moveTo>
                  <a:lnTo>
                    <a:pt x="27490" y="2336315"/>
                  </a:lnTo>
                  <a:lnTo>
                    <a:pt x="27369" y="2337324"/>
                  </a:lnTo>
                  <a:lnTo>
                    <a:pt x="29598" y="2338125"/>
                  </a:lnTo>
                  <a:lnTo>
                    <a:pt x="29793" y="2335955"/>
                  </a:lnTo>
                  <a:close/>
                </a:path>
                <a:path w="8083550" h="3924300">
                  <a:moveTo>
                    <a:pt x="28956" y="2324100"/>
                  </a:moveTo>
                  <a:lnTo>
                    <a:pt x="2238" y="2324100"/>
                  </a:lnTo>
                  <a:lnTo>
                    <a:pt x="0" y="2336800"/>
                  </a:lnTo>
                  <a:lnTo>
                    <a:pt x="24384" y="2336800"/>
                  </a:lnTo>
                  <a:lnTo>
                    <a:pt x="27490" y="2336315"/>
                  </a:lnTo>
                  <a:lnTo>
                    <a:pt x="28956" y="2324100"/>
                  </a:lnTo>
                  <a:close/>
                </a:path>
                <a:path w="8083550" h="3924300">
                  <a:moveTo>
                    <a:pt x="30801" y="2324762"/>
                  </a:moveTo>
                  <a:lnTo>
                    <a:pt x="29793" y="2335955"/>
                  </a:lnTo>
                  <a:lnTo>
                    <a:pt x="52237" y="2332452"/>
                  </a:lnTo>
                  <a:lnTo>
                    <a:pt x="30801" y="2324762"/>
                  </a:lnTo>
                  <a:close/>
                </a:path>
                <a:path w="8083550" h="3924300">
                  <a:moveTo>
                    <a:pt x="32003" y="2311400"/>
                  </a:moveTo>
                  <a:lnTo>
                    <a:pt x="30801" y="2324762"/>
                  </a:lnTo>
                  <a:lnTo>
                    <a:pt x="52237" y="2332452"/>
                  </a:lnTo>
                  <a:lnTo>
                    <a:pt x="79029" y="2328270"/>
                  </a:lnTo>
                  <a:lnTo>
                    <a:pt x="32003" y="2311400"/>
                  </a:lnTo>
                  <a:close/>
                </a:path>
                <a:path w="8083550" h="3924300">
                  <a:moveTo>
                    <a:pt x="521438" y="1533221"/>
                  </a:moveTo>
                  <a:lnTo>
                    <a:pt x="468773" y="1536215"/>
                  </a:lnTo>
                  <a:lnTo>
                    <a:pt x="1417319" y="2095500"/>
                  </a:lnTo>
                  <a:lnTo>
                    <a:pt x="19812" y="2311400"/>
                  </a:lnTo>
                  <a:lnTo>
                    <a:pt x="32003" y="2311400"/>
                  </a:lnTo>
                  <a:lnTo>
                    <a:pt x="79029" y="2328270"/>
                  </a:lnTo>
                  <a:lnTo>
                    <a:pt x="1488947" y="2108200"/>
                  </a:lnTo>
                  <a:lnTo>
                    <a:pt x="1491995" y="2108200"/>
                  </a:lnTo>
                  <a:lnTo>
                    <a:pt x="1491995" y="2095500"/>
                  </a:lnTo>
                  <a:lnTo>
                    <a:pt x="1490471" y="2095500"/>
                  </a:lnTo>
                  <a:lnTo>
                    <a:pt x="521438" y="1533221"/>
                  </a:lnTo>
                  <a:close/>
                </a:path>
                <a:path w="8083550" h="3924300">
                  <a:moveTo>
                    <a:pt x="32003" y="2311400"/>
                  </a:moveTo>
                  <a:lnTo>
                    <a:pt x="12430" y="2311400"/>
                  </a:lnTo>
                  <a:lnTo>
                    <a:pt x="6476" y="2324100"/>
                  </a:lnTo>
                  <a:lnTo>
                    <a:pt x="28956" y="2324100"/>
                  </a:lnTo>
                  <a:lnTo>
                    <a:pt x="30801" y="2324762"/>
                  </a:lnTo>
                  <a:lnTo>
                    <a:pt x="32003" y="2311400"/>
                  </a:lnTo>
                  <a:close/>
                </a:path>
                <a:path w="8083550" h="3924300">
                  <a:moveTo>
                    <a:pt x="6102095" y="2235200"/>
                  </a:moveTo>
                  <a:lnTo>
                    <a:pt x="6094213" y="2235200"/>
                  </a:lnTo>
                  <a:lnTo>
                    <a:pt x="6095809" y="2247900"/>
                  </a:lnTo>
                  <a:lnTo>
                    <a:pt x="6105143" y="2247900"/>
                  </a:lnTo>
                  <a:lnTo>
                    <a:pt x="6102095" y="2235200"/>
                  </a:lnTo>
                  <a:close/>
                </a:path>
                <a:path w="8083550" h="3924300">
                  <a:moveTo>
                    <a:pt x="6103619" y="2222500"/>
                  </a:moveTo>
                  <a:lnTo>
                    <a:pt x="6096452" y="2222500"/>
                  </a:lnTo>
                  <a:lnTo>
                    <a:pt x="6094475" y="2235200"/>
                  </a:lnTo>
                  <a:lnTo>
                    <a:pt x="6103619" y="2235200"/>
                  </a:lnTo>
                  <a:lnTo>
                    <a:pt x="6103619" y="2222500"/>
                  </a:lnTo>
                  <a:close/>
                </a:path>
                <a:path w="8083550" h="3924300">
                  <a:moveTo>
                    <a:pt x="6329171" y="1714500"/>
                  </a:moveTo>
                  <a:lnTo>
                    <a:pt x="6320408" y="1714500"/>
                  </a:lnTo>
                  <a:lnTo>
                    <a:pt x="6324075" y="1727200"/>
                  </a:lnTo>
                  <a:lnTo>
                    <a:pt x="6329171" y="1727200"/>
                  </a:lnTo>
                  <a:lnTo>
                    <a:pt x="6765035" y="2044700"/>
                  </a:lnTo>
                  <a:lnTo>
                    <a:pt x="6111239" y="2209800"/>
                  </a:lnTo>
                  <a:lnTo>
                    <a:pt x="6104977" y="2209800"/>
                  </a:lnTo>
                  <a:lnTo>
                    <a:pt x="6100000" y="2222500"/>
                  </a:lnTo>
                  <a:lnTo>
                    <a:pt x="6114287" y="2222500"/>
                  </a:lnTo>
                  <a:lnTo>
                    <a:pt x="6787895" y="2044700"/>
                  </a:lnTo>
                  <a:lnTo>
                    <a:pt x="6333743" y="1727200"/>
                  </a:lnTo>
                  <a:lnTo>
                    <a:pt x="6329171" y="1714500"/>
                  </a:lnTo>
                  <a:close/>
                </a:path>
                <a:path w="8083550" h="3924300">
                  <a:moveTo>
                    <a:pt x="1511831" y="2095500"/>
                  </a:moveTo>
                  <a:lnTo>
                    <a:pt x="1502663" y="2095500"/>
                  </a:lnTo>
                  <a:lnTo>
                    <a:pt x="1501139" y="2108200"/>
                  </a:lnTo>
                  <a:lnTo>
                    <a:pt x="1496567" y="2120900"/>
                  </a:lnTo>
                  <a:lnTo>
                    <a:pt x="1508712" y="2120900"/>
                  </a:lnTo>
                  <a:lnTo>
                    <a:pt x="1511807" y="2108200"/>
                  </a:lnTo>
                  <a:lnTo>
                    <a:pt x="1511831" y="2095500"/>
                  </a:lnTo>
                  <a:close/>
                </a:path>
                <a:path w="8083550" h="3924300">
                  <a:moveTo>
                    <a:pt x="550981" y="1531541"/>
                  </a:moveTo>
                  <a:lnTo>
                    <a:pt x="525602" y="1532984"/>
                  </a:lnTo>
                  <a:lnTo>
                    <a:pt x="1495043" y="2095500"/>
                  </a:lnTo>
                  <a:lnTo>
                    <a:pt x="1509712" y="2095500"/>
                  </a:lnTo>
                  <a:lnTo>
                    <a:pt x="1505592" y="2082800"/>
                  </a:lnTo>
                  <a:lnTo>
                    <a:pt x="1499615" y="2082800"/>
                  </a:lnTo>
                  <a:lnTo>
                    <a:pt x="550981" y="1531541"/>
                  </a:lnTo>
                  <a:close/>
                </a:path>
                <a:path w="8083550" h="3924300">
                  <a:moveTo>
                    <a:pt x="6329171" y="1701800"/>
                  </a:moveTo>
                  <a:lnTo>
                    <a:pt x="6318503" y="1701800"/>
                  </a:lnTo>
                  <a:lnTo>
                    <a:pt x="6318456" y="1714500"/>
                  </a:lnTo>
                  <a:lnTo>
                    <a:pt x="6327647" y="1714500"/>
                  </a:lnTo>
                  <a:lnTo>
                    <a:pt x="6329171" y="1701800"/>
                  </a:lnTo>
                  <a:close/>
                </a:path>
                <a:path w="8083550" h="3924300">
                  <a:moveTo>
                    <a:pt x="7923762" y="1231015"/>
                  </a:moveTo>
                  <a:lnTo>
                    <a:pt x="6335267" y="1689100"/>
                  </a:lnTo>
                  <a:lnTo>
                    <a:pt x="6327647" y="1689100"/>
                  </a:lnTo>
                  <a:lnTo>
                    <a:pt x="6320027" y="1701800"/>
                  </a:lnTo>
                  <a:lnTo>
                    <a:pt x="6338315" y="1701800"/>
                  </a:lnTo>
                  <a:lnTo>
                    <a:pt x="7929900" y="1231056"/>
                  </a:lnTo>
                  <a:lnTo>
                    <a:pt x="7923762" y="1231015"/>
                  </a:lnTo>
                  <a:close/>
                </a:path>
                <a:path w="8083550" h="3924300">
                  <a:moveTo>
                    <a:pt x="461406" y="1531871"/>
                  </a:moveTo>
                  <a:lnTo>
                    <a:pt x="460247" y="1536700"/>
                  </a:lnTo>
                  <a:lnTo>
                    <a:pt x="468773" y="1536215"/>
                  </a:lnTo>
                  <a:lnTo>
                    <a:pt x="461406" y="1531871"/>
                  </a:lnTo>
                  <a:close/>
                </a:path>
                <a:path w="8083550" h="3924300">
                  <a:moveTo>
                    <a:pt x="501500" y="1521652"/>
                  </a:moveTo>
                  <a:lnTo>
                    <a:pt x="463338" y="1523824"/>
                  </a:lnTo>
                  <a:lnTo>
                    <a:pt x="461406" y="1531871"/>
                  </a:lnTo>
                  <a:lnTo>
                    <a:pt x="468773" y="1536215"/>
                  </a:lnTo>
                  <a:lnTo>
                    <a:pt x="521438" y="1533221"/>
                  </a:lnTo>
                  <a:lnTo>
                    <a:pt x="501500" y="1521652"/>
                  </a:lnTo>
                  <a:close/>
                </a:path>
                <a:path w="8083550" h="3924300">
                  <a:moveTo>
                    <a:pt x="505664" y="1521415"/>
                  </a:moveTo>
                  <a:lnTo>
                    <a:pt x="501500" y="1521652"/>
                  </a:lnTo>
                  <a:lnTo>
                    <a:pt x="521438" y="1533221"/>
                  </a:lnTo>
                  <a:lnTo>
                    <a:pt x="525602" y="1532984"/>
                  </a:lnTo>
                  <a:lnTo>
                    <a:pt x="505664" y="1521415"/>
                  </a:lnTo>
                  <a:close/>
                </a:path>
                <a:path w="8083550" h="3924300">
                  <a:moveTo>
                    <a:pt x="531068" y="1519969"/>
                  </a:moveTo>
                  <a:lnTo>
                    <a:pt x="505664" y="1521415"/>
                  </a:lnTo>
                  <a:lnTo>
                    <a:pt x="525602" y="1532984"/>
                  </a:lnTo>
                  <a:lnTo>
                    <a:pt x="550981" y="1531541"/>
                  </a:lnTo>
                  <a:lnTo>
                    <a:pt x="531068" y="1519969"/>
                  </a:lnTo>
                  <a:close/>
                </a:path>
                <a:path w="8083550" h="3924300">
                  <a:moveTo>
                    <a:pt x="463338" y="1523824"/>
                  </a:moveTo>
                  <a:lnTo>
                    <a:pt x="460247" y="1524000"/>
                  </a:lnTo>
                  <a:lnTo>
                    <a:pt x="448055" y="1524000"/>
                  </a:lnTo>
                  <a:lnTo>
                    <a:pt x="461406" y="1531871"/>
                  </a:lnTo>
                  <a:lnTo>
                    <a:pt x="463338" y="1523824"/>
                  </a:lnTo>
                  <a:close/>
                </a:path>
                <a:path w="8083550" h="3924300">
                  <a:moveTo>
                    <a:pt x="2042159" y="1435100"/>
                  </a:moveTo>
                  <a:lnTo>
                    <a:pt x="2022347" y="1435100"/>
                  </a:lnTo>
                  <a:lnTo>
                    <a:pt x="531068" y="1519969"/>
                  </a:lnTo>
                  <a:lnTo>
                    <a:pt x="550981" y="1531541"/>
                  </a:lnTo>
                  <a:lnTo>
                    <a:pt x="2023871" y="1447800"/>
                  </a:lnTo>
                  <a:lnTo>
                    <a:pt x="2039111" y="1447800"/>
                  </a:lnTo>
                  <a:lnTo>
                    <a:pt x="2042159" y="1435100"/>
                  </a:lnTo>
                  <a:close/>
                </a:path>
                <a:path w="8083550" h="3924300">
                  <a:moveTo>
                    <a:pt x="463332" y="1511149"/>
                  </a:moveTo>
                  <a:lnTo>
                    <a:pt x="460247" y="1511300"/>
                  </a:lnTo>
                  <a:lnTo>
                    <a:pt x="437959" y="1511300"/>
                  </a:lnTo>
                  <a:lnTo>
                    <a:pt x="442079" y="1524000"/>
                  </a:lnTo>
                  <a:lnTo>
                    <a:pt x="460247" y="1524000"/>
                  </a:lnTo>
                  <a:lnTo>
                    <a:pt x="463332" y="1511149"/>
                  </a:lnTo>
                  <a:close/>
                </a:path>
                <a:path w="8083550" h="3924300">
                  <a:moveTo>
                    <a:pt x="481843" y="1510246"/>
                  </a:moveTo>
                  <a:lnTo>
                    <a:pt x="466416" y="1510999"/>
                  </a:lnTo>
                  <a:lnTo>
                    <a:pt x="463338" y="1523824"/>
                  </a:lnTo>
                  <a:lnTo>
                    <a:pt x="501500" y="1521652"/>
                  </a:lnTo>
                  <a:lnTo>
                    <a:pt x="481843" y="1510246"/>
                  </a:lnTo>
                  <a:close/>
                </a:path>
                <a:path w="8083550" h="3924300">
                  <a:moveTo>
                    <a:pt x="511820" y="1508784"/>
                  </a:moveTo>
                  <a:lnTo>
                    <a:pt x="486061" y="1510040"/>
                  </a:lnTo>
                  <a:lnTo>
                    <a:pt x="505664" y="1521415"/>
                  </a:lnTo>
                  <a:lnTo>
                    <a:pt x="531068" y="1519969"/>
                  </a:lnTo>
                  <a:lnTo>
                    <a:pt x="511820" y="1508784"/>
                  </a:lnTo>
                  <a:close/>
                </a:path>
                <a:path w="8083550" h="3924300">
                  <a:moveTo>
                    <a:pt x="461771" y="1498600"/>
                  </a:moveTo>
                  <a:lnTo>
                    <a:pt x="435863" y="1498600"/>
                  </a:lnTo>
                  <a:lnTo>
                    <a:pt x="435840" y="1511300"/>
                  </a:lnTo>
                  <a:lnTo>
                    <a:pt x="460247" y="1511300"/>
                  </a:lnTo>
                  <a:lnTo>
                    <a:pt x="461771" y="1498600"/>
                  </a:lnTo>
                  <a:close/>
                </a:path>
                <a:path w="8083550" h="3924300">
                  <a:moveTo>
                    <a:pt x="461771" y="1498600"/>
                  </a:moveTo>
                  <a:lnTo>
                    <a:pt x="460247" y="1511300"/>
                  </a:lnTo>
                  <a:lnTo>
                    <a:pt x="463332" y="1511149"/>
                  </a:lnTo>
                  <a:lnTo>
                    <a:pt x="465785" y="1500928"/>
                  </a:lnTo>
                  <a:lnTo>
                    <a:pt x="461771" y="1498600"/>
                  </a:lnTo>
                  <a:close/>
                </a:path>
                <a:path w="8083550" h="3924300">
                  <a:moveTo>
                    <a:pt x="465785" y="1500928"/>
                  </a:moveTo>
                  <a:lnTo>
                    <a:pt x="463332" y="1511149"/>
                  </a:lnTo>
                  <a:lnTo>
                    <a:pt x="466416" y="1510999"/>
                  </a:lnTo>
                  <a:lnTo>
                    <a:pt x="468460" y="1502481"/>
                  </a:lnTo>
                  <a:lnTo>
                    <a:pt x="465785" y="1500928"/>
                  </a:lnTo>
                  <a:close/>
                </a:path>
                <a:path w="8083550" h="3924300">
                  <a:moveTo>
                    <a:pt x="468460" y="1502481"/>
                  </a:moveTo>
                  <a:lnTo>
                    <a:pt x="466416" y="1510999"/>
                  </a:lnTo>
                  <a:lnTo>
                    <a:pt x="481843" y="1510246"/>
                  </a:lnTo>
                  <a:lnTo>
                    <a:pt x="468460" y="1502481"/>
                  </a:lnTo>
                  <a:close/>
                </a:path>
                <a:path w="8083550" h="3924300">
                  <a:moveTo>
                    <a:pt x="469019" y="1500152"/>
                  </a:moveTo>
                  <a:lnTo>
                    <a:pt x="468460" y="1502481"/>
                  </a:lnTo>
                  <a:lnTo>
                    <a:pt x="481843" y="1510246"/>
                  </a:lnTo>
                  <a:lnTo>
                    <a:pt x="486061" y="1510040"/>
                  </a:lnTo>
                  <a:lnTo>
                    <a:pt x="469019" y="1500152"/>
                  </a:lnTo>
                  <a:close/>
                </a:path>
                <a:path w="8083550" h="3924300">
                  <a:moveTo>
                    <a:pt x="472439" y="1485900"/>
                  </a:moveTo>
                  <a:lnTo>
                    <a:pt x="469019" y="1500152"/>
                  </a:lnTo>
                  <a:lnTo>
                    <a:pt x="486061" y="1510040"/>
                  </a:lnTo>
                  <a:lnTo>
                    <a:pt x="511820" y="1508784"/>
                  </a:lnTo>
                  <a:lnTo>
                    <a:pt x="472439" y="1485900"/>
                  </a:lnTo>
                  <a:close/>
                </a:path>
                <a:path w="8083550" h="3924300">
                  <a:moveTo>
                    <a:pt x="1705355" y="647700"/>
                  </a:moveTo>
                  <a:lnTo>
                    <a:pt x="1686282" y="647700"/>
                  </a:lnTo>
                  <a:lnTo>
                    <a:pt x="1680971" y="660400"/>
                  </a:lnTo>
                  <a:lnTo>
                    <a:pt x="1675256" y="660400"/>
                  </a:lnTo>
                  <a:lnTo>
                    <a:pt x="1674971" y="673100"/>
                  </a:lnTo>
                  <a:lnTo>
                    <a:pt x="1676399" y="685800"/>
                  </a:lnTo>
                  <a:lnTo>
                    <a:pt x="1987295" y="1397000"/>
                  </a:lnTo>
                  <a:lnTo>
                    <a:pt x="458723" y="1485900"/>
                  </a:lnTo>
                  <a:lnTo>
                    <a:pt x="472439" y="1485900"/>
                  </a:lnTo>
                  <a:lnTo>
                    <a:pt x="511820" y="1508784"/>
                  </a:lnTo>
                  <a:lnTo>
                    <a:pt x="2022347" y="1435100"/>
                  </a:lnTo>
                  <a:lnTo>
                    <a:pt x="2023871" y="1435100"/>
                  </a:lnTo>
                  <a:lnTo>
                    <a:pt x="2026919" y="1422400"/>
                  </a:lnTo>
                  <a:lnTo>
                    <a:pt x="1706879" y="673100"/>
                  </a:lnTo>
                  <a:lnTo>
                    <a:pt x="1781634" y="673100"/>
                  </a:lnTo>
                  <a:lnTo>
                    <a:pt x="1705355" y="647700"/>
                  </a:lnTo>
                  <a:close/>
                </a:path>
                <a:path w="8083550" h="3924300">
                  <a:moveTo>
                    <a:pt x="466343" y="1498600"/>
                  </a:moveTo>
                  <a:lnTo>
                    <a:pt x="461771" y="1498600"/>
                  </a:lnTo>
                  <a:lnTo>
                    <a:pt x="465785" y="1500928"/>
                  </a:lnTo>
                  <a:lnTo>
                    <a:pt x="466343" y="1498600"/>
                  </a:lnTo>
                  <a:close/>
                </a:path>
                <a:path w="8083550" h="3924300">
                  <a:moveTo>
                    <a:pt x="472439" y="1485900"/>
                  </a:moveTo>
                  <a:lnTo>
                    <a:pt x="444436" y="1485900"/>
                  </a:lnTo>
                  <a:lnTo>
                    <a:pt x="439221" y="1498600"/>
                  </a:lnTo>
                  <a:lnTo>
                    <a:pt x="466343" y="1498600"/>
                  </a:lnTo>
                  <a:lnTo>
                    <a:pt x="469019" y="1500152"/>
                  </a:lnTo>
                  <a:lnTo>
                    <a:pt x="472439" y="1485900"/>
                  </a:lnTo>
                  <a:close/>
                </a:path>
                <a:path w="8083550" h="3924300">
                  <a:moveTo>
                    <a:pt x="2046731" y="1422400"/>
                  </a:moveTo>
                  <a:lnTo>
                    <a:pt x="2037587" y="1422400"/>
                  </a:lnTo>
                  <a:lnTo>
                    <a:pt x="2034539" y="1435100"/>
                  </a:lnTo>
                  <a:lnTo>
                    <a:pt x="2046731" y="1435100"/>
                  </a:lnTo>
                  <a:lnTo>
                    <a:pt x="2046731" y="1422400"/>
                  </a:lnTo>
                  <a:close/>
                </a:path>
                <a:path w="8083550" h="3924300">
                  <a:moveTo>
                    <a:pt x="1723643" y="698500"/>
                  </a:moveTo>
                  <a:lnTo>
                    <a:pt x="2036063" y="1422400"/>
                  </a:lnTo>
                  <a:lnTo>
                    <a:pt x="2043683" y="1422400"/>
                  </a:lnTo>
                  <a:lnTo>
                    <a:pt x="1741931" y="711200"/>
                  </a:lnTo>
                  <a:lnTo>
                    <a:pt x="1762505" y="711200"/>
                  </a:lnTo>
                  <a:lnTo>
                    <a:pt x="1723643" y="698500"/>
                  </a:lnTo>
                  <a:close/>
                </a:path>
                <a:path w="8083550" h="3924300">
                  <a:moveTo>
                    <a:pt x="7974654" y="1230797"/>
                  </a:moveTo>
                  <a:lnTo>
                    <a:pt x="7972785" y="1231336"/>
                  </a:lnTo>
                  <a:lnTo>
                    <a:pt x="8058911" y="1231900"/>
                  </a:lnTo>
                  <a:lnTo>
                    <a:pt x="7974654" y="1230797"/>
                  </a:lnTo>
                  <a:close/>
                </a:path>
                <a:path w="8083550" h="3924300">
                  <a:moveTo>
                    <a:pt x="8016783" y="1218648"/>
                  </a:moveTo>
                  <a:lnTo>
                    <a:pt x="7974654" y="1230797"/>
                  </a:lnTo>
                  <a:lnTo>
                    <a:pt x="8058911" y="1231900"/>
                  </a:lnTo>
                  <a:lnTo>
                    <a:pt x="8056875" y="1219173"/>
                  </a:lnTo>
                  <a:lnTo>
                    <a:pt x="8016783" y="1218648"/>
                  </a:lnTo>
                  <a:close/>
                </a:path>
                <a:path w="8083550" h="3924300">
                  <a:moveTo>
                    <a:pt x="8083295" y="1206500"/>
                  </a:moveTo>
                  <a:lnTo>
                    <a:pt x="8058911" y="1206500"/>
                  </a:lnTo>
                  <a:lnTo>
                    <a:pt x="8058911" y="1219200"/>
                  </a:lnTo>
                  <a:lnTo>
                    <a:pt x="8057895" y="1219200"/>
                  </a:lnTo>
                  <a:lnTo>
                    <a:pt x="8058911" y="1231900"/>
                  </a:lnTo>
                  <a:lnTo>
                    <a:pt x="8079485" y="1231900"/>
                  </a:lnTo>
                  <a:lnTo>
                    <a:pt x="8082819" y="1219200"/>
                  </a:lnTo>
                  <a:lnTo>
                    <a:pt x="8058911" y="1219200"/>
                  </a:lnTo>
                  <a:lnTo>
                    <a:pt x="8057894" y="1219186"/>
                  </a:lnTo>
                  <a:lnTo>
                    <a:pt x="8082820" y="1219186"/>
                  </a:lnTo>
                  <a:lnTo>
                    <a:pt x="8083295" y="1206500"/>
                  </a:lnTo>
                  <a:close/>
                </a:path>
                <a:path w="8083550" h="3924300">
                  <a:moveTo>
                    <a:pt x="7932633" y="1230248"/>
                  </a:moveTo>
                  <a:lnTo>
                    <a:pt x="7929900" y="1231056"/>
                  </a:lnTo>
                  <a:lnTo>
                    <a:pt x="7972785" y="1231336"/>
                  </a:lnTo>
                  <a:lnTo>
                    <a:pt x="7974654" y="1230797"/>
                  </a:lnTo>
                  <a:lnTo>
                    <a:pt x="7932633" y="1230248"/>
                  </a:lnTo>
                  <a:close/>
                </a:path>
                <a:path w="8083550" h="3924300">
                  <a:moveTo>
                    <a:pt x="7926694" y="1230170"/>
                  </a:moveTo>
                  <a:lnTo>
                    <a:pt x="7923762" y="1231015"/>
                  </a:lnTo>
                  <a:lnTo>
                    <a:pt x="7929900" y="1231056"/>
                  </a:lnTo>
                  <a:lnTo>
                    <a:pt x="7932633" y="1230248"/>
                  </a:lnTo>
                  <a:lnTo>
                    <a:pt x="7926694" y="1230170"/>
                  </a:lnTo>
                  <a:close/>
                </a:path>
                <a:path w="8083550" h="3924300">
                  <a:moveTo>
                    <a:pt x="6117335" y="1206500"/>
                  </a:moveTo>
                  <a:lnTo>
                    <a:pt x="6099333" y="1206500"/>
                  </a:lnTo>
                  <a:lnTo>
                    <a:pt x="6104381" y="1219200"/>
                  </a:lnTo>
                  <a:lnTo>
                    <a:pt x="7923762" y="1231015"/>
                  </a:lnTo>
                  <a:lnTo>
                    <a:pt x="7926694" y="1230170"/>
                  </a:lnTo>
                  <a:lnTo>
                    <a:pt x="6117335" y="1206500"/>
                  </a:lnTo>
                  <a:close/>
                </a:path>
                <a:path w="8083550" h="3924300">
                  <a:moveTo>
                    <a:pt x="7968823" y="1218021"/>
                  </a:moveTo>
                  <a:lnTo>
                    <a:pt x="7926694" y="1230170"/>
                  </a:lnTo>
                  <a:lnTo>
                    <a:pt x="7932633" y="1230248"/>
                  </a:lnTo>
                  <a:lnTo>
                    <a:pt x="7973753" y="1218085"/>
                  </a:lnTo>
                  <a:lnTo>
                    <a:pt x="7968823" y="1218021"/>
                  </a:lnTo>
                  <a:close/>
                </a:path>
                <a:path w="8083550" h="3924300">
                  <a:moveTo>
                    <a:pt x="8058911" y="1206500"/>
                  </a:moveTo>
                  <a:lnTo>
                    <a:pt x="8056925" y="1207072"/>
                  </a:lnTo>
                  <a:lnTo>
                    <a:pt x="8057894" y="1219186"/>
                  </a:lnTo>
                  <a:lnTo>
                    <a:pt x="8058911" y="1219200"/>
                  </a:lnTo>
                  <a:lnTo>
                    <a:pt x="8058911" y="1206500"/>
                  </a:lnTo>
                  <a:close/>
                </a:path>
                <a:path w="8083550" h="3924300">
                  <a:moveTo>
                    <a:pt x="8056925" y="1207072"/>
                  </a:moveTo>
                  <a:lnTo>
                    <a:pt x="8055027" y="1207620"/>
                  </a:lnTo>
                  <a:lnTo>
                    <a:pt x="8056875" y="1219173"/>
                  </a:lnTo>
                  <a:lnTo>
                    <a:pt x="8057894" y="1219186"/>
                  </a:lnTo>
                  <a:lnTo>
                    <a:pt x="8056925" y="1207072"/>
                  </a:lnTo>
                  <a:close/>
                </a:path>
                <a:path w="8083550" h="3924300">
                  <a:moveTo>
                    <a:pt x="8055027" y="1207620"/>
                  </a:moveTo>
                  <a:lnTo>
                    <a:pt x="8016783" y="1218648"/>
                  </a:lnTo>
                  <a:lnTo>
                    <a:pt x="8056875" y="1219173"/>
                  </a:lnTo>
                  <a:lnTo>
                    <a:pt x="8055027" y="1207620"/>
                  </a:lnTo>
                  <a:close/>
                </a:path>
                <a:path w="8083550" h="3924300">
                  <a:moveTo>
                    <a:pt x="8052953" y="1194660"/>
                  </a:moveTo>
                  <a:lnTo>
                    <a:pt x="7973753" y="1218085"/>
                  </a:lnTo>
                  <a:lnTo>
                    <a:pt x="8016783" y="1218648"/>
                  </a:lnTo>
                  <a:lnTo>
                    <a:pt x="8055027" y="1207620"/>
                  </a:lnTo>
                  <a:lnTo>
                    <a:pt x="8052953" y="1194660"/>
                  </a:lnTo>
                  <a:close/>
                </a:path>
                <a:path w="8083550" h="3924300">
                  <a:moveTo>
                    <a:pt x="8052815" y="1193800"/>
                  </a:moveTo>
                  <a:lnTo>
                    <a:pt x="7968823" y="1218021"/>
                  </a:lnTo>
                  <a:lnTo>
                    <a:pt x="7973753" y="1218085"/>
                  </a:lnTo>
                  <a:lnTo>
                    <a:pt x="8052953" y="1194660"/>
                  </a:lnTo>
                  <a:lnTo>
                    <a:pt x="8052815" y="1193800"/>
                  </a:lnTo>
                  <a:close/>
                </a:path>
                <a:path w="8083550" h="3924300">
                  <a:moveTo>
                    <a:pt x="8052815" y="1193800"/>
                  </a:moveTo>
                  <a:lnTo>
                    <a:pt x="6117335" y="1193800"/>
                  </a:lnTo>
                  <a:lnTo>
                    <a:pt x="7968823" y="1218021"/>
                  </a:lnTo>
                  <a:lnTo>
                    <a:pt x="8052815" y="1193800"/>
                  </a:lnTo>
                  <a:close/>
                </a:path>
                <a:path w="8083550" h="3924300">
                  <a:moveTo>
                    <a:pt x="8075294" y="1193800"/>
                  </a:moveTo>
                  <a:lnTo>
                    <a:pt x="8055863" y="1193800"/>
                  </a:lnTo>
                  <a:lnTo>
                    <a:pt x="8056925" y="1207072"/>
                  </a:lnTo>
                  <a:lnTo>
                    <a:pt x="8058911" y="1206500"/>
                  </a:lnTo>
                  <a:lnTo>
                    <a:pt x="8080581" y="1206500"/>
                  </a:lnTo>
                  <a:lnTo>
                    <a:pt x="8075294" y="1193800"/>
                  </a:lnTo>
                  <a:close/>
                </a:path>
                <a:path w="8083550" h="3924300">
                  <a:moveTo>
                    <a:pt x="6661663" y="634935"/>
                  </a:moveTo>
                  <a:lnTo>
                    <a:pt x="6631938" y="645718"/>
                  </a:lnTo>
                  <a:lnTo>
                    <a:pt x="6100571" y="1181100"/>
                  </a:lnTo>
                  <a:lnTo>
                    <a:pt x="6096642" y="1181100"/>
                  </a:lnTo>
                  <a:lnTo>
                    <a:pt x="6094285" y="1193800"/>
                  </a:lnTo>
                  <a:lnTo>
                    <a:pt x="6093928" y="1193800"/>
                  </a:lnTo>
                  <a:lnTo>
                    <a:pt x="6095999" y="1206500"/>
                  </a:lnTo>
                  <a:lnTo>
                    <a:pt x="6106667" y="1206500"/>
                  </a:lnTo>
                  <a:lnTo>
                    <a:pt x="6103619" y="1193800"/>
                  </a:lnTo>
                  <a:lnTo>
                    <a:pt x="6106667" y="1181100"/>
                  </a:lnTo>
                  <a:lnTo>
                    <a:pt x="6661663" y="634935"/>
                  </a:lnTo>
                  <a:close/>
                </a:path>
                <a:path w="8083550" h="3924300">
                  <a:moveTo>
                    <a:pt x="8055863" y="1193800"/>
                  </a:moveTo>
                  <a:lnTo>
                    <a:pt x="8052815" y="1193800"/>
                  </a:lnTo>
                  <a:lnTo>
                    <a:pt x="8052953" y="1194660"/>
                  </a:lnTo>
                  <a:lnTo>
                    <a:pt x="8055863" y="1193800"/>
                  </a:lnTo>
                  <a:close/>
                </a:path>
                <a:path w="8083550" h="3924300">
                  <a:moveTo>
                    <a:pt x="1762505" y="711200"/>
                  </a:moveTo>
                  <a:lnTo>
                    <a:pt x="1741931" y="711200"/>
                  </a:lnTo>
                  <a:lnTo>
                    <a:pt x="3197351" y="1193800"/>
                  </a:lnTo>
                  <a:lnTo>
                    <a:pt x="3213544" y="1193800"/>
                  </a:lnTo>
                  <a:lnTo>
                    <a:pt x="3220711" y="1181100"/>
                  </a:lnTo>
                  <a:lnTo>
                    <a:pt x="3200399" y="1181100"/>
                  </a:lnTo>
                  <a:lnTo>
                    <a:pt x="1762505" y="711200"/>
                  </a:lnTo>
                  <a:close/>
                </a:path>
                <a:path w="8083550" h="3924300">
                  <a:moveTo>
                    <a:pt x="6746843" y="584200"/>
                  </a:moveTo>
                  <a:lnTo>
                    <a:pt x="6719315" y="584200"/>
                  </a:lnTo>
                  <a:lnTo>
                    <a:pt x="6721928" y="591457"/>
                  </a:lnTo>
                  <a:lnTo>
                    <a:pt x="6728459" y="596900"/>
                  </a:lnTo>
                  <a:lnTo>
                    <a:pt x="6723977" y="598525"/>
                  </a:lnTo>
                  <a:lnTo>
                    <a:pt x="6731507" y="609600"/>
                  </a:lnTo>
                  <a:lnTo>
                    <a:pt x="6672883" y="630865"/>
                  </a:lnTo>
                  <a:lnTo>
                    <a:pt x="6112763" y="1193800"/>
                  </a:lnTo>
                  <a:lnTo>
                    <a:pt x="8060435" y="1193800"/>
                  </a:lnTo>
                  <a:lnTo>
                    <a:pt x="6175247" y="1168400"/>
                  </a:lnTo>
                  <a:lnTo>
                    <a:pt x="6739127" y="609600"/>
                  </a:lnTo>
                  <a:lnTo>
                    <a:pt x="6744557" y="596900"/>
                  </a:lnTo>
                  <a:lnTo>
                    <a:pt x="6747128" y="596900"/>
                  </a:lnTo>
                  <a:lnTo>
                    <a:pt x="6746843" y="584200"/>
                  </a:lnTo>
                  <a:close/>
                </a:path>
                <a:path w="8083550" h="3924300">
                  <a:moveTo>
                    <a:pt x="3645407" y="381000"/>
                  </a:moveTo>
                  <a:lnTo>
                    <a:pt x="3217163" y="1168400"/>
                  </a:lnTo>
                  <a:lnTo>
                    <a:pt x="3214115" y="1181100"/>
                  </a:lnTo>
                  <a:lnTo>
                    <a:pt x="3226307" y="1181100"/>
                  </a:lnTo>
                  <a:lnTo>
                    <a:pt x="3648455" y="393700"/>
                  </a:lnTo>
                  <a:lnTo>
                    <a:pt x="3664054" y="393700"/>
                  </a:lnTo>
                  <a:lnTo>
                    <a:pt x="3645407" y="381000"/>
                  </a:lnTo>
                  <a:close/>
                </a:path>
                <a:path w="8083550" h="3924300">
                  <a:moveTo>
                    <a:pt x="1781634" y="673100"/>
                  </a:moveTo>
                  <a:lnTo>
                    <a:pt x="1706879" y="673100"/>
                  </a:lnTo>
                  <a:lnTo>
                    <a:pt x="3203447" y="1168400"/>
                  </a:lnTo>
                  <a:lnTo>
                    <a:pt x="3208019" y="1168400"/>
                  </a:lnTo>
                  <a:lnTo>
                    <a:pt x="3221808" y="1143000"/>
                  </a:lnTo>
                  <a:lnTo>
                    <a:pt x="3192779" y="1143000"/>
                  </a:lnTo>
                  <a:lnTo>
                    <a:pt x="1781634" y="673100"/>
                  </a:lnTo>
                  <a:close/>
                </a:path>
                <a:path w="8083550" h="3924300">
                  <a:moveTo>
                    <a:pt x="3648455" y="330200"/>
                  </a:moveTo>
                  <a:lnTo>
                    <a:pt x="3634739" y="330200"/>
                  </a:lnTo>
                  <a:lnTo>
                    <a:pt x="3622547" y="342900"/>
                  </a:lnTo>
                  <a:lnTo>
                    <a:pt x="3619499" y="342900"/>
                  </a:lnTo>
                  <a:lnTo>
                    <a:pt x="3192779" y="1143000"/>
                  </a:lnTo>
                  <a:lnTo>
                    <a:pt x="3221808" y="1143000"/>
                  </a:lnTo>
                  <a:lnTo>
                    <a:pt x="3642359" y="368300"/>
                  </a:lnTo>
                  <a:lnTo>
                    <a:pt x="3691845" y="368300"/>
                  </a:lnTo>
                  <a:lnTo>
                    <a:pt x="3654551" y="342900"/>
                  </a:lnTo>
                  <a:lnTo>
                    <a:pt x="3648455" y="330200"/>
                  </a:lnTo>
                  <a:close/>
                </a:path>
                <a:path w="8083550" h="3924300">
                  <a:moveTo>
                    <a:pt x="5422391" y="1066800"/>
                  </a:moveTo>
                  <a:lnTo>
                    <a:pt x="5405627" y="1066800"/>
                  </a:lnTo>
                  <a:lnTo>
                    <a:pt x="5413247" y="1079500"/>
                  </a:lnTo>
                  <a:lnTo>
                    <a:pt x="5426963" y="1079500"/>
                  </a:lnTo>
                  <a:lnTo>
                    <a:pt x="5422391" y="1066800"/>
                  </a:lnTo>
                  <a:close/>
                </a:path>
                <a:path w="8083550" h="3924300">
                  <a:moveTo>
                    <a:pt x="6653348" y="624146"/>
                  </a:moveTo>
                  <a:lnTo>
                    <a:pt x="5433059" y="1066800"/>
                  </a:lnTo>
                  <a:lnTo>
                    <a:pt x="5426963" y="1079500"/>
                  </a:lnTo>
                  <a:lnTo>
                    <a:pt x="5436107" y="1079500"/>
                  </a:lnTo>
                  <a:lnTo>
                    <a:pt x="6631938" y="645718"/>
                  </a:lnTo>
                  <a:lnTo>
                    <a:pt x="6653348" y="624146"/>
                  </a:lnTo>
                  <a:close/>
                </a:path>
                <a:path w="8083550" h="3924300">
                  <a:moveTo>
                    <a:pt x="5508044" y="63500"/>
                  </a:moveTo>
                  <a:lnTo>
                    <a:pt x="5497067" y="63500"/>
                  </a:lnTo>
                  <a:lnTo>
                    <a:pt x="5404103" y="1054100"/>
                  </a:lnTo>
                  <a:lnTo>
                    <a:pt x="5402579" y="1066800"/>
                  </a:lnTo>
                  <a:lnTo>
                    <a:pt x="5413247" y="1066800"/>
                  </a:lnTo>
                  <a:lnTo>
                    <a:pt x="5413247" y="1054100"/>
                  </a:lnTo>
                  <a:lnTo>
                    <a:pt x="5508044" y="63500"/>
                  </a:lnTo>
                  <a:close/>
                </a:path>
                <a:path w="8083550" h="3924300">
                  <a:moveTo>
                    <a:pt x="5550407" y="25400"/>
                  </a:moveTo>
                  <a:lnTo>
                    <a:pt x="5519927" y="25400"/>
                  </a:lnTo>
                  <a:lnTo>
                    <a:pt x="5422391" y="1054100"/>
                  </a:lnTo>
                  <a:lnTo>
                    <a:pt x="5425439" y="1066800"/>
                  </a:lnTo>
                  <a:lnTo>
                    <a:pt x="5428487" y="1066800"/>
                  </a:lnTo>
                  <a:lnTo>
                    <a:pt x="5533520" y="1028700"/>
                  </a:lnTo>
                  <a:lnTo>
                    <a:pt x="5454395" y="1028700"/>
                  </a:lnTo>
                  <a:lnTo>
                    <a:pt x="5550407" y="25400"/>
                  </a:lnTo>
                  <a:close/>
                </a:path>
                <a:path w="8083550" h="3924300">
                  <a:moveTo>
                    <a:pt x="6700455" y="576683"/>
                  </a:moveTo>
                  <a:lnTo>
                    <a:pt x="5454395" y="1028700"/>
                  </a:lnTo>
                  <a:lnTo>
                    <a:pt x="5533520" y="1028700"/>
                  </a:lnTo>
                  <a:lnTo>
                    <a:pt x="6655920" y="621554"/>
                  </a:lnTo>
                  <a:lnTo>
                    <a:pt x="6700455" y="576683"/>
                  </a:lnTo>
                  <a:close/>
                </a:path>
                <a:path w="8083550" h="3924300">
                  <a:moveTo>
                    <a:pt x="3664054" y="393700"/>
                  </a:moveTo>
                  <a:lnTo>
                    <a:pt x="3648455" y="393700"/>
                  </a:lnTo>
                  <a:lnTo>
                    <a:pt x="4274819" y="825500"/>
                  </a:lnTo>
                  <a:lnTo>
                    <a:pt x="4300727" y="825500"/>
                  </a:lnTo>
                  <a:lnTo>
                    <a:pt x="4320666" y="812800"/>
                  </a:lnTo>
                  <a:lnTo>
                    <a:pt x="4279391" y="812800"/>
                  </a:lnTo>
                  <a:lnTo>
                    <a:pt x="3664054" y="393700"/>
                  </a:lnTo>
                  <a:close/>
                </a:path>
                <a:path w="8083550" h="3924300">
                  <a:moveTo>
                    <a:pt x="5509259" y="50800"/>
                  </a:moveTo>
                  <a:lnTo>
                    <a:pt x="4296155" y="812800"/>
                  </a:lnTo>
                  <a:lnTo>
                    <a:pt x="4320666" y="812800"/>
                  </a:lnTo>
                  <a:lnTo>
                    <a:pt x="5497067" y="63500"/>
                  </a:lnTo>
                  <a:lnTo>
                    <a:pt x="5508044" y="63500"/>
                  </a:lnTo>
                  <a:lnTo>
                    <a:pt x="5509259" y="50800"/>
                  </a:lnTo>
                  <a:close/>
                </a:path>
                <a:path w="8083550" h="3924300">
                  <a:moveTo>
                    <a:pt x="3691845" y="368300"/>
                  </a:moveTo>
                  <a:lnTo>
                    <a:pt x="3642359" y="368300"/>
                  </a:lnTo>
                  <a:lnTo>
                    <a:pt x="4285487" y="800100"/>
                  </a:lnTo>
                  <a:lnTo>
                    <a:pt x="4290059" y="800100"/>
                  </a:lnTo>
                  <a:lnTo>
                    <a:pt x="4330383" y="774700"/>
                  </a:lnTo>
                  <a:lnTo>
                    <a:pt x="4288535" y="774700"/>
                  </a:lnTo>
                  <a:lnTo>
                    <a:pt x="3691845" y="368300"/>
                  </a:lnTo>
                  <a:close/>
                </a:path>
                <a:path w="8083550" h="3924300">
                  <a:moveTo>
                    <a:pt x="5545835" y="0"/>
                  </a:moveTo>
                  <a:lnTo>
                    <a:pt x="5513831" y="0"/>
                  </a:lnTo>
                  <a:lnTo>
                    <a:pt x="4288535" y="774700"/>
                  </a:lnTo>
                  <a:lnTo>
                    <a:pt x="4330383" y="774700"/>
                  </a:lnTo>
                  <a:lnTo>
                    <a:pt x="5519927" y="25400"/>
                  </a:lnTo>
                  <a:lnTo>
                    <a:pt x="5550407" y="25400"/>
                  </a:lnTo>
                  <a:lnTo>
                    <a:pt x="5550407" y="12700"/>
                  </a:lnTo>
                  <a:lnTo>
                    <a:pt x="5545835" y="0"/>
                  </a:lnTo>
                  <a:close/>
                </a:path>
                <a:path w="8083550" h="3924300">
                  <a:moveTo>
                    <a:pt x="6683882" y="613070"/>
                  </a:moveTo>
                  <a:lnTo>
                    <a:pt x="6653348" y="624146"/>
                  </a:lnTo>
                  <a:lnTo>
                    <a:pt x="6631938" y="645718"/>
                  </a:lnTo>
                  <a:lnTo>
                    <a:pt x="6661663" y="634935"/>
                  </a:lnTo>
                  <a:lnTo>
                    <a:pt x="6683882" y="613070"/>
                  </a:lnTo>
                  <a:close/>
                </a:path>
                <a:path w="8083550" h="3924300">
                  <a:moveTo>
                    <a:pt x="6694378" y="609262"/>
                  </a:moveTo>
                  <a:lnTo>
                    <a:pt x="6683882" y="613070"/>
                  </a:lnTo>
                  <a:lnTo>
                    <a:pt x="6661663" y="634935"/>
                  </a:lnTo>
                  <a:lnTo>
                    <a:pt x="6672883" y="630865"/>
                  </a:lnTo>
                  <a:lnTo>
                    <a:pt x="6694378" y="609262"/>
                  </a:lnTo>
                  <a:close/>
                </a:path>
                <a:path w="8083550" h="3924300">
                  <a:moveTo>
                    <a:pt x="6723977" y="598525"/>
                  </a:moveTo>
                  <a:lnTo>
                    <a:pt x="6694378" y="609262"/>
                  </a:lnTo>
                  <a:lnTo>
                    <a:pt x="6672883" y="630865"/>
                  </a:lnTo>
                  <a:lnTo>
                    <a:pt x="6731507" y="609600"/>
                  </a:lnTo>
                  <a:lnTo>
                    <a:pt x="6723977" y="598525"/>
                  </a:lnTo>
                  <a:close/>
                </a:path>
                <a:path w="8083550" h="3924300">
                  <a:moveTo>
                    <a:pt x="6686552" y="610443"/>
                  </a:moveTo>
                  <a:lnTo>
                    <a:pt x="6655920" y="621554"/>
                  </a:lnTo>
                  <a:lnTo>
                    <a:pt x="6653348" y="624146"/>
                  </a:lnTo>
                  <a:lnTo>
                    <a:pt x="6683882" y="613070"/>
                  </a:lnTo>
                  <a:lnTo>
                    <a:pt x="6686552" y="610443"/>
                  </a:lnTo>
                  <a:close/>
                </a:path>
                <a:path w="8083550" h="3924300">
                  <a:moveTo>
                    <a:pt x="6707409" y="574160"/>
                  </a:moveTo>
                  <a:lnTo>
                    <a:pt x="6700455" y="576683"/>
                  </a:lnTo>
                  <a:lnTo>
                    <a:pt x="6655920" y="621554"/>
                  </a:lnTo>
                  <a:lnTo>
                    <a:pt x="6686552" y="610443"/>
                  </a:lnTo>
                  <a:lnTo>
                    <a:pt x="6713219" y="584200"/>
                  </a:lnTo>
                  <a:lnTo>
                    <a:pt x="6714235" y="584200"/>
                  </a:lnTo>
                  <a:lnTo>
                    <a:pt x="6707409" y="574160"/>
                  </a:lnTo>
                  <a:close/>
                </a:path>
                <a:path w="8083550" h="3924300">
                  <a:moveTo>
                    <a:pt x="6713219" y="584200"/>
                  </a:moveTo>
                  <a:lnTo>
                    <a:pt x="6686552" y="610443"/>
                  </a:lnTo>
                  <a:lnTo>
                    <a:pt x="6696960" y="606667"/>
                  </a:lnTo>
                  <a:lnTo>
                    <a:pt x="6716298" y="587232"/>
                  </a:lnTo>
                  <a:lnTo>
                    <a:pt x="6715564" y="586153"/>
                  </a:lnTo>
                  <a:lnTo>
                    <a:pt x="6713219" y="584200"/>
                  </a:lnTo>
                  <a:close/>
                </a:path>
                <a:path w="8083550" h="3924300">
                  <a:moveTo>
                    <a:pt x="6723072" y="597195"/>
                  </a:moveTo>
                  <a:lnTo>
                    <a:pt x="6696960" y="606667"/>
                  </a:lnTo>
                  <a:lnTo>
                    <a:pt x="6694378" y="609262"/>
                  </a:lnTo>
                  <a:lnTo>
                    <a:pt x="6723977" y="598525"/>
                  </a:lnTo>
                  <a:lnTo>
                    <a:pt x="6723072" y="597195"/>
                  </a:lnTo>
                  <a:close/>
                </a:path>
                <a:path w="8083550" h="3924300">
                  <a:moveTo>
                    <a:pt x="6716298" y="587232"/>
                  </a:moveTo>
                  <a:lnTo>
                    <a:pt x="6696960" y="606667"/>
                  </a:lnTo>
                  <a:lnTo>
                    <a:pt x="6723072" y="597195"/>
                  </a:lnTo>
                  <a:lnTo>
                    <a:pt x="6716298" y="587232"/>
                  </a:lnTo>
                  <a:close/>
                </a:path>
                <a:path w="8083550" h="3924300">
                  <a:moveTo>
                    <a:pt x="6716552" y="586977"/>
                  </a:moveTo>
                  <a:lnTo>
                    <a:pt x="6716298" y="587232"/>
                  </a:lnTo>
                  <a:lnTo>
                    <a:pt x="6723072" y="597195"/>
                  </a:lnTo>
                  <a:lnTo>
                    <a:pt x="6723887" y="596900"/>
                  </a:lnTo>
                  <a:lnTo>
                    <a:pt x="6721928" y="591457"/>
                  </a:lnTo>
                  <a:lnTo>
                    <a:pt x="6716552" y="586977"/>
                  </a:lnTo>
                  <a:close/>
                </a:path>
                <a:path w="8083550" h="3924300">
                  <a:moveTo>
                    <a:pt x="6719315" y="584200"/>
                  </a:moveTo>
                  <a:lnTo>
                    <a:pt x="6716552" y="586977"/>
                  </a:lnTo>
                  <a:lnTo>
                    <a:pt x="6721928" y="591457"/>
                  </a:lnTo>
                  <a:lnTo>
                    <a:pt x="6719315" y="584200"/>
                  </a:lnTo>
                  <a:close/>
                </a:path>
                <a:path w="8083550" h="3924300">
                  <a:moveTo>
                    <a:pt x="6743699" y="571500"/>
                  </a:moveTo>
                  <a:lnTo>
                    <a:pt x="6714743" y="571500"/>
                  </a:lnTo>
                  <a:lnTo>
                    <a:pt x="6707409" y="574160"/>
                  </a:lnTo>
                  <a:lnTo>
                    <a:pt x="6715564" y="586153"/>
                  </a:lnTo>
                  <a:lnTo>
                    <a:pt x="6716552" y="586977"/>
                  </a:lnTo>
                  <a:lnTo>
                    <a:pt x="6719315" y="584200"/>
                  </a:lnTo>
                  <a:lnTo>
                    <a:pt x="6746843" y="584200"/>
                  </a:lnTo>
                  <a:lnTo>
                    <a:pt x="6743699" y="571500"/>
                  </a:lnTo>
                  <a:close/>
                </a:path>
                <a:path w="8083550" h="3924300">
                  <a:moveTo>
                    <a:pt x="6714235" y="584200"/>
                  </a:moveTo>
                  <a:lnTo>
                    <a:pt x="6713219" y="584200"/>
                  </a:lnTo>
                  <a:lnTo>
                    <a:pt x="6715564" y="586153"/>
                  </a:lnTo>
                  <a:lnTo>
                    <a:pt x="6714235" y="584200"/>
                  </a:lnTo>
                  <a:close/>
                </a:path>
                <a:path w="8083550" h="3924300">
                  <a:moveTo>
                    <a:pt x="6705599" y="571500"/>
                  </a:moveTo>
                  <a:lnTo>
                    <a:pt x="6700455" y="576683"/>
                  </a:lnTo>
                  <a:lnTo>
                    <a:pt x="6707409" y="574160"/>
                  </a:lnTo>
                  <a:lnTo>
                    <a:pt x="6705599" y="571500"/>
                  </a:lnTo>
                  <a:close/>
                </a:path>
              </a:pathLst>
            </a:custGeom>
            <a:solidFill>
              <a:srgbClr val="A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68724" y="3211804"/>
            <a:ext cx="3075940" cy="18472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500"/>
              </a:lnSpc>
              <a:spcBef>
                <a:spcPts val="114"/>
              </a:spcBef>
            </a:pPr>
            <a:r>
              <a:rPr sz="2000" dirty="0">
                <a:latin typeface="Arial"/>
                <a:cs typeface="Arial"/>
              </a:rPr>
              <a:t>laporan yang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menunjukkan  aliran uang yang diterima  dan yang digunakan  perusahaan di dalam satu  periode akuntansi, beserta  </a:t>
            </a:r>
            <a:r>
              <a:rPr sz="2000" spc="-5" dirty="0">
                <a:latin typeface="Arial"/>
                <a:cs typeface="Arial"/>
              </a:rPr>
              <a:t>sumber-sumbernya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5904" y="1978152"/>
            <a:ext cx="1609343" cy="1572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9905"/>
            <a:chOff x="457200" y="457200"/>
            <a:chExt cx="9144000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5638800"/>
              <a:ext cx="6932930" cy="1675130"/>
            </a:xfrm>
            <a:custGeom>
              <a:avLst/>
              <a:gdLst/>
              <a:ahLst/>
              <a:cxnLst/>
              <a:rect l="l" t="t" r="r" b="b"/>
              <a:pathLst>
                <a:path w="6932930" h="1675129">
                  <a:moveTo>
                    <a:pt x="6932675" y="0"/>
                  </a:moveTo>
                  <a:lnTo>
                    <a:pt x="0" y="0"/>
                  </a:lnTo>
                  <a:lnTo>
                    <a:pt x="0" y="1674875"/>
                  </a:lnTo>
                  <a:lnTo>
                    <a:pt x="6932675" y="1674875"/>
                  </a:lnTo>
                  <a:lnTo>
                    <a:pt x="6932675" y="0"/>
                  </a:lnTo>
                  <a:close/>
                </a:path>
              </a:pathLst>
            </a:custGeom>
            <a:solidFill>
              <a:srgbClr val="953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5626607"/>
              <a:ext cx="6948170" cy="1690370"/>
            </a:xfrm>
            <a:custGeom>
              <a:avLst/>
              <a:gdLst/>
              <a:ahLst/>
              <a:cxnLst/>
              <a:rect l="l" t="t" r="r" b="b"/>
              <a:pathLst>
                <a:path w="6948170" h="1690370">
                  <a:moveTo>
                    <a:pt x="0" y="1676399"/>
                  </a:moveTo>
                  <a:lnTo>
                    <a:pt x="0" y="1690115"/>
                  </a:lnTo>
                  <a:lnTo>
                    <a:pt x="6947915" y="1690115"/>
                  </a:lnTo>
                  <a:lnTo>
                    <a:pt x="6947915" y="1688591"/>
                  </a:lnTo>
                  <a:lnTo>
                    <a:pt x="13715" y="1688591"/>
                  </a:lnTo>
                  <a:lnTo>
                    <a:pt x="0" y="1676399"/>
                  </a:lnTo>
                  <a:close/>
                </a:path>
                <a:path w="6948170" h="1690370">
                  <a:moveTo>
                    <a:pt x="13715" y="12192"/>
                  </a:moveTo>
                  <a:lnTo>
                    <a:pt x="0" y="25908"/>
                  </a:lnTo>
                  <a:lnTo>
                    <a:pt x="0" y="1676399"/>
                  </a:lnTo>
                  <a:lnTo>
                    <a:pt x="13715" y="1688591"/>
                  </a:lnTo>
                  <a:lnTo>
                    <a:pt x="13715" y="12192"/>
                  </a:lnTo>
                  <a:close/>
                </a:path>
                <a:path w="6948170" h="1690370">
                  <a:moveTo>
                    <a:pt x="6922007" y="1676399"/>
                  </a:moveTo>
                  <a:lnTo>
                    <a:pt x="13715" y="1676399"/>
                  </a:lnTo>
                  <a:lnTo>
                    <a:pt x="13715" y="1688591"/>
                  </a:lnTo>
                  <a:lnTo>
                    <a:pt x="6922007" y="1688591"/>
                  </a:lnTo>
                  <a:lnTo>
                    <a:pt x="6922007" y="1676399"/>
                  </a:lnTo>
                  <a:close/>
                </a:path>
                <a:path w="6948170" h="1690370">
                  <a:moveTo>
                    <a:pt x="6922007" y="12192"/>
                  </a:moveTo>
                  <a:lnTo>
                    <a:pt x="6922007" y="1688591"/>
                  </a:lnTo>
                  <a:lnTo>
                    <a:pt x="6934199" y="1676399"/>
                  </a:lnTo>
                  <a:lnTo>
                    <a:pt x="6947915" y="1676399"/>
                  </a:lnTo>
                  <a:lnTo>
                    <a:pt x="6947915" y="25908"/>
                  </a:lnTo>
                  <a:lnTo>
                    <a:pt x="6934199" y="25908"/>
                  </a:lnTo>
                  <a:lnTo>
                    <a:pt x="6922007" y="12192"/>
                  </a:lnTo>
                  <a:close/>
                </a:path>
                <a:path w="6948170" h="1690370">
                  <a:moveTo>
                    <a:pt x="6947915" y="1676399"/>
                  </a:moveTo>
                  <a:lnTo>
                    <a:pt x="6934199" y="1676399"/>
                  </a:lnTo>
                  <a:lnTo>
                    <a:pt x="6922007" y="1688591"/>
                  </a:lnTo>
                  <a:lnTo>
                    <a:pt x="6947915" y="1688591"/>
                  </a:lnTo>
                  <a:lnTo>
                    <a:pt x="6947915" y="1676399"/>
                  </a:lnTo>
                  <a:close/>
                </a:path>
                <a:path w="6948170" h="1690370">
                  <a:moveTo>
                    <a:pt x="6941819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3715" y="12192"/>
                  </a:lnTo>
                  <a:lnTo>
                    <a:pt x="6947915" y="12192"/>
                  </a:lnTo>
                  <a:lnTo>
                    <a:pt x="6947915" y="6096"/>
                  </a:lnTo>
                  <a:lnTo>
                    <a:pt x="6941819" y="0"/>
                  </a:lnTo>
                  <a:close/>
                </a:path>
                <a:path w="6948170" h="1690370">
                  <a:moveTo>
                    <a:pt x="6922007" y="12192"/>
                  </a:moveTo>
                  <a:lnTo>
                    <a:pt x="13715" y="12192"/>
                  </a:lnTo>
                  <a:lnTo>
                    <a:pt x="13715" y="25908"/>
                  </a:lnTo>
                  <a:lnTo>
                    <a:pt x="6922007" y="25908"/>
                  </a:lnTo>
                  <a:lnTo>
                    <a:pt x="6922007" y="12192"/>
                  </a:lnTo>
                  <a:close/>
                </a:path>
                <a:path w="6948170" h="1690370">
                  <a:moveTo>
                    <a:pt x="6947915" y="12192"/>
                  </a:moveTo>
                  <a:lnTo>
                    <a:pt x="6922007" y="12192"/>
                  </a:lnTo>
                  <a:lnTo>
                    <a:pt x="6934199" y="25908"/>
                  </a:lnTo>
                  <a:lnTo>
                    <a:pt x="6947915" y="25908"/>
                  </a:lnTo>
                  <a:lnTo>
                    <a:pt x="6947915" y="12192"/>
                  </a:lnTo>
                  <a:close/>
                </a:path>
              </a:pathLst>
            </a:custGeom>
            <a:solidFill>
              <a:srgbClr val="953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57200"/>
              <a:ext cx="9143999" cy="6859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54208" y="729767"/>
            <a:ext cx="49523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 marR="5080" indent="-4318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2DBDB"/>
                </a:solidFill>
                <a:latin typeface="Arial"/>
                <a:cs typeface="Arial"/>
              </a:rPr>
              <a:t>Akuntansi ditinjau dari  tahapan proses</a:t>
            </a:r>
            <a:r>
              <a:rPr sz="3600" b="1" spc="-25" dirty="0">
                <a:solidFill>
                  <a:srgbClr val="F2DBDB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2DBDB"/>
                </a:solidFill>
                <a:latin typeface="Arial"/>
                <a:cs typeface="Arial"/>
              </a:rPr>
              <a:t>??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7407" y="1831848"/>
            <a:ext cx="8709659" cy="3596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51266" y="2425938"/>
            <a:ext cx="520763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1315085" algn="l"/>
                <a:tab pos="2586355" algn="l"/>
                <a:tab pos="3623945" algn="l"/>
                <a:tab pos="4365625" algn="l"/>
              </a:tabLst>
            </a:pPr>
            <a:r>
              <a:rPr sz="2400" spc="-5" dirty="0">
                <a:latin typeface="Arial"/>
                <a:cs typeface="Arial"/>
              </a:rPr>
              <a:t>Aktivitas	mengumpulkan,  menganalisa,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menyajikan	dalam  bentuk angka, mengklasifikasikan,  mencatat, meringkas dan melaporkan 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s/tr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ksi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pe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ahaa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dala</a:t>
            </a:r>
            <a:r>
              <a:rPr sz="2400" dirty="0">
                <a:latin typeface="Arial"/>
                <a:cs typeface="Arial"/>
              </a:rPr>
              <a:t>m  </a:t>
            </a:r>
            <a:r>
              <a:rPr sz="2400" spc="-5" dirty="0">
                <a:latin typeface="Arial"/>
                <a:cs typeface="Arial"/>
              </a:rPr>
              <a:t>bentuk informasi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keuangan.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E1A1D9DB-ABE0-4664-BD05-BC8287D3AAF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98484" y="66428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737360"/>
            <a:ext cx="532130" cy="227329"/>
          </a:xfrm>
          <a:custGeom>
            <a:avLst/>
            <a:gdLst/>
            <a:ahLst/>
            <a:cxnLst/>
            <a:rect l="l" t="t" r="r" b="b"/>
            <a:pathLst>
              <a:path w="532130" h="227330">
                <a:moveTo>
                  <a:pt x="531875" y="0"/>
                </a:moveTo>
                <a:lnTo>
                  <a:pt x="0" y="0"/>
                </a:lnTo>
                <a:lnTo>
                  <a:pt x="0" y="227075"/>
                </a:lnTo>
                <a:lnTo>
                  <a:pt x="531875" y="227075"/>
                </a:lnTo>
                <a:lnTo>
                  <a:pt x="531875" y="0"/>
                </a:lnTo>
                <a:close/>
              </a:path>
            </a:pathLst>
          </a:custGeom>
          <a:solidFill>
            <a:srgbClr val="F96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8511" y="1737360"/>
            <a:ext cx="8551545" cy="227329"/>
          </a:xfrm>
          <a:custGeom>
            <a:avLst/>
            <a:gdLst/>
            <a:ahLst/>
            <a:cxnLst/>
            <a:rect l="l" t="t" r="r" b="b"/>
            <a:pathLst>
              <a:path w="8551545" h="227330">
                <a:moveTo>
                  <a:pt x="8551163" y="0"/>
                </a:moveTo>
                <a:lnTo>
                  <a:pt x="0" y="0"/>
                </a:lnTo>
                <a:lnTo>
                  <a:pt x="0" y="227075"/>
                </a:lnTo>
                <a:lnTo>
                  <a:pt x="8551163" y="227075"/>
                </a:lnTo>
                <a:lnTo>
                  <a:pt x="8551163" y="0"/>
                </a:lnTo>
                <a:close/>
              </a:path>
            </a:pathLst>
          </a:custGeom>
          <a:solidFill>
            <a:srgbClr val="797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2056" y="801077"/>
            <a:ext cx="45720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424242"/>
                </a:solidFill>
                <a:latin typeface="Tw Cen MT"/>
                <a:cs typeface="Tw Cen MT"/>
              </a:rPr>
              <a:t>3 </a:t>
            </a:r>
            <a:r>
              <a:rPr sz="4400" spc="-5" dirty="0">
                <a:solidFill>
                  <a:srgbClr val="424242"/>
                </a:solidFill>
                <a:latin typeface="Tw Cen MT"/>
                <a:cs typeface="Tw Cen MT"/>
              </a:rPr>
              <a:t>Sumber </a:t>
            </a:r>
            <a:r>
              <a:rPr sz="4400" spc="-15" dirty="0">
                <a:solidFill>
                  <a:srgbClr val="424242"/>
                </a:solidFill>
                <a:latin typeface="Tw Cen MT"/>
                <a:cs typeface="Tw Cen MT"/>
              </a:rPr>
              <a:t>Aliran</a:t>
            </a:r>
            <a:r>
              <a:rPr sz="4400" spc="-60" dirty="0">
                <a:solidFill>
                  <a:srgbClr val="424242"/>
                </a:solidFill>
                <a:latin typeface="Tw Cen MT"/>
                <a:cs typeface="Tw Cen MT"/>
              </a:rPr>
              <a:t> </a:t>
            </a:r>
            <a:r>
              <a:rPr sz="4400" spc="-35" dirty="0">
                <a:solidFill>
                  <a:srgbClr val="424242"/>
                </a:solidFill>
                <a:latin typeface="Tw Cen MT"/>
                <a:cs typeface="Tw Cen MT"/>
              </a:rPr>
              <a:t>Kas</a:t>
            </a:r>
            <a:endParaRPr sz="44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3751" y="2281428"/>
            <a:ext cx="2502407" cy="591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27562" y="2374743"/>
            <a:ext cx="1772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w Cen MT"/>
                <a:cs typeface="Tw Cen MT"/>
              </a:rPr>
              <a:t>Aktivitas</a:t>
            </a:r>
            <a:r>
              <a:rPr sz="2000" spc="-50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Operasi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9180" y="2849879"/>
            <a:ext cx="2511551" cy="3485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67883" y="2912171"/>
            <a:ext cx="2230120" cy="32219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86200"/>
              </a:lnSpc>
              <a:spcBef>
                <a:spcPts val="434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berbagai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aktivitas  </a:t>
            </a:r>
            <a:r>
              <a:rPr sz="2000" dirty="0">
                <a:latin typeface="Arial"/>
                <a:cs typeface="Arial"/>
              </a:rPr>
              <a:t>yang berkaitan  dengan upaya  perusahaan  untuk  menghasilkan  produk  perusahaan &amp;  yang terkait  dengan upaya  menjual produk  tersebut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98391" y="2281428"/>
            <a:ext cx="2499360" cy="591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54991" y="2374743"/>
            <a:ext cx="1781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w Cen MT"/>
                <a:cs typeface="Tw Cen MT"/>
              </a:rPr>
              <a:t>Aktivitas</a:t>
            </a:r>
            <a:r>
              <a:rPr sz="2000" spc="-65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Investasi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89247" y="2849879"/>
            <a:ext cx="2516123" cy="3485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99916" y="2912171"/>
            <a:ext cx="2230120" cy="16446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86200"/>
              </a:lnSpc>
              <a:spcBef>
                <a:spcPts val="434"/>
              </a:spcBef>
              <a:buChar char="•"/>
              <a:tabLst>
                <a:tab pos="240665" algn="l"/>
                <a:tab pos="241300" algn="l"/>
                <a:tab pos="1482725" algn="l"/>
              </a:tabLst>
            </a:pPr>
            <a:r>
              <a:rPr sz="2000" dirty="0">
                <a:latin typeface="Arial"/>
                <a:cs typeface="Arial"/>
              </a:rPr>
              <a:t>berbagai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aktivitas  </a:t>
            </a:r>
            <a:r>
              <a:rPr sz="2000" dirty="0">
                <a:latin typeface="Arial"/>
                <a:cs typeface="Arial"/>
              </a:rPr>
              <a:t>yang terkait  dengan  pembelian dan  penjualan	</a:t>
            </a:r>
            <a:r>
              <a:rPr sz="2000" spc="-5" dirty="0">
                <a:latin typeface="Arial"/>
                <a:cs typeface="Arial"/>
              </a:rPr>
              <a:t>harta  </a:t>
            </a:r>
            <a:r>
              <a:rPr sz="2000" dirty="0">
                <a:latin typeface="Arial"/>
                <a:cs typeface="Arial"/>
              </a:rPr>
              <a:t>perusahaan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28459" y="2281428"/>
            <a:ext cx="2499360" cy="591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81283" y="2374743"/>
            <a:ext cx="21971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w Cen MT"/>
                <a:cs typeface="Tw Cen MT"/>
              </a:rPr>
              <a:t>Aktivitas</a:t>
            </a:r>
            <a:r>
              <a:rPr sz="2000" spc="-50" dirty="0">
                <a:latin typeface="Tw Cen MT"/>
                <a:cs typeface="Tw Cen MT"/>
              </a:rPr>
              <a:t> </a:t>
            </a:r>
            <a:r>
              <a:rPr sz="2000" spc="-25" dirty="0">
                <a:latin typeface="Tw Cen MT"/>
                <a:cs typeface="Tw Cen MT"/>
              </a:rPr>
              <a:t>Pembiayaan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20840" y="2849879"/>
            <a:ext cx="2514600" cy="3485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31948" y="2912171"/>
            <a:ext cx="2217420" cy="32219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86200"/>
              </a:lnSpc>
              <a:spcBef>
                <a:spcPts val="434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adalah semua  </a:t>
            </a:r>
            <a:r>
              <a:rPr sz="2000" spc="-5" dirty="0">
                <a:latin typeface="Arial"/>
                <a:cs typeface="Arial"/>
              </a:rPr>
              <a:t>aktivitas </a:t>
            </a:r>
            <a:r>
              <a:rPr sz="2000" dirty="0">
                <a:latin typeface="Arial"/>
                <a:cs typeface="Arial"/>
              </a:rPr>
              <a:t>yang  berkaitan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dengan  upaya untuk  mendukung  operasi  perusahaan  dengan  menyediakan  kebutuhan dana  dari berbagai  sumber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5905" cy="6859905"/>
            <a:chOff x="457200" y="457200"/>
            <a:chExt cx="9145905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5523" cy="6859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892527" y="1031747"/>
              <a:ext cx="708660" cy="571500"/>
            </a:xfrm>
            <a:custGeom>
              <a:avLst/>
              <a:gdLst/>
              <a:ahLst/>
              <a:cxnLst/>
              <a:rect l="l" t="t" r="r" b="b"/>
              <a:pathLst>
                <a:path w="708659" h="571500">
                  <a:moveTo>
                    <a:pt x="85344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85344" y="571500"/>
                  </a:lnTo>
                  <a:lnTo>
                    <a:pt x="85344" y="0"/>
                  </a:lnTo>
                  <a:close/>
                </a:path>
                <a:path w="708659" h="571500">
                  <a:moveTo>
                    <a:pt x="708660" y="0"/>
                  </a:moveTo>
                  <a:lnTo>
                    <a:pt x="134112" y="0"/>
                  </a:lnTo>
                  <a:lnTo>
                    <a:pt x="134112" y="571500"/>
                  </a:lnTo>
                  <a:lnTo>
                    <a:pt x="708660" y="571500"/>
                  </a:lnTo>
                  <a:lnTo>
                    <a:pt x="708660" y="0"/>
                  </a:lnTo>
                  <a:close/>
                </a:path>
              </a:pathLst>
            </a:custGeom>
            <a:solidFill>
              <a:srgbClr val="FF8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53260" y="1870049"/>
            <a:ext cx="4304030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54990" indent="-195580">
              <a:lnSpc>
                <a:spcPct val="120000"/>
              </a:lnSpc>
              <a:spcBef>
                <a:spcPts val="10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5" dirty="0">
                <a:solidFill>
                  <a:srgbClr val="6087E2"/>
                </a:solidFill>
                <a:latin typeface="Arial"/>
                <a:cs typeface="Arial"/>
              </a:rPr>
              <a:t>Aliran </a:t>
            </a:r>
            <a:r>
              <a:rPr sz="2000" dirty="0">
                <a:solidFill>
                  <a:srgbClr val="6087E2"/>
                </a:solidFill>
                <a:latin typeface="Arial"/>
                <a:cs typeface="Arial"/>
              </a:rPr>
              <a:t>kas dari kegiatan</a:t>
            </a:r>
            <a:r>
              <a:rPr sz="2000" spc="-90" dirty="0">
                <a:solidFill>
                  <a:srgbClr val="6087E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FFFF"/>
                </a:solidFill>
                <a:latin typeface="Arial"/>
                <a:cs typeface="Arial"/>
              </a:rPr>
              <a:t>operasi </a:t>
            </a: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 Penerimaan </a:t>
            </a:r>
            <a:r>
              <a:rPr sz="2000" dirty="0" err="1">
                <a:solidFill>
                  <a:srgbClr val="828C9A"/>
                </a:solidFill>
                <a:latin typeface="Arial"/>
                <a:cs typeface="Arial"/>
              </a:rPr>
              <a:t>dari</a:t>
            </a: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66CC"/>
                </a:solidFill>
                <a:latin typeface="Arial"/>
                <a:cs typeface="Arial"/>
              </a:rPr>
              <a:t> </a:t>
            </a:r>
            <a:endParaRPr lang="en-US" sz="2000" dirty="0">
              <a:solidFill>
                <a:srgbClr val="FF66CC"/>
              </a:solidFill>
              <a:latin typeface="Arial"/>
              <a:cs typeface="Arial"/>
            </a:endParaRPr>
          </a:p>
          <a:p>
            <a:pPr marR="554990" lvl="2">
              <a:lnSpc>
                <a:spcPct val="120000"/>
              </a:lnSpc>
              <a:spcBef>
                <a:spcPts val="100"/>
              </a:spcBef>
              <a:buClr>
                <a:srgbClr val="FF8500"/>
              </a:buClr>
              <a:tabLst>
                <a:tab pos="195580" algn="l"/>
              </a:tabLst>
            </a:pPr>
            <a:r>
              <a:rPr sz="2000" dirty="0" err="1">
                <a:solidFill>
                  <a:srgbClr val="FF66CC"/>
                </a:solidFill>
                <a:latin typeface="Arial"/>
                <a:cs typeface="Arial"/>
              </a:rPr>
              <a:t>Pengeluaran</a:t>
            </a:r>
            <a:r>
              <a:rPr sz="2000" spc="-25" dirty="0">
                <a:solidFill>
                  <a:srgbClr val="FF66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66CC"/>
                </a:solidFill>
                <a:latin typeface="Arial"/>
                <a:cs typeface="Arial"/>
              </a:rPr>
              <a:t>untuk</a:t>
            </a:r>
            <a:endParaRPr sz="2000" dirty="0">
              <a:latin typeface="Arial"/>
              <a:cs typeface="Arial"/>
            </a:endParaRPr>
          </a:p>
          <a:p>
            <a:pPr marL="179514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828C9A"/>
                </a:solidFill>
                <a:latin typeface="Arial"/>
                <a:cs typeface="Arial"/>
              </a:rPr>
              <a:t>Aliran </a:t>
            </a: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bersih</a:t>
            </a:r>
            <a:endParaRPr sz="2000" dirty="0">
              <a:latin typeface="Arial"/>
              <a:cs typeface="Arial"/>
            </a:endParaRPr>
          </a:p>
          <a:p>
            <a:pPr marL="195580" marR="400685" indent="-195580">
              <a:lnSpc>
                <a:spcPct val="120000"/>
              </a:lnSpc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5" dirty="0">
                <a:solidFill>
                  <a:srgbClr val="6087E2"/>
                </a:solidFill>
                <a:latin typeface="Arial"/>
                <a:cs typeface="Arial"/>
              </a:rPr>
              <a:t>Aliran </a:t>
            </a:r>
            <a:r>
              <a:rPr sz="2000" dirty="0">
                <a:solidFill>
                  <a:srgbClr val="6087E2"/>
                </a:solidFill>
                <a:latin typeface="Arial"/>
                <a:cs typeface="Arial"/>
              </a:rPr>
              <a:t>kas dari kegiatan</a:t>
            </a:r>
            <a:r>
              <a:rPr sz="2000" spc="-60" dirty="0">
                <a:solidFill>
                  <a:srgbClr val="6087E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FFFF"/>
                </a:solidFill>
                <a:latin typeface="Arial"/>
                <a:cs typeface="Arial"/>
              </a:rPr>
              <a:t>investasi </a:t>
            </a:r>
            <a:r>
              <a:rPr sz="2000" spc="-5" dirty="0">
                <a:solidFill>
                  <a:srgbClr val="828C9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Penerimaan </a:t>
            </a:r>
            <a:r>
              <a:rPr sz="2000" dirty="0" err="1">
                <a:solidFill>
                  <a:srgbClr val="828C9A"/>
                </a:solidFill>
                <a:latin typeface="Arial"/>
                <a:cs typeface="Arial"/>
              </a:rPr>
              <a:t>dari</a:t>
            </a: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66CC"/>
                </a:solidFill>
                <a:latin typeface="Arial"/>
                <a:cs typeface="Arial"/>
              </a:rPr>
              <a:t> </a:t>
            </a:r>
            <a:endParaRPr lang="en-US" sz="2000" dirty="0">
              <a:solidFill>
                <a:srgbClr val="FF66CC"/>
              </a:solidFill>
              <a:latin typeface="Arial"/>
              <a:cs typeface="Arial"/>
            </a:endParaRPr>
          </a:p>
          <a:p>
            <a:pPr marR="400685" lvl="2">
              <a:lnSpc>
                <a:spcPct val="120000"/>
              </a:lnSpc>
              <a:buClr>
                <a:srgbClr val="FF8500"/>
              </a:buClr>
              <a:tabLst>
                <a:tab pos="195580" algn="l"/>
              </a:tabLst>
            </a:pPr>
            <a:r>
              <a:rPr sz="2000" dirty="0" err="1">
                <a:solidFill>
                  <a:srgbClr val="FF66CC"/>
                </a:solidFill>
                <a:latin typeface="Arial"/>
                <a:cs typeface="Arial"/>
              </a:rPr>
              <a:t>Pengeluaran</a:t>
            </a:r>
            <a:r>
              <a:rPr sz="2000" spc="-25" dirty="0">
                <a:solidFill>
                  <a:srgbClr val="FF66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66CC"/>
                </a:solidFill>
                <a:latin typeface="Arial"/>
                <a:cs typeface="Arial"/>
              </a:rPr>
              <a:t>untuk</a:t>
            </a:r>
            <a:endParaRPr sz="2000" dirty="0">
              <a:latin typeface="Arial"/>
              <a:cs typeface="Arial"/>
            </a:endParaRPr>
          </a:p>
          <a:p>
            <a:pPr marL="179514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828C9A"/>
                </a:solidFill>
                <a:latin typeface="Arial"/>
                <a:cs typeface="Arial"/>
              </a:rPr>
              <a:t>Aliran </a:t>
            </a: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bersih</a:t>
            </a:r>
            <a:endParaRPr sz="2000" dirty="0">
              <a:latin typeface="Arial"/>
              <a:cs typeface="Arial"/>
            </a:endParaRPr>
          </a:p>
          <a:p>
            <a:pPr marL="195580" marR="5080" indent="-195580">
              <a:lnSpc>
                <a:spcPct val="120000"/>
              </a:lnSpc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5" dirty="0">
                <a:solidFill>
                  <a:srgbClr val="6087E2"/>
                </a:solidFill>
                <a:latin typeface="Arial"/>
                <a:cs typeface="Arial"/>
              </a:rPr>
              <a:t>Aliran </a:t>
            </a:r>
            <a:r>
              <a:rPr sz="2000" dirty="0">
                <a:solidFill>
                  <a:srgbClr val="6087E2"/>
                </a:solidFill>
                <a:latin typeface="Arial"/>
                <a:cs typeface="Arial"/>
              </a:rPr>
              <a:t>kas dari kegiatan</a:t>
            </a:r>
            <a:r>
              <a:rPr sz="2000" spc="-90" dirty="0">
                <a:solidFill>
                  <a:srgbClr val="6087E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FFFF"/>
                </a:solidFill>
                <a:latin typeface="Arial"/>
                <a:cs typeface="Arial"/>
              </a:rPr>
              <a:t>pembiayaan </a:t>
            </a: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 Penerimaan</a:t>
            </a:r>
            <a:r>
              <a:rPr sz="2000" spc="-25" dirty="0">
                <a:solidFill>
                  <a:srgbClr val="828C9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dari</a:t>
            </a:r>
            <a:endParaRPr sz="2000" dirty="0">
              <a:latin typeface="Arial"/>
              <a:cs typeface="Arial"/>
            </a:endParaRPr>
          </a:p>
          <a:p>
            <a:pPr marL="880744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66CC"/>
                </a:solidFill>
                <a:latin typeface="Arial"/>
                <a:cs typeface="Arial"/>
              </a:rPr>
              <a:t>Pengeluaran</a:t>
            </a:r>
            <a:r>
              <a:rPr sz="2000" spc="-20" dirty="0">
                <a:solidFill>
                  <a:srgbClr val="FF66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66CC"/>
                </a:solidFill>
                <a:latin typeface="Arial"/>
                <a:cs typeface="Arial"/>
              </a:rPr>
              <a:t>untuk</a:t>
            </a:r>
            <a:endParaRPr sz="2000" dirty="0">
              <a:latin typeface="Arial"/>
              <a:cs typeface="Arial"/>
            </a:endParaRPr>
          </a:p>
          <a:p>
            <a:pPr marL="194945" marR="1085215" indent="1600200">
              <a:lnSpc>
                <a:spcPct val="120000"/>
              </a:lnSpc>
            </a:pPr>
            <a:r>
              <a:rPr sz="2000" spc="-5" dirty="0">
                <a:solidFill>
                  <a:srgbClr val="828C9A"/>
                </a:solidFill>
                <a:latin typeface="Arial"/>
                <a:cs typeface="Arial"/>
              </a:rPr>
              <a:t>Aliran</a:t>
            </a:r>
            <a:r>
              <a:rPr sz="2000" spc="-60" dirty="0">
                <a:solidFill>
                  <a:srgbClr val="828C9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bersih  </a:t>
            </a:r>
            <a:r>
              <a:rPr sz="2000" dirty="0">
                <a:solidFill>
                  <a:srgbClr val="00FFFF"/>
                </a:solidFill>
                <a:latin typeface="Arial"/>
                <a:cs typeface="Arial"/>
              </a:rPr>
              <a:t>Kenaikan (penurunan)</a:t>
            </a:r>
            <a:r>
              <a:rPr sz="2000" spc="-110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FFFF"/>
                </a:solidFill>
                <a:latin typeface="Arial"/>
                <a:cs typeface="Arial"/>
              </a:rPr>
              <a:t>kas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57498" y="1403096"/>
            <a:ext cx="3035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FFFF"/>
                </a:solidFill>
              </a:rPr>
              <a:t>Laporan Aliran</a:t>
            </a:r>
            <a:r>
              <a:rPr sz="2800" spc="-155" dirty="0">
                <a:solidFill>
                  <a:srgbClr val="00FFFF"/>
                </a:solidFill>
              </a:rPr>
              <a:t> </a:t>
            </a:r>
            <a:r>
              <a:rPr sz="2800" spc="-10" dirty="0">
                <a:solidFill>
                  <a:srgbClr val="00FFFF"/>
                </a:solidFill>
              </a:rPr>
              <a:t>Kas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1810511" y="1895855"/>
            <a:ext cx="5789930" cy="18415"/>
          </a:xfrm>
          <a:custGeom>
            <a:avLst/>
            <a:gdLst/>
            <a:ahLst/>
            <a:cxnLst/>
            <a:rect l="l" t="t" r="r" b="b"/>
            <a:pathLst>
              <a:path w="5789930" h="18414">
                <a:moveTo>
                  <a:pt x="5789675" y="0"/>
                </a:moveTo>
                <a:lnTo>
                  <a:pt x="0" y="0"/>
                </a:lnTo>
                <a:lnTo>
                  <a:pt x="0" y="18287"/>
                </a:lnTo>
                <a:lnTo>
                  <a:pt x="5789675" y="18287"/>
                </a:lnTo>
                <a:lnTo>
                  <a:pt x="578967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64300" y="2216759"/>
            <a:ext cx="848360" cy="11226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Rp</a:t>
            </a:r>
            <a:r>
              <a:rPr sz="2000" spc="-5" dirty="0">
                <a:solidFill>
                  <a:srgbClr val="828C9A"/>
                </a:solidFill>
                <a:latin typeface="Arial"/>
                <a:cs typeface="Arial"/>
              </a:rPr>
              <a:t>xx</a:t>
            </a: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x</a:t>
            </a:r>
            <a:endParaRPr sz="2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FF66CC"/>
                </a:solidFill>
                <a:latin typeface="Arial"/>
                <a:cs typeface="Arial"/>
              </a:rPr>
              <a:t>xx</a:t>
            </a:r>
            <a:r>
              <a:rPr sz="2000" dirty="0">
                <a:solidFill>
                  <a:srgbClr val="FF66CC"/>
                </a:solidFill>
                <a:latin typeface="Arial"/>
                <a:cs typeface="Arial"/>
              </a:rPr>
              <a:t>x</a:t>
            </a:r>
            <a:endParaRPr sz="2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2000" u="sng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204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Rp</a:t>
            </a:r>
            <a:r>
              <a:rPr sz="2000" u="sng" spc="-5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xx</a:t>
            </a:r>
            <a:r>
              <a:rPr sz="2000" u="sng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x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0123" y="3679799"/>
            <a:ext cx="73279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Rp</a:t>
            </a:r>
            <a:r>
              <a:rPr sz="2000" spc="-5" dirty="0">
                <a:solidFill>
                  <a:srgbClr val="828C9A"/>
                </a:solidFill>
                <a:latin typeface="Arial"/>
                <a:cs typeface="Arial"/>
              </a:rPr>
              <a:t>xx</a:t>
            </a: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FF66CC"/>
                </a:solidFill>
                <a:latin typeface="Arial"/>
                <a:cs typeface="Arial"/>
              </a:rPr>
              <a:t>xx</a:t>
            </a:r>
            <a:r>
              <a:rPr sz="2000" dirty="0">
                <a:solidFill>
                  <a:srgbClr val="FF66CC"/>
                </a:solidFill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4300" y="4471669"/>
            <a:ext cx="848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sng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204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Rp</a:t>
            </a:r>
            <a:r>
              <a:rPr sz="2000" u="sng" spc="-5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xx</a:t>
            </a:r>
            <a:r>
              <a:rPr sz="2000" u="sng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80123" y="5142839"/>
            <a:ext cx="73279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Rp</a:t>
            </a:r>
            <a:r>
              <a:rPr sz="2000" spc="-5" dirty="0">
                <a:solidFill>
                  <a:srgbClr val="828C9A"/>
                </a:solidFill>
                <a:latin typeface="Arial"/>
                <a:cs typeface="Arial"/>
              </a:rPr>
              <a:t>xx</a:t>
            </a:r>
            <a:r>
              <a:rPr sz="2000" dirty="0">
                <a:solidFill>
                  <a:srgbClr val="828C9A"/>
                </a:solidFill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FF66CC"/>
                </a:solidFill>
                <a:latin typeface="Arial"/>
                <a:cs typeface="Arial"/>
              </a:rPr>
              <a:t>xx</a:t>
            </a:r>
            <a:r>
              <a:rPr sz="2000" dirty="0">
                <a:solidFill>
                  <a:srgbClr val="FF66CC"/>
                </a:solidFill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64300" y="5874359"/>
            <a:ext cx="84836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u="sng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204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Rp</a:t>
            </a:r>
            <a:r>
              <a:rPr sz="2000" u="sng" spc="-5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xx</a:t>
            </a:r>
            <a:r>
              <a:rPr sz="2000" u="sng" dirty="0">
                <a:solidFill>
                  <a:srgbClr val="828C9A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u="sng" dirty="0">
                <a:solidFill>
                  <a:srgbClr val="00FFFF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204" dirty="0">
                <a:solidFill>
                  <a:srgbClr val="00FFFF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00FFFF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Rp</a:t>
            </a:r>
            <a:r>
              <a:rPr sz="2000" u="sng" spc="-5" dirty="0">
                <a:solidFill>
                  <a:srgbClr val="00FFFF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xx</a:t>
            </a:r>
            <a:r>
              <a:rPr sz="2000" u="sng" dirty="0">
                <a:solidFill>
                  <a:srgbClr val="00FFFF"/>
                </a:solidFill>
                <a:uFill>
                  <a:solidFill>
                    <a:srgbClr val="6087E2"/>
                  </a:solidFill>
                </a:uFill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76987" y="3043427"/>
            <a:ext cx="836930" cy="3637915"/>
          </a:xfrm>
          <a:custGeom>
            <a:avLst/>
            <a:gdLst/>
            <a:ahLst/>
            <a:cxnLst/>
            <a:rect l="l" t="t" r="r" b="b"/>
            <a:pathLst>
              <a:path w="836929" h="3637915">
                <a:moveTo>
                  <a:pt x="836676" y="3630168"/>
                </a:moveTo>
                <a:lnTo>
                  <a:pt x="0" y="3630168"/>
                </a:lnTo>
                <a:lnTo>
                  <a:pt x="0" y="3637788"/>
                </a:lnTo>
                <a:lnTo>
                  <a:pt x="836676" y="3637788"/>
                </a:lnTo>
                <a:lnTo>
                  <a:pt x="836676" y="3630168"/>
                </a:lnTo>
                <a:close/>
              </a:path>
              <a:path w="836929" h="3637915">
                <a:moveTo>
                  <a:pt x="836676" y="2895600"/>
                </a:moveTo>
                <a:lnTo>
                  <a:pt x="0" y="2895600"/>
                </a:lnTo>
                <a:lnTo>
                  <a:pt x="0" y="2904744"/>
                </a:lnTo>
                <a:lnTo>
                  <a:pt x="836676" y="2904744"/>
                </a:lnTo>
                <a:lnTo>
                  <a:pt x="836676" y="2895600"/>
                </a:lnTo>
                <a:close/>
              </a:path>
              <a:path w="836929" h="3637915">
                <a:moveTo>
                  <a:pt x="836676" y="1447800"/>
                </a:moveTo>
                <a:lnTo>
                  <a:pt x="0" y="1447800"/>
                </a:lnTo>
                <a:lnTo>
                  <a:pt x="0" y="1456944"/>
                </a:lnTo>
                <a:lnTo>
                  <a:pt x="836676" y="1456944"/>
                </a:lnTo>
                <a:lnTo>
                  <a:pt x="836676" y="1447800"/>
                </a:lnTo>
                <a:close/>
              </a:path>
              <a:path w="836929" h="3637915">
                <a:moveTo>
                  <a:pt x="836676" y="0"/>
                </a:moveTo>
                <a:lnTo>
                  <a:pt x="0" y="0"/>
                </a:lnTo>
                <a:lnTo>
                  <a:pt x="0" y="9144"/>
                </a:lnTo>
                <a:lnTo>
                  <a:pt x="836676" y="9144"/>
                </a:lnTo>
                <a:lnTo>
                  <a:pt x="836676" y="0"/>
                </a:lnTo>
                <a:close/>
              </a:path>
            </a:pathLst>
          </a:custGeom>
          <a:solidFill>
            <a:srgbClr val="6087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59467" y="457200"/>
            <a:ext cx="140335" cy="6856730"/>
            <a:chOff x="9459467" y="457200"/>
            <a:chExt cx="140335" cy="6856730"/>
          </a:xfrm>
        </p:grpSpPr>
        <p:sp>
          <p:nvSpPr>
            <p:cNvPr id="3" name="object 3"/>
            <p:cNvSpPr/>
            <p:nvPr/>
          </p:nvSpPr>
          <p:spPr>
            <a:xfrm>
              <a:off x="9459467" y="457200"/>
              <a:ext cx="140335" cy="1370330"/>
            </a:xfrm>
            <a:custGeom>
              <a:avLst/>
              <a:gdLst/>
              <a:ahLst/>
              <a:cxnLst/>
              <a:rect l="l" t="t" r="r" b="b"/>
              <a:pathLst>
                <a:path w="140334" h="1370330">
                  <a:moveTo>
                    <a:pt x="140207" y="0"/>
                  </a:moveTo>
                  <a:lnTo>
                    <a:pt x="0" y="0"/>
                  </a:lnTo>
                  <a:lnTo>
                    <a:pt x="0" y="1370075"/>
                  </a:lnTo>
                  <a:lnTo>
                    <a:pt x="140207" y="1370075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59467" y="1828800"/>
              <a:ext cx="140335" cy="5485130"/>
            </a:xfrm>
            <a:custGeom>
              <a:avLst/>
              <a:gdLst/>
              <a:ahLst/>
              <a:cxnLst/>
              <a:rect l="l" t="t" r="r" b="b"/>
              <a:pathLst>
                <a:path w="140334" h="5485130">
                  <a:moveTo>
                    <a:pt x="140207" y="0"/>
                  </a:moveTo>
                  <a:lnTo>
                    <a:pt x="0" y="0"/>
                  </a:lnTo>
                  <a:lnTo>
                    <a:pt x="0" y="5484875"/>
                  </a:lnTo>
                  <a:lnTo>
                    <a:pt x="140207" y="5484875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4521" y="935507"/>
            <a:ext cx="43853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85" dirty="0">
                <a:solidFill>
                  <a:srgbClr val="313131"/>
                </a:solidFill>
                <a:latin typeface="Arial"/>
                <a:cs typeface="Arial"/>
              </a:rPr>
              <a:t>STANDAR KUALITAS  </a:t>
            </a:r>
            <a:r>
              <a:rPr sz="3200" b="1" spc="-55" dirty="0">
                <a:solidFill>
                  <a:srgbClr val="313131"/>
                </a:solidFill>
                <a:latin typeface="Arial"/>
                <a:cs typeface="Arial"/>
              </a:rPr>
              <a:t>LAPORAN</a:t>
            </a:r>
            <a:r>
              <a:rPr sz="3200" b="1" spc="-18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b="1" spc="-55" dirty="0">
                <a:solidFill>
                  <a:srgbClr val="313131"/>
                </a:solidFill>
                <a:latin typeface="Arial"/>
                <a:cs typeface="Arial"/>
              </a:rPr>
              <a:t>KEUANGAN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9180" y="2048255"/>
            <a:ext cx="3671315" cy="629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8655" y="2048255"/>
            <a:ext cx="3675888" cy="629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48655" y="2734055"/>
            <a:ext cx="3675888" cy="629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9180" y="3419855"/>
            <a:ext cx="3671315" cy="624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48655" y="3419855"/>
            <a:ext cx="3675888" cy="629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9180" y="4105655"/>
            <a:ext cx="3671315" cy="624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48655" y="4105655"/>
            <a:ext cx="3675888" cy="629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059180" y="4791455"/>
            <a:ext cx="7865745" cy="625475"/>
            <a:chOff x="1059180" y="4791455"/>
            <a:chExt cx="7865745" cy="625475"/>
          </a:xfrm>
        </p:grpSpPr>
        <p:sp>
          <p:nvSpPr>
            <p:cNvPr id="14" name="object 14"/>
            <p:cNvSpPr/>
            <p:nvPr/>
          </p:nvSpPr>
          <p:spPr>
            <a:xfrm>
              <a:off x="1059180" y="4791455"/>
              <a:ext cx="3671315" cy="6248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48656" y="4791455"/>
              <a:ext cx="3675888" cy="6250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90956" y="2158961"/>
            <a:ext cx="319151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Relevan</a:t>
            </a:r>
            <a:endParaRPr sz="2400">
              <a:latin typeface="Arial"/>
              <a:cs typeface="Arial"/>
            </a:endParaRPr>
          </a:p>
          <a:p>
            <a:pPr marL="123825" marR="115570" indent="-1270" algn="ctr">
              <a:lnSpc>
                <a:spcPct val="1875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Materialitas  Pertimbangan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Sehat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Dapat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Dibandingkan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108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Keseimbangan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antara 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Biaya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Manfaat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59180" y="2734055"/>
            <a:ext cx="3671315" cy="624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65843" y="2021801"/>
            <a:ext cx="3458845" cy="327152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Dapat Dipahami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8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Substansi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Mengungguli  Bentuk</a:t>
            </a:r>
            <a:endParaRPr sz="2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08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Keandalan</a:t>
            </a:r>
            <a:endParaRPr sz="2400">
              <a:latin typeface="Arial"/>
              <a:cs typeface="Arial"/>
            </a:endParaRPr>
          </a:p>
          <a:p>
            <a:pPr marL="783590" marR="772795" algn="ctr">
              <a:lnSpc>
                <a:spcPct val="187500"/>
              </a:lnSpc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Tepat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Waktu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60647" y="5375147"/>
            <a:ext cx="2715767" cy="19263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5905" cy="6859905"/>
            <a:chOff x="457200" y="457200"/>
            <a:chExt cx="9145905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5638800"/>
              <a:ext cx="6932930" cy="1675130"/>
            </a:xfrm>
            <a:custGeom>
              <a:avLst/>
              <a:gdLst/>
              <a:ahLst/>
              <a:cxnLst/>
              <a:rect l="l" t="t" r="r" b="b"/>
              <a:pathLst>
                <a:path w="6932930" h="1675129">
                  <a:moveTo>
                    <a:pt x="6932675" y="0"/>
                  </a:moveTo>
                  <a:lnTo>
                    <a:pt x="0" y="0"/>
                  </a:lnTo>
                  <a:lnTo>
                    <a:pt x="0" y="1674875"/>
                  </a:lnTo>
                  <a:lnTo>
                    <a:pt x="6932675" y="1674875"/>
                  </a:lnTo>
                  <a:lnTo>
                    <a:pt x="6932675" y="0"/>
                  </a:lnTo>
                  <a:close/>
                </a:path>
              </a:pathLst>
            </a:custGeom>
            <a:solidFill>
              <a:srgbClr val="953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5626607"/>
              <a:ext cx="6948170" cy="1690370"/>
            </a:xfrm>
            <a:custGeom>
              <a:avLst/>
              <a:gdLst/>
              <a:ahLst/>
              <a:cxnLst/>
              <a:rect l="l" t="t" r="r" b="b"/>
              <a:pathLst>
                <a:path w="6948170" h="1690370">
                  <a:moveTo>
                    <a:pt x="0" y="1676399"/>
                  </a:moveTo>
                  <a:lnTo>
                    <a:pt x="0" y="1690115"/>
                  </a:lnTo>
                  <a:lnTo>
                    <a:pt x="6947915" y="1690115"/>
                  </a:lnTo>
                  <a:lnTo>
                    <a:pt x="6947915" y="1688591"/>
                  </a:lnTo>
                  <a:lnTo>
                    <a:pt x="13715" y="1688591"/>
                  </a:lnTo>
                  <a:lnTo>
                    <a:pt x="0" y="1676399"/>
                  </a:lnTo>
                  <a:close/>
                </a:path>
                <a:path w="6948170" h="1690370">
                  <a:moveTo>
                    <a:pt x="13715" y="12192"/>
                  </a:moveTo>
                  <a:lnTo>
                    <a:pt x="0" y="25908"/>
                  </a:lnTo>
                  <a:lnTo>
                    <a:pt x="0" y="1676399"/>
                  </a:lnTo>
                  <a:lnTo>
                    <a:pt x="13715" y="1688591"/>
                  </a:lnTo>
                  <a:lnTo>
                    <a:pt x="13715" y="12192"/>
                  </a:lnTo>
                  <a:close/>
                </a:path>
                <a:path w="6948170" h="1690370">
                  <a:moveTo>
                    <a:pt x="6922007" y="1676399"/>
                  </a:moveTo>
                  <a:lnTo>
                    <a:pt x="13715" y="1676399"/>
                  </a:lnTo>
                  <a:lnTo>
                    <a:pt x="13715" y="1688591"/>
                  </a:lnTo>
                  <a:lnTo>
                    <a:pt x="6922007" y="1688591"/>
                  </a:lnTo>
                  <a:lnTo>
                    <a:pt x="6922007" y="1676399"/>
                  </a:lnTo>
                  <a:close/>
                </a:path>
                <a:path w="6948170" h="1690370">
                  <a:moveTo>
                    <a:pt x="6922007" y="12192"/>
                  </a:moveTo>
                  <a:lnTo>
                    <a:pt x="6922007" y="1688591"/>
                  </a:lnTo>
                  <a:lnTo>
                    <a:pt x="6934199" y="1676399"/>
                  </a:lnTo>
                  <a:lnTo>
                    <a:pt x="6947915" y="1676399"/>
                  </a:lnTo>
                  <a:lnTo>
                    <a:pt x="6947915" y="25908"/>
                  </a:lnTo>
                  <a:lnTo>
                    <a:pt x="6934199" y="25908"/>
                  </a:lnTo>
                  <a:lnTo>
                    <a:pt x="6922007" y="12192"/>
                  </a:lnTo>
                  <a:close/>
                </a:path>
                <a:path w="6948170" h="1690370">
                  <a:moveTo>
                    <a:pt x="6947915" y="1676399"/>
                  </a:moveTo>
                  <a:lnTo>
                    <a:pt x="6934199" y="1676399"/>
                  </a:lnTo>
                  <a:lnTo>
                    <a:pt x="6922007" y="1688591"/>
                  </a:lnTo>
                  <a:lnTo>
                    <a:pt x="6947915" y="1688591"/>
                  </a:lnTo>
                  <a:lnTo>
                    <a:pt x="6947915" y="1676399"/>
                  </a:lnTo>
                  <a:close/>
                </a:path>
                <a:path w="6948170" h="1690370">
                  <a:moveTo>
                    <a:pt x="6941819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3715" y="12192"/>
                  </a:lnTo>
                  <a:lnTo>
                    <a:pt x="6947915" y="12192"/>
                  </a:lnTo>
                  <a:lnTo>
                    <a:pt x="6947915" y="6096"/>
                  </a:lnTo>
                  <a:lnTo>
                    <a:pt x="6941819" y="0"/>
                  </a:lnTo>
                  <a:close/>
                </a:path>
                <a:path w="6948170" h="1690370">
                  <a:moveTo>
                    <a:pt x="6922007" y="12192"/>
                  </a:moveTo>
                  <a:lnTo>
                    <a:pt x="13715" y="12192"/>
                  </a:lnTo>
                  <a:lnTo>
                    <a:pt x="13715" y="25908"/>
                  </a:lnTo>
                  <a:lnTo>
                    <a:pt x="6922007" y="25908"/>
                  </a:lnTo>
                  <a:lnTo>
                    <a:pt x="6922007" y="12192"/>
                  </a:lnTo>
                  <a:close/>
                </a:path>
                <a:path w="6948170" h="1690370">
                  <a:moveTo>
                    <a:pt x="6947915" y="12192"/>
                  </a:moveTo>
                  <a:lnTo>
                    <a:pt x="6922007" y="12192"/>
                  </a:lnTo>
                  <a:lnTo>
                    <a:pt x="6934199" y="25908"/>
                  </a:lnTo>
                  <a:lnTo>
                    <a:pt x="6947915" y="25908"/>
                  </a:lnTo>
                  <a:lnTo>
                    <a:pt x="6947915" y="12192"/>
                  </a:lnTo>
                  <a:close/>
                </a:path>
              </a:pathLst>
            </a:custGeom>
            <a:solidFill>
              <a:srgbClr val="953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57200"/>
              <a:ext cx="9142730" cy="5180330"/>
            </a:xfrm>
            <a:custGeom>
              <a:avLst/>
              <a:gdLst/>
              <a:ahLst/>
              <a:cxnLst/>
              <a:rect l="l" t="t" r="r" b="b"/>
              <a:pathLst>
                <a:path w="9142730" h="5180330">
                  <a:moveTo>
                    <a:pt x="9142475" y="0"/>
                  </a:moveTo>
                  <a:lnTo>
                    <a:pt x="0" y="0"/>
                  </a:lnTo>
                  <a:lnTo>
                    <a:pt x="0" y="5180075"/>
                  </a:lnTo>
                  <a:lnTo>
                    <a:pt x="9142475" y="5180075"/>
                  </a:lnTo>
                  <a:lnTo>
                    <a:pt x="9142475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457200"/>
              <a:ext cx="9145905" cy="5195570"/>
            </a:xfrm>
            <a:custGeom>
              <a:avLst/>
              <a:gdLst/>
              <a:ahLst/>
              <a:cxnLst/>
              <a:rect l="l" t="t" r="r" b="b"/>
              <a:pathLst>
                <a:path w="9145905" h="5195570">
                  <a:moveTo>
                    <a:pt x="0" y="5169407"/>
                  </a:moveTo>
                  <a:lnTo>
                    <a:pt x="0" y="5195315"/>
                  </a:lnTo>
                  <a:lnTo>
                    <a:pt x="9145523" y="5195315"/>
                  </a:lnTo>
                  <a:lnTo>
                    <a:pt x="9145523" y="5181599"/>
                  </a:lnTo>
                  <a:lnTo>
                    <a:pt x="13715" y="5181599"/>
                  </a:lnTo>
                  <a:lnTo>
                    <a:pt x="0" y="5169407"/>
                  </a:lnTo>
                  <a:close/>
                </a:path>
                <a:path w="9145905" h="5195570">
                  <a:moveTo>
                    <a:pt x="13715" y="0"/>
                  </a:moveTo>
                  <a:lnTo>
                    <a:pt x="0" y="13716"/>
                  </a:lnTo>
                  <a:lnTo>
                    <a:pt x="0" y="5169407"/>
                  </a:lnTo>
                  <a:lnTo>
                    <a:pt x="13715" y="5181599"/>
                  </a:lnTo>
                  <a:lnTo>
                    <a:pt x="13715" y="0"/>
                  </a:lnTo>
                  <a:close/>
                </a:path>
                <a:path w="9145905" h="5195570">
                  <a:moveTo>
                    <a:pt x="9131807" y="5169407"/>
                  </a:moveTo>
                  <a:lnTo>
                    <a:pt x="13715" y="5169407"/>
                  </a:lnTo>
                  <a:lnTo>
                    <a:pt x="13715" y="5181599"/>
                  </a:lnTo>
                  <a:lnTo>
                    <a:pt x="9131807" y="5181599"/>
                  </a:lnTo>
                  <a:lnTo>
                    <a:pt x="9131807" y="5169407"/>
                  </a:lnTo>
                  <a:close/>
                </a:path>
                <a:path w="9145905" h="5195570">
                  <a:moveTo>
                    <a:pt x="9131807" y="0"/>
                  </a:moveTo>
                  <a:lnTo>
                    <a:pt x="9131807" y="5181599"/>
                  </a:lnTo>
                  <a:lnTo>
                    <a:pt x="9143999" y="5169407"/>
                  </a:lnTo>
                  <a:lnTo>
                    <a:pt x="9145523" y="5169407"/>
                  </a:lnTo>
                  <a:lnTo>
                    <a:pt x="9145523" y="13716"/>
                  </a:lnTo>
                  <a:lnTo>
                    <a:pt x="9143999" y="13716"/>
                  </a:lnTo>
                  <a:lnTo>
                    <a:pt x="9131807" y="0"/>
                  </a:lnTo>
                  <a:close/>
                </a:path>
                <a:path w="9145905" h="5195570">
                  <a:moveTo>
                    <a:pt x="9145523" y="5169407"/>
                  </a:moveTo>
                  <a:lnTo>
                    <a:pt x="9143999" y="5169407"/>
                  </a:lnTo>
                  <a:lnTo>
                    <a:pt x="9131807" y="5181599"/>
                  </a:lnTo>
                  <a:lnTo>
                    <a:pt x="9145523" y="5181599"/>
                  </a:lnTo>
                  <a:lnTo>
                    <a:pt x="9145523" y="5169407"/>
                  </a:lnTo>
                  <a:close/>
                </a:path>
                <a:path w="9145905" h="5195570">
                  <a:moveTo>
                    <a:pt x="1371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5" y="0"/>
                  </a:lnTo>
                  <a:close/>
                </a:path>
                <a:path w="9145905" h="5195570">
                  <a:moveTo>
                    <a:pt x="9131807" y="0"/>
                  </a:moveTo>
                  <a:lnTo>
                    <a:pt x="13715" y="0"/>
                  </a:lnTo>
                  <a:lnTo>
                    <a:pt x="13715" y="13716"/>
                  </a:lnTo>
                  <a:lnTo>
                    <a:pt x="9131807" y="13716"/>
                  </a:lnTo>
                  <a:lnTo>
                    <a:pt x="9131807" y="0"/>
                  </a:lnTo>
                  <a:close/>
                </a:path>
                <a:path w="9145905" h="5195570">
                  <a:moveTo>
                    <a:pt x="9145523" y="0"/>
                  </a:moveTo>
                  <a:lnTo>
                    <a:pt x="9131807" y="0"/>
                  </a:lnTo>
                  <a:lnTo>
                    <a:pt x="9143999" y="13716"/>
                  </a:lnTo>
                  <a:lnTo>
                    <a:pt x="9145523" y="13716"/>
                  </a:lnTo>
                  <a:lnTo>
                    <a:pt x="9145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5303" y="5635752"/>
              <a:ext cx="2215895" cy="16809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02907" y="653090"/>
            <a:ext cx="64490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5080" indent="-269875">
              <a:lnSpc>
                <a:spcPct val="100000"/>
              </a:lnSpc>
              <a:spcBef>
                <a:spcPts val="100"/>
              </a:spcBef>
              <a:tabLst>
                <a:tab pos="2041525" algn="l"/>
              </a:tabLst>
            </a:pPr>
            <a:r>
              <a:rPr sz="3600" b="1" spc="-5" dirty="0">
                <a:solidFill>
                  <a:srgbClr val="F9BF90"/>
                </a:solidFill>
                <a:latin typeface="Arial"/>
                <a:cs typeface="Arial"/>
              </a:rPr>
              <a:t>ASUMSI	DASAR</a:t>
            </a:r>
            <a:r>
              <a:rPr sz="3600" b="1" spc="-200" dirty="0">
                <a:solidFill>
                  <a:srgbClr val="F9BF90"/>
                </a:solidFill>
                <a:latin typeface="Arial"/>
                <a:cs typeface="Arial"/>
              </a:rPr>
              <a:t> </a:t>
            </a:r>
            <a:r>
              <a:rPr sz="3600" b="1" spc="-35" dirty="0">
                <a:solidFill>
                  <a:srgbClr val="F9BF90"/>
                </a:solidFill>
                <a:latin typeface="Arial"/>
                <a:cs typeface="Arial"/>
              </a:rPr>
              <a:t>AKUNTANSI  </a:t>
            </a:r>
            <a:r>
              <a:rPr sz="3600" b="1" spc="-5" dirty="0">
                <a:solidFill>
                  <a:srgbClr val="F9BF90"/>
                </a:solidFill>
                <a:latin typeface="Arial"/>
                <a:cs typeface="Arial"/>
              </a:rPr>
              <a:t>TERHADAP</a:t>
            </a:r>
            <a:r>
              <a:rPr sz="3600" b="1" spc="-90" dirty="0">
                <a:solidFill>
                  <a:srgbClr val="F9BF9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9BF90"/>
                </a:solidFill>
                <a:latin typeface="Arial"/>
                <a:cs typeface="Arial"/>
              </a:rPr>
              <a:t>PERUSAHAAN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9321" y="2361665"/>
            <a:ext cx="637794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dirty="0">
                <a:solidFill>
                  <a:srgbClr val="91CF4F"/>
                </a:solidFill>
                <a:latin typeface="Calibri"/>
                <a:cs typeface="Calibri"/>
              </a:rPr>
              <a:t>-</a:t>
            </a:r>
            <a:r>
              <a:rPr sz="2800" b="1" spc="-15" dirty="0">
                <a:solidFill>
                  <a:srgbClr val="91CF4F"/>
                </a:solidFill>
                <a:latin typeface="Calibri"/>
                <a:cs typeface="Calibri"/>
              </a:rPr>
              <a:t>Kesatuan </a:t>
            </a:r>
            <a:r>
              <a:rPr sz="2800" b="1" spc="-10" dirty="0">
                <a:solidFill>
                  <a:srgbClr val="91CF4F"/>
                </a:solidFill>
                <a:latin typeface="Calibri"/>
                <a:cs typeface="Calibri"/>
              </a:rPr>
              <a:t>usaha khusus </a:t>
            </a:r>
            <a:r>
              <a:rPr sz="2800" b="1" i="1" spc="-10" dirty="0">
                <a:solidFill>
                  <a:srgbClr val="91CF4F"/>
                </a:solidFill>
                <a:latin typeface="Calibri"/>
                <a:cs typeface="Calibri"/>
              </a:rPr>
              <a:t>(economic</a:t>
            </a:r>
            <a:r>
              <a:rPr sz="2800" b="1" i="1" spc="114" dirty="0">
                <a:solidFill>
                  <a:srgbClr val="91CF4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91CF4F"/>
                </a:solidFill>
                <a:latin typeface="Calibri"/>
                <a:cs typeface="Calibri"/>
              </a:rPr>
              <a:t>entity)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20" dirty="0">
                <a:solidFill>
                  <a:srgbClr val="FFBF00"/>
                </a:solidFill>
                <a:latin typeface="Calibri"/>
                <a:cs typeface="Calibri"/>
              </a:rPr>
              <a:t>-Kontinyuitas </a:t>
            </a:r>
            <a:r>
              <a:rPr sz="2800" b="1" spc="-10" dirty="0">
                <a:solidFill>
                  <a:srgbClr val="FFBF00"/>
                </a:solidFill>
                <a:latin typeface="Calibri"/>
                <a:cs typeface="Calibri"/>
              </a:rPr>
              <a:t>usaha </a:t>
            </a:r>
            <a:r>
              <a:rPr sz="2800" b="1" i="1" spc="-10" dirty="0">
                <a:solidFill>
                  <a:srgbClr val="FFBF00"/>
                </a:solidFill>
                <a:latin typeface="Calibri"/>
                <a:cs typeface="Calibri"/>
              </a:rPr>
              <a:t>(going</a:t>
            </a:r>
            <a:r>
              <a:rPr sz="2800" b="1" i="1" spc="10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BF00"/>
                </a:solidFill>
                <a:latin typeface="Calibri"/>
                <a:cs typeface="Calibri"/>
              </a:rPr>
              <a:t>concern)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91CF4F"/>
                </a:solidFill>
                <a:latin typeface="Calibri"/>
                <a:cs typeface="Calibri"/>
              </a:rPr>
              <a:t>-Penggunaan unit </a:t>
            </a:r>
            <a:r>
              <a:rPr sz="2800" b="1" spc="-15" dirty="0">
                <a:solidFill>
                  <a:srgbClr val="91CF4F"/>
                </a:solidFill>
                <a:latin typeface="Calibri"/>
                <a:cs typeface="Calibri"/>
              </a:rPr>
              <a:t>moneter </a:t>
            </a:r>
            <a:r>
              <a:rPr sz="2800" b="1" i="1" spc="-15" dirty="0">
                <a:solidFill>
                  <a:srgbClr val="91CF4F"/>
                </a:solidFill>
                <a:latin typeface="Calibri"/>
                <a:cs typeface="Calibri"/>
              </a:rPr>
              <a:t>(monetary</a:t>
            </a:r>
            <a:r>
              <a:rPr sz="2800" b="1" i="1" spc="170" dirty="0">
                <a:solidFill>
                  <a:srgbClr val="91CF4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91CF4F"/>
                </a:solidFill>
                <a:latin typeface="Calibri"/>
                <a:cs typeface="Calibri"/>
              </a:rPr>
              <a:t>unit)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FFBF00"/>
                </a:solidFill>
                <a:latin typeface="Calibri"/>
                <a:cs typeface="Calibri"/>
              </a:rPr>
              <a:t>-Periode waktu</a:t>
            </a:r>
            <a:r>
              <a:rPr sz="2800" b="1" spc="6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BF00"/>
                </a:solidFill>
                <a:latin typeface="Calibri"/>
                <a:cs typeface="Calibri"/>
              </a:rPr>
              <a:t>(time-period)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8427" y="2052828"/>
            <a:ext cx="7552943" cy="4535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5905" cy="6859905"/>
            <a:chOff x="457200" y="457200"/>
            <a:chExt cx="9145905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5638800"/>
              <a:ext cx="6932930" cy="1675130"/>
            </a:xfrm>
            <a:custGeom>
              <a:avLst/>
              <a:gdLst/>
              <a:ahLst/>
              <a:cxnLst/>
              <a:rect l="l" t="t" r="r" b="b"/>
              <a:pathLst>
                <a:path w="6932930" h="1675129">
                  <a:moveTo>
                    <a:pt x="6932675" y="0"/>
                  </a:moveTo>
                  <a:lnTo>
                    <a:pt x="0" y="0"/>
                  </a:lnTo>
                  <a:lnTo>
                    <a:pt x="0" y="1674875"/>
                  </a:lnTo>
                  <a:lnTo>
                    <a:pt x="6932675" y="1674875"/>
                  </a:lnTo>
                  <a:lnTo>
                    <a:pt x="6932675" y="0"/>
                  </a:lnTo>
                  <a:close/>
                </a:path>
              </a:pathLst>
            </a:custGeom>
            <a:solidFill>
              <a:srgbClr val="953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5626607"/>
              <a:ext cx="6948170" cy="1690370"/>
            </a:xfrm>
            <a:custGeom>
              <a:avLst/>
              <a:gdLst/>
              <a:ahLst/>
              <a:cxnLst/>
              <a:rect l="l" t="t" r="r" b="b"/>
              <a:pathLst>
                <a:path w="6948170" h="1690370">
                  <a:moveTo>
                    <a:pt x="0" y="1676399"/>
                  </a:moveTo>
                  <a:lnTo>
                    <a:pt x="0" y="1690115"/>
                  </a:lnTo>
                  <a:lnTo>
                    <a:pt x="6947915" y="1690115"/>
                  </a:lnTo>
                  <a:lnTo>
                    <a:pt x="6947915" y="1688591"/>
                  </a:lnTo>
                  <a:lnTo>
                    <a:pt x="13715" y="1688591"/>
                  </a:lnTo>
                  <a:lnTo>
                    <a:pt x="0" y="1676399"/>
                  </a:lnTo>
                  <a:close/>
                </a:path>
                <a:path w="6948170" h="1690370">
                  <a:moveTo>
                    <a:pt x="13715" y="12192"/>
                  </a:moveTo>
                  <a:lnTo>
                    <a:pt x="0" y="25908"/>
                  </a:lnTo>
                  <a:lnTo>
                    <a:pt x="0" y="1676399"/>
                  </a:lnTo>
                  <a:lnTo>
                    <a:pt x="13715" y="1688591"/>
                  </a:lnTo>
                  <a:lnTo>
                    <a:pt x="13715" y="12192"/>
                  </a:lnTo>
                  <a:close/>
                </a:path>
                <a:path w="6948170" h="1690370">
                  <a:moveTo>
                    <a:pt x="6922007" y="1676399"/>
                  </a:moveTo>
                  <a:lnTo>
                    <a:pt x="13715" y="1676399"/>
                  </a:lnTo>
                  <a:lnTo>
                    <a:pt x="13715" y="1688591"/>
                  </a:lnTo>
                  <a:lnTo>
                    <a:pt x="6922007" y="1688591"/>
                  </a:lnTo>
                  <a:lnTo>
                    <a:pt x="6922007" y="1676399"/>
                  </a:lnTo>
                  <a:close/>
                </a:path>
                <a:path w="6948170" h="1690370">
                  <a:moveTo>
                    <a:pt x="6922007" y="12192"/>
                  </a:moveTo>
                  <a:lnTo>
                    <a:pt x="6922007" y="1688591"/>
                  </a:lnTo>
                  <a:lnTo>
                    <a:pt x="6934199" y="1676399"/>
                  </a:lnTo>
                  <a:lnTo>
                    <a:pt x="6947915" y="1676399"/>
                  </a:lnTo>
                  <a:lnTo>
                    <a:pt x="6947915" y="25908"/>
                  </a:lnTo>
                  <a:lnTo>
                    <a:pt x="6934199" y="25908"/>
                  </a:lnTo>
                  <a:lnTo>
                    <a:pt x="6922007" y="12192"/>
                  </a:lnTo>
                  <a:close/>
                </a:path>
                <a:path w="6948170" h="1690370">
                  <a:moveTo>
                    <a:pt x="6947915" y="1676399"/>
                  </a:moveTo>
                  <a:lnTo>
                    <a:pt x="6934199" y="1676399"/>
                  </a:lnTo>
                  <a:lnTo>
                    <a:pt x="6922007" y="1688591"/>
                  </a:lnTo>
                  <a:lnTo>
                    <a:pt x="6947915" y="1688591"/>
                  </a:lnTo>
                  <a:lnTo>
                    <a:pt x="6947915" y="1676399"/>
                  </a:lnTo>
                  <a:close/>
                </a:path>
                <a:path w="6948170" h="1690370">
                  <a:moveTo>
                    <a:pt x="6941819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3715" y="12192"/>
                  </a:lnTo>
                  <a:lnTo>
                    <a:pt x="6947915" y="12192"/>
                  </a:lnTo>
                  <a:lnTo>
                    <a:pt x="6947915" y="6096"/>
                  </a:lnTo>
                  <a:lnTo>
                    <a:pt x="6941819" y="0"/>
                  </a:lnTo>
                  <a:close/>
                </a:path>
                <a:path w="6948170" h="1690370">
                  <a:moveTo>
                    <a:pt x="6922007" y="12192"/>
                  </a:moveTo>
                  <a:lnTo>
                    <a:pt x="13715" y="12192"/>
                  </a:lnTo>
                  <a:lnTo>
                    <a:pt x="13715" y="25908"/>
                  </a:lnTo>
                  <a:lnTo>
                    <a:pt x="6922007" y="25908"/>
                  </a:lnTo>
                  <a:lnTo>
                    <a:pt x="6922007" y="12192"/>
                  </a:lnTo>
                  <a:close/>
                </a:path>
                <a:path w="6948170" h="1690370">
                  <a:moveTo>
                    <a:pt x="6947915" y="12192"/>
                  </a:moveTo>
                  <a:lnTo>
                    <a:pt x="6922007" y="12192"/>
                  </a:lnTo>
                  <a:lnTo>
                    <a:pt x="6934199" y="25908"/>
                  </a:lnTo>
                  <a:lnTo>
                    <a:pt x="6947915" y="25908"/>
                  </a:lnTo>
                  <a:lnTo>
                    <a:pt x="6947915" y="12192"/>
                  </a:lnTo>
                  <a:close/>
                </a:path>
              </a:pathLst>
            </a:custGeom>
            <a:solidFill>
              <a:srgbClr val="953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57200"/>
              <a:ext cx="9142730" cy="5180330"/>
            </a:xfrm>
            <a:custGeom>
              <a:avLst/>
              <a:gdLst/>
              <a:ahLst/>
              <a:cxnLst/>
              <a:rect l="l" t="t" r="r" b="b"/>
              <a:pathLst>
                <a:path w="9142730" h="5180330">
                  <a:moveTo>
                    <a:pt x="9142475" y="0"/>
                  </a:moveTo>
                  <a:lnTo>
                    <a:pt x="0" y="0"/>
                  </a:lnTo>
                  <a:lnTo>
                    <a:pt x="0" y="5180075"/>
                  </a:lnTo>
                  <a:lnTo>
                    <a:pt x="9142475" y="5180075"/>
                  </a:lnTo>
                  <a:lnTo>
                    <a:pt x="9142475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457200"/>
              <a:ext cx="9145905" cy="5195570"/>
            </a:xfrm>
            <a:custGeom>
              <a:avLst/>
              <a:gdLst/>
              <a:ahLst/>
              <a:cxnLst/>
              <a:rect l="l" t="t" r="r" b="b"/>
              <a:pathLst>
                <a:path w="9145905" h="5195570">
                  <a:moveTo>
                    <a:pt x="0" y="5169407"/>
                  </a:moveTo>
                  <a:lnTo>
                    <a:pt x="0" y="5195315"/>
                  </a:lnTo>
                  <a:lnTo>
                    <a:pt x="9145523" y="5195315"/>
                  </a:lnTo>
                  <a:lnTo>
                    <a:pt x="9145523" y="5181599"/>
                  </a:lnTo>
                  <a:lnTo>
                    <a:pt x="13715" y="5181599"/>
                  </a:lnTo>
                  <a:lnTo>
                    <a:pt x="0" y="5169407"/>
                  </a:lnTo>
                  <a:close/>
                </a:path>
                <a:path w="9145905" h="5195570">
                  <a:moveTo>
                    <a:pt x="13715" y="0"/>
                  </a:moveTo>
                  <a:lnTo>
                    <a:pt x="0" y="13716"/>
                  </a:lnTo>
                  <a:lnTo>
                    <a:pt x="0" y="5169407"/>
                  </a:lnTo>
                  <a:lnTo>
                    <a:pt x="13715" y="5181599"/>
                  </a:lnTo>
                  <a:lnTo>
                    <a:pt x="13715" y="0"/>
                  </a:lnTo>
                  <a:close/>
                </a:path>
                <a:path w="9145905" h="5195570">
                  <a:moveTo>
                    <a:pt x="9131807" y="5169407"/>
                  </a:moveTo>
                  <a:lnTo>
                    <a:pt x="13715" y="5169407"/>
                  </a:lnTo>
                  <a:lnTo>
                    <a:pt x="13715" y="5181599"/>
                  </a:lnTo>
                  <a:lnTo>
                    <a:pt x="9131807" y="5181599"/>
                  </a:lnTo>
                  <a:lnTo>
                    <a:pt x="9131807" y="5169407"/>
                  </a:lnTo>
                  <a:close/>
                </a:path>
                <a:path w="9145905" h="5195570">
                  <a:moveTo>
                    <a:pt x="9131807" y="0"/>
                  </a:moveTo>
                  <a:lnTo>
                    <a:pt x="9131807" y="5181599"/>
                  </a:lnTo>
                  <a:lnTo>
                    <a:pt x="9143999" y="5169407"/>
                  </a:lnTo>
                  <a:lnTo>
                    <a:pt x="9145523" y="5169407"/>
                  </a:lnTo>
                  <a:lnTo>
                    <a:pt x="9145523" y="13716"/>
                  </a:lnTo>
                  <a:lnTo>
                    <a:pt x="9143999" y="13716"/>
                  </a:lnTo>
                  <a:lnTo>
                    <a:pt x="9131807" y="0"/>
                  </a:lnTo>
                  <a:close/>
                </a:path>
                <a:path w="9145905" h="5195570">
                  <a:moveTo>
                    <a:pt x="9145523" y="5169407"/>
                  </a:moveTo>
                  <a:lnTo>
                    <a:pt x="9143999" y="5169407"/>
                  </a:lnTo>
                  <a:lnTo>
                    <a:pt x="9131807" y="5181599"/>
                  </a:lnTo>
                  <a:lnTo>
                    <a:pt x="9145523" y="5181599"/>
                  </a:lnTo>
                  <a:lnTo>
                    <a:pt x="9145523" y="5169407"/>
                  </a:lnTo>
                  <a:close/>
                </a:path>
                <a:path w="9145905" h="5195570">
                  <a:moveTo>
                    <a:pt x="1371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5" y="0"/>
                  </a:lnTo>
                  <a:close/>
                </a:path>
                <a:path w="9145905" h="5195570">
                  <a:moveTo>
                    <a:pt x="9131807" y="0"/>
                  </a:moveTo>
                  <a:lnTo>
                    <a:pt x="13715" y="0"/>
                  </a:lnTo>
                  <a:lnTo>
                    <a:pt x="13715" y="13716"/>
                  </a:lnTo>
                  <a:lnTo>
                    <a:pt x="9131807" y="13716"/>
                  </a:lnTo>
                  <a:lnTo>
                    <a:pt x="9131807" y="0"/>
                  </a:lnTo>
                  <a:close/>
                </a:path>
                <a:path w="9145905" h="5195570">
                  <a:moveTo>
                    <a:pt x="9145523" y="0"/>
                  </a:moveTo>
                  <a:lnTo>
                    <a:pt x="9131807" y="0"/>
                  </a:lnTo>
                  <a:lnTo>
                    <a:pt x="9143999" y="13716"/>
                  </a:lnTo>
                  <a:lnTo>
                    <a:pt x="9145523" y="13716"/>
                  </a:lnTo>
                  <a:lnTo>
                    <a:pt x="9145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5303" y="5635752"/>
              <a:ext cx="2215895" cy="16809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7321" y="609053"/>
            <a:ext cx="3670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latin typeface="Arial"/>
                <a:cs typeface="Arial"/>
              </a:rPr>
              <a:t>P</a:t>
            </a:r>
            <a:r>
              <a:rPr sz="800" i="1" spc="-5" dirty="0">
                <a:latin typeface="Arial"/>
                <a:cs typeface="Arial"/>
              </a:rPr>
              <a:t>o</a:t>
            </a:r>
            <a:r>
              <a:rPr sz="800" i="1" spc="5" dirty="0">
                <a:latin typeface="Arial"/>
                <a:cs typeface="Arial"/>
              </a:rPr>
              <a:t>s</a:t>
            </a:r>
            <a:r>
              <a:rPr sz="800" i="1" dirty="0">
                <a:latin typeface="Arial"/>
                <a:cs typeface="Arial"/>
              </a:rPr>
              <a:t>ti</a:t>
            </a:r>
            <a:r>
              <a:rPr sz="800" i="1" spc="-5" dirty="0">
                <a:latin typeface="Arial"/>
                <a:cs typeface="Arial"/>
              </a:rPr>
              <a:t>n</a:t>
            </a:r>
            <a:r>
              <a:rPr sz="800" i="1" dirty="0">
                <a:latin typeface="Arial"/>
                <a:cs typeface="Arial"/>
              </a:rPr>
              <a:t>g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50576" y="735132"/>
            <a:ext cx="5612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7900" algn="l"/>
              </a:tabLst>
            </a:pPr>
            <a:r>
              <a:rPr sz="4800" spc="260" dirty="0">
                <a:solidFill>
                  <a:srgbClr val="FFFF99"/>
                </a:solidFill>
              </a:rPr>
              <a:t>Sik</a:t>
            </a:r>
            <a:r>
              <a:rPr sz="4800" spc="-535" dirty="0">
                <a:solidFill>
                  <a:srgbClr val="FFFF99"/>
                </a:solidFill>
              </a:rPr>
              <a:t> </a:t>
            </a:r>
            <a:r>
              <a:rPr sz="4800" spc="345" dirty="0">
                <a:solidFill>
                  <a:srgbClr val="FFFF99"/>
                </a:solidFill>
              </a:rPr>
              <a:t>lus	</a:t>
            </a:r>
            <a:r>
              <a:rPr sz="4800" spc="260" dirty="0">
                <a:solidFill>
                  <a:srgbClr val="FFFF99"/>
                </a:solidFill>
              </a:rPr>
              <a:t>Ak</a:t>
            </a:r>
            <a:r>
              <a:rPr sz="4800" spc="-565" dirty="0">
                <a:solidFill>
                  <a:srgbClr val="FFFF99"/>
                </a:solidFill>
              </a:rPr>
              <a:t> </a:t>
            </a:r>
            <a:r>
              <a:rPr sz="4800" spc="345" dirty="0">
                <a:solidFill>
                  <a:srgbClr val="FFFF99"/>
                </a:solidFill>
              </a:rPr>
              <a:t>unt</a:t>
            </a:r>
            <a:r>
              <a:rPr sz="4800" spc="-570" dirty="0">
                <a:solidFill>
                  <a:srgbClr val="FFFF99"/>
                </a:solidFill>
              </a:rPr>
              <a:t> </a:t>
            </a:r>
            <a:r>
              <a:rPr sz="4800" spc="395" dirty="0">
                <a:solidFill>
                  <a:srgbClr val="FFFF99"/>
                </a:solidFill>
              </a:rPr>
              <a:t>ansi</a:t>
            </a:r>
            <a:r>
              <a:rPr sz="4800" spc="-805" dirty="0">
                <a:solidFill>
                  <a:srgbClr val="FFFF99"/>
                </a:solidFill>
              </a:rPr>
              <a:t> </a:t>
            </a:r>
            <a:endParaRPr sz="4800"/>
          </a:p>
        </p:txBody>
      </p:sp>
      <p:sp>
        <p:nvSpPr>
          <p:cNvPr id="10" name="object 10"/>
          <p:cNvSpPr/>
          <p:nvPr/>
        </p:nvSpPr>
        <p:spPr>
          <a:xfrm>
            <a:off x="975359" y="3345179"/>
            <a:ext cx="1485900" cy="1746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7237" y="3882890"/>
            <a:ext cx="13881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105"/>
              </a:spcBef>
            </a:pPr>
            <a:r>
              <a:rPr sz="2000" spc="145" dirty="0">
                <a:latin typeface="Arial"/>
                <a:cs typeface="Arial"/>
              </a:rPr>
              <a:t>Buk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70" dirty="0">
                <a:latin typeface="Arial"/>
                <a:cs typeface="Arial"/>
              </a:rPr>
              <a:t>Tr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spc="175" dirty="0">
                <a:latin typeface="Arial"/>
                <a:cs typeface="Arial"/>
              </a:rPr>
              <a:t>ansak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si</a:t>
            </a:r>
            <a:r>
              <a:rPr sz="2000" spc="-335" dirty="0"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36975" y="3345179"/>
            <a:ext cx="1315211" cy="1746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54626" y="4001763"/>
            <a:ext cx="1047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J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sz="2400" spc="125" dirty="0">
                <a:latin typeface="Arial"/>
                <a:cs typeface="Arial"/>
              </a:rPr>
              <a:t>ur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spc="170" dirty="0">
                <a:latin typeface="Arial"/>
                <a:cs typeface="Arial"/>
              </a:rPr>
              <a:t>nal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23332" y="3345179"/>
            <a:ext cx="1385315" cy="1746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24515" y="3818882"/>
            <a:ext cx="955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sz="2400" spc="170" dirty="0">
                <a:latin typeface="Arial"/>
                <a:cs typeface="Arial"/>
              </a:rPr>
              <a:t>Buk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  </a:t>
            </a:r>
            <a:r>
              <a:rPr sz="2400" spc="265" dirty="0">
                <a:latin typeface="Arial"/>
                <a:cs typeface="Arial"/>
              </a:rPr>
              <a:t>B</a:t>
            </a:r>
            <a:r>
              <a:rPr sz="2400" spc="254" dirty="0">
                <a:latin typeface="Arial"/>
                <a:cs typeface="Arial"/>
              </a:rPr>
              <a:t>esa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09688" y="3345179"/>
            <a:ext cx="1589531" cy="1746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00477" y="3882890"/>
            <a:ext cx="13843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4460">
              <a:lnSpc>
                <a:spcPct val="100000"/>
              </a:lnSpc>
              <a:spcBef>
                <a:spcPts val="105"/>
              </a:spcBef>
            </a:pPr>
            <a:r>
              <a:rPr sz="2000" spc="175" dirty="0" err="1">
                <a:latin typeface="Arial"/>
                <a:cs typeface="Arial"/>
              </a:rPr>
              <a:t>Lapor</a:t>
            </a:r>
            <a:r>
              <a:rPr sz="2000" spc="105" dirty="0" err="1">
                <a:latin typeface="Arial"/>
                <a:cs typeface="Arial"/>
              </a:rPr>
              <a:t>an</a:t>
            </a:r>
            <a:r>
              <a:rPr sz="2000" spc="105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385" dirty="0">
                <a:latin typeface="Arial"/>
                <a:cs typeface="Arial"/>
              </a:rPr>
              <a:t> </a:t>
            </a:r>
            <a:r>
              <a:rPr sz="2000" spc="185" dirty="0">
                <a:latin typeface="Arial"/>
                <a:cs typeface="Arial"/>
              </a:rPr>
              <a:t>euangan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75359" y="2127503"/>
            <a:ext cx="6349365" cy="2603500"/>
            <a:chOff x="975359" y="2127503"/>
            <a:chExt cx="6349365" cy="2603500"/>
          </a:xfrm>
        </p:grpSpPr>
        <p:sp>
          <p:nvSpPr>
            <p:cNvPr id="19" name="object 19"/>
            <p:cNvSpPr/>
            <p:nvPr/>
          </p:nvSpPr>
          <p:spPr>
            <a:xfrm>
              <a:off x="2589275" y="3777995"/>
              <a:ext cx="519683" cy="8823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75632" y="3848099"/>
              <a:ext cx="524255" cy="8823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03136" y="3848099"/>
              <a:ext cx="521208" cy="8823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5359" y="2127503"/>
              <a:ext cx="1548383" cy="6781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56524" y="2282691"/>
            <a:ext cx="1388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latin typeface="Arial"/>
                <a:cs typeface="Arial"/>
              </a:rPr>
              <a:t>Tr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spc="175" dirty="0">
                <a:latin typeface="Arial"/>
                <a:cs typeface="Arial"/>
              </a:rPr>
              <a:t>ansak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si</a:t>
            </a:r>
            <a:r>
              <a:rPr sz="2000" spc="-335" dirty="0"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13103" y="2887980"/>
            <a:ext cx="1082039" cy="396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88" y="965136"/>
            <a:ext cx="35325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Calibri"/>
                <a:cs typeface="Calibri"/>
              </a:rPr>
              <a:t>SIKLUS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AKUNTANSI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7240" y="2153411"/>
            <a:ext cx="1667510" cy="1087120"/>
            <a:chOff x="777240" y="2153411"/>
            <a:chExt cx="1667510" cy="1087120"/>
          </a:xfrm>
        </p:grpSpPr>
        <p:sp>
          <p:nvSpPr>
            <p:cNvPr id="4" name="object 4"/>
            <p:cNvSpPr/>
            <p:nvPr/>
          </p:nvSpPr>
          <p:spPr>
            <a:xfrm>
              <a:off x="781812" y="2157983"/>
              <a:ext cx="1656714" cy="1077595"/>
            </a:xfrm>
            <a:custGeom>
              <a:avLst/>
              <a:gdLst/>
              <a:ahLst/>
              <a:cxnLst/>
              <a:rect l="l" t="t" r="r" b="b"/>
              <a:pathLst>
                <a:path w="1656714" h="1077595">
                  <a:moveTo>
                    <a:pt x="1426463" y="184403"/>
                  </a:moveTo>
                  <a:lnTo>
                    <a:pt x="0" y="184403"/>
                  </a:lnTo>
                  <a:lnTo>
                    <a:pt x="0" y="1039367"/>
                  </a:lnTo>
                  <a:lnTo>
                    <a:pt x="61117" y="1050416"/>
                  </a:lnTo>
                  <a:lnTo>
                    <a:pt x="118751" y="1059425"/>
                  </a:lnTo>
                  <a:lnTo>
                    <a:pt x="173118" y="1066501"/>
                  </a:lnTo>
                  <a:lnTo>
                    <a:pt x="224436" y="1071750"/>
                  </a:lnTo>
                  <a:lnTo>
                    <a:pt x="272924" y="1075275"/>
                  </a:lnTo>
                  <a:lnTo>
                    <a:pt x="318798" y="1077182"/>
                  </a:lnTo>
                  <a:lnTo>
                    <a:pt x="362277" y="1077577"/>
                  </a:lnTo>
                  <a:lnTo>
                    <a:pt x="403579" y="1076564"/>
                  </a:lnTo>
                  <a:lnTo>
                    <a:pt x="442920" y="1074249"/>
                  </a:lnTo>
                  <a:lnTo>
                    <a:pt x="516595" y="1066132"/>
                  </a:lnTo>
                  <a:lnTo>
                    <a:pt x="585044" y="1054067"/>
                  </a:lnTo>
                  <a:lnTo>
                    <a:pt x="650009" y="1038896"/>
                  </a:lnTo>
                  <a:lnTo>
                    <a:pt x="713231" y="1021460"/>
                  </a:lnTo>
                  <a:lnTo>
                    <a:pt x="841419" y="983159"/>
                  </a:lnTo>
                  <a:lnTo>
                    <a:pt x="875099" y="973482"/>
                  </a:lnTo>
                  <a:lnTo>
                    <a:pt x="945943" y="954743"/>
                  </a:lnTo>
                  <a:lnTo>
                    <a:pt x="983542" y="945891"/>
                  </a:lnTo>
                  <a:lnTo>
                    <a:pt x="1022884" y="937525"/>
                  </a:lnTo>
                  <a:lnTo>
                    <a:pt x="1064186" y="929749"/>
                  </a:lnTo>
                  <a:lnTo>
                    <a:pt x="1107665" y="922669"/>
                  </a:lnTo>
                  <a:lnTo>
                    <a:pt x="1153539" y="916389"/>
                  </a:lnTo>
                  <a:lnTo>
                    <a:pt x="1202027" y="911016"/>
                  </a:lnTo>
                  <a:lnTo>
                    <a:pt x="1253345" y="906653"/>
                  </a:lnTo>
                  <a:lnTo>
                    <a:pt x="1307712" y="903407"/>
                  </a:lnTo>
                  <a:lnTo>
                    <a:pt x="1365346" y="901382"/>
                  </a:lnTo>
                  <a:lnTo>
                    <a:pt x="1426463" y="900683"/>
                  </a:lnTo>
                  <a:lnTo>
                    <a:pt x="1426463" y="184403"/>
                  </a:lnTo>
                  <a:close/>
                </a:path>
                <a:path w="1656714" h="1077595">
                  <a:moveTo>
                    <a:pt x="1534667" y="91439"/>
                  </a:moveTo>
                  <a:lnTo>
                    <a:pt x="117347" y="91439"/>
                  </a:lnTo>
                  <a:lnTo>
                    <a:pt x="117347" y="184403"/>
                  </a:lnTo>
                  <a:lnTo>
                    <a:pt x="1426463" y="184403"/>
                  </a:lnTo>
                  <a:lnTo>
                    <a:pt x="1426463" y="816863"/>
                  </a:lnTo>
                  <a:lnTo>
                    <a:pt x="1435869" y="816149"/>
                  </a:lnTo>
                  <a:lnTo>
                    <a:pt x="1460563" y="814577"/>
                  </a:lnTo>
                  <a:lnTo>
                    <a:pt x="1495258" y="813006"/>
                  </a:lnTo>
                  <a:lnTo>
                    <a:pt x="1534667" y="812291"/>
                  </a:lnTo>
                  <a:lnTo>
                    <a:pt x="1534667" y="91439"/>
                  </a:lnTo>
                  <a:close/>
                </a:path>
                <a:path w="1656714" h="1077595">
                  <a:moveTo>
                    <a:pt x="1656587" y="0"/>
                  </a:moveTo>
                  <a:lnTo>
                    <a:pt x="228599" y="0"/>
                  </a:lnTo>
                  <a:lnTo>
                    <a:pt x="228599" y="91439"/>
                  </a:lnTo>
                  <a:lnTo>
                    <a:pt x="1534667" y="91439"/>
                  </a:lnTo>
                  <a:lnTo>
                    <a:pt x="1534667" y="723899"/>
                  </a:lnTo>
                  <a:lnTo>
                    <a:pt x="1545145" y="723185"/>
                  </a:lnTo>
                  <a:lnTo>
                    <a:pt x="1572767" y="721613"/>
                  </a:lnTo>
                  <a:lnTo>
                    <a:pt x="1611820" y="720042"/>
                  </a:lnTo>
                  <a:lnTo>
                    <a:pt x="1656587" y="719327"/>
                  </a:lnTo>
                  <a:lnTo>
                    <a:pt x="1656587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240" y="2153411"/>
              <a:ext cx="1667510" cy="1087120"/>
            </a:xfrm>
            <a:custGeom>
              <a:avLst/>
              <a:gdLst/>
              <a:ahLst/>
              <a:cxnLst/>
              <a:rect l="l" t="t" r="r" b="b"/>
              <a:pathLst>
                <a:path w="1667510" h="1087120">
                  <a:moveTo>
                    <a:pt x="117347" y="184403"/>
                  </a:moveTo>
                  <a:lnTo>
                    <a:pt x="0" y="184403"/>
                  </a:lnTo>
                  <a:lnTo>
                    <a:pt x="0" y="1046987"/>
                  </a:lnTo>
                  <a:lnTo>
                    <a:pt x="36576" y="1054607"/>
                  </a:lnTo>
                  <a:lnTo>
                    <a:pt x="68579" y="1059179"/>
                  </a:lnTo>
                  <a:lnTo>
                    <a:pt x="99059" y="1065275"/>
                  </a:lnTo>
                  <a:lnTo>
                    <a:pt x="129539" y="1069847"/>
                  </a:lnTo>
                  <a:lnTo>
                    <a:pt x="240791" y="1082039"/>
                  </a:lnTo>
                  <a:lnTo>
                    <a:pt x="315467" y="1086611"/>
                  </a:lnTo>
                  <a:lnTo>
                    <a:pt x="385571" y="1086611"/>
                  </a:lnTo>
                  <a:lnTo>
                    <a:pt x="406907" y="1085087"/>
                  </a:lnTo>
                  <a:lnTo>
                    <a:pt x="428243" y="1085087"/>
                  </a:lnTo>
                  <a:lnTo>
                    <a:pt x="469391" y="1082039"/>
                  </a:lnTo>
                  <a:lnTo>
                    <a:pt x="509015" y="1077467"/>
                  </a:lnTo>
                  <a:lnTo>
                    <a:pt x="339851" y="1077467"/>
                  </a:lnTo>
                  <a:lnTo>
                    <a:pt x="316991" y="1075943"/>
                  </a:lnTo>
                  <a:lnTo>
                    <a:pt x="292607" y="1075943"/>
                  </a:lnTo>
                  <a:lnTo>
                    <a:pt x="266699" y="1074419"/>
                  </a:lnTo>
                  <a:lnTo>
                    <a:pt x="268223" y="1074419"/>
                  </a:lnTo>
                  <a:lnTo>
                    <a:pt x="242315" y="1072895"/>
                  </a:lnTo>
                  <a:lnTo>
                    <a:pt x="160019" y="1063751"/>
                  </a:lnTo>
                  <a:lnTo>
                    <a:pt x="131063" y="1059179"/>
                  </a:lnTo>
                  <a:lnTo>
                    <a:pt x="100583" y="1056131"/>
                  </a:lnTo>
                  <a:lnTo>
                    <a:pt x="70104" y="1050035"/>
                  </a:lnTo>
                  <a:lnTo>
                    <a:pt x="38100" y="1045463"/>
                  </a:lnTo>
                  <a:lnTo>
                    <a:pt x="29718" y="1043939"/>
                  </a:lnTo>
                  <a:lnTo>
                    <a:pt x="9143" y="1043939"/>
                  </a:lnTo>
                  <a:lnTo>
                    <a:pt x="4571" y="1039367"/>
                  </a:lnTo>
                  <a:lnTo>
                    <a:pt x="9143" y="1039367"/>
                  </a:lnTo>
                  <a:lnTo>
                    <a:pt x="9143" y="193548"/>
                  </a:lnTo>
                  <a:lnTo>
                    <a:pt x="4571" y="193548"/>
                  </a:lnTo>
                  <a:lnTo>
                    <a:pt x="9143" y="188975"/>
                  </a:lnTo>
                  <a:lnTo>
                    <a:pt x="117347" y="188975"/>
                  </a:lnTo>
                  <a:lnTo>
                    <a:pt x="117347" y="184403"/>
                  </a:lnTo>
                  <a:close/>
                </a:path>
                <a:path w="1667510" h="1087120">
                  <a:moveTo>
                    <a:pt x="1426463" y="900683"/>
                  </a:moveTo>
                  <a:lnTo>
                    <a:pt x="1367027" y="900683"/>
                  </a:lnTo>
                  <a:lnTo>
                    <a:pt x="1248155" y="906779"/>
                  </a:lnTo>
                  <a:lnTo>
                    <a:pt x="1193291" y="912875"/>
                  </a:lnTo>
                  <a:lnTo>
                    <a:pt x="1168907" y="914399"/>
                  </a:lnTo>
                  <a:lnTo>
                    <a:pt x="1142999" y="918971"/>
                  </a:lnTo>
                  <a:lnTo>
                    <a:pt x="1095755" y="925067"/>
                  </a:lnTo>
                  <a:lnTo>
                    <a:pt x="1072895" y="929639"/>
                  </a:lnTo>
                  <a:lnTo>
                    <a:pt x="1050035" y="932687"/>
                  </a:lnTo>
                  <a:lnTo>
                    <a:pt x="1007363" y="941831"/>
                  </a:lnTo>
                  <a:lnTo>
                    <a:pt x="926591" y="960119"/>
                  </a:lnTo>
                  <a:lnTo>
                    <a:pt x="853439" y="981455"/>
                  </a:lnTo>
                  <a:lnTo>
                    <a:pt x="818387" y="990599"/>
                  </a:lnTo>
                  <a:lnTo>
                    <a:pt x="716279" y="1021079"/>
                  </a:lnTo>
                  <a:lnTo>
                    <a:pt x="682751" y="1031747"/>
                  </a:lnTo>
                  <a:lnTo>
                    <a:pt x="649223" y="1039367"/>
                  </a:lnTo>
                  <a:lnTo>
                    <a:pt x="580643" y="1056131"/>
                  </a:lnTo>
                  <a:lnTo>
                    <a:pt x="507491" y="1068323"/>
                  </a:lnTo>
                  <a:lnTo>
                    <a:pt x="467867" y="1072895"/>
                  </a:lnTo>
                  <a:lnTo>
                    <a:pt x="428243" y="1075943"/>
                  </a:lnTo>
                  <a:lnTo>
                    <a:pt x="406907" y="1075943"/>
                  </a:lnTo>
                  <a:lnTo>
                    <a:pt x="385571" y="1077467"/>
                  </a:lnTo>
                  <a:lnTo>
                    <a:pt x="509015" y="1077467"/>
                  </a:lnTo>
                  <a:lnTo>
                    <a:pt x="582167" y="1065275"/>
                  </a:lnTo>
                  <a:lnTo>
                    <a:pt x="617219" y="1057655"/>
                  </a:lnTo>
                  <a:lnTo>
                    <a:pt x="652271" y="1048511"/>
                  </a:lnTo>
                  <a:lnTo>
                    <a:pt x="685799" y="1040891"/>
                  </a:lnTo>
                  <a:lnTo>
                    <a:pt x="719327" y="1030223"/>
                  </a:lnTo>
                  <a:lnTo>
                    <a:pt x="821435" y="999743"/>
                  </a:lnTo>
                  <a:lnTo>
                    <a:pt x="856487" y="990599"/>
                  </a:lnTo>
                  <a:lnTo>
                    <a:pt x="891539" y="979931"/>
                  </a:lnTo>
                  <a:lnTo>
                    <a:pt x="929639" y="969263"/>
                  </a:lnTo>
                  <a:lnTo>
                    <a:pt x="967739" y="960119"/>
                  </a:lnTo>
                  <a:lnTo>
                    <a:pt x="1051559" y="941831"/>
                  </a:lnTo>
                  <a:lnTo>
                    <a:pt x="1074419" y="938783"/>
                  </a:lnTo>
                  <a:lnTo>
                    <a:pt x="1097279" y="934211"/>
                  </a:lnTo>
                  <a:lnTo>
                    <a:pt x="1168907" y="925067"/>
                  </a:lnTo>
                  <a:lnTo>
                    <a:pt x="1222247" y="918971"/>
                  </a:lnTo>
                  <a:lnTo>
                    <a:pt x="1220723" y="918971"/>
                  </a:lnTo>
                  <a:lnTo>
                    <a:pt x="1248155" y="917447"/>
                  </a:lnTo>
                  <a:lnTo>
                    <a:pt x="1277111" y="914399"/>
                  </a:lnTo>
                  <a:lnTo>
                    <a:pt x="1336547" y="911351"/>
                  </a:lnTo>
                  <a:lnTo>
                    <a:pt x="1367027" y="911351"/>
                  </a:lnTo>
                  <a:lnTo>
                    <a:pt x="1399031" y="909827"/>
                  </a:lnTo>
                  <a:lnTo>
                    <a:pt x="1435607" y="909827"/>
                  </a:lnTo>
                  <a:lnTo>
                    <a:pt x="1435607" y="905255"/>
                  </a:lnTo>
                  <a:lnTo>
                    <a:pt x="1426463" y="905255"/>
                  </a:lnTo>
                  <a:lnTo>
                    <a:pt x="1426463" y="900683"/>
                  </a:lnTo>
                  <a:close/>
                </a:path>
                <a:path w="1667510" h="1087120">
                  <a:moveTo>
                    <a:pt x="4571" y="1039367"/>
                  </a:moveTo>
                  <a:lnTo>
                    <a:pt x="9143" y="1043939"/>
                  </a:lnTo>
                  <a:lnTo>
                    <a:pt x="9143" y="1040199"/>
                  </a:lnTo>
                  <a:lnTo>
                    <a:pt x="4571" y="1039367"/>
                  </a:lnTo>
                  <a:close/>
                </a:path>
                <a:path w="1667510" h="1087120">
                  <a:moveTo>
                    <a:pt x="9143" y="1040199"/>
                  </a:moveTo>
                  <a:lnTo>
                    <a:pt x="9143" y="1043939"/>
                  </a:lnTo>
                  <a:lnTo>
                    <a:pt x="29718" y="1043939"/>
                  </a:lnTo>
                  <a:lnTo>
                    <a:pt x="9143" y="1040199"/>
                  </a:lnTo>
                  <a:close/>
                </a:path>
                <a:path w="1667510" h="1087120">
                  <a:moveTo>
                    <a:pt x="9143" y="1039367"/>
                  </a:moveTo>
                  <a:lnTo>
                    <a:pt x="4571" y="1039367"/>
                  </a:lnTo>
                  <a:lnTo>
                    <a:pt x="9143" y="1040199"/>
                  </a:lnTo>
                  <a:lnTo>
                    <a:pt x="9143" y="1039367"/>
                  </a:lnTo>
                  <a:close/>
                </a:path>
                <a:path w="1667510" h="1087120">
                  <a:moveTo>
                    <a:pt x="1426463" y="188975"/>
                  </a:moveTo>
                  <a:lnTo>
                    <a:pt x="1426463" y="905255"/>
                  </a:lnTo>
                  <a:lnTo>
                    <a:pt x="1431035" y="900683"/>
                  </a:lnTo>
                  <a:lnTo>
                    <a:pt x="1435607" y="900683"/>
                  </a:lnTo>
                  <a:lnTo>
                    <a:pt x="1435607" y="826007"/>
                  </a:lnTo>
                  <a:lnTo>
                    <a:pt x="1432559" y="826007"/>
                  </a:lnTo>
                  <a:lnTo>
                    <a:pt x="1431035" y="816863"/>
                  </a:lnTo>
                  <a:lnTo>
                    <a:pt x="1435607" y="816863"/>
                  </a:lnTo>
                  <a:lnTo>
                    <a:pt x="1435607" y="193548"/>
                  </a:lnTo>
                  <a:lnTo>
                    <a:pt x="1431035" y="193548"/>
                  </a:lnTo>
                  <a:lnTo>
                    <a:pt x="1426463" y="188975"/>
                  </a:lnTo>
                  <a:close/>
                </a:path>
                <a:path w="1667510" h="1087120">
                  <a:moveTo>
                    <a:pt x="1435607" y="900683"/>
                  </a:moveTo>
                  <a:lnTo>
                    <a:pt x="1431035" y="900683"/>
                  </a:lnTo>
                  <a:lnTo>
                    <a:pt x="1426463" y="905255"/>
                  </a:lnTo>
                  <a:lnTo>
                    <a:pt x="1435607" y="905255"/>
                  </a:lnTo>
                  <a:lnTo>
                    <a:pt x="1435607" y="900683"/>
                  </a:lnTo>
                  <a:close/>
                </a:path>
                <a:path w="1667510" h="1087120">
                  <a:moveTo>
                    <a:pt x="1435607" y="816863"/>
                  </a:moveTo>
                  <a:lnTo>
                    <a:pt x="1431035" y="816863"/>
                  </a:lnTo>
                  <a:lnTo>
                    <a:pt x="1432559" y="826007"/>
                  </a:lnTo>
                  <a:lnTo>
                    <a:pt x="1435607" y="826007"/>
                  </a:lnTo>
                  <a:lnTo>
                    <a:pt x="1435607" y="816863"/>
                  </a:lnTo>
                  <a:close/>
                </a:path>
                <a:path w="1667510" h="1087120">
                  <a:moveTo>
                    <a:pt x="1543811" y="812291"/>
                  </a:moveTo>
                  <a:lnTo>
                    <a:pt x="1539239" y="812291"/>
                  </a:lnTo>
                  <a:lnTo>
                    <a:pt x="1534667" y="816863"/>
                  </a:lnTo>
                  <a:lnTo>
                    <a:pt x="1435607" y="816863"/>
                  </a:lnTo>
                  <a:lnTo>
                    <a:pt x="1435607" y="826007"/>
                  </a:lnTo>
                  <a:lnTo>
                    <a:pt x="1446275" y="826007"/>
                  </a:lnTo>
                  <a:lnTo>
                    <a:pt x="1450847" y="824483"/>
                  </a:lnTo>
                  <a:lnTo>
                    <a:pt x="1473707" y="824483"/>
                  </a:lnTo>
                  <a:lnTo>
                    <a:pt x="1481327" y="822959"/>
                  </a:lnTo>
                  <a:lnTo>
                    <a:pt x="1499615" y="822959"/>
                  </a:lnTo>
                  <a:lnTo>
                    <a:pt x="1519427" y="821435"/>
                  </a:lnTo>
                  <a:lnTo>
                    <a:pt x="1543811" y="821435"/>
                  </a:lnTo>
                  <a:lnTo>
                    <a:pt x="1543811" y="812291"/>
                  </a:lnTo>
                  <a:close/>
                </a:path>
                <a:path w="1667510" h="1087120">
                  <a:moveTo>
                    <a:pt x="1534667" y="812291"/>
                  </a:moveTo>
                  <a:lnTo>
                    <a:pt x="1499615" y="812291"/>
                  </a:lnTo>
                  <a:lnTo>
                    <a:pt x="1481327" y="813815"/>
                  </a:lnTo>
                  <a:lnTo>
                    <a:pt x="1472183" y="813815"/>
                  </a:lnTo>
                  <a:lnTo>
                    <a:pt x="1464563" y="815339"/>
                  </a:lnTo>
                  <a:lnTo>
                    <a:pt x="1444751" y="815339"/>
                  </a:lnTo>
                  <a:lnTo>
                    <a:pt x="1440179" y="816863"/>
                  </a:lnTo>
                  <a:lnTo>
                    <a:pt x="1534667" y="816863"/>
                  </a:lnTo>
                  <a:lnTo>
                    <a:pt x="1534667" y="812291"/>
                  </a:lnTo>
                  <a:close/>
                </a:path>
                <a:path w="1667510" h="1087120">
                  <a:moveTo>
                    <a:pt x="1534667" y="96012"/>
                  </a:moveTo>
                  <a:lnTo>
                    <a:pt x="1534667" y="816863"/>
                  </a:lnTo>
                  <a:lnTo>
                    <a:pt x="1539239" y="812291"/>
                  </a:lnTo>
                  <a:lnTo>
                    <a:pt x="1543811" y="812291"/>
                  </a:lnTo>
                  <a:lnTo>
                    <a:pt x="1543811" y="733043"/>
                  </a:lnTo>
                  <a:lnTo>
                    <a:pt x="1539239" y="733043"/>
                  </a:lnTo>
                  <a:lnTo>
                    <a:pt x="1539239" y="722375"/>
                  </a:lnTo>
                  <a:lnTo>
                    <a:pt x="1543811" y="722375"/>
                  </a:lnTo>
                  <a:lnTo>
                    <a:pt x="1543811" y="100584"/>
                  </a:lnTo>
                  <a:lnTo>
                    <a:pt x="1539239" y="100584"/>
                  </a:lnTo>
                  <a:lnTo>
                    <a:pt x="1534667" y="96012"/>
                  </a:lnTo>
                  <a:close/>
                </a:path>
                <a:path w="1667510" h="1087120">
                  <a:moveTo>
                    <a:pt x="1543811" y="722375"/>
                  </a:moveTo>
                  <a:lnTo>
                    <a:pt x="1539239" y="722375"/>
                  </a:lnTo>
                  <a:lnTo>
                    <a:pt x="1539239" y="733043"/>
                  </a:lnTo>
                  <a:lnTo>
                    <a:pt x="1542287" y="733043"/>
                  </a:lnTo>
                  <a:lnTo>
                    <a:pt x="1543811" y="732281"/>
                  </a:lnTo>
                  <a:lnTo>
                    <a:pt x="1543811" y="722375"/>
                  </a:lnTo>
                  <a:close/>
                </a:path>
                <a:path w="1667510" h="1087120">
                  <a:moveTo>
                    <a:pt x="1543811" y="732281"/>
                  </a:moveTo>
                  <a:lnTo>
                    <a:pt x="1542287" y="733043"/>
                  </a:lnTo>
                  <a:lnTo>
                    <a:pt x="1543811" y="733043"/>
                  </a:lnTo>
                  <a:lnTo>
                    <a:pt x="1543811" y="732281"/>
                  </a:lnTo>
                  <a:close/>
                </a:path>
                <a:path w="1667510" h="1087120">
                  <a:moveTo>
                    <a:pt x="1656587" y="719327"/>
                  </a:moveTo>
                  <a:lnTo>
                    <a:pt x="1616963" y="719327"/>
                  </a:lnTo>
                  <a:lnTo>
                    <a:pt x="1595627" y="720851"/>
                  </a:lnTo>
                  <a:lnTo>
                    <a:pt x="1569719" y="720851"/>
                  </a:lnTo>
                  <a:lnTo>
                    <a:pt x="1562099" y="722375"/>
                  </a:lnTo>
                  <a:lnTo>
                    <a:pt x="1543811" y="722375"/>
                  </a:lnTo>
                  <a:lnTo>
                    <a:pt x="1543811" y="732281"/>
                  </a:lnTo>
                  <a:lnTo>
                    <a:pt x="1545335" y="731519"/>
                  </a:lnTo>
                  <a:lnTo>
                    <a:pt x="1569719" y="731519"/>
                  </a:lnTo>
                  <a:lnTo>
                    <a:pt x="1577339" y="729995"/>
                  </a:lnTo>
                  <a:lnTo>
                    <a:pt x="1616963" y="729995"/>
                  </a:lnTo>
                  <a:lnTo>
                    <a:pt x="1639823" y="728471"/>
                  </a:lnTo>
                  <a:lnTo>
                    <a:pt x="1667255" y="728471"/>
                  </a:lnTo>
                  <a:lnTo>
                    <a:pt x="1667255" y="723899"/>
                  </a:lnTo>
                  <a:lnTo>
                    <a:pt x="1656587" y="723899"/>
                  </a:lnTo>
                  <a:lnTo>
                    <a:pt x="1656587" y="719327"/>
                  </a:lnTo>
                  <a:close/>
                </a:path>
                <a:path w="1667510" h="1087120">
                  <a:moveTo>
                    <a:pt x="1656587" y="4572"/>
                  </a:moveTo>
                  <a:lnTo>
                    <a:pt x="1656587" y="723899"/>
                  </a:lnTo>
                  <a:lnTo>
                    <a:pt x="1661159" y="719327"/>
                  </a:lnTo>
                  <a:lnTo>
                    <a:pt x="1667255" y="719327"/>
                  </a:lnTo>
                  <a:lnTo>
                    <a:pt x="1667255" y="9143"/>
                  </a:lnTo>
                  <a:lnTo>
                    <a:pt x="1661159" y="9143"/>
                  </a:lnTo>
                  <a:lnTo>
                    <a:pt x="1656587" y="4572"/>
                  </a:lnTo>
                  <a:close/>
                </a:path>
                <a:path w="1667510" h="1087120">
                  <a:moveTo>
                    <a:pt x="1667255" y="719327"/>
                  </a:moveTo>
                  <a:lnTo>
                    <a:pt x="1661159" y="719327"/>
                  </a:lnTo>
                  <a:lnTo>
                    <a:pt x="1656587" y="723899"/>
                  </a:lnTo>
                  <a:lnTo>
                    <a:pt x="1667255" y="723899"/>
                  </a:lnTo>
                  <a:lnTo>
                    <a:pt x="1667255" y="719327"/>
                  </a:lnTo>
                  <a:close/>
                </a:path>
                <a:path w="1667510" h="1087120">
                  <a:moveTo>
                    <a:pt x="9143" y="188975"/>
                  </a:moveTo>
                  <a:lnTo>
                    <a:pt x="4571" y="193548"/>
                  </a:lnTo>
                  <a:lnTo>
                    <a:pt x="9143" y="193548"/>
                  </a:lnTo>
                  <a:lnTo>
                    <a:pt x="9143" y="188975"/>
                  </a:lnTo>
                  <a:close/>
                </a:path>
                <a:path w="1667510" h="1087120">
                  <a:moveTo>
                    <a:pt x="1426463" y="188975"/>
                  </a:moveTo>
                  <a:lnTo>
                    <a:pt x="9143" y="188975"/>
                  </a:lnTo>
                  <a:lnTo>
                    <a:pt x="9143" y="193548"/>
                  </a:lnTo>
                  <a:lnTo>
                    <a:pt x="1426463" y="193548"/>
                  </a:lnTo>
                  <a:lnTo>
                    <a:pt x="1426463" y="188975"/>
                  </a:lnTo>
                  <a:close/>
                </a:path>
                <a:path w="1667510" h="1087120">
                  <a:moveTo>
                    <a:pt x="1435607" y="184403"/>
                  </a:moveTo>
                  <a:lnTo>
                    <a:pt x="126491" y="184403"/>
                  </a:lnTo>
                  <a:lnTo>
                    <a:pt x="126491" y="188975"/>
                  </a:lnTo>
                  <a:lnTo>
                    <a:pt x="1426463" y="188975"/>
                  </a:lnTo>
                  <a:lnTo>
                    <a:pt x="1431035" y="193548"/>
                  </a:lnTo>
                  <a:lnTo>
                    <a:pt x="1435607" y="193548"/>
                  </a:lnTo>
                  <a:lnTo>
                    <a:pt x="1435607" y="184403"/>
                  </a:lnTo>
                  <a:close/>
                </a:path>
                <a:path w="1667510" h="1087120">
                  <a:moveTo>
                    <a:pt x="228599" y="91439"/>
                  </a:moveTo>
                  <a:lnTo>
                    <a:pt x="117347" y="91439"/>
                  </a:lnTo>
                  <a:lnTo>
                    <a:pt x="117347" y="188975"/>
                  </a:lnTo>
                  <a:lnTo>
                    <a:pt x="126491" y="188975"/>
                  </a:lnTo>
                  <a:lnTo>
                    <a:pt x="126491" y="100584"/>
                  </a:lnTo>
                  <a:lnTo>
                    <a:pt x="121919" y="100584"/>
                  </a:lnTo>
                  <a:lnTo>
                    <a:pt x="126491" y="96012"/>
                  </a:lnTo>
                  <a:lnTo>
                    <a:pt x="228599" y="96012"/>
                  </a:lnTo>
                  <a:lnTo>
                    <a:pt x="228599" y="91439"/>
                  </a:lnTo>
                  <a:close/>
                </a:path>
                <a:path w="1667510" h="1087120">
                  <a:moveTo>
                    <a:pt x="126491" y="96012"/>
                  </a:moveTo>
                  <a:lnTo>
                    <a:pt x="121919" y="100584"/>
                  </a:lnTo>
                  <a:lnTo>
                    <a:pt x="126491" y="100584"/>
                  </a:lnTo>
                  <a:lnTo>
                    <a:pt x="126491" y="96012"/>
                  </a:lnTo>
                  <a:close/>
                </a:path>
                <a:path w="1667510" h="1087120">
                  <a:moveTo>
                    <a:pt x="1534667" y="96012"/>
                  </a:moveTo>
                  <a:lnTo>
                    <a:pt x="126491" y="96012"/>
                  </a:lnTo>
                  <a:lnTo>
                    <a:pt x="126491" y="100584"/>
                  </a:lnTo>
                  <a:lnTo>
                    <a:pt x="1534667" y="100584"/>
                  </a:lnTo>
                  <a:lnTo>
                    <a:pt x="1534667" y="96012"/>
                  </a:lnTo>
                  <a:close/>
                </a:path>
                <a:path w="1667510" h="1087120">
                  <a:moveTo>
                    <a:pt x="1543811" y="91439"/>
                  </a:moveTo>
                  <a:lnTo>
                    <a:pt x="237743" y="91439"/>
                  </a:lnTo>
                  <a:lnTo>
                    <a:pt x="237743" y="96012"/>
                  </a:lnTo>
                  <a:lnTo>
                    <a:pt x="1534667" y="96012"/>
                  </a:lnTo>
                  <a:lnTo>
                    <a:pt x="1539239" y="100584"/>
                  </a:lnTo>
                  <a:lnTo>
                    <a:pt x="1543811" y="100584"/>
                  </a:lnTo>
                  <a:lnTo>
                    <a:pt x="1543811" y="91439"/>
                  </a:lnTo>
                  <a:close/>
                </a:path>
                <a:path w="1667510" h="1087120">
                  <a:moveTo>
                    <a:pt x="1667255" y="0"/>
                  </a:moveTo>
                  <a:lnTo>
                    <a:pt x="228599" y="0"/>
                  </a:lnTo>
                  <a:lnTo>
                    <a:pt x="228599" y="96012"/>
                  </a:lnTo>
                  <a:lnTo>
                    <a:pt x="237743" y="96012"/>
                  </a:lnTo>
                  <a:lnTo>
                    <a:pt x="237743" y="9143"/>
                  </a:lnTo>
                  <a:lnTo>
                    <a:pt x="233171" y="9143"/>
                  </a:lnTo>
                  <a:lnTo>
                    <a:pt x="237743" y="4572"/>
                  </a:lnTo>
                  <a:lnTo>
                    <a:pt x="1667255" y="4572"/>
                  </a:lnTo>
                  <a:lnTo>
                    <a:pt x="1667255" y="0"/>
                  </a:lnTo>
                  <a:close/>
                </a:path>
                <a:path w="1667510" h="1087120">
                  <a:moveTo>
                    <a:pt x="237743" y="4572"/>
                  </a:moveTo>
                  <a:lnTo>
                    <a:pt x="233171" y="9143"/>
                  </a:lnTo>
                  <a:lnTo>
                    <a:pt x="237743" y="9143"/>
                  </a:lnTo>
                  <a:lnTo>
                    <a:pt x="237743" y="4572"/>
                  </a:lnTo>
                  <a:close/>
                </a:path>
                <a:path w="1667510" h="1087120">
                  <a:moveTo>
                    <a:pt x="1656587" y="4572"/>
                  </a:moveTo>
                  <a:lnTo>
                    <a:pt x="237743" y="4572"/>
                  </a:lnTo>
                  <a:lnTo>
                    <a:pt x="237743" y="9143"/>
                  </a:lnTo>
                  <a:lnTo>
                    <a:pt x="1656587" y="9143"/>
                  </a:lnTo>
                  <a:lnTo>
                    <a:pt x="1656587" y="4572"/>
                  </a:lnTo>
                  <a:close/>
                </a:path>
                <a:path w="1667510" h="1087120">
                  <a:moveTo>
                    <a:pt x="1667255" y="4572"/>
                  </a:moveTo>
                  <a:lnTo>
                    <a:pt x="1656587" y="4572"/>
                  </a:lnTo>
                  <a:lnTo>
                    <a:pt x="1661159" y="9143"/>
                  </a:lnTo>
                  <a:lnTo>
                    <a:pt x="1667255" y="9143"/>
                  </a:lnTo>
                  <a:lnTo>
                    <a:pt x="1667255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93633" y="2480011"/>
            <a:ext cx="1201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DOKUMEN  TRAN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77083" y="2279903"/>
            <a:ext cx="586740" cy="693420"/>
            <a:chOff x="2577083" y="2279903"/>
            <a:chExt cx="586740" cy="693420"/>
          </a:xfrm>
        </p:grpSpPr>
        <p:sp>
          <p:nvSpPr>
            <p:cNvPr id="8" name="object 8"/>
            <p:cNvSpPr/>
            <p:nvPr/>
          </p:nvSpPr>
          <p:spPr>
            <a:xfrm>
              <a:off x="2581655" y="2302763"/>
              <a:ext cx="576580" cy="647700"/>
            </a:xfrm>
            <a:custGeom>
              <a:avLst/>
              <a:gdLst/>
              <a:ahLst/>
              <a:cxnLst/>
              <a:rect l="l" t="t" r="r" b="b"/>
              <a:pathLst>
                <a:path w="576580" h="647700">
                  <a:moveTo>
                    <a:pt x="432815" y="0"/>
                  </a:moveTo>
                  <a:lnTo>
                    <a:pt x="432815" y="161543"/>
                  </a:lnTo>
                  <a:lnTo>
                    <a:pt x="0" y="161543"/>
                  </a:lnTo>
                  <a:lnTo>
                    <a:pt x="0" y="486155"/>
                  </a:lnTo>
                  <a:lnTo>
                    <a:pt x="432815" y="486155"/>
                  </a:lnTo>
                  <a:lnTo>
                    <a:pt x="432815" y="647699"/>
                  </a:lnTo>
                  <a:lnTo>
                    <a:pt x="576071" y="323087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77083" y="2279903"/>
              <a:ext cx="586740" cy="693420"/>
            </a:xfrm>
            <a:custGeom>
              <a:avLst/>
              <a:gdLst/>
              <a:ahLst/>
              <a:cxnLst/>
              <a:rect l="l" t="t" r="r" b="b"/>
              <a:pathLst>
                <a:path w="586739" h="693419">
                  <a:moveTo>
                    <a:pt x="432816" y="669035"/>
                  </a:moveTo>
                  <a:lnTo>
                    <a:pt x="432816" y="693419"/>
                  </a:lnTo>
                  <a:lnTo>
                    <a:pt x="442942" y="670559"/>
                  </a:lnTo>
                  <a:lnTo>
                    <a:pt x="441960" y="670559"/>
                  </a:lnTo>
                  <a:lnTo>
                    <a:pt x="432816" y="669035"/>
                  </a:lnTo>
                  <a:close/>
                </a:path>
                <a:path w="586739" h="693419">
                  <a:moveTo>
                    <a:pt x="441960" y="648316"/>
                  </a:moveTo>
                  <a:lnTo>
                    <a:pt x="432816" y="669035"/>
                  </a:lnTo>
                  <a:lnTo>
                    <a:pt x="441960" y="670559"/>
                  </a:lnTo>
                  <a:lnTo>
                    <a:pt x="441960" y="648316"/>
                  </a:lnTo>
                  <a:close/>
                </a:path>
                <a:path w="586739" h="693419">
                  <a:moveTo>
                    <a:pt x="575063" y="346709"/>
                  </a:moveTo>
                  <a:lnTo>
                    <a:pt x="441960" y="648316"/>
                  </a:lnTo>
                  <a:lnTo>
                    <a:pt x="441960" y="670559"/>
                  </a:lnTo>
                  <a:lnTo>
                    <a:pt x="442942" y="670559"/>
                  </a:lnTo>
                  <a:lnTo>
                    <a:pt x="585389" y="348995"/>
                  </a:lnTo>
                  <a:lnTo>
                    <a:pt x="576071" y="348995"/>
                  </a:lnTo>
                  <a:lnTo>
                    <a:pt x="575063" y="346709"/>
                  </a:lnTo>
                  <a:close/>
                </a:path>
                <a:path w="586739" h="693419">
                  <a:moveTo>
                    <a:pt x="432816" y="509015"/>
                  </a:moveTo>
                  <a:lnTo>
                    <a:pt x="432816" y="669035"/>
                  </a:lnTo>
                  <a:lnTo>
                    <a:pt x="441960" y="648316"/>
                  </a:lnTo>
                  <a:lnTo>
                    <a:pt x="441960" y="513587"/>
                  </a:lnTo>
                  <a:lnTo>
                    <a:pt x="437388" y="513587"/>
                  </a:lnTo>
                  <a:lnTo>
                    <a:pt x="432816" y="509015"/>
                  </a:lnTo>
                  <a:close/>
                </a:path>
                <a:path w="586739" h="693419">
                  <a:moveTo>
                    <a:pt x="432816" y="179832"/>
                  </a:moveTo>
                  <a:lnTo>
                    <a:pt x="0" y="179832"/>
                  </a:lnTo>
                  <a:lnTo>
                    <a:pt x="0" y="513587"/>
                  </a:lnTo>
                  <a:lnTo>
                    <a:pt x="432816" y="513587"/>
                  </a:lnTo>
                  <a:lnTo>
                    <a:pt x="432816" y="509015"/>
                  </a:lnTo>
                  <a:lnTo>
                    <a:pt x="9143" y="509015"/>
                  </a:lnTo>
                  <a:lnTo>
                    <a:pt x="4572" y="504443"/>
                  </a:lnTo>
                  <a:lnTo>
                    <a:pt x="9143" y="504443"/>
                  </a:lnTo>
                  <a:lnTo>
                    <a:pt x="9143" y="188975"/>
                  </a:lnTo>
                  <a:lnTo>
                    <a:pt x="4572" y="188975"/>
                  </a:lnTo>
                  <a:lnTo>
                    <a:pt x="9143" y="184403"/>
                  </a:lnTo>
                  <a:lnTo>
                    <a:pt x="432816" y="184403"/>
                  </a:lnTo>
                  <a:lnTo>
                    <a:pt x="432816" y="179832"/>
                  </a:lnTo>
                  <a:close/>
                </a:path>
                <a:path w="586739" h="693419">
                  <a:moveTo>
                    <a:pt x="441960" y="504443"/>
                  </a:moveTo>
                  <a:lnTo>
                    <a:pt x="9143" y="504443"/>
                  </a:lnTo>
                  <a:lnTo>
                    <a:pt x="9143" y="509015"/>
                  </a:lnTo>
                  <a:lnTo>
                    <a:pt x="432816" y="509015"/>
                  </a:lnTo>
                  <a:lnTo>
                    <a:pt x="437388" y="513587"/>
                  </a:lnTo>
                  <a:lnTo>
                    <a:pt x="441960" y="513587"/>
                  </a:lnTo>
                  <a:lnTo>
                    <a:pt x="441960" y="504443"/>
                  </a:lnTo>
                  <a:close/>
                </a:path>
                <a:path w="586739" h="693419">
                  <a:moveTo>
                    <a:pt x="9143" y="504443"/>
                  </a:moveTo>
                  <a:lnTo>
                    <a:pt x="4572" y="504443"/>
                  </a:lnTo>
                  <a:lnTo>
                    <a:pt x="9143" y="509015"/>
                  </a:lnTo>
                  <a:lnTo>
                    <a:pt x="9143" y="504443"/>
                  </a:lnTo>
                  <a:close/>
                </a:path>
                <a:path w="586739" h="693419">
                  <a:moveTo>
                    <a:pt x="576071" y="344423"/>
                  </a:moveTo>
                  <a:lnTo>
                    <a:pt x="575063" y="346709"/>
                  </a:lnTo>
                  <a:lnTo>
                    <a:pt x="576071" y="348995"/>
                  </a:lnTo>
                  <a:lnTo>
                    <a:pt x="576071" y="344423"/>
                  </a:lnTo>
                  <a:close/>
                </a:path>
                <a:path w="586739" h="693419">
                  <a:moveTo>
                    <a:pt x="586061" y="344423"/>
                  </a:moveTo>
                  <a:lnTo>
                    <a:pt x="576071" y="344423"/>
                  </a:lnTo>
                  <a:lnTo>
                    <a:pt x="576071" y="348995"/>
                  </a:lnTo>
                  <a:lnTo>
                    <a:pt x="585389" y="348995"/>
                  </a:lnTo>
                  <a:lnTo>
                    <a:pt x="586739" y="345947"/>
                  </a:lnTo>
                  <a:lnTo>
                    <a:pt x="586061" y="344423"/>
                  </a:lnTo>
                  <a:close/>
                </a:path>
                <a:path w="586739" h="693419">
                  <a:moveTo>
                    <a:pt x="442987" y="22860"/>
                  </a:moveTo>
                  <a:lnTo>
                    <a:pt x="441960" y="22860"/>
                  </a:lnTo>
                  <a:lnTo>
                    <a:pt x="441960" y="45103"/>
                  </a:lnTo>
                  <a:lnTo>
                    <a:pt x="575063" y="346709"/>
                  </a:lnTo>
                  <a:lnTo>
                    <a:pt x="576071" y="344423"/>
                  </a:lnTo>
                  <a:lnTo>
                    <a:pt x="586061" y="344423"/>
                  </a:lnTo>
                  <a:lnTo>
                    <a:pt x="442987" y="22860"/>
                  </a:lnTo>
                  <a:close/>
                </a:path>
                <a:path w="586739" h="693419">
                  <a:moveTo>
                    <a:pt x="9143" y="184403"/>
                  </a:moveTo>
                  <a:lnTo>
                    <a:pt x="4572" y="188975"/>
                  </a:lnTo>
                  <a:lnTo>
                    <a:pt x="9143" y="188975"/>
                  </a:lnTo>
                  <a:lnTo>
                    <a:pt x="9143" y="184403"/>
                  </a:lnTo>
                  <a:close/>
                </a:path>
                <a:path w="586739" h="693419">
                  <a:moveTo>
                    <a:pt x="441960" y="179832"/>
                  </a:moveTo>
                  <a:lnTo>
                    <a:pt x="437388" y="179832"/>
                  </a:lnTo>
                  <a:lnTo>
                    <a:pt x="432816" y="184403"/>
                  </a:lnTo>
                  <a:lnTo>
                    <a:pt x="9143" y="184403"/>
                  </a:lnTo>
                  <a:lnTo>
                    <a:pt x="9143" y="188975"/>
                  </a:lnTo>
                  <a:lnTo>
                    <a:pt x="441960" y="188975"/>
                  </a:lnTo>
                  <a:lnTo>
                    <a:pt x="441960" y="179832"/>
                  </a:lnTo>
                  <a:close/>
                </a:path>
                <a:path w="586739" h="693419">
                  <a:moveTo>
                    <a:pt x="432816" y="24384"/>
                  </a:moveTo>
                  <a:lnTo>
                    <a:pt x="432816" y="184403"/>
                  </a:lnTo>
                  <a:lnTo>
                    <a:pt x="437388" y="179832"/>
                  </a:lnTo>
                  <a:lnTo>
                    <a:pt x="441960" y="179832"/>
                  </a:lnTo>
                  <a:lnTo>
                    <a:pt x="441960" y="45103"/>
                  </a:lnTo>
                  <a:lnTo>
                    <a:pt x="432816" y="24384"/>
                  </a:lnTo>
                  <a:close/>
                </a:path>
                <a:path w="586739" h="693419">
                  <a:moveTo>
                    <a:pt x="441960" y="22860"/>
                  </a:moveTo>
                  <a:lnTo>
                    <a:pt x="432816" y="24384"/>
                  </a:lnTo>
                  <a:lnTo>
                    <a:pt x="441960" y="45103"/>
                  </a:lnTo>
                  <a:lnTo>
                    <a:pt x="441960" y="22860"/>
                  </a:lnTo>
                  <a:close/>
                </a:path>
                <a:path w="586739" h="693419">
                  <a:moveTo>
                    <a:pt x="432816" y="0"/>
                  </a:moveTo>
                  <a:lnTo>
                    <a:pt x="432816" y="24384"/>
                  </a:lnTo>
                  <a:lnTo>
                    <a:pt x="441960" y="22860"/>
                  </a:lnTo>
                  <a:lnTo>
                    <a:pt x="442987" y="22860"/>
                  </a:lnTo>
                  <a:lnTo>
                    <a:pt x="432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296411" y="2226563"/>
            <a:ext cx="1449705" cy="802005"/>
            <a:chOff x="3296411" y="2226563"/>
            <a:chExt cx="1449705" cy="802005"/>
          </a:xfrm>
        </p:grpSpPr>
        <p:sp>
          <p:nvSpPr>
            <p:cNvPr id="11" name="object 11"/>
            <p:cNvSpPr/>
            <p:nvPr/>
          </p:nvSpPr>
          <p:spPr>
            <a:xfrm>
              <a:off x="3300983" y="2231135"/>
              <a:ext cx="1438910" cy="791210"/>
            </a:xfrm>
            <a:custGeom>
              <a:avLst/>
              <a:gdLst/>
              <a:ahLst/>
              <a:cxnLst/>
              <a:rect l="l" t="t" r="r" b="b"/>
              <a:pathLst>
                <a:path w="1438910" h="791210">
                  <a:moveTo>
                    <a:pt x="1438655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1438655" y="790955"/>
                  </a:lnTo>
                  <a:lnTo>
                    <a:pt x="143865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6411" y="2226563"/>
              <a:ext cx="1449705" cy="802005"/>
            </a:xfrm>
            <a:custGeom>
              <a:avLst/>
              <a:gdLst/>
              <a:ahLst/>
              <a:cxnLst/>
              <a:rect l="l" t="t" r="r" b="b"/>
              <a:pathLst>
                <a:path w="1449704" h="802005">
                  <a:moveTo>
                    <a:pt x="1449323" y="0"/>
                  </a:moveTo>
                  <a:lnTo>
                    <a:pt x="0" y="0"/>
                  </a:lnTo>
                  <a:lnTo>
                    <a:pt x="0" y="801623"/>
                  </a:lnTo>
                  <a:lnTo>
                    <a:pt x="1449323" y="801623"/>
                  </a:lnTo>
                  <a:lnTo>
                    <a:pt x="1449323" y="797051"/>
                  </a:lnTo>
                  <a:lnTo>
                    <a:pt x="9143" y="797051"/>
                  </a:lnTo>
                  <a:lnTo>
                    <a:pt x="4571" y="792479"/>
                  </a:lnTo>
                  <a:lnTo>
                    <a:pt x="9143" y="792479"/>
                  </a:lnTo>
                  <a:lnTo>
                    <a:pt x="9143" y="9143"/>
                  </a:lnTo>
                  <a:lnTo>
                    <a:pt x="4571" y="9143"/>
                  </a:lnTo>
                  <a:lnTo>
                    <a:pt x="9143" y="4572"/>
                  </a:lnTo>
                  <a:lnTo>
                    <a:pt x="1449323" y="4572"/>
                  </a:lnTo>
                  <a:lnTo>
                    <a:pt x="1449323" y="0"/>
                  </a:lnTo>
                  <a:close/>
                </a:path>
                <a:path w="1449704" h="802005">
                  <a:moveTo>
                    <a:pt x="9143" y="792479"/>
                  </a:moveTo>
                  <a:lnTo>
                    <a:pt x="4571" y="792479"/>
                  </a:lnTo>
                  <a:lnTo>
                    <a:pt x="9143" y="797051"/>
                  </a:lnTo>
                  <a:lnTo>
                    <a:pt x="9143" y="792479"/>
                  </a:lnTo>
                  <a:close/>
                </a:path>
                <a:path w="1449704" h="802005">
                  <a:moveTo>
                    <a:pt x="1440179" y="792479"/>
                  </a:moveTo>
                  <a:lnTo>
                    <a:pt x="9143" y="792479"/>
                  </a:lnTo>
                  <a:lnTo>
                    <a:pt x="9143" y="797051"/>
                  </a:lnTo>
                  <a:lnTo>
                    <a:pt x="1440179" y="797051"/>
                  </a:lnTo>
                  <a:lnTo>
                    <a:pt x="1440179" y="792479"/>
                  </a:lnTo>
                  <a:close/>
                </a:path>
                <a:path w="1449704" h="802005">
                  <a:moveTo>
                    <a:pt x="1440179" y="4572"/>
                  </a:moveTo>
                  <a:lnTo>
                    <a:pt x="1440179" y="797051"/>
                  </a:lnTo>
                  <a:lnTo>
                    <a:pt x="1444751" y="792479"/>
                  </a:lnTo>
                  <a:lnTo>
                    <a:pt x="1449323" y="792479"/>
                  </a:lnTo>
                  <a:lnTo>
                    <a:pt x="1449323" y="9143"/>
                  </a:lnTo>
                  <a:lnTo>
                    <a:pt x="1444751" y="9143"/>
                  </a:lnTo>
                  <a:lnTo>
                    <a:pt x="1440179" y="4572"/>
                  </a:lnTo>
                  <a:close/>
                </a:path>
                <a:path w="1449704" h="802005">
                  <a:moveTo>
                    <a:pt x="1449323" y="792479"/>
                  </a:moveTo>
                  <a:lnTo>
                    <a:pt x="1444751" y="792479"/>
                  </a:lnTo>
                  <a:lnTo>
                    <a:pt x="1440179" y="797051"/>
                  </a:lnTo>
                  <a:lnTo>
                    <a:pt x="1449323" y="797051"/>
                  </a:lnTo>
                  <a:lnTo>
                    <a:pt x="1449323" y="792479"/>
                  </a:lnTo>
                  <a:close/>
                </a:path>
                <a:path w="1449704" h="802005">
                  <a:moveTo>
                    <a:pt x="9143" y="4572"/>
                  </a:moveTo>
                  <a:lnTo>
                    <a:pt x="4571" y="9143"/>
                  </a:lnTo>
                  <a:lnTo>
                    <a:pt x="9143" y="9143"/>
                  </a:lnTo>
                  <a:lnTo>
                    <a:pt x="9143" y="4572"/>
                  </a:lnTo>
                  <a:close/>
                </a:path>
                <a:path w="1449704" h="802005">
                  <a:moveTo>
                    <a:pt x="1440179" y="4572"/>
                  </a:moveTo>
                  <a:lnTo>
                    <a:pt x="9143" y="4572"/>
                  </a:lnTo>
                  <a:lnTo>
                    <a:pt x="9143" y="9143"/>
                  </a:lnTo>
                  <a:lnTo>
                    <a:pt x="1440179" y="9143"/>
                  </a:lnTo>
                  <a:lnTo>
                    <a:pt x="1440179" y="4572"/>
                  </a:lnTo>
                  <a:close/>
                </a:path>
                <a:path w="1449704" h="802005">
                  <a:moveTo>
                    <a:pt x="1449323" y="4572"/>
                  </a:moveTo>
                  <a:lnTo>
                    <a:pt x="1440179" y="4572"/>
                  </a:lnTo>
                  <a:lnTo>
                    <a:pt x="1444751" y="9143"/>
                  </a:lnTo>
                  <a:lnTo>
                    <a:pt x="1449323" y="9143"/>
                  </a:lnTo>
                  <a:lnTo>
                    <a:pt x="1449323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00983" y="2231135"/>
            <a:ext cx="1438910" cy="79121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32448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JURNAL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81371" y="2279903"/>
            <a:ext cx="585470" cy="693420"/>
            <a:chOff x="4881371" y="2279903"/>
            <a:chExt cx="585470" cy="693420"/>
          </a:xfrm>
        </p:grpSpPr>
        <p:sp>
          <p:nvSpPr>
            <p:cNvPr id="15" name="object 15"/>
            <p:cNvSpPr/>
            <p:nvPr/>
          </p:nvSpPr>
          <p:spPr>
            <a:xfrm>
              <a:off x="4885943" y="2302763"/>
              <a:ext cx="576580" cy="647700"/>
            </a:xfrm>
            <a:custGeom>
              <a:avLst/>
              <a:gdLst/>
              <a:ahLst/>
              <a:cxnLst/>
              <a:rect l="l" t="t" r="r" b="b"/>
              <a:pathLst>
                <a:path w="576579" h="647700">
                  <a:moveTo>
                    <a:pt x="431291" y="0"/>
                  </a:moveTo>
                  <a:lnTo>
                    <a:pt x="431291" y="161543"/>
                  </a:lnTo>
                  <a:lnTo>
                    <a:pt x="0" y="161543"/>
                  </a:lnTo>
                  <a:lnTo>
                    <a:pt x="0" y="486155"/>
                  </a:lnTo>
                  <a:lnTo>
                    <a:pt x="431291" y="486155"/>
                  </a:lnTo>
                  <a:lnTo>
                    <a:pt x="431291" y="647699"/>
                  </a:lnTo>
                  <a:lnTo>
                    <a:pt x="576071" y="323087"/>
                  </a:lnTo>
                  <a:lnTo>
                    <a:pt x="431291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81371" y="2279903"/>
              <a:ext cx="585470" cy="693420"/>
            </a:xfrm>
            <a:custGeom>
              <a:avLst/>
              <a:gdLst/>
              <a:ahLst/>
              <a:cxnLst/>
              <a:rect l="l" t="t" r="r" b="b"/>
              <a:pathLst>
                <a:path w="585470" h="693419">
                  <a:moveTo>
                    <a:pt x="431292" y="669035"/>
                  </a:moveTo>
                  <a:lnTo>
                    <a:pt x="431292" y="693419"/>
                  </a:lnTo>
                  <a:lnTo>
                    <a:pt x="441418" y="670559"/>
                  </a:lnTo>
                  <a:lnTo>
                    <a:pt x="440436" y="670559"/>
                  </a:lnTo>
                  <a:lnTo>
                    <a:pt x="431292" y="669035"/>
                  </a:lnTo>
                  <a:close/>
                </a:path>
                <a:path w="585470" h="693419">
                  <a:moveTo>
                    <a:pt x="440436" y="648534"/>
                  </a:moveTo>
                  <a:lnTo>
                    <a:pt x="431292" y="669035"/>
                  </a:lnTo>
                  <a:lnTo>
                    <a:pt x="440436" y="670559"/>
                  </a:lnTo>
                  <a:lnTo>
                    <a:pt x="440436" y="648534"/>
                  </a:lnTo>
                  <a:close/>
                </a:path>
                <a:path w="585470" h="693419">
                  <a:moveTo>
                    <a:pt x="575052" y="346709"/>
                  </a:moveTo>
                  <a:lnTo>
                    <a:pt x="440436" y="648534"/>
                  </a:lnTo>
                  <a:lnTo>
                    <a:pt x="440436" y="670559"/>
                  </a:lnTo>
                  <a:lnTo>
                    <a:pt x="441418" y="670559"/>
                  </a:lnTo>
                  <a:lnTo>
                    <a:pt x="583865" y="348995"/>
                  </a:lnTo>
                  <a:lnTo>
                    <a:pt x="576071" y="348995"/>
                  </a:lnTo>
                  <a:lnTo>
                    <a:pt x="575052" y="346709"/>
                  </a:lnTo>
                  <a:close/>
                </a:path>
                <a:path w="585470" h="693419">
                  <a:moveTo>
                    <a:pt x="431292" y="509015"/>
                  </a:moveTo>
                  <a:lnTo>
                    <a:pt x="431292" y="669035"/>
                  </a:lnTo>
                  <a:lnTo>
                    <a:pt x="440436" y="648534"/>
                  </a:lnTo>
                  <a:lnTo>
                    <a:pt x="440436" y="513587"/>
                  </a:lnTo>
                  <a:lnTo>
                    <a:pt x="435863" y="513587"/>
                  </a:lnTo>
                  <a:lnTo>
                    <a:pt x="431292" y="509015"/>
                  </a:lnTo>
                  <a:close/>
                </a:path>
                <a:path w="585470" h="693419">
                  <a:moveTo>
                    <a:pt x="431292" y="179832"/>
                  </a:moveTo>
                  <a:lnTo>
                    <a:pt x="0" y="179832"/>
                  </a:lnTo>
                  <a:lnTo>
                    <a:pt x="0" y="513587"/>
                  </a:lnTo>
                  <a:lnTo>
                    <a:pt x="431292" y="513587"/>
                  </a:lnTo>
                  <a:lnTo>
                    <a:pt x="431292" y="509015"/>
                  </a:lnTo>
                  <a:lnTo>
                    <a:pt x="9144" y="509015"/>
                  </a:lnTo>
                  <a:lnTo>
                    <a:pt x="4572" y="504443"/>
                  </a:lnTo>
                  <a:lnTo>
                    <a:pt x="9144" y="504443"/>
                  </a:lnTo>
                  <a:lnTo>
                    <a:pt x="9144" y="188975"/>
                  </a:lnTo>
                  <a:lnTo>
                    <a:pt x="4572" y="188975"/>
                  </a:lnTo>
                  <a:lnTo>
                    <a:pt x="9144" y="184403"/>
                  </a:lnTo>
                  <a:lnTo>
                    <a:pt x="431292" y="184403"/>
                  </a:lnTo>
                  <a:lnTo>
                    <a:pt x="431292" y="179832"/>
                  </a:lnTo>
                  <a:close/>
                </a:path>
                <a:path w="585470" h="693419">
                  <a:moveTo>
                    <a:pt x="440436" y="504443"/>
                  </a:moveTo>
                  <a:lnTo>
                    <a:pt x="9144" y="504443"/>
                  </a:lnTo>
                  <a:lnTo>
                    <a:pt x="9144" y="509015"/>
                  </a:lnTo>
                  <a:lnTo>
                    <a:pt x="431292" y="509015"/>
                  </a:lnTo>
                  <a:lnTo>
                    <a:pt x="435863" y="513587"/>
                  </a:lnTo>
                  <a:lnTo>
                    <a:pt x="440436" y="513587"/>
                  </a:lnTo>
                  <a:lnTo>
                    <a:pt x="440436" y="504443"/>
                  </a:lnTo>
                  <a:close/>
                </a:path>
                <a:path w="585470" h="693419">
                  <a:moveTo>
                    <a:pt x="9144" y="504443"/>
                  </a:moveTo>
                  <a:lnTo>
                    <a:pt x="4572" y="504443"/>
                  </a:lnTo>
                  <a:lnTo>
                    <a:pt x="9144" y="509015"/>
                  </a:lnTo>
                  <a:lnTo>
                    <a:pt x="9144" y="504443"/>
                  </a:lnTo>
                  <a:close/>
                </a:path>
                <a:path w="585470" h="693419">
                  <a:moveTo>
                    <a:pt x="576071" y="344423"/>
                  </a:moveTo>
                  <a:lnTo>
                    <a:pt x="575052" y="346709"/>
                  </a:lnTo>
                  <a:lnTo>
                    <a:pt x="576071" y="348995"/>
                  </a:lnTo>
                  <a:lnTo>
                    <a:pt x="576071" y="344423"/>
                  </a:lnTo>
                  <a:close/>
                </a:path>
                <a:path w="585470" h="693419">
                  <a:moveTo>
                    <a:pt x="584537" y="344423"/>
                  </a:moveTo>
                  <a:lnTo>
                    <a:pt x="576071" y="344423"/>
                  </a:lnTo>
                  <a:lnTo>
                    <a:pt x="576071" y="348995"/>
                  </a:lnTo>
                  <a:lnTo>
                    <a:pt x="583865" y="348995"/>
                  </a:lnTo>
                  <a:lnTo>
                    <a:pt x="585215" y="345947"/>
                  </a:lnTo>
                  <a:lnTo>
                    <a:pt x="584537" y="344423"/>
                  </a:lnTo>
                  <a:close/>
                </a:path>
                <a:path w="585470" h="693419">
                  <a:moveTo>
                    <a:pt x="441463" y="22860"/>
                  </a:moveTo>
                  <a:lnTo>
                    <a:pt x="440436" y="22860"/>
                  </a:lnTo>
                  <a:lnTo>
                    <a:pt x="440436" y="44885"/>
                  </a:lnTo>
                  <a:lnTo>
                    <a:pt x="575052" y="346709"/>
                  </a:lnTo>
                  <a:lnTo>
                    <a:pt x="576071" y="344423"/>
                  </a:lnTo>
                  <a:lnTo>
                    <a:pt x="584537" y="344423"/>
                  </a:lnTo>
                  <a:lnTo>
                    <a:pt x="441463" y="22860"/>
                  </a:lnTo>
                  <a:close/>
                </a:path>
                <a:path w="585470" h="693419">
                  <a:moveTo>
                    <a:pt x="9144" y="184403"/>
                  </a:moveTo>
                  <a:lnTo>
                    <a:pt x="4572" y="188975"/>
                  </a:lnTo>
                  <a:lnTo>
                    <a:pt x="9144" y="188975"/>
                  </a:lnTo>
                  <a:lnTo>
                    <a:pt x="9144" y="184403"/>
                  </a:lnTo>
                  <a:close/>
                </a:path>
                <a:path w="585470" h="693419">
                  <a:moveTo>
                    <a:pt x="440436" y="179832"/>
                  </a:moveTo>
                  <a:lnTo>
                    <a:pt x="435863" y="179832"/>
                  </a:lnTo>
                  <a:lnTo>
                    <a:pt x="431292" y="184403"/>
                  </a:lnTo>
                  <a:lnTo>
                    <a:pt x="9144" y="184403"/>
                  </a:lnTo>
                  <a:lnTo>
                    <a:pt x="9144" y="188975"/>
                  </a:lnTo>
                  <a:lnTo>
                    <a:pt x="440436" y="188975"/>
                  </a:lnTo>
                  <a:lnTo>
                    <a:pt x="440436" y="179832"/>
                  </a:lnTo>
                  <a:close/>
                </a:path>
                <a:path w="585470" h="693419">
                  <a:moveTo>
                    <a:pt x="431292" y="24384"/>
                  </a:moveTo>
                  <a:lnTo>
                    <a:pt x="431292" y="184403"/>
                  </a:lnTo>
                  <a:lnTo>
                    <a:pt x="435863" y="179832"/>
                  </a:lnTo>
                  <a:lnTo>
                    <a:pt x="440436" y="179832"/>
                  </a:lnTo>
                  <a:lnTo>
                    <a:pt x="440436" y="44885"/>
                  </a:lnTo>
                  <a:lnTo>
                    <a:pt x="431292" y="24384"/>
                  </a:lnTo>
                  <a:close/>
                </a:path>
                <a:path w="585470" h="693419">
                  <a:moveTo>
                    <a:pt x="440436" y="22860"/>
                  </a:moveTo>
                  <a:lnTo>
                    <a:pt x="431292" y="24384"/>
                  </a:lnTo>
                  <a:lnTo>
                    <a:pt x="440436" y="44885"/>
                  </a:lnTo>
                  <a:lnTo>
                    <a:pt x="440436" y="22860"/>
                  </a:lnTo>
                  <a:close/>
                </a:path>
                <a:path w="585470" h="693419">
                  <a:moveTo>
                    <a:pt x="431292" y="0"/>
                  </a:moveTo>
                  <a:lnTo>
                    <a:pt x="431292" y="24384"/>
                  </a:lnTo>
                  <a:lnTo>
                    <a:pt x="440436" y="22860"/>
                  </a:lnTo>
                  <a:lnTo>
                    <a:pt x="441463" y="22860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600700" y="2226563"/>
            <a:ext cx="1450975" cy="802005"/>
            <a:chOff x="5600700" y="2226563"/>
            <a:chExt cx="1450975" cy="802005"/>
          </a:xfrm>
        </p:grpSpPr>
        <p:sp>
          <p:nvSpPr>
            <p:cNvPr id="18" name="object 18"/>
            <p:cNvSpPr/>
            <p:nvPr/>
          </p:nvSpPr>
          <p:spPr>
            <a:xfrm>
              <a:off x="5606795" y="2231135"/>
              <a:ext cx="1437640" cy="791210"/>
            </a:xfrm>
            <a:custGeom>
              <a:avLst/>
              <a:gdLst/>
              <a:ahLst/>
              <a:cxnLst/>
              <a:rect l="l" t="t" r="r" b="b"/>
              <a:pathLst>
                <a:path w="1437640" h="791210">
                  <a:moveTo>
                    <a:pt x="1437131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1437131" y="790955"/>
                  </a:lnTo>
                  <a:lnTo>
                    <a:pt x="1437131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00700" y="2226563"/>
              <a:ext cx="1450975" cy="802005"/>
            </a:xfrm>
            <a:custGeom>
              <a:avLst/>
              <a:gdLst/>
              <a:ahLst/>
              <a:cxnLst/>
              <a:rect l="l" t="t" r="r" b="b"/>
              <a:pathLst>
                <a:path w="1450975" h="802005">
                  <a:moveTo>
                    <a:pt x="1450847" y="0"/>
                  </a:moveTo>
                  <a:lnTo>
                    <a:pt x="0" y="0"/>
                  </a:lnTo>
                  <a:lnTo>
                    <a:pt x="0" y="801623"/>
                  </a:lnTo>
                  <a:lnTo>
                    <a:pt x="1450847" y="801623"/>
                  </a:lnTo>
                  <a:lnTo>
                    <a:pt x="1450847" y="797051"/>
                  </a:lnTo>
                  <a:lnTo>
                    <a:pt x="10667" y="797051"/>
                  </a:lnTo>
                  <a:lnTo>
                    <a:pt x="6095" y="792479"/>
                  </a:lnTo>
                  <a:lnTo>
                    <a:pt x="10667" y="792479"/>
                  </a:lnTo>
                  <a:lnTo>
                    <a:pt x="10667" y="9143"/>
                  </a:lnTo>
                  <a:lnTo>
                    <a:pt x="6095" y="9143"/>
                  </a:lnTo>
                  <a:lnTo>
                    <a:pt x="10667" y="4572"/>
                  </a:lnTo>
                  <a:lnTo>
                    <a:pt x="1450847" y="4572"/>
                  </a:lnTo>
                  <a:lnTo>
                    <a:pt x="1450847" y="0"/>
                  </a:lnTo>
                  <a:close/>
                </a:path>
                <a:path w="1450975" h="802005">
                  <a:moveTo>
                    <a:pt x="10667" y="792479"/>
                  </a:moveTo>
                  <a:lnTo>
                    <a:pt x="6095" y="792479"/>
                  </a:lnTo>
                  <a:lnTo>
                    <a:pt x="10667" y="797051"/>
                  </a:lnTo>
                  <a:lnTo>
                    <a:pt x="10667" y="792479"/>
                  </a:lnTo>
                  <a:close/>
                </a:path>
                <a:path w="1450975" h="802005">
                  <a:moveTo>
                    <a:pt x="1440179" y="792479"/>
                  </a:moveTo>
                  <a:lnTo>
                    <a:pt x="10667" y="792479"/>
                  </a:lnTo>
                  <a:lnTo>
                    <a:pt x="10667" y="797051"/>
                  </a:lnTo>
                  <a:lnTo>
                    <a:pt x="1440179" y="797051"/>
                  </a:lnTo>
                  <a:lnTo>
                    <a:pt x="1440179" y="792479"/>
                  </a:lnTo>
                  <a:close/>
                </a:path>
                <a:path w="1450975" h="802005">
                  <a:moveTo>
                    <a:pt x="1440179" y="4572"/>
                  </a:moveTo>
                  <a:lnTo>
                    <a:pt x="1440179" y="797051"/>
                  </a:lnTo>
                  <a:lnTo>
                    <a:pt x="1444751" y="792479"/>
                  </a:lnTo>
                  <a:lnTo>
                    <a:pt x="1450847" y="792479"/>
                  </a:lnTo>
                  <a:lnTo>
                    <a:pt x="1450847" y="9143"/>
                  </a:lnTo>
                  <a:lnTo>
                    <a:pt x="1444751" y="9143"/>
                  </a:lnTo>
                  <a:lnTo>
                    <a:pt x="1440179" y="4572"/>
                  </a:lnTo>
                  <a:close/>
                </a:path>
                <a:path w="1450975" h="802005">
                  <a:moveTo>
                    <a:pt x="1450847" y="792479"/>
                  </a:moveTo>
                  <a:lnTo>
                    <a:pt x="1444751" y="792479"/>
                  </a:lnTo>
                  <a:lnTo>
                    <a:pt x="1440179" y="797051"/>
                  </a:lnTo>
                  <a:lnTo>
                    <a:pt x="1450847" y="797051"/>
                  </a:lnTo>
                  <a:lnTo>
                    <a:pt x="1450847" y="792479"/>
                  </a:lnTo>
                  <a:close/>
                </a:path>
                <a:path w="1450975" h="802005">
                  <a:moveTo>
                    <a:pt x="10667" y="4572"/>
                  </a:moveTo>
                  <a:lnTo>
                    <a:pt x="6095" y="9143"/>
                  </a:lnTo>
                  <a:lnTo>
                    <a:pt x="10667" y="9143"/>
                  </a:lnTo>
                  <a:lnTo>
                    <a:pt x="10667" y="4572"/>
                  </a:lnTo>
                  <a:close/>
                </a:path>
                <a:path w="1450975" h="802005">
                  <a:moveTo>
                    <a:pt x="1440179" y="4572"/>
                  </a:moveTo>
                  <a:lnTo>
                    <a:pt x="10667" y="4572"/>
                  </a:lnTo>
                  <a:lnTo>
                    <a:pt x="10667" y="9143"/>
                  </a:lnTo>
                  <a:lnTo>
                    <a:pt x="1440179" y="9143"/>
                  </a:lnTo>
                  <a:lnTo>
                    <a:pt x="1440179" y="4572"/>
                  </a:lnTo>
                  <a:close/>
                </a:path>
                <a:path w="1450975" h="802005">
                  <a:moveTo>
                    <a:pt x="1450847" y="4572"/>
                  </a:moveTo>
                  <a:lnTo>
                    <a:pt x="1440179" y="4572"/>
                  </a:lnTo>
                  <a:lnTo>
                    <a:pt x="1444751" y="9143"/>
                  </a:lnTo>
                  <a:lnTo>
                    <a:pt x="1450847" y="9143"/>
                  </a:lnTo>
                  <a:lnTo>
                    <a:pt x="1450847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606795" y="2231135"/>
            <a:ext cx="1437640" cy="7912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84175" marR="377190" indent="50165">
              <a:lnSpc>
                <a:spcPct val="100000"/>
              </a:lnSpc>
              <a:spcBef>
                <a:spcPts val="94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BUKU 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185659" y="2279903"/>
            <a:ext cx="586740" cy="693420"/>
            <a:chOff x="7185659" y="2279903"/>
            <a:chExt cx="586740" cy="693420"/>
          </a:xfrm>
        </p:grpSpPr>
        <p:sp>
          <p:nvSpPr>
            <p:cNvPr id="22" name="object 22"/>
            <p:cNvSpPr/>
            <p:nvPr/>
          </p:nvSpPr>
          <p:spPr>
            <a:xfrm>
              <a:off x="7190231" y="2302763"/>
              <a:ext cx="576580" cy="647700"/>
            </a:xfrm>
            <a:custGeom>
              <a:avLst/>
              <a:gdLst/>
              <a:ahLst/>
              <a:cxnLst/>
              <a:rect l="l" t="t" r="r" b="b"/>
              <a:pathLst>
                <a:path w="576579" h="647700">
                  <a:moveTo>
                    <a:pt x="432816" y="0"/>
                  </a:moveTo>
                  <a:lnTo>
                    <a:pt x="432816" y="161543"/>
                  </a:lnTo>
                  <a:lnTo>
                    <a:pt x="0" y="161543"/>
                  </a:lnTo>
                  <a:lnTo>
                    <a:pt x="0" y="486155"/>
                  </a:lnTo>
                  <a:lnTo>
                    <a:pt x="432816" y="486155"/>
                  </a:lnTo>
                  <a:lnTo>
                    <a:pt x="432816" y="647699"/>
                  </a:lnTo>
                  <a:lnTo>
                    <a:pt x="576071" y="323087"/>
                  </a:lnTo>
                  <a:lnTo>
                    <a:pt x="43281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85659" y="2279903"/>
              <a:ext cx="586740" cy="693420"/>
            </a:xfrm>
            <a:custGeom>
              <a:avLst/>
              <a:gdLst/>
              <a:ahLst/>
              <a:cxnLst/>
              <a:rect l="l" t="t" r="r" b="b"/>
              <a:pathLst>
                <a:path w="586740" h="693419">
                  <a:moveTo>
                    <a:pt x="432816" y="669035"/>
                  </a:moveTo>
                  <a:lnTo>
                    <a:pt x="432816" y="693419"/>
                  </a:lnTo>
                  <a:lnTo>
                    <a:pt x="442942" y="670559"/>
                  </a:lnTo>
                  <a:lnTo>
                    <a:pt x="441960" y="670559"/>
                  </a:lnTo>
                  <a:lnTo>
                    <a:pt x="432816" y="669035"/>
                  </a:lnTo>
                  <a:close/>
                </a:path>
                <a:path w="586740" h="693419">
                  <a:moveTo>
                    <a:pt x="441960" y="648316"/>
                  </a:moveTo>
                  <a:lnTo>
                    <a:pt x="432816" y="669035"/>
                  </a:lnTo>
                  <a:lnTo>
                    <a:pt x="441960" y="670559"/>
                  </a:lnTo>
                  <a:lnTo>
                    <a:pt x="441960" y="648316"/>
                  </a:lnTo>
                  <a:close/>
                </a:path>
                <a:path w="586740" h="693419">
                  <a:moveTo>
                    <a:pt x="575063" y="346709"/>
                  </a:moveTo>
                  <a:lnTo>
                    <a:pt x="441960" y="648316"/>
                  </a:lnTo>
                  <a:lnTo>
                    <a:pt x="441960" y="670559"/>
                  </a:lnTo>
                  <a:lnTo>
                    <a:pt x="442942" y="670559"/>
                  </a:lnTo>
                  <a:lnTo>
                    <a:pt x="585389" y="348995"/>
                  </a:lnTo>
                  <a:lnTo>
                    <a:pt x="576071" y="348995"/>
                  </a:lnTo>
                  <a:lnTo>
                    <a:pt x="575063" y="346709"/>
                  </a:lnTo>
                  <a:close/>
                </a:path>
                <a:path w="586740" h="693419">
                  <a:moveTo>
                    <a:pt x="432816" y="509015"/>
                  </a:moveTo>
                  <a:lnTo>
                    <a:pt x="432816" y="669035"/>
                  </a:lnTo>
                  <a:lnTo>
                    <a:pt x="441960" y="648316"/>
                  </a:lnTo>
                  <a:lnTo>
                    <a:pt x="441960" y="513587"/>
                  </a:lnTo>
                  <a:lnTo>
                    <a:pt x="437388" y="513587"/>
                  </a:lnTo>
                  <a:lnTo>
                    <a:pt x="432816" y="509015"/>
                  </a:lnTo>
                  <a:close/>
                </a:path>
                <a:path w="586740" h="693419">
                  <a:moveTo>
                    <a:pt x="432816" y="179832"/>
                  </a:moveTo>
                  <a:lnTo>
                    <a:pt x="0" y="179832"/>
                  </a:lnTo>
                  <a:lnTo>
                    <a:pt x="0" y="513587"/>
                  </a:lnTo>
                  <a:lnTo>
                    <a:pt x="432816" y="513587"/>
                  </a:lnTo>
                  <a:lnTo>
                    <a:pt x="432816" y="509015"/>
                  </a:lnTo>
                  <a:lnTo>
                    <a:pt x="9144" y="509015"/>
                  </a:lnTo>
                  <a:lnTo>
                    <a:pt x="4572" y="504443"/>
                  </a:lnTo>
                  <a:lnTo>
                    <a:pt x="9144" y="504443"/>
                  </a:lnTo>
                  <a:lnTo>
                    <a:pt x="9144" y="188975"/>
                  </a:lnTo>
                  <a:lnTo>
                    <a:pt x="4572" y="188975"/>
                  </a:lnTo>
                  <a:lnTo>
                    <a:pt x="9144" y="184403"/>
                  </a:lnTo>
                  <a:lnTo>
                    <a:pt x="432816" y="184403"/>
                  </a:lnTo>
                  <a:lnTo>
                    <a:pt x="432816" y="179832"/>
                  </a:lnTo>
                  <a:close/>
                </a:path>
                <a:path w="586740" h="693419">
                  <a:moveTo>
                    <a:pt x="441960" y="504443"/>
                  </a:moveTo>
                  <a:lnTo>
                    <a:pt x="9144" y="504443"/>
                  </a:lnTo>
                  <a:lnTo>
                    <a:pt x="9144" y="509015"/>
                  </a:lnTo>
                  <a:lnTo>
                    <a:pt x="432816" y="509015"/>
                  </a:lnTo>
                  <a:lnTo>
                    <a:pt x="437388" y="513587"/>
                  </a:lnTo>
                  <a:lnTo>
                    <a:pt x="441960" y="513587"/>
                  </a:lnTo>
                  <a:lnTo>
                    <a:pt x="441960" y="504443"/>
                  </a:lnTo>
                  <a:close/>
                </a:path>
                <a:path w="586740" h="693419">
                  <a:moveTo>
                    <a:pt x="9144" y="504443"/>
                  </a:moveTo>
                  <a:lnTo>
                    <a:pt x="4572" y="504443"/>
                  </a:lnTo>
                  <a:lnTo>
                    <a:pt x="9144" y="509015"/>
                  </a:lnTo>
                  <a:lnTo>
                    <a:pt x="9144" y="504443"/>
                  </a:lnTo>
                  <a:close/>
                </a:path>
                <a:path w="586740" h="693419">
                  <a:moveTo>
                    <a:pt x="576071" y="344423"/>
                  </a:moveTo>
                  <a:lnTo>
                    <a:pt x="575063" y="346709"/>
                  </a:lnTo>
                  <a:lnTo>
                    <a:pt x="576071" y="348995"/>
                  </a:lnTo>
                  <a:lnTo>
                    <a:pt x="576071" y="344423"/>
                  </a:lnTo>
                  <a:close/>
                </a:path>
                <a:path w="586740" h="693419">
                  <a:moveTo>
                    <a:pt x="586061" y="344423"/>
                  </a:moveTo>
                  <a:lnTo>
                    <a:pt x="576071" y="344423"/>
                  </a:lnTo>
                  <a:lnTo>
                    <a:pt x="576071" y="348995"/>
                  </a:lnTo>
                  <a:lnTo>
                    <a:pt x="585389" y="348995"/>
                  </a:lnTo>
                  <a:lnTo>
                    <a:pt x="586739" y="345947"/>
                  </a:lnTo>
                  <a:lnTo>
                    <a:pt x="586061" y="344423"/>
                  </a:lnTo>
                  <a:close/>
                </a:path>
                <a:path w="586740" h="693419">
                  <a:moveTo>
                    <a:pt x="442987" y="22860"/>
                  </a:moveTo>
                  <a:lnTo>
                    <a:pt x="441960" y="22860"/>
                  </a:lnTo>
                  <a:lnTo>
                    <a:pt x="441960" y="45103"/>
                  </a:lnTo>
                  <a:lnTo>
                    <a:pt x="575063" y="346709"/>
                  </a:lnTo>
                  <a:lnTo>
                    <a:pt x="576071" y="344423"/>
                  </a:lnTo>
                  <a:lnTo>
                    <a:pt x="586061" y="344423"/>
                  </a:lnTo>
                  <a:lnTo>
                    <a:pt x="442987" y="22860"/>
                  </a:lnTo>
                  <a:close/>
                </a:path>
                <a:path w="586740" h="693419">
                  <a:moveTo>
                    <a:pt x="9144" y="184403"/>
                  </a:moveTo>
                  <a:lnTo>
                    <a:pt x="4572" y="188975"/>
                  </a:lnTo>
                  <a:lnTo>
                    <a:pt x="9144" y="188975"/>
                  </a:lnTo>
                  <a:lnTo>
                    <a:pt x="9144" y="184403"/>
                  </a:lnTo>
                  <a:close/>
                </a:path>
                <a:path w="586740" h="693419">
                  <a:moveTo>
                    <a:pt x="441960" y="179832"/>
                  </a:moveTo>
                  <a:lnTo>
                    <a:pt x="437388" y="179832"/>
                  </a:lnTo>
                  <a:lnTo>
                    <a:pt x="432816" y="184403"/>
                  </a:lnTo>
                  <a:lnTo>
                    <a:pt x="9144" y="184403"/>
                  </a:lnTo>
                  <a:lnTo>
                    <a:pt x="9144" y="188975"/>
                  </a:lnTo>
                  <a:lnTo>
                    <a:pt x="441960" y="188975"/>
                  </a:lnTo>
                  <a:lnTo>
                    <a:pt x="441960" y="179832"/>
                  </a:lnTo>
                  <a:close/>
                </a:path>
                <a:path w="586740" h="693419">
                  <a:moveTo>
                    <a:pt x="432816" y="24384"/>
                  </a:moveTo>
                  <a:lnTo>
                    <a:pt x="432816" y="184403"/>
                  </a:lnTo>
                  <a:lnTo>
                    <a:pt x="437388" y="179832"/>
                  </a:lnTo>
                  <a:lnTo>
                    <a:pt x="441960" y="179832"/>
                  </a:lnTo>
                  <a:lnTo>
                    <a:pt x="441960" y="45103"/>
                  </a:lnTo>
                  <a:lnTo>
                    <a:pt x="432816" y="24384"/>
                  </a:lnTo>
                  <a:close/>
                </a:path>
                <a:path w="586740" h="693419">
                  <a:moveTo>
                    <a:pt x="441960" y="22860"/>
                  </a:moveTo>
                  <a:lnTo>
                    <a:pt x="432816" y="24384"/>
                  </a:lnTo>
                  <a:lnTo>
                    <a:pt x="441960" y="45103"/>
                  </a:lnTo>
                  <a:lnTo>
                    <a:pt x="441960" y="22860"/>
                  </a:lnTo>
                  <a:close/>
                </a:path>
                <a:path w="586740" h="693419">
                  <a:moveTo>
                    <a:pt x="432816" y="0"/>
                  </a:moveTo>
                  <a:lnTo>
                    <a:pt x="432816" y="24384"/>
                  </a:lnTo>
                  <a:lnTo>
                    <a:pt x="441960" y="22860"/>
                  </a:lnTo>
                  <a:lnTo>
                    <a:pt x="442987" y="22860"/>
                  </a:lnTo>
                  <a:lnTo>
                    <a:pt x="432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833359" y="2226563"/>
            <a:ext cx="1449705" cy="802005"/>
            <a:chOff x="7833359" y="2226563"/>
            <a:chExt cx="1449705" cy="802005"/>
          </a:xfrm>
        </p:grpSpPr>
        <p:sp>
          <p:nvSpPr>
            <p:cNvPr id="25" name="object 25"/>
            <p:cNvSpPr/>
            <p:nvPr/>
          </p:nvSpPr>
          <p:spPr>
            <a:xfrm>
              <a:off x="7837931" y="2231135"/>
              <a:ext cx="1438910" cy="791210"/>
            </a:xfrm>
            <a:custGeom>
              <a:avLst/>
              <a:gdLst/>
              <a:ahLst/>
              <a:cxnLst/>
              <a:rect l="l" t="t" r="r" b="b"/>
              <a:pathLst>
                <a:path w="1438909" h="791210">
                  <a:moveTo>
                    <a:pt x="1438655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1438655" y="790955"/>
                  </a:lnTo>
                  <a:lnTo>
                    <a:pt x="143865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33359" y="2226563"/>
              <a:ext cx="1449705" cy="802005"/>
            </a:xfrm>
            <a:custGeom>
              <a:avLst/>
              <a:gdLst/>
              <a:ahLst/>
              <a:cxnLst/>
              <a:rect l="l" t="t" r="r" b="b"/>
              <a:pathLst>
                <a:path w="1449704" h="802005">
                  <a:moveTo>
                    <a:pt x="1449323" y="0"/>
                  </a:moveTo>
                  <a:lnTo>
                    <a:pt x="0" y="0"/>
                  </a:lnTo>
                  <a:lnTo>
                    <a:pt x="0" y="801623"/>
                  </a:lnTo>
                  <a:lnTo>
                    <a:pt x="1449323" y="801623"/>
                  </a:lnTo>
                  <a:lnTo>
                    <a:pt x="1449323" y="797051"/>
                  </a:lnTo>
                  <a:lnTo>
                    <a:pt x="9144" y="797051"/>
                  </a:lnTo>
                  <a:lnTo>
                    <a:pt x="4572" y="792479"/>
                  </a:lnTo>
                  <a:lnTo>
                    <a:pt x="9144" y="792479"/>
                  </a:lnTo>
                  <a:lnTo>
                    <a:pt x="9144" y="9143"/>
                  </a:lnTo>
                  <a:lnTo>
                    <a:pt x="4572" y="9143"/>
                  </a:lnTo>
                  <a:lnTo>
                    <a:pt x="9144" y="4572"/>
                  </a:lnTo>
                  <a:lnTo>
                    <a:pt x="1449323" y="4572"/>
                  </a:lnTo>
                  <a:lnTo>
                    <a:pt x="1449323" y="0"/>
                  </a:lnTo>
                  <a:close/>
                </a:path>
                <a:path w="1449704" h="802005">
                  <a:moveTo>
                    <a:pt x="9144" y="792479"/>
                  </a:moveTo>
                  <a:lnTo>
                    <a:pt x="4572" y="792479"/>
                  </a:lnTo>
                  <a:lnTo>
                    <a:pt x="9144" y="797051"/>
                  </a:lnTo>
                  <a:lnTo>
                    <a:pt x="9144" y="792479"/>
                  </a:lnTo>
                  <a:close/>
                </a:path>
                <a:path w="1449704" h="802005">
                  <a:moveTo>
                    <a:pt x="1440179" y="792479"/>
                  </a:moveTo>
                  <a:lnTo>
                    <a:pt x="9144" y="792479"/>
                  </a:lnTo>
                  <a:lnTo>
                    <a:pt x="9144" y="797051"/>
                  </a:lnTo>
                  <a:lnTo>
                    <a:pt x="1440179" y="797051"/>
                  </a:lnTo>
                  <a:lnTo>
                    <a:pt x="1440179" y="792479"/>
                  </a:lnTo>
                  <a:close/>
                </a:path>
                <a:path w="1449704" h="802005">
                  <a:moveTo>
                    <a:pt x="1440179" y="4572"/>
                  </a:moveTo>
                  <a:lnTo>
                    <a:pt x="1440179" y="797051"/>
                  </a:lnTo>
                  <a:lnTo>
                    <a:pt x="1444751" y="792479"/>
                  </a:lnTo>
                  <a:lnTo>
                    <a:pt x="1449323" y="792479"/>
                  </a:lnTo>
                  <a:lnTo>
                    <a:pt x="1449323" y="9143"/>
                  </a:lnTo>
                  <a:lnTo>
                    <a:pt x="1444751" y="9143"/>
                  </a:lnTo>
                  <a:lnTo>
                    <a:pt x="1440179" y="4572"/>
                  </a:lnTo>
                  <a:close/>
                </a:path>
                <a:path w="1449704" h="802005">
                  <a:moveTo>
                    <a:pt x="1449323" y="792479"/>
                  </a:moveTo>
                  <a:lnTo>
                    <a:pt x="1444751" y="792479"/>
                  </a:lnTo>
                  <a:lnTo>
                    <a:pt x="1440179" y="797051"/>
                  </a:lnTo>
                  <a:lnTo>
                    <a:pt x="1449323" y="797051"/>
                  </a:lnTo>
                  <a:lnTo>
                    <a:pt x="1449323" y="792479"/>
                  </a:lnTo>
                  <a:close/>
                </a:path>
                <a:path w="1449704" h="802005">
                  <a:moveTo>
                    <a:pt x="9144" y="4572"/>
                  </a:moveTo>
                  <a:lnTo>
                    <a:pt x="4572" y="9143"/>
                  </a:lnTo>
                  <a:lnTo>
                    <a:pt x="9144" y="9143"/>
                  </a:lnTo>
                  <a:lnTo>
                    <a:pt x="9144" y="4572"/>
                  </a:lnTo>
                  <a:close/>
                </a:path>
                <a:path w="1449704" h="802005">
                  <a:moveTo>
                    <a:pt x="1440179" y="4572"/>
                  </a:moveTo>
                  <a:lnTo>
                    <a:pt x="9144" y="4572"/>
                  </a:lnTo>
                  <a:lnTo>
                    <a:pt x="9144" y="9143"/>
                  </a:lnTo>
                  <a:lnTo>
                    <a:pt x="1440179" y="9143"/>
                  </a:lnTo>
                  <a:lnTo>
                    <a:pt x="1440179" y="4572"/>
                  </a:lnTo>
                  <a:close/>
                </a:path>
                <a:path w="1449704" h="802005">
                  <a:moveTo>
                    <a:pt x="1449323" y="4572"/>
                  </a:moveTo>
                  <a:lnTo>
                    <a:pt x="1440179" y="4572"/>
                  </a:lnTo>
                  <a:lnTo>
                    <a:pt x="1444751" y="9143"/>
                  </a:lnTo>
                  <a:lnTo>
                    <a:pt x="1449323" y="9143"/>
                  </a:lnTo>
                  <a:lnTo>
                    <a:pt x="1449323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837931" y="2231135"/>
            <a:ext cx="1438910" cy="7912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71475" marR="295910" indent="-70485">
              <a:lnSpc>
                <a:spcPct val="100000"/>
              </a:lnSpc>
              <a:spcBef>
                <a:spcPts val="94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RACA  SALDO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688579" y="3160775"/>
            <a:ext cx="1704339" cy="1237615"/>
            <a:chOff x="7688579" y="3160775"/>
            <a:chExt cx="1704339" cy="1237615"/>
          </a:xfrm>
        </p:grpSpPr>
        <p:sp>
          <p:nvSpPr>
            <p:cNvPr id="29" name="object 29"/>
            <p:cNvSpPr/>
            <p:nvPr/>
          </p:nvSpPr>
          <p:spPr>
            <a:xfrm>
              <a:off x="8342375" y="3166871"/>
              <a:ext cx="506095" cy="431800"/>
            </a:xfrm>
            <a:custGeom>
              <a:avLst/>
              <a:gdLst/>
              <a:ahLst/>
              <a:cxnLst/>
              <a:rect l="l" t="t" r="r" b="b"/>
              <a:pathLst>
                <a:path w="506095" h="431800">
                  <a:moveTo>
                    <a:pt x="379475" y="0"/>
                  </a:moveTo>
                  <a:lnTo>
                    <a:pt x="126491" y="0"/>
                  </a:lnTo>
                  <a:lnTo>
                    <a:pt x="126491" y="323088"/>
                  </a:lnTo>
                  <a:lnTo>
                    <a:pt x="0" y="323088"/>
                  </a:lnTo>
                  <a:lnTo>
                    <a:pt x="252983" y="431292"/>
                  </a:lnTo>
                  <a:lnTo>
                    <a:pt x="505967" y="323088"/>
                  </a:lnTo>
                  <a:lnTo>
                    <a:pt x="379475" y="323088"/>
                  </a:lnTo>
                  <a:lnTo>
                    <a:pt x="37947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19515" y="3160775"/>
              <a:ext cx="551815" cy="441959"/>
            </a:xfrm>
            <a:custGeom>
              <a:avLst/>
              <a:gdLst/>
              <a:ahLst/>
              <a:cxnLst/>
              <a:rect l="l" t="t" r="r" b="b"/>
              <a:pathLst>
                <a:path w="551815" h="441960">
                  <a:moveTo>
                    <a:pt x="25908" y="324612"/>
                  </a:moveTo>
                  <a:lnTo>
                    <a:pt x="0" y="324612"/>
                  </a:lnTo>
                  <a:lnTo>
                    <a:pt x="275844" y="441960"/>
                  </a:lnTo>
                  <a:lnTo>
                    <a:pt x="297338" y="432815"/>
                  </a:lnTo>
                  <a:lnTo>
                    <a:pt x="274320" y="432815"/>
                  </a:lnTo>
                  <a:lnTo>
                    <a:pt x="275843" y="432160"/>
                  </a:lnTo>
                  <a:lnTo>
                    <a:pt x="47158" y="333755"/>
                  </a:lnTo>
                  <a:lnTo>
                    <a:pt x="22860" y="333755"/>
                  </a:lnTo>
                  <a:lnTo>
                    <a:pt x="25908" y="324612"/>
                  </a:lnTo>
                  <a:close/>
                </a:path>
                <a:path w="551815" h="441960">
                  <a:moveTo>
                    <a:pt x="275843" y="432160"/>
                  </a:moveTo>
                  <a:lnTo>
                    <a:pt x="274320" y="432815"/>
                  </a:lnTo>
                  <a:lnTo>
                    <a:pt x="277368" y="432815"/>
                  </a:lnTo>
                  <a:lnTo>
                    <a:pt x="275843" y="432160"/>
                  </a:lnTo>
                  <a:close/>
                </a:path>
                <a:path w="551815" h="441960">
                  <a:moveTo>
                    <a:pt x="525779" y="324612"/>
                  </a:moveTo>
                  <a:lnTo>
                    <a:pt x="275843" y="432160"/>
                  </a:lnTo>
                  <a:lnTo>
                    <a:pt x="277368" y="432815"/>
                  </a:lnTo>
                  <a:lnTo>
                    <a:pt x="297338" y="432815"/>
                  </a:lnTo>
                  <a:lnTo>
                    <a:pt x="530193" y="333755"/>
                  </a:lnTo>
                  <a:lnTo>
                    <a:pt x="528827" y="333755"/>
                  </a:lnTo>
                  <a:lnTo>
                    <a:pt x="525779" y="324612"/>
                  </a:lnTo>
                  <a:close/>
                </a:path>
                <a:path w="551815" h="441960">
                  <a:moveTo>
                    <a:pt x="25908" y="324612"/>
                  </a:moveTo>
                  <a:lnTo>
                    <a:pt x="22860" y="333755"/>
                  </a:lnTo>
                  <a:lnTo>
                    <a:pt x="47158" y="333755"/>
                  </a:lnTo>
                  <a:lnTo>
                    <a:pt x="25908" y="324612"/>
                  </a:lnTo>
                  <a:close/>
                </a:path>
                <a:path w="551815" h="441960">
                  <a:moveTo>
                    <a:pt x="144780" y="324612"/>
                  </a:moveTo>
                  <a:lnTo>
                    <a:pt x="25908" y="324612"/>
                  </a:lnTo>
                  <a:lnTo>
                    <a:pt x="47158" y="333755"/>
                  </a:lnTo>
                  <a:lnTo>
                    <a:pt x="153924" y="333755"/>
                  </a:lnTo>
                  <a:lnTo>
                    <a:pt x="153924" y="329184"/>
                  </a:lnTo>
                  <a:lnTo>
                    <a:pt x="144780" y="329184"/>
                  </a:lnTo>
                  <a:lnTo>
                    <a:pt x="144780" y="324612"/>
                  </a:lnTo>
                  <a:close/>
                </a:path>
                <a:path w="551815" h="441960">
                  <a:moveTo>
                    <a:pt x="397764" y="6095"/>
                  </a:moveTo>
                  <a:lnTo>
                    <a:pt x="397764" y="333755"/>
                  </a:lnTo>
                  <a:lnTo>
                    <a:pt x="504529" y="333755"/>
                  </a:lnTo>
                  <a:lnTo>
                    <a:pt x="515154" y="329184"/>
                  </a:lnTo>
                  <a:lnTo>
                    <a:pt x="406908" y="329184"/>
                  </a:lnTo>
                  <a:lnTo>
                    <a:pt x="402336" y="324612"/>
                  </a:lnTo>
                  <a:lnTo>
                    <a:pt x="406908" y="324612"/>
                  </a:lnTo>
                  <a:lnTo>
                    <a:pt x="406908" y="10667"/>
                  </a:lnTo>
                  <a:lnTo>
                    <a:pt x="402336" y="10667"/>
                  </a:lnTo>
                  <a:lnTo>
                    <a:pt x="397764" y="6095"/>
                  </a:lnTo>
                  <a:close/>
                </a:path>
                <a:path w="551815" h="441960">
                  <a:moveTo>
                    <a:pt x="551687" y="324612"/>
                  </a:moveTo>
                  <a:lnTo>
                    <a:pt x="525779" y="324612"/>
                  </a:lnTo>
                  <a:lnTo>
                    <a:pt x="528827" y="333755"/>
                  </a:lnTo>
                  <a:lnTo>
                    <a:pt x="530193" y="333755"/>
                  </a:lnTo>
                  <a:lnTo>
                    <a:pt x="551687" y="324612"/>
                  </a:lnTo>
                  <a:close/>
                </a:path>
                <a:path w="551815" h="441960">
                  <a:moveTo>
                    <a:pt x="406908" y="0"/>
                  </a:moveTo>
                  <a:lnTo>
                    <a:pt x="144780" y="0"/>
                  </a:lnTo>
                  <a:lnTo>
                    <a:pt x="144780" y="329184"/>
                  </a:lnTo>
                  <a:lnTo>
                    <a:pt x="149351" y="324612"/>
                  </a:lnTo>
                  <a:lnTo>
                    <a:pt x="153924" y="324612"/>
                  </a:lnTo>
                  <a:lnTo>
                    <a:pt x="153924" y="10667"/>
                  </a:lnTo>
                  <a:lnTo>
                    <a:pt x="149351" y="10667"/>
                  </a:lnTo>
                  <a:lnTo>
                    <a:pt x="153924" y="6095"/>
                  </a:lnTo>
                  <a:lnTo>
                    <a:pt x="406908" y="6095"/>
                  </a:lnTo>
                  <a:lnTo>
                    <a:pt x="406908" y="0"/>
                  </a:lnTo>
                  <a:close/>
                </a:path>
                <a:path w="551815" h="441960">
                  <a:moveTo>
                    <a:pt x="153924" y="324612"/>
                  </a:moveTo>
                  <a:lnTo>
                    <a:pt x="149351" y="324612"/>
                  </a:lnTo>
                  <a:lnTo>
                    <a:pt x="144780" y="329184"/>
                  </a:lnTo>
                  <a:lnTo>
                    <a:pt x="153924" y="329184"/>
                  </a:lnTo>
                  <a:lnTo>
                    <a:pt x="153924" y="324612"/>
                  </a:lnTo>
                  <a:close/>
                </a:path>
                <a:path w="551815" h="441960">
                  <a:moveTo>
                    <a:pt x="406908" y="324612"/>
                  </a:moveTo>
                  <a:lnTo>
                    <a:pt x="402336" y="324612"/>
                  </a:lnTo>
                  <a:lnTo>
                    <a:pt x="406908" y="329184"/>
                  </a:lnTo>
                  <a:lnTo>
                    <a:pt x="406908" y="324612"/>
                  </a:lnTo>
                  <a:close/>
                </a:path>
                <a:path w="551815" h="441960">
                  <a:moveTo>
                    <a:pt x="525779" y="324612"/>
                  </a:moveTo>
                  <a:lnTo>
                    <a:pt x="406908" y="324612"/>
                  </a:lnTo>
                  <a:lnTo>
                    <a:pt x="406908" y="329184"/>
                  </a:lnTo>
                  <a:lnTo>
                    <a:pt x="515154" y="329184"/>
                  </a:lnTo>
                  <a:lnTo>
                    <a:pt x="525779" y="324612"/>
                  </a:lnTo>
                  <a:close/>
                </a:path>
                <a:path w="551815" h="441960">
                  <a:moveTo>
                    <a:pt x="153924" y="6095"/>
                  </a:moveTo>
                  <a:lnTo>
                    <a:pt x="149351" y="10667"/>
                  </a:lnTo>
                  <a:lnTo>
                    <a:pt x="153924" y="10667"/>
                  </a:lnTo>
                  <a:lnTo>
                    <a:pt x="153924" y="6095"/>
                  </a:lnTo>
                  <a:close/>
                </a:path>
                <a:path w="551815" h="441960">
                  <a:moveTo>
                    <a:pt x="397764" y="6095"/>
                  </a:moveTo>
                  <a:lnTo>
                    <a:pt x="153924" y="6095"/>
                  </a:lnTo>
                  <a:lnTo>
                    <a:pt x="153924" y="10667"/>
                  </a:lnTo>
                  <a:lnTo>
                    <a:pt x="397764" y="10667"/>
                  </a:lnTo>
                  <a:lnTo>
                    <a:pt x="397764" y="6095"/>
                  </a:lnTo>
                  <a:close/>
                </a:path>
                <a:path w="551815" h="441960">
                  <a:moveTo>
                    <a:pt x="406908" y="6095"/>
                  </a:moveTo>
                  <a:lnTo>
                    <a:pt x="397764" y="6095"/>
                  </a:lnTo>
                  <a:lnTo>
                    <a:pt x="402336" y="10667"/>
                  </a:lnTo>
                  <a:lnTo>
                    <a:pt x="406908" y="10667"/>
                  </a:lnTo>
                  <a:lnTo>
                    <a:pt x="406908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93151" y="3601211"/>
              <a:ext cx="1693545" cy="791210"/>
            </a:xfrm>
            <a:custGeom>
              <a:avLst/>
              <a:gdLst/>
              <a:ahLst/>
              <a:cxnLst/>
              <a:rect l="l" t="t" r="r" b="b"/>
              <a:pathLst>
                <a:path w="1693545" h="791210">
                  <a:moveTo>
                    <a:pt x="1693163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1693163" y="790955"/>
                  </a:lnTo>
                  <a:lnTo>
                    <a:pt x="169316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88579" y="3596639"/>
              <a:ext cx="1704339" cy="802005"/>
            </a:xfrm>
            <a:custGeom>
              <a:avLst/>
              <a:gdLst/>
              <a:ahLst/>
              <a:cxnLst/>
              <a:rect l="l" t="t" r="r" b="b"/>
              <a:pathLst>
                <a:path w="1704340" h="802004">
                  <a:moveTo>
                    <a:pt x="1703831" y="0"/>
                  </a:moveTo>
                  <a:lnTo>
                    <a:pt x="0" y="0"/>
                  </a:lnTo>
                  <a:lnTo>
                    <a:pt x="0" y="801623"/>
                  </a:lnTo>
                  <a:lnTo>
                    <a:pt x="1703831" y="801623"/>
                  </a:lnTo>
                  <a:lnTo>
                    <a:pt x="1703831" y="797051"/>
                  </a:lnTo>
                  <a:lnTo>
                    <a:pt x="10668" y="797051"/>
                  </a:lnTo>
                  <a:lnTo>
                    <a:pt x="4572" y="792479"/>
                  </a:lnTo>
                  <a:lnTo>
                    <a:pt x="10668" y="792479"/>
                  </a:lnTo>
                  <a:lnTo>
                    <a:pt x="10668" y="9143"/>
                  </a:lnTo>
                  <a:lnTo>
                    <a:pt x="4572" y="9143"/>
                  </a:lnTo>
                  <a:lnTo>
                    <a:pt x="10668" y="4572"/>
                  </a:lnTo>
                  <a:lnTo>
                    <a:pt x="1703831" y="4572"/>
                  </a:lnTo>
                  <a:lnTo>
                    <a:pt x="1703831" y="0"/>
                  </a:lnTo>
                  <a:close/>
                </a:path>
                <a:path w="1704340" h="802004">
                  <a:moveTo>
                    <a:pt x="10668" y="792479"/>
                  </a:moveTo>
                  <a:lnTo>
                    <a:pt x="4572" y="792479"/>
                  </a:lnTo>
                  <a:lnTo>
                    <a:pt x="10668" y="797051"/>
                  </a:lnTo>
                  <a:lnTo>
                    <a:pt x="10668" y="792479"/>
                  </a:lnTo>
                  <a:close/>
                </a:path>
                <a:path w="1704340" h="802004">
                  <a:moveTo>
                    <a:pt x="1694687" y="792479"/>
                  </a:moveTo>
                  <a:lnTo>
                    <a:pt x="10668" y="792479"/>
                  </a:lnTo>
                  <a:lnTo>
                    <a:pt x="10668" y="797051"/>
                  </a:lnTo>
                  <a:lnTo>
                    <a:pt x="1694687" y="797051"/>
                  </a:lnTo>
                  <a:lnTo>
                    <a:pt x="1694687" y="792479"/>
                  </a:lnTo>
                  <a:close/>
                </a:path>
                <a:path w="1704340" h="802004">
                  <a:moveTo>
                    <a:pt x="1694687" y="4572"/>
                  </a:moveTo>
                  <a:lnTo>
                    <a:pt x="1694687" y="797051"/>
                  </a:lnTo>
                  <a:lnTo>
                    <a:pt x="1699259" y="792479"/>
                  </a:lnTo>
                  <a:lnTo>
                    <a:pt x="1703831" y="792479"/>
                  </a:lnTo>
                  <a:lnTo>
                    <a:pt x="1703831" y="9143"/>
                  </a:lnTo>
                  <a:lnTo>
                    <a:pt x="1699259" y="9143"/>
                  </a:lnTo>
                  <a:lnTo>
                    <a:pt x="1694687" y="4572"/>
                  </a:lnTo>
                  <a:close/>
                </a:path>
                <a:path w="1704340" h="802004">
                  <a:moveTo>
                    <a:pt x="1703831" y="792479"/>
                  </a:moveTo>
                  <a:lnTo>
                    <a:pt x="1699259" y="792479"/>
                  </a:lnTo>
                  <a:lnTo>
                    <a:pt x="1694687" y="797051"/>
                  </a:lnTo>
                  <a:lnTo>
                    <a:pt x="1703831" y="797051"/>
                  </a:lnTo>
                  <a:lnTo>
                    <a:pt x="1703831" y="792479"/>
                  </a:lnTo>
                  <a:close/>
                </a:path>
                <a:path w="1704340" h="802004">
                  <a:moveTo>
                    <a:pt x="10668" y="4572"/>
                  </a:moveTo>
                  <a:lnTo>
                    <a:pt x="4572" y="9143"/>
                  </a:lnTo>
                  <a:lnTo>
                    <a:pt x="10668" y="9143"/>
                  </a:lnTo>
                  <a:lnTo>
                    <a:pt x="10668" y="4572"/>
                  </a:lnTo>
                  <a:close/>
                </a:path>
                <a:path w="1704340" h="802004">
                  <a:moveTo>
                    <a:pt x="1694687" y="4572"/>
                  </a:moveTo>
                  <a:lnTo>
                    <a:pt x="10668" y="4572"/>
                  </a:lnTo>
                  <a:lnTo>
                    <a:pt x="10668" y="9143"/>
                  </a:lnTo>
                  <a:lnTo>
                    <a:pt x="1694687" y="9143"/>
                  </a:lnTo>
                  <a:lnTo>
                    <a:pt x="1694687" y="4572"/>
                  </a:lnTo>
                  <a:close/>
                </a:path>
                <a:path w="1704340" h="802004">
                  <a:moveTo>
                    <a:pt x="1703831" y="4572"/>
                  </a:moveTo>
                  <a:lnTo>
                    <a:pt x="1694687" y="4572"/>
                  </a:lnTo>
                  <a:lnTo>
                    <a:pt x="1699259" y="9143"/>
                  </a:lnTo>
                  <a:lnTo>
                    <a:pt x="1703831" y="9143"/>
                  </a:lnTo>
                  <a:lnTo>
                    <a:pt x="1703831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693152" y="3601211"/>
            <a:ext cx="1693545" cy="7912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18745" marR="113030" indent="332105">
              <a:lnSpc>
                <a:spcPct val="100000"/>
              </a:lnSpc>
              <a:spcBef>
                <a:spcPts val="94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JURNAL  P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YE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AIAN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454139" y="6025895"/>
            <a:ext cx="1724025" cy="802005"/>
            <a:chOff x="6454139" y="6025895"/>
            <a:chExt cx="1724025" cy="802005"/>
          </a:xfrm>
        </p:grpSpPr>
        <p:sp>
          <p:nvSpPr>
            <p:cNvPr id="35" name="object 35"/>
            <p:cNvSpPr/>
            <p:nvPr/>
          </p:nvSpPr>
          <p:spPr>
            <a:xfrm>
              <a:off x="6458711" y="6030467"/>
              <a:ext cx="1713230" cy="791210"/>
            </a:xfrm>
            <a:custGeom>
              <a:avLst/>
              <a:gdLst/>
              <a:ahLst/>
              <a:cxnLst/>
              <a:rect l="l" t="t" r="r" b="b"/>
              <a:pathLst>
                <a:path w="1713229" h="791209">
                  <a:moveTo>
                    <a:pt x="1712975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1712975" y="790955"/>
                  </a:lnTo>
                  <a:lnTo>
                    <a:pt x="171297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54139" y="6025895"/>
              <a:ext cx="1724025" cy="802005"/>
            </a:xfrm>
            <a:custGeom>
              <a:avLst/>
              <a:gdLst/>
              <a:ahLst/>
              <a:cxnLst/>
              <a:rect l="l" t="t" r="r" b="b"/>
              <a:pathLst>
                <a:path w="1724025" h="802004">
                  <a:moveTo>
                    <a:pt x="1723643" y="0"/>
                  </a:moveTo>
                  <a:lnTo>
                    <a:pt x="0" y="0"/>
                  </a:lnTo>
                  <a:lnTo>
                    <a:pt x="0" y="801623"/>
                  </a:lnTo>
                  <a:lnTo>
                    <a:pt x="1723643" y="801623"/>
                  </a:lnTo>
                  <a:lnTo>
                    <a:pt x="1723643" y="797051"/>
                  </a:lnTo>
                  <a:lnTo>
                    <a:pt x="9143" y="797051"/>
                  </a:lnTo>
                  <a:lnTo>
                    <a:pt x="4571" y="790955"/>
                  </a:lnTo>
                  <a:lnTo>
                    <a:pt x="9143" y="790955"/>
                  </a:lnTo>
                  <a:lnTo>
                    <a:pt x="9143" y="9143"/>
                  </a:lnTo>
                  <a:lnTo>
                    <a:pt x="4571" y="9143"/>
                  </a:lnTo>
                  <a:lnTo>
                    <a:pt x="9143" y="4572"/>
                  </a:lnTo>
                  <a:lnTo>
                    <a:pt x="1723643" y="4572"/>
                  </a:lnTo>
                  <a:lnTo>
                    <a:pt x="1723643" y="0"/>
                  </a:lnTo>
                  <a:close/>
                </a:path>
                <a:path w="1724025" h="802004">
                  <a:moveTo>
                    <a:pt x="9143" y="790955"/>
                  </a:moveTo>
                  <a:lnTo>
                    <a:pt x="4571" y="790955"/>
                  </a:lnTo>
                  <a:lnTo>
                    <a:pt x="9143" y="797051"/>
                  </a:lnTo>
                  <a:lnTo>
                    <a:pt x="9143" y="790955"/>
                  </a:lnTo>
                  <a:close/>
                </a:path>
                <a:path w="1724025" h="802004">
                  <a:moveTo>
                    <a:pt x="1714499" y="790955"/>
                  </a:moveTo>
                  <a:lnTo>
                    <a:pt x="9143" y="790955"/>
                  </a:lnTo>
                  <a:lnTo>
                    <a:pt x="9143" y="797051"/>
                  </a:lnTo>
                  <a:lnTo>
                    <a:pt x="1714499" y="797051"/>
                  </a:lnTo>
                  <a:lnTo>
                    <a:pt x="1714499" y="790955"/>
                  </a:lnTo>
                  <a:close/>
                </a:path>
                <a:path w="1724025" h="802004">
                  <a:moveTo>
                    <a:pt x="1714499" y="4572"/>
                  </a:moveTo>
                  <a:lnTo>
                    <a:pt x="1714499" y="797051"/>
                  </a:lnTo>
                  <a:lnTo>
                    <a:pt x="1719071" y="790955"/>
                  </a:lnTo>
                  <a:lnTo>
                    <a:pt x="1723643" y="790955"/>
                  </a:lnTo>
                  <a:lnTo>
                    <a:pt x="1723643" y="9143"/>
                  </a:lnTo>
                  <a:lnTo>
                    <a:pt x="1719071" y="9143"/>
                  </a:lnTo>
                  <a:lnTo>
                    <a:pt x="1714499" y="4572"/>
                  </a:lnTo>
                  <a:close/>
                </a:path>
                <a:path w="1724025" h="802004">
                  <a:moveTo>
                    <a:pt x="1723643" y="790955"/>
                  </a:moveTo>
                  <a:lnTo>
                    <a:pt x="1719071" y="790955"/>
                  </a:lnTo>
                  <a:lnTo>
                    <a:pt x="1714499" y="797051"/>
                  </a:lnTo>
                  <a:lnTo>
                    <a:pt x="1723643" y="797051"/>
                  </a:lnTo>
                  <a:lnTo>
                    <a:pt x="1723643" y="790955"/>
                  </a:lnTo>
                  <a:close/>
                </a:path>
                <a:path w="1724025" h="802004">
                  <a:moveTo>
                    <a:pt x="9143" y="4572"/>
                  </a:moveTo>
                  <a:lnTo>
                    <a:pt x="4571" y="9143"/>
                  </a:lnTo>
                  <a:lnTo>
                    <a:pt x="9143" y="9143"/>
                  </a:lnTo>
                  <a:lnTo>
                    <a:pt x="9143" y="4572"/>
                  </a:lnTo>
                  <a:close/>
                </a:path>
                <a:path w="1724025" h="802004">
                  <a:moveTo>
                    <a:pt x="1714499" y="4572"/>
                  </a:moveTo>
                  <a:lnTo>
                    <a:pt x="9143" y="4572"/>
                  </a:lnTo>
                  <a:lnTo>
                    <a:pt x="9143" y="9143"/>
                  </a:lnTo>
                  <a:lnTo>
                    <a:pt x="1714499" y="9143"/>
                  </a:lnTo>
                  <a:lnTo>
                    <a:pt x="1714499" y="4572"/>
                  </a:lnTo>
                  <a:close/>
                </a:path>
                <a:path w="1724025" h="802004">
                  <a:moveTo>
                    <a:pt x="1723643" y="4572"/>
                  </a:moveTo>
                  <a:lnTo>
                    <a:pt x="1714499" y="4572"/>
                  </a:lnTo>
                  <a:lnTo>
                    <a:pt x="1719071" y="9143"/>
                  </a:lnTo>
                  <a:lnTo>
                    <a:pt x="1723643" y="9143"/>
                  </a:lnTo>
                  <a:lnTo>
                    <a:pt x="1723643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458711" y="6030467"/>
            <a:ext cx="1713230" cy="79121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84480" marR="279400" indent="88265">
              <a:lnSpc>
                <a:spcPct val="100000"/>
              </a:lnSpc>
              <a:spcBef>
                <a:spcPts val="935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LAPORAN  KE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ANGAN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168895" y="4448555"/>
            <a:ext cx="1666239" cy="509270"/>
            <a:chOff x="7168895" y="4448555"/>
            <a:chExt cx="1666239" cy="509270"/>
          </a:xfrm>
        </p:grpSpPr>
        <p:sp>
          <p:nvSpPr>
            <p:cNvPr id="39" name="object 39"/>
            <p:cNvSpPr/>
            <p:nvPr/>
          </p:nvSpPr>
          <p:spPr>
            <a:xfrm>
              <a:off x="8316467" y="4457699"/>
              <a:ext cx="504825" cy="494030"/>
            </a:xfrm>
            <a:custGeom>
              <a:avLst/>
              <a:gdLst/>
              <a:ahLst/>
              <a:cxnLst/>
              <a:rect l="l" t="t" r="r" b="b"/>
              <a:pathLst>
                <a:path w="504825" h="494029">
                  <a:moveTo>
                    <a:pt x="377951" y="0"/>
                  </a:moveTo>
                  <a:lnTo>
                    <a:pt x="126492" y="0"/>
                  </a:lnTo>
                  <a:lnTo>
                    <a:pt x="126492" y="300227"/>
                  </a:lnTo>
                  <a:lnTo>
                    <a:pt x="0" y="300227"/>
                  </a:lnTo>
                  <a:lnTo>
                    <a:pt x="251460" y="493775"/>
                  </a:lnTo>
                  <a:lnTo>
                    <a:pt x="504443" y="300227"/>
                  </a:lnTo>
                  <a:lnTo>
                    <a:pt x="377951" y="300227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02751" y="4453127"/>
              <a:ext cx="532130" cy="504825"/>
            </a:xfrm>
            <a:custGeom>
              <a:avLst/>
              <a:gdLst/>
              <a:ahLst/>
              <a:cxnLst/>
              <a:rect l="l" t="t" r="r" b="b"/>
              <a:pathLst>
                <a:path w="532129" h="504825">
                  <a:moveTo>
                    <a:pt x="134111" y="300227"/>
                  </a:moveTo>
                  <a:lnTo>
                    <a:pt x="0" y="300227"/>
                  </a:lnTo>
                  <a:lnTo>
                    <a:pt x="265175" y="504443"/>
                  </a:lnTo>
                  <a:lnTo>
                    <a:pt x="277117" y="495299"/>
                  </a:lnTo>
                  <a:lnTo>
                    <a:pt x="262127" y="495299"/>
                  </a:lnTo>
                  <a:lnTo>
                    <a:pt x="265185" y="492961"/>
                  </a:lnTo>
                  <a:lnTo>
                    <a:pt x="26664" y="309371"/>
                  </a:lnTo>
                  <a:lnTo>
                    <a:pt x="13715" y="309371"/>
                  </a:lnTo>
                  <a:lnTo>
                    <a:pt x="16763" y="301751"/>
                  </a:lnTo>
                  <a:lnTo>
                    <a:pt x="134111" y="301751"/>
                  </a:lnTo>
                  <a:lnTo>
                    <a:pt x="134111" y="300227"/>
                  </a:lnTo>
                  <a:close/>
                </a:path>
                <a:path w="532129" h="504825">
                  <a:moveTo>
                    <a:pt x="265185" y="492961"/>
                  </a:moveTo>
                  <a:lnTo>
                    <a:pt x="262127" y="495299"/>
                  </a:lnTo>
                  <a:lnTo>
                    <a:pt x="268224" y="495299"/>
                  </a:lnTo>
                  <a:lnTo>
                    <a:pt x="265185" y="492961"/>
                  </a:lnTo>
                  <a:close/>
                </a:path>
                <a:path w="532129" h="504825">
                  <a:moveTo>
                    <a:pt x="515111" y="301751"/>
                  </a:moveTo>
                  <a:lnTo>
                    <a:pt x="265185" y="492961"/>
                  </a:lnTo>
                  <a:lnTo>
                    <a:pt x="268224" y="495299"/>
                  </a:lnTo>
                  <a:lnTo>
                    <a:pt x="277117" y="495299"/>
                  </a:lnTo>
                  <a:lnTo>
                    <a:pt x="519934" y="309371"/>
                  </a:lnTo>
                  <a:lnTo>
                    <a:pt x="518159" y="309371"/>
                  </a:lnTo>
                  <a:lnTo>
                    <a:pt x="515111" y="301751"/>
                  </a:lnTo>
                  <a:close/>
                </a:path>
                <a:path w="532129" h="504825">
                  <a:moveTo>
                    <a:pt x="16763" y="301751"/>
                  </a:moveTo>
                  <a:lnTo>
                    <a:pt x="13715" y="309371"/>
                  </a:lnTo>
                  <a:lnTo>
                    <a:pt x="26664" y="309371"/>
                  </a:lnTo>
                  <a:lnTo>
                    <a:pt x="16763" y="301751"/>
                  </a:lnTo>
                  <a:close/>
                </a:path>
                <a:path w="532129" h="504825">
                  <a:moveTo>
                    <a:pt x="134111" y="301751"/>
                  </a:moveTo>
                  <a:lnTo>
                    <a:pt x="16763" y="301751"/>
                  </a:lnTo>
                  <a:lnTo>
                    <a:pt x="26664" y="309371"/>
                  </a:lnTo>
                  <a:lnTo>
                    <a:pt x="144779" y="309371"/>
                  </a:lnTo>
                  <a:lnTo>
                    <a:pt x="144779" y="304800"/>
                  </a:lnTo>
                  <a:lnTo>
                    <a:pt x="134111" y="304800"/>
                  </a:lnTo>
                  <a:lnTo>
                    <a:pt x="134111" y="301751"/>
                  </a:lnTo>
                  <a:close/>
                </a:path>
                <a:path w="532129" h="504825">
                  <a:moveTo>
                    <a:pt x="387096" y="4572"/>
                  </a:moveTo>
                  <a:lnTo>
                    <a:pt x="387096" y="309371"/>
                  </a:lnTo>
                  <a:lnTo>
                    <a:pt x="505151" y="309371"/>
                  </a:lnTo>
                  <a:lnTo>
                    <a:pt x="511127" y="304800"/>
                  </a:lnTo>
                  <a:lnTo>
                    <a:pt x="396239" y="304800"/>
                  </a:lnTo>
                  <a:lnTo>
                    <a:pt x="391667" y="300227"/>
                  </a:lnTo>
                  <a:lnTo>
                    <a:pt x="396239" y="300227"/>
                  </a:lnTo>
                  <a:lnTo>
                    <a:pt x="396239" y="10667"/>
                  </a:lnTo>
                  <a:lnTo>
                    <a:pt x="391667" y="10667"/>
                  </a:lnTo>
                  <a:lnTo>
                    <a:pt x="387096" y="4572"/>
                  </a:lnTo>
                  <a:close/>
                </a:path>
                <a:path w="532129" h="504825">
                  <a:moveTo>
                    <a:pt x="529885" y="301751"/>
                  </a:moveTo>
                  <a:lnTo>
                    <a:pt x="515111" y="301751"/>
                  </a:lnTo>
                  <a:lnTo>
                    <a:pt x="518159" y="309371"/>
                  </a:lnTo>
                  <a:lnTo>
                    <a:pt x="519934" y="309371"/>
                  </a:lnTo>
                  <a:lnTo>
                    <a:pt x="529885" y="301751"/>
                  </a:lnTo>
                  <a:close/>
                </a:path>
                <a:path w="532129" h="504825">
                  <a:moveTo>
                    <a:pt x="396239" y="0"/>
                  </a:moveTo>
                  <a:lnTo>
                    <a:pt x="134111" y="0"/>
                  </a:lnTo>
                  <a:lnTo>
                    <a:pt x="134111" y="304800"/>
                  </a:lnTo>
                  <a:lnTo>
                    <a:pt x="140207" y="300227"/>
                  </a:lnTo>
                  <a:lnTo>
                    <a:pt x="144779" y="300227"/>
                  </a:lnTo>
                  <a:lnTo>
                    <a:pt x="144779" y="10667"/>
                  </a:lnTo>
                  <a:lnTo>
                    <a:pt x="140207" y="10667"/>
                  </a:lnTo>
                  <a:lnTo>
                    <a:pt x="144779" y="4572"/>
                  </a:lnTo>
                  <a:lnTo>
                    <a:pt x="396239" y="4572"/>
                  </a:lnTo>
                  <a:lnTo>
                    <a:pt x="396239" y="0"/>
                  </a:lnTo>
                  <a:close/>
                </a:path>
                <a:path w="532129" h="504825">
                  <a:moveTo>
                    <a:pt x="144779" y="300227"/>
                  </a:moveTo>
                  <a:lnTo>
                    <a:pt x="140207" y="300227"/>
                  </a:lnTo>
                  <a:lnTo>
                    <a:pt x="134111" y="304800"/>
                  </a:lnTo>
                  <a:lnTo>
                    <a:pt x="144779" y="304800"/>
                  </a:lnTo>
                  <a:lnTo>
                    <a:pt x="144779" y="300227"/>
                  </a:lnTo>
                  <a:close/>
                </a:path>
                <a:path w="532129" h="504825">
                  <a:moveTo>
                    <a:pt x="396239" y="300227"/>
                  </a:moveTo>
                  <a:lnTo>
                    <a:pt x="391667" y="300227"/>
                  </a:lnTo>
                  <a:lnTo>
                    <a:pt x="396239" y="304800"/>
                  </a:lnTo>
                  <a:lnTo>
                    <a:pt x="396239" y="300227"/>
                  </a:lnTo>
                  <a:close/>
                </a:path>
                <a:path w="532129" h="504825">
                  <a:moveTo>
                    <a:pt x="531875" y="300227"/>
                  </a:moveTo>
                  <a:lnTo>
                    <a:pt x="396239" y="300227"/>
                  </a:lnTo>
                  <a:lnTo>
                    <a:pt x="396239" y="304800"/>
                  </a:lnTo>
                  <a:lnTo>
                    <a:pt x="511127" y="304800"/>
                  </a:lnTo>
                  <a:lnTo>
                    <a:pt x="515111" y="301751"/>
                  </a:lnTo>
                  <a:lnTo>
                    <a:pt x="529885" y="301751"/>
                  </a:lnTo>
                  <a:lnTo>
                    <a:pt x="531875" y="300227"/>
                  </a:lnTo>
                  <a:close/>
                </a:path>
                <a:path w="532129" h="504825">
                  <a:moveTo>
                    <a:pt x="144779" y="4572"/>
                  </a:moveTo>
                  <a:lnTo>
                    <a:pt x="140207" y="10667"/>
                  </a:lnTo>
                  <a:lnTo>
                    <a:pt x="144779" y="10667"/>
                  </a:lnTo>
                  <a:lnTo>
                    <a:pt x="144779" y="4572"/>
                  </a:lnTo>
                  <a:close/>
                </a:path>
                <a:path w="532129" h="504825">
                  <a:moveTo>
                    <a:pt x="387096" y="4572"/>
                  </a:moveTo>
                  <a:lnTo>
                    <a:pt x="144779" y="4572"/>
                  </a:lnTo>
                  <a:lnTo>
                    <a:pt x="144779" y="10667"/>
                  </a:lnTo>
                  <a:lnTo>
                    <a:pt x="387096" y="10667"/>
                  </a:lnTo>
                  <a:lnTo>
                    <a:pt x="387096" y="4572"/>
                  </a:lnTo>
                  <a:close/>
                </a:path>
                <a:path w="532129" h="504825">
                  <a:moveTo>
                    <a:pt x="396239" y="4572"/>
                  </a:moveTo>
                  <a:lnTo>
                    <a:pt x="387096" y="4572"/>
                  </a:lnTo>
                  <a:lnTo>
                    <a:pt x="391667" y="10667"/>
                  </a:lnTo>
                  <a:lnTo>
                    <a:pt x="396239" y="10667"/>
                  </a:lnTo>
                  <a:lnTo>
                    <a:pt x="396239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73467" y="4457699"/>
              <a:ext cx="1152525" cy="433070"/>
            </a:xfrm>
            <a:custGeom>
              <a:avLst/>
              <a:gdLst/>
              <a:ahLst/>
              <a:cxnLst/>
              <a:rect l="l" t="t" r="r" b="b"/>
              <a:pathLst>
                <a:path w="1152525" h="433070">
                  <a:moveTo>
                    <a:pt x="864107" y="0"/>
                  </a:moveTo>
                  <a:lnTo>
                    <a:pt x="864107" y="108203"/>
                  </a:lnTo>
                  <a:lnTo>
                    <a:pt x="0" y="108203"/>
                  </a:lnTo>
                  <a:lnTo>
                    <a:pt x="0" y="324611"/>
                  </a:lnTo>
                  <a:lnTo>
                    <a:pt x="864107" y="324611"/>
                  </a:lnTo>
                  <a:lnTo>
                    <a:pt x="864107" y="432815"/>
                  </a:lnTo>
                  <a:lnTo>
                    <a:pt x="1152143" y="216407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68895" y="4448555"/>
              <a:ext cx="1164590" cy="451484"/>
            </a:xfrm>
            <a:custGeom>
              <a:avLst/>
              <a:gdLst/>
              <a:ahLst/>
              <a:cxnLst/>
              <a:rect l="l" t="t" r="r" b="b"/>
              <a:pathLst>
                <a:path w="1164590" h="451485">
                  <a:moveTo>
                    <a:pt x="864107" y="333756"/>
                  </a:moveTo>
                  <a:lnTo>
                    <a:pt x="864107" y="451103"/>
                  </a:lnTo>
                  <a:lnTo>
                    <a:pt x="876279" y="441959"/>
                  </a:lnTo>
                  <a:lnTo>
                    <a:pt x="873251" y="441959"/>
                  </a:lnTo>
                  <a:lnTo>
                    <a:pt x="865631" y="437387"/>
                  </a:lnTo>
                  <a:lnTo>
                    <a:pt x="873251" y="431703"/>
                  </a:lnTo>
                  <a:lnTo>
                    <a:pt x="873251" y="338328"/>
                  </a:lnTo>
                  <a:lnTo>
                    <a:pt x="868679" y="338328"/>
                  </a:lnTo>
                  <a:lnTo>
                    <a:pt x="864107" y="333756"/>
                  </a:lnTo>
                  <a:close/>
                </a:path>
                <a:path w="1164590" h="451485">
                  <a:moveTo>
                    <a:pt x="873251" y="431703"/>
                  </a:moveTo>
                  <a:lnTo>
                    <a:pt x="865631" y="437387"/>
                  </a:lnTo>
                  <a:lnTo>
                    <a:pt x="873251" y="441959"/>
                  </a:lnTo>
                  <a:lnTo>
                    <a:pt x="873251" y="431703"/>
                  </a:lnTo>
                  <a:close/>
                </a:path>
                <a:path w="1164590" h="451485">
                  <a:moveTo>
                    <a:pt x="1148578" y="226300"/>
                  </a:moveTo>
                  <a:lnTo>
                    <a:pt x="873251" y="431703"/>
                  </a:lnTo>
                  <a:lnTo>
                    <a:pt x="873251" y="441959"/>
                  </a:lnTo>
                  <a:lnTo>
                    <a:pt x="876279" y="441959"/>
                  </a:lnTo>
                  <a:lnTo>
                    <a:pt x="1158250" y="230124"/>
                  </a:lnTo>
                  <a:lnTo>
                    <a:pt x="1153667" y="230124"/>
                  </a:lnTo>
                  <a:lnTo>
                    <a:pt x="1148578" y="226300"/>
                  </a:lnTo>
                  <a:close/>
                </a:path>
                <a:path w="1164590" h="451485">
                  <a:moveTo>
                    <a:pt x="864107" y="112775"/>
                  </a:moveTo>
                  <a:lnTo>
                    <a:pt x="0" y="112775"/>
                  </a:lnTo>
                  <a:lnTo>
                    <a:pt x="0" y="338328"/>
                  </a:lnTo>
                  <a:lnTo>
                    <a:pt x="864107" y="338328"/>
                  </a:lnTo>
                  <a:lnTo>
                    <a:pt x="864107" y="333756"/>
                  </a:lnTo>
                  <a:lnTo>
                    <a:pt x="9143" y="333756"/>
                  </a:lnTo>
                  <a:lnTo>
                    <a:pt x="4571" y="329184"/>
                  </a:lnTo>
                  <a:lnTo>
                    <a:pt x="9143" y="329184"/>
                  </a:lnTo>
                  <a:lnTo>
                    <a:pt x="9143" y="121919"/>
                  </a:lnTo>
                  <a:lnTo>
                    <a:pt x="4571" y="121919"/>
                  </a:lnTo>
                  <a:lnTo>
                    <a:pt x="9143" y="117348"/>
                  </a:lnTo>
                  <a:lnTo>
                    <a:pt x="864107" y="117348"/>
                  </a:lnTo>
                  <a:lnTo>
                    <a:pt x="864107" y="112775"/>
                  </a:lnTo>
                  <a:close/>
                </a:path>
                <a:path w="1164590" h="451485">
                  <a:moveTo>
                    <a:pt x="873251" y="329184"/>
                  </a:moveTo>
                  <a:lnTo>
                    <a:pt x="9143" y="329184"/>
                  </a:lnTo>
                  <a:lnTo>
                    <a:pt x="9143" y="333756"/>
                  </a:lnTo>
                  <a:lnTo>
                    <a:pt x="864107" y="333756"/>
                  </a:lnTo>
                  <a:lnTo>
                    <a:pt x="868679" y="338328"/>
                  </a:lnTo>
                  <a:lnTo>
                    <a:pt x="873251" y="338328"/>
                  </a:lnTo>
                  <a:lnTo>
                    <a:pt x="873251" y="329184"/>
                  </a:lnTo>
                  <a:close/>
                </a:path>
                <a:path w="1164590" h="451485">
                  <a:moveTo>
                    <a:pt x="9143" y="329184"/>
                  </a:moveTo>
                  <a:lnTo>
                    <a:pt x="4571" y="329184"/>
                  </a:lnTo>
                  <a:lnTo>
                    <a:pt x="9143" y="333756"/>
                  </a:lnTo>
                  <a:lnTo>
                    <a:pt x="9143" y="329184"/>
                  </a:lnTo>
                  <a:close/>
                </a:path>
                <a:path w="1164590" h="451485">
                  <a:moveTo>
                    <a:pt x="1153667" y="222504"/>
                  </a:moveTo>
                  <a:lnTo>
                    <a:pt x="1148578" y="226300"/>
                  </a:lnTo>
                  <a:lnTo>
                    <a:pt x="1153667" y="230124"/>
                  </a:lnTo>
                  <a:lnTo>
                    <a:pt x="1153667" y="222504"/>
                  </a:lnTo>
                  <a:close/>
                </a:path>
                <a:path w="1164590" h="451485">
                  <a:moveTo>
                    <a:pt x="1160278" y="222504"/>
                  </a:moveTo>
                  <a:lnTo>
                    <a:pt x="1153667" y="222504"/>
                  </a:lnTo>
                  <a:lnTo>
                    <a:pt x="1153667" y="230124"/>
                  </a:lnTo>
                  <a:lnTo>
                    <a:pt x="1158250" y="230124"/>
                  </a:lnTo>
                  <a:lnTo>
                    <a:pt x="1164335" y="225552"/>
                  </a:lnTo>
                  <a:lnTo>
                    <a:pt x="1160278" y="222504"/>
                  </a:lnTo>
                  <a:close/>
                </a:path>
                <a:path w="1164590" h="451485">
                  <a:moveTo>
                    <a:pt x="876279" y="9144"/>
                  </a:moveTo>
                  <a:lnTo>
                    <a:pt x="873251" y="9144"/>
                  </a:lnTo>
                  <a:lnTo>
                    <a:pt x="873251" y="19441"/>
                  </a:lnTo>
                  <a:lnTo>
                    <a:pt x="1148578" y="226300"/>
                  </a:lnTo>
                  <a:lnTo>
                    <a:pt x="1153667" y="222504"/>
                  </a:lnTo>
                  <a:lnTo>
                    <a:pt x="1160278" y="222504"/>
                  </a:lnTo>
                  <a:lnTo>
                    <a:pt x="876279" y="9144"/>
                  </a:lnTo>
                  <a:close/>
                </a:path>
                <a:path w="1164590" h="451485">
                  <a:moveTo>
                    <a:pt x="9143" y="117348"/>
                  </a:moveTo>
                  <a:lnTo>
                    <a:pt x="4571" y="121919"/>
                  </a:lnTo>
                  <a:lnTo>
                    <a:pt x="9143" y="121919"/>
                  </a:lnTo>
                  <a:lnTo>
                    <a:pt x="9143" y="117348"/>
                  </a:lnTo>
                  <a:close/>
                </a:path>
                <a:path w="1164590" h="451485">
                  <a:moveTo>
                    <a:pt x="873251" y="112775"/>
                  </a:moveTo>
                  <a:lnTo>
                    <a:pt x="868679" y="112775"/>
                  </a:lnTo>
                  <a:lnTo>
                    <a:pt x="864107" y="117348"/>
                  </a:lnTo>
                  <a:lnTo>
                    <a:pt x="9143" y="117348"/>
                  </a:lnTo>
                  <a:lnTo>
                    <a:pt x="9143" y="121919"/>
                  </a:lnTo>
                  <a:lnTo>
                    <a:pt x="873251" y="121919"/>
                  </a:lnTo>
                  <a:lnTo>
                    <a:pt x="873251" y="112775"/>
                  </a:lnTo>
                  <a:close/>
                </a:path>
                <a:path w="1164590" h="451485">
                  <a:moveTo>
                    <a:pt x="864107" y="0"/>
                  </a:moveTo>
                  <a:lnTo>
                    <a:pt x="864107" y="117348"/>
                  </a:lnTo>
                  <a:lnTo>
                    <a:pt x="868679" y="112775"/>
                  </a:lnTo>
                  <a:lnTo>
                    <a:pt x="873251" y="112775"/>
                  </a:lnTo>
                  <a:lnTo>
                    <a:pt x="873251" y="19441"/>
                  </a:lnTo>
                  <a:lnTo>
                    <a:pt x="865631" y="13715"/>
                  </a:lnTo>
                  <a:lnTo>
                    <a:pt x="873251" y="9144"/>
                  </a:lnTo>
                  <a:lnTo>
                    <a:pt x="876279" y="9144"/>
                  </a:lnTo>
                  <a:lnTo>
                    <a:pt x="864107" y="0"/>
                  </a:lnTo>
                  <a:close/>
                </a:path>
                <a:path w="1164590" h="451485">
                  <a:moveTo>
                    <a:pt x="873251" y="9144"/>
                  </a:moveTo>
                  <a:lnTo>
                    <a:pt x="865631" y="13715"/>
                  </a:lnTo>
                  <a:lnTo>
                    <a:pt x="873251" y="19441"/>
                  </a:lnTo>
                  <a:lnTo>
                    <a:pt x="873251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4311395" y="6025895"/>
            <a:ext cx="1437640" cy="802005"/>
            <a:chOff x="4311395" y="6025895"/>
            <a:chExt cx="1437640" cy="802005"/>
          </a:xfrm>
        </p:grpSpPr>
        <p:sp>
          <p:nvSpPr>
            <p:cNvPr id="44" name="object 44"/>
            <p:cNvSpPr/>
            <p:nvPr/>
          </p:nvSpPr>
          <p:spPr>
            <a:xfrm>
              <a:off x="4315967" y="6030467"/>
              <a:ext cx="1426845" cy="791210"/>
            </a:xfrm>
            <a:custGeom>
              <a:avLst/>
              <a:gdLst/>
              <a:ahLst/>
              <a:cxnLst/>
              <a:rect l="l" t="t" r="r" b="b"/>
              <a:pathLst>
                <a:path w="1426845" h="791209">
                  <a:moveTo>
                    <a:pt x="1426463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1426463" y="790955"/>
                  </a:lnTo>
                  <a:lnTo>
                    <a:pt x="142646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11395" y="6025895"/>
              <a:ext cx="1437640" cy="802005"/>
            </a:xfrm>
            <a:custGeom>
              <a:avLst/>
              <a:gdLst/>
              <a:ahLst/>
              <a:cxnLst/>
              <a:rect l="l" t="t" r="r" b="b"/>
              <a:pathLst>
                <a:path w="1437639" h="802004">
                  <a:moveTo>
                    <a:pt x="1437131" y="0"/>
                  </a:moveTo>
                  <a:lnTo>
                    <a:pt x="0" y="0"/>
                  </a:lnTo>
                  <a:lnTo>
                    <a:pt x="0" y="801623"/>
                  </a:lnTo>
                  <a:lnTo>
                    <a:pt x="1437131" y="801623"/>
                  </a:lnTo>
                  <a:lnTo>
                    <a:pt x="1437131" y="797051"/>
                  </a:lnTo>
                  <a:lnTo>
                    <a:pt x="9144" y="797051"/>
                  </a:lnTo>
                  <a:lnTo>
                    <a:pt x="4572" y="790955"/>
                  </a:lnTo>
                  <a:lnTo>
                    <a:pt x="9144" y="790955"/>
                  </a:lnTo>
                  <a:lnTo>
                    <a:pt x="9144" y="9143"/>
                  </a:lnTo>
                  <a:lnTo>
                    <a:pt x="4572" y="9143"/>
                  </a:lnTo>
                  <a:lnTo>
                    <a:pt x="9144" y="4572"/>
                  </a:lnTo>
                  <a:lnTo>
                    <a:pt x="1437131" y="4572"/>
                  </a:lnTo>
                  <a:lnTo>
                    <a:pt x="1437131" y="0"/>
                  </a:lnTo>
                  <a:close/>
                </a:path>
                <a:path w="1437639" h="802004">
                  <a:moveTo>
                    <a:pt x="9144" y="790955"/>
                  </a:moveTo>
                  <a:lnTo>
                    <a:pt x="4572" y="790955"/>
                  </a:lnTo>
                  <a:lnTo>
                    <a:pt x="9144" y="797051"/>
                  </a:lnTo>
                  <a:lnTo>
                    <a:pt x="9144" y="790955"/>
                  </a:lnTo>
                  <a:close/>
                </a:path>
                <a:path w="1437639" h="802004">
                  <a:moveTo>
                    <a:pt x="1427987" y="790955"/>
                  </a:moveTo>
                  <a:lnTo>
                    <a:pt x="9144" y="790955"/>
                  </a:lnTo>
                  <a:lnTo>
                    <a:pt x="9144" y="797051"/>
                  </a:lnTo>
                  <a:lnTo>
                    <a:pt x="1427987" y="797051"/>
                  </a:lnTo>
                  <a:lnTo>
                    <a:pt x="1427987" y="790955"/>
                  </a:lnTo>
                  <a:close/>
                </a:path>
                <a:path w="1437639" h="802004">
                  <a:moveTo>
                    <a:pt x="1427987" y="4572"/>
                  </a:moveTo>
                  <a:lnTo>
                    <a:pt x="1427987" y="797051"/>
                  </a:lnTo>
                  <a:lnTo>
                    <a:pt x="1432559" y="790955"/>
                  </a:lnTo>
                  <a:lnTo>
                    <a:pt x="1437131" y="790955"/>
                  </a:lnTo>
                  <a:lnTo>
                    <a:pt x="1437131" y="9143"/>
                  </a:lnTo>
                  <a:lnTo>
                    <a:pt x="1432559" y="9143"/>
                  </a:lnTo>
                  <a:lnTo>
                    <a:pt x="1427987" y="4572"/>
                  </a:lnTo>
                  <a:close/>
                </a:path>
                <a:path w="1437639" h="802004">
                  <a:moveTo>
                    <a:pt x="1437131" y="790955"/>
                  </a:moveTo>
                  <a:lnTo>
                    <a:pt x="1432559" y="790955"/>
                  </a:lnTo>
                  <a:lnTo>
                    <a:pt x="1427987" y="797051"/>
                  </a:lnTo>
                  <a:lnTo>
                    <a:pt x="1437131" y="797051"/>
                  </a:lnTo>
                  <a:lnTo>
                    <a:pt x="1437131" y="790955"/>
                  </a:lnTo>
                  <a:close/>
                </a:path>
                <a:path w="1437639" h="802004">
                  <a:moveTo>
                    <a:pt x="9144" y="4572"/>
                  </a:moveTo>
                  <a:lnTo>
                    <a:pt x="4572" y="9143"/>
                  </a:lnTo>
                  <a:lnTo>
                    <a:pt x="9144" y="9143"/>
                  </a:lnTo>
                  <a:lnTo>
                    <a:pt x="9144" y="4572"/>
                  </a:lnTo>
                  <a:close/>
                </a:path>
                <a:path w="1437639" h="802004">
                  <a:moveTo>
                    <a:pt x="1427987" y="4572"/>
                  </a:moveTo>
                  <a:lnTo>
                    <a:pt x="9144" y="4572"/>
                  </a:lnTo>
                  <a:lnTo>
                    <a:pt x="9144" y="9143"/>
                  </a:lnTo>
                  <a:lnTo>
                    <a:pt x="1427987" y="9143"/>
                  </a:lnTo>
                  <a:lnTo>
                    <a:pt x="1427987" y="4572"/>
                  </a:lnTo>
                  <a:close/>
                </a:path>
                <a:path w="1437639" h="802004">
                  <a:moveTo>
                    <a:pt x="1437131" y="4572"/>
                  </a:moveTo>
                  <a:lnTo>
                    <a:pt x="1427987" y="4572"/>
                  </a:lnTo>
                  <a:lnTo>
                    <a:pt x="1432559" y="9143"/>
                  </a:lnTo>
                  <a:lnTo>
                    <a:pt x="1437131" y="9143"/>
                  </a:lnTo>
                  <a:lnTo>
                    <a:pt x="1437131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315967" y="6030467"/>
            <a:ext cx="1426845" cy="79121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29235" marR="223520" indent="88265">
              <a:lnSpc>
                <a:spcPct val="100000"/>
              </a:lnSpc>
              <a:spcBef>
                <a:spcPts val="935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JURNAL  P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738883" y="6025895"/>
            <a:ext cx="1917700" cy="802005"/>
            <a:chOff x="1738883" y="6025895"/>
            <a:chExt cx="1917700" cy="802005"/>
          </a:xfrm>
        </p:grpSpPr>
        <p:sp>
          <p:nvSpPr>
            <p:cNvPr id="48" name="object 48"/>
            <p:cNvSpPr/>
            <p:nvPr/>
          </p:nvSpPr>
          <p:spPr>
            <a:xfrm>
              <a:off x="1743455" y="6030467"/>
              <a:ext cx="1906905" cy="791210"/>
            </a:xfrm>
            <a:custGeom>
              <a:avLst/>
              <a:gdLst/>
              <a:ahLst/>
              <a:cxnLst/>
              <a:rect l="l" t="t" r="r" b="b"/>
              <a:pathLst>
                <a:path w="1906904" h="791209">
                  <a:moveTo>
                    <a:pt x="1906523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1906523" y="790955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38883" y="6025895"/>
              <a:ext cx="1917700" cy="802005"/>
            </a:xfrm>
            <a:custGeom>
              <a:avLst/>
              <a:gdLst/>
              <a:ahLst/>
              <a:cxnLst/>
              <a:rect l="l" t="t" r="r" b="b"/>
              <a:pathLst>
                <a:path w="1917700" h="802004">
                  <a:moveTo>
                    <a:pt x="1917191" y="0"/>
                  </a:moveTo>
                  <a:lnTo>
                    <a:pt x="0" y="0"/>
                  </a:lnTo>
                  <a:lnTo>
                    <a:pt x="0" y="801623"/>
                  </a:lnTo>
                  <a:lnTo>
                    <a:pt x="1917191" y="801623"/>
                  </a:lnTo>
                  <a:lnTo>
                    <a:pt x="1917191" y="797051"/>
                  </a:lnTo>
                  <a:lnTo>
                    <a:pt x="9143" y="797051"/>
                  </a:lnTo>
                  <a:lnTo>
                    <a:pt x="4572" y="790955"/>
                  </a:lnTo>
                  <a:lnTo>
                    <a:pt x="9143" y="790955"/>
                  </a:lnTo>
                  <a:lnTo>
                    <a:pt x="9143" y="9143"/>
                  </a:lnTo>
                  <a:lnTo>
                    <a:pt x="4572" y="9143"/>
                  </a:lnTo>
                  <a:lnTo>
                    <a:pt x="9143" y="4572"/>
                  </a:lnTo>
                  <a:lnTo>
                    <a:pt x="1917191" y="4572"/>
                  </a:lnTo>
                  <a:lnTo>
                    <a:pt x="1917191" y="0"/>
                  </a:lnTo>
                  <a:close/>
                </a:path>
                <a:path w="1917700" h="802004">
                  <a:moveTo>
                    <a:pt x="9143" y="790955"/>
                  </a:moveTo>
                  <a:lnTo>
                    <a:pt x="4572" y="790955"/>
                  </a:lnTo>
                  <a:lnTo>
                    <a:pt x="9143" y="797051"/>
                  </a:lnTo>
                  <a:lnTo>
                    <a:pt x="9143" y="790955"/>
                  </a:lnTo>
                  <a:close/>
                </a:path>
                <a:path w="1917700" h="802004">
                  <a:moveTo>
                    <a:pt x="1908047" y="790955"/>
                  </a:moveTo>
                  <a:lnTo>
                    <a:pt x="9143" y="790955"/>
                  </a:lnTo>
                  <a:lnTo>
                    <a:pt x="9143" y="797051"/>
                  </a:lnTo>
                  <a:lnTo>
                    <a:pt x="1908047" y="797051"/>
                  </a:lnTo>
                  <a:lnTo>
                    <a:pt x="1908047" y="790955"/>
                  </a:lnTo>
                  <a:close/>
                </a:path>
                <a:path w="1917700" h="802004">
                  <a:moveTo>
                    <a:pt x="1908047" y="4572"/>
                  </a:moveTo>
                  <a:lnTo>
                    <a:pt x="1908047" y="797051"/>
                  </a:lnTo>
                  <a:lnTo>
                    <a:pt x="1912619" y="790955"/>
                  </a:lnTo>
                  <a:lnTo>
                    <a:pt x="1917191" y="790955"/>
                  </a:lnTo>
                  <a:lnTo>
                    <a:pt x="1917191" y="9143"/>
                  </a:lnTo>
                  <a:lnTo>
                    <a:pt x="1912619" y="9143"/>
                  </a:lnTo>
                  <a:lnTo>
                    <a:pt x="1908047" y="4572"/>
                  </a:lnTo>
                  <a:close/>
                </a:path>
                <a:path w="1917700" h="802004">
                  <a:moveTo>
                    <a:pt x="1917191" y="790955"/>
                  </a:moveTo>
                  <a:lnTo>
                    <a:pt x="1912619" y="790955"/>
                  </a:lnTo>
                  <a:lnTo>
                    <a:pt x="1908047" y="797051"/>
                  </a:lnTo>
                  <a:lnTo>
                    <a:pt x="1917191" y="797051"/>
                  </a:lnTo>
                  <a:lnTo>
                    <a:pt x="1917191" y="790955"/>
                  </a:lnTo>
                  <a:close/>
                </a:path>
                <a:path w="1917700" h="802004">
                  <a:moveTo>
                    <a:pt x="9143" y="4572"/>
                  </a:moveTo>
                  <a:lnTo>
                    <a:pt x="4572" y="9143"/>
                  </a:lnTo>
                  <a:lnTo>
                    <a:pt x="9143" y="9143"/>
                  </a:lnTo>
                  <a:lnTo>
                    <a:pt x="9143" y="4572"/>
                  </a:lnTo>
                  <a:close/>
                </a:path>
                <a:path w="1917700" h="802004">
                  <a:moveTo>
                    <a:pt x="1908047" y="4572"/>
                  </a:moveTo>
                  <a:lnTo>
                    <a:pt x="9143" y="4572"/>
                  </a:lnTo>
                  <a:lnTo>
                    <a:pt x="9143" y="9143"/>
                  </a:lnTo>
                  <a:lnTo>
                    <a:pt x="1908047" y="9143"/>
                  </a:lnTo>
                  <a:lnTo>
                    <a:pt x="1908047" y="4572"/>
                  </a:lnTo>
                  <a:close/>
                </a:path>
                <a:path w="1917700" h="802004">
                  <a:moveTo>
                    <a:pt x="1917191" y="4572"/>
                  </a:moveTo>
                  <a:lnTo>
                    <a:pt x="1908047" y="4572"/>
                  </a:lnTo>
                  <a:lnTo>
                    <a:pt x="1912619" y="9143"/>
                  </a:lnTo>
                  <a:lnTo>
                    <a:pt x="1917191" y="9143"/>
                  </a:lnTo>
                  <a:lnTo>
                    <a:pt x="1917191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743455" y="6030467"/>
            <a:ext cx="1906905" cy="79121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68910" marR="146685" indent="-15240">
              <a:lnSpc>
                <a:spcPct val="100000"/>
              </a:lnSpc>
              <a:spcBef>
                <a:spcPts val="935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NERACA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SALDO  STLH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PENUTUP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809488" y="6155435"/>
            <a:ext cx="586740" cy="539750"/>
            <a:chOff x="5809488" y="6155435"/>
            <a:chExt cx="586740" cy="539750"/>
          </a:xfrm>
        </p:grpSpPr>
        <p:sp>
          <p:nvSpPr>
            <p:cNvPr id="52" name="object 52"/>
            <p:cNvSpPr/>
            <p:nvPr/>
          </p:nvSpPr>
          <p:spPr>
            <a:xfrm>
              <a:off x="5815584" y="6172199"/>
              <a:ext cx="576580" cy="506095"/>
            </a:xfrm>
            <a:custGeom>
              <a:avLst/>
              <a:gdLst/>
              <a:ahLst/>
              <a:cxnLst/>
              <a:rect l="l" t="t" r="r" b="b"/>
              <a:pathLst>
                <a:path w="576579" h="506095">
                  <a:moveTo>
                    <a:pt x="144780" y="0"/>
                  </a:moveTo>
                  <a:lnTo>
                    <a:pt x="0" y="252983"/>
                  </a:lnTo>
                  <a:lnTo>
                    <a:pt x="144780" y="505967"/>
                  </a:lnTo>
                  <a:lnTo>
                    <a:pt x="144780" y="379475"/>
                  </a:lnTo>
                  <a:lnTo>
                    <a:pt x="576071" y="379475"/>
                  </a:lnTo>
                  <a:lnTo>
                    <a:pt x="576071" y="126491"/>
                  </a:lnTo>
                  <a:lnTo>
                    <a:pt x="144780" y="126491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09488" y="6155435"/>
              <a:ext cx="586740" cy="539750"/>
            </a:xfrm>
            <a:custGeom>
              <a:avLst/>
              <a:gdLst/>
              <a:ahLst/>
              <a:cxnLst/>
              <a:rect l="l" t="t" r="r" b="b"/>
              <a:pathLst>
                <a:path w="586739" h="539750">
                  <a:moveTo>
                    <a:pt x="155447" y="0"/>
                  </a:moveTo>
                  <a:lnTo>
                    <a:pt x="0" y="269748"/>
                  </a:lnTo>
                  <a:lnTo>
                    <a:pt x="155447" y="539495"/>
                  </a:lnTo>
                  <a:lnTo>
                    <a:pt x="155447" y="522731"/>
                  </a:lnTo>
                  <a:lnTo>
                    <a:pt x="146303" y="522731"/>
                  </a:lnTo>
                  <a:lnTo>
                    <a:pt x="146303" y="506308"/>
                  </a:lnTo>
                  <a:lnTo>
                    <a:pt x="13272" y="272796"/>
                  </a:lnTo>
                  <a:lnTo>
                    <a:pt x="10667" y="272796"/>
                  </a:lnTo>
                  <a:lnTo>
                    <a:pt x="10667" y="268224"/>
                  </a:lnTo>
                  <a:lnTo>
                    <a:pt x="13256" y="268224"/>
                  </a:lnTo>
                  <a:lnTo>
                    <a:pt x="146303" y="33268"/>
                  </a:lnTo>
                  <a:lnTo>
                    <a:pt x="146303" y="16764"/>
                  </a:lnTo>
                  <a:lnTo>
                    <a:pt x="155447" y="16764"/>
                  </a:lnTo>
                  <a:lnTo>
                    <a:pt x="155447" y="0"/>
                  </a:lnTo>
                  <a:close/>
                </a:path>
                <a:path w="586739" h="539750">
                  <a:moveTo>
                    <a:pt x="146303" y="506308"/>
                  </a:moveTo>
                  <a:lnTo>
                    <a:pt x="146303" y="522731"/>
                  </a:lnTo>
                  <a:lnTo>
                    <a:pt x="153924" y="519683"/>
                  </a:lnTo>
                  <a:lnTo>
                    <a:pt x="146303" y="506308"/>
                  </a:lnTo>
                  <a:close/>
                </a:path>
                <a:path w="586739" h="539750">
                  <a:moveTo>
                    <a:pt x="577595" y="391667"/>
                  </a:moveTo>
                  <a:lnTo>
                    <a:pt x="146303" y="391667"/>
                  </a:lnTo>
                  <a:lnTo>
                    <a:pt x="146303" y="506308"/>
                  </a:lnTo>
                  <a:lnTo>
                    <a:pt x="153924" y="519683"/>
                  </a:lnTo>
                  <a:lnTo>
                    <a:pt x="146303" y="522731"/>
                  </a:lnTo>
                  <a:lnTo>
                    <a:pt x="155447" y="522731"/>
                  </a:lnTo>
                  <a:lnTo>
                    <a:pt x="155447" y="400811"/>
                  </a:lnTo>
                  <a:lnTo>
                    <a:pt x="150875" y="400811"/>
                  </a:lnTo>
                  <a:lnTo>
                    <a:pt x="155447" y="396239"/>
                  </a:lnTo>
                  <a:lnTo>
                    <a:pt x="577595" y="396239"/>
                  </a:lnTo>
                  <a:lnTo>
                    <a:pt x="577595" y="391667"/>
                  </a:lnTo>
                  <a:close/>
                </a:path>
                <a:path w="586739" h="539750">
                  <a:moveTo>
                    <a:pt x="155447" y="396239"/>
                  </a:moveTo>
                  <a:lnTo>
                    <a:pt x="150875" y="400811"/>
                  </a:lnTo>
                  <a:lnTo>
                    <a:pt x="155447" y="400811"/>
                  </a:lnTo>
                  <a:lnTo>
                    <a:pt x="155447" y="396239"/>
                  </a:lnTo>
                  <a:close/>
                </a:path>
                <a:path w="586739" h="539750">
                  <a:moveTo>
                    <a:pt x="586739" y="391667"/>
                  </a:moveTo>
                  <a:lnTo>
                    <a:pt x="582167" y="391667"/>
                  </a:lnTo>
                  <a:lnTo>
                    <a:pt x="577595" y="396239"/>
                  </a:lnTo>
                  <a:lnTo>
                    <a:pt x="155447" y="396239"/>
                  </a:lnTo>
                  <a:lnTo>
                    <a:pt x="155447" y="400811"/>
                  </a:lnTo>
                  <a:lnTo>
                    <a:pt x="586739" y="400811"/>
                  </a:lnTo>
                  <a:lnTo>
                    <a:pt x="586739" y="391667"/>
                  </a:lnTo>
                  <a:close/>
                </a:path>
                <a:path w="586739" h="539750">
                  <a:moveTo>
                    <a:pt x="577595" y="143256"/>
                  </a:moveTo>
                  <a:lnTo>
                    <a:pt x="577595" y="396239"/>
                  </a:lnTo>
                  <a:lnTo>
                    <a:pt x="582167" y="391667"/>
                  </a:lnTo>
                  <a:lnTo>
                    <a:pt x="586739" y="391667"/>
                  </a:lnTo>
                  <a:lnTo>
                    <a:pt x="586739" y="147828"/>
                  </a:lnTo>
                  <a:lnTo>
                    <a:pt x="582167" y="147828"/>
                  </a:lnTo>
                  <a:lnTo>
                    <a:pt x="577595" y="143256"/>
                  </a:lnTo>
                  <a:close/>
                </a:path>
                <a:path w="586739" h="539750">
                  <a:moveTo>
                    <a:pt x="10667" y="268224"/>
                  </a:moveTo>
                  <a:lnTo>
                    <a:pt x="10667" y="272796"/>
                  </a:lnTo>
                  <a:lnTo>
                    <a:pt x="11966" y="270503"/>
                  </a:lnTo>
                  <a:lnTo>
                    <a:pt x="10667" y="268224"/>
                  </a:lnTo>
                  <a:close/>
                </a:path>
                <a:path w="586739" h="539750">
                  <a:moveTo>
                    <a:pt x="11966" y="270503"/>
                  </a:moveTo>
                  <a:lnTo>
                    <a:pt x="10667" y="272796"/>
                  </a:lnTo>
                  <a:lnTo>
                    <a:pt x="13272" y="272796"/>
                  </a:lnTo>
                  <a:lnTo>
                    <a:pt x="11966" y="270503"/>
                  </a:lnTo>
                  <a:close/>
                </a:path>
                <a:path w="586739" h="539750">
                  <a:moveTo>
                    <a:pt x="13256" y="268224"/>
                  </a:moveTo>
                  <a:lnTo>
                    <a:pt x="10667" y="268224"/>
                  </a:lnTo>
                  <a:lnTo>
                    <a:pt x="11966" y="270503"/>
                  </a:lnTo>
                  <a:lnTo>
                    <a:pt x="13256" y="268224"/>
                  </a:lnTo>
                  <a:close/>
                </a:path>
                <a:path w="586739" h="539750">
                  <a:moveTo>
                    <a:pt x="155447" y="16764"/>
                  </a:moveTo>
                  <a:lnTo>
                    <a:pt x="146303" y="16764"/>
                  </a:lnTo>
                  <a:lnTo>
                    <a:pt x="153924" y="19812"/>
                  </a:lnTo>
                  <a:lnTo>
                    <a:pt x="146303" y="33268"/>
                  </a:lnTo>
                  <a:lnTo>
                    <a:pt x="146303" y="147828"/>
                  </a:lnTo>
                  <a:lnTo>
                    <a:pt x="577595" y="147828"/>
                  </a:lnTo>
                  <a:lnTo>
                    <a:pt x="577595" y="143256"/>
                  </a:lnTo>
                  <a:lnTo>
                    <a:pt x="155447" y="143256"/>
                  </a:lnTo>
                  <a:lnTo>
                    <a:pt x="150875" y="138684"/>
                  </a:lnTo>
                  <a:lnTo>
                    <a:pt x="155447" y="138684"/>
                  </a:lnTo>
                  <a:lnTo>
                    <a:pt x="155447" y="16764"/>
                  </a:lnTo>
                  <a:close/>
                </a:path>
                <a:path w="586739" h="539750">
                  <a:moveTo>
                    <a:pt x="586739" y="138684"/>
                  </a:moveTo>
                  <a:lnTo>
                    <a:pt x="155447" y="138684"/>
                  </a:lnTo>
                  <a:lnTo>
                    <a:pt x="155447" y="143256"/>
                  </a:lnTo>
                  <a:lnTo>
                    <a:pt x="577595" y="143256"/>
                  </a:lnTo>
                  <a:lnTo>
                    <a:pt x="582167" y="147828"/>
                  </a:lnTo>
                  <a:lnTo>
                    <a:pt x="586739" y="147828"/>
                  </a:lnTo>
                  <a:lnTo>
                    <a:pt x="586739" y="138684"/>
                  </a:lnTo>
                  <a:close/>
                </a:path>
                <a:path w="586739" h="539750">
                  <a:moveTo>
                    <a:pt x="155447" y="138684"/>
                  </a:moveTo>
                  <a:lnTo>
                    <a:pt x="150875" y="138684"/>
                  </a:lnTo>
                  <a:lnTo>
                    <a:pt x="155447" y="143256"/>
                  </a:lnTo>
                  <a:lnTo>
                    <a:pt x="155447" y="138684"/>
                  </a:lnTo>
                  <a:close/>
                </a:path>
                <a:path w="586739" h="539750">
                  <a:moveTo>
                    <a:pt x="146303" y="16764"/>
                  </a:moveTo>
                  <a:lnTo>
                    <a:pt x="146303" y="33268"/>
                  </a:lnTo>
                  <a:lnTo>
                    <a:pt x="153924" y="19812"/>
                  </a:lnTo>
                  <a:lnTo>
                    <a:pt x="146303" y="167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738371" y="6152388"/>
            <a:ext cx="515620" cy="546100"/>
            <a:chOff x="3738371" y="6152388"/>
            <a:chExt cx="515620" cy="546100"/>
          </a:xfrm>
        </p:grpSpPr>
        <p:sp>
          <p:nvSpPr>
            <p:cNvPr id="55" name="object 55"/>
            <p:cNvSpPr/>
            <p:nvPr/>
          </p:nvSpPr>
          <p:spPr>
            <a:xfrm>
              <a:off x="3744467" y="6172200"/>
              <a:ext cx="504825" cy="506095"/>
            </a:xfrm>
            <a:custGeom>
              <a:avLst/>
              <a:gdLst/>
              <a:ahLst/>
              <a:cxnLst/>
              <a:rect l="l" t="t" r="r" b="b"/>
              <a:pathLst>
                <a:path w="504825" h="506095">
                  <a:moveTo>
                    <a:pt x="126491" y="0"/>
                  </a:moveTo>
                  <a:lnTo>
                    <a:pt x="0" y="252983"/>
                  </a:lnTo>
                  <a:lnTo>
                    <a:pt x="126491" y="505967"/>
                  </a:lnTo>
                  <a:lnTo>
                    <a:pt x="126491" y="379475"/>
                  </a:lnTo>
                  <a:lnTo>
                    <a:pt x="504444" y="379475"/>
                  </a:lnTo>
                  <a:lnTo>
                    <a:pt x="504444" y="126491"/>
                  </a:lnTo>
                  <a:lnTo>
                    <a:pt x="126491" y="126491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738371" y="6152388"/>
              <a:ext cx="515620" cy="546100"/>
            </a:xfrm>
            <a:custGeom>
              <a:avLst/>
              <a:gdLst/>
              <a:ahLst/>
              <a:cxnLst/>
              <a:rect l="l" t="t" r="r" b="b"/>
              <a:pathLst>
                <a:path w="515620" h="546100">
                  <a:moveTo>
                    <a:pt x="505968" y="394715"/>
                  </a:moveTo>
                  <a:lnTo>
                    <a:pt x="126492" y="394715"/>
                  </a:lnTo>
                  <a:lnTo>
                    <a:pt x="126492" y="504332"/>
                  </a:lnTo>
                  <a:lnTo>
                    <a:pt x="135636" y="522731"/>
                  </a:lnTo>
                  <a:lnTo>
                    <a:pt x="127097" y="525578"/>
                  </a:lnTo>
                  <a:lnTo>
                    <a:pt x="137160" y="545591"/>
                  </a:lnTo>
                  <a:lnTo>
                    <a:pt x="137160" y="403859"/>
                  </a:lnTo>
                  <a:lnTo>
                    <a:pt x="132587" y="403859"/>
                  </a:lnTo>
                  <a:lnTo>
                    <a:pt x="137160" y="399287"/>
                  </a:lnTo>
                  <a:lnTo>
                    <a:pt x="505968" y="399287"/>
                  </a:lnTo>
                  <a:lnTo>
                    <a:pt x="505968" y="394715"/>
                  </a:lnTo>
                  <a:close/>
                </a:path>
                <a:path w="515620" h="546100">
                  <a:moveTo>
                    <a:pt x="126492" y="524374"/>
                  </a:moveTo>
                  <a:lnTo>
                    <a:pt x="126492" y="525779"/>
                  </a:lnTo>
                  <a:lnTo>
                    <a:pt x="127097" y="525578"/>
                  </a:lnTo>
                  <a:lnTo>
                    <a:pt x="126492" y="524374"/>
                  </a:lnTo>
                  <a:close/>
                </a:path>
                <a:path w="515620" h="546100">
                  <a:moveTo>
                    <a:pt x="126492" y="504332"/>
                  </a:moveTo>
                  <a:lnTo>
                    <a:pt x="126492" y="524374"/>
                  </a:lnTo>
                  <a:lnTo>
                    <a:pt x="127097" y="525578"/>
                  </a:lnTo>
                  <a:lnTo>
                    <a:pt x="135636" y="522731"/>
                  </a:lnTo>
                  <a:lnTo>
                    <a:pt x="126492" y="504332"/>
                  </a:lnTo>
                  <a:close/>
                </a:path>
                <a:path w="515620" h="546100">
                  <a:moveTo>
                    <a:pt x="126492" y="21217"/>
                  </a:moveTo>
                  <a:lnTo>
                    <a:pt x="0" y="272796"/>
                  </a:lnTo>
                  <a:lnTo>
                    <a:pt x="126492" y="524374"/>
                  </a:lnTo>
                  <a:lnTo>
                    <a:pt x="126492" y="504332"/>
                  </a:lnTo>
                  <a:lnTo>
                    <a:pt x="12182" y="274320"/>
                  </a:lnTo>
                  <a:lnTo>
                    <a:pt x="10668" y="274320"/>
                  </a:lnTo>
                  <a:lnTo>
                    <a:pt x="10668" y="271272"/>
                  </a:lnTo>
                  <a:lnTo>
                    <a:pt x="12182" y="271272"/>
                  </a:lnTo>
                  <a:lnTo>
                    <a:pt x="126492" y="41259"/>
                  </a:lnTo>
                  <a:lnTo>
                    <a:pt x="126492" y="21217"/>
                  </a:lnTo>
                  <a:close/>
                </a:path>
                <a:path w="515620" h="546100">
                  <a:moveTo>
                    <a:pt x="137160" y="399287"/>
                  </a:moveTo>
                  <a:lnTo>
                    <a:pt x="132587" y="403859"/>
                  </a:lnTo>
                  <a:lnTo>
                    <a:pt x="137160" y="403859"/>
                  </a:lnTo>
                  <a:lnTo>
                    <a:pt x="137160" y="399287"/>
                  </a:lnTo>
                  <a:close/>
                </a:path>
                <a:path w="515620" h="546100">
                  <a:moveTo>
                    <a:pt x="515112" y="394715"/>
                  </a:moveTo>
                  <a:lnTo>
                    <a:pt x="510540" y="394715"/>
                  </a:lnTo>
                  <a:lnTo>
                    <a:pt x="505968" y="399287"/>
                  </a:lnTo>
                  <a:lnTo>
                    <a:pt x="137160" y="399287"/>
                  </a:lnTo>
                  <a:lnTo>
                    <a:pt x="137160" y="403859"/>
                  </a:lnTo>
                  <a:lnTo>
                    <a:pt x="515112" y="403859"/>
                  </a:lnTo>
                  <a:lnTo>
                    <a:pt x="515112" y="394715"/>
                  </a:lnTo>
                  <a:close/>
                </a:path>
                <a:path w="515620" h="546100">
                  <a:moveTo>
                    <a:pt x="505968" y="146304"/>
                  </a:moveTo>
                  <a:lnTo>
                    <a:pt x="505968" y="399287"/>
                  </a:lnTo>
                  <a:lnTo>
                    <a:pt x="510540" y="394715"/>
                  </a:lnTo>
                  <a:lnTo>
                    <a:pt x="515112" y="394715"/>
                  </a:lnTo>
                  <a:lnTo>
                    <a:pt x="515112" y="150876"/>
                  </a:lnTo>
                  <a:lnTo>
                    <a:pt x="510540" y="150876"/>
                  </a:lnTo>
                  <a:lnTo>
                    <a:pt x="505968" y="146304"/>
                  </a:lnTo>
                  <a:close/>
                </a:path>
                <a:path w="515620" h="546100">
                  <a:moveTo>
                    <a:pt x="10668" y="271272"/>
                  </a:moveTo>
                  <a:lnTo>
                    <a:pt x="10668" y="274320"/>
                  </a:lnTo>
                  <a:lnTo>
                    <a:pt x="11425" y="272795"/>
                  </a:lnTo>
                  <a:lnTo>
                    <a:pt x="10668" y="271272"/>
                  </a:lnTo>
                  <a:close/>
                </a:path>
                <a:path w="515620" h="546100">
                  <a:moveTo>
                    <a:pt x="11425" y="272795"/>
                  </a:moveTo>
                  <a:lnTo>
                    <a:pt x="10668" y="274320"/>
                  </a:lnTo>
                  <a:lnTo>
                    <a:pt x="12182" y="274320"/>
                  </a:lnTo>
                  <a:lnTo>
                    <a:pt x="11425" y="272795"/>
                  </a:lnTo>
                  <a:close/>
                </a:path>
                <a:path w="515620" h="546100">
                  <a:moveTo>
                    <a:pt x="12182" y="271272"/>
                  </a:moveTo>
                  <a:lnTo>
                    <a:pt x="10668" y="271272"/>
                  </a:lnTo>
                  <a:lnTo>
                    <a:pt x="11425" y="272795"/>
                  </a:lnTo>
                  <a:lnTo>
                    <a:pt x="12182" y="271272"/>
                  </a:lnTo>
                  <a:close/>
                </a:path>
                <a:path w="515620" h="546100">
                  <a:moveTo>
                    <a:pt x="137160" y="0"/>
                  </a:moveTo>
                  <a:lnTo>
                    <a:pt x="127097" y="20013"/>
                  </a:lnTo>
                  <a:lnTo>
                    <a:pt x="135636" y="22860"/>
                  </a:lnTo>
                  <a:lnTo>
                    <a:pt x="126492" y="41259"/>
                  </a:lnTo>
                  <a:lnTo>
                    <a:pt x="126492" y="150876"/>
                  </a:lnTo>
                  <a:lnTo>
                    <a:pt x="505968" y="150876"/>
                  </a:lnTo>
                  <a:lnTo>
                    <a:pt x="505968" y="146304"/>
                  </a:lnTo>
                  <a:lnTo>
                    <a:pt x="137160" y="146304"/>
                  </a:lnTo>
                  <a:lnTo>
                    <a:pt x="132587" y="141732"/>
                  </a:lnTo>
                  <a:lnTo>
                    <a:pt x="137160" y="141732"/>
                  </a:lnTo>
                  <a:lnTo>
                    <a:pt x="137160" y="0"/>
                  </a:lnTo>
                  <a:close/>
                </a:path>
                <a:path w="515620" h="546100">
                  <a:moveTo>
                    <a:pt x="515112" y="141732"/>
                  </a:moveTo>
                  <a:lnTo>
                    <a:pt x="137160" y="141732"/>
                  </a:lnTo>
                  <a:lnTo>
                    <a:pt x="137160" y="146304"/>
                  </a:lnTo>
                  <a:lnTo>
                    <a:pt x="505968" y="146304"/>
                  </a:lnTo>
                  <a:lnTo>
                    <a:pt x="510540" y="150876"/>
                  </a:lnTo>
                  <a:lnTo>
                    <a:pt x="515112" y="150876"/>
                  </a:lnTo>
                  <a:lnTo>
                    <a:pt x="515112" y="141732"/>
                  </a:lnTo>
                  <a:close/>
                </a:path>
                <a:path w="515620" h="546100">
                  <a:moveTo>
                    <a:pt x="137160" y="141732"/>
                  </a:moveTo>
                  <a:lnTo>
                    <a:pt x="132587" y="141732"/>
                  </a:lnTo>
                  <a:lnTo>
                    <a:pt x="137160" y="146304"/>
                  </a:lnTo>
                  <a:lnTo>
                    <a:pt x="137160" y="141732"/>
                  </a:lnTo>
                  <a:close/>
                </a:path>
                <a:path w="515620" h="546100">
                  <a:moveTo>
                    <a:pt x="127097" y="20013"/>
                  </a:moveTo>
                  <a:lnTo>
                    <a:pt x="126492" y="21217"/>
                  </a:lnTo>
                  <a:lnTo>
                    <a:pt x="126492" y="41259"/>
                  </a:lnTo>
                  <a:lnTo>
                    <a:pt x="135636" y="22860"/>
                  </a:lnTo>
                  <a:lnTo>
                    <a:pt x="127097" y="20013"/>
                  </a:lnTo>
                  <a:close/>
                </a:path>
                <a:path w="515620" h="546100">
                  <a:moveTo>
                    <a:pt x="126492" y="19812"/>
                  </a:moveTo>
                  <a:lnTo>
                    <a:pt x="126492" y="21217"/>
                  </a:lnTo>
                  <a:lnTo>
                    <a:pt x="127097" y="20013"/>
                  </a:lnTo>
                  <a:lnTo>
                    <a:pt x="126492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804672" y="3355847"/>
            <a:ext cx="4137660" cy="3362325"/>
            <a:chOff x="804672" y="3355847"/>
            <a:chExt cx="4137660" cy="3362325"/>
          </a:xfrm>
        </p:grpSpPr>
        <p:sp>
          <p:nvSpPr>
            <p:cNvPr id="58" name="object 58"/>
            <p:cNvSpPr/>
            <p:nvPr/>
          </p:nvSpPr>
          <p:spPr>
            <a:xfrm>
              <a:off x="812292" y="3374135"/>
              <a:ext cx="810895" cy="3337560"/>
            </a:xfrm>
            <a:custGeom>
              <a:avLst/>
              <a:gdLst/>
              <a:ahLst/>
              <a:cxnLst/>
              <a:rect l="l" t="t" r="r" b="b"/>
              <a:pathLst>
                <a:path w="810894" h="3337559">
                  <a:moveTo>
                    <a:pt x="364235" y="0"/>
                  </a:moveTo>
                  <a:lnTo>
                    <a:pt x="0" y="954023"/>
                  </a:lnTo>
                  <a:lnTo>
                    <a:pt x="126491" y="966215"/>
                  </a:lnTo>
                  <a:lnTo>
                    <a:pt x="85343" y="1374647"/>
                  </a:lnTo>
                  <a:lnTo>
                    <a:pt x="78280" y="1448573"/>
                  </a:lnTo>
                  <a:lnTo>
                    <a:pt x="71889" y="1521834"/>
                  </a:lnTo>
                  <a:lnTo>
                    <a:pt x="66166" y="1594377"/>
                  </a:lnTo>
                  <a:lnTo>
                    <a:pt x="61104" y="1666149"/>
                  </a:lnTo>
                  <a:lnTo>
                    <a:pt x="56697" y="1737096"/>
                  </a:lnTo>
                  <a:lnTo>
                    <a:pt x="52940" y="1807166"/>
                  </a:lnTo>
                  <a:lnTo>
                    <a:pt x="49826" y="1876305"/>
                  </a:lnTo>
                  <a:lnTo>
                    <a:pt x="47350" y="1944459"/>
                  </a:lnTo>
                  <a:lnTo>
                    <a:pt x="45505" y="2011577"/>
                  </a:lnTo>
                  <a:lnTo>
                    <a:pt x="44286" y="2077604"/>
                  </a:lnTo>
                  <a:lnTo>
                    <a:pt x="43687" y="2142487"/>
                  </a:lnTo>
                  <a:lnTo>
                    <a:pt x="43702" y="2206174"/>
                  </a:lnTo>
                  <a:lnTo>
                    <a:pt x="44325" y="2268610"/>
                  </a:lnTo>
                  <a:lnTo>
                    <a:pt x="45550" y="2329744"/>
                  </a:lnTo>
                  <a:lnTo>
                    <a:pt x="47371" y="2389521"/>
                  </a:lnTo>
                  <a:lnTo>
                    <a:pt x="49783" y="2447888"/>
                  </a:lnTo>
                  <a:lnTo>
                    <a:pt x="52778" y="2504793"/>
                  </a:lnTo>
                  <a:lnTo>
                    <a:pt x="56352" y="2560182"/>
                  </a:lnTo>
                  <a:lnTo>
                    <a:pt x="60498" y="2614001"/>
                  </a:lnTo>
                  <a:lnTo>
                    <a:pt x="65211" y="2666198"/>
                  </a:lnTo>
                  <a:lnTo>
                    <a:pt x="70484" y="2716720"/>
                  </a:lnTo>
                  <a:lnTo>
                    <a:pt x="76313" y="2765513"/>
                  </a:lnTo>
                  <a:lnTo>
                    <a:pt x="82689" y="2812524"/>
                  </a:lnTo>
                  <a:lnTo>
                    <a:pt x="89609" y="2857699"/>
                  </a:lnTo>
                  <a:lnTo>
                    <a:pt x="97065" y="2900987"/>
                  </a:lnTo>
                  <a:lnTo>
                    <a:pt x="105053" y="2942333"/>
                  </a:lnTo>
                  <a:lnTo>
                    <a:pt x="113565" y="2981684"/>
                  </a:lnTo>
                  <a:lnTo>
                    <a:pt x="122597" y="3018987"/>
                  </a:lnTo>
                  <a:lnTo>
                    <a:pt x="142194" y="3087237"/>
                  </a:lnTo>
                  <a:lnTo>
                    <a:pt x="163796" y="3146657"/>
                  </a:lnTo>
                  <a:lnTo>
                    <a:pt x="187356" y="3196821"/>
                  </a:lnTo>
                  <a:lnTo>
                    <a:pt x="212826" y="3237304"/>
                  </a:lnTo>
                  <a:lnTo>
                    <a:pt x="240160" y="3267681"/>
                  </a:lnTo>
                  <a:lnTo>
                    <a:pt x="284550" y="3293365"/>
                  </a:lnTo>
                  <a:lnTo>
                    <a:pt x="711707" y="3337559"/>
                  </a:lnTo>
                  <a:lnTo>
                    <a:pt x="810767" y="2357627"/>
                  </a:lnTo>
                  <a:lnTo>
                    <a:pt x="399287" y="2316479"/>
                  </a:lnTo>
                  <a:lnTo>
                    <a:pt x="388448" y="2311991"/>
                  </a:lnTo>
                  <a:lnTo>
                    <a:pt x="361632" y="2261274"/>
                  </a:lnTo>
                  <a:lnTo>
                    <a:pt x="348587" y="2199141"/>
                  </a:lnTo>
                  <a:lnTo>
                    <a:pt x="343538" y="2160393"/>
                  </a:lnTo>
                  <a:lnTo>
                    <a:pt x="339483" y="2116887"/>
                  </a:lnTo>
                  <a:lnTo>
                    <a:pt x="336429" y="2068896"/>
                  </a:lnTo>
                  <a:lnTo>
                    <a:pt x="334384" y="2016690"/>
                  </a:lnTo>
                  <a:lnTo>
                    <a:pt x="333356" y="1960542"/>
                  </a:lnTo>
                  <a:lnTo>
                    <a:pt x="333353" y="1900724"/>
                  </a:lnTo>
                  <a:lnTo>
                    <a:pt x="334384" y="1837508"/>
                  </a:lnTo>
                  <a:lnTo>
                    <a:pt x="336455" y="1771166"/>
                  </a:lnTo>
                  <a:lnTo>
                    <a:pt x="339576" y="1701969"/>
                  </a:lnTo>
                  <a:lnTo>
                    <a:pt x="343754" y="1630190"/>
                  </a:lnTo>
                  <a:lnTo>
                    <a:pt x="348997" y="1556101"/>
                  </a:lnTo>
                  <a:lnTo>
                    <a:pt x="355314" y="1479973"/>
                  </a:lnTo>
                  <a:lnTo>
                    <a:pt x="362711" y="1402079"/>
                  </a:lnTo>
                  <a:lnTo>
                    <a:pt x="403859" y="993647"/>
                  </a:lnTo>
                  <a:lnTo>
                    <a:pt x="530351" y="1007363"/>
                  </a:lnTo>
                  <a:lnTo>
                    <a:pt x="36423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4672" y="3355847"/>
              <a:ext cx="824865" cy="3362325"/>
            </a:xfrm>
            <a:custGeom>
              <a:avLst/>
              <a:gdLst/>
              <a:ahLst/>
              <a:cxnLst/>
              <a:rect l="l" t="t" r="r" b="b"/>
              <a:pathLst>
                <a:path w="824864" h="3362325">
                  <a:moveTo>
                    <a:pt x="139735" y="984503"/>
                  </a:moveTo>
                  <a:lnTo>
                    <a:pt x="129539" y="984503"/>
                  </a:lnTo>
                  <a:lnTo>
                    <a:pt x="134111" y="989075"/>
                  </a:lnTo>
                  <a:lnTo>
                    <a:pt x="129079" y="989075"/>
                  </a:lnTo>
                  <a:lnTo>
                    <a:pt x="88391" y="1392935"/>
                  </a:lnTo>
                  <a:lnTo>
                    <a:pt x="71505" y="1586483"/>
                  </a:lnTo>
                  <a:lnTo>
                    <a:pt x="64007" y="1679447"/>
                  </a:lnTo>
                  <a:lnTo>
                    <a:pt x="57911" y="1772411"/>
                  </a:lnTo>
                  <a:lnTo>
                    <a:pt x="53339" y="1863851"/>
                  </a:lnTo>
                  <a:lnTo>
                    <a:pt x="50239" y="1955291"/>
                  </a:lnTo>
                  <a:lnTo>
                    <a:pt x="47243" y="2042159"/>
                  </a:lnTo>
                  <a:lnTo>
                    <a:pt x="47243" y="2129027"/>
                  </a:lnTo>
                  <a:lnTo>
                    <a:pt x="45719" y="2212847"/>
                  </a:lnTo>
                  <a:lnTo>
                    <a:pt x="48738" y="2372867"/>
                  </a:lnTo>
                  <a:lnTo>
                    <a:pt x="48827" y="2375915"/>
                  </a:lnTo>
                  <a:lnTo>
                    <a:pt x="51815" y="2452115"/>
                  </a:lnTo>
                  <a:lnTo>
                    <a:pt x="54863" y="2526791"/>
                  </a:lnTo>
                  <a:lnTo>
                    <a:pt x="60959" y="2599943"/>
                  </a:lnTo>
                  <a:lnTo>
                    <a:pt x="65531" y="2668523"/>
                  </a:lnTo>
                  <a:lnTo>
                    <a:pt x="73151" y="2735579"/>
                  </a:lnTo>
                  <a:lnTo>
                    <a:pt x="80771" y="2799587"/>
                  </a:lnTo>
                  <a:lnTo>
                    <a:pt x="89915" y="2860547"/>
                  </a:lnTo>
                  <a:lnTo>
                    <a:pt x="99059" y="2918459"/>
                  </a:lnTo>
                  <a:lnTo>
                    <a:pt x="109727" y="2971799"/>
                  </a:lnTo>
                  <a:lnTo>
                    <a:pt x="120395" y="3022091"/>
                  </a:lnTo>
                  <a:lnTo>
                    <a:pt x="134111" y="3069335"/>
                  </a:lnTo>
                  <a:lnTo>
                    <a:pt x="146303" y="3113531"/>
                  </a:lnTo>
                  <a:lnTo>
                    <a:pt x="161543" y="3153155"/>
                  </a:lnTo>
                  <a:lnTo>
                    <a:pt x="176783" y="3188207"/>
                  </a:lnTo>
                  <a:lnTo>
                    <a:pt x="208787" y="3247643"/>
                  </a:lnTo>
                  <a:lnTo>
                    <a:pt x="245363" y="3290315"/>
                  </a:lnTo>
                  <a:lnTo>
                    <a:pt x="284987" y="3314699"/>
                  </a:lnTo>
                  <a:lnTo>
                    <a:pt x="723899" y="3361943"/>
                  </a:lnTo>
                  <a:lnTo>
                    <a:pt x="724519" y="3355847"/>
                  </a:lnTo>
                  <a:lnTo>
                    <a:pt x="714755" y="3355847"/>
                  </a:lnTo>
                  <a:lnTo>
                    <a:pt x="715274" y="3350720"/>
                  </a:lnTo>
                  <a:lnTo>
                    <a:pt x="307847" y="3310127"/>
                  </a:lnTo>
                  <a:lnTo>
                    <a:pt x="309371" y="3310127"/>
                  </a:lnTo>
                  <a:lnTo>
                    <a:pt x="288035" y="3305555"/>
                  </a:lnTo>
                  <a:lnTo>
                    <a:pt x="289559" y="3305555"/>
                  </a:lnTo>
                  <a:lnTo>
                    <a:pt x="273049" y="3297935"/>
                  </a:lnTo>
                  <a:lnTo>
                    <a:pt x="269747" y="3297935"/>
                  </a:lnTo>
                  <a:lnTo>
                    <a:pt x="253288" y="3284219"/>
                  </a:lnTo>
                  <a:lnTo>
                    <a:pt x="251459" y="3284219"/>
                  </a:lnTo>
                  <a:lnTo>
                    <a:pt x="234578" y="3265931"/>
                  </a:lnTo>
                  <a:lnTo>
                    <a:pt x="233171" y="3265931"/>
                  </a:lnTo>
                  <a:lnTo>
                    <a:pt x="199643" y="3215639"/>
                  </a:lnTo>
                  <a:lnTo>
                    <a:pt x="169163" y="3150107"/>
                  </a:lnTo>
                  <a:lnTo>
                    <a:pt x="155447" y="3110483"/>
                  </a:lnTo>
                  <a:lnTo>
                    <a:pt x="143676" y="3067811"/>
                  </a:lnTo>
                  <a:lnTo>
                    <a:pt x="143255" y="3067811"/>
                  </a:lnTo>
                  <a:lnTo>
                    <a:pt x="131063" y="3020567"/>
                  </a:lnTo>
                  <a:lnTo>
                    <a:pt x="118871" y="2970275"/>
                  </a:lnTo>
                  <a:lnTo>
                    <a:pt x="108203" y="2915411"/>
                  </a:lnTo>
                  <a:lnTo>
                    <a:pt x="99059" y="2859023"/>
                  </a:lnTo>
                  <a:lnTo>
                    <a:pt x="89915" y="2798063"/>
                  </a:lnTo>
                  <a:lnTo>
                    <a:pt x="82295" y="2734055"/>
                  </a:lnTo>
                  <a:lnTo>
                    <a:pt x="76199" y="2668523"/>
                  </a:lnTo>
                  <a:lnTo>
                    <a:pt x="70103" y="2598419"/>
                  </a:lnTo>
                  <a:lnTo>
                    <a:pt x="65531" y="2526791"/>
                  </a:lnTo>
                  <a:lnTo>
                    <a:pt x="60959" y="2452115"/>
                  </a:lnTo>
                  <a:lnTo>
                    <a:pt x="57971" y="2375915"/>
                  </a:lnTo>
                  <a:lnTo>
                    <a:pt x="56505" y="2301239"/>
                  </a:lnTo>
                  <a:lnTo>
                    <a:pt x="56387" y="2129027"/>
                  </a:lnTo>
                  <a:lnTo>
                    <a:pt x="57911" y="2042159"/>
                  </a:lnTo>
                  <a:lnTo>
                    <a:pt x="59409" y="1955291"/>
                  </a:lnTo>
                  <a:lnTo>
                    <a:pt x="59513" y="1953767"/>
                  </a:lnTo>
                  <a:lnTo>
                    <a:pt x="64084" y="1863851"/>
                  </a:lnTo>
                  <a:lnTo>
                    <a:pt x="68654" y="1772411"/>
                  </a:lnTo>
                  <a:lnTo>
                    <a:pt x="73151" y="1680971"/>
                  </a:lnTo>
                  <a:lnTo>
                    <a:pt x="80771" y="1586483"/>
                  </a:lnTo>
                  <a:lnTo>
                    <a:pt x="97535" y="1392935"/>
                  </a:lnTo>
                  <a:lnTo>
                    <a:pt x="139263" y="989075"/>
                  </a:lnTo>
                  <a:lnTo>
                    <a:pt x="134111" y="989075"/>
                  </a:lnTo>
                  <a:lnTo>
                    <a:pt x="129130" y="988566"/>
                  </a:lnTo>
                  <a:lnTo>
                    <a:pt x="139315" y="988566"/>
                  </a:lnTo>
                  <a:lnTo>
                    <a:pt x="139735" y="984503"/>
                  </a:lnTo>
                  <a:close/>
                </a:path>
                <a:path w="824864" h="3362325">
                  <a:moveTo>
                    <a:pt x="715274" y="3350720"/>
                  </a:moveTo>
                  <a:lnTo>
                    <a:pt x="714755" y="3355847"/>
                  </a:lnTo>
                  <a:lnTo>
                    <a:pt x="720851" y="3351275"/>
                  </a:lnTo>
                  <a:lnTo>
                    <a:pt x="715274" y="3350720"/>
                  </a:lnTo>
                  <a:close/>
                </a:path>
                <a:path w="824864" h="3362325">
                  <a:moveTo>
                    <a:pt x="824174" y="2375915"/>
                  </a:moveTo>
                  <a:lnTo>
                    <a:pt x="813815" y="2375915"/>
                  </a:lnTo>
                  <a:lnTo>
                    <a:pt x="818387" y="2380487"/>
                  </a:lnTo>
                  <a:lnTo>
                    <a:pt x="813353" y="2380487"/>
                  </a:lnTo>
                  <a:lnTo>
                    <a:pt x="715274" y="3350720"/>
                  </a:lnTo>
                  <a:lnTo>
                    <a:pt x="720851" y="3351275"/>
                  </a:lnTo>
                  <a:lnTo>
                    <a:pt x="714755" y="3355847"/>
                  </a:lnTo>
                  <a:lnTo>
                    <a:pt x="724519" y="3355847"/>
                  </a:lnTo>
                  <a:lnTo>
                    <a:pt x="823709" y="2380487"/>
                  </a:lnTo>
                  <a:lnTo>
                    <a:pt x="818387" y="2380487"/>
                  </a:lnTo>
                  <a:lnTo>
                    <a:pt x="813403" y="2379991"/>
                  </a:lnTo>
                  <a:lnTo>
                    <a:pt x="823759" y="2379991"/>
                  </a:lnTo>
                  <a:lnTo>
                    <a:pt x="824174" y="2375915"/>
                  </a:lnTo>
                  <a:close/>
                </a:path>
                <a:path w="824864" h="3362325">
                  <a:moveTo>
                    <a:pt x="269747" y="3296411"/>
                  </a:moveTo>
                  <a:lnTo>
                    <a:pt x="269747" y="3297935"/>
                  </a:lnTo>
                  <a:lnTo>
                    <a:pt x="273049" y="3297935"/>
                  </a:lnTo>
                  <a:lnTo>
                    <a:pt x="269747" y="3296411"/>
                  </a:lnTo>
                  <a:close/>
                </a:path>
                <a:path w="824864" h="3362325">
                  <a:moveTo>
                    <a:pt x="251459" y="3282695"/>
                  </a:moveTo>
                  <a:lnTo>
                    <a:pt x="251459" y="3284219"/>
                  </a:lnTo>
                  <a:lnTo>
                    <a:pt x="253288" y="3284219"/>
                  </a:lnTo>
                  <a:lnTo>
                    <a:pt x="251459" y="3282695"/>
                  </a:lnTo>
                  <a:close/>
                </a:path>
                <a:path w="824864" h="3362325">
                  <a:moveTo>
                    <a:pt x="233171" y="3264407"/>
                  </a:moveTo>
                  <a:lnTo>
                    <a:pt x="233171" y="3265931"/>
                  </a:lnTo>
                  <a:lnTo>
                    <a:pt x="234578" y="3265931"/>
                  </a:lnTo>
                  <a:lnTo>
                    <a:pt x="233171" y="3264407"/>
                  </a:lnTo>
                  <a:close/>
                </a:path>
                <a:path w="824864" h="3362325">
                  <a:moveTo>
                    <a:pt x="143255" y="3066287"/>
                  </a:moveTo>
                  <a:lnTo>
                    <a:pt x="143255" y="3067811"/>
                  </a:lnTo>
                  <a:lnTo>
                    <a:pt x="143676" y="3067811"/>
                  </a:lnTo>
                  <a:lnTo>
                    <a:pt x="143255" y="3066287"/>
                  </a:lnTo>
                  <a:close/>
                </a:path>
                <a:path w="824864" h="3362325">
                  <a:moveTo>
                    <a:pt x="813815" y="2375915"/>
                  </a:moveTo>
                  <a:lnTo>
                    <a:pt x="813403" y="2379991"/>
                  </a:lnTo>
                  <a:lnTo>
                    <a:pt x="818387" y="2380487"/>
                  </a:lnTo>
                  <a:lnTo>
                    <a:pt x="813815" y="2375915"/>
                  </a:lnTo>
                  <a:close/>
                </a:path>
                <a:path w="824864" h="3362325">
                  <a:moveTo>
                    <a:pt x="406907" y="1007363"/>
                  </a:moveTo>
                  <a:lnTo>
                    <a:pt x="364235" y="1420367"/>
                  </a:lnTo>
                  <a:lnTo>
                    <a:pt x="359663" y="1466087"/>
                  </a:lnTo>
                  <a:lnTo>
                    <a:pt x="356615" y="1513331"/>
                  </a:lnTo>
                  <a:lnTo>
                    <a:pt x="352043" y="1557527"/>
                  </a:lnTo>
                  <a:lnTo>
                    <a:pt x="345947" y="1645919"/>
                  </a:lnTo>
                  <a:lnTo>
                    <a:pt x="344423" y="1688591"/>
                  </a:lnTo>
                  <a:lnTo>
                    <a:pt x="341375" y="1731263"/>
                  </a:lnTo>
                  <a:lnTo>
                    <a:pt x="339793" y="1773935"/>
                  </a:lnTo>
                  <a:lnTo>
                    <a:pt x="336803" y="1851659"/>
                  </a:lnTo>
                  <a:lnTo>
                    <a:pt x="336803" y="2029967"/>
                  </a:lnTo>
                  <a:lnTo>
                    <a:pt x="339851" y="2092451"/>
                  </a:lnTo>
                  <a:lnTo>
                    <a:pt x="342899" y="2148839"/>
                  </a:lnTo>
                  <a:lnTo>
                    <a:pt x="348995" y="2199131"/>
                  </a:lnTo>
                  <a:lnTo>
                    <a:pt x="355091" y="2241803"/>
                  </a:lnTo>
                  <a:lnTo>
                    <a:pt x="368807" y="2292095"/>
                  </a:lnTo>
                  <a:lnTo>
                    <a:pt x="390143" y="2331719"/>
                  </a:lnTo>
                  <a:lnTo>
                    <a:pt x="394715" y="2334767"/>
                  </a:lnTo>
                  <a:lnTo>
                    <a:pt x="397763" y="2337815"/>
                  </a:lnTo>
                  <a:lnTo>
                    <a:pt x="402335" y="2339339"/>
                  </a:lnTo>
                  <a:lnTo>
                    <a:pt x="405383" y="2339339"/>
                  </a:lnTo>
                  <a:lnTo>
                    <a:pt x="813403" y="2379991"/>
                  </a:lnTo>
                  <a:lnTo>
                    <a:pt x="813815" y="2375915"/>
                  </a:lnTo>
                  <a:lnTo>
                    <a:pt x="824174" y="2375915"/>
                  </a:lnTo>
                  <a:lnTo>
                    <a:pt x="824483" y="2372867"/>
                  </a:lnTo>
                  <a:lnTo>
                    <a:pt x="406907" y="2330195"/>
                  </a:lnTo>
                  <a:lnTo>
                    <a:pt x="405383" y="2330195"/>
                  </a:lnTo>
                  <a:lnTo>
                    <a:pt x="400811" y="2328671"/>
                  </a:lnTo>
                  <a:lnTo>
                    <a:pt x="402335" y="2328671"/>
                  </a:lnTo>
                  <a:lnTo>
                    <a:pt x="396239" y="2325623"/>
                  </a:lnTo>
                  <a:lnTo>
                    <a:pt x="397763" y="2325623"/>
                  </a:lnTo>
                  <a:lnTo>
                    <a:pt x="391667" y="2319527"/>
                  </a:lnTo>
                  <a:lnTo>
                    <a:pt x="387095" y="2311907"/>
                  </a:lnTo>
                  <a:lnTo>
                    <a:pt x="380999" y="2301239"/>
                  </a:lnTo>
                  <a:lnTo>
                    <a:pt x="382523" y="2301239"/>
                  </a:lnTo>
                  <a:lnTo>
                    <a:pt x="376427" y="2289047"/>
                  </a:lnTo>
                  <a:lnTo>
                    <a:pt x="373684" y="2275331"/>
                  </a:lnTo>
                  <a:lnTo>
                    <a:pt x="373379" y="2275331"/>
                  </a:lnTo>
                  <a:lnTo>
                    <a:pt x="368807" y="2258567"/>
                  </a:lnTo>
                  <a:lnTo>
                    <a:pt x="364235" y="2240279"/>
                  </a:lnTo>
                  <a:lnTo>
                    <a:pt x="358139" y="2197607"/>
                  </a:lnTo>
                  <a:lnTo>
                    <a:pt x="355091" y="2173223"/>
                  </a:lnTo>
                  <a:lnTo>
                    <a:pt x="353567" y="2147315"/>
                  </a:lnTo>
                  <a:lnTo>
                    <a:pt x="350689" y="2121407"/>
                  </a:lnTo>
                  <a:lnTo>
                    <a:pt x="350519" y="2121407"/>
                  </a:lnTo>
                  <a:lnTo>
                    <a:pt x="348995" y="2092451"/>
                  </a:lnTo>
                  <a:lnTo>
                    <a:pt x="347471" y="2061971"/>
                  </a:lnTo>
                  <a:lnTo>
                    <a:pt x="345947" y="2029967"/>
                  </a:lnTo>
                  <a:lnTo>
                    <a:pt x="345947" y="1851659"/>
                  </a:lnTo>
                  <a:lnTo>
                    <a:pt x="347471" y="1813559"/>
                  </a:lnTo>
                  <a:lnTo>
                    <a:pt x="350519" y="1731263"/>
                  </a:lnTo>
                  <a:lnTo>
                    <a:pt x="353567" y="1690115"/>
                  </a:lnTo>
                  <a:lnTo>
                    <a:pt x="355091" y="1647443"/>
                  </a:lnTo>
                  <a:lnTo>
                    <a:pt x="358139" y="1603247"/>
                  </a:lnTo>
                  <a:lnTo>
                    <a:pt x="362711" y="1559051"/>
                  </a:lnTo>
                  <a:lnTo>
                    <a:pt x="365759" y="1513331"/>
                  </a:lnTo>
                  <a:lnTo>
                    <a:pt x="374903" y="1421891"/>
                  </a:lnTo>
                  <a:lnTo>
                    <a:pt x="415685" y="1017093"/>
                  </a:lnTo>
                  <a:lnTo>
                    <a:pt x="409955" y="1016507"/>
                  </a:lnTo>
                  <a:lnTo>
                    <a:pt x="416051" y="1013459"/>
                  </a:lnTo>
                  <a:lnTo>
                    <a:pt x="465158" y="1013459"/>
                  </a:lnTo>
                  <a:lnTo>
                    <a:pt x="406907" y="1007363"/>
                  </a:lnTo>
                  <a:close/>
                </a:path>
                <a:path w="824864" h="3362325">
                  <a:moveTo>
                    <a:pt x="373379" y="2273807"/>
                  </a:moveTo>
                  <a:lnTo>
                    <a:pt x="373379" y="2275331"/>
                  </a:lnTo>
                  <a:lnTo>
                    <a:pt x="373684" y="2275331"/>
                  </a:lnTo>
                  <a:lnTo>
                    <a:pt x="373379" y="2273807"/>
                  </a:lnTo>
                  <a:close/>
                </a:path>
                <a:path w="824864" h="3362325">
                  <a:moveTo>
                    <a:pt x="350519" y="2119883"/>
                  </a:moveTo>
                  <a:lnTo>
                    <a:pt x="350519" y="2121407"/>
                  </a:lnTo>
                  <a:lnTo>
                    <a:pt x="350689" y="2121407"/>
                  </a:lnTo>
                  <a:lnTo>
                    <a:pt x="350519" y="2119883"/>
                  </a:lnTo>
                  <a:close/>
                </a:path>
                <a:path w="824864" h="3362325">
                  <a:moveTo>
                    <a:pt x="59513" y="1953767"/>
                  </a:moveTo>
                  <a:lnTo>
                    <a:pt x="59435" y="1955291"/>
                  </a:lnTo>
                  <a:lnTo>
                    <a:pt x="59513" y="1953767"/>
                  </a:lnTo>
                  <a:close/>
                </a:path>
                <a:path w="824864" h="3362325">
                  <a:moveTo>
                    <a:pt x="465158" y="1013459"/>
                  </a:moveTo>
                  <a:lnTo>
                    <a:pt x="416051" y="1013459"/>
                  </a:lnTo>
                  <a:lnTo>
                    <a:pt x="415685" y="1017093"/>
                  </a:lnTo>
                  <a:lnTo>
                    <a:pt x="544067" y="1030223"/>
                  </a:lnTo>
                  <a:lnTo>
                    <a:pt x="543310" y="1025651"/>
                  </a:lnTo>
                  <a:lnTo>
                    <a:pt x="533399" y="1025651"/>
                  </a:lnTo>
                  <a:lnTo>
                    <a:pt x="532551" y="1020512"/>
                  </a:lnTo>
                  <a:lnTo>
                    <a:pt x="465158" y="1013459"/>
                  </a:lnTo>
                  <a:close/>
                </a:path>
                <a:path w="824864" h="3362325">
                  <a:moveTo>
                    <a:pt x="532551" y="1020512"/>
                  </a:moveTo>
                  <a:lnTo>
                    <a:pt x="533399" y="1025651"/>
                  </a:lnTo>
                  <a:lnTo>
                    <a:pt x="537971" y="1021079"/>
                  </a:lnTo>
                  <a:lnTo>
                    <a:pt x="532551" y="1020512"/>
                  </a:lnTo>
                  <a:close/>
                </a:path>
                <a:path w="824864" h="3362325">
                  <a:moveTo>
                    <a:pt x="376662" y="19812"/>
                  </a:moveTo>
                  <a:lnTo>
                    <a:pt x="376427" y="19812"/>
                  </a:lnTo>
                  <a:lnTo>
                    <a:pt x="370045" y="36530"/>
                  </a:lnTo>
                  <a:lnTo>
                    <a:pt x="532551" y="1020512"/>
                  </a:lnTo>
                  <a:lnTo>
                    <a:pt x="537971" y="1021079"/>
                  </a:lnTo>
                  <a:lnTo>
                    <a:pt x="533399" y="1025651"/>
                  </a:lnTo>
                  <a:lnTo>
                    <a:pt x="543310" y="1025651"/>
                  </a:lnTo>
                  <a:lnTo>
                    <a:pt x="376662" y="19812"/>
                  </a:lnTo>
                  <a:close/>
                </a:path>
                <a:path w="824864" h="3362325">
                  <a:moveTo>
                    <a:pt x="416051" y="1013459"/>
                  </a:moveTo>
                  <a:lnTo>
                    <a:pt x="409955" y="1016507"/>
                  </a:lnTo>
                  <a:lnTo>
                    <a:pt x="415685" y="1017093"/>
                  </a:lnTo>
                  <a:lnTo>
                    <a:pt x="416051" y="1013459"/>
                  </a:lnTo>
                  <a:close/>
                </a:path>
                <a:path w="824864" h="3362325">
                  <a:moveTo>
                    <a:pt x="129539" y="984503"/>
                  </a:moveTo>
                  <a:lnTo>
                    <a:pt x="129130" y="988566"/>
                  </a:lnTo>
                  <a:lnTo>
                    <a:pt x="134111" y="989075"/>
                  </a:lnTo>
                  <a:lnTo>
                    <a:pt x="129539" y="984503"/>
                  </a:lnTo>
                  <a:close/>
                </a:path>
                <a:path w="824864" h="3362325">
                  <a:moveTo>
                    <a:pt x="373379" y="0"/>
                  </a:moveTo>
                  <a:lnTo>
                    <a:pt x="0" y="975359"/>
                  </a:lnTo>
                  <a:lnTo>
                    <a:pt x="129130" y="988566"/>
                  </a:lnTo>
                  <a:lnTo>
                    <a:pt x="129539" y="984503"/>
                  </a:lnTo>
                  <a:lnTo>
                    <a:pt x="139735" y="984503"/>
                  </a:lnTo>
                  <a:lnTo>
                    <a:pt x="140207" y="979931"/>
                  </a:lnTo>
                  <a:lnTo>
                    <a:pt x="73913" y="973835"/>
                  </a:lnTo>
                  <a:lnTo>
                    <a:pt x="12191" y="973835"/>
                  </a:lnTo>
                  <a:lnTo>
                    <a:pt x="7620" y="967739"/>
                  </a:lnTo>
                  <a:lnTo>
                    <a:pt x="14519" y="967739"/>
                  </a:lnTo>
                  <a:lnTo>
                    <a:pt x="370045" y="36530"/>
                  </a:lnTo>
                  <a:lnTo>
                    <a:pt x="367283" y="19812"/>
                  </a:lnTo>
                  <a:lnTo>
                    <a:pt x="376662" y="19812"/>
                  </a:lnTo>
                  <a:lnTo>
                    <a:pt x="373379" y="0"/>
                  </a:lnTo>
                  <a:close/>
                </a:path>
                <a:path w="824864" h="3362325">
                  <a:moveTo>
                    <a:pt x="7620" y="967739"/>
                  </a:moveTo>
                  <a:lnTo>
                    <a:pt x="12191" y="973835"/>
                  </a:lnTo>
                  <a:lnTo>
                    <a:pt x="14285" y="968352"/>
                  </a:lnTo>
                  <a:lnTo>
                    <a:pt x="7620" y="967739"/>
                  </a:lnTo>
                  <a:close/>
                </a:path>
                <a:path w="824864" h="3362325">
                  <a:moveTo>
                    <a:pt x="14285" y="968352"/>
                  </a:moveTo>
                  <a:lnTo>
                    <a:pt x="12191" y="973835"/>
                  </a:lnTo>
                  <a:lnTo>
                    <a:pt x="73913" y="973835"/>
                  </a:lnTo>
                  <a:lnTo>
                    <a:pt x="14285" y="968352"/>
                  </a:lnTo>
                  <a:close/>
                </a:path>
                <a:path w="824864" h="3362325">
                  <a:moveTo>
                    <a:pt x="14519" y="967739"/>
                  </a:moveTo>
                  <a:lnTo>
                    <a:pt x="7620" y="967739"/>
                  </a:lnTo>
                  <a:lnTo>
                    <a:pt x="14285" y="968352"/>
                  </a:lnTo>
                  <a:lnTo>
                    <a:pt x="14519" y="967739"/>
                  </a:lnTo>
                  <a:close/>
                </a:path>
                <a:path w="824864" h="3362325">
                  <a:moveTo>
                    <a:pt x="376427" y="19812"/>
                  </a:moveTo>
                  <a:lnTo>
                    <a:pt x="367283" y="19812"/>
                  </a:lnTo>
                  <a:lnTo>
                    <a:pt x="370045" y="36530"/>
                  </a:lnTo>
                  <a:lnTo>
                    <a:pt x="376427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29711" y="4101083"/>
              <a:ext cx="1906905" cy="791210"/>
            </a:xfrm>
            <a:custGeom>
              <a:avLst/>
              <a:gdLst/>
              <a:ahLst/>
              <a:cxnLst/>
              <a:rect l="l" t="t" r="r" b="b"/>
              <a:pathLst>
                <a:path w="1906904" h="791210">
                  <a:moveTo>
                    <a:pt x="1906523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1906523" y="790955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25139" y="4096511"/>
              <a:ext cx="1917700" cy="802005"/>
            </a:xfrm>
            <a:custGeom>
              <a:avLst/>
              <a:gdLst/>
              <a:ahLst/>
              <a:cxnLst/>
              <a:rect l="l" t="t" r="r" b="b"/>
              <a:pathLst>
                <a:path w="1917700" h="802004">
                  <a:moveTo>
                    <a:pt x="1917191" y="0"/>
                  </a:moveTo>
                  <a:lnTo>
                    <a:pt x="0" y="0"/>
                  </a:lnTo>
                  <a:lnTo>
                    <a:pt x="0" y="801623"/>
                  </a:lnTo>
                  <a:lnTo>
                    <a:pt x="1917191" y="801623"/>
                  </a:lnTo>
                  <a:lnTo>
                    <a:pt x="1917191" y="797051"/>
                  </a:lnTo>
                  <a:lnTo>
                    <a:pt x="9143" y="797051"/>
                  </a:lnTo>
                  <a:lnTo>
                    <a:pt x="4571" y="792479"/>
                  </a:lnTo>
                  <a:lnTo>
                    <a:pt x="9143" y="792479"/>
                  </a:lnTo>
                  <a:lnTo>
                    <a:pt x="9143" y="9143"/>
                  </a:lnTo>
                  <a:lnTo>
                    <a:pt x="4571" y="9143"/>
                  </a:lnTo>
                  <a:lnTo>
                    <a:pt x="9143" y="4571"/>
                  </a:lnTo>
                  <a:lnTo>
                    <a:pt x="1917191" y="4571"/>
                  </a:lnTo>
                  <a:lnTo>
                    <a:pt x="1917191" y="0"/>
                  </a:lnTo>
                  <a:close/>
                </a:path>
                <a:path w="1917700" h="802004">
                  <a:moveTo>
                    <a:pt x="9143" y="792479"/>
                  </a:moveTo>
                  <a:lnTo>
                    <a:pt x="4571" y="792479"/>
                  </a:lnTo>
                  <a:lnTo>
                    <a:pt x="9143" y="797051"/>
                  </a:lnTo>
                  <a:lnTo>
                    <a:pt x="9143" y="792479"/>
                  </a:lnTo>
                  <a:close/>
                </a:path>
                <a:path w="1917700" h="802004">
                  <a:moveTo>
                    <a:pt x="1908047" y="792479"/>
                  </a:moveTo>
                  <a:lnTo>
                    <a:pt x="9143" y="792479"/>
                  </a:lnTo>
                  <a:lnTo>
                    <a:pt x="9143" y="797051"/>
                  </a:lnTo>
                  <a:lnTo>
                    <a:pt x="1908047" y="797051"/>
                  </a:lnTo>
                  <a:lnTo>
                    <a:pt x="1908047" y="792479"/>
                  </a:lnTo>
                  <a:close/>
                </a:path>
                <a:path w="1917700" h="802004">
                  <a:moveTo>
                    <a:pt x="1908047" y="4571"/>
                  </a:moveTo>
                  <a:lnTo>
                    <a:pt x="1908047" y="797051"/>
                  </a:lnTo>
                  <a:lnTo>
                    <a:pt x="1912619" y="792479"/>
                  </a:lnTo>
                  <a:lnTo>
                    <a:pt x="1917191" y="792479"/>
                  </a:lnTo>
                  <a:lnTo>
                    <a:pt x="1917191" y="9143"/>
                  </a:lnTo>
                  <a:lnTo>
                    <a:pt x="1912619" y="9143"/>
                  </a:lnTo>
                  <a:lnTo>
                    <a:pt x="1908047" y="4571"/>
                  </a:lnTo>
                  <a:close/>
                </a:path>
                <a:path w="1917700" h="802004">
                  <a:moveTo>
                    <a:pt x="1917191" y="792479"/>
                  </a:moveTo>
                  <a:lnTo>
                    <a:pt x="1912619" y="792479"/>
                  </a:lnTo>
                  <a:lnTo>
                    <a:pt x="1908047" y="797051"/>
                  </a:lnTo>
                  <a:lnTo>
                    <a:pt x="1917191" y="797051"/>
                  </a:lnTo>
                  <a:lnTo>
                    <a:pt x="1917191" y="792479"/>
                  </a:lnTo>
                  <a:close/>
                </a:path>
                <a:path w="1917700" h="802004">
                  <a:moveTo>
                    <a:pt x="9143" y="4571"/>
                  </a:moveTo>
                  <a:lnTo>
                    <a:pt x="4571" y="9143"/>
                  </a:lnTo>
                  <a:lnTo>
                    <a:pt x="9143" y="9143"/>
                  </a:lnTo>
                  <a:lnTo>
                    <a:pt x="9143" y="4571"/>
                  </a:lnTo>
                  <a:close/>
                </a:path>
                <a:path w="1917700" h="802004">
                  <a:moveTo>
                    <a:pt x="1908047" y="4571"/>
                  </a:moveTo>
                  <a:lnTo>
                    <a:pt x="9143" y="4571"/>
                  </a:lnTo>
                  <a:lnTo>
                    <a:pt x="9143" y="9143"/>
                  </a:lnTo>
                  <a:lnTo>
                    <a:pt x="1908047" y="9143"/>
                  </a:lnTo>
                  <a:lnTo>
                    <a:pt x="1908047" y="4571"/>
                  </a:lnTo>
                  <a:close/>
                </a:path>
                <a:path w="1917700" h="802004">
                  <a:moveTo>
                    <a:pt x="1917191" y="4571"/>
                  </a:moveTo>
                  <a:lnTo>
                    <a:pt x="1908047" y="4571"/>
                  </a:lnTo>
                  <a:lnTo>
                    <a:pt x="1912619" y="9143"/>
                  </a:lnTo>
                  <a:lnTo>
                    <a:pt x="1917191" y="9143"/>
                  </a:lnTo>
                  <a:lnTo>
                    <a:pt x="1917191" y="45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5167883" y="4381500"/>
            <a:ext cx="1917700" cy="803275"/>
            <a:chOff x="5167883" y="4381500"/>
            <a:chExt cx="1917700" cy="803275"/>
          </a:xfrm>
        </p:grpSpPr>
        <p:sp>
          <p:nvSpPr>
            <p:cNvPr id="63" name="object 63"/>
            <p:cNvSpPr/>
            <p:nvPr/>
          </p:nvSpPr>
          <p:spPr>
            <a:xfrm>
              <a:off x="5172455" y="4387595"/>
              <a:ext cx="1906905" cy="789940"/>
            </a:xfrm>
            <a:custGeom>
              <a:avLst/>
              <a:gdLst/>
              <a:ahLst/>
              <a:cxnLst/>
              <a:rect l="l" t="t" r="r" b="b"/>
              <a:pathLst>
                <a:path w="1906904" h="789939">
                  <a:moveTo>
                    <a:pt x="1906523" y="0"/>
                  </a:moveTo>
                  <a:lnTo>
                    <a:pt x="0" y="0"/>
                  </a:lnTo>
                  <a:lnTo>
                    <a:pt x="0" y="789431"/>
                  </a:lnTo>
                  <a:lnTo>
                    <a:pt x="1906523" y="789431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167883" y="4381500"/>
              <a:ext cx="1917700" cy="803275"/>
            </a:xfrm>
            <a:custGeom>
              <a:avLst/>
              <a:gdLst/>
              <a:ahLst/>
              <a:cxnLst/>
              <a:rect l="l" t="t" r="r" b="b"/>
              <a:pathLst>
                <a:path w="1917700" h="803275">
                  <a:moveTo>
                    <a:pt x="1917191" y="0"/>
                  </a:moveTo>
                  <a:lnTo>
                    <a:pt x="0" y="0"/>
                  </a:lnTo>
                  <a:lnTo>
                    <a:pt x="0" y="803147"/>
                  </a:lnTo>
                  <a:lnTo>
                    <a:pt x="1917191" y="803147"/>
                  </a:lnTo>
                  <a:lnTo>
                    <a:pt x="1917191" y="797051"/>
                  </a:lnTo>
                  <a:lnTo>
                    <a:pt x="9144" y="797051"/>
                  </a:lnTo>
                  <a:lnTo>
                    <a:pt x="4572" y="792479"/>
                  </a:lnTo>
                  <a:lnTo>
                    <a:pt x="9144" y="792479"/>
                  </a:lnTo>
                  <a:lnTo>
                    <a:pt x="9144" y="10667"/>
                  </a:lnTo>
                  <a:lnTo>
                    <a:pt x="4572" y="10667"/>
                  </a:lnTo>
                  <a:lnTo>
                    <a:pt x="9144" y="6095"/>
                  </a:lnTo>
                  <a:lnTo>
                    <a:pt x="1917191" y="6095"/>
                  </a:lnTo>
                  <a:lnTo>
                    <a:pt x="1917191" y="0"/>
                  </a:lnTo>
                  <a:close/>
                </a:path>
                <a:path w="1917700" h="803275">
                  <a:moveTo>
                    <a:pt x="9144" y="792479"/>
                  </a:moveTo>
                  <a:lnTo>
                    <a:pt x="4572" y="792479"/>
                  </a:lnTo>
                  <a:lnTo>
                    <a:pt x="9144" y="797051"/>
                  </a:lnTo>
                  <a:lnTo>
                    <a:pt x="9144" y="792479"/>
                  </a:lnTo>
                  <a:close/>
                </a:path>
                <a:path w="1917700" h="803275">
                  <a:moveTo>
                    <a:pt x="1908047" y="792479"/>
                  </a:moveTo>
                  <a:lnTo>
                    <a:pt x="9144" y="792479"/>
                  </a:lnTo>
                  <a:lnTo>
                    <a:pt x="9144" y="797051"/>
                  </a:lnTo>
                  <a:lnTo>
                    <a:pt x="1908047" y="797051"/>
                  </a:lnTo>
                  <a:lnTo>
                    <a:pt x="1908047" y="792479"/>
                  </a:lnTo>
                  <a:close/>
                </a:path>
                <a:path w="1917700" h="803275">
                  <a:moveTo>
                    <a:pt x="1908047" y="6095"/>
                  </a:moveTo>
                  <a:lnTo>
                    <a:pt x="1908047" y="797051"/>
                  </a:lnTo>
                  <a:lnTo>
                    <a:pt x="1912619" y="792479"/>
                  </a:lnTo>
                  <a:lnTo>
                    <a:pt x="1917191" y="792479"/>
                  </a:lnTo>
                  <a:lnTo>
                    <a:pt x="1917191" y="10667"/>
                  </a:lnTo>
                  <a:lnTo>
                    <a:pt x="1912619" y="10667"/>
                  </a:lnTo>
                  <a:lnTo>
                    <a:pt x="1908047" y="6095"/>
                  </a:lnTo>
                  <a:close/>
                </a:path>
                <a:path w="1917700" h="803275">
                  <a:moveTo>
                    <a:pt x="1917191" y="792479"/>
                  </a:moveTo>
                  <a:lnTo>
                    <a:pt x="1912619" y="792479"/>
                  </a:lnTo>
                  <a:lnTo>
                    <a:pt x="1908047" y="797051"/>
                  </a:lnTo>
                  <a:lnTo>
                    <a:pt x="1917191" y="797051"/>
                  </a:lnTo>
                  <a:lnTo>
                    <a:pt x="1917191" y="792479"/>
                  </a:lnTo>
                  <a:close/>
                </a:path>
                <a:path w="1917700" h="803275">
                  <a:moveTo>
                    <a:pt x="9144" y="6095"/>
                  </a:moveTo>
                  <a:lnTo>
                    <a:pt x="4572" y="10667"/>
                  </a:lnTo>
                  <a:lnTo>
                    <a:pt x="9144" y="10667"/>
                  </a:lnTo>
                  <a:lnTo>
                    <a:pt x="9144" y="6095"/>
                  </a:lnTo>
                  <a:close/>
                </a:path>
                <a:path w="1917700" h="803275">
                  <a:moveTo>
                    <a:pt x="1908047" y="6095"/>
                  </a:moveTo>
                  <a:lnTo>
                    <a:pt x="9144" y="6095"/>
                  </a:lnTo>
                  <a:lnTo>
                    <a:pt x="9144" y="10667"/>
                  </a:lnTo>
                  <a:lnTo>
                    <a:pt x="1908047" y="10667"/>
                  </a:lnTo>
                  <a:lnTo>
                    <a:pt x="1908047" y="6095"/>
                  </a:lnTo>
                  <a:close/>
                </a:path>
                <a:path w="1917700" h="803275">
                  <a:moveTo>
                    <a:pt x="1917191" y="6095"/>
                  </a:moveTo>
                  <a:lnTo>
                    <a:pt x="1908047" y="6095"/>
                  </a:lnTo>
                  <a:lnTo>
                    <a:pt x="1912619" y="10667"/>
                  </a:lnTo>
                  <a:lnTo>
                    <a:pt x="1917191" y="10667"/>
                  </a:lnTo>
                  <a:lnTo>
                    <a:pt x="1917191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172455" y="4387595"/>
            <a:ext cx="1906905" cy="78994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5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NERACA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LAJUR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800" i="1" spc="-5" dirty="0">
                <a:solidFill>
                  <a:srgbClr val="FFFFFF"/>
                </a:solidFill>
                <a:latin typeface="Tahoma"/>
                <a:cs typeface="Tahoma"/>
              </a:rPr>
              <a:t>(OPTIONAL)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029711" y="4101083"/>
            <a:ext cx="1906905" cy="7912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98780" marR="394335" indent="635" algn="ctr">
              <a:lnSpc>
                <a:spcPct val="100000"/>
              </a:lnSpc>
              <a:spcBef>
                <a:spcPts val="229"/>
              </a:spcBef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JURNAL 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PEMBALIK 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(O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TIONA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808476" y="4953000"/>
            <a:ext cx="520065" cy="993775"/>
            <a:chOff x="3808476" y="4953000"/>
            <a:chExt cx="520065" cy="993775"/>
          </a:xfrm>
        </p:grpSpPr>
        <p:sp>
          <p:nvSpPr>
            <p:cNvPr id="68" name="object 68"/>
            <p:cNvSpPr/>
            <p:nvPr/>
          </p:nvSpPr>
          <p:spPr>
            <a:xfrm>
              <a:off x="3816096" y="4959095"/>
              <a:ext cx="504825" cy="975360"/>
            </a:xfrm>
            <a:custGeom>
              <a:avLst/>
              <a:gdLst/>
              <a:ahLst/>
              <a:cxnLst/>
              <a:rect l="l" t="t" r="r" b="b"/>
              <a:pathLst>
                <a:path w="504825" h="975360">
                  <a:moveTo>
                    <a:pt x="377952" y="0"/>
                  </a:moveTo>
                  <a:lnTo>
                    <a:pt x="124968" y="0"/>
                  </a:lnTo>
                  <a:lnTo>
                    <a:pt x="124968" y="399287"/>
                  </a:lnTo>
                  <a:lnTo>
                    <a:pt x="0" y="399287"/>
                  </a:lnTo>
                  <a:lnTo>
                    <a:pt x="251460" y="975359"/>
                  </a:lnTo>
                  <a:lnTo>
                    <a:pt x="504443" y="399287"/>
                  </a:lnTo>
                  <a:lnTo>
                    <a:pt x="377952" y="399287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08476" y="4953000"/>
              <a:ext cx="520065" cy="993775"/>
            </a:xfrm>
            <a:custGeom>
              <a:avLst/>
              <a:gdLst/>
              <a:ahLst/>
              <a:cxnLst/>
              <a:rect l="l" t="t" r="r" b="b"/>
              <a:pathLst>
                <a:path w="520064" h="993775">
                  <a:moveTo>
                    <a:pt x="128015" y="400811"/>
                  </a:moveTo>
                  <a:lnTo>
                    <a:pt x="0" y="400811"/>
                  </a:lnTo>
                  <a:lnTo>
                    <a:pt x="259079" y="993647"/>
                  </a:lnTo>
                  <a:lnTo>
                    <a:pt x="265109" y="979931"/>
                  </a:lnTo>
                  <a:lnTo>
                    <a:pt x="254507" y="979931"/>
                  </a:lnTo>
                  <a:lnTo>
                    <a:pt x="259079" y="969521"/>
                  </a:lnTo>
                  <a:lnTo>
                    <a:pt x="13345" y="409955"/>
                  </a:lnTo>
                  <a:lnTo>
                    <a:pt x="7619" y="409955"/>
                  </a:lnTo>
                  <a:lnTo>
                    <a:pt x="10667" y="403859"/>
                  </a:lnTo>
                  <a:lnTo>
                    <a:pt x="128015" y="403859"/>
                  </a:lnTo>
                  <a:lnTo>
                    <a:pt x="128015" y="400811"/>
                  </a:lnTo>
                  <a:close/>
                </a:path>
                <a:path w="520064" h="993775">
                  <a:moveTo>
                    <a:pt x="259079" y="969521"/>
                  </a:moveTo>
                  <a:lnTo>
                    <a:pt x="254507" y="979931"/>
                  </a:lnTo>
                  <a:lnTo>
                    <a:pt x="263651" y="979931"/>
                  </a:lnTo>
                  <a:lnTo>
                    <a:pt x="259079" y="969521"/>
                  </a:lnTo>
                  <a:close/>
                </a:path>
                <a:path w="520064" h="993775">
                  <a:moveTo>
                    <a:pt x="507491" y="403859"/>
                  </a:moveTo>
                  <a:lnTo>
                    <a:pt x="259079" y="969521"/>
                  </a:lnTo>
                  <a:lnTo>
                    <a:pt x="263651" y="979931"/>
                  </a:lnTo>
                  <a:lnTo>
                    <a:pt x="265109" y="979931"/>
                  </a:lnTo>
                  <a:lnTo>
                    <a:pt x="515664" y="409955"/>
                  </a:lnTo>
                  <a:lnTo>
                    <a:pt x="512063" y="409955"/>
                  </a:lnTo>
                  <a:lnTo>
                    <a:pt x="507491" y="403859"/>
                  </a:lnTo>
                  <a:close/>
                </a:path>
                <a:path w="520064" h="993775">
                  <a:moveTo>
                    <a:pt x="10667" y="403859"/>
                  </a:moveTo>
                  <a:lnTo>
                    <a:pt x="7619" y="409955"/>
                  </a:lnTo>
                  <a:lnTo>
                    <a:pt x="13345" y="409955"/>
                  </a:lnTo>
                  <a:lnTo>
                    <a:pt x="10667" y="403859"/>
                  </a:lnTo>
                  <a:close/>
                </a:path>
                <a:path w="520064" h="993775">
                  <a:moveTo>
                    <a:pt x="128015" y="403859"/>
                  </a:moveTo>
                  <a:lnTo>
                    <a:pt x="10667" y="403859"/>
                  </a:lnTo>
                  <a:lnTo>
                    <a:pt x="13345" y="409955"/>
                  </a:lnTo>
                  <a:lnTo>
                    <a:pt x="138683" y="409955"/>
                  </a:lnTo>
                  <a:lnTo>
                    <a:pt x="138683" y="405383"/>
                  </a:lnTo>
                  <a:lnTo>
                    <a:pt x="128015" y="405383"/>
                  </a:lnTo>
                  <a:lnTo>
                    <a:pt x="128015" y="403859"/>
                  </a:lnTo>
                  <a:close/>
                </a:path>
                <a:path w="520064" h="993775">
                  <a:moveTo>
                    <a:pt x="381000" y="6095"/>
                  </a:moveTo>
                  <a:lnTo>
                    <a:pt x="381000" y="409955"/>
                  </a:lnTo>
                  <a:lnTo>
                    <a:pt x="504814" y="409955"/>
                  </a:lnTo>
                  <a:lnTo>
                    <a:pt x="506822" y="405383"/>
                  </a:lnTo>
                  <a:lnTo>
                    <a:pt x="390143" y="405383"/>
                  </a:lnTo>
                  <a:lnTo>
                    <a:pt x="385572" y="400811"/>
                  </a:lnTo>
                  <a:lnTo>
                    <a:pt x="390143" y="400811"/>
                  </a:lnTo>
                  <a:lnTo>
                    <a:pt x="390143" y="10667"/>
                  </a:lnTo>
                  <a:lnTo>
                    <a:pt x="385572" y="10667"/>
                  </a:lnTo>
                  <a:lnTo>
                    <a:pt x="381000" y="6095"/>
                  </a:lnTo>
                  <a:close/>
                </a:path>
                <a:path w="520064" h="993775">
                  <a:moveTo>
                    <a:pt x="518344" y="403859"/>
                  </a:moveTo>
                  <a:lnTo>
                    <a:pt x="507491" y="403859"/>
                  </a:lnTo>
                  <a:lnTo>
                    <a:pt x="512063" y="409955"/>
                  </a:lnTo>
                  <a:lnTo>
                    <a:pt x="515664" y="409955"/>
                  </a:lnTo>
                  <a:lnTo>
                    <a:pt x="518344" y="403859"/>
                  </a:lnTo>
                  <a:close/>
                </a:path>
                <a:path w="520064" h="993775">
                  <a:moveTo>
                    <a:pt x="390143" y="0"/>
                  </a:moveTo>
                  <a:lnTo>
                    <a:pt x="128015" y="0"/>
                  </a:lnTo>
                  <a:lnTo>
                    <a:pt x="128015" y="405383"/>
                  </a:lnTo>
                  <a:lnTo>
                    <a:pt x="132587" y="400811"/>
                  </a:lnTo>
                  <a:lnTo>
                    <a:pt x="138683" y="400811"/>
                  </a:lnTo>
                  <a:lnTo>
                    <a:pt x="138683" y="10667"/>
                  </a:lnTo>
                  <a:lnTo>
                    <a:pt x="132587" y="10667"/>
                  </a:lnTo>
                  <a:lnTo>
                    <a:pt x="138683" y="6095"/>
                  </a:lnTo>
                  <a:lnTo>
                    <a:pt x="390143" y="6095"/>
                  </a:lnTo>
                  <a:lnTo>
                    <a:pt x="390143" y="0"/>
                  </a:lnTo>
                  <a:close/>
                </a:path>
                <a:path w="520064" h="993775">
                  <a:moveTo>
                    <a:pt x="138683" y="400811"/>
                  </a:moveTo>
                  <a:lnTo>
                    <a:pt x="132587" y="400811"/>
                  </a:lnTo>
                  <a:lnTo>
                    <a:pt x="128015" y="405383"/>
                  </a:lnTo>
                  <a:lnTo>
                    <a:pt x="138683" y="405383"/>
                  </a:lnTo>
                  <a:lnTo>
                    <a:pt x="138683" y="400811"/>
                  </a:lnTo>
                  <a:close/>
                </a:path>
                <a:path w="520064" h="993775">
                  <a:moveTo>
                    <a:pt x="390143" y="400811"/>
                  </a:moveTo>
                  <a:lnTo>
                    <a:pt x="385572" y="400811"/>
                  </a:lnTo>
                  <a:lnTo>
                    <a:pt x="390143" y="405383"/>
                  </a:lnTo>
                  <a:lnTo>
                    <a:pt x="390143" y="400811"/>
                  </a:lnTo>
                  <a:close/>
                </a:path>
                <a:path w="520064" h="993775">
                  <a:moveTo>
                    <a:pt x="519683" y="400811"/>
                  </a:moveTo>
                  <a:lnTo>
                    <a:pt x="390143" y="400811"/>
                  </a:lnTo>
                  <a:lnTo>
                    <a:pt x="390143" y="405383"/>
                  </a:lnTo>
                  <a:lnTo>
                    <a:pt x="506822" y="405383"/>
                  </a:lnTo>
                  <a:lnTo>
                    <a:pt x="507491" y="403859"/>
                  </a:lnTo>
                  <a:lnTo>
                    <a:pt x="518344" y="403859"/>
                  </a:lnTo>
                  <a:lnTo>
                    <a:pt x="519683" y="400811"/>
                  </a:lnTo>
                  <a:close/>
                </a:path>
                <a:path w="520064" h="993775">
                  <a:moveTo>
                    <a:pt x="138683" y="6095"/>
                  </a:moveTo>
                  <a:lnTo>
                    <a:pt x="132587" y="10667"/>
                  </a:lnTo>
                  <a:lnTo>
                    <a:pt x="138683" y="10667"/>
                  </a:lnTo>
                  <a:lnTo>
                    <a:pt x="138683" y="6095"/>
                  </a:lnTo>
                  <a:close/>
                </a:path>
                <a:path w="520064" h="993775">
                  <a:moveTo>
                    <a:pt x="381000" y="6095"/>
                  </a:moveTo>
                  <a:lnTo>
                    <a:pt x="138683" y="6095"/>
                  </a:lnTo>
                  <a:lnTo>
                    <a:pt x="138683" y="10667"/>
                  </a:lnTo>
                  <a:lnTo>
                    <a:pt x="381000" y="10667"/>
                  </a:lnTo>
                  <a:lnTo>
                    <a:pt x="381000" y="6095"/>
                  </a:lnTo>
                  <a:close/>
                </a:path>
                <a:path w="520064" h="993775">
                  <a:moveTo>
                    <a:pt x="390143" y="6095"/>
                  </a:moveTo>
                  <a:lnTo>
                    <a:pt x="381000" y="6095"/>
                  </a:lnTo>
                  <a:lnTo>
                    <a:pt x="385572" y="10667"/>
                  </a:lnTo>
                  <a:lnTo>
                    <a:pt x="390143" y="10667"/>
                  </a:lnTo>
                  <a:lnTo>
                    <a:pt x="390143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307714" y="1614234"/>
            <a:ext cx="155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Jurnal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Umum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307714" y="1888554"/>
            <a:ext cx="163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Jurnal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Khusus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468303" y="1757109"/>
            <a:ext cx="2551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Buku besar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Pembantu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7546847" y="5018532"/>
            <a:ext cx="1917700" cy="802005"/>
            <a:chOff x="7546847" y="5018532"/>
            <a:chExt cx="1917700" cy="802005"/>
          </a:xfrm>
        </p:grpSpPr>
        <p:sp>
          <p:nvSpPr>
            <p:cNvPr id="74" name="object 74"/>
            <p:cNvSpPr/>
            <p:nvPr/>
          </p:nvSpPr>
          <p:spPr>
            <a:xfrm>
              <a:off x="7551419" y="5023104"/>
              <a:ext cx="1906905" cy="791210"/>
            </a:xfrm>
            <a:custGeom>
              <a:avLst/>
              <a:gdLst/>
              <a:ahLst/>
              <a:cxnLst/>
              <a:rect l="l" t="t" r="r" b="b"/>
              <a:pathLst>
                <a:path w="1906904" h="791210">
                  <a:moveTo>
                    <a:pt x="1906523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1906523" y="790955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546847" y="5018532"/>
              <a:ext cx="1917700" cy="802005"/>
            </a:xfrm>
            <a:custGeom>
              <a:avLst/>
              <a:gdLst/>
              <a:ahLst/>
              <a:cxnLst/>
              <a:rect l="l" t="t" r="r" b="b"/>
              <a:pathLst>
                <a:path w="1917700" h="802004">
                  <a:moveTo>
                    <a:pt x="1917191" y="0"/>
                  </a:moveTo>
                  <a:lnTo>
                    <a:pt x="0" y="0"/>
                  </a:lnTo>
                  <a:lnTo>
                    <a:pt x="0" y="801623"/>
                  </a:lnTo>
                  <a:lnTo>
                    <a:pt x="1917191" y="801623"/>
                  </a:lnTo>
                  <a:lnTo>
                    <a:pt x="1917191" y="797051"/>
                  </a:lnTo>
                  <a:lnTo>
                    <a:pt x="9143" y="797051"/>
                  </a:lnTo>
                  <a:lnTo>
                    <a:pt x="4572" y="792479"/>
                  </a:lnTo>
                  <a:lnTo>
                    <a:pt x="9143" y="792479"/>
                  </a:lnTo>
                  <a:lnTo>
                    <a:pt x="9143" y="9143"/>
                  </a:lnTo>
                  <a:lnTo>
                    <a:pt x="4572" y="9143"/>
                  </a:lnTo>
                  <a:lnTo>
                    <a:pt x="9143" y="4572"/>
                  </a:lnTo>
                  <a:lnTo>
                    <a:pt x="1917191" y="4572"/>
                  </a:lnTo>
                  <a:lnTo>
                    <a:pt x="1917191" y="0"/>
                  </a:lnTo>
                  <a:close/>
                </a:path>
                <a:path w="1917700" h="802004">
                  <a:moveTo>
                    <a:pt x="9143" y="792479"/>
                  </a:moveTo>
                  <a:lnTo>
                    <a:pt x="4572" y="792479"/>
                  </a:lnTo>
                  <a:lnTo>
                    <a:pt x="9143" y="797051"/>
                  </a:lnTo>
                  <a:lnTo>
                    <a:pt x="9143" y="792479"/>
                  </a:lnTo>
                  <a:close/>
                </a:path>
                <a:path w="1917700" h="802004">
                  <a:moveTo>
                    <a:pt x="1908047" y="792479"/>
                  </a:moveTo>
                  <a:lnTo>
                    <a:pt x="9143" y="792479"/>
                  </a:lnTo>
                  <a:lnTo>
                    <a:pt x="9143" y="797051"/>
                  </a:lnTo>
                  <a:lnTo>
                    <a:pt x="1908047" y="797051"/>
                  </a:lnTo>
                  <a:lnTo>
                    <a:pt x="1908047" y="792479"/>
                  </a:lnTo>
                  <a:close/>
                </a:path>
                <a:path w="1917700" h="802004">
                  <a:moveTo>
                    <a:pt x="1908047" y="4572"/>
                  </a:moveTo>
                  <a:lnTo>
                    <a:pt x="1908047" y="797051"/>
                  </a:lnTo>
                  <a:lnTo>
                    <a:pt x="1912619" y="792479"/>
                  </a:lnTo>
                  <a:lnTo>
                    <a:pt x="1917191" y="792479"/>
                  </a:lnTo>
                  <a:lnTo>
                    <a:pt x="1917191" y="9143"/>
                  </a:lnTo>
                  <a:lnTo>
                    <a:pt x="1912619" y="9143"/>
                  </a:lnTo>
                  <a:lnTo>
                    <a:pt x="1908047" y="4572"/>
                  </a:lnTo>
                  <a:close/>
                </a:path>
                <a:path w="1917700" h="802004">
                  <a:moveTo>
                    <a:pt x="1917191" y="792479"/>
                  </a:moveTo>
                  <a:lnTo>
                    <a:pt x="1912619" y="792479"/>
                  </a:lnTo>
                  <a:lnTo>
                    <a:pt x="1908047" y="797051"/>
                  </a:lnTo>
                  <a:lnTo>
                    <a:pt x="1917191" y="797051"/>
                  </a:lnTo>
                  <a:lnTo>
                    <a:pt x="1917191" y="792479"/>
                  </a:lnTo>
                  <a:close/>
                </a:path>
                <a:path w="1917700" h="802004">
                  <a:moveTo>
                    <a:pt x="9143" y="4572"/>
                  </a:moveTo>
                  <a:lnTo>
                    <a:pt x="4572" y="9143"/>
                  </a:lnTo>
                  <a:lnTo>
                    <a:pt x="9143" y="9143"/>
                  </a:lnTo>
                  <a:lnTo>
                    <a:pt x="9143" y="4572"/>
                  </a:lnTo>
                  <a:close/>
                </a:path>
                <a:path w="1917700" h="802004">
                  <a:moveTo>
                    <a:pt x="1908047" y="4572"/>
                  </a:moveTo>
                  <a:lnTo>
                    <a:pt x="9143" y="4572"/>
                  </a:lnTo>
                  <a:lnTo>
                    <a:pt x="9143" y="9143"/>
                  </a:lnTo>
                  <a:lnTo>
                    <a:pt x="1908047" y="9143"/>
                  </a:lnTo>
                  <a:lnTo>
                    <a:pt x="1908047" y="4572"/>
                  </a:lnTo>
                  <a:close/>
                </a:path>
                <a:path w="1917700" h="802004">
                  <a:moveTo>
                    <a:pt x="1917191" y="4572"/>
                  </a:moveTo>
                  <a:lnTo>
                    <a:pt x="1908047" y="4572"/>
                  </a:lnTo>
                  <a:lnTo>
                    <a:pt x="1912619" y="9143"/>
                  </a:lnTo>
                  <a:lnTo>
                    <a:pt x="1917191" y="9143"/>
                  </a:lnTo>
                  <a:lnTo>
                    <a:pt x="1917191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7551419" y="5023103"/>
            <a:ext cx="1906905" cy="79121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0005" marR="34925" indent="202565">
              <a:lnSpc>
                <a:spcPct val="100000"/>
              </a:lnSpc>
              <a:spcBef>
                <a:spcPts val="1190"/>
              </a:spcBef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NERACA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SALDO 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STLH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PENYESUAIAN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8269223" y="5882639"/>
            <a:ext cx="908685" cy="710565"/>
            <a:chOff x="8269223" y="5882639"/>
            <a:chExt cx="908685" cy="710565"/>
          </a:xfrm>
        </p:grpSpPr>
        <p:sp>
          <p:nvSpPr>
            <p:cNvPr id="78" name="object 78"/>
            <p:cNvSpPr/>
            <p:nvPr/>
          </p:nvSpPr>
          <p:spPr>
            <a:xfrm>
              <a:off x="8278367" y="5887211"/>
              <a:ext cx="894715" cy="696595"/>
            </a:xfrm>
            <a:custGeom>
              <a:avLst/>
              <a:gdLst/>
              <a:ahLst/>
              <a:cxnLst/>
              <a:rect l="l" t="t" r="r" b="b"/>
              <a:pathLst>
                <a:path w="894715" h="696595">
                  <a:moveTo>
                    <a:pt x="894587" y="0"/>
                  </a:moveTo>
                  <a:lnTo>
                    <a:pt x="626363" y="0"/>
                  </a:lnTo>
                  <a:lnTo>
                    <a:pt x="626363" y="304799"/>
                  </a:lnTo>
                  <a:lnTo>
                    <a:pt x="617600" y="329790"/>
                  </a:lnTo>
                  <a:lnTo>
                    <a:pt x="554354" y="371474"/>
                  </a:lnTo>
                  <a:lnTo>
                    <a:pt x="504443" y="386305"/>
                  </a:lnTo>
                  <a:lnTo>
                    <a:pt x="445388" y="395887"/>
                  </a:lnTo>
                  <a:lnTo>
                    <a:pt x="379475" y="399287"/>
                  </a:lnTo>
                  <a:lnTo>
                    <a:pt x="268224" y="399287"/>
                  </a:lnTo>
                  <a:lnTo>
                    <a:pt x="268224" y="304799"/>
                  </a:lnTo>
                  <a:lnTo>
                    <a:pt x="0" y="501395"/>
                  </a:lnTo>
                  <a:lnTo>
                    <a:pt x="268224" y="696467"/>
                  </a:lnTo>
                  <a:lnTo>
                    <a:pt x="268224" y="603503"/>
                  </a:lnTo>
                  <a:lnTo>
                    <a:pt x="379475" y="603503"/>
                  </a:lnTo>
                  <a:lnTo>
                    <a:pt x="439641" y="601489"/>
                  </a:lnTo>
                  <a:lnTo>
                    <a:pt x="497743" y="595595"/>
                  </a:lnTo>
                  <a:lnTo>
                    <a:pt x="553400" y="586049"/>
                  </a:lnTo>
                  <a:lnTo>
                    <a:pt x="606227" y="573077"/>
                  </a:lnTo>
                  <a:lnTo>
                    <a:pt x="655842" y="556906"/>
                  </a:lnTo>
                  <a:lnTo>
                    <a:pt x="701861" y="537763"/>
                  </a:lnTo>
                  <a:lnTo>
                    <a:pt x="743902" y="515873"/>
                  </a:lnTo>
                  <a:lnTo>
                    <a:pt x="781580" y="491465"/>
                  </a:lnTo>
                  <a:lnTo>
                    <a:pt x="814514" y="464764"/>
                  </a:lnTo>
                  <a:lnTo>
                    <a:pt x="842318" y="435997"/>
                  </a:lnTo>
                  <a:lnTo>
                    <a:pt x="881009" y="373171"/>
                  </a:lnTo>
                  <a:lnTo>
                    <a:pt x="894587" y="304799"/>
                  </a:lnTo>
                  <a:lnTo>
                    <a:pt x="894587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269223" y="5882639"/>
              <a:ext cx="908685" cy="710565"/>
            </a:xfrm>
            <a:custGeom>
              <a:avLst/>
              <a:gdLst/>
              <a:ahLst/>
              <a:cxnLst/>
              <a:rect l="l" t="t" r="r" b="b"/>
              <a:pathLst>
                <a:path w="908684" h="710565">
                  <a:moveTo>
                    <a:pt x="281939" y="300227"/>
                  </a:moveTo>
                  <a:lnTo>
                    <a:pt x="0" y="505967"/>
                  </a:lnTo>
                  <a:lnTo>
                    <a:pt x="281939" y="710183"/>
                  </a:lnTo>
                  <a:lnTo>
                    <a:pt x="281939" y="701039"/>
                  </a:lnTo>
                  <a:lnTo>
                    <a:pt x="272795" y="701039"/>
                  </a:lnTo>
                  <a:lnTo>
                    <a:pt x="272795" y="692406"/>
                  </a:lnTo>
                  <a:lnTo>
                    <a:pt x="22588" y="509015"/>
                  </a:lnTo>
                  <a:lnTo>
                    <a:pt x="12191" y="509015"/>
                  </a:lnTo>
                  <a:lnTo>
                    <a:pt x="12191" y="501395"/>
                  </a:lnTo>
                  <a:lnTo>
                    <a:pt x="22588" y="501395"/>
                  </a:lnTo>
                  <a:lnTo>
                    <a:pt x="272795" y="318005"/>
                  </a:lnTo>
                  <a:lnTo>
                    <a:pt x="272795" y="309371"/>
                  </a:lnTo>
                  <a:lnTo>
                    <a:pt x="281939" y="309371"/>
                  </a:lnTo>
                  <a:lnTo>
                    <a:pt x="281939" y="300227"/>
                  </a:lnTo>
                  <a:close/>
                </a:path>
                <a:path w="908684" h="710565">
                  <a:moveTo>
                    <a:pt x="272795" y="692406"/>
                  </a:moveTo>
                  <a:lnTo>
                    <a:pt x="272795" y="701039"/>
                  </a:lnTo>
                  <a:lnTo>
                    <a:pt x="280415" y="697991"/>
                  </a:lnTo>
                  <a:lnTo>
                    <a:pt x="272795" y="692406"/>
                  </a:lnTo>
                  <a:close/>
                </a:path>
                <a:path w="908684" h="710565">
                  <a:moveTo>
                    <a:pt x="868679" y="408431"/>
                  </a:moveTo>
                  <a:lnTo>
                    <a:pt x="859535" y="422147"/>
                  </a:lnTo>
                  <a:lnTo>
                    <a:pt x="848867" y="435863"/>
                  </a:lnTo>
                  <a:lnTo>
                    <a:pt x="850391" y="435863"/>
                  </a:lnTo>
                  <a:lnTo>
                    <a:pt x="798575" y="484631"/>
                  </a:lnTo>
                  <a:lnTo>
                    <a:pt x="751331" y="516635"/>
                  </a:lnTo>
                  <a:lnTo>
                    <a:pt x="714755" y="534923"/>
                  </a:lnTo>
                  <a:lnTo>
                    <a:pt x="675131" y="551687"/>
                  </a:lnTo>
                  <a:lnTo>
                    <a:pt x="632459" y="566927"/>
                  </a:lnTo>
                  <a:lnTo>
                    <a:pt x="565403" y="585215"/>
                  </a:lnTo>
                  <a:lnTo>
                    <a:pt x="516635" y="592835"/>
                  </a:lnTo>
                  <a:lnTo>
                    <a:pt x="492251" y="597407"/>
                  </a:lnTo>
                  <a:lnTo>
                    <a:pt x="466343" y="598931"/>
                  </a:lnTo>
                  <a:lnTo>
                    <a:pt x="441959" y="601979"/>
                  </a:lnTo>
                  <a:lnTo>
                    <a:pt x="416051" y="601979"/>
                  </a:lnTo>
                  <a:lnTo>
                    <a:pt x="388619" y="603503"/>
                  </a:lnTo>
                  <a:lnTo>
                    <a:pt x="272795" y="603503"/>
                  </a:lnTo>
                  <a:lnTo>
                    <a:pt x="272795" y="692406"/>
                  </a:lnTo>
                  <a:lnTo>
                    <a:pt x="280415" y="697991"/>
                  </a:lnTo>
                  <a:lnTo>
                    <a:pt x="272795" y="701039"/>
                  </a:lnTo>
                  <a:lnTo>
                    <a:pt x="281939" y="701039"/>
                  </a:lnTo>
                  <a:lnTo>
                    <a:pt x="281939" y="612647"/>
                  </a:lnTo>
                  <a:lnTo>
                    <a:pt x="277367" y="612647"/>
                  </a:lnTo>
                  <a:lnTo>
                    <a:pt x="281939" y="608075"/>
                  </a:lnTo>
                  <a:lnTo>
                    <a:pt x="480821" y="608075"/>
                  </a:lnTo>
                  <a:lnTo>
                    <a:pt x="518159" y="603503"/>
                  </a:lnTo>
                  <a:lnTo>
                    <a:pt x="566927" y="594359"/>
                  </a:lnTo>
                  <a:lnTo>
                    <a:pt x="614171" y="582167"/>
                  </a:lnTo>
                  <a:lnTo>
                    <a:pt x="658367" y="568451"/>
                  </a:lnTo>
                  <a:lnTo>
                    <a:pt x="678179" y="560831"/>
                  </a:lnTo>
                  <a:lnTo>
                    <a:pt x="699515" y="553211"/>
                  </a:lnTo>
                  <a:lnTo>
                    <a:pt x="737615" y="534923"/>
                  </a:lnTo>
                  <a:lnTo>
                    <a:pt x="789431" y="502919"/>
                  </a:lnTo>
                  <a:lnTo>
                    <a:pt x="845819" y="454151"/>
                  </a:lnTo>
                  <a:lnTo>
                    <a:pt x="879347" y="409955"/>
                  </a:lnTo>
                  <a:lnTo>
                    <a:pt x="868679" y="409955"/>
                  </a:lnTo>
                  <a:lnTo>
                    <a:pt x="868679" y="408431"/>
                  </a:lnTo>
                  <a:close/>
                </a:path>
                <a:path w="908684" h="710565">
                  <a:moveTo>
                    <a:pt x="281939" y="608075"/>
                  </a:moveTo>
                  <a:lnTo>
                    <a:pt x="277367" y="612647"/>
                  </a:lnTo>
                  <a:lnTo>
                    <a:pt x="281939" y="612647"/>
                  </a:lnTo>
                  <a:lnTo>
                    <a:pt x="281939" y="608075"/>
                  </a:lnTo>
                  <a:close/>
                </a:path>
                <a:path w="908684" h="710565">
                  <a:moveTo>
                    <a:pt x="480821" y="608075"/>
                  </a:moveTo>
                  <a:lnTo>
                    <a:pt x="281939" y="608075"/>
                  </a:lnTo>
                  <a:lnTo>
                    <a:pt x="281939" y="612647"/>
                  </a:lnTo>
                  <a:lnTo>
                    <a:pt x="416051" y="612647"/>
                  </a:lnTo>
                  <a:lnTo>
                    <a:pt x="467867" y="609599"/>
                  </a:lnTo>
                  <a:lnTo>
                    <a:pt x="480821" y="608075"/>
                  </a:lnTo>
                  <a:close/>
                </a:path>
                <a:path w="908684" h="710565">
                  <a:moveTo>
                    <a:pt x="12191" y="501395"/>
                  </a:moveTo>
                  <a:lnTo>
                    <a:pt x="12191" y="509015"/>
                  </a:lnTo>
                  <a:lnTo>
                    <a:pt x="17390" y="505205"/>
                  </a:lnTo>
                  <a:lnTo>
                    <a:pt x="12191" y="501395"/>
                  </a:lnTo>
                  <a:close/>
                </a:path>
                <a:path w="908684" h="710565">
                  <a:moveTo>
                    <a:pt x="17390" y="505205"/>
                  </a:moveTo>
                  <a:lnTo>
                    <a:pt x="12191" y="509015"/>
                  </a:lnTo>
                  <a:lnTo>
                    <a:pt x="22588" y="509015"/>
                  </a:lnTo>
                  <a:lnTo>
                    <a:pt x="17390" y="505205"/>
                  </a:lnTo>
                  <a:close/>
                </a:path>
                <a:path w="908684" h="710565">
                  <a:moveTo>
                    <a:pt x="22588" y="501395"/>
                  </a:moveTo>
                  <a:lnTo>
                    <a:pt x="12191" y="501395"/>
                  </a:lnTo>
                  <a:lnTo>
                    <a:pt x="17390" y="505205"/>
                  </a:lnTo>
                  <a:lnTo>
                    <a:pt x="22588" y="501395"/>
                  </a:lnTo>
                  <a:close/>
                </a:path>
                <a:path w="908684" h="710565">
                  <a:moveTo>
                    <a:pt x="883919" y="380999"/>
                  </a:moveTo>
                  <a:lnTo>
                    <a:pt x="876299" y="396239"/>
                  </a:lnTo>
                  <a:lnTo>
                    <a:pt x="868679" y="409955"/>
                  </a:lnTo>
                  <a:lnTo>
                    <a:pt x="879347" y="409955"/>
                  </a:lnTo>
                  <a:lnTo>
                    <a:pt x="885443" y="400811"/>
                  </a:lnTo>
                  <a:lnTo>
                    <a:pt x="892759" y="382523"/>
                  </a:lnTo>
                  <a:lnTo>
                    <a:pt x="883919" y="382523"/>
                  </a:lnTo>
                  <a:lnTo>
                    <a:pt x="883919" y="380999"/>
                  </a:lnTo>
                  <a:close/>
                </a:path>
                <a:path w="908684" h="710565">
                  <a:moveTo>
                    <a:pt x="281939" y="309371"/>
                  </a:moveTo>
                  <a:lnTo>
                    <a:pt x="272795" y="309371"/>
                  </a:lnTo>
                  <a:lnTo>
                    <a:pt x="280415" y="312419"/>
                  </a:lnTo>
                  <a:lnTo>
                    <a:pt x="272795" y="318005"/>
                  </a:lnTo>
                  <a:lnTo>
                    <a:pt x="272795" y="408431"/>
                  </a:lnTo>
                  <a:lnTo>
                    <a:pt x="388619" y="408431"/>
                  </a:lnTo>
                  <a:lnTo>
                    <a:pt x="463295" y="403859"/>
                  </a:lnTo>
                  <a:lnTo>
                    <a:pt x="281939" y="403859"/>
                  </a:lnTo>
                  <a:lnTo>
                    <a:pt x="277367" y="397763"/>
                  </a:lnTo>
                  <a:lnTo>
                    <a:pt x="281939" y="397763"/>
                  </a:lnTo>
                  <a:lnTo>
                    <a:pt x="281939" y="309371"/>
                  </a:lnTo>
                  <a:close/>
                </a:path>
                <a:path w="908684" h="710565">
                  <a:moveTo>
                    <a:pt x="281939" y="397763"/>
                  </a:moveTo>
                  <a:lnTo>
                    <a:pt x="277367" y="397763"/>
                  </a:lnTo>
                  <a:lnTo>
                    <a:pt x="281939" y="403859"/>
                  </a:lnTo>
                  <a:lnTo>
                    <a:pt x="281939" y="397763"/>
                  </a:lnTo>
                  <a:close/>
                </a:path>
                <a:path w="908684" h="710565">
                  <a:moveTo>
                    <a:pt x="544067" y="376427"/>
                  </a:moveTo>
                  <a:lnTo>
                    <a:pt x="505967" y="387095"/>
                  </a:lnTo>
                  <a:lnTo>
                    <a:pt x="461772" y="394715"/>
                  </a:lnTo>
                  <a:lnTo>
                    <a:pt x="414527" y="397763"/>
                  </a:lnTo>
                  <a:lnTo>
                    <a:pt x="281939" y="397763"/>
                  </a:lnTo>
                  <a:lnTo>
                    <a:pt x="281939" y="403859"/>
                  </a:lnTo>
                  <a:lnTo>
                    <a:pt x="463295" y="403859"/>
                  </a:lnTo>
                  <a:lnTo>
                    <a:pt x="486155" y="400811"/>
                  </a:lnTo>
                  <a:lnTo>
                    <a:pt x="528827" y="391667"/>
                  </a:lnTo>
                  <a:lnTo>
                    <a:pt x="565403" y="379475"/>
                  </a:lnTo>
                  <a:lnTo>
                    <a:pt x="569213" y="377951"/>
                  </a:lnTo>
                  <a:lnTo>
                    <a:pt x="544067" y="377951"/>
                  </a:lnTo>
                  <a:lnTo>
                    <a:pt x="544067" y="376427"/>
                  </a:lnTo>
                  <a:close/>
                </a:path>
                <a:path w="908684" h="710565">
                  <a:moveTo>
                    <a:pt x="899159" y="4571"/>
                  </a:moveTo>
                  <a:lnTo>
                    <a:pt x="899159" y="324611"/>
                  </a:lnTo>
                  <a:lnTo>
                    <a:pt x="896111" y="338327"/>
                  </a:lnTo>
                  <a:lnTo>
                    <a:pt x="893063" y="353567"/>
                  </a:lnTo>
                  <a:lnTo>
                    <a:pt x="888491" y="367283"/>
                  </a:lnTo>
                  <a:lnTo>
                    <a:pt x="883919" y="382523"/>
                  </a:lnTo>
                  <a:lnTo>
                    <a:pt x="892759" y="382523"/>
                  </a:lnTo>
                  <a:lnTo>
                    <a:pt x="897635" y="370331"/>
                  </a:lnTo>
                  <a:lnTo>
                    <a:pt x="902207" y="356615"/>
                  </a:lnTo>
                  <a:lnTo>
                    <a:pt x="906779" y="339851"/>
                  </a:lnTo>
                  <a:lnTo>
                    <a:pt x="908303" y="324611"/>
                  </a:lnTo>
                  <a:lnTo>
                    <a:pt x="908303" y="9143"/>
                  </a:lnTo>
                  <a:lnTo>
                    <a:pt x="903731" y="9143"/>
                  </a:lnTo>
                  <a:lnTo>
                    <a:pt x="899159" y="4571"/>
                  </a:lnTo>
                  <a:close/>
                </a:path>
                <a:path w="908684" h="710565">
                  <a:moveTo>
                    <a:pt x="612647" y="341375"/>
                  </a:moveTo>
                  <a:lnTo>
                    <a:pt x="603503" y="350519"/>
                  </a:lnTo>
                  <a:lnTo>
                    <a:pt x="591311" y="358139"/>
                  </a:lnTo>
                  <a:lnTo>
                    <a:pt x="577595" y="364235"/>
                  </a:lnTo>
                  <a:lnTo>
                    <a:pt x="562355" y="371855"/>
                  </a:lnTo>
                  <a:lnTo>
                    <a:pt x="544067" y="377951"/>
                  </a:lnTo>
                  <a:lnTo>
                    <a:pt x="569213" y="377951"/>
                  </a:lnTo>
                  <a:lnTo>
                    <a:pt x="608075" y="358139"/>
                  </a:lnTo>
                  <a:lnTo>
                    <a:pt x="625347" y="342899"/>
                  </a:lnTo>
                  <a:lnTo>
                    <a:pt x="612647" y="342899"/>
                  </a:lnTo>
                  <a:lnTo>
                    <a:pt x="612647" y="341375"/>
                  </a:lnTo>
                  <a:close/>
                </a:path>
                <a:path w="908684" h="710565">
                  <a:moveTo>
                    <a:pt x="623315" y="329183"/>
                  </a:moveTo>
                  <a:lnTo>
                    <a:pt x="620267" y="333755"/>
                  </a:lnTo>
                  <a:lnTo>
                    <a:pt x="621791" y="333755"/>
                  </a:lnTo>
                  <a:lnTo>
                    <a:pt x="612647" y="342899"/>
                  </a:lnTo>
                  <a:lnTo>
                    <a:pt x="625347" y="342899"/>
                  </a:lnTo>
                  <a:lnTo>
                    <a:pt x="627887" y="339851"/>
                  </a:lnTo>
                  <a:lnTo>
                    <a:pt x="632459" y="335279"/>
                  </a:lnTo>
                  <a:lnTo>
                    <a:pt x="635507" y="330707"/>
                  </a:lnTo>
                  <a:lnTo>
                    <a:pt x="623315" y="330707"/>
                  </a:lnTo>
                  <a:lnTo>
                    <a:pt x="623315" y="329183"/>
                  </a:lnTo>
                  <a:close/>
                </a:path>
                <a:path w="908684" h="710565">
                  <a:moveTo>
                    <a:pt x="629411" y="316991"/>
                  </a:moveTo>
                  <a:lnTo>
                    <a:pt x="626363" y="326135"/>
                  </a:lnTo>
                  <a:lnTo>
                    <a:pt x="623315" y="330707"/>
                  </a:lnTo>
                  <a:lnTo>
                    <a:pt x="635507" y="330707"/>
                  </a:lnTo>
                  <a:lnTo>
                    <a:pt x="637031" y="324611"/>
                  </a:lnTo>
                  <a:lnTo>
                    <a:pt x="638555" y="320039"/>
                  </a:lnTo>
                  <a:lnTo>
                    <a:pt x="638936" y="318515"/>
                  </a:lnTo>
                  <a:lnTo>
                    <a:pt x="629411" y="318515"/>
                  </a:lnTo>
                  <a:lnTo>
                    <a:pt x="629411" y="316991"/>
                  </a:lnTo>
                  <a:close/>
                </a:path>
                <a:path w="908684" h="710565">
                  <a:moveTo>
                    <a:pt x="630935" y="312419"/>
                  </a:moveTo>
                  <a:lnTo>
                    <a:pt x="629411" y="318515"/>
                  </a:lnTo>
                  <a:lnTo>
                    <a:pt x="638936" y="318515"/>
                  </a:lnTo>
                  <a:lnTo>
                    <a:pt x="640079" y="313943"/>
                  </a:lnTo>
                  <a:lnTo>
                    <a:pt x="630935" y="313943"/>
                  </a:lnTo>
                  <a:lnTo>
                    <a:pt x="630935" y="312419"/>
                  </a:lnTo>
                  <a:close/>
                </a:path>
                <a:path w="908684" h="710565">
                  <a:moveTo>
                    <a:pt x="272795" y="309371"/>
                  </a:moveTo>
                  <a:lnTo>
                    <a:pt x="272795" y="318005"/>
                  </a:lnTo>
                  <a:lnTo>
                    <a:pt x="280415" y="312419"/>
                  </a:lnTo>
                  <a:lnTo>
                    <a:pt x="272795" y="309371"/>
                  </a:lnTo>
                  <a:close/>
                </a:path>
                <a:path w="908684" h="710565">
                  <a:moveTo>
                    <a:pt x="908303" y="0"/>
                  </a:moveTo>
                  <a:lnTo>
                    <a:pt x="630935" y="0"/>
                  </a:lnTo>
                  <a:lnTo>
                    <a:pt x="630935" y="313943"/>
                  </a:lnTo>
                  <a:lnTo>
                    <a:pt x="640079" y="313943"/>
                  </a:lnTo>
                  <a:lnTo>
                    <a:pt x="640079" y="9143"/>
                  </a:lnTo>
                  <a:lnTo>
                    <a:pt x="635507" y="9143"/>
                  </a:lnTo>
                  <a:lnTo>
                    <a:pt x="640079" y="4571"/>
                  </a:lnTo>
                  <a:lnTo>
                    <a:pt x="908303" y="4571"/>
                  </a:lnTo>
                  <a:lnTo>
                    <a:pt x="908303" y="0"/>
                  </a:lnTo>
                  <a:close/>
                </a:path>
                <a:path w="908684" h="710565">
                  <a:moveTo>
                    <a:pt x="640079" y="4571"/>
                  </a:moveTo>
                  <a:lnTo>
                    <a:pt x="635507" y="9143"/>
                  </a:lnTo>
                  <a:lnTo>
                    <a:pt x="640079" y="9143"/>
                  </a:lnTo>
                  <a:lnTo>
                    <a:pt x="640079" y="4571"/>
                  </a:lnTo>
                  <a:close/>
                </a:path>
                <a:path w="908684" h="710565">
                  <a:moveTo>
                    <a:pt x="899159" y="4571"/>
                  </a:moveTo>
                  <a:lnTo>
                    <a:pt x="640079" y="4571"/>
                  </a:lnTo>
                  <a:lnTo>
                    <a:pt x="640079" y="9143"/>
                  </a:lnTo>
                  <a:lnTo>
                    <a:pt x="899159" y="9143"/>
                  </a:lnTo>
                  <a:lnTo>
                    <a:pt x="899159" y="4571"/>
                  </a:lnTo>
                  <a:close/>
                </a:path>
                <a:path w="908684" h="710565">
                  <a:moveTo>
                    <a:pt x="908303" y="4571"/>
                  </a:moveTo>
                  <a:lnTo>
                    <a:pt x="899159" y="4571"/>
                  </a:lnTo>
                  <a:lnTo>
                    <a:pt x="903731" y="9143"/>
                  </a:lnTo>
                  <a:lnTo>
                    <a:pt x="908303" y="9143"/>
                  </a:lnTo>
                  <a:lnTo>
                    <a:pt x="908303" y="45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1336547" y="3526535"/>
            <a:ext cx="1685543" cy="1732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51376" y="809244"/>
            <a:ext cx="5311140" cy="1313815"/>
            <a:chOff x="4151376" y="809244"/>
            <a:chExt cx="5311140" cy="1313815"/>
          </a:xfrm>
        </p:grpSpPr>
        <p:sp>
          <p:nvSpPr>
            <p:cNvPr id="3" name="object 3"/>
            <p:cNvSpPr/>
            <p:nvPr/>
          </p:nvSpPr>
          <p:spPr>
            <a:xfrm>
              <a:off x="4165091" y="841248"/>
              <a:ext cx="5280659" cy="12512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65091" y="841248"/>
              <a:ext cx="5280659" cy="12512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51376" y="809244"/>
              <a:ext cx="5311139" cy="13136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1376" y="809244"/>
              <a:ext cx="5311139" cy="13136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62703" y="960015"/>
            <a:ext cx="4609465" cy="9017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84785" marR="5080" indent="-172720">
              <a:lnSpc>
                <a:spcPct val="86500"/>
              </a:lnSpc>
              <a:spcBef>
                <a:spcPts val="355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Peristiwa bisnis </a:t>
            </a:r>
            <a:r>
              <a:rPr sz="1600" spc="-10" dirty="0">
                <a:latin typeface="Arial"/>
                <a:cs typeface="Arial"/>
              </a:rPr>
              <a:t>yang </a:t>
            </a:r>
            <a:r>
              <a:rPr sz="1600" spc="-5" dirty="0">
                <a:latin typeface="Arial"/>
                <a:cs typeface="Arial"/>
              </a:rPr>
              <a:t>dapat diukur menggunakan  satuan moneter dan </a:t>
            </a:r>
            <a:r>
              <a:rPr sz="1600" spc="-10" dirty="0">
                <a:latin typeface="Arial"/>
                <a:cs typeface="Arial"/>
              </a:rPr>
              <a:t>yang </a:t>
            </a:r>
            <a:r>
              <a:rPr sz="1600" spc="-5" dirty="0">
                <a:latin typeface="Arial"/>
                <a:cs typeface="Arial"/>
              </a:rPr>
              <a:t>menyebabkan  perubahan di salah satu elemen posisi keuangan  suatu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perusahaan.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3983" y="1001267"/>
            <a:ext cx="3545204" cy="932815"/>
            <a:chOff x="633983" y="1001267"/>
            <a:chExt cx="3545204" cy="932815"/>
          </a:xfrm>
        </p:grpSpPr>
        <p:sp>
          <p:nvSpPr>
            <p:cNvPr id="9" name="object 9"/>
            <p:cNvSpPr/>
            <p:nvPr/>
          </p:nvSpPr>
          <p:spPr>
            <a:xfrm>
              <a:off x="646175" y="1013459"/>
              <a:ext cx="3520440" cy="906780"/>
            </a:xfrm>
            <a:custGeom>
              <a:avLst/>
              <a:gdLst/>
              <a:ahLst/>
              <a:cxnLst/>
              <a:rect l="l" t="t" r="r" b="b"/>
              <a:pathLst>
                <a:path w="3520440" h="906780">
                  <a:moveTo>
                    <a:pt x="3368039" y="0"/>
                  </a:moveTo>
                  <a:lnTo>
                    <a:pt x="150876" y="0"/>
                  </a:lnTo>
                  <a:lnTo>
                    <a:pt x="103583" y="7644"/>
                  </a:lnTo>
                  <a:lnTo>
                    <a:pt x="62215" y="28968"/>
                  </a:lnTo>
                  <a:lnTo>
                    <a:pt x="29407" y="61557"/>
                  </a:lnTo>
                  <a:lnTo>
                    <a:pt x="7790" y="102998"/>
                  </a:lnTo>
                  <a:lnTo>
                    <a:pt x="0" y="150875"/>
                  </a:lnTo>
                  <a:lnTo>
                    <a:pt x="0" y="755903"/>
                  </a:lnTo>
                  <a:lnTo>
                    <a:pt x="7790" y="803781"/>
                  </a:lnTo>
                  <a:lnTo>
                    <a:pt x="29407" y="845222"/>
                  </a:lnTo>
                  <a:lnTo>
                    <a:pt x="62215" y="877811"/>
                  </a:lnTo>
                  <a:lnTo>
                    <a:pt x="103583" y="899135"/>
                  </a:lnTo>
                  <a:lnTo>
                    <a:pt x="150876" y="906779"/>
                  </a:lnTo>
                  <a:lnTo>
                    <a:pt x="3368039" y="906779"/>
                  </a:lnTo>
                  <a:lnTo>
                    <a:pt x="3416076" y="899135"/>
                  </a:lnTo>
                  <a:lnTo>
                    <a:pt x="3457894" y="877811"/>
                  </a:lnTo>
                  <a:lnTo>
                    <a:pt x="3490935" y="845222"/>
                  </a:lnTo>
                  <a:lnTo>
                    <a:pt x="3512637" y="803781"/>
                  </a:lnTo>
                  <a:lnTo>
                    <a:pt x="3520439" y="755903"/>
                  </a:lnTo>
                  <a:lnTo>
                    <a:pt x="3520439" y="150875"/>
                  </a:lnTo>
                  <a:lnTo>
                    <a:pt x="3512637" y="102998"/>
                  </a:lnTo>
                  <a:lnTo>
                    <a:pt x="3490935" y="61557"/>
                  </a:lnTo>
                  <a:lnTo>
                    <a:pt x="3457894" y="28968"/>
                  </a:lnTo>
                  <a:lnTo>
                    <a:pt x="3416076" y="7644"/>
                  </a:lnTo>
                  <a:lnTo>
                    <a:pt x="3368039" y="0"/>
                  </a:lnTo>
                  <a:close/>
                </a:path>
              </a:pathLst>
            </a:custGeom>
            <a:solidFill>
              <a:srgbClr val="BF4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3983" y="1001267"/>
              <a:ext cx="3545204" cy="932815"/>
            </a:xfrm>
            <a:custGeom>
              <a:avLst/>
              <a:gdLst/>
              <a:ahLst/>
              <a:cxnLst/>
              <a:rect l="l" t="t" r="r" b="b"/>
              <a:pathLst>
                <a:path w="3545204" h="932814">
                  <a:moveTo>
                    <a:pt x="3396995" y="0"/>
                  </a:moveTo>
                  <a:lnTo>
                    <a:pt x="146304" y="0"/>
                  </a:lnTo>
                  <a:lnTo>
                    <a:pt x="129540" y="3048"/>
                  </a:lnTo>
                  <a:lnTo>
                    <a:pt x="71628" y="27431"/>
                  </a:lnTo>
                  <a:lnTo>
                    <a:pt x="36576" y="59435"/>
                  </a:lnTo>
                  <a:lnTo>
                    <a:pt x="12192" y="100583"/>
                  </a:lnTo>
                  <a:lnTo>
                    <a:pt x="0" y="147827"/>
                  </a:lnTo>
                  <a:lnTo>
                    <a:pt x="0" y="786383"/>
                  </a:lnTo>
                  <a:lnTo>
                    <a:pt x="3048" y="801623"/>
                  </a:lnTo>
                  <a:lnTo>
                    <a:pt x="7620" y="818387"/>
                  </a:lnTo>
                  <a:lnTo>
                    <a:pt x="13716" y="832103"/>
                  </a:lnTo>
                  <a:lnTo>
                    <a:pt x="19812" y="847343"/>
                  </a:lnTo>
                  <a:lnTo>
                    <a:pt x="48768" y="885443"/>
                  </a:lnTo>
                  <a:lnTo>
                    <a:pt x="86868" y="912875"/>
                  </a:lnTo>
                  <a:lnTo>
                    <a:pt x="131064" y="929639"/>
                  </a:lnTo>
                  <a:lnTo>
                    <a:pt x="163068" y="932687"/>
                  </a:lnTo>
                  <a:lnTo>
                    <a:pt x="3381755" y="932687"/>
                  </a:lnTo>
                  <a:lnTo>
                    <a:pt x="3430523" y="925067"/>
                  </a:lnTo>
                  <a:lnTo>
                    <a:pt x="3468623" y="906779"/>
                  </a:lnTo>
                  <a:lnTo>
                    <a:pt x="149352" y="906779"/>
                  </a:lnTo>
                  <a:lnTo>
                    <a:pt x="121920" y="900683"/>
                  </a:lnTo>
                  <a:lnTo>
                    <a:pt x="85344" y="882395"/>
                  </a:lnTo>
                  <a:lnTo>
                    <a:pt x="56388" y="856487"/>
                  </a:lnTo>
                  <a:lnTo>
                    <a:pt x="36576" y="821435"/>
                  </a:lnTo>
                  <a:lnTo>
                    <a:pt x="30480" y="809243"/>
                  </a:lnTo>
                  <a:lnTo>
                    <a:pt x="27432" y="795527"/>
                  </a:lnTo>
                  <a:lnTo>
                    <a:pt x="25908" y="781811"/>
                  </a:lnTo>
                  <a:lnTo>
                    <a:pt x="25908" y="147827"/>
                  </a:lnTo>
                  <a:lnTo>
                    <a:pt x="27432" y="134111"/>
                  </a:lnTo>
                  <a:lnTo>
                    <a:pt x="32004" y="121919"/>
                  </a:lnTo>
                  <a:lnTo>
                    <a:pt x="36576" y="108203"/>
                  </a:lnTo>
                  <a:lnTo>
                    <a:pt x="42671" y="96011"/>
                  </a:lnTo>
                  <a:lnTo>
                    <a:pt x="48768" y="85343"/>
                  </a:lnTo>
                  <a:lnTo>
                    <a:pt x="57912" y="74675"/>
                  </a:lnTo>
                  <a:lnTo>
                    <a:pt x="65532" y="64007"/>
                  </a:lnTo>
                  <a:lnTo>
                    <a:pt x="76200" y="56387"/>
                  </a:lnTo>
                  <a:lnTo>
                    <a:pt x="86868" y="47243"/>
                  </a:lnTo>
                  <a:lnTo>
                    <a:pt x="97536" y="41148"/>
                  </a:lnTo>
                  <a:lnTo>
                    <a:pt x="109728" y="35051"/>
                  </a:lnTo>
                  <a:lnTo>
                    <a:pt x="123444" y="30479"/>
                  </a:lnTo>
                  <a:lnTo>
                    <a:pt x="137160" y="27431"/>
                  </a:lnTo>
                  <a:lnTo>
                    <a:pt x="164592" y="24383"/>
                  </a:lnTo>
                  <a:lnTo>
                    <a:pt x="3467099" y="24383"/>
                  </a:lnTo>
                  <a:lnTo>
                    <a:pt x="3457955" y="18287"/>
                  </a:lnTo>
                  <a:lnTo>
                    <a:pt x="3444239" y="12191"/>
                  </a:lnTo>
                  <a:lnTo>
                    <a:pt x="3428999" y="6096"/>
                  </a:lnTo>
                  <a:lnTo>
                    <a:pt x="3413759" y="3048"/>
                  </a:lnTo>
                  <a:lnTo>
                    <a:pt x="3396995" y="0"/>
                  </a:lnTo>
                  <a:close/>
                </a:path>
                <a:path w="3545204" h="932814">
                  <a:moveTo>
                    <a:pt x="3467099" y="24383"/>
                  </a:moveTo>
                  <a:lnTo>
                    <a:pt x="3380231" y="24383"/>
                  </a:lnTo>
                  <a:lnTo>
                    <a:pt x="3395471" y="25907"/>
                  </a:lnTo>
                  <a:lnTo>
                    <a:pt x="3409187" y="27431"/>
                  </a:lnTo>
                  <a:lnTo>
                    <a:pt x="3447287" y="41148"/>
                  </a:lnTo>
                  <a:lnTo>
                    <a:pt x="3479291" y="65531"/>
                  </a:lnTo>
                  <a:lnTo>
                    <a:pt x="3502151" y="97535"/>
                  </a:lnTo>
                  <a:lnTo>
                    <a:pt x="3517391" y="135635"/>
                  </a:lnTo>
                  <a:lnTo>
                    <a:pt x="3518915" y="149351"/>
                  </a:lnTo>
                  <a:lnTo>
                    <a:pt x="3518915" y="783335"/>
                  </a:lnTo>
                  <a:lnTo>
                    <a:pt x="3508247" y="822959"/>
                  </a:lnTo>
                  <a:lnTo>
                    <a:pt x="3477767" y="867155"/>
                  </a:lnTo>
                  <a:lnTo>
                    <a:pt x="3433571" y="896111"/>
                  </a:lnTo>
                  <a:lnTo>
                    <a:pt x="3393947" y="906779"/>
                  </a:lnTo>
                  <a:lnTo>
                    <a:pt x="3468623" y="906779"/>
                  </a:lnTo>
                  <a:lnTo>
                    <a:pt x="3508247" y="871727"/>
                  </a:lnTo>
                  <a:lnTo>
                    <a:pt x="3532631" y="832103"/>
                  </a:lnTo>
                  <a:lnTo>
                    <a:pt x="3543299" y="784859"/>
                  </a:lnTo>
                  <a:lnTo>
                    <a:pt x="3544823" y="768095"/>
                  </a:lnTo>
                  <a:lnTo>
                    <a:pt x="3544823" y="163067"/>
                  </a:lnTo>
                  <a:lnTo>
                    <a:pt x="3541775" y="129539"/>
                  </a:lnTo>
                  <a:lnTo>
                    <a:pt x="3537203" y="114300"/>
                  </a:lnTo>
                  <a:lnTo>
                    <a:pt x="3525011" y="83819"/>
                  </a:lnTo>
                  <a:lnTo>
                    <a:pt x="3515867" y="71627"/>
                  </a:lnTo>
                  <a:lnTo>
                    <a:pt x="3506723" y="57911"/>
                  </a:lnTo>
                  <a:lnTo>
                    <a:pt x="3496055" y="47243"/>
                  </a:lnTo>
                  <a:lnTo>
                    <a:pt x="3483863" y="36575"/>
                  </a:lnTo>
                  <a:lnTo>
                    <a:pt x="3471671" y="27431"/>
                  </a:lnTo>
                  <a:lnTo>
                    <a:pt x="3467099" y="24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71926" y="1207112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Arial"/>
                <a:cs typeface="Arial"/>
              </a:rPr>
              <a:t>Transaksi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51376" y="2150364"/>
            <a:ext cx="5316220" cy="970915"/>
            <a:chOff x="4151376" y="2150364"/>
            <a:chExt cx="5316220" cy="970915"/>
          </a:xfrm>
        </p:grpSpPr>
        <p:sp>
          <p:nvSpPr>
            <p:cNvPr id="13" name="object 13"/>
            <p:cNvSpPr/>
            <p:nvPr/>
          </p:nvSpPr>
          <p:spPr>
            <a:xfrm>
              <a:off x="4163567" y="2180844"/>
              <a:ext cx="5285231" cy="9098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63567" y="2180844"/>
              <a:ext cx="5285231" cy="9098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51376" y="2150364"/>
              <a:ext cx="5315711" cy="9707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51376" y="2150364"/>
              <a:ext cx="5315711" cy="9707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161842" y="2257901"/>
            <a:ext cx="4898390" cy="48069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84785" marR="5080" indent="-172720">
              <a:lnSpc>
                <a:spcPts val="1670"/>
              </a:lnSpc>
              <a:spcBef>
                <a:spcPts val="359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berbagai formulir </a:t>
            </a:r>
            <a:r>
              <a:rPr sz="1600" spc="-10" dirty="0">
                <a:latin typeface="Arial"/>
                <a:cs typeface="Arial"/>
              </a:rPr>
              <a:t>yang </a:t>
            </a:r>
            <a:r>
              <a:rPr sz="1600" spc="-5" dirty="0">
                <a:latin typeface="Arial"/>
                <a:cs typeface="Arial"/>
              </a:rPr>
              <a:t>menjadi bukti telah </a:t>
            </a:r>
            <a:r>
              <a:rPr sz="1600" spc="-10" dirty="0">
                <a:latin typeface="Arial"/>
                <a:cs typeface="Arial"/>
              </a:rPr>
              <a:t>terjadinya  </a:t>
            </a:r>
            <a:r>
              <a:rPr sz="1600" spc="-5" dirty="0">
                <a:latin typeface="Arial"/>
                <a:cs typeface="Arial"/>
              </a:rPr>
              <a:t>suatu transaksi </a:t>
            </a:r>
            <a:r>
              <a:rPr sz="1600" spc="-10" dirty="0">
                <a:latin typeface="Arial"/>
                <a:cs typeface="Arial"/>
              </a:rPr>
              <a:t>tertentu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29411" y="2170175"/>
            <a:ext cx="3548379" cy="932815"/>
            <a:chOff x="629411" y="2170175"/>
            <a:chExt cx="3548379" cy="932815"/>
          </a:xfrm>
        </p:grpSpPr>
        <p:sp>
          <p:nvSpPr>
            <p:cNvPr id="19" name="object 19"/>
            <p:cNvSpPr/>
            <p:nvPr/>
          </p:nvSpPr>
          <p:spPr>
            <a:xfrm>
              <a:off x="641603" y="2182367"/>
              <a:ext cx="3523615" cy="908685"/>
            </a:xfrm>
            <a:custGeom>
              <a:avLst/>
              <a:gdLst/>
              <a:ahLst/>
              <a:cxnLst/>
              <a:rect l="l" t="t" r="r" b="b"/>
              <a:pathLst>
                <a:path w="3523615" h="908685">
                  <a:moveTo>
                    <a:pt x="3372611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757427"/>
                  </a:lnTo>
                  <a:lnTo>
                    <a:pt x="7802" y="804720"/>
                  </a:lnTo>
                  <a:lnTo>
                    <a:pt x="29504" y="846088"/>
                  </a:lnTo>
                  <a:lnTo>
                    <a:pt x="62544" y="878896"/>
                  </a:lnTo>
                  <a:lnTo>
                    <a:pt x="104363" y="900513"/>
                  </a:lnTo>
                  <a:lnTo>
                    <a:pt x="152400" y="908303"/>
                  </a:lnTo>
                  <a:lnTo>
                    <a:pt x="3372611" y="908303"/>
                  </a:lnTo>
                  <a:lnTo>
                    <a:pt x="3420489" y="900513"/>
                  </a:lnTo>
                  <a:lnTo>
                    <a:pt x="3461930" y="878896"/>
                  </a:lnTo>
                  <a:lnTo>
                    <a:pt x="3494519" y="846088"/>
                  </a:lnTo>
                  <a:lnTo>
                    <a:pt x="3515843" y="804720"/>
                  </a:lnTo>
                  <a:lnTo>
                    <a:pt x="3523487" y="757427"/>
                  </a:lnTo>
                  <a:lnTo>
                    <a:pt x="3523487" y="152400"/>
                  </a:lnTo>
                  <a:lnTo>
                    <a:pt x="3515843" y="104363"/>
                  </a:lnTo>
                  <a:lnTo>
                    <a:pt x="3494519" y="62544"/>
                  </a:lnTo>
                  <a:lnTo>
                    <a:pt x="3461930" y="29504"/>
                  </a:lnTo>
                  <a:lnTo>
                    <a:pt x="3420489" y="7802"/>
                  </a:lnTo>
                  <a:lnTo>
                    <a:pt x="3372611" y="0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9411" y="2170175"/>
              <a:ext cx="3548379" cy="932815"/>
            </a:xfrm>
            <a:custGeom>
              <a:avLst/>
              <a:gdLst/>
              <a:ahLst/>
              <a:cxnLst/>
              <a:rect l="l" t="t" r="r" b="b"/>
              <a:pathLst>
                <a:path w="3548379" h="932814">
                  <a:moveTo>
                    <a:pt x="3400043" y="0"/>
                  </a:moveTo>
                  <a:lnTo>
                    <a:pt x="163068" y="0"/>
                  </a:lnTo>
                  <a:lnTo>
                    <a:pt x="131064" y="3048"/>
                  </a:lnTo>
                  <a:lnTo>
                    <a:pt x="85343" y="19812"/>
                  </a:lnTo>
                  <a:lnTo>
                    <a:pt x="47243" y="48767"/>
                  </a:lnTo>
                  <a:lnTo>
                    <a:pt x="12192" y="100584"/>
                  </a:lnTo>
                  <a:lnTo>
                    <a:pt x="0" y="164591"/>
                  </a:lnTo>
                  <a:lnTo>
                    <a:pt x="0" y="769619"/>
                  </a:lnTo>
                  <a:lnTo>
                    <a:pt x="7620" y="818387"/>
                  </a:lnTo>
                  <a:lnTo>
                    <a:pt x="28956" y="861059"/>
                  </a:lnTo>
                  <a:lnTo>
                    <a:pt x="60960" y="896111"/>
                  </a:lnTo>
                  <a:lnTo>
                    <a:pt x="100584" y="920495"/>
                  </a:lnTo>
                  <a:lnTo>
                    <a:pt x="147828" y="932687"/>
                  </a:lnTo>
                  <a:lnTo>
                    <a:pt x="3401567" y="932687"/>
                  </a:lnTo>
                  <a:lnTo>
                    <a:pt x="3418331" y="929639"/>
                  </a:lnTo>
                  <a:lnTo>
                    <a:pt x="3448811" y="920495"/>
                  </a:lnTo>
                  <a:lnTo>
                    <a:pt x="3470757" y="908303"/>
                  </a:lnTo>
                  <a:lnTo>
                    <a:pt x="164592" y="908303"/>
                  </a:lnTo>
                  <a:lnTo>
                    <a:pt x="149352" y="906779"/>
                  </a:lnTo>
                  <a:lnTo>
                    <a:pt x="109728" y="896111"/>
                  </a:lnTo>
                  <a:lnTo>
                    <a:pt x="76200" y="876299"/>
                  </a:lnTo>
                  <a:lnTo>
                    <a:pt x="48768" y="845819"/>
                  </a:lnTo>
                  <a:lnTo>
                    <a:pt x="32004" y="809243"/>
                  </a:lnTo>
                  <a:lnTo>
                    <a:pt x="27432" y="797051"/>
                  </a:lnTo>
                  <a:lnTo>
                    <a:pt x="25907" y="781811"/>
                  </a:lnTo>
                  <a:lnTo>
                    <a:pt x="25907" y="149351"/>
                  </a:lnTo>
                  <a:lnTo>
                    <a:pt x="36576" y="109727"/>
                  </a:lnTo>
                  <a:lnTo>
                    <a:pt x="57912" y="74675"/>
                  </a:lnTo>
                  <a:lnTo>
                    <a:pt x="86868" y="48767"/>
                  </a:lnTo>
                  <a:lnTo>
                    <a:pt x="123443" y="32003"/>
                  </a:lnTo>
                  <a:lnTo>
                    <a:pt x="150876" y="25908"/>
                  </a:lnTo>
                  <a:lnTo>
                    <a:pt x="3473500" y="25908"/>
                  </a:lnTo>
                  <a:lnTo>
                    <a:pt x="3462527" y="19812"/>
                  </a:lnTo>
                  <a:lnTo>
                    <a:pt x="3447287" y="12191"/>
                  </a:lnTo>
                  <a:lnTo>
                    <a:pt x="3416807" y="3048"/>
                  </a:lnTo>
                  <a:lnTo>
                    <a:pt x="3400043" y="0"/>
                  </a:lnTo>
                  <a:close/>
                </a:path>
                <a:path w="3548379" h="932814">
                  <a:moveTo>
                    <a:pt x="3473500" y="25908"/>
                  </a:moveTo>
                  <a:lnTo>
                    <a:pt x="3398519" y="25908"/>
                  </a:lnTo>
                  <a:lnTo>
                    <a:pt x="3413759" y="28955"/>
                  </a:lnTo>
                  <a:lnTo>
                    <a:pt x="3425951" y="32003"/>
                  </a:lnTo>
                  <a:lnTo>
                    <a:pt x="3439667" y="36575"/>
                  </a:lnTo>
                  <a:lnTo>
                    <a:pt x="3450335" y="42672"/>
                  </a:lnTo>
                  <a:lnTo>
                    <a:pt x="3462527" y="48767"/>
                  </a:lnTo>
                  <a:lnTo>
                    <a:pt x="3491483" y="76200"/>
                  </a:lnTo>
                  <a:lnTo>
                    <a:pt x="3512819" y="111251"/>
                  </a:lnTo>
                  <a:lnTo>
                    <a:pt x="3523487" y="164591"/>
                  </a:lnTo>
                  <a:lnTo>
                    <a:pt x="3523487" y="769619"/>
                  </a:lnTo>
                  <a:lnTo>
                    <a:pt x="3520439" y="797051"/>
                  </a:lnTo>
                  <a:lnTo>
                    <a:pt x="3517391" y="810767"/>
                  </a:lnTo>
                  <a:lnTo>
                    <a:pt x="3511295" y="822959"/>
                  </a:lnTo>
                  <a:lnTo>
                    <a:pt x="3506723" y="835151"/>
                  </a:lnTo>
                  <a:lnTo>
                    <a:pt x="3482339" y="867155"/>
                  </a:lnTo>
                  <a:lnTo>
                    <a:pt x="3450335" y="891539"/>
                  </a:lnTo>
                  <a:lnTo>
                    <a:pt x="3412235" y="905255"/>
                  </a:lnTo>
                  <a:lnTo>
                    <a:pt x="3383279" y="908303"/>
                  </a:lnTo>
                  <a:lnTo>
                    <a:pt x="3470757" y="908303"/>
                  </a:lnTo>
                  <a:lnTo>
                    <a:pt x="3476243" y="905255"/>
                  </a:lnTo>
                  <a:lnTo>
                    <a:pt x="3500627" y="883919"/>
                  </a:lnTo>
                  <a:lnTo>
                    <a:pt x="3511295" y="873251"/>
                  </a:lnTo>
                  <a:lnTo>
                    <a:pt x="3520439" y="859535"/>
                  </a:lnTo>
                  <a:lnTo>
                    <a:pt x="3529583" y="847343"/>
                  </a:lnTo>
                  <a:lnTo>
                    <a:pt x="3541775" y="816863"/>
                  </a:lnTo>
                  <a:lnTo>
                    <a:pt x="3544823" y="801623"/>
                  </a:lnTo>
                  <a:lnTo>
                    <a:pt x="3547871" y="784859"/>
                  </a:lnTo>
                  <a:lnTo>
                    <a:pt x="3547871" y="146303"/>
                  </a:lnTo>
                  <a:lnTo>
                    <a:pt x="3535679" y="99060"/>
                  </a:lnTo>
                  <a:lnTo>
                    <a:pt x="3511295" y="59436"/>
                  </a:lnTo>
                  <a:lnTo>
                    <a:pt x="3476243" y="27431"/>
                  </a:lnTo>
                  <a:lnTo>
                    <a:pt x="3473500" y="2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75507" y="2368406"/>
            <a:ext cx="2650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Bukti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Transaksi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151376" y="3148584"/>
            <a:ext cx="5316220" cy="970915"/>
            <a:chOff x="4151376" y="3148584"/>
            <a:chExt cx="5316220" cy="970915"/>
          </a:xfrm>
        </p:grpSpPr>
        <p:sp>
          <p:nvSpPr>
            <p:cNvPr id="23" name="object 23"/>
            <p:cNvSpPr/>
            <p:nvPr/>
          </p:nvSpPr>
          <p:spPr>
            <a:xfrm>
              <a:off x="4163567" y="3179064"/>
              <a:ext cx="5285231" cy="9098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63567" y="3179064"/>
              <a:ext cx="5285231" cy="9098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51376" y="3148584"/>
              <a:ext cx="5315711" cy="9707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51376" y="3148584"/>
              <a:ext cx="5315711" cy="9707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161842" y="3256333"/>
            <a:ext cx="4653280" cy="48069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84785" marR="5080" indent="-172720">
              <a:lnSpc>
                <a:spcPts val="1670"/>
              </a:lnSpc>
              <a:spcBef>
                <a:spcPts val="359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aktivitas memindahkan catatan di Buku Jurnal ke  dalam Buku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Besar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29411" y="3168395"/>
            <a:ext cx="3548379" cy="932815"/>
            <a:chOff x="629411" y="3168395"/>
            <a:chExt cx="3548379" cy="932815"/>
          </a:xfrm>
        </p:grpSpPr>
        <p:sp>
          <p:nvSpPr>
            <p:cNvPr id="29" name="object 29"/>
            <p:cNvSpPr/>
            <p:nvPr/>
          </p:nvSpPr>
          <p:spPr>
            <a:xfrm>
              <a:off x="641603" y="3180587"/>
              <a:ext cx="3523615" cy="908685"/>
            </a:xfrm>
            <a:custGeom>
              <a:avLst/>
              <a:gdLst/>
              <a:ahLst/>
              <a:cxnLst/>
              <a:rect l="l" t="t" r="r" b="b"/>
              <a:pathLst>
                <a:path w="3523615" h="908685">
                  <a:moveTo>
                    <a:pt x="3372611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757427"/>
                  </a:lnTo>
                  <a:lnTo>
                    <a:pt x="7802" y="805305"/>
                  </a:lnTo>
                  <a:lnTo>
                    <a:pt x="29504" y="846746"/>
                  </a:lnTo>
                  <a:lnTo>
                    <a:pt x="62544" y="879335"/>
                  </a:lnTo>
                  <a:lnTo>
                    <a:pt x="104363" y="900659"/>
                  </a:lnTo>
                  <a:lnTo>
                    <a:pt x="152400" y="908303"/>
                  </a:lnTo>
                  <a:lnTo>
                    <a:pt x="3372611" y="908303"/>
                  </a:lnTo>
                  <a:lnTo>
                    <a:pt x="3420489" y="900659"/>
                  </a:lnTo>
                  <a:lnTo>
                    <a:pt x="3461930" y="879335"/>
                  </a:lnTo>
                  <a:lnTo>
                    <a:pt x="3494519" y="846746"/>
                  </a:lnTo>
                  <a:lnTo>
                    <a:pt x="3515843" y="805305"/>
                  </a:lnTo>
                  <a:lnTo>
                    <a:pt x="3523487" y="757427"/>
                  </a:lnTo>
                  <a:lnTo>
                    <a:pt x="3523487" y="152400"/>
                  </a:lnTo>
                  <a:lnTo>
                    <a:pt x="3515843" y="104363"/>
                  </a:lnTo>
                  <a:lnTo>
                    <a:pt x="3494519" y="62544"/>
                  </a:lnTo>
                  <a:lnTo>
                    <a:pt x="3461930" y="29504"/>
                  </a:lnTo>
                  <a:lnTo>
                    <a:pt x="3420489" y="7802"/>
                  </a:lnTo>
                  <a:lnTo>
                    <a:pt x="3372611" y="0"/>
                  </a:lnTo>
                  <a:close/>
                </a:path>
              </a:pathLst>
            </a:custGeom>
            <a:solidFill>
              <a:srgbClr val="806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9411" y="3168395"/>
              <a:ext cx="3548379" cy="932815"/>
            </a:xfrm>
            <a:custGeom>
              <a:avLst/>
              <a:gdLst/>
              <a:ahLst/>
              <a:cxnLst/>
              <a:rect l="l" t="t" r="r" b="b"/>
              <a:pathLst>
                <a:path w="3548379" h="932814">
                  <a:moveTo>
                    <a:pt x="3384803" y="0"/>
                  </a:moveTo>
                  <a:lnTo>
                    <a:pt x="163068" y="0"/>
                  </a:lnTo>
                  <a:lnTo>
                    <a:pt x="131064" y="3048"/>
                  </a:lnTo>
                  <a:lnTo>
                    <a:pt x="85343" y="19812"/>
                  </a:lnTo>
                  <a:lnTo>
                    <a:pt x="47243" y="48768"/>
                  </a:lnTo>
                  <a:lnTo>
                    <a:pt x="12192" y="100584"/>
                  </a:lnTo>
                  <a:lnTo>
                    <a:pt x="0" y="164592"/>
                  </a:lnTo>
                  <a:lnTo>
                    <a:pt x="0" y="769619"/>
                  </a:lnTo>
                  <a:lnTo>
                    <a:pt x="7620" y="818387"/>
                  </a:lnTo>
                  <a:lnTo>
                    <a:pt x="28956" y="861059"/>
                  </a:lnTo>
                  <a:lnTo>
                    <a:pt x="60960" y="896111"/>
                  </a:lnTo>
                  <a:lnTo>
                    <a:pt x="100584" y="920495"/>
                  </a:lnTo>
                  <a:lnTo>
                    <a:pt x="147828" y="932687"/>
                  </a:lnTo>
                  <a:lnTo>
                    <a:pt x="3401567" y="932687"/>
                  </a:lnTo>
                  <a:lnTo>
                    <a:pt x="3418331" y="929639"/>
                  </a:lnTo>
                  <a:lnTo>
                    <a:pt x="3448811" y="920495"/>
                  </a:lnTo>
                  <a:lnTo>
                    <a:pt x="3470757" y="908303"/>
                  </a:lnTo>
                  <a:lnTo>
                    <a:pt x="164592" y="908303"/>
                  </a:lnTo>
                  <a:lnTo>
                    <a:pt x="149352" y="906779"/>
                  </a:lnTo>
                  <a:lnTo>
                    <a:pt x="109728" y="896111"/>
                  </a:lnTo>
                  <a:lnTo>
                    <a:pt x="76200" y="876299"/>
                  </a:lnTo>
                  <a:lnTo>
                    <a:pt x="48768" y="845819"/>
                  </a:lnTo>
                  <a:lnTo>
                    <a:pt x="32004" y="809243"/>
                  </a:lnTo>
                  <a:lnTo>
                    <a:pt x="27432" y="797051"/>
                  </a:lnTo>
                  <a:lnTo>
                    <a:pt x="25907" y="783335"/>
                  </a:lnTo>
                  <a:lnTo>
                    <a:pt x="25907" y="149352"/>
                  </a:lnTo>
                  <a:lnTo>
                    <a:pt x="32004" y="121920"/>
                  </a:lnTo>
                  <a:lnTo>
                    <a:pt x="36576" y="109728"/>
                  </a:lnTo>
                  <a:lnTo>
                    <a:pt x="48768" y="85344"/>
                  </a:lnTo>
                  <a:lnTo>
                    <a:pt x="57912" y="76200"/>
                  </a:lnTo>
                  <a:lnTo>
                    <a:pt x="67056" y="65532"/>
                  </a:lnTo>
                  <a:lnTo>
                    <a:pt x="111252" y="36575"/>
                  </a:lnTo>
                  <a:lnTo>
                    <a:pt x="150876" y="25908"/>
                  </a:lnTo>
                  <a:lnTo>
                    <a:pt x="3473500" y="25908"/>
                  </a:lnTo>
                  <a:lnTo>
                    <a:pt x="3462527" y="19812"/>
                  </a:lnTo>
                  <a:lnTo>
                    <a:pt x="3447287" y="12192"/>
                  </a:lnTo>
                  <a:lnTo>
                    <a:pt x="3416807" y="3048"/>
                  </a:lnTo>
                  <a:lnTo>
                    <a:pt x="3384803" y="0"/>
                  </a:lnTo>
                  <a:close/>
                </a:path>
                <a:path w="3548379" h="932814">
                  <a:moveTo>
                    <a:pt x="3473500" y="25908"/>
                  </a:moveTo>
                  <a:lnTo>
                    <a:pt x="3398519" y="25908"/>
                  </a:lnTo>
                  <a:lnTo>
                    <a:pt x="3413759" y="28956"/>
                  </a:lnTo>
                  <a:lnTo>
                    <a:pt x="3425951" y="32004"/>
                  </a:lnTo>
                  <a:lnTo>
                    <a:pt x="3439667" y="36575"/>
                  </a:lnTo>
                  <a:lnTo>
                    <a:pt x="3450335" y="42672"/>
                  </a:lnTo>
                  <a:lnTo>
                    <a:pt x="3462527" y="48768"/>
                  </a:lnTo>
                  <a:lnTo>
                    <a:pt x="3491483" y="76200"/>
                  </a:lnTo>
                  <a:lnTo>
                    <a:pt x="3512819" y="111252"/>
                  </a:lnTo>
                  <a:lnTo>
                    <a:pt x="3523487" y="164592"/>
                  </a:lnTo>
                  <a:lnTo>
                    <a:pt x="3523487" y="769619"/>
                  </a:lnTo>
                  <a:lnTo>
                    <a:pt x="3520439" y="797051"/>
                  </a:lnTo>
                  <a:lnTo>
                    <a:pt x="3517391" y="810767"/>
                  </a:lnTo>
                  <a:lnTo>
                    <a:pt x="3511295" y="822959"/>
                  </a:lnTo>
                  <a:lnTo>
                    <a:pt x="3506723" y="835151"/>
                  </a:lnTo>
                  <a:lnTo>
                    <a:pt x="3482339" y="867155"/>
                  </a:lnTo>
                  <a:lnTo>
                    <a:pt x="3450335" y="891539"/>
                  </a:lnTo>
                  <a:lnTo>
                    <a:pt x="3412235" y="905255"/>
                  </a:lnTo>
                  <a:lnTo>
                    <a:pt x="3383279" y="908303"/>
                  </a:lnTo>
                  <a:lnTo>
                    <a:pt x="3470757" y="908303"/>
                  </a:lnTo>
                  <a:lnTo>
                    <a:pt x="3500627" y="883919"/>
                  </a:lnTo>
                  <a:lnTo>
                    <a:pt x="3529583" y="847343"/>
                  </a:lnTo>
                  <a:lnTo>
                    <a:pt x="3544823" y="801623"/>
                  </a:lnTo>
                  <a:lnTo>
                    <a:pt x="3547871" y="784859"/>
                  </a:lnTo>
                  <a:lnTo>
                    <a:pt x="3547871" y="146304"/>
                  </a:lnTo>
                  <a:lnTo>
                    <a:pt x="3535679" y="99060"/>
                  </a:lnTo>
                  <a:lnTo>
                    <a:pt x="3511295" y="59436"/>
                  </a:lnTo>
                  <a:lnTo>
                    <a:pt x="3476243" y="27432"/>
                  </a:lnTo>
                  <a:lnTo>
                    <a:pt x="3473500" y="2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38479" y="3366838"/>
            <a:ext cx="1325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Posting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151376" y="4146804"/>
            <a:ext cx="5316220" cy="970915"/>
            <a:chOff x="4151376" y="4146804"/>
            <a:chExt cx="5316220" cy="970915"/>
          </a:xfrm>
        </p:grpSpPr>
        <p:sp>
          <p:nvSpPr>
            <p:cNvPr id="33" name="object 33"/>
            <p:cNvSpPr/>
            <p:nvPr/>
          </p:nvSpPr>
          <p:spPr>
            <a:xfrm>
              <a:off x="4163567" y="4178808"/>
              <a:ext cx="5285231" cy="9083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63567" y="4178808"/>
              <a:ext cx="5285231" cy="9083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51376" y="4146804"/>
              <a:ext cx="5315711" cy="97078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51376" y="4146804"/>
              <a:ext cx="5315711" cy="97078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161842" y="4254765"/>
            <a:ext cx="4124325" cy="48069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84785" marR="5080" indent="-172720">
              <a:lnSpc>
                <a:spcPts val="1670"/>
              </a:lnSpc>
              <a:spcBef>
                <a:spcPts val="359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suatu kelas informasi di dalam suatu sistem  akuntansi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29411" y="4166615"/>
            <a:ext cx="3548379" cy="932815"/>
            <a:chOff x="629411" y="4166615"/>
            <a:chExt cx="3548379" cy="932815"/>
          </a:xfrm>
        </p:grpSpPr>
        <p:sp>
          <p:nvSpPr>
            <p:cNvPr id="39" name="object 39"/>
            <p:cNvSpPr/>
            <p:nvPr/>
          </p:nvSpPr>
          <p:spPr>
            <a:xfrm>
              <a:off x="641603" y="4180331"/>
              <a:ext cx="3523615" cy="906780"/>
            </a:xfrm>
            <a:custGeom>
              <a:avLst/>
              <a:gdLst/>
              <a:ahLst/>
              <a:cxnLst/>
              <a:rect l="l" t="t" r="r" b="b"/>
              <a:pathLst>
                <a:path w="3523615" h="906779">
                  <a:moveTo>
                    <a:pt x="3372611" y="0"/>
                  </a:moveTo>
                  <a:lnTo>
                    <a:pt x="152400" y="0"/>
                  </a:lnTo>
                  <a:lnTo>
                    <a:pt x="104363" y="7644"/>
                  </a:lnTo>
                  <a:lnTo>
                    <a:pt x="62544" y="28968"/>
                  </a:lnTo>
                  <a:lnTo>
                    <a:pt x="29504" y="61557"/>
                  </a:lnTo>
                  <a:lnTo>
                    <a:pt x="7802" y="102998"/>
                  </a:lnTo>
                  <a:lnTo>
                    <a:pt x="0" y="150875"/>
                  </a:lnTo>
                  <a:lnTo>
                    <a:pt x="0" y="755903"/>
                  </a:lnTo>
                  <a:lnTo>
                    <a:pt x="7802" y="803781"/>
                  </a:lnTo>
                  <a:lnTo>
                    <a:pt x="29504" y="845222"/>
                  </a:lnTo>
                  <a:lnTo>
                    <a:pt x="62544" y="877811"/>
                  </a:lnTo>
                  <a:lnTo>
                    <a:pt x="104363" y="899135"/>
                  </a:lnTo>
                  <a:lnTo>
                    <a:pt x="152400" y="906779"/>
                  </a:lnTo>
                  <a:lnTo>
                    <a:pt x="3372611" y="906779"/>
                  </a:lnTo>
                  <a:lnTo>
                    <a:pt x="3420489" y="899135"/>
                  </a:lnTo>
                  <a:lnTo>
                    <a:pt x="3461930" y="877811"/>
                  </a:lnTo>
                  <a:lnTo>
                    <a:pt x="3494519" y="845222"/>
                  </a:lnTo>
                  <a:lnTo>
                    <a:pt x="3515843" y="803781"/>
                  </a:lnTo>
                  <a:lnTo>
                    <a:pt x="3523487" y="755903"/>
                  </a:lnTo>
                  <a:lnTo>
                    <a:pt x="3523487" y="150875"/>
                  </a:lnTo>
                  <a:lnTo>
                    <a:pt x="3515843" y="102998"/>
                  </a:lnTo>
                  <a:lnTo>
                    <a:pt x="3494519" y="61557"/>
                  </a:lnTo>
                  <a:lnTo>
                    <a:pt x="3461930" y="28968"/>
                  </a:lnTo>
                  <a:lnTo>
                    <a:pt x="3420489" y="7644"/>
                  </a:lnTo>
                  <a:lnTo>
                    <a:pt x="3372611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9411" y="4166615"/>
              <a:ext cx="3548379" cy="932815"/>
            </a:xfrm>
            <a:custGeom>
              <a:avLst/>
              <a:gdLst/>
              <a:ahLst/>
              <a:cxnLst/>
              <a:rect l="l" t="t" r="r" b="b"/>
              <a:pathLst>
                <a:path w="3548379" h="932814">
                  <a:moveTo>
                    <a:pt x="3384803" y="0"/>
                  </a:moveTo>
                  <a:lnTo>
                    <a:pt x="163068" y="0"/>
                  </a:lnTo>
                  <a:lnTo>
                    <a:pt x="131064" y="3048"/>
                  </a:lnTo>
                  <a:lnTo>
                    <a:pt x="85343" y="19812"/>
                  </a:lnTo>
                  <a:lnTo>
                    <a:pt x="47243" y="48767"/>
                  </a:lnTo>
                  <a:lnTo>
                    <a:pt x="12192" y="100583"/>
                  </a:lnTo>
                  <a:lnTo>
                    <a:pt x="1524" y="147827"/>
                  </a:lnTo>
                  <a:lnTo>
                    <a:pt x="0" y="164591"/>
                  </a:lnTo>
                  <a:lnTo>
                    <a:pt x="0" y="769619"/>
                  </a:lnTo>
                  <a:lnTo>
                    <a:pt x="3048" y="803147"/>
                  </a:lnTo>
                  <a:lnTo>
                    <a:pt x="7620" y="818387"/>
                  </a:lnTo>
                  <a:lnTo>
                    <a:pt x="19812" y="848867"/>
                  </a:lnTo>
                  <a:lnTo>
                    <a:pt x="28956" y="861059"/>
                  </a:lnTo>
                  <a:lnTo>
                    <a:pt x="38100" y="874775"/>
                  </a:lnTo>
                  <a:lnTo>
                    <a:pt x="73152" y="905255"/>
                  </a:lnTo>
                  <a:lnTo>
                    <a:pt x="115824" y="926591"/>
                  </a:lnTo>
                  <a:lnTo>
                    <a:pt x="147828" y="932687"/>
                  </a:lnTo>
                  <a:lnTo>
                    <a:pt x="3401567" y="932687"/>
                  </a:lnTo>
                  <a:lnTo>
                    <a:pt x="3418331" y="929639"/>
                  </a:lnTo>
                  <a:lnTo>
                    <a:pt x="3433571" y="926591"/>
                  </a:lnTo>
                  <a:lnTo>
                    <a:pt x="3448811" y="920495"/>
                  </a:lnTo>
                  <a:lnTo>
                    <a:pt x="3470757" y="908303"/>
                  </a:lnTo>
                  <a:lnTo>
                    <a:pt x="164592" y="908303"/>
                  </a:lnTo>
                  <a:lnTo>
                    <a:pt x="149352" y="906779"/>
                  </a:lnTo>
                  <a:lnTo>
                    <a:pt x="109728" y="897635"/>
                  </a:lnTo>
                  <a:lnTo>
                    <a:pt x="76200" y="876299"/>
                  </a:lnTo>
                  <a:lnTo>
                    <a:pt x="48768" y="845819"/>
                  </a:lnTo>
                  <a:lnTo>
                    <a:pt x="32004" y="810767"/>
                  </a:lnTo>
                  <a:lnTo>
                    <a:pt x="25907" y="783335"/>
                  </a:lnTo>
                  <a:lnTo>
                    <a:pt x="25907" y="149351"/>
                  </a:lnTo>
                  <a:lnTo>
                    <a:pt x="36576" y="109727"/>
                  </a:lnTo>
                  <a:lnTo>
                    <a:pt x="67056" y="65532"/>
                  </a:lnTo>
                  <a:lnTo>
                    <a:pt x="111252" y="36575"/>
                  </a:lnTo>
                  <a:lnTo>
                    <a:pt x="150876" y="25908"/>
                  </a:lnTo>
                  <a:lnTo>
                    <a:pt x="3473500" y="25908"/>
                  </a:lnTo>
                  <a:lnTo>
                    <a:pt x="3462527" y="19812"/>
                  </a:lnTo>
                  <a:lnTo>
                    <a:pt x="3432047" y="7620"/>
                  </a:lnTo>
                  <a:lnTo>
                    <a:pt x="3416807" y="3048"/>
                  </a:lnTo>
                  <a:lnTo>
                    <a:pt x="3384803" y="0"/>
                  </a:lnTo>
                  <a:close/>
                </a:path>
                <a:path w="3548379" h="932814">
                  <a:moveTo>
                    <a:pt x="3473500" y="25908"/>
                  </a:moveTo>
                  <a:lnTo>
                    <a:pt x="3398519" y="25908"/>
                  </a:lnTo>
                  <a:lnTo>
                    <a:pt x="3413759" y="28955"/>
                  </a:lnTo>
                  <a:lnTo>
                    <a:pt x="3425951" y="32003"/>
                  </a:lnTo>
                  <a:lnTo>
                    <a:pt x="3462527" y="50291"/>
                  </a:lnTo>
                  <a:lnTo>
                    <a:pt x="3491483" y="76200"/>
                  </a:lnTo>
                  <a:lnTo>
                    <a:pt x="3512819" y="111251"/>
                  </a:lnTo>
                  <a:lnTo>
                    <a:pt x="3523487" y="164591"/>
                  </a:lnTo>
                  <a:lnTo>
                    <a:pt x="3523487" y="769619"/>
                  </a:lnTo>
                  <a:lnTo>
                    <a:pt x="3521963" y="784859"/>
                  </a:lnTo>
                  <a:lnTo>
                    <a:pt x="3520439" y="798575"/>
                  </a:lnTo>
                  <a:lnTo>
                    <a:pt x="3517391" y="810767"/>
                  </a:lnTo>
                  <a:lnTo>
                    <a:pt x="3511295" y="824483"/>
                  </a:lnTo>
                  <a:lnTo>
                    <a:pt x="3506723" y="836675"/>
                  </a:lnTo>
                  <a:lnTo>
                    <a:pt x="3491483" y="858011"/>
                  </a:lnTo>
                  <a:lnTo>
                    <a:pt x="3482339" y="868679"/>
                  </a:lnTo>
                  <a:lnTo>
                    <a:pt x="3471671" y="876299"/>
                  </a:lnTo>
                  <a:lnTo>
                    <a:pt x="3461003" y="885443"/>
                  </a:lnTo>
                  <a:lnTo>
                    <a:pt x="3424427" y="902207"/>
                  </a:lnTo>
                  <a:lnTo>
                    <a:pt x="3383279" y="908303"/>
                  </a:lnTo>
                  <a:lnTo>
                    <a:pt x="3470757" y="908303"/>
                  </a:lnTo>
                  <a:lnTo>
                    <a:pt x="3511295" y="873251"/>
                  </a:lnTo>
                  <a:lnTo>
                    <a:pt x="3541775" y="816863"/>
                  </a:lnTo>
                  <a:lnTo>
                    <a:pt x="3547871" y="784859"/>
                  </a:lnTo>
                  <a:lnTo>
                    <a:pt x="3547871" y="146303"/>
                  </a:lnTo>
                  <a:lnTo>
                    <a:pt x="3535679" y="100583"/>
                  </a:lnTo>
                  <a:lnTo>
                    <a:pt x="3511295" y="59436"/>
                  </a:lnTo>
                  <a:lnTo>
                    <a:pt x="3488435" y="38100"/>
                  </a:lnTo>
                  <a:lnTo>
                    <a:pt x="3476243" y="27432"/>
                  </a:lnTo>
                  <a:lnTo>
                    <a:pt x="3473500" y="2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84683" y="4365270"/>
            <a:ext cx="2633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9185" algn="l"/>
              </a:tabLst>
            </a:pPr>
            <a:r>
              <a:rPr sz="2800" b="1" spc="-10" dirty="0">
                <a:latin typeface="Arial"/>
                <a:cs typeface="Arial"/>
              </a:rPr>
              <a:t>Akun	</a:t>
            </a:r>
            <a:r>
              <a:rPr sz="2800" i="1" spc="-5" dirty="0">
                <a:latin typeface="Arial"/>
                <a:cs typeface="Arial"/>
              </a:rPr>
              <a:t>(Account)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151376" y="5146547"/>
            <a:ext cx="5316220" cy="969644"/>
            <a:chOff x="4151376" y="5146547"/>
            <a:chExt cx="5316220" cy="969644"/>
          </a:xfrm>
        </p:grpSpPr>
        <p:sp>
          <p:nvSpPr>
            <p:cNvPr id="43" name="object 43"/>
            <p:cNvSpPr/>
            <p:nvPr/>
          </p:nvSpPr>
          <p:spPr>
            <a:xfrm>
              <a:off x="4163567" y="5177027"/>
              <a:ext cx="5285231" cy="9083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163567" y="5177027"/>
              <a:ext cx="5285231" cy="9083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51376" y="5146547"/>
              <a:ext cx="5315711" cy="96926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51376" y="5146547"/>
              <a:ext cx="5315711" cy="96926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161842" y="5253197"/>
            <a:ext cx="4406900" cy="48069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84785" marR="5080" indent="-172720">
              <a:lnSpc>
                <a:spcPts val="1670"/>
              </a:lnSpc>
              <a:spcBef>
                <a:spcPts val="359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kumpulan dari semua akun </a:t>
            </a:r>
            <a:r>
              <a:rPr sz="1600" spc="-10" dirty="0">
                <a:latin typeface="Arial"/>
                <a:cs typeface="Arial"/>
              </a:rPr>
              <a:t>yang </a:t>
            </a:r>
            <a:r>
              <a:rPr sz="1600" spc="-5" dirty="0">
                <a:latin typeface="Arial"/>
                <a:cs typeface="Arial"/>
              </a:rPr>
              <a:t>dimiliki suatu  perusahaan beserta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saldonya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29411" y="5164835"/>
            <a:ext cx="3548379" cy="934719"/>
            <a:chOff x="629411" y="5164835"/>
            <a:chExt cx="3548379" cy="934719"/>
          </a:xfrm>
        </p:grpSpPr>
        <p:sp>
          <p:nvSpPr>
            <p:cNvPr id="49" name="object 49"/>
            <p:cNvSpPr/>
            <p:nvPr/>
          </p:nvSpPr>
          <p:spPr>
            <a:xfrm>
              <a:off x="641603" y="5178551"/>
              <a:ext cx="3523615" cy="906780"/>
            </a:xfrm>
            <a:custGeom>
              <a:avLst/>
              <a:gdLst/>
              <a:ahLst/>
              <a:cxnLst/>
              <a:rect l="l" t="t" r="r" b="b"/>
              <a:pathLst>
                <a:path w="3523615" h="906779">
                  <a:moveTo>
                    <a:pt x="3372611" y="0"/>
                  </a:moveTo>
                  <a:lnTo>
                    <a:pt x="152400" y="0"/>
                  </a:lnTo>
                  <a:lnTo>
                    <a:pt x="104363" y="7644"/>
                  </a:lnTo>
                  <a:lnTo>
                    <a:pt x="62544" y="28968"/>
                  </a:lnTo>
                  <a:lnTo>
                    <a:pt x="29504" y="61557"/>
                  </a:lnTo>
                  <a:lnTo>
                    <a:pt x="7802" y="102998"/>
                  </a:lnTo>
                  <a:lnTo>
                    <a:pt x="0" y="150875"/>
                  </a:lnTo>
                  <a:lnTo>
                    <a:pt x="0" y="755903"/>
                  </a:lnTo>
                  <a:lnTo>
                    <a:pt x="7802" y="803781"/>
                  </a:lnTo>
                  <a:lnTo>
                    <a:pt x="29504" y="845222"/>
                  </a:lnTo>
                  <a:lnTo>
                    <a:pt x="62544" y="877811"/>
                  </a:lnTo>
                  <a:lnTo>
                    <a:pt x="104363" y="899135"/>
                  </a:lnTo>
                  <a:lnTo>
                    <a:pt x="152400" y="906779"/>
                  </a:lnTo>
                  <a:lnTo>
                    <a:pt x="3372611" y="906779"/>
                  </a:lnTo>
                  <a:lnTo>
                    <a:pt x="3420489" y="899135"/>
                  </a:lnTo>
                  <a:lnTo>
                    <a:pt x="3461930" y="877811"/>
                  </a:lnTo>
                  <a:lnTo>
                    <a:pt x="3494519" y="845222"/>
                  </a:lnTo>
                  <a:lnTo>
                    <a:pt x="3515843" y="803781"/>
                  </a:lnTo>
                  <a:lnTo>
                    <a:pt x="3523487" y="755903"/>
                  </a:lnTo>
                  <a:lnTo>
                    <a:pt x="3523487" y="150875"/>
                  </a:lnTo>
                  <a:lnTo>
                    <a:pt x="3515843" y="102998"/>
                  </a:lnTo>
                  <a:lnTo>
                    <a:pt x="3494519" y="61557"/>
                  </a:lnTo>
                  <a:lnTo>
                    <a:pt x="3461930" y="28968"/>
                  </a:lnTo>
                  <a:lnTo>
                    <a:pt x="3420489" y="7644"/>
                  </a:lnTo>
                  <a:lnTo>
                    <a:pt x="3372611" y="0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9411" y="5164835"/>
              <a:ext cx="3548379" cy="934719"/>
            </a:xfrm>
            <a:custGeom>
              <a:avLst/>
              <a:gdLst/>
              <a:ahLst/>
              <a:cxnLst/>
              <a:rect l="l" t="t" r="r" b="b"/>
              <a:pathLst>
                <a:path w="3548379" h="934720">
                  <a:moveTo>
                    <a:pt x="3384803" y="0"/>
                  </a:moveTo>
                  <a:lnTo>
                    <a:pt x="163068" y="0"/>
                  </a:lnTo>
                  <a:lnTo>
                    <a:pt x="146304" y="1524"/>
                  </a:lnTo>
                  <a:lnTo>
                    <a:pt x="131064" y="4572"/>
                  </a:lnTo>
                  <a:lnTo>
                    <a:pt x="114300" y="7620"/>
                  </a:lnTo>
                  <a:lnTo>
                    <a:pt x="71628" y="28956"/>
                  </a:lnTo>
                  <a:lnTo>
                    <a:pt x="36576" y="60960"/>
                  </a:lnTo>
                  <a:lnTo>
                    <a:pt x="12192" y="100584"/>
                  </a:lnTo>
                  <a:lnTo>
                    <a:pt x="1524" y="147828"/>
                  </a:lnTo>
                  <a:lnTo>
                    <a:pt x="0" y="164592"/>
                  </a:lnTo>
                  <a:lnTo>
                    <a:pt x="0" y="769619"/>
                  </a:lnTo>
                  <a:lnTo>
                    <a:pt x="7620" y="818387"/>
                  </a:lnTo>
                  <a:lnTo>
                    <a:pt x="28956" y="862583"/>
                  </a:lnTo>
                  <a:lnTo>
                    <a:pt x="60960" y="896111"/>
                  </a:lnTo>
                  <a:lnTo>
                    <a:pt x="100584" y="920495"/>
                  </a:lnTo>
                  <a:lnTo>
                    <a:pt x="164592" y="934211"/>
                  </a:lnTo>
                  <a:lnTo>
                    <a:pt x="3384803" y="934211"/>
                  </a:lnTo>
                  <a:lnTo>
                    <a:pt x="3433571" y="926591"/>
                  </a:lnTo>
                  <a:lnTo>
                    <a:pt x="3470757" y="908303"/>
                  </a:lnTo>
                  <a:lnTo>
                    <a:pt x="164592" y="908303"/>
                  </a:lnTo>
                  <a:lnTo>
                    <a:pt x="149352" y="906779"/>
                  </a:lnTo>
                  <a:lnTo>
                    <a:pt x="109728" y="897635"/>
                  </a:lnTo>
                  <a:lnTo>
                    <a:pt x="76200" y="876299"/>
                  </a:lnTo>
                  <a:lnTo>
                    <a:pt x="48768" y="847343"/>
                  </a:lnTo>
                  <a:lnTo>
                    <a:pt x="32004" y="810767"/>
                  </a:lnTo>
                  <a:lnTo>
                    <a:pt x="25907" y="783335"/>
                  </a:lnTo>
                  <a:lnTo>
                    <a:pt x="25907" y="149352"/>
                  </a:lnTo>
                  <a:lnTo>
                    <a:pt x="36576" y="109728"/>
                  </a:lnTo>
                  <a:lnTo>
                    <a:pt x="67056" y="65532"/>
                  </a:lnTo>
                  <a:lnTo>
                    <a:pt x="76200" y="57912"/>
                  </a:lnTo>
                  <a:lnTo>
                    <a:pt x="86868" y="48768"/>
                  </a:lnTo>
                  <a:lnTo>
                    <a:pt x="111252" y="36576"/>
                  </a:lnTo>
                  <a:lnTo>
                    <a:pt x="123443" y="32004"/>
                  </a:lnTo>
                  <a:lnTo>
                    <a:pt x="150876" y="25908"/>
                  </a:lnTo>
                  <a:lnTo>
                    <a:pt x="3471671" y="25908"/>
                  </a:lnTo>
                  <a:lnTo>
                    <a:pt x="3462527" y="19812"/>
                  </a:lnTo>
                  <a:lnTo>
                    <a:pt x="3432047" y="7620"/>
                  </a:lnTo>
                  <a:lnTo>
                    <a:pt x="3416807" y="3048"/>
                  </a:lnTo>
                  <a:lnTo>
                    <a:pt x="3384803" y="0"/>
                  </a:lnTo>
                  <a:close/>
                </a:path>
                <a:path w="3548379" h="934720">
                  <a:moveTo>
                    <a:pt x="3471671" y="25908"/>
                  </a:moveTo>
                  <a:lnTo>
                    <a:pt x="3384803" y="25908"/>
                  </a:lnTo>
                  <a:lnTo>
                    <a:pt x="3398519" y="27432"/>
                  </a:lnTo>
                  <a:lnTo>
                    <a:pt x="3413759" y="28956"/>
                  </a:lnTo>
                  <a:lnTo>
                    <a:pt x="3425951" y="32004"/>
                  </a:lnTo>
                  <a:lnTo>
                    <a:pt x="3462527" y="50292"/>
                  </a:lnTo>
                  <a:lnTo>
                    <a:pt x="3491483" y="76200"/>
                  </a:lnTo>
                  <a:lnTo>
                    <a:pt x="3512819" y="111252"/>
                  </a:lnTo>
                  <a:lnTo>
                    <a:pt x="3523487" y="164592"/>
                  </a:lnTo>
                  <a:lnTo>
                    <a:pt x="3523487" y="769619"/>
                  </a:lnTo>
                  <a:lnTo>
                    <a:pt x="3521963" y="784859"/>
                  </a:lnTo>
                  <a:lnTo>
                    <a:pt x="3520439" y="798575"/>
                  </a:lnTo>
                  <a:lnTo>
                    <a:pt x="3517391" y="810767"/>
                  </a:lnTo>
                  <a:lnTo>
                    <a:pt x="3511295" y="824483"/>
                  </a:lnTo>
                  <a:lnTo>
                    <a:pt x="3506723" y="836675"/>
                  </a:lnTo>
                  <a:lnTo>
                    <a:pt x="3491483" y="858011"/>
                  </a:lnTo>
                  <a:lnTo>
                    <a:pt x="3482339" y="868679"/>
                  </a:lnTo>
                  <a:lnTo>
                    <a:pt x="3471671" y="876299"/>
                  </a:lnTo>
                  <a:lnTo>
                    <a:pt x="3461003" y="885443"/>
                  </a:lnTo>
                  <a:lnTo>
                    <a:pt x="3424427" y="902207"/>
                  </a:lnTo>
                  <a:lnTo>
                    <a:pt x="3398519" y="908303"/>
                  </a:lnTo>
                  <a:lnTo>
                    <a:pt x="3470757" y="908303"/>
                  </a:lnTo>
                  <a:lnTo>
                    <a:pt x="3511295" y="873251"/>
                  </a:lnTo>
                  <a:lnTo>
                    <a:pt x="3535679" y="833627"/>
                  </a:lnTo>
                  <a:lnTo>
                    <a:pt x="3544823" y="801623"/>
                  </a:lnTo>
                  <a:lnTo>
                    <a:pt x="3547871" y="786383"/>
                  </a:lnTo>
                  <a:lnTo>
                    <a:pt x="3547871" y="147828"/>
                  </a:lnTo>
                  <a:lnTo>
                    <a:pt x="3544823" y="131064"/>
                  </a:lnTo>
                  <a:lnTo>
                    <a:pt x="3528059" y="85344"/>
                  </a:lnTo>
                  <a:lnTo>
                    <a:pt x="3500627" y="48768"/>
                  </a:lnTo>
                  <a:lnTo>
                    <a:pt x="3476243" y="28956"/>
                  </a:lnTo>
                  <a:lnTo>
                    <a:pt x="3471671" y="2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84067" y="5176631"/>
            <a:ext cx="2830195" cy="822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40"/>
              </a:lnSpc>
              <a:spcBef>
                <a:spcPts val="95"/>
              </a:spcBef>
              <a:tabLst>
                <a:tab pos="1087755" algn="l"/>
              </a:tabLst>
            </a:pPr>
            <a:r>
              <a:rPr sz="2800" b="1" spc="-10" dirty="0">
                <a:latin typeface="Arial"/>
                <a:cs typeface="Arial"/>
              </a:rPr>
              <a:t>Buku	</a:t>
            </a:r>
            <a:r>
              <a:rPr sz="2800" b="1" spc="-5" dirty="0">
                <a:latin typeface="Arial"/>
                <a:cs typeface="Arial"/>
              </a:rPr>
              <a:t>Besar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3140"/>
              </a:lnSpc>
              <a:tabLst>
                <a:tab pos="1578610" algn="l"/>
              </a:tabLst>
            </a:pPr>
            <a:r>
              <a:rPr sz="2800" i="1" spc="-5" dirty="0">
                <a:latin typeface="Arial"/>
                <a:cs typeface="Arial"/>
              </a:rPr>
              <a:t>(</a:t>
            </a:r>
            <a:r>
              <a:rPr sz="2800" i="1" spc="-15" dirty="0">
                <a:latin typeface="Arial"/>
                <a:cs typeface="Arial"/>
              </a:rPr>
              <a:t>G</a:t>
            </a:r>
            <a:r>
              <a:rPr sz="2800" i="1" spc="-5" dirty="0">
                <a:latin typeface="Arial"/>
                <a:cs typeface="Arial"/>
              </a:rPr>
              <a:t>eneral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5" dirty="0">
                <a:latin typeface="Arial"/>
                <a:cs typeface="Arial"/>
              </a:rPr>
              <a:t>Ledger)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151376" y="6144767"/>
            <a:ext cx="5316220" cy="970915"/>
            <a:chOff x="4151376" y="6144767"/>
            <a:chExt cx="5316220" cy="970915"/>
          </a:xfrm>
        </p:grpSpPr>
        <p:sp>
          <p:nvSpPr>
            <p:cNvPr id="53" name="object 53"/>
            <p:cNvSpPr/>
            <p:nvPr/>
          </p:nvSpPr>
          <p:spPr>
            <a:xfrm>
              <a:off x="4163567" y="6175247"/>
              <a:ext cx="5285231" cy="90830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63567" y="6175247"/>
              <a:ext cx="5285231" cy="90830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51376" y="6144767"/>
              <a:ext cx="5315711" cy="97078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51376" y="6144767"/>
              <a:ext cx="5315711" cy="97078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161842" y="6251631"/>
            <a:ext cx="4417060" cy="48069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84785" marR="5080" indent="-172720">
              <a:lnSpc>
                <a:spcPts val="1670"/>
              </a:lnSpc>
              <a:spcBef>
                <a:spcPts val="359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daftar saldo dari semua akun </a:t>
            </a:r>
            <a:r>
              <a:rPr sz="1600" spc="-10" dirty="0">
                <a:latin typeface="Arial"/>
                <a:cs typeface="Arial"/>
              </a:rPr>
              <a:t>yang </a:t>
            </a:r>
            <a:r>
              <a:rPr sz="1600" spc="-5" dirty="0">
                <a:latin typeface="Arial"/>
                <a:cs typeface="Arial"/>
              </a:rPr>
              <a:t>dimiliki oleh  suatu perusahaan pada suatu </a:t>
            </a:r>
            <a:r>
              <a:rPr sz="1600" spc="-10" dirty="0">
                <a:latin typeface="Arial"/>
                <a:cs typeface="Arial"/>
              </a:rPr>
              <a:t>waktu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tertentu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29411" y="6164579"/>
            <a:ext cx="3548379" cy="932815"/>
            <a:chOff x="629411" y="6164579"/>
            <a:chExt cx="3548379" cy="932815"/>
          </a:xfrm>
        </p:grpSpPr>
        <p:sp>
          <p:nvSpPr>
            <p:cNvPr id="59" name="object 59"/>
            <p:cNvSpPr/>
            <p:nvPr/>
          </p:nvSpPr>
          <p:spPr>
            <a:xfrm>
              <a:off x="641603" y="6176771"/>
              <a:ext cx="3523615" cy="906780"/>
            </a:xfrm>
            <a:custGeom>
              <a:avLst/>
              <a:gdLst/>
              <a:ahLst/>
              <a:cxnLst/>
              <a:rect l="l" t="t" r="r" b="b"/>
              <a:pathLst>
                <a:path w="3523615" h="906779">
                  <a:moveTo>
                    <a:pt x="3372611" y="0"/>
                  </a:moveTo>
                  <a:lnTo>
                    <a:pt x="152400" y="0"/>
                  </a:lnTo>
                  <a:lnTo>
                    <a:pt x="104363" y="7644"/>
                  </a:lnTo>
                  <a:lnTo>
                    <a:pt x="62544" y="28968"/>
                  </a:lnTo>
                  <a:lnTo>
                    <a:pt x="29504" y="61557"/>
                  </a:lnTo>
                  <a:lnTo>
                    <a:pt x="7802" y="102998"/>
                  </a:lnTo>
                  <a:lnTo>
                    <a:pt x="0" y="150876"/>
                  </a:lnTo>
                  <a:lnTo>
                    <a:pt x="0" y="755903"/>
                  </a:lnTo>
                  <a:lnTo>
                    <a:pt x="7802" y="803781"/>
                  </a:lnTo>
                  <a:lnTo>
                    <a:pt x="29504" y="845222"/>
                  </a:lnTo>
                  <a:lnTo>
                    <a:pt x="62544" y="877811"/>
                  </a:lnTo>
                  <a:lnTo>
                    <a:pt x="104363" y="899135"/>
                  </a:lnTo>
                  <a:lnTo>
                    <a:pt x="152400" y="906779"/>
                  </a:lnTo>
                  <a:lnTo>
                    <a:pt x="3372611" y="906779"/>
                  </a:lnTo>
                  <a:lnTo>
                    <a:pt x="3420489" y="899135"/>
                  </a:lnTo>
                  <a:lnTo>
                    <a:pt x="3461930" y="877811"/>
                  </a:lnTo>
                  <a:lnTo>
                    <a:pt x="3494519" y="845222"/>
                  </a:lnTo>
                  <a:lnTo>
                    <a:pt x="3515843" y="803781"/>
                  </a:lnTo>
                  <a:lnTo>
                    <a:pt x="3523487" y="755903"/>
                  </a:lnTo>
                  <a:lnTo>
                    <a:pt x="3523487" y="150876"/>
                  </a:lnTo>
                  <a:lnTo>
                    <a:pt x="3515843" y="102998"/>
                  </a:lnTo>
                  <a:lnTo>
                    <a:pt x="3494519" y="61557"/>
                  </a:lnTo>
                  <a:lnTo>
                    <a:pt x="3461930" y="28968"/>
                  </a:lnTo>
                  <a:lnTo>
                    <a:pt x="3420489" y="7644"/>
                  </a:lnTo>
                  <a:lnTo>
                    <a:pt x="3372611" y="0"/>
                  </a:lnTo>
                  <a:close/>
                </a:path>
              </a:pathLst>
            </a:custGeom>
            <a:solidFill>
              <a:srgbClr val="BF4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9411" y="6164579"/>
              <a:ext cx="3548379" cy="932815"/>
            </a:xfrm>
            <a:custGeom>
              <a:avLst/>
              <a:gdLst/>
              <a:ahLst/>
              <a:cxnLst/>
              <a:rect l="l" t="t" r="r" b="b"/>
              <a:pathLst>
                <a:path w="3548379" h="932815">
                  <a:moveTo>
                    <a:pt x="3400043" y="0"/>
                  </a:moveTo>
                  <a:lnTo>
                    <a:pt x="146304" y="0"/>
                  </a:lnTo>
                  <a:lnTo>
                    <a:pt x="131064" y="3047"/>
                  </a:lnTo>
                  <a:lnTo>
                    <a:pt x="114300" y="6095"/>
                  </a:lnTo>
                  <a:lnTo>
                    <a:pt x="71628" y="27431"/>
                  </a:lnTo>
                  <a:lnTo>
                    <a:pt x="36576" y="59435"/>
                  </a:lnTo>
                  <a:lnTo>
                    <a:pt x="12192" y="100584"/>
                  </a:lnTo>
                  <a:lnTo>
                    <a:pt x="1524" y="147828"/>
                  </a:lnTo>
                  <a:lnTo>
                    <a:pt x="0" y="163067"/>
                  </a:lnTo>
                  <a:lnTo>
                    <a:pt x="0" y="769619"/>
                  </a:lnTo>
                  <a:lnTo>
                    <a:pt x="1524" y="786383"/>
                  </a:lnTo>
                  <a:lnTo>
                    <a:pt x="3048" y="801623"/>
                  </a:lnTo>
                  <a:lnTo>
                    <a:pt x="7620" y="818387"/>
                  </a:lnTo>
                  <a:lnTo>
                    <a:pt x="13716" y="832103"/>
                  </a:lnTo>
                  <a:lnTo>
                    <a:pt x="19812" y="847343"/>
                  </a:lnTo>
                  <a:lnTo>
                    <a:pt x="28956" y="861059"/>
                  </a:lnTo>
                  <a:lnTo>
                    <a:pt x="38100" y="873251"/>
                  </a:lnTo>
                  <a:lnTo>
                    <a:pt x="48768" y="885443"/>
                  </a:lnTo>
                  <a:lnTo>
                    <a:pt x="60960" y="894587"/>
                  </a:lnTo>
                  <a:lnTo>
                    <a:pt x="73152" y="905255"/>
                  </a:lnTo>
                  <a:lnTo>
                    <a:pt x="115824" y="925067"/>
                  </a:lnTo>
                  <a:lnTo>
                    <a:pt x="164592" y="932687"/>
                  </a:lnTo>
                  <a:lnTo>
                    <a:pt x="3384803" y="932687"/>
                  </a:lnTo>
                  <a:lnTo>
                    <a:pt x="3433571" y="925067"/>
                  </a:lnTo>
                  <a:lnTo>
                    <a:pt x="3471671" y="906779"/>
                  </a:lnTo>
                  <a:lnTo>
                    <a:pt x="149352" y="906779"/>
                  </a:lnTo>
                  <a:lnTo>
                    <a:pt x="121920" y="900683"/>
                  </a:lnTo>
                  <a:lnTo>
                    <a:pt x="85343" y="882395"/>
                  </a:lnTo>
                  <a:lnTo>
                    <a:pt x="56388" y="856487"/>
                  </a:lnTo>
                  <a:lnTo>
                    <a:pt x="36576" y="821435"/>
                  </a:lnTo>
                  <a:lnTo>
                    <a:pt x="25907" y="781811"/>
                  </a:lnTo>
                  <a:lnTo>
                    <a:pt x="25907" y="147828"/>
                  </a:lnTo>
                  <a:lnTo>
                    <a:pt x="36576" y="108203"/>
                  </a:lnTo>
                  <a:lnTo>
                    <a:pt x="67056" y="64007"/>
                  </a:lnTo>
                  <a:lnTo>
                    <a:pt x="76200" y="56387"/>
                  </a:lnTo>
                  <a:lnTo>
                    <a:pt x="86868" y="47243"/>
                  </a:lnTo>
                  <a:lnTo>
                    <a:pt x="111252" y="35051"/>
                  </a:lnTo>
                  <a:lnTo>
                    <a:pt x="123443" y="30479"/>
                  </a:lnTo>
                  <a:lnTo>
                    <a:pt x="137160" y="27431"/>
                  </a:lnTo>
                  <a:lnTo>
                    <a:pt x="164592" y="24384"/>
                  </a:lnTo>
                  <a:lnTo>
                    <a:pt x="3471671" y="24384"/>
                  </a:lnTo>
                  <a:lnTo>
                    <a:pt x="3462527" y="18287"/>
                  </a:lnTo>
                  <a:lnTo>
                    <a:pt x="3432047" y="6095"/>
                  </a:lnTo>
                  <a:lnTo>
                    <a:pt x="3416807" y="3047"/>
                  </a:lnTo>
                  <a:lnTo>
                    <a:pt x="3400043" y="0"/>
                  </a:lnTo>
                  <a:close/>
                </a:path>
                <a:path w="3548379" h="932815">
                  <a:moveTo>
                    <a:pt x="3471671" y="24384"/>
                  </a:moveTo>
                  <a:lnTo>
                    <a:pt x="3384803" y="24384"/>
                  </a:lnTo>
                  <a:lnTo>
                    <a:pt x="3398519" y="25907"/>
                  </a:lnTo>
                  <a:lnTo>
                    <a:pt x="3413759" y="27431"/>
                  </a:lnTo>
                  <a:lnTo>
                    <a:pt x="3425951" y="30479"/>
                  </a:lnTo>
                  <a:lnTo>
                    <a:pt x="3462527" y="48767"/>
                  </a:lnTo>
                  <a:lnTo>
                    <a:pt x="3491483" y="76200"/>
                  </a:lnTo>
                  <a:lnTo>
                    <a:pt x="3512819" y="109728"/>
                  </a:lnTo>
                  <a:lnTo>
                    <a:pt x="3521963" y="149351"/>
                  </a:lnTo>
                  <a:lnTo>
                    <a:pt x="3523487" y="164591"/>
                  </a:lnTo>
                  <a:lnTo>
                    <a:pt x="3523487" y="768095"/>
                  </a:lnTo>
                  <a:lnTo>
                    <a:pt x="3521963" y="783335"/>
                  </a:lnTo>
                  <a:lnTo>
                    <a:pt x="3520439" y="797051"/>
                  </a:lnTo>
                  <a:lnTo>
                    <a:pt x="3517391" y="810767"/>
                  </a:lnTo>
                  <a:lnTo>
                    <a:pt x="3511295" y="822959"/>
                  </a:lnTo>
                  <a:lnTo>
                    <a:pt x="3506723" y="835151"/>
                  </a:lnTo>
                  <a:lnTo>
                    <a:pt x="3482339" y="867155"/>
                  </a:lnTo>
                  <a:lnTo>
                    <a:pt x="3450335" y="890015"/>
                  </a:lnTo>
                  <a:lnTo>
                    <a:pt x="3412235" y="903731"/>
                  </a:lnTo>
                  <a:lnTo>
                    <a:pt x="3398519" y="906779"/>
                  </a:lnTo>
                  <a:lnTo>
                    <a:pt x="3471671" y="906779"/>
                  </a:lnTo>
                  <a:lnTo>
                    <a:pt x="3511295" y="871727"/>
                  </a:lnTo>
                  <a:lnTo>
                    <a:pt x="3535679" y="832103"/>
                  </a:lnTo>
                  <a:lnTo>
                    <a:pt x="3544823" y="800099"/>
                  </a:lnTo>
                  <a:lnTo>
                    <a:pt x="3547871" y="784859"/>
                  </a:lnTo>
                  <a:lnTo>
                    <a:pt x="3547871" y="146303"/>
                  </a:lnTo>
                  <a:lnTo>
                    <a:pt x="3544823" y="129539"/>
                  </a:lnTo>
                  <a:lnTo>
                    <a:pt x="3528059" y="83819"/>
                  </a:lnTo>
                  <a:lnTo>
                    <a:pt x="3500627" y="47243"/>
                  </a:lnTo>
                  <a:lnTo>
                    <a:pt x="3476243" y="27431"/>
                  </a:lnTo>
                  <a:lnTo>
                    <a:pt x="3471671" y="243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392499" y="6362135"/>
            <a:ext cx="2115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Daftar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Saldo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2092451"/>
            <a:ext cx="8831580" cy="5044440"/>
            <a:chOff x="609600" y="2092451"/>
            <a:chExt cx="8831580" cy="5044440"/>
          </a:xfrm>
        </p:grpSpPr>
        <p:sp>
          <p:nvSpPr>
            <p:cNvPr id="3" name="object 3"/>
            <p:cNvSpPr/>
            <p:nvPr/>
          </p:nvSpPr>
          <p:spPr>
            <a:xfrm>
              <a:off x="609600" y="2092451"/>
              <a:ext cx="8831580" cy="5044440"/>
            </a:xfrm>
            <a:custGeom>
              <a:avLst/>
              <a:gdLst/>
              <a:ahLst/>
              <a:cxnLst/>
              <a:rect l="l" t="t" r="r" b="b"/>
              <a:pathLst>
                <a:path w="8831580" h="5044440">
                  <a:moveTo>
                    <a:pt x="8831579" y="0"/>
                  </a:moveTo>
                  <a:lnTo>
                    <a:pt x="0" y="0"/>
                  </a:lnTo>
                  <a:lnTo>
                    <a:pt x="0" y="5044439"/>
                  </a:lnTo>
                  <a:lnTo>
                    <a:pt x="8831579" y="5044439"/>
                  </a:lnTo>
                  <a:lnTo>
                    <a:pt x="8831579" y="0"/>
                  </a:lnTo>
                  <a:close/>
                </a:path>
              </a:pathLst>
            </a:custGeom>
            <a:solidFill>
              <a:srgbClr val="EDE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9" y="2180843"/>
              <a:ext cx="4040504" cy="637540"/>
            </a:xfrm>
            <a:custGeom>
              <a:avLst/>
              <a:gdLst/>
              <a:ahLst/>
              <a:cxnLst/>
              <a:rect l="l" t="t" r="r" b="b"/>
              <a:pathLst>
                <a:path w="4040504" h="637539">
                  <a:moveTo>
                    <a:pt x="4040123" y="0"/>
                  </a:moveTo>
                  <a:lnTo>
                    <a:pt x="0" y="0"/>
                  </a:lnTo>
                  <a:lnTo>
                    <a:pt x="0" y="637031"/>
                  </a:lnTo>
                  <a:lnTo>
                    <a:pt x="4040123" y="637031"/>
                  </a:lnTo>
                  <a:lnTo>
                    <a:pt x="4040123" y="0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14400" y="2180844"/>
            <a:ext cx="4040504" cy="298450"/>
          </a:xfrm>
          <a:prstGeom prst="rect">
            <a:avLst/>
          </a:prstGeom>
          <a:solidFill>
            <a:srgbClr val="FFBF00"/>
          </a:solidFill>
        </p:spPr>
        <p:txBody>
          <a:bodyPr vert="horz" wrap="square" lIns="0" tIns="0" rIns="0" bIns="0" rtlCol="0">
            <a:spAutoFit/>
          </a:bodyPr>
          <a:lstStyle/>
          <a:p>
            <a:pPr marL="263525">
              <a:lnSpc>
                <a:spcPts val="2345"/>
              </a:lnSpc>
            </a:pPr>
            <a:r>
              <a:rPr sz="2200" b="1" i="1" spc="100" dirty="0">
                <a:latin typeface="Arial"/>
                <a:cs typeface="Arial"/>
              </a:rPr>
              <a:t>Cash </a:t>
            </a:r>
            <a:r>
              <a:rPr sz="2200" b="1" i="1" spc="105" dirty="0">
                <a:latin typeface="Arial"/>
                <a:cs typeface="Arial"/>
              </a:rPr>
              <a:t>Basis</a:t>
            </a:r>
            <a:r>
              <a:rPr sz="2200" b="1" i="1" spc="455" dirty="0">
                <a:latin typeface="Arial"/>
                <a:cs typeface="Arial"/>
              </a:rPr>
              <a:t> </a:t>
            </a:r>
            <a:r>
              <a:rPr sz="2200" b="1" i="1" spc="125" dirty="0">
                <a:latin typeface="Arial"/>
                <a:cs typeface="Arial"/>
              </a:rPr>
              <a:t>Accounting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" y="2418079"/>
            <a:ext cx="404050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95"/>
              </a:spcBef>
              <a:tabLst>
                <a:tab pos="1871345" algn="l"/>
              </a:tabLst>
            </a:pPr>
            <a:r>
              <a:rPr sz="2200" spc="-5" dirty="0">
                <a:latin typeface="Arial"/>
                <a:cs typeface="Arial"/>
              </a:rPr>
              <a:t>(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120" dirty="0">
                <a:latin typeface="Arial"/>
                <a:cs typeface="Arial"/>
              </a:rPr>
              <a:t>Akuntansi	Berbasis</a:t>
            </a:r>
            <a:r>
              <a:rPr sz="2200" spc="310" dirty="0">
                <a:latin typeface="Arial"/>
                <a:cs typeface="Arial"/>
              </a:rPr>
              <a:t> </a:t>
            </a:r>
            <a:r>
              <a:rPr sz="2200" spc="100" dirty="0">
                <a:latin typeface="Arial"/>
                <a:cs typeface="Arial"/>
              </a:rPr>
              <a:t>Kas)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400" y="2895600"/>
            <a:ext cx="4040504" cy="3686810"/>
          </a:xfrm>
          <a:prstGeom prst="rect">
            <a:avLst/>
          </a:prstGeom>
          <a:solidFill>
            <a:srgbClr val="91CF4F"/>
          </a:solidFill>
        </p:spPr>
        <p:txBody>
          <a:bodyPr vert="horz" wrap="square" lIns="0" tIns="38100" rIns="0" bIns="0" rtlCol="0">
            <a:spAutoFit/>
          </a:bodyPr>
          <a:lstStyle/>
          <a:p>
            <a:pPr marL="136525" marR="143510">
              <a:lnSpc>
                <a:spcPct val="100000"/>
              </a:lnSpc>
              <a:spcBef>
                <a:spcPts val="300"/>
              </a:spcBef>
            </a:pPr>
            <a:r>
              <a:rPr sz="2400" spc="125" dirty="0">
                <a:latin typeface="Arial"/>
                <a:cs typeface="Arial"/>
              </a:rPr>
              <a:t>metode </a:t>
            </a:r>
            <a:r>
              <a:rPr sz="2400" spc="135" dirty="0">
                <a:latin typeface="Arial"/>
                <a:cs typeface="Arial"/>
              </a:rPr>
              <a:t>mempertemukan  </a:t>
            </a:r>
            <a:r>
              <a:rPr sz="2400" spc="125" dirty="0">
                <a:latin typeface="Arial"/>
                <a:cs typeface="Arial"/>
              </a:rPr>
              <a:t>antara </a:t>
            </a:r>
            <a:r>
              <a:rPr sz="2400" i="1" spc="135" dirty="0">
                <a:latin typeface="Arial"/>
                <a:cs typeface="Arial"/>
              </a:rPr>
              <a:t>pendapatan  </a:t>
            </a:r>
            <a:r>
              <a:rPr sz="2400" spc="120" dirty="0">
                <a:latin typeface="Arial"/>
                <a:cs typeface="Arial"/>
              </a:rPr>
              <a:t>dengan </a:t>
            </a:r>
            <a:r>
              <a:rPr sz="2400" i="1" spc="125" dirty="0">
                <a:latin typeface="Arial"/>
                <a:cs typeface="Arial"/>
              </a:rPr>
              <a:t>biaya</a:t>
            </a:r>
            <a:r>
              <a:rPr sz="2400" spc="125" dirty="0">
                <a:latin typeface="Arial"/>
                <a:cs typeface="Arial"/>
              </a:rPr>
              <a:t>, </a:t>
            </a:r>
            <a:r>
              <a:rPr sz="2400" spc="120" dirty="0">
                <a:latin typeface="Arial"/>
                <a:cs typeface="Arial"/>
              </a:rPr>
              <a:t>dimana  </a:t>
            </a:r>
            <a:r>
              <a:rPr sz="2400" spc="135" dirty="0">
                <a:latin typeface="Arial"/>
                <a:cs typeface="Arial"/>
              </a:rPr>
              <a:t>pendapatan </a:t>
            </a:r>
            <a:r>
              <a:rPr sz="2400" spc="130" dirty="0">
                <a:latin typeface="Arial"/>
                <a:cs typeface="Arial"/>
              </a:rPr>
              <a:t>dilaporkan  </a:t>
            </a:r>
            <a:r>
              <a:rPr sz="2400" i="1" spc="110" dirty="0">
                <a:latin typeface="Arial"/>
                <a:cs typeface="Arial"/>
              </a:rPr>
              <a:t>pada saat uang </a:t>
            </a:r>
            <a:r>
              <a:rPr sz="2400" i="1" spc="120" dirty="0">
                <a:latin typeface="Arial"/>
                <a:cs typeface="Arial"/>
              </a:rPr>
              <a:t>telah  </a:t>
            </a:r>
            <a:r>
              <a:rPr sz="2400" i="1" spc="125" dirty="0">
                <a:latin typeface="Arial"/>
                <a:cs typeface="Arial"/>
              </a:rPr>
              <a:t>diterima </a:t>
            </a:r>
            <a:r>
              <a:rPr sz="2400" spc="95" dirty="0">
                <a:latin typeface="Arial"/>
                <a:cs typeface="Arial"/>
              </a:rPr>
              <a:t>dan </a:t>
            </a:r>
            <a:r>
              <a:rPr sz="2400" spc="114" dirty="0">
                <a:latin typeface="Arial"/>
                <a:cs typeface="Arial"/>
              </a:rPr>
              <a:t>biaya  </a:t>
            </a:r>
            <a:r>
              <a:rPr sz="2400" spc="130" dirty="0">
                <a:latin typeface="Arial"/>
                <a:cs typeface="Arial"/>
              </a:rPr>
              <a:t>dilaporkan </a:t>
            </a:r>
            <a:r>
              <a:rPr sz="2400" i="1" spc="110" dirty="0">
                <a:latin typeface="Arial"/>
                <a:cs typeface="Arial"/>
              </a:rPr>
              <a:t>pada saat  uang </a:t>
            </a:r>
            <a:r>
              <a:rPr sz="2400" i="1" spc="120" dirty="0">
                <a:latin typeface="Arial"/>
                <a:cs typeface="Arial"/>
              </a:rPr>
              <a:t>telah</a:t>
            </a:r>
            <a:r>
              <a:rPr sz="2400" i="1" spc="420" dirty="0">
                <a:latin typeface="Arial"/>
                <a:cs typeface="Arial"/>
              </a:rPr>
              <a:t> </a:t>
            </a:r>
            <a:r>
              <a:rPr sz="2400" i="1" spc="135" dirty="0">
                <a:latin typeface="Arial"/>
                <a:cs typeface="Arial"/>
              </a:rPr>
              <a:t>dibayarkan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02351" y="2180844"/>
            <a:ext cx="4040504" cy="637540"/>
          </a:xfrm>
          <a:custGeom>
            <a:avLst/>
            <a:gdLst/>
            <a:ahLst/>
            <a:cxnLst/>
            <a:rect l="l" t="t" r="r" b="b"/>
            <a:pathLst>
              <a:path w="4040504" h="637539">
                <a:moveTo>
                  <a:pt x="4040123" y="0"/>
                </a:moveTo>
                <a:lnTo>
                  <a:pt x="0" y="0"/>
                </a:lnTo>
                <a:lnTo>
                  <a:pt x="0" y="637031"/>
                </a:lnTo>
                <a:lnTo>
                  <a:pt x="4040123" y="637031"/>
                </a:lnTo>
                <a:lnTo>
                  <a:pt x="4040123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23255" y="2204719"/>
            <a:ext cx="3776345" cy="574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">
              <a:lnSpc>
                <a:spcPts val="2160"/>
              </a:lnSpc>
              <a:spcBef>
                <a:spcPts val="105"/>
              </a:spcBef>
              <a:tabLst>
                <a:tab pos="1251585" algn="l"/>
                <a:tab pos="2191385" algn="l"/>
              </a:tabLst>
            </a:pPr>
            <a:r>
              <a:rPr sz="2000" b="1" i="1" spc="160" dirty="0">
                <a:solidFill>
                  <a:srgbClr val="E6B8B8"/>
                </a:solidFill>
                <a:latin typeface="Arial"/>
                <a:cs typeface="Arial"/>
              </a:rPr>
              <a:t>A</a:t>
            </a:r>
            <a:r>
              <a:rPr sz="2000" b="1" i="1" spc="155" dirty="0">
                <a:solidFill>
                  <a:srgbClr val="E6B8B8"/>
                </a:solidFill>
                <a:latin typeface="Arial"/>
                <a:cs typeface="Arial"/>
              </a:rPr>
              <a:t>cc</a:t>
            </a:r>
            <a:r>
              <a:rPr sz="2000" b="1" i="1" spc="150" dirty="0">
                <a:solidFill>
                  <a:srgbClr val="E6B8B8"/>
                </a:solidFill>
                <a:latin typeface="Arial"/>
                <a:cs typeface="Arial"/>
              </a:rPr>
              <a:t>r</a:t>
            </a:r>
            <a:r>
              <a:rPr sz="2000" b="1" i="1" spc="140" dirty="0">
                <a:solidFill>
                  <a:srgbClr val="E6B8B8"/>
                </a:solidFill>
                <a:latin typeface="Arial"/>
                <a:cs typeface="Arial"/>
              </a:rPr>
              <a:t>u</a:t>
            </a:r>
            <a:r>
              <a:rPr sz="2000" b="1" i="1" spc="155" dirty="0">
                <a:solidFill>
                  <a:srgbClr val="E6B8B8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rgbClr val="E6B8B8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E6B8B8"/>
                </a:solidFill>
                <a:latin typeface="Arial"/>
                <a:cs typeface="Arial"/>
              </a:rPr>
              <a:t>	</a:t>
            </a:r>
            <a:r>
              <a:rPr sz="2000" b="1" i="1" spc="160" dirty="0">
                <a:solidFill>
                  <a:srgbClr val="E6B8B8"/>
                </a:solidFill>
                <a:latin typeface="Arial"/>
                <a:cs typeface="Arial"/>
              </a:rPr>
              <a:t>B</a:t>
            </a:r>
            <a:r>
              <a:rPr sz="2000" b="1" i="1" spc="155" dirty="0">
                <a:solidFill>
                  <a:srgbClr val="E6B8B8"/>
                </a:solidFill>
                <a:latin typeface="Arial"/>
                <a:cs typeface="Arial"/>
              </a:rPr>
              <a:t>as</a:t>
            </a:r>
            <a:r>
              <a:rPr sz="2000" b="1" i="1" spc="145" dirty="0">
                <a:solidFill>
                  <a:srgbClr val="E6B8B8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E6B8B8"/>
                </a:solidFill>
                <a:latin typeface="Arial"/>
                <a:cs typeface="Arial"/>
              </a:rPr>
              <a:t>s	</a:t>
            </a:r>
            <a:r>
              <a:rPr sz="2000" b="1" i="1" spc="160" dirty="0">
                <a:solidFill>
                  <a:srgbClr val="E6B8B8"/>
                </a:solidFill>
                <a:latin typeface="Arial"/>
                <a:cs typeface="Arial"/>
              </a:rPr>
              <a:t>A</a:t>
            </a:r>
            <a:r>
              <a:rPr sz="2000" b="1" i="1" spc="155" dirty="0">
                <a:solidFill>
                  <a:srgbClr val="E6B8B8"/>
                </a:solidFill>
                <a:latin typeface="Arial"/>
                <a:cs typeface="Arial"/>
              </a:rPr>
              <a:t>cc</a:t>
            </a:r>
            <a:r>
              <a:rPr sz="2000" b="1" i="1" spc="150" dirty="0">
                <a:solidFill>
                  <a:srgbClr val="E6B8B8"/>
                </a:solidFill>
                <a:latin typeface="Arial"/>
                <a:cs typeface="Arial"/>
              </a:rPr>
              <a:t>o</a:t>
            </a:r>
            <a:r>
              <a:rPr sz="2000" b="1" i="1" spc="140" dirty="0">
                <a:solidFill>
                  <a:srgbClr val="E6B8B8"/>
                </a:solidFill>
                <a:latin typeface="Arial"/>
                <a:cs typeface="Arial"/>
              </a:rPr>
              <a:t>u</a:t>
            </a:r>
            <a:r>
              <a:rPr sz="2000" b="1" i="1" spc="150" dirty="0">
                <a:solidFill>
                  <a:srgbClr val="E6B8B8"/>
                </a:solidFill>
                <a:latin typeface="Arial"/>
                <a:cs typeface="Arial"/>
              </a:rPr>
              <a:t>n</a:t>
            </a:r>
            <a:r>
              <a:rPr sz="2000" b="1" i="1" spc="145" dirty="0">
                <a:solidFill>
                  <a:srgbClr val="E6B8B8"/>
                </a:solidFill>
                <a:latin typeface="Arial"/>
                <a:cs typeface="Arial"/>
              </a:rPr>
              <a:t>t</a:t>
            </a:r>
            <a:r>
              <a:rPr sz="2000" b="1" i="1" spc="130" dirty="0">
                <a:solidFill>
                  <a:srgbClr val="E6B8B8"/>
                </a:solidFill>
                <a:latin typeface="Arial"/>
                <a:cs typeface="Arial"/>
              </a:rPr>
              <a:t>i</a:t>
            </a:r>
            <a:r>
              <a:rPr sz="2000" b="1" i="1" spc="150" dirty="0">
                <a:solidFill>
                  <a:srgbClr val="E6B8B8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E6B8B8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160"/>
              </a:lnSpc>
            </a:pPr>
            <a:r>
              <a:rPr sz="2000" dirty="0">
                <a:solidFill>
                  <a:srgbClr val="E6B8B8"/>
                </a:solidFill>
                <a:latin typeface="Arial"/>
                <a:cs typeface="Arial"/>
              </a:rPr>
              <a:t>( </a:t>
            </a:r>
            <a:r>
              <a:rPr sz="2000" spc="130" dirty="0">
                <a:solidFill>
                  <a:srgbClr val="E6B8B8"/>
                </a:solidFill>
                <a:latin typeface="Arial"/>
                <a:cs typeface="Arial"/>
              </a:rPr>
              <a:t>Akuntansi Berbasis </a:t>
            </a:r>
            <a:r>
              <a:rPr sz="2000" spc="125" dirty="0">
                <a:solidFill>
                  <a:srgbClr val="E6B8B8"/>
                </a:solidFill>
                <a:latin typeface="Arial"/>
                <a:cs typeface="Arial"/>
              </a:rPr>
              <a:t>Akrual</a:t>
            </a:r>
            <a:r>
              <a:rPr sz="2000" spc="385" dirty="0">
                <a:solidFill>
                  <a:srgbClr val="E6B8B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6B8B8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2351" y="2895600"/>
            <a:ext cx="4040504" cy="36868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37465" rIns="0" bIns="0" rtlCol="0">
            <a:spAutoFit/>
          </a:bodyPr>
          <a:lstStyle/>
          <a:p>
            <a:pPr marL="136525" marR="323215">
              <a:lnSpc>
                <a:spcPct val="100000"/>
              </a:lnSpc>
              <a:spcBef>
                <a:spcPts val="295"/>
              </a:spcBef>
            </a:pPr>
            <a:r>
              <a:rPr sz="2200" spc="110" dirty="0">
                <a:latin typeface="Arial"/>
                <a:cs typeface="Arial"/>
              </a:rPr>
              <a:t>metode </a:t>
            </a:r>
            <a:r>
              <a:rPr sz="2200" spc="130" dirty="0">
                <a:latin typeface="Arial"/>
                <a:cs typeface="Arial"/>
              </a:rPr>
              <a:t>mempertemukan  </a:t>
            </a:r>
            <a:r>
              <a:rPr sz="2200" spc="110" dirty="0">
                <a:latin typeface="Arial"/>
                <a:cs typeface="Arial"/>
              </a:rPr>
              <a:t>antara </a:t>
            </a:r>
            <a:r>
              <a:rPr sz="2200" i="1" spc="120" dirty="0">
                <a:latin typeface="Arial"/>
                <a:cs typeface="Arial"/>
              </a:rPr>
              <a:t>pendapatan  </a:t>
            </a:r>
            <a:r>
              <a:rPr sz="2200" spc="110" dirty="0">
                <a:latin typeface="Arial"/>
                <a:cs typeface="Arial"/>
              </a:rPr>
              <a:t>dengan </a:t>
            </a:r>
            <a:r>
              <a:rPr sz="2200" i="1" spc="114" dirty="0">
                <a:latin typeface="Arial"/>
                <a:cs typeface="Arial"/>
              </a:rPr>
              <a:t>biaya</a:t>
            </a:r>
            <a:r>
              <a:rPr sz="2200" spc="114" dirty="0">
                <a:latin typeface="Arial"/>
                <a:cs typeface="Arial"/>
              </a:rPr>
              <a:t>, </a:t>
            </a:r>
            <a:r>
              <a:rPr sz="2200" spc="110" dirty="0">
                <a:latin typeface="Arial"/>
                <a:cs typeface="Arial"/>
              </a:rPr>
              <a:t>dimana  </a:t>
            </a:r>
            <a:r>
              <a:rPr sz="2200" spc="125" dirty="0">
                <a:latin typeface="Arial"/>
                <a:cs typeface="Arial"/>
              </a:rPr>
              <a:t>pendapatan dilaporkan  </a:t>
            </a:r>
            <a:r>
              <a:rPr sz="2200" i="1" spc="100" dirty="0">
                <a:latin typeface="Arial"/>
                <a:cs typeface="Arial"/>
              </a:rPr>
              <a:t>pada saat </a:t>
            </a:r>
            <a:r>
              <a:rPr sz="2200" i="1" spc="125" dirty="0">
                <a:latin typeface="Arial"/>
                <a:cs typeface="Arial"/>
              </a:rPr>
              <a:t>terjadinya  </a:t>
            </a:r>
            <a:r>
              <a:rPr sz="2200" i="1" spc="120" dirty="0">
                <a:latin typeface="Arial"/>
                <a:cs typeface="Arial"/>
              </a:rPr>
              <a:t>transaksi </a:t>
            </a:r>
            <a:r>
              <a:rPr sz="2200" spc="90" dirty="0">
                <a:latin typeface="Arial"/>
                <a:cs typeface="Arial"/>
              </a:rPr>
              <a:t>dan </a:t>
            </a:r>
            <a:r>
              <a:rPr sz="2200" spc="105" dirty="0">
                <a:latin typeface="Arial"/>
                <a:cs typeface="Arial"/>
              </a:rPr>
              <a:t>biaya  </a:t>
            </a:r>
            <a:r>
              <a:rPr sz="2200" spc="125" dirty="0">
                <a:latin typeface="Arial"/>
                <a:cs typeface="Arial"/>
              </a:rPr>
              <a:t>dilaporkan </a:t>
            </a:r>
            <a:r>
              <a:rPr sz="2200" spc="100" dirty="0">
                <a:latin typeface="Arial"/>
                <a:cs typeface="Arial"/>
              </a:rPr>
              <a:t>pada saat  </a:t>
            </a:r>
            <a:r>
              <a:rPr sz="2200" spc="105" dirty="0">
                <a:latin typeface="Arial"/>
                <a:cs typeface="Arial"/>
              </a:rPr>
              <a:t>biaya </a:t>
            </a:r>
            <a:r>
              <a:rPr sz="2200" i="1" spc="120" dirty="0">
                <a:latin typeface="Arial"/>
                <a:cs typeface="Arial"/>
              </a:rPr>
              <a:t>tersebut </a:t>
            </a:r>
            <a:r>
              <a:rPr sz="2200" i="1" spc="125" dirty="0">
                <a:latin typeface="Arial"/>
                <a:cs typeface="Arial"/>
              </a:rPr>
              <a:t>diperlukan  </a:t>
            </a:r>
            <a:r>
              <a:rPr sz="2200" i="1" spc="105" dirty="0">
                <a:latin typeface="Arial"/>
                <a:cs typeface="Arial"/>
              </a:rPr>
              <a:t>untuk </a:t>
            </a:r>
            <a:r>
              <a:rPr sz="2200" i="1" spc="125" dirty="0">
                <a:latin typeface="Arial"/>
                <a:cs typeface="Arial"/>
              </a:rPr>
              <a:t>menghasilkan  </a:t>
            </a:r>
            <a:r>
              <a:rPr sz="2200" i="1" spc="120" dirty="0">
                <a:latin typeface="Arial"/>
                <a:cs typeface="Arial"/>
              </a:rPr>
              <a:t>pendapatan</a:t>
            </a:r>
            <a:r>
              <a:rPr sz="2200" i="1" spc="340" dirty="0">
                <a:latin typeface="Arial"/>
                <a:cs typeface="Arial"/>
              </a:rPr>
              <a:t> </a:t>
            </a:r>
            <a:r>
              <a:rPr sz="2200" i="1" spc="110" dirty="0">
                <a:latin typeface="Arial"/>
                <a:cs typeface="Arial"/>
              </a:rPr>
              <a:t>usaha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8813800" cy="1346200"/>
          </a:xfrm>
          <a:prstGeom prst="rect">
            <a:avLst/>
          </a:prstGeom>
          <a:solidFill>
            <a:srgbClr val="1F497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spc="135" dirty="0">
                <a:solidFill>
                  <a:srgbClr val="F9BF90"/>
                </a:solidFill>
                <a:latin typeface="Arial"/>
                <a:cs typeface="Arial"/>
              </a:rPr>
              <a:t>DUA </a:t>
            </a:r>
            <a:r>
              <a:rPr sz="3200" b="1" spc="160" dirty="0">
                <a:solidFill>
                  <a:srgbClr val="F9BF90"/>
                </a:solidFill>
                <a:latin typeface="Arial"/>
                <a:cs typeface="Arial"/>
              </a:rPr>
              <a:t>BASIS</a:t>
            </a:r>
            <a:r>
              <a:rPr sz="3200" b="1" spc="395" dirty="0">
                <a:solidFill>
                  <a:srgbClr val="F9BF90"/>
                </a:solidFill>
                <a:latin typeface="Arial"/>
                <a:cs typeface="Arial"/>
              </a:rPr>
              <a:t> </a:t>
            </a:r>
            <a:r>
              <a:rPr sz="3200" b="1" spc="150" dirty="0">
                <a:solidFill>
                  <a:srgbClr val="F9BF90"/>
                </a:solidFill>
                <a:latin typeface="Arial"/>
                <a:cs typeface="Arial"/>
              </a:rPr>
              <a:t>AKUNTANSI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416" y="1018031"/>
            <a:ext cx="4523232" cy="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55547" y="2065020"/>
            <a:ext cx="8130540" cy="4706620"/>
            <a:chOff x="955547" y="2065020"/>
            <a:chExt cx="8130540" cy="4706620"/>
          </a:xfrm>
        </p:grpSpPr>
        <p:sp>
          <p:nvSpPr>
            <p:cNvPr id="4" name="object 4"/>
            <p:cNvSpPr/>
            <p:nvPr/>
          </p:nvSpPr>
          <p:spPr>
            <a:xfrm>
              <a:off x="955547" y="2065020"/>
              <a:ext cx="8130539" cy="47061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2311" y="2161031"/>
              <a:ext cx="670559" cy="6705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20595" y="3000755"/>
              <a:ext cx="7365491" cy="5288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91411" y="2929127"/>
              <a:ext cx="670559" cy="6705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11095" y="3768851"/>
              <a:ext cx="7174991" cy="5288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6483" y="3698747"/>
              <a:ext cx="670559" cy="6751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11095" y="4538472"/>
              <a:ext cx="7174991" cy="5288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6483" y="4466844"/>
              <a:ext cx="670559" cy="6751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20595" y="5311139"/>
              <a:ext cx="7365491" cy="5288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1411" y="5241035"/>
              <a:ext cx="670559" cy="6705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9972" y="6079236"/>
              <a:ext cx="7786115" cy="530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02474" y="2262754"/>
            <a:ext cx="7283450" cy="424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Laporan Laba </a:t>
            </a:r>
            <a:r>
              <a:rPr sz="2400" b="1" spc="-15" dirty="0">
                <a:latin typeface="Corbel"/>
                <a:cs typeface="Corbel"/>
              </a:rPr>
              <a:t>Rugi</a:t>
            </a:r>
            <a:r>
              <a:rPr sz="2400" b="1" spc="10" dirty="0">
                <a:latin typeface="Corbel"/>
                <a:cs typeface="Corbel"/>
              </a:rPr>
              <a:t> </a:t>
            </a:r>
            <a:r>
              <a:rPr sz="2400" b="1" spc="-10" dirty="0">
                <a:latin typeface="Corbel"/>
                <a:cs typeface="Corbel"/>
              </a:rPr>
              <a:t>Komprehensif</a:t>
            </a:r>
            <a:endParaRPr sz="2400">
              <a:latin typeface="Corbel"/>
              <a:cs typeface="Corbel"/>
            </a:endParaRPr>
          </a:p>
          <a:p>
            <a:pPr marL="628015" marR="3230245" indent="-193675">
              <a:lnSpc>
                <a:spcPct val="210500"/>
              </a:lnSpc>
            </a:pPr>
            <a:r>
              <a:rPr sz="2400" b="1" spc="-5" dirty="0">
                <a:latin typeface="Corbel"/>
                <a:cs typeface="Corbel"/>
              </a:rPr>
              <a:t>Laporan </a:t>
            </a:r>
            <a:r>
              <a:rPr sz="2400" b="1" spc="-20" dirty="0">
                <a:latin typeface="Corbel"/>
                <a:cs typeface="Corbel"/>
              </a:rPr>
              <a:t>Perubahan </a:t>
            </a:r>
            <a:r>
              <a:rPr sz="2400" b="1" spc="-5" dirty="0">
                <a:latin typeface="Corbel"/>
                <a:cs typeface="Corbel"/>
              </a:rPr>
              <a:t>Ekuitas  Neraca </a:t>
            </a:r>
            <a:r>
              <a:rPr sz="2400" b="1" dirty="0">
                <a:latin typeface="Corbel"/>
                <a:cs typeface="Corbel"/>
              </a:rPr>
              <a:t>/ </a:t>
            </a:r>
            <a:r>
              <a:rPr sz="2400" b="1" spc="-20" dirty="0">
                <a:latin typeface="Corbel"/>
                <a:cs typeface="Corbel"/>
              </a:rPr>
              <a:t>Posisi </a:t>
            </a:r>
            <a:r>
              <a:rPr sz="2400" b="1" spc="-15" dirty="0">
                <a:latin typeface="Corbel"/>
                <a:cs typeface="Corbel"/>
              </a:rPr>
              <a:t>Keuangan  </a:t>
            </a:r>
            <a:r>
              <a:rPr sz="2400" b="1" spc="-5" dirty="0">
                <a:latin typeface="Corbel"/>
                <a:cs typeface="Corbel"/>
              </a:rPr>
              <a:t>Laporan Arus</a:t>
            </a:r>
            <a:r>
              <a:rPr sz="2400" b="1" spc="-10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Kas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Corbel"/>
              <a:cs typeface="Corbel"/>
            </a:endParaRPr>
          </a:p>
          <a:p>
            <a:pPr marL="434975">
              <a:lnSpc>
                <a:spcPct val="100000"/>
              </a:lnSpc>
            </a:pPr>
            <a:r>
              <a:rPr sz="2400" b="1" spc="-5" dirty="0">
                <a:latin typeface="Corbel"/>
                <a:cs typeface="Corbel"/>
              </a:rPr>
              <a:t>Catatan Atas Laporan</a:t>
            </a:r>
            <a:r>
              <a:rPr sz="2400" b="1" spc="-95" dirty="0">
                <a:latin typeface="Corbel"/>
                <a:cs typeface="Corbel"/>
              </a:rPr>
              <a:t> </a:t>
            </a:r>
            <a:r>
              <a:rPr sz="2400" b="1" spc="-15" dirty="0">
                <a:latin typeface="Corbel"/>
                <a:cs typeface="Corbel"/>
              </a:rPr>
              <a:t>Keuangan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orbel"/>
                <a:cs typeface="Corbel"/>
              </a:rPr>
              <a:t>Laporan </a:t>
            </a:r>
            <a:r>
              <a:rPr sz="2400" b="1" spc="-20" dirty="0">
                <a:latin typeface="Corbel"/>
                <a:cs typeface="Corbel"/>
              </a:rPr>
              <a:t>Posisi </a:t>
            </a:r>
            <a:r>
              <a:rPr sz="2400" b="1" spc="-10" dirty="0">
                <a:latin typeface="Corbel"/>
                <a:cs typeface="Corbel"/>
              </a:rPr>
              <a:t>Keuangan </a:t>
            </a:r>
            <a:r>
              <a:rPr sz="2400" b="1" spc="-5" dirty="0">
                <a:latin typeface="Corbel"/>
                <a:cs typeface="Corbel"/>
              </a:rPr>
              <a:t>pada awal periode</a:t>
            </a:r>
            <a:r>
              <a:rPr sz="2400" b="1" spc="-65" dirty="0">
                <a:latin typeface="Corbel"/>
                <a:cs typeface="Corbel"/>
              </a:rPr>
              <a:t> </a:t>
            </a:r>
            <a:r>
              <a:rPr sz="2400" b="1" spc="-10" dirty="0">
                <a:latin typeface="Corbel"/>
                <a:cs typeface="Corbel"/>
              </a:rPr>
              <a:t>komparatif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2311" y="6009131"/>
            <a:ext cx="670559" cy="6705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737360"/>
            <a:ext cx="532130" cy="227329"/>
          </a:xfrm>
          <a:custGeom>
            <a:avLst/>
            <a:gdLst/>
            <a:ahLst/>
            <a:cxnLst/>
            <a:rect l="l" t="t" r="r" b="b"/>
            <a:pathLst>
              <a:path w="532130" h="227330">
                <a:moveTo>
                  <a:pt x="531875" y="0"/>
                </a:moveTo>
                <a:lnTo>
                  <a:pt x="0" y="0"/>
                </a:lnTo>
                <a:lnTo>
                  <a:pt x="0" y="227075"/>
                </a:lnTo>
                <a:lnTo>
                  <a:pt x="531875" y="227075"/>
                </a:lnTo>
                <a:lnTo>
                  <a:pt x="531875" y="0"/>
                </a:lnTo>
                <a:close/>
              </a:path>
            </a:pathLst>
          </a:custGeom>
          <a:solidFill>
            <a:srgbClr val="706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8511" y="1737360"/>
            <a:ext cx="8551545" cy="227329"/>
          </a:xfrm>
          <a:custGeom>
            <a:avLst/>
            <a:gdLst/>
            <a:ahLst/>
            <a:cxnLst/>
            <a:rect l="l" t="t" r="r" b="b"/>
            <a:pathLst>
              <a:path w="8551545" h="227330">
                <a:moveTo>
                  <a:pt x="8551163" y="0"/>
                </a:moveTo>
                <a:lnTo>
                  <a:pt x="0" y="0"/>
                </a:lnTo>
                <a:lnTo>
                  <a:pt x="0" y="227075"/>
                </a:lnTo>
                <a:lnTo>
                  <a:pt x="8551163" y="227075"/>
                </a:lnTo>
                <a:lnTo>
                  <a:pt x="8551163" y="0"/>
                </a:lnTo>
                <a:close/>
              </a:path>
            </a:pathLst>
          </a:custGeom>
          <a:solidFill>
            <a:srgbClr val="93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0963" y="801077"/>
            <a:ext cx="57886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>
                <a:solidFill>
                  <a:srgbClr val="3D3D2D"/>
                </a:solidFill>
                <a:latin typeface="Tw Cen MT"/>
                <a:cs typeface="Tw Cen MT"/>
              </a:rPr>
              <a:t>Tujuan </a:t>
            </a:r>
            <a:r>
              <a:rPr sz="4400" spc="-15" dirty="0">
                <a:solidFill>
                  <a:srgbClr val="3D3D2D"/>
                </a:solidFill>
                <a:latin typeface="Tw Cen MT"/>
                <a:cs typeface="Tw Cen MT"/>
              </a:rPr>
              <a:t>Laporan</a:t>
            </a:r>
            <a:r>
              <a:rPr sz="4400" dirty="0">
                <a:solidFill>
                  <a:srgbClr val="3D3D2D"/>
                </a:solidFill>
                <a:latin typeface="Tw Cen MT"/>
                <a:cs typeface="Tw Cen MT"/>
              </a:rPr>
              <a:t> </a:t>
            </a:r>
            <a:r>
              <a:rPr sz="4400" spc="-25" dirty="0">
                <a:solidFill>
                  <a:srgbClr val="3D3D2D"/>
                </a:solidFill>
                <a:latin typeface="Tw Cen MT"/>
                <a:cs typeface="Tw Cen MT"/>
              </a:rPr>
              <a:t>Keuangan</a:t>
            </a:r>
            <a:endParaRPr sz="44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3751" y="2052828"/>
            <a:ext cx="1871471" cy="2670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84206" y="2827583"/>
            <a:ext cx="431800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spc="-5" dirty="0">
                <a:solidFill>
                  <a:srgbClr val="FFFFFF"/>
                </a:solidFill>
                <a:latin typeface="Tw Cen MT"/>
                <a:cs typeface="Tw Cen MT"/>
              </a:rPr>
              <a:t>1</a:t>
            </a:r>
            <a:endParaRPr sz="5800">
              <a:latin typeface="Tw Cen MT"/>
              <a:cs typeface="Tw Cen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12363" y="2048256"/>
            <a:ext cx="6327647" cy="175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78714" y="2239415"/>
            <a:ext cx="5640705" cy="12833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1300" marR="5080" indent="-228600">
              <a:lnSpc>
                <a:spcPts val="2260"/>
              </a:lnSpc>
              <a:spcBef>
                <a:spcPts val="595"/>
              </a:spcBef>
              <a:buChar char="•"/>
              <a:tabLst>
                <a:tab pos="241300" algn="l"/>
              </a:tabLst>
            </a:pPr>
            <a:r>
              <a:rPr sz="2300" spc="-5" dirty="0">
                <a:latin typeface="Tw Cen MT"/>
                <a:cs typeface="Tw Cen MT"/>
              </a:rPr>
              <a:t>memberikan informasi </a:t>
            </a:r>
            <a:r>
              <a:rPr sz="2300" spc="-10" dirty="0">
                <a:latin typeface="Tw Cen MT"/>
                <a:cs typeface="Tw Cen MT"/>
              </a:rPr>
              <a:t>mengenai </a:t>
            </a:r>
            <a:r>
              <a:rPr sz="2300" dirty="0">
                <a:latin typeface="Tw Cen MT"/>
                <a:cs typeface="Tw Cen MT"/>
              </a:rPr>
              <a:t>perubahan  </a:t>
            </a:r>
            <a:r>
              <a:rPr sz="2300" spc="-5" dirty="0">
                <a:latin typeface="Tw Cen MT"/>
                <a:cs typeface="Tw Cen MT"/>
              </a:rPr>
              <a:t>dalam sumber-sumber ekonomi dan</a:t>
            </a:r>
            <a:r>
              <a:rPr sz="2300" spc="-60" dirty="0">
                <a:latin typeface="Tw Cen MT"/>
                <a:cs typeface="Tw Cen MT"/>
              </a:rPr>
              <a:t> </a:t>
            </a:r>
            <a:r>
              <a:rPr sz="2300" spc="-25" dirty="0">
                <a:latin typeface="Tw Cen MT"/>
                <a:cs typeface="Tw Cen MT"/>
              </a:rPr>
              <a:t>kewajiban</a:t>
            </a:r>
            <a:endParaRPr sz="2300">
              <a:latin typeface="Tw Cen MT"/>
              <a:cs typeface="Tw Cen MT"/>
            </a:endParaRPr>
          </a:p>
          <a:p>
            <a:pPr marL="241300" marR="1069340" indent="-228600">
              <a:lnSpc>
                <a:spcPts val="2260"/>
              </a:lnSpc>
              <a:spcBef>
                <a:spcPts val="365"/>
              </a:spcBef>
              <a:buChar char="•"/>
              <a:tabLst>
                <a:tab pos="241300" algn="l"/>
              </a:tabLst>
            </a:pPr>
            <a:r>
              <a:rPr sz="2300" dirty="0">
                <a:latin typeface="Tw Cen MT"/>
                <a:cs typeface="Tw Cen MT"/>
              </a:rPr>
              <a:t>Contoh : </a:t>
            </a:r>
            <a:r>
              <a:rPr sz="2300" spc="-5" dirty="0">
                <a:latin typeface="Tw Cen MT"/>
                <a:cs typeface="Tw Cen MT"/>
              </a:rPr>
              <a:t>informasi </a:t>
            </a:r>
            <a:r>
              <a:rPr sz="2300" spc="-10" dirty="0">
                <a:latin typeface="Tw Cen MT"/>
                <a:cs typeface="Tw Cen MT"/>
              </a:rPr>
              <a:t>mengenai </a:t>
            </a:r>
            <a:r>
              <a:rPr sz="2300" spc="-5" dirty="0">
                <a:latin typeface="Tw Cen MT"/>
                <a:cs typeface="Tw Cen MT"/>
              </a:rPr>
              <a:t>aktivitas  pembelanjaaan dan</a:t>
            </a:r>
            <a:r>
              <a:rPr sz="2300" spc="-55" dirty="0">
                <a:latin typeface="Tw Cen MT"/>
                <a:cs typeface="Tw Cen MT"/>
              </a:rPr>
              <a:t> </a:t>
            </a:r>
            <a:r>
              <a:rPr sz="2300" spc="-5" dirty="0">
                <a:latin typeface="Tw Cen MT"/>
                <a:cs typeface="Tw Cen MT"/>
              </a:rPr>
              <a:t>investasi.</a:t>
            </a:r>
            <a:endParaRPr sz="2300">
              <a:latin typeface="Tw Cen MT"/>
              <a:cs typeface="Tw Cen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63751" y="4421123"/>
            <a:ext cx="1871471" cy="2670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84206" y="5197213"/>
            <a:ext cx="431800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spc="-5" dirty="0">
                <a:solidFill>
                  <a:srgbClr val="FFFFFF"/>
                </a:solidFill>
                <a:latin typeface="Tw Cen MT"/>
                <a:cs typeface="Tw Cen MT"/>
              </a:rPr>
              <a:t>2</a:t>
            </a:r>
            <a:endParaRPr sz="5800">
              <a:latin typeface="Tw Cen MT"/>
              <a:cs typeface="Tw Cen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12363" y="4418076"/>
            <a:ext cx="6327647" cy="1751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8714" y="4465949"/>
            <a:ext cx="5602605" cy="157035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1300" marR="5080" indent="-228600">
              <a:lnSpc>
                <a:spcPts val="2260"/>
              </a:lnSpc>
              <a:spcBef>
                <a:spcPts val="595"/>
              </a:spcBef>
              <a:buChar char="•"/>
              <a:tabLst>
                <a:tab pos="241300" algn="l"/>
              </a:tabLst>
            </a:pPr>
            <a:r>
              <a:rPr sz="2300" dirty="0">
                <a:latin typeface="Tw Cen MT"/>
                <a:cs typeface="Tw Cen MT"/>
              </a:rPr>
              <a:t>Untuk </a:t>
            </a:r>
            <a:r>
              <a:rPr sz="2300" spc="-5" dirty="0">
                <a:latin typeface="Tw Cen MT"/>
                <a:cs typeface="Tw Cen MT"/>
              </a:rPr>
              <a:t>mengungkapkan informasi lain </a:t>
            </a:r>
            <a:r>
              <a:rPr sz="2300" spc="-30" dirty="0">
                <a:latin typeface="Tw Cen MT"/>
                <a:cs typeface="Tw Cen MT"/>
              </a:rPr>
              <a:t>yang  </a:t>
            </a:r>
            <a:r>
              <a:rPr sz="2300" spc="-10" dirty="0">
                <a:latin typeface="Tw Cen MT"/>
                <a:cs typeface="Tw Cen MT"/>
              </a:rPr>
              <a:t>berhubungan dengan laporan </a:t>
            </a:r>
            <a:r>
              <a:rPr sz="2300" spc="-15" dirty="0">
                <a:latin typeface="Tw Cen MT"/>
                <a:cs typeface="Tw Cen MT"/>
              </a:rPr>
              <a:t>keuangan </a:t>
            </a:r>
            <a:r>
              <a:rPr sz="2300" spc="-30" dirty="0">
                <a:latin typeface="Tw Cen MT"/>
                <a:cs typeface="Tw Cen MT"/>
              </a:rPr>
              <a:t>yang  </a:t>
            </a:r>
            <a:r>
              <a:rPr sz="2300" spc="-10" dirty="0">
                <a:latin typeface="Tw Cen MT"/>
                <a:cs typeface="Tw Cen MT"/>
              </a:rPr>
              <a:t>relevan </a:t>
            </a:r>
            <a:r>
              <a:rPr sz="2300" spc="-5" dirty="0">
                <a:latin typeface="Tw Cen MT"/>
                <a:cs typeface="Tw Cen MT"/>
              </a:rPr>
              <a:t>untuk </a:t>
            </a:r>
            <a:r>
              <a:rPr sz="2300" spc="-15" dirty="0">
                <a:latin typeface="Tw Cen MT"/>
                <a:cs typeface="Tw Cen MT"/>
              </a:rPr>
              <a:t>kebutuhan</a:t>
            </a:r>
            <a:r>
              <a:rPr sz="2300" spc="-40" dirty="0">
                <a:latin typeface="Tw Cen MT"/>
                <a:cs typeface="Tw Cen MT"/>
              </a:rPr>
              <a:t> </a:t>
            </a:r>
            <a:r>
              <a:rPr sz="2300" spc="-5" dirty="0">
                <a:latin typeface="Tw Cen MT"/>
                <a:cs typeface="Tw Cen MT"/>
              </a:rPr>
              <a:t>stakeholder</a:t>
            </a:r>
            <a:endParaRPr sz="2300">
              <a:latin typeface="Tw Cen MT"/>
              <a:cs typeface="Tw Cen MT"/>
            </a:endParaRPr>
          </a:p>
          <a:p>
            <a:pPr marL="241300" marR="314960" indent="-228600">
              <a:lnSpc>
                <a:spcPts val="2260"/>
              </a:lnSpc>
              <a:spcBef>
                <a:spcPts val="360"/>
              </a:spcBef>
              <a:buChar char="•"/>
              <a:tabLst>
                <a:tab pos="241300" algn="l"/>
              </a:tabLst>
            </a:pPr>
            <a:r>
              <a:rPr sz="2300" dirty="0">
                <a:latin typeface="Tw Cen MT"/>
                <a:cs typeface="Tw Cen MT"/>
              </a:rPr>
              <a:t>Contoh : </a:t>
            </a:r>
            <a:r>
              <a:rPr sz="2300" spc="-5" dirty="0">
                <a:latin typeface="Tw Cen MT"/>
                <a:cs typeface="Tw Cen MT"/>
              </a:rPr>
              <a:t>informasi </a:t>
            </a:r>
            <a:r>
              <a:rPr sz="2300" spc="-10" dirty="0">
                <a:latin typeface="Tw Cen MT"/>
                <a:cs typeface="Tw Cen MT"/>
              </a:rPr>
              <a:t>mengenai </a:t>
            </a:r>
            <a:r>
              <a:rPr sz="2300" spc="-15" dirty="0">
                <a:latin typeface="Tw Cen MT"/>
                <a:cs typeface="Tw Cen MT"/>
              </a:rPr>
              <a:t>kebijaksanaan  </a:t>
            </a:r>
            <a:r>
              <a:rPr sz="2300" spc="-5" dirty="0">
                <a:latin typeface="Tw Cen MT"/>
                <a:cs typeface="Tw Cen MT"/>
              </a:rPr>
              <a:t>akuntansi </a:t>
            </a:r>
            <a:r>
              <a:rPr sz="2300" spc="-25" dirty="0">
                <a:latin typeface="Tw Cen MT"/>
                <a:cs typeface="Tw Cen MT"/>
              </a:rPr>
              <a:t>yang </a:t>
            </a:r>
            <a:r>
              <a:rPr sz="2300" spc="-5" dirty="0">
                <a:latin typeface="Tw Cen MT"/>
                <a:cs typeface="Tw Cen MT"/>
              </a:rPr>
              <a:t>dianut</a:t>
            </a:r>
            <a:r>
              <a:rPr sz="2300" spc="-25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perusahaan.</a:t>
            </a:r>
            <a:endParaRPr sz="23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77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2730" cy="1432560"/>
            <a:chOff x="457200" y="457200"/>
            <a:chExt cx="9142730" cy="1432560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2730" cy="1432560"/>
            </a:xfrm>
            <a:custGeom>
              <a:avLst/>
              <a:gdLst/>
              <a:ahLst/>
              <a:cxnLst/>
              <a:rect l="l" t="t" r="r" b="b"/>
              <a:pathLst>
                <a:path w="9142730" h="1432560">
                  <a:moveTo>
                    <a:pt x="9142475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9142475" y="1432559"/>
                  </a:lnTo>
                  <a:lnTo>
                    <a:pt x="91424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52244" y="880872"/>
              <a:ext cx="6211823" cy="6705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2353055"/>
            <a:ext cx="8152130" cy="1199515"/>
          </a:xfrm>
          <a:prstGeom prst="rect">
            <a:avLst/>
          </a:prstGeom>
          <a:solidFill>
            <a:srgbClr val="FFE193"/>
          </a:solidFill>
        </p:spPr>
        <p:txBody>
          <a:bodyPr vert="horz" wrap="square" lIns="0" tIns="37465" rIns="0" bIns="0" rtlCol="0">
            <a:spAutoFit/>
          </a:bodyPr>
          <a:lstStyle/>
          <a:p>
            <a:pPr marL="295910" marR="286385" indent="85090" algn="ctr">
              <a:lnSpc>
                <a:spcPct val="100000"/>
              </a:lnSpc>
              <a:spcBef>
                <a:spcPts val="295"/>
              </a:spcBef>
            </a:pPr>
            <a:r>
              <a:rPr sz="2400" spc="-5" dirty="0"/>
              <a:t>Laporan yang menunjukkan </a:t>
            </a:r>
            <a:r>
              <a:rPr sz="2400" i="1" spc="-10" dirty="0">
                <a:latin typeface="Arial"/>
                <a:cs typeface="Arial"/>
              </a:rPr>
              <a:t>kemampuan </a:t>
            </a:r>
            <a:r>
              <a:rPr sz="2400" i="1" spc="-5" dirty="0">
                <a:latin typeface="Arial"/>
                <a:cs typeface="Arial"/>
              </a:rPr>
              <a:t>perusahaan  menghasilkan profit </a:t>
            </a:r>
            <a:r>
              <a:rPr sz="2400" spc="-5" dirty="0"/>
              <a:t>dalam suatu periode akuntansi atau  satu</a:t>
            </a:r>
            <a:r>
              <a:rPr sz="2400" spc="-15" dirty="0"/>
              <a:t> </a:t>
            </a:r>
            <a:r>
              <a:rPr sz="2400" spc="-5" dirty="0"/>
              <a:t>tahun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07079" y="3951732"/>
            <a:ext cx="3435095" cy="620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6223" y="4724400"/>
            <a:ext cx="3435095" cy="621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6223" y="5484876"/>
            <a:ext cx="3435095" cy="621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05200" y="3986237"/>
            <a:ext cx="3236974" cy="19973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Pendapatan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30"/>
              </a:spcBef>
            </a:pPr>
            <a:r>
              <a:rPr sz="2400" b="1" dirty="0">
                <a:latin typeface="Arial"/>
                <a:cs typeface="Arial"/>
              </a:rPr>
              <a:t>( </a:t>
            </a:r>
            <a:r>
              <a:rPr sz="2400" b="1" spc="-5" dirty="0">
                <a:latin typeface="Arial"/>
                <a:cs typeface="Arial"/>
              </a:rPr>
              <a:t>Beban Usaha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 dirty="0">
              <a:latin typeface="Arial"/>
              <a:cs typeface="Arial"/>
            </a:endParaRPr>
          </a:p>
          <a:p>
            <a:pPr marL="166370">
              <a:lnSpc>
                <a:spcPct val="100000"/>
              </a:lnSpc>
              <a:spcBef>
                <a:spcPts val="5"/>
              </a:spcBef>
            </a:pPr>
            <a:r>
              <a:rPr sz="2800" b="1" spc="-10" dirty="0" err="1">
                <a:latin typeface="Arial"/>
                <a:cs typeface="Arial"/>
              </a:rPr>
              <a:t>Laba</a:t>
            </a:r>
            <a:r>
              <a:rPr lang="en-US" sz="2800" b="1" spc="-10" dirty="0">
                <a:latin typeface="Arial"/>
                <a:cs typeface="Arial"/>
              </a:rPr>
              <a:t>/ </a:t>
            </a:r>
            <a:r>
              <a:rPr lang="en-US" sz="2800" b="1" spc="-10" dirty="0" err="1">
                <a:latin typeface="Arial"/>
                <a:cs typeface="Arial"/>
              </a:rPr>
              <a:t>Rugi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Usaha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723</Words>
  <Application>Microsoft Office PowerPoint</Application>
  <PresentationFormat>Custom</PresentationFormat>
  <Paragraphs>198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Akuntansi ditinjau dari  tahapan proses ??</vt:lpstr>
      <vt:lpstr>Sik lus Ak unt ansi </vt:lpstr>
      <vt:lpstr>SIKLUS AKUNTANSI</vt:lpstr>
      <vt:lpstr>Transaksi</vt:lpstr>
      <vt:lpstr> DUA BASIS AKUNTANSI</vt:lpstr>
      <vt:lpstr>Slide 7</vt:lpstr>
      <vt:lpstr>Tujuan Laporan Keuangan</vt:lpstr>
      <vt:lpstr>Laporan yang menunjukkan kemampuan perusahaan  menghasilkan profit dalam suatu periode akuntansi atau  satu tahun</vt:lpstr>
      <vt:lpstr>Penjabaran Akun</vt:lpstr>
      <vt:lpstr>Laporan Laba-Rugi</vt:lpstr>
      <vt:lpstr>laporan yang menunjukkan perubahan  hak residual atas aset perusahaan  setelah dikurangi dengan semua  kewajiban</vt:lpstr>
      <vt:lpstr>Slide 13</vt:lpstr>
      <vt:lpstr>Penjabaran Akun</vt:lpstr>
      <vt:lpstr>adalah suatu daftar yang menunjukkan  posisi sumberdaya yang dimiliki  perusahaan, serta informasi dari mana  sumber daya tersebut diperoleh</vt:lpstr>
      <vt:lpstr>PENJABARAN AKUN</vt:lpstr>
      <vt:lpstr>Slide 17</vt:lpstr>
      <vt:lpstr>AKTIVA</vt:lpstr>
      <vt:lpstr>Slide 19</vt:lpstr>
      <vt:lpstr>3 Sumber Aliran Kas</vt:lpstr>
      <vt:lpstr>Laporan Aliran Kas</vt:lpstr>
      <vt:lpstr>STANDAR KUALITAS  LAPORAN KEUANGAN</vt:lpstr>
      <vt:lpstr>ASUMSI DASAR AKUNTANSI  TERHADAP PERUSAHAAN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axioo</dc:creator>
  <cp:lastModifiedBy>Lenovo</cp:lastModifiedBy>
  <cp:revision>17</cp:revision>
  <dcterms:created xsi:type="dcterms:W3CDTF">2020-10-09T04:26:40Z</dcterms:created>
  <dcterms:modified xsi:type="dcterms:W3CDTF">2021-10-02T15:18:27Z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Nitro Pro 8  (8. 5. 0. 26)</vt:lpwstr>
  </property>
  <property fmtid="{D5CDD505-2E9C-101B-9397-08002B2CF9AE}" pid="4" name="LastSaved">
    <vt:filetime>2020-10-09T00:00:00Z</vt:filetime>
  </property>
</Properties>
</file>