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6" r:id="rId2"/>
    <p:sldId id="431" r:id="rId3"/>
    <p:sldId id="433" r:id="rId4"/>
    <p:sldId id="456" r:id="rId5"/>
    <p:sldId id="434" r:id="rId6"/>
    <p:sldId id="435" r:id="rId7"/>
    <p:sldId id="436" r:id="rId8"/>
    <p:sldId id="437" r:id="rId9"/>
    <p:sldId id="438" r:id="rId10"/>
    <p:sldId id="439" r:id="rId11"/>
    <p:sldId id="440" r:id="rId12"/>
    <p:sldId id="457" r:id="rId13"/>
    <p:sldId id="442" r:id="rId14"/>
    <p:sldId id="443" r:id="rId15"/>
    <p:sldId id="444" r:id="rId16"/>
    <p:sldId id="445" r:id="rId17"/>
    <p:sldId id="446" r:id="rId18"/>
    <p:sldId id="447" r:id="rId19"/>
    <p:sldId id="448" r:id="rId20"/>
    <p:sldId id="449" r:id="rId21"/>
    <p:sldId id="450" r:id="rId22"/>
    <p:sldId id="451" r:id="rId23"/>
    <p:sldId id="452" r:id="rId24"/>
    <p:sldId id="455" r:id="rId25"/>
    <p:sldId id="314"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Lst>
  <p:sldSz cx="9144000" cy="6858000" type="screen4x3"/>
  <p:notesSz cx="6858000" cy="9144000"/>
  <p:defaultTextStyle>
    <a:defPPr>
      <a:defRPr lang="ko-K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Gulim" panose="020B0600000101010101" pitchFamily="34" charset="-127"/>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Gulim" panose="020B0600000101010101" pitchFamily="34" charset="-127"/>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Gulim" panose="020B0600000101010101" pitchFamily="34" charset="-127"/>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Gulim" panose="020B0600000101010101" pitchFamily="34" charset="-127"/>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Gulim" panose="020B0600000101010101" pitchFamily="34" charset="-127"/>
        <a:cs typeface="+mn-cs"/>
      </a:defRPr>
    </a:lvl5pPr>
    <a:lvl6pPr marL="2286000" algn="l" defTabSz="914400" rtl="0" eaLnBrk="1" latinLnBrk="0" hangingPunct="1">
      <a:defRPr sz="2400" kern="1200">
        <a:solidFill>
          <a:schemeClr val="tx1"/>
        </a:solidFill>
        <a:latin typeface="Times New Roman" panose="02020603050405020304" pitchFamily="18" charset="0"/>
        <a:ea typeface="Gulim" panose="020B0600000101010101" pitchFamily="34" charset="-127"/>
        <a:cs typeface="+mn-cs"/>
      </a:defRPr>
    </a:lvl6pPr>
    <a:lvl7pPr marL="2743200" algn="l" defTabSz="914400" rtl="0" eaLnBrk="1" latinLnBrk="0" hangingPunct="1">
      <a:defRPr sz="2400" kern="1200">
        <a:solidFill>
          <a:schemeClr val="tx1"/>
        </a:solidFill>
        <a:latin typeface="Times New Roman" panose="02020603050405020304" pitchFamily="18" charset="0"/>
        <a:ea typeface="Gulim" panose="020B0600000101010101" pitchFamily="34" charset="-127"/>
        <a:cs typeface="+mn-cs"/>
      </a:defRPr>
    </a:lvl7pPr>
    <a:lvl8pPr marL="3200400" algn="l" defTabSz="914400" rtl="0" eaLnBrk="1" latinLnBrk="0" hangingPunct="1">
      <a:defRPr sz="2400" kern="1200">
        <a:solidFill>
          <a:schemeClr val="tx1"/>
        </a:solidFill>
        <a:latin typeface="Times New Roman" panose="02020603050405020304" pitchFamily="18" charset="0"/>
        <a:ea typeface="Gulim" panose="020B0600000101010101" pitchFamily="34" charset="-127"/>
        <a:cs typeface="+mn-cs"/>
      </a:defRPr>
    </a:lvl8pPr>
    <a:lvl9pPr marL="3657600" algn="l" defTabSz="914400" rtl="0" eaLnBrk="1" latinLnBrk="0" hangingPunct="1">
      <a:defRPr sz="2400" kern="1200">
        <a:solidFill>
          <a:schemeClr val="tx1"/>
        </a:solidFill>
        <a:latin typeface="Times New Roman" panose="02020603050405020304" pitchFamily="18" charset="0"/>
        <a:ea typeface="Gulim" panose="020B0600000101010101" pitchFamily="34" charset="-127"/>
        <a:cs typeface="+mn-cs"/>
      </a:defRPr>
    </a:lvl9pPr>
  </p:defaultTextStyle>
  <p:extLst>
    <p:ext uri="{521415D9-36F7-43E2-AB2F-B90AF26B5E84}">
      <p14:sectionLst xmlns:p14="http://schemas.microsoft.com/office/powerpoint/2010/main">
        <p14:section name="Default Section" id="{D648B48C-F1AF-42DF-8973-412E68F1BE8E}">
          <p14:sldIdLst>
            <p14:sldId id="256"/>
            <p14:sldId id="431"/>
            <p14:sldId id="433"/>
            <p14:sldId id="456"/>
            <p14:sldId id="434"/>
            <p14:sldId id="435"/>
            <p14:sldId id="436"/>
            <p14:sldId id="437"/>
            <p14:sldId id="438"/>
            <p14:sldId id="439"/>
            <p14:sldId id="440"/>
            <p14:sldId id="457"/>
            <p14:sldId id="442"/>
            <p14:sldId id="443"/>
            <p14:sldId id="444"/>
            <p14:sldId id="445"/>
            <p14:sldId id="446"/>
            <p14:sldId id="447"/>
            <p14:sldId id="448"/>
            <p14:sldId id="449"/>
            <p14:sldId id="450"/>
            <p14:sldId id="451"/>
            <p14:sldId id="452"/>
            <p14:sldId id="455"/>
          </p14:sldIdLst>
        </p14:section>
        <p14:section name="Untitled Section" id="{E265D50F-F6FB-4EE2-95F2-E1CDDE4BF887}">
          <p14:sldIdLst>
            <p14:sldId id="314"/>
            <p14:sldId id="458"/>
            <p14:sldId id="459"/>
            <p14:sldId id="460"/>
            <p14:sldId id="461"/>
            <p14:sldId id="462"/>
            <p14:sldId id="463"/>
            <p14:sldId id="464"/>
            <p14:sldId id="465"/>
            <p14:sldId id="466"/>
            <p14:sldId id="467"/>
            <p14:sldId id="468"/>
            <p14:sldId id="469"/>
            <p14:sldId id="470"/>
            <p14:sldId id="471"/>
            <p14:sldId id="472"/>
          </p14:sldIdLst>
        </p14:section>
      </p14:sectionLst>
    </p:ext>
    <p:ext uri="{EFAFB233-063F-42B5-8137-9DF3F51BA10A}">
      <p15:sldGuideLst xmlns:p15="http://schemas.microsoft.com/office/powerpoint/2012/main">
        <p15:guide id="1" orient="horz" pos="24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000"/>
    <a:srgbClr val="06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434" autoAdjust="0"/>
  </p:normalViewPr>
  <p:slideViewPr>
    <p:cSldViewPr>
      <p:cViewPr varScale="1">
        <p:scale>
          <a:sx n="70" d="100"/>
          <a:sy n="70" d="100"/>
        </p:scale>
        <p:origin x="1398" y="72"/>
      </p:cViewPr>
      <p:guideLst>
        <p:guide orient="horz" pos="24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8DB9C143-4CB7-4BEC-BC67-4D1A67A24167}" type="datetimeFigureOut">
              <a:rPr lang="en-US"/>
              <a:pPr>
                <a:defRPr/>
              </a:pPr>
              <a:t>12/7/2015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2B6D12-D048-4764-B75A-A2AA7EC2F0EA}" type="slidenum">
              <a:rPr lang="en-US"/>
              <a:pPr>
                <a:defRPr/>
              </a:pPr>
              <a:t>‹#›</a:t>
            </a:fld>
            <a:endParaRPr lang="en-US" dirty="0"/>
          </a:p>
        </p:txBody>
      </p:sp>
    </p:spTree>
    <p:extLst>
      <p:ext uri="{BB962C8B-B14F-4D97-AF65-F5344CB8AC3E}">
        <p14:creationId xmlns:p14="http://schemas.microsoft.com/office/powerpoint/2010/main" val="3815217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algun Gothic" panose="020B0503020000020004" pitchFamily="34" charset="-127"/>
        <a:cs typeface="+mn-cs"/>
      </a:defRPr>
    </a:lvl1pPr>
    <a:lvl2pPr marL="457200" algn="l" rtl="0" eaLnBrk="0" fontAlgn="base" hangingPunct="0">
      <a:spcBef>
        <a:spcPct val="30000"/>
      </a:spcBef>
      <a:spcAft>
        <a:spcPct val="0"/>
      </a:spcAft>
      <a:defRPr sz="1200" kern="1200">
        <a:solidFill>
          <a:schemeClr val="tx1"/>
        </a:solidFill>
        <a:latin typeface="+mn-lt"/>
        <a:ea typeface="Malgun Gothic" panose="020B0503020000020004" pitchFamily="34" charset="-127"/>
        <a:cs typeface="+mn-cs"/>
      </a:defRPr>
    </a:lvl2pPr>
    <a:lvl3pPr marL="914400" algn="l" rtl="0" eaLnBrk="0" fontAlgn="base" hangingPunct="0">
      <a:spcBef>
        <a:spcPct val="30000"/>
      </a:spcBef>
      <a:spcAft>
        <a:spcPct val="0"/>
      </a:spcAft>
      <a:defRPr sz="1200" kern="1200">
        <a:solidFill>
          <a:schemeClr val="tx1"/>
        </a:solidFill>
        <a:latin typeface="+mn-lt"/>
        <a:ea typeface="Malgun Gothic" panose="020B0503020000020004" pitchFamily="34" charset="-127"/>
        <a:cs typeface="+mn-cs"/>
      </a:defRPr>
    </a:lvl3pPr>
    <a:lvl4pPr marL="1371600" algn="l" rtl="0" eaLnBrk="0" fontAlgn="base" hangingPunct="0">
      <a:spcBef>
        <a:spcPct val="30000"/>
      </a:spcBef>
      <a:spcAft>
        <a:spcPct val="0"/>
      </a:spcAft>
      <a:defRPr sz="1200" kern="1200">
        <a:solidFill>
          <a:schemeClr val="tx1"/>
        </a:solidFill>
        <a:latin typeface="+mn-lt"/>
        <a:ea typeface="Malgun Gothic" panose="020B0503020000020004" pitchFamily="34" charset="-127"/>
        <a:cs typeface="+mn-cs"/>
      </a:defRPr>
    </a:lvl4pPr>
    <a:lvl5pPr marL="1828800" algn="l" rtl="0" eaLnBrk="0" fontAlgn="base" hangingPunct="0">
      <a:spcBef>
        <a:spcPct val="30000"/>
      </a:spcBef>
      <a:spcAft>
        <a:spcPct val="0"/>
      </a:spcAft>
      <a:defRPr sz="1200" kern="1200">
        <a:solidFill>
          <a:schemeClr val="tx1"/>
        </a:solidFill>
        <a:latin typeface="+mn-lt"/>
        <a:ea typeface="Malgun Gothic" panose="020B0503020000020004"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IPv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Pv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Connectionless packet delivery may, however, result in packets arriving at the destination out of sequence. If out-of-order or missing packets create problems for the application using the data, then upper layer services will have to resolve these issues.</a:t>
            </a:r>
            <a:endParaRPr lang="en-US" dirty="0"/>
          </a:p>
        </p:txBody>
      </p:sp>
      <p:sp>
        <p:nvSpPr>
          <p:cNvPr id="4" name="Slide Number Placeholder 3"/>
          <p:cNvSpPr>
            <a:spLocks noGrp="1"/>
          </p:cNvSpPr>
          <p:nvPr>
            <p:ph type="sldNum" sz="quarter" idx="10"/>
          </p:nvPr>
        </p:nvSpPr>
        <p:spPr/>
        <p:txBody>
          <a:bodyPr/>
          <a:lstStyle/>
          <a:p>
            <a:fld id="{E1E86A14-C3E3-4B8F-9D3F-7A81B07F61AE}" type="slidenum">
              <a:rPr lang="en-US" smtClean="0"/>
              <a:pPr/>
              <a:t>8</a:t>
            </a:fld>
            <a:endParaRPr lang="en-US"/>
          </a:p>
        </p:txBody>
      </p:sp>
    </p:spTree>
    <p:extLst>
      <p:ext uri="{BB962C8B-B14F-4D97-AF65-F5344CB8AC3E}">
        <p14:creationId xmlns:p14="http://schemas.microsoft.com/office/powerpoint/2010/main" val="220222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however, one major characteristic of the media that the Network layer considers: the maximum size of PDU that each medium can transport. This characteristic is referred to as the Maximum Transmission Unit (MTU). Part of the control communication between the Data Link layer and the Network layer is the establishment of a maximum size for the packet. The Data Link layer passes the MTU upward to the Network layer. The Network layer then determines how large to create the packets. </a:t>
            </a:r>
            <a:endParaRPr lang="en-US" dirty="0"/>
          </a:p>
        </p:txBody>
      </p:sp>
      <p:sp>
        <p:nvSpPr>
          <p:cNvPr id="4" name="Slide Number Placeholder 3"/>
          <p:cNvSpPr>
            <a:spLocks noGrp="1"/>
          </p:cNvSpPr>
          <p:nvPr>
            <p:ph type="sldNum" sz="quarter" idx="10"/>
          </p:nvPr>
        </p:nvSpPr>
        <p:spPr/>
        <p:txBody>
          <a:bodyPr/>
          <a:lstStyle/>
          <a:p>
            <a:fld id="{E1E86A14-C3E3-4B8F-9D3F-7A81B07F61AE}" type="slidenum">
              <a:rPr lang="en-US" smtClean="0"/>
              <a:pPr/>
              <a:t>10</a:t>
            </a:fld>
            <a:endParaRPr lang="en-US"/>
          </a:p>
        </p:txBody>
      </p:sp>
    </p:spTree>
    <p:extLst>
      <p:ext uri="{BB962C8B-B14F-4D97-AF65-F5344CB8AC3E}">
        <p14:creationId xmlns:p14="http://schemas.microsoft.com/office/powerpoint/2010/main" val="24531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Flags  A three-bit field follows and is used to control or identify fragments. They are (in order, from high order to low order): bit 0: Reserved; must be zero.</a:t>
            </a:r>
            <a:r>
              <a:rPr lang="en-US" baseline="30000" dirty="0" smtClean="0">
                <a:hlinkClick r:id="rId3"/>
              </a:rPr>
              <a:t>[note 1]</a:t>
            </a:r>
            <a:endParaRPr lang="en-US" dirty="0" smtClean="0"/>
          </a:p>
          <a:p>
            <a:r>
              <a:rPr lang="en-US" dirty="0" smtClean="0"/>
              <a:t>bit 1: Don't Fragment (DF)</a:t>
            </a:r>
          </a:p>
          <a:p>
            <a:r>
              <a:rPr lang="en-US" dirty="0" smtClean="0"/>
              <a:t>bit 2: More Fragments (MF)</a:t>
            </a:r>
          </a:p>
          <a:p>
            <a:r>
              <a:rPr lang="en-US" dirty="0" smtClean="0"/>
              <a:t>If the DF flag is set and fragmentation is required to route the packet then the packet will be dropped. This can be used when sending packets to a host that does not have sufficient resources to handle fragmentation. When a packet is fragmented all fragments have the MF flag set except the last fragment, which does not have the MF flag set. The MF flag is also not set on packets that are not fragmented — an </a:t>
            </a:r>
            <a:r>
              <a:rPr lang="en-US" dirty="0" err="1" smtClean="0"/>
              <a:t>unfragmented</a:t>
            </a:r>
            <a:r>
              <a:rPr lang="en-US" dirty="0" smtClean="0"/>
              <a:t> packet is its own last fragment. </a:t>
            </a:r>
            <a:endParaRPr lang="en-US" dirty="0"/>
          </a:p>
        </p:txBody>
      </p:sp>
      <p:sp>
        <p:nvSpPr>
          <p:cNvPr id="4" name="Slide Number Placeholder 3"/>
          <p:cNvSpPr>
            <a:spLocks noGrp="1"/>
          </p:cNvSpPr>
          <p:nvPr>
            <p:ph type="sldNum" sz="quarter" idx="10"/>
          </p:nvPr>
        </p:nvSpPr>
        <p:spPr/>
        <p:txBody>
          <a:bodyPr/>
          <a:lstStyle/>
          <a:p>
            <a:fld id="{E1E86A14-C3E3-4B8F-9D3F-7A81B07F61AE}" type="slidenum">
              <a:rPr lang="en-US" smtClean="0"/>
              <a:pPr/>
              <a:t>14</a:t>
            </a:fld>
            <a:endParaRPr lang="en-US"/>
          </a:p>
        </p:txBody>
      </p:sp>
    </p:spTree>
    <p:extLst>
      <p:ext uri="{BB962C8B-B14F-4D97-AF65-F5344CB8AC3E}">
        <p14:creationId xmlns:p14="http://schemas.microsoft.com/office/powerpoint/2010/main" val="71381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Flags  A three-bit field follows and is used to control or identify fragments. They are (in order, from high order to low order): bit 0: Reserved; must be zero.</a:t>
            </a:r>
            <a:r>
              <a:rPr lang="en-US" baseline="30000" dirty="0" smtClean="0">
                <a:hlinkClick r:id="rId3"/>
              </a:rPr>
              <a:t>[note 1]</a:t>
            </a:r>
            <a:endParaRPr lang="en-US" dirty="0" smtClean="0"/>
          </a:p>
          <a:p>
            <a:r>
              <a:rPr lang="en-US" dirty="0" smtClean="0"/>
              <a:t>bit 1: Don't Fragment (DF)</a:t>
            </a:r>
          </a:p>
          <a:p>
            <a:r>
              <a:rPr lang="en-US" dirty="0" smtClean="0"/>
              <a:t>bit 2: More Fragments (MF)</a:t>
            </a:r>
          </a:p>
          <a:p>
            <a:r>
              <a:rPr lang="en-US" dirty="0" smtClean="0"/>
              <a:t>If the DF flag is set and fragmentation is required to route the packet then the packet will be dropped. This can be used when sending packets to a host that does not have sufficient resources to handle fragmentation. When a packet is fragmented all fragments have the MF flag set except the last fragment, which does not have the MF flag set. The MF flag is also not set on packets that are not fragmented — an </a:t>
            </a:r>
            <a:r>
              <a:rPr lang="en-US" dirty="0" err="1" smtClean="0"/>
              <a:t>unfragmented</a:t>
            </a:r>
            <a:r>
              <a:rPr lang="en-US" smtClean="0"/>
              <a:t> packet is its own last fragment. </a:t>
            </a:r>
            <a:endParaRPr lang="en-US"/>
          </a:p>
        </p:txBody>
      </p:sp>
      <p:sp>
        <p:nvSpPr>
          <p:cNvPr id="4" name="Slide Number Placeholder 3"/>
          <p:cNvSpPr>
            <a:spLocks noGrp="1"/>
          </p:cNvSpPr>
          <p:nvPr>
            <p:ph type="sldNum" sz="quarter" idx="10"/>
          </p:nvPr>
        </p:nvSpPr>
        <p:spPr/>
        <p:txBody>
          <a:bodyPr/>
          <a:lstStyle/>
          <a:p>
            <a:fld id="{E1E86A14-C3E3-4B8F-9D3F-7A81B07F61AE}" type="slidenum">
              <a:rPr lang="en-US" smtClean="0"/>
              <a:pPr/>
              <a:t>15</a:t>
            </a:fld>
            <a:endParaRPr lang="en-US"/>
          </a:p>
        </p:txBody>
      </p:sp>
    </p:spTree>
    <p:extLst>
      <p:ext uri="{BB962C8B-B14F-4D97-AF65-F5344CB8AC3E}">
        <p14:creationId xmlns:p14="http://schemas.microsoft.com/office/powerpoint/2010/main" val="98065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257300" y="1727200"/>
            <a:ext cx="6629400" cy="838200"/>
            <a:chOff x="792" y="1872"/>
            <a:chExt cx="4176" cy="528"/>
          </a:xfrm>
        </p:grpSpPr>
        <p:sp>
          <p:nvSpPr>
            <p:cNvPr id="5" name="Rectangle 3"/>
            <p:cNvSpPr>
              <a:spLocks noChangeArrowheads="1"/>
            </p:cNvSpPr>
            <p:nvPr/>
          </p:nvSpPr>
          <p:spPr bwMode="auto">
            <a:xfrm>
              <a:off x="792" y="1927"/>
              <a:ext cx="4176" cy="396"/>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6" name="Rectangle 4"/>
            <p:cNvSpPr>
              <a:spLocks noChangeArrowheads="1"/>
            </p:cNvSpPr>
            <p:nvPr/>
          </p:nvSpPr>
          <p:spPr bwMode="white">
            <a:xfrm>
              <a:off x="1008" y="1872"/>
              <a:ext cx="3744"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grpSp>
      <p:sp>
        <p:nvSpPr>
          <p:cNvPr id="7" name="Rectangle 5"/>
          <p:cNvSpPr>
            <a:spLocks noChangeArrowheads="1"/>
          </p:cNvSpPr>
          <p:nvPr/>
        </p:nvSpPr>
        <p:spPr bwMode="auto">
          <a:xfrm>
            <a:off x="0" y="0"/>
            <a:ext cx="9144000" cy="9144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8" name="Rectangle 8"/>
          <p:cNvSpPr>
            <a:spLocks noChangeArrowheads="1"/>
          </p:cNvSpPr>
          <p:nvPr/>
        </p:nvSpPr>
        <p:spPr bwMode="white">
          <a:xfrm>
            <a:off x="193675" y="152400"/>
            <a:ext cx="8739188"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algn="ctr" eaLnBrk="1" hangingPunct="1">
              <a:spcBef>
                <a:spcPct val="20000"/>
              </a:spcBef>
              <a:buClr>
                <a:schemeClr val="accent1"/>
              </a:buClr>
              <a:buSzPct val="75000"/>
              <a:buFont typeface="Wingdings" panose="05000000000000000000" pitchFamily="2" charset="2"/>
              <a:buNone/>
              <a:defRPr/>
            </a:pPr>
            <a:r>
              <a:rPr lang="id-ID" altLang="ko-KR" sz="4000" b="1" i="1" dirty="0" smtClean="0">
                <a:solidFill>
                  <a:schemeClr val="bg1"/>
                </a:solidFill>
                <a:latin typeface="Arial Black" panose="020B0A04020102020204" pitchFamily="34" charset="0"/>
              </a:rPr>
              <a:t>Jaringan Komputer</a:t>
            </a:r>
            <a:endParaRPr lang="en-US" altLang="ko-KR" sz="4000" b="1" i="1" dirty="0" smtClean="0">
              <a:solidFill>
                <a:schemeClr val="bg1"/>
              </a:solidFill>
              <a:latin typeface="Arial Black" panose="020B0A04020102020204" pitchFamily="34" charset="0"/>
            </a:endParaRPr>
          </a:p>
        </p:txBody>
      </p:sp>
      <p:sp>
        <p:nvSpPr>
          <p:cNvPr id="9" name="Rectangle 9"/>
          <p:cNvSpPr>
            <a:spLocks noChangeArrowheads="1"/>
          </p:cNvSpPr>
          <p:nvPr userDrawn="1"/>
        </p:nvSpPr>
        <p:spPr bwMode="auto">
          <a:xfrm>
            <a:off x="0" y="6540500"/>
            <a:ext cx="9144000" cy="3175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10" name="Rectangle 10"/>
          <p:cNvSpPr>
            <a:spLocks noChangeArrowheads="1"/>
          </p:cNvSpPr>
          <p:nvPr/>
        </p:nvSpPr>
        <p:spPr bwMode="auto">
          <a:xfrm>
            <a:off x="0" y="6540500"/>
            <a:ext cx="23622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11" name="Text Box 13"/>
          <p:cNvSpPr txBox="1">
            <a:spLocks noChangeArrowheads="1"/>
          </p:cNvSpPr>
          <p:nvPr/>
        </p:nvSpPr>
        <p:spPr bwMode="auto">
          <a:xfrm>
            <a:off x="6216650" y="6543675"/>
            <a:ext cx="2819400" cy="3063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ea typeface="굴림" pitchFamily="34" charset="-127"/>
              </a:defRPr>
            </a:lvl1pPr>
            <a:lvl2pPr marL="742950" indent="-285750" eaLnBrk="0" hangingPunct="0">
              <a:defRPr sz="2400">
                <a:solidFill>
                  <a:schemeClr val="tx1"/>
                </a:solidFill>
                <a:latin typeface="Times New Roman" pitchFamily="18" charset="0"/>
                <a:ea typeface="굴림" pitchFamily="34" charset="-127"/>
              </a:defRPr>
            </a:lvl2pPr>
            <a:lvl3pPr marL="1143000" indent="-228600" eaLnBrk="0" hangingPunct="0">
              <a:defRPr sz="2400">
                <a:solidFill>
                  <a:schemeClr val="tx1"/>
                </a:solidFill>
                <a:latin typeface="Times New Roman" pitchFamily="18" charset="0"/>
                <a:ea typeface="굴림" pitchFamily="34" charset="-127"/>
              </a:defRPr>
            </a:lvl3pPr>
            <a:lvl4pPr marL="1600200" indent="-228600" eaLnBrk="0" hangingPunct="0">
              <a:defRPr sz="2400">
                <a:solidFill>
                  <a:schemeClr val="tx1"/>
                </a:solidFill>
                <a:latin typeface="Times New Roman" pitchFamily="18" charset="0"/>
                <a:ea typeface="굴림" pitchFamily="34" charset="-127"/>
              </a:defRPr>
            </a:lvl4pPr>
            <a:lvl5pPr marL="2057400" indent="-228600" eaLnBrk="0" hangingPunct="0">
              <a:defRPr sz="2400">
                <a:solidFill>
                  <a:schemeClr val="tx1"/>
                </a:solidFill>
                <a:latin typeface="Times New Roman" pitchFamily="18" charset="0"/>
                <a:ea typeface="굴림"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34" charset="-127"/>
              </a:defRPr>
            </a:lvl9pPr>
          </a:lstStyle>
          <a:p>
            <a:pPr algn="r" eaLnBrk="1" hangingPunct="1">
              <a:spcBef>
                <a:spcPct val="50000"/>
              </a:spcBef>
              <a:defRPr/>
            </a:pPr>
            <a:r>
              <a:rPr lang="id-ID" altLang="ko-KR" sz="1400" b="1" dirty="0" smtClean="0">
                <a:solidFill>
                  <a:schemeClr val="hlink"/>
                </a:solidFill>
                <a:latin typeface="Calibri" pitchFamily="34" charset="0"/>
                <a:cs typeface="Calibri" pitchFamily="34" charset="0"/>
              </a:rPr>
              <a:t>Fasilkom</a:t>
            </a:r>
            <a:r>
              <a:rPr lang="en-US" altLang="ko-KR" sz="1400" b="1" dirty="0" smtClean="0">
                <a:solidFill>
                  <a:schemeClr val="hlink"/>
                </a:solidFill>
                <a:latin typeface="Calibri" pitchFamily="34" charset="0"/>
                <a:cs typeface="Calibri" pitchFamily="34" charset="0"/>
              </a:rPr>
              <a:t>|| </a:t>
            </a:r>
            <a:fld id="{FE1186D1-2406-4606-B071-5F7DBF012716}" type="datetime1">
              <a:rPr lang="en-US" sz="1400" smtClean="0">
                <a:solidFill>
                  <a:schemeClr val="bg1"/>
                </a:solidFill>
                <a:latin typeface="Calibri" pitchFamily="34" charset="0"/>
                <a:cs typeface="Calibri" pitchFamily="34" charset="0"/>
              </a:rPr>
              <a:pPr algn="r" eaLnBrk="1" hangingPunct="1">
                <a:spcBef>
                  <a:spcPct val="50000"/>
                </a:spcBef>
                <a:defRPr/>
              </a:pPr>
              <a:t>12/7/2015</a:t>
            </a:fld>
            <a:endParaRPr lang="en-US" altLang="ko-KR" sz="1400" b="1" dirty="0" smtClean="0">
              <a:solidFill>
                <a:schemeClr val="bg1"/>
              </a:solidFill>
              <a:latin typeface="Calibri" pitchFamily="34" charset="0"/>
              <a:cs typeface="Calibri" pitchFamily="34" charset="0"/>
            </a:endParaRPr>
          </a:p>
        </p:txBody>
      </p:sp>
      <p:sp>
        <p:nvSpPr>
          <p:cNvPr id="4102" name="Rectangle 6"/>
          <p:cNvSpPr>
            <a:spLocks noGrp="1" noChangeArrowheads="1"/>
          </p:cNvSpPr>
          <p:nvPr>
            <p:ph type="ctrTitle"/>
          </p:nvPr>
        </p:nvSpPr>
        <p:spPr>
          <a:xfrm>
            <a:off x="1600200" y="1485528"/>
            <a:ext cx="5943600" cy="1295400"/>
          </a:xfrm>
          <a:noFill/>
          <a:extLst>
            <a:ext uri="{909E8E84-426E-40DD-AFC4-6F175D3DCCD1}">
              <a14:hiddenFill xmlns:a14="http://schemas.microsoft.com/office/drawing/2010/main">
                <a:solidFill>
                  <a:schemeClr val="accent1"/>
                </a:solidFill>
              </a14:hiddenFill>
            </a:ext>
          </a:extLst>
        </p:spPr>
        <p:txBody>
          <a:bodyPr/>
          <a:lstStyle>
            <a:lvl1pPr algn="ctr">
              <a:defRPr sz="3600"/>
            </a:lvl1pPr>
          </a:lstStyle>
          <a:p>
            <a:pPr lvl="0"/>
            <a:r>
              <a:rPr lang="en-US" altLang="ko-KR" noProof="0" dirty="0" smtClean="0"/>
              <a:t>Click to edit Master title style</a:t>
            </a:r>
          </a:p>
        </p:txBody>
      </p:sp>
      <p:sp>
        <p:nvSpPr>
          <p:cNvPr id="4103" name="Rectangle 7"/>
          <p:cNvSpPr>
            <a:spLocks noGrp="1" noChangeArrowheads="1"/>
          </p:cNvSpPr>
          <p:nvPr>
            <p:ph type="subTitle" idx="1"/>
          </p:nvPr>
        </p:nvSpPr>
        <p:spPr>
          <a:xfrm>
            <a:off x="914400" y="2993504"/>
            <a:ext cx="7315200" cy="1371600"/>
          </a:xfrm>
        </p:spPr>
        <p:txBody>
          <a:bodyPr/>
          <a:lstStyle>
            <a:lvl1pPr marL="0" indent="0" algn="ctr">
              <a:buFont typeface="Wingdings" pitchFamily="2" charset="2"/>
              <a:buNone/>
              <a:defRPr sz="2600" b="1"/>
            </a:lvl1pPr>
          </a:lstStyle>
          <a:p>
            <a:pPr lvl="0"/>
            <a:r>
              <a:rPr lang="en-US" altLang="ko-KR" noProof="0" smtClean="0"/>
              <a:t>Click to edit Master subtitle style</a:t>
            </a:r>
          </a:p>
        </p:txBody>
      </p:sp>
      <p:sp>
        <p:nvSpPr>
          <p:cNvPr id="13" name="Rectangle 12"/>
          <p:cNvSpPr>
            <a:spLocks noGrp="1" noChangeArrowheads="1"/>
          </p:cNvSpPr>
          <p:nvPr>
            <p:ph type="sldNum" sz="quarter" idx="10"/>
          </p:nvPr>
        </p:nvSpPr>
        <p:spPr/>
        <p:txBody>
          <a:bodyPr/>
          <a:lstStyle>
            <a:lvl1pPr>
              <a:defRPr/>
            </a:lvl1pPr>
          </a:lstStyle>
          <a:p>
            <a:pPr>
              <a:defRPr/>
            </a:pPr>
            <a:fld id="{9043C938-546E-48E2-9190-7D7208BFB033}" type="slidenum">
              <a:rPr lang="en-US" altLang="ko-KR"/>
              <a:pPr>
                <a:defRPr/>
              </a:pPr>
              <a:t>‹#›</a:t>
            </a:fld>
            <a:endParaRPr lang="en-US" altLang="ko-KR" dirty="0"/>
          </a:p>
        </p:txBody>
      </p:sp>
    </p:spTree>
    <p:extLst>
      <p:ext uri="{BB962C8B-B14F-4D97-AF65-F5344CB8AC3E}">
        <p14:creationId xmlns:p14="http://schemas.microsoft.com/office/powerpoint/2010/main" val="144269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3"/>
          <p:cNvSpPr>
            <a:spLocks noGrp="1" noChangeArrowheads="1"/>
          </p:cNvSpPr>
          <p:nvPr>
            <p:ph type="sldNum" sz="quarter" idx="10"/>
          </p:nvPr>
        </p:nvSpPr>
        <p:spPr>
          <a:ln/>
        </p:spPr>
        <p:txBody>
          <a:bodyPr/>
          <a:lstStyle>
            <a:lvl1pPr>
              <a:defRPr/>
            </a:lvl1pPr>
          </a:lstStyle>
          <a:p>
            <a:pPr>
              <a:defRPr/>
            </a:pPr>
            <a:fld id="{80FCAE25-2B7C-4ADA-A5CC-FB8DD1E265DB}" type="slidenum">
              <a:rPr lang="en-US" altLang="ko-KR"/>
              <a:pPr>
                <a:defRPr/>
              </a:pPr>
              <a:t>‹#›</a:t>
            </a:fld>
            <a:endParaRPr lang="en-US" altLang="ko-KR" dirty="0"/>
          </a:p>
        </p:txBody>
      </p:sp>
    </p:spTree>
    <p:extLst>
      <p:ext uri="{BB962C8B-B14F-4D97-AF65-F5344CB8AC3E}">
        <p14:creationId xmlns:p14="http://schemas.microsoft.com/office/powerpoint/2010/main" val="402218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85750"/>
            <a:ext cx="2038350"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85750"/>
            <a:ext cx="596265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3"/>
          <p:cNvSpPr>
            <a:spLocks noGrp="1" noChangeArrowheads="1"/>
          </p:cNvSpPr>
          <p:nvPr>
            <p:ph type="sldNum" sz="quarter" idx="10"/>
          </p:nvPr>
        </p:nvSpPr>
        <p:spPr>
          <a:ln/>
        </p:spPr>
        <p:txBody>
          <a:bodyPr/>
          <a:lstStyle>
            <a:lvl1pPr>
              <a:defRPr/>
            </a:lvl1pPr>
          </a:lstStyle>
          <a:p>
            <a:pPr>
              <a:defRPr/>
            </a:pPr>
            <a:fld id="{F9A81075-56AC-4B8B-922E-BDD895266D23}" type="slidenum">
              <a:rPr lang="en-US" altLang="ko-KR"/>
              <a:pPr>
                <a:defRPr/>
              </a:pPr>
              <a:t>‹#›</a:t>
            </a:fld>
            <a:endParaRPr lang="en-US" altLang="ko-KR" dirty="0"/>
          </a:p>
        </p:txBody>
      </p:sp>
    </p:spTree>
    <p:extLst>
      <p:ext uri="{BB962C8B-B14F-4D97-AF65-F5344CB8AC3E}">
        <p14:creationId xmlns:p14="http://schemas.microsoft.com/office/powerpoint/2010/main" val="3618936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7010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447800"/>
            <a:ext cx="8153400" cy="4724400"/>
          </a:xfrm>
        </p:spPr>
        <p:txBody>
          <a:bodyPr/>
          <a:lstStyle/>
          <a:p>
            <a:pPr lvl="0"/>
            <a:endParaRPr lang="en-US" noProof="0" dirty="0" smtClean="0"/>
          </a:p>
        </p:txBody>
      </p:sp>
      <p:sp>
        <p:nvSpPr>
          <p:cNvPr id="4" name="Rectangle 1033"/>
          <p:cNvSpPr>
            <a:spLocks noGrp="1" noChangeArrowheads="1"/>
          </p:cNvSpPr>
          <p:nvPr>
            <p:ph type="sldNum" sz="quarter" idx="10"/>
          </p:nvPr>
        </p:nvSpPr>
        <p:spPr>
          <a:ln/>
        </p:spPr>
        <p:txBody>
          <a:bodyPr/>
          <a:lstStyle>
            <a:lvl1pPr>
              <a:defRPr/>
            </a:lvl1pPr>
          </a:lstStyle>
          <a:p>
            <a:pPr>
              <a:defRPr/>
            </a:pPr>
            <a:fld id="{8FAB5DCD-8F0E-4DC5-B757-768B8767FF8A}" type="slidenum">
              <a:rPr lang="en-US" altLang="ko-KR"/>
              <a:pPr>
                <a:defRPr/>
              </a:pPr>
              <a:t>‹#›</a:t>
            </a:fld>
            <a:endParaRPr lang="en-US" altLang="ko-KR" dirty="0"/>
          </a:p>
        </p:txBody>
      </p:sp>
    </p:spTree>
    <p:extLst>
      <p:ext uri="{BB962C8B-B14F-4D97-AF65-F5344CB8AC3E}">
        <p14:creationId xmlns:p14="http://schemas.microsoft.com/office/powerpoint/2010/main" val="242145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285750"/>
            <a:ext cx="7010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44780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44780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388620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88620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3"/>
          <p:cNvSpPr>
            <a:spLocks noGrp="1" noChangeArrowheads="1"/>
          </p:cNvSpPr>
          <p:nvPr>
            <p:ph type="sldNum" sz="quarter" idx="10"/>
          </p:nvPr>
        </p:nvSpPr>
        <p:spPr>
          <a:ln/>
        </p:spPr>
        <p:txBody>
          <a:bodyPr/>
          <a:lstStyle>
            <a:lvl1pPr>
              <a:defRPr/>
            </a:lvl1pPr>
          </a:lstStyle>
          <a:p>
            <a:pPr>
              <a:defRPr/>
            </a:pPr>
            <a:fld id="{D7A2EBD4-BDF1-4441-BA71-FB9D95E3ABD2}" type="slidenum">
              <a:rPr lang="en-US" altLang="ko-KR"/>
              <a:pPr>
                <a:defRPr/>
              </a:pPr>
              <a:t>‹#›</a:t>
            </a:fld>
            <a:endParaRPr lang="en-US" altLang="ko-KR" dirty="0"/>
          </a:p>
        </p:txBody>
      </p:sp>
    </p:spTree>
    <p:extLst>
      <p:ext uri="{BB962C8B-B14F-4D97-AF65-F5344CB8AC3E}">
        <p14:creationId xmlns:p14="http://schemas.microsoft.com/office/powerpoint/2010/main" val="122464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3"/>
          <p:cNvSpPr>
            <a:spLocks noGrp="1" noChangeArrowheads="1"/>
          </p:cNvSpPr>
          <p:nvPr>
            <p:ph type="sldNum" sz="quarter" idx="10"/>
          </p:nvPr>
        </p:nvSpPr>
        <p:spPr>
          <a:xfrm>
            <a:off x="2339975" y="6553200"/>
            <a:ext cx="533400" cy="304800"/>
          </a:xfrm>
        </p:spPr>
        <p:txBody>
          <a:bodyPr/>
          <a:lstStyle>
            <a:lvl1pPr>
              <a:defRPr/>
            </a:lvl1pPr>
          </a:lstStyle>
          <a:p>
            <a:pPr>
              <a:defRPr/>
            </a:pPr>
            <a:fld id="{9B3B5DEE-080F-41AC-B47A-BA6301A8710B}" type="slidenum">
              <a:rPr lang="en-US" altLang="ko-KR"/>
              <a:pPr>
                <a:defRPr/>
              </a:pPr>
              <a:t>‹#›</a:t>
            </a:fld>
            <a:endParaRPr lang="en-US" altLang="ko-KR" dirty="0"/>
          </a:p>
        </p:txBody>
      </p:sp>
      <p:sp>
        <p:nvSpPr>
          <p:cNvPr id="5" name="Title 1"/>
          <p:cNvSpPr txBox="1">
            <a:spLocks/>
          </p:cNvSpPr>
          <p:nvPr userDrawn="1"/>
        </p:nvSpPr>
        <p:spPr bwMode="auto">
          <a:xfrm>
            <a:off x="533400" y="116632"/>
            <a:ext cx="7134944" cy="100811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i="1">
                <a:solidFill>
                  <a:schemeClr val="tx2"/>
                </a:solidFill>
                <a:latin typeface="+mj-lt"/>
                <a:ea typeface="+mj-ea"/>
                <a:cs typeface="+mj-cs"/>
              </a:defRPr>
            </a:lvl1pPr>
            <a:lvl2pPr algn="l" rtl="0" eaLnBrk="0" fontAlgn="base" hangingPunct="0">
              <a:spcBef>
                <a:spcPct val="0"/>
              </a:spcBef>
              <a:spcAft>
                <a:spcPct val="0"/>
              </a:spcAft>
              <a:defRPr sz="3200" i="1">
                <a:solidFill>
                  <a:schemeClr val="tx2"/>
                </a:solidFill>
                <a:latin typeface="Arial Black" pitchFamily="34" charset="0"/>
              </a:defRPr>
            </a:lvl2pPr>
            <a:lvl3pPr algn="l" rtl="0" eaLnBrk="0" fontAlgn="base" hangingPunct="0">
              <a:spcBef>
                <a:spcPct val="0"/>
              </a:spcBef>
              <a:spcAft>
                <a:spcPct val="0"/>
              </a:spcAft>
              <a:defRPr sz="3200" i="1">
                <a:solidFill>
                  <a:schemeClr val="tx2"/>
                </a:solidFill>
                <a:latin typeface="Arial Black" pitchFamily="34" charset="0"/>
              </a:defRPr>
            </a:lvl3pPr>
            <a:lvl4pPr algn="l" rtl="0" eaLnBrk="0" fontAlgn="base" hangingPunct="0">
              <a:spcBef>
                <a:spcPct val="0"/>
              </a:spcBef>
              <a:spcAft>
                <a:spcPct val="0"/>
              </a:spcAft>
              <a:defRPr sz="3200" i="1">
                <a:solidFill>
                  <a:schemeClr val="tx2"/>
                </a:solidFill>
                <a:latin typeface="Arial Black" pitchFamily="34" charset="0"/>
              </a:defRPr>
            </a:lvl4pPr>
            <a:lvl5pPr algn="l" rtl="0" eaLnBrk="0" fontAlgn="base" hangingPunct="0">
              <a:spcBef>
                <a:spcPct val="0"/>
              </a:spcBef>
              <a:spcAft>
                <a:spcPct val="0"/>
              </a:spcAft>
              <a:defRPr sz="3200" i="1">
                <a:solidFill>
                  <a:schemeClr val="tx2"/>
                </a:solidFill>
                <a:latin typeface="Arial Black" pitchFamily="34" charset="0"/>
              </a:defRPr>
            </a:lvl5pPr>
            <a:lvl6pPr marL="457200" algn="l" rtl="0" fontAlgn="base">
              <a:spcBef>
                <a:spcPct val="0"/>
              </a:spcBef>
              <a:spcAft>
                <a:spcPct val="0"/>
              </a:spcAft>
              <a:defRPr sz="3200" i="1">
                <a:solidFill>
                  <a:schemeClr val="tx2"/>
                </a:solidFill>
                <a:latin typeface="Arial Black" pitchFamily="34" charset="0"/>
              </a:defRPr>
            </a:lvl6pPr>
            <a:lvl7pPr marL="914400" algn="l" rtl="0" fontAlgn="base">
              <a:spcBef>
                <a:spcPct val="0"/>
              </a:spcBef>
              <a:spcAft>
                <a:spcPct val="0"/>
              </a:spcAft>
              <a:defRPr sz="3200" i="1">
                <a:solidFill>
                  <a:schemeClr val="tx2"/>
                </a:solidFill>
                <a:latin typeface="Arial Black" pitchFamily="34" charset="0"/>
              </a:defRPr>
            </a:lvl7pPr>
            <a:lvl8pPr marL="1371600" algn="l" rtl="0" fontAlgn="base">
              <a:spcBef>
                <a:spcPct val="0"/>
              </a:spcBef>
              <a:spcAft>
                <a:spcPct val="0"/>
              </a:spcAft>
              <a:defRPr sz="3200" i="1">
                <a:solidFill>
                  <a:schemeClr val="tx2"/>
                </a:solidFill>
                <a:latin typeface="Arial Black" pitchFamily="34" charset="0"/>
              </a:defRPr>
            </a:lvl8pPr>
            <a:lvl9pPr marL="1828800" algn="l" rtl="0" fontAlgn="base">
              <a:spcBef>
                <a:spcPct val="0"/>
              </a:spcBef>
              <a:spcAft>
                <a:spcPct val="0"/>
              </a:spcAft>
              <a:defRPr sz="3200" i="1">
                <a:solidFill>
                  <a:schemeClr val="tx2"/>
                </a:solidFill>
                <a:latin typeface="Arial Black" pitchFamily="34" charset="0"/>
              </a:defRPr>
            </a:lvl9pPr>
          </a:lstStyle>
          <a:p>
            <a:endParaRPr lang="en-US" kern="0" dirty="0" smtClean="0"/>
          </a:p>
        </p:txBody>
      </p:sp>
    </p:spTree>
    <p:extLst>
      <p:ext uri="{BB962C8B-B14F-4D97-AF65-F5344CB8AC3E}">
        <p14:creationId xmlns:p14="http://schemas.microsoft.com/office/powerpoint/2010/main" val="285874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3"/>
          <p:cNvSpPr>
            <a:spLocks noGrp="1" noChangeArrowheads="1"/>
          </p:cNvSpPr>
          <p:nvPr>
            <p:ph type="sldNum" sz="quarter" idx="10"/>
          </p:nvPr>
        </p:nvSpPr>
        <p:spPr>
          <a:ln/>
        </p:spPr>
        <p:txBody>
          <a:bodyPr/>
          <a:lstStyle>
            <a:lvl1pPr>
              <a:defRPr/>
            </a:lvl1pPr>
          </a:lstStyle>
          <a:p>
            <a:pPr>
              <a:defRPr/>
            </a:pPr>
            <a:fld id="{6A8048FF-6C5F-443E-A495-B6A9FF84BDB1}" type="slidenum">
              <a:rPr lang="en-US" altLang="ko-KR"/>
              <a:pPr>
                <a:defRPr/>
              </a:pPr>
              <a:t>‹#›</a:t>
            </a:fld>
            <a:endParaRPr lang="en-US" altLang="ko-KR" dirty="0"/>
          </a:p>
        </p:txBody>
      </p:sp>
    </p:spTree>
    <p:extLst>
      <p:ext uri="{BB962C8B-B14F-4D97-AF65-F5344CB8AC3E}">
        <p14:creationId xmlns:p14="http://schemas.microsoft.com/office/powerpoint/2010/main" val="103384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3"/>
          <p:cNvSpPr>
            <a:spLocks noGrp="1" noChangeArrowheads="1"/>
          </p:cNvSpPr>
          <p:nvPr>
            <p:ph type="sldNum" sz="quarter" idx="10"/>
          </p:nvPr>
        </p:nvSpPr>
        <p:spPr>
          <a:ln/>
        </p:spPr>
        <p:txBody>
          <a:bodyPr/>
          <a:lstStyle>
            <a:lvl1pPr>
              <a:defRPr/>
            </a:lvl1pPr>
          </a:lstStyle>
          <a:p>
            <a:pPr>
              <a:defRPr/>
            </a:pPr>
            <a:fld id="{90A5267B-CC70-4483-9F46-669822038446}" type="slidenum">
              <a:rPr lang="en-US" altLang="ko-KR"/>
              <a:pPr>
                <a:defRPr/>
              </a:pPr>
              <a:t>‹#›</a:t>
            </a:fld>
            <a:endParaRPr lang="en-US" altLang="ko-KR" dirty="0"/>
          </a:p>
        </p:txBody>
      </p:sp>
    </p:spTree>
    <p:extLst>
      <p:ext uri="{BB962C8B-B14F-4D97-AF65-F5344CB8AC3E}">
        <p14:creationId xmlns:p14="http://schemas.microsoft.com/office/powerpoint/2010/main" val="199580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3"/>
          <p:cNvSpPr>
            <a:spLocks noGrp="1" noChangeArrowheads="1"/>
          </p:cNvSpPr>
          <p:nvPr>
            <p:ph type="sldNum" sz="quarter" idx="10"/>
          </p:nvPr>
        </p:nvSpPr>
        <p:spPr>
          <a:ln/>
        </p:spPr>
        <p:txBody>
          <a:bodyPr/>
          <a:lstStyle>
            <a:lvl1pPr>
              <a:defRPr/>
            </a:lvl1pPr>
          </a:lstStyle>
          <a:p>
            <a:pPr>
              <a:defRPr/>
            </a:pPr>
            <a:fld id="{CF055A2B-EB45-4CF1-BE91-A3A7B5B365B8}" type="slidenum">
              <a:rPr lang="en-US" altLang="ko-KR"/>
              <a:pPr>
                <a:defRPr/>
              </a:pPr>
              <a:t>‹#›</a:t>
            </a:fld>
            <a:endParaRPr lang="en-US" altLang="ko-KR" dirty="0"/>
          </a:p>
        </p:txBody>
      </p:sp>
    </p:spTree>
    <p:extLst>
      <p:ext uri="{BB962C8B-B14F-4D97-AF65-F5344CB8AC3E}">
        <p14:creationId xmlns:p14="http://schemas.microsoft.com/office/powerpoint/2010/main" val="240212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3"/>
          <p:cNvSpPr>
            <a:spLocks noGrp="1" noChangeArrowheads="1"/>
          </p:cNvSpPr>
          <p:nvPr>
            <p:ph type="sldNum" sz="quarter" idx="10"/>
          </p:nvPr>
        </p:nvSpPr>
        <p:spPr>
          <a:ln/>
        </p:spPr>
        <p:txBody>
          <a:bodyPr/>
          <a:lstStyle>
            <a:lvl1pPr>
              <a:defRPr/>
            </a:lvl1pPr>
          </a:lstStyle>
          <a:p>
            <a:pPr>
              <a:defRPr/>
            </a:pPr>
            <a:fld id="{71B5DA9F-543D-473F-B6F1-628105F5A990}" type="slidenum">
              <a:rPr lang="en-US" altLang="ko-KR"/>
              <a:pPr>
                <a:defRPr/>
              </a:pPr>
              <a:t>‹#›</a:t>
            </a:fld>
            <a:endParaRPr lang="en-US" altLang="ko-KR" dirty="0"/>
          </a:p>
        </p:txBody>
      </p:sp>
    </p:spTree>
    <p:extLst>
      <p:ext uri="{BB962C8B-B14F-4D97-AF65-F5344CB8AC3E}">
        <p14:creationId xmlns:p14="http://schemas.microsoft.com/office/powerpoint/2010/main" val="57228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3"/>
          <p:cNvSpPr>
            <a:spLocks noGrp="1" noChangeArrowheads="1"/>
          </p:cNvSpPr>
          <p:nvPr>
            <p:ph type="sldNum" sz="quarter" idx="10"/>
          </p:nvPr>
        </p:nvSpPr>
        <p:spPr>
          <a:ln/>
        </p:spPr>
        <p:txBody>
          <a:bodyPr/>
          <a:lstStyle>
            <a:lvl1pPr>
              <a:defRPr/>
            </a:lvl1pPr>
          </a:lstStyle>
          <a:p>
            <a:pPr>
              <a:defRPr/>
            </a:pPr>
            <a:fld id="{CCC8D13B-D4A6-4A02-92D7-27B24EF1C43A}" type="slidenum">
              <a:rPr lang="en-US" altLang="ko-KR"/>
              <a:pPr>
                <a:defRPr/>
              </a:pPr>
              <a:t>‹#›</a:t>
            </a:fld>
            <a:endParaRPr lang="en-US" altLang="ko-KR" dirty="0"/>
          </a:p>
        </p:txBody>
      </p:sp>
    </p:spTree>
    <p:extLst>
      <p:ext uri="{BB962C8B-B14F-4D97-AF65-F5344CB8AC3E}">
        <p14:creationId xmlns:p14="http://schemas.microsoft.com/office/powerpoint/2010/main" val="128393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3"/>
          <p:cNvSpPr>
            <a:spLocks noGrp="1" noChangeArrowheads="1"/>
          </p:cNvSpPr>
          <p:nvPr>
            <p:ph type="sldNum" sz="quarter" idx="10"/>
          </p:nvPr>
        </p:nvSpPr>
        <p:spPr>
          <a:ln/>
        </p:spPr>
        <p:txBody>
          <a:bodyPr/>
          <a:lstStyle>
            <a:lvl1pPr>
              <a:defRPr/>
            </a:lvl1pPr>
          </a:lstStyle>
          <a:p>
            <a:pPr>
              <a:defRPr/>
            </a:pPr>
            <a:fld id="{30C8FD65-0418-4B0F-9983-99D40FE3A9F8}" type="slidenum">
              <a:rPr lang="en-US" altLang="ko-KR"/>
              <a:pPr>
                <a:defRPr/>
              </a:pPr>
              <a:t>‹#›</a:t>
            </a:fld>
            <a:endParaRPr lang="en-US" altLang="ko-KR" dirty="0"/>
          </a:p>
        </p:txBody>
      </p:sp>
    </p:spTree>
    <p:extLst>
      <p:ext uri="{BB962C8B-B14F-4D97-AF65-F5344CB8AC3E}">
        <p14:creationId xmlns:p14="http://schemas.microsoft.com/office/powerpoint/2010/main" val="235496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3"/>
          <p:cNvSpPr>
            <a:spLocks noGrp="1" noChangeArrowheads="1"/>
          </p:cNvSpPr>
          <p:nvPr>
            <p:ph type="sldNum" sz="quarter" idx="10"/>
          </p:nvPr>
        </p:nvSpPr>
        <p:spPr>
          <a:ln/>
        </p:spPr>
        <p:txBody>
          <a:bodyPr/>
          <a:lstStyle>
            <a:lvl1pPr>
              <a:defRPr/>
            </a:lvl1pPr>
          </a:lstStyle>
          <a:p>
            <a:pPr>
              <a:defRPr/>
            </a:pPr>
            <a:fld id="{6987F7B3-364B-4496-BA94-12EAEFF4B3C8}" type="slidenum">
              <a:rPr lang="en-US" altLang="ko-KR"/>
              <a:pPr>
                <a:defRPr/>
              </a:pPr>
              <a:t>‹#›</a:t>
            </a:fld>
            <a:endParaRPr lang="en-US" altLang="ko-KR" dirty="0"/>
          </a:p>
        </p:txBody>
      </p:sp>
    </p:spTree>
    <p:extLst>
      <p:ext uri="{BB962C8B-B14F-4D97-AF65-F5344CB8AC3E}">
        <p14:creationId xmlns:p14="http://schemas.microsoft.com/office/powerpoint/2010/main" val="125001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026"/>
          <p:cNvSpPr>
            <a:spLocks noChangeShapeType="1"/>
          </p:cNvSpPr>
          <p:nvPr/>
        </p:nvSpPr>
        <p:spPr bwMode="ltGray">
          <a:xfrm>
            <a:off x="533400" y="1143000"/>
            <a:ext cx="72390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27" name="Rectangle 1027"/>
          <p:cNvSpPr>
            <a:spLocks noChangeArrowheads="1"/>
          </p:cNvSpPr>
          <p:nvPr/>
        </p:nvSpPr>
        <p:spPr bwMode="auto">
          <a:xfrm>
            <a:off x="0" y="6540500"/>
            <a:ext cx="9144000" cy="3175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1028" name="Rectangle 1028"/>
          <p:cNvSpPr>
            <a:spLocks noChangeArrowheads="1"/>
          </p:cNvSpPr>
          <p:nvPr/>
        </p:nvSpPr>
        <p:spPr bwMode="auto">
          <a:xfrm>
            <a:off x="0" y="6540500"/>
            <a:ext cx="23622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1029" name="Rectangle 1029"/>
          <p:cNvSpPr>
            <a:spLocks noChangeArrowheads="1"/>
          </p:cNvSpPr>
          <p:nvPr/>
        </p:nvSpPr>
        <p:spPr bwMode="auto">
          <a:xfrm>
            <a:off x="8077200" y="228600"/>
            <a:ext cx="838200" cy="819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1030" name="Rectangle 1030"/>
          <p:cNvSpPr>
            <a:spLocks noChangeArrowheads="1"/>
          </p:cNvSpPr>
          <p:nvPr userDrawn="1"/>
        </p:nvSpPr>
        <p:spPr bwMode="auto">
          <a:xfrm>
            <a:off x="7734300" y="381000"/>
            <a:ext cx="990600" cy="914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ea typeface="Gulim" panose="020B0600000101010101" pitchFamily="34" charset="-127"/>
              </a:defRPr>
            </a:lvl1pPr>
            <a:lvl2pPr marL="742950" indent="-285750" eaLnBrk="0" hangingPunct="0">
              <a:defRPr sz="2400">
                <a:solidFill>
                  <a:schemeClr val="tx1"/>
                </a:solidFill>
                <a:latin typeface="Times New Roman" panose="02020603050405020304" pitchFamily="18" charset="0"/>
                <a:ea typeface="Gulim" panose="020B0600000101010101" pitchFamily="34" charset="-127"/>
              </a:defRPr>
            </a:lvl2pPr>
            <a:lvl3pPr marL="1143000" indent="-228600" eaLnBrk="0" hangingPunct="0">
              <a:defRPr sz="2400">
                <a:solidFill>
                  <a:schemeClr val="tx1"/>
                </a:solidFill>
                <a:latin typeface="Times New Roman" panose="02020603050405020304" pitchFamily="18" charset="0"/>
                <a:ea typeface="Gulim" panose="020B0600000101010101" pitchFamily="34" charset="-127"/>
              </a:defRPr>
            </a:lvl3pPr>
            <a:lvl4pPr marL="1600200" indent="-228600" eaLnBrk="0" hangingPunct="0">
              <a:defRPr sz="2400">
                <a:solidFill>
                  <a:schemeClr val="tx1"/>
                </a:solidFill>
                <a:latin typeface="Times New Roman" panose="02020603050405020304" pitchFamily="18" charset="0"/>
                <a:ea typeface="Gulim" panose="020B0600000101010101" pitchFamily="34" charset="-127"/>
              </a:defRPr>
            </a:lvl4pPr>
            <a:lvl5pPr marL="2057400" indent="-228600" eaLnBrk="0" hangingPunct="0">
              <a:defRPr sz="2400">
                <a:solidFill>
                  <a:schemeClr val="tx1"/>
                </a:solidFill>
                <a:latin typeface="Times New Roman" panose="02020603050405020304" pitchFamily="18" charset="0"/>
                <a:ea typeface="Gulim"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Gulim" panose="020B0600000101010101" pitchFamily="34" charset="-127"/>
              </a:defRPr>
            </a:lvl9pPr>
          </a:lstStyle>
          <a:p>
            <a:pPr eaLnBrk="1" hangingPunct="1">
              <a:defRPr/>
            </a:pPr>
            <a:endParaRPr lang="en-US" dirty="0" smtClean="0"/>
          </a:p>
        </p:txBody>
      </p:sp>
      <p:sp>
        <p:nvSpPr>
          <p:cNvPr id="1031" name="Rectangle 1031"/>
          <p:cNvSpPr>
            <a:spLocks noGrp="1" noChangeArrowheads="1"/>
          </p:cNvSpPr>
          <p:nvPr>
            <p:ph type="body" idx="1"/>
          </p:nvPr>
        </p:nvSpPr>
        <p:spPr bwMode="auto">
          <a:xfrm>
            <a:off x="533400" y="14478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 Second level</a:t>
            </a:r>
          </a:p>
          <a:p>
            <a:pPr lvl="2"/>
            <a:r>
              <a:rPr lang="en-US" altLang="ko-KR" smtClean="0"/>
              <a:t>Third level</a:t>
            </a:r>
          </a:p>
          <a:p>
            <a:pPr lvl="3"/>
            <a:r>
              <a:rPr lang="en-US" altLang="ko-KR" smtClean="0"/>
              <a:t>Fourth level</a:t>
            </a:r>
          </a:p>
          <a:p>
            <a:pPr lvl="4"/>
            <a:r>
              <a:rPr lang="en-US" altLang="ko-KR" smtClean="0"/>
              <a:t>Fifth level</a:t>
            </a:r>
          </a:p>
        </p:txBody>
      </p:sp>
      <p:sp>
        <p:nvSpPr>
          <p:cNvPr id="3081" name="Rectangle 1033"/>
          <p:cNvSpPr>
            <a:spLocks noGrp="1" noChangeArrowheads="1"/>
          </p:cNvSpPr>
          <p:nvPr>
            <p:ph type="sldNum" sz="quarter" idx="4"/>
          </p:nvPr>
        </p:nvSpPr>
        <p:spPr bwMode="auto">
          <a:xfrm>
            <a:off x="23622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latin typeface="Arial" panose="020B0604020202020204" pitchFamily="34" charset="0"/>
              </a:defRPr>
            </a:lvl1pPr>
          </a:lstStyle>
          <a:p>
            <a:pPr>
              <a:defRPr/>
            </a:pPr>
            <a:fld id="{2A00D225-47DA-4F89-8411-C9A3E6BE305F}" type="slidenum">
              <a:rPr lang="en-US" altLang="ko-KR"/>
              <a:pPr>
                <a:defRPr/>
              </a:pPr>
              <a:t>‹#›</a:t>
            </a:fld>
            <a:endParaRPr lang="en-US" altLang="ko-KR" dirty="0"/>
          </a:p>
        </p:txBody>
      </p:sp>
      <p:sp>
        <p:nvSpPr>
          <p:cNvPr id="1033" name="Rectangle 1035"/>
          <p:cNvSpPr>
            <a:spLocks noGrp="1" noChangeArrowheads="1"/>
          </p:cNvSpPr>
          <p:nvPr>
            <p:ph type="title"/>
          </p:nvPr>
        </p:nvSpPr>
        <p:spPr bwMode="auto">
          <a:xfrm>
            <a:off x="533400" y="285750"/>
            <a:ext cx="7010400" cy="762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pic>
        <p:nvPicPr>
          <p:cNvPr id="2" name="Picture 25"/>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64463" y="381000"/>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
          <p:cNvSpPr txBox="1">
            <a:spLocks noChangeArrowheads="1"/>
          </p:cNvSpPr>
          <p:nvPr userDrawn="1"/>
        </p:nvSpPr>
        <p:spPr bwMode="auto">
          <a:xfrm>
            <a:off x="6216650" y="6543675"/>
            <a:ext cx="2819400" cy="3063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ea typeface="굴림" pitchFamily="34" charset="-127"/>
              </a:defRPr>
            </a:lvl1pPr>
            <a:lvl2pPr marL="742950" indent="-285750" eaLnBrk="0" hangingPunct="0">
              <a:defRPr sz="2400">
                <a:solidFill>
                  <a:schemeClr val="tx1"/>
                </a:solidFill>
                <a:latin typeface="Times New Roman" pitchFamily="18" charset="0"/>
                <a:ea typeface="굴림" pitchFamily="34" charset="-127"/>
              </a:defRPr>
            </a:lvl2pPr>
            <a:lvl3pPr marL="1143000" indent="-228600" eaLnBrk="0" hangingPunct="0">
              <a:defRPr sz="2400">
                <a:solidFill>
                  <a:schemeClr val="tx1"/>
                </a:solidFill>
                <a:latin typeface="Times New Roman" pitchFamily="18" charset="0"/>
                <a:ea typeface="굴림" pitchFamily="34" charset="-127"/>
              </a:defRPr>
            </a:lvl3pPr>
            <a:lvl4pPr marL="1600200" indent="-228600" eaLnBrk="0" hangingPunct="0">
              <a:defRPr sz="2400">
                <a:solidFill>
                  <a:schemeClr val="tx1"/>
                </a:solidFill>
                <a:latin typeface="Times New Roman" pitchFamily="18" charset="0"/>
                <a:ea typeface="굴림" pitchFamily="34" charset="-127"/>
              </a:defRPr>
            </a:lvl4pPr>
            <a:lvl5pPr marL="2057400" indent="-228600" eaLnBrk="0" hangingPunct="0">
              <a:defRPr sz="2400">
                <a:solidFill>
                  <a:schemeClr val="tx1"/>
                </a:solidFill>
                <a:latin typeface="Times New Roman" pitchFamily="18" charset="0"/>
                <a:ea typeface="굴림"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34" charset="-127"/>
              </a:defRPr>
            </a:lvl9pPr>
          </a:lstStyle>
          <a:p>
            <a:pPr algn="r" eaLnBrk="1" hangingPunct="1">
              <a:spcBef>
                <a:spcPct val="50000"/>
              </a:spcBef>
              <a:defRPr/>
            </a:pPr>
            <a:r>
              <a:rPr lang="id-ID" altLang="ko-KR" sz="1400" b="1" dirty="0" smtClean="0">
                <a:solidFill>
                  <a:schemeClr val="hlink"/>
                </a:solidFill>
                <a:latin typeface="Calibri" pitchFamily="34" charset="0"/>
                <a:cs typeface="Calibri" pitchFamily="34" charset="0"/>
              </a:rPr>
              <a:t>Fasilkom</a:t>
            </a:r>
            <a:r>
              <a:rPr lang="en-US" altLang="ko-KR" sz="1400" b="1" dirty="0" smtClean="0">
                <a:solidFill>
                  <a:schemeClr val="hlink"/>
                </a:solidFill>
                <a:latin typeface="Calibri" pitchFamily="34" charset="0"/>
                <a:cs typeface="Calibri" pitchFamily="34" charset="0"/>
              </a:rPr>
              <a:t>|| </a:t>
            </a:r>
            <a:fld id="{FE1186D1-2406-4606-B071-5F7DBF012716}" type="datetime1">
              <a:rPr lang="en-US" sz="1400" smtClean="0">
                <a:solidFill>
                  <a:schemeClr val="bg1"/>
                </a:solidFill>
                <a:latin typeface="Calibri" pitchFamily="34" charset="0"/>
                <a:cs typeface="Calibri" pitchFamily="34" charset="0"/>
              </a:rPr>
              <a:pPr algn="r" eaLnBrk="1" hangingPunct="1">
                <a:spcBef>
                  <a:spcPct val="50000"/>
                </a:spcBef>
                <a:defRPr/>
              </a:pPr>
              <a:t>12/7/2015</a:t>
            </a:fld>
            <a:endParaRPr lang="en-US" altLang="ko-KR" sz="1400" b="1" dirty="0" smtClean="0">
              <a:solidFill>
                <a:schemeClr val="bg1"/>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i="1">
          <a:solidFill>
            <a:schemeClr val="tx2"/>
          </a:solidFill>
          <a:latin typeface="+mj-lt"/>
          <a:ea typeface="+mj-ea"/>
          <a:cs typeface="+mj-cs"/>
        </a:defRPr>
      </a:lvl1pPr>
      <a:lvl2pPr algn="l" rtl="0" eaLnBrk="0" fontAlgn="base" hangingPunct="0">
        <a:spcBef>
          <a:spcPct val="0"/>
        </a:spcBef>
        <a:spcAft>
          <a:spcPct val="0"/>
        </a:spcAft>
        <a:defRPr sz="3200" i="1">
          <a:solidFill>
            <a:schemeClr val="tx2"/>
          </a:solidFill>
          <a:latin typeface="Arial Black" pitchFamily="34" charset="0"/>
        </a:defRPr>
      </a:lvl2pPr>
      <a:lvl3pPr algn="l" rtl="0" eaLnBrk="0" fontAlgn="base" hangingPunct="0">
        <a:spcBef>
          <a:spcPct val="0"/>
        </a:spcBef>
        <a:spcAft>
          <a:spcPct val="0"/>
        </a:spcAft>
        <a:defRPr sz="3200" i="1">
          <a:solidFill>
            <a:schemeClr val="tx2"/>
          </a:solidFill>
          <a:latin typeface="Arial Black" pitchFamily="34" charset="0"/>
        </a:defRPr>
      </a:lvl3pPr>
      <a:lvl4pPr algn="l" rtl="0" eaLnBrk="0" fontAlgn="base" hangingPunct="0">
        <a:spcBef>
          <a:spcPct val="0"/>
        </a:spcBef>
        <a:spcAft>
          <a:spcPct val="0"/>
        </a:spcAft>
        <a:defRPr sz="3200" i="1">
          <a:solidFill>
            <a:schemeClr val="tx2"/>
          </a:solidFill>
          <a:latin typeface="Arial Black" pitchFamily="34" charset="0"/>
        </a:defRPr>
      </a:lvl4pPr>
      <a:lvl5pPr algn="l" rtl="0" eaLnBrk="0" fontAlgn="base" hangingPunct="0">
        <a:spcBef>
          <a:spcPct val="0"/>
        </a:spcBef>
        <a:spcAft>
          <a:spcPct val="0"/>
        </a:spcAft>
        <a:defRPr sz="3200" i="1">
          <a:solidFill>
            <a:schemeClr val="tx2"/>
          </a:solidFill>
          <a:latin typeface="Arial Black" pitchFamily="34" charset="0"/>
        </a:defRPr>
      </a:lvl5pPr>
      <a:lvl6pPr marL="457200" algn="l" rtl="0" fontAlgn="base">
        <a:spcBef>
          <a:spcPct val="0"/>
        </a:spcBef>
        <a:spcAft>
          <a:spcPct val="0"/>
        </a:spcAft>
        <a:defRPr sz="3200" i="1">
          <a:solidFill>
            <a:schemeClr val="tx2"/>
          </a:solidFill>
          <a:latin typeface="Arial Black" pitchFamily="34" charset="0"/>
        </a:defRPr>
      </a:lvl6pPr>
      <a:lvl7pPr marL="914400" algn="l" rtl="0" fontAlgn="base">
        <a:spcBef>
          <a:spcPct val="0"/>
        </a:spcBef>
        <a:spcAft>
          <a:spcPct val="0"/>
        </a:spcAft>
        <a:defRPr sz="3200" i="1">
          <a:solidFill>
            <a:schemeClr val="tx2"/>
          </a:solidFill>
          <a:latin typeface="Arial Black" pitchFamily="34" charset="0"/>
        </a:defRPr>
      </a:lvl7pPr>
      <a:lvl8pPr marL="1371600" algn="l" rtl="0" fontAlgn="base">
        <a:spcBef>
          <a:spcPct val="0"/>
        </a:spcBef>
        <a:spcAft>
          <a:spcPct val="0"/>
        </a:spcAft>
        <a:defRPr sz="3200" i="1">
          <a:solidFill>
            <a:schemeClr val="tx2"/>
          </a:solidFill>
          <a:latin typeface="Arial Black" pitchFamily="34" charset="0"/>
        </a:defRPr>
      </a:lvl8pPr>
      <a:lvl9pPr marL="1828800" algn="l" rtl="0" fontAlgn="base">
        <a:spcBef>
          <a:spcPct val="0"/>
        </a:spcBef>
        <a:spcAft>
          <a:spcPct val="0"/>
        </a:spcAft>
        <a:defRPr sz="3200" i="1">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o"/>
        <a:defRPr>
          <a:solidFill>
            <a:schemeClr val="tx1"/>
          </a:solidFill>
          <a:latin typeface="+mn-lt"/>
        </a:defRPr>
      </a:lvl4pPr>
      <a:lvl5pPr marL="2057400" indent="-228600" algn="l" rtl="0" eaLnBrk="0" fontAlgn="base" hangingPunct="0">
        <a:spcBef>
          <a:spcPct val="20000"/>
        </a:spcBef>
        <a:spcAft>
          <a:spcPct val="0"/>
        </a:spcAft>
        <a:buClr>
          <a:schemeClr val="accent1"/>
        </a:buClr>
        <a:buSzPct val="80000"/>
        <a:buFont typeface="Wingdings" panose="05000000000000000000" pitchFamily="2" charset="2"/>
        <a:buChar char="o"/>
        <a:defRPr sz="1600">
          <a:solidFill>
            <a:schemeClr val="tx1"/>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76375" y="1485900"/>
            <a:ext cx="6119813" cy="1295400"/>
          </a:xfrm>
          <a:noFill/>
        </p:spPr>
        <p:txBody>
          <a:bodyPr/>
          <a:lstStyle/>
          <a:p>
            <a:r>
              <a:rPr lang="en-US" sz="3200" b="1" dirty="0" err="1" smtClean="0"/>
              <a:t>Sesi</a:t>
            </a:r>
            <a:r>
              <a:rPr lang="en-US" sz="3200" b="1" dirty="0" smtClean="0"/>
              <a:t> 11</a:t>
            </a:r>
            <a:r>
              <a:rPr lang="id-ID" sz="3200" b="1" dirty="0" smtClean="0"/>
              <a:t> </a:t>
            </a:r>
            <a:endParaRPr lang="id-ID" sz="3200" dirty="0"/>
          </a:p>
        </p:txBody>
      </p:sp>
      <p:sp>
        <p:nvSpPr>
          <p:cNvPr id="3" name="Subtitle 2"/>
          <p:cNvSpPr>
            <a:spLocks noGrp="1"/>
          </p:cNvSpPr>
          <p:nvPr>
            <p:ph type="subTitle" idx="1"/>
          </p:nvPr>
        </p:nvSpPr>
        <p:spPr/>
        <p:txBody>
          <a:bodyPr/>
          <a:lstStyle/>
          <a:p>
            <a:r>
              <a:rPr lang="en-US" dirty="0" smtClean="0"/>
              <a:t>Network Layer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-&gt; Media Independent</a:t>
            </a:r>
            <a:endParaRPr lang="en-US" dirty="0"/>
          </a:p>
        </p:txBody>
      </p:sp>
      <p:sp>
        <p:nvSpPr>
          <p:cNvPr id="3" name="Content Placeholder 2"/>
          <p:cNvSpPr>
            <a:spLocks noGrp="1"/>
          </p:cNvSpPr>
          <p:nvPr>
            <p:ph sz="quarter" idx="1"/>
          </p:nvPr>
        </p:nvSpPr>
        <p:spPr>
          <a:xfrm>
            <a:off x="533400" y="1368896"/>
            <a:ext cx="8153400" cy="4724400"/>
          </a:xfrm>
        </p:spPr>
        <p:txBody>
          <a:bodyPr/>
          <a:lstStyle/>
          <a:p>
            <a:r>
              <a:rPr lang="en-US" sz="2400" dirty="0" smtClean="0"/>
              <a:t>Layer Network </a:t>
            </a:r>
            <a:r>
              <a:rPr lang="en-US" sz="2400" dirty="0" err="1" smtClean="0"/>
              <a:t>juga</a:t>
            </a:r>
            <a:r>
              <a:rPr lang="en-US" sz="2400" dirty="0" smtClean="0"/>
              <a:t> </a:t>
            </a:r>
            <a:r>
              <a:rPr lang="en-US" sz="2400" dirty="0" err="1" smtClean="0"/>
              <a:t>tidak</a:t>
            </a:r>
            <a:r>
              <a:rPr lang="en-US" sz="2400" dirty="0" smtClean="0"/>
              <a:t> </a:t>
            </a:r>
            <a:r>
              <a:rPr lang="en-US" sz="2400" dirty="0" err="1" smtClean="0"/>
              <a:t>perlu</a:t>
            </a:r>
            <a:r>
              <a:rPr lang="en-US" sz="2400" dirty="0" smtClean="0"/>
              <a:t> </a:t>
            </a:r>
            <a:r>
              <a:rPr lang="en-US" sz="2400" dirty="0" err="1" smtClean="0"/>
              <a:t>menyesuaikan</a:t>
            </a:r>
            <a:r>
              <a:rPr lang="en-US" sz="2400" dirty="0" smtClean="0"/>
              <a:t> </a:t>
            </a:r>
            <a:r>
              <a:rPr lang="en-US" sz="2400" dirty="0" err="1" smtClean="0"/>
              <a:t>dengan</a:t>
            </a:r>
            <a:r>
              <a:rPr lang="en-US" sz="2400" dirty="0" smtClean="0"/>
              <a:t> </a:t>
            </a:r>
            <a:r>
              <a:rPr lang="en-US" sz="2400" dirty="0" err="1" smtClean="0"/>
              <a:t>karakteristik</a:t>
            </a:r>
            <a:r>
              <a:rPr lang="en-US" sz="2400" dirty="0" smtClean="0"/>
              <a:t> </a:t>
            </a:r>
            <a:r>
              <a:rPr lang="en-US" sz="2400" dirty="0" err="1" smtClean="0"/>
              <a:t>dan</a:t>
            </a:r>
            <a:r>
              <a:rPr lang="en-US" sz="2400" dirty="0" smtClean="0"/>
              <a:t> </a:t>
            </a:r>
            <a:r>
              <a:rPr lang="en-US" sz="2400" dirty="0" err="1" smtClean="0"/>
              <a:t>jenis</a:t>
            </a:r>
            <a:r>
              <a:rPr lang="en-US" sz="2400" dirty="0" smtClean="0"/>
              <a:t> media </a:t>
            </a:r>
            <a:r>
              <a:rPr lang="en-US" sz="2400" dirty="0" err="1" smtClean="0"/>
              <a:t>apa</a:t>
            </a:r>
            <a:r>
              <a:rPr lang="en-US" sz="2400" dirty="0" smtClean="0"/>
              <a:t> yang </a:t>
            </a:r>
            <a:r>
              <a:rPr lang="en-US" sz="2400" dirty="0" err="1" smtClean="0"/>
              <a:t>digunakan</a:t>
            </a:r>
            <a:r>
              <a:rPr lang="en-US" sz="2400" dirty="0" smtClean="0"/>
              <a:t> </a:t>
            </a:r>
            <a:r>
              <a:rPr lang="en-US" sz="2400" dirty="0" err="1" smtClean="0"/>
              <a:t>dalam</a:t>
            </a:r>
            <a:r>
              <a:rPr lang="en-US" sz="2400" dirty="0" smtClean="0"/>
              <a:t> </a:t>
            </a:r>
            <a:r>
              <a:rPr lang="en-US" sz="2400" dirty="0" err="1" smtClean="0"/>
              <a:t>pengiriman</a:t>
            </a:r>
            <a:r>
              <a:rPr lang="en-US" sz="2400" dirty="0" smtClean="0"/>
              <a:t> data.</a:t>
            </a:r>
          </a:p>
          <a:p>
            <a:pPr lvl="1"/>
            <a:r>
              <a:rPr lang="en-US" sz="2000" dirty="0" err="1" smtClean="0"/>
              <a:t>Komunikasi</a:t>
            </a:r>
            <a:r>
              <a:rPr lang="en-US" sz="2000" dirty="0" smtClean="0"/>
              <a:t> IP </a:t>
            </a:r>
            <a:r>
              <a:rPr lang="en-US" sz="2000" dirty="0" err="1" smtClean="0"/>
              <a:t>tidak</a:t>
            </a:r>
            <a:r>
              <a:rPr lang="en-US" sz="2000" dirty="0" smtClean="0"/>
              <a:t> </a:t>
            </a:r>
            <a:r>
              <a:rPr lang="en-US" sz="2000" dirty="0" err="1" smtClean="0"/>
              <a:t>terbatas</a:t>
            </a:r>
            <a:r>
              <a:rPr lang="en-US" sz="2000" dirty="0" smtClean="0"/>
              <a:t> </a:t>
            </a:r>
            <a:r>
              <a:rPr lang="en-US" sz="2000" dirty="0" err="1" smtClean="0"/>
              <a:t>pada</a:t>
            </a:r>
            <a:r>
              <a:rPr lang="en-US" sz="2000" dirty="0" smtClean="0"/>
              <a:t> media </a:t>
            </a:r>
            <a:r>
              <a:rPr lang="en-US" sz="2000" dirty="0" err="1" smtClean="0"/>
              <a:t>spesifik</a:t>
            </a:r>
            <a:r>
              <a:rPr lang="en-US" sz="2000" dirty="0" smtClean="0"/>
              <a:t> </a:t>
            </a:r>
            <a:r>
              <a:rPr lang="en-US" sz="2000" dirty="0" err="1" smtClean="0"/>
              <a:t>tertentu</a:t>
            </a:r>
            <a:r>
              <a:rPr lang="en-US" sz="2000" dirty="0" smtClean="0"/>
              <a:t>.</a:t>
            </a:r>
          </a:p>
          <a:p>
            <a:pPr lvl="1"/>
            <a:r>
              <a:rPr lang="en-US" sz="2000" dirty="0" err="1" smtClean="0"/>
              <a:t>Komunikasi</a:t>
            </a:r>
            <a:r>
              <a:rPr lang="en-US" sz="2000" dirty="0" smtClean="0"/>
              <a:t> IP </a:t>
            </a:r>
            <a:r>
              <a:rPr lang="en-US" sz="2000" dirty="0" err="1" smtClean="0"/>
              <a:t>bisa</a:t>
            </a:r>
            <a:r>
              <a:rPr lang="en-US" sz="2000" dirty="0" smtClean="0"/>
              <a:t> </a:t>
            </a:r>
            <a:r>
              <a:rPr lang="en-US" sz="2000" dirty="0" err="1" smtClean="0"/>
              <a:t>melalui</a:t>
            </a:r>
            <a:r>
              <a:rPr lang="en-US" sz="2000" dirty="0" smtClean="0"/>
              <a:t> </a:t>
            </a:r>
            <a:r>
              <a:rPr lang="en-US" sz="2000" dirty="0" err="1" smtClean="0"/>
              <a:t>sinyal</a:t>
            </a:r>
            <a:r>
              <a:rPr lang="en-US" sz="2000" dirty="0" smtClean="0"/>
              <a:t> </a:t>
            </a:r>
            <a:r>
              <a:rPr lang="en-US" sz="2000" dirty="0" err="1" smtClean="0"/>
              <a:t>listrik</a:t>
            </a:r>
            <a:r>
              <a:rPr lang="en-US" sz="2000" dirty="0" smtClean="0"/>
              <a:t> </a:t>
            </a:r>
            <a:r>
              <a:rPr lang="en-US" sz="2000" dirty="0" err="1" smtClean="0"/>
              <a:t>kabel</a:t>
            </a:r>
            <a:r>
              <a:rPr lang="en-US" sz="2000" dirty="0" smtClean="0"/>
              <a:t>, </a:t>
            </a:r>
            <a:r>
              <a:rPr lang="en-US" sz="2000" dirty="0" err="1" smtClean="0"/>
              <a:t>sinyal</a:t>
            </a:r>
            <a:r>
              <a:rPr lang="en-US" sz="2000" dirty="0" smtClean="0"/>
              <a:t> </a:t>
            </a:r>
            <a:r>
              <a:rPr lang="en-US" sz="2000" dirty="0" err="1" smtClean="0"/>
              <a:t>optik</a:t>
            </a:r>
            <a:r>
              <a:rPr lang="en-US" sz="2000" dirty="0" smtClean="0"/>
              <a:t> fiber, </a:t>
            </a:r>
            <a:r>
              <a:rPr lang="en-US" sz="2000" dirty="0" err="1" smtClean="0"/>
              <a:t>maupun</a:t>
            </a:r>
            <a:r>
              <a:rPr lang="en-US" sz="2000" dirty="0" smtClean="0"/>
              <a:t> </a:t>
            </a:r>
            <a:r>
              <a:rPr lang="en-US" sz="2000" dirty="0" err="1" smtClean="0"/>
              <a:t>sinyal</a:t>
            </a:r>
            <a:r>
              <a:rPr lang="en-US" sz="2000" dirty="0" smtClean="0"/>
              <a:t> radio wireless.</a:t>
            </a:r>
          </a:p>
          <a:p>
            <a:r>
              <a:rPr lang="en-US" sz="2400" dirty="0" err="1" smtClean="0"/>
              <a:t>Ada</a:t>
            </a:r>
            <a:r>
              <a:rPr lang="en-US" sz="2400" dirty="0" smtClean="0"/>
              <a:t> </a:t>
            </a:r>
            <a:r>
              <a:rPr lang="en-US" sz="2400" dirty="0" err="1" smtClean="0"/>
              <a:t>satu</a:t>
            </a:r>
            <a:r>
              <a:rPr lang="en-US" sz="2400" dirty="0" smtClean="0"/>
              <a:t> </a:t>
            </a:r>
            <a:r>
              <a:rPr lang="en-US" sz="2400" dirty="0" err="1" smtClean="0"/>
              <a:t>karakteristik</a:t>
            </a:r>
            <a:r>
              <a:rPr lang="en-US" sz="2400" dirty="0" smtClean="0"/>
              <a:t> </a:t>
            </a:r>
            <a:r>
              <a:rPr lang="en-US" sz="2400" dirty="0" err="1" smtClean="0"/>
              <a:t>dalam</a:t>
            </a:r>
            <a:r>
              <a:rPr lang="en-US" sz="2400" dirty="0" smtClean="0"/>
              <a:t> media yang </a:t>
            </a:r>
            <a:r>
              <a:rPr lang="en-US" sz="2400" dirty="0" err="1" smtClean="0"/>
              <a:t>menjadi</a:t>
            </a:r>
            <a:r>
              <a:rPr lang="en-US" sz="2400" dirty="0" smtClean="0"/>
              <a:t> </a:t>
            </a:r>
            <a:r>
              <a:rPr lang="en-US" sz="2400" dirty="0" err="1" smtClean="0"/>
              <a:t>pertimbangan</a:t>
            </a:r>
            <a:r>
              <a:rPr lang="en-US" sz="2400" dirty="0" smtClean="0"/>
              <a:t> layer network, </a:t>
            </a:r>
            <a:r>
              <a:rPr lang="en-US" sz="2400" dirty="0" err="1" smtClean="0"/>
              <a:t>yakni</a:t>
            </a:r>
            <a:r>
              <a:rPr lang="en-US" sz="2400" dirty="0" smtClean="0"/>
              <a:t> MTU.</a:t>
            </a:r>
          </a:p>
          <a:p>
            <a:pPr lvl="1"/>
            <a:r>
              <a:rPr lang="en-US" sz="2000" dirty="0" smtClean="0">
                <a:solidFill>
                  <a:srgbClr val="FF0000"/>
                </a:solidFill>
              </a:rPr>
              <a:t>Maximum Transmission Unit </a:t>
            </a:r>
            <a:r>
              <a:rPr lang="en-US" sz="2000" dirty="0" smtClean="0"/>
              <a:t>(MTU), </a:t>
            </a:r>
            <a:r>
              <a:rPr lang="en-US" sz="2000" dirty="0" err="1" smtClean="0"/>
              <a:t>ukuran</a:t>
            </a:r>
            <a:r>
              <a:rPr lang="en-US" sz="2000" dirty="0" smtClean="0"/>
              <a:t> </a:t>
            </a:r>
            <a:r>
              <a:rPr lang="en-US" sz="2000" dirty="0" err="1" smtClean="0"/>
              <a:t>paket</a:t>
            </a:r>
            <a:r>
              <a:rPr lang="en-US" sz="2000" dirty="0" smtClean="0"/>
              <a:t> </a:t>
            </a:r>
            <a:r>
              <a:rPr lang="en-US" sz="2000" dirty="0" err="1" smtClean="0"/>
              <a:t>maksimum</a:t>
            </a:r>
            <a:r>
              <a:rPr lang="en-US" sz="2000" dirty="0" smtClean="0"/>
              <a:t>, </a:t>
            </a:r>
            <a:r>
              <a:rPr lang="en-US" sz="2000" dirty="0" err="1" smtClean="0"/>
              <a:t>dalam</a:t>
            </a:r>
            <a:r>
              <a:rPr lang="en-US" sz="2000" dirty="0" smtClean="0"/>
              <a:t> byte, yang </a:t>
            </a:r>
            <a:r>
              <a:rPr lang="en-US" sz="2000" dirty="0" err="1" smtClean="0"/>
              <a:t>bisa</a:t>
            </a:r>
            <a:r>
              <a:rPr lang="en-US" sz="2000" dirty="0" smtClean="0"/>
              <a:t> </a:t>
            </a:r>
            <a:r>
              <a:rPr lang="en-US" sz="2000" dirty="0" err="1" smtClean="0"/>
              <a:t>ditangani</a:t>
            </a:r>
            <a:r>
              <a:rPr lang="en-US" sz="2000" dirty="0" smtClean="0"/>
              <a:t> </a:t>
            </a:r>
            <a:r>
              <a:rPr lang="en-US" sz="2000" dirty="0" err="1" smtClean="0"/>
              <a:t>oleh</a:t>
            </a:r>
            <a:r>
              <a:rPr lang="en-US" sz="2000" dirty="0" smtClean="0"/>
              <a:t> network interface.</a:t>
            </a:r>
          </a:p>
          <a:p>
            <a:r>
              <a:rPr lang="en-US" sz="2400" dirty="0" err="1" smtClean="0"/>
              <a:t>Dalam</a:t>
            </a:r>
            <a:r>
              <a:rPr lang="en-US" sz="2400" dirty="0" smtClean="0"/>
              <a:t> </a:t>
            </a:r>
            <a:r>
              <a:rPr lang="en-US" sz="2400" dirty="0" err="1" smtClean="0"/>
              <a:t>beberapa</a:t>
            </a:r>
            <a:r>
              <a:rPr lang="en-US" sz="2400" dirty="0" smtClean="0"/>
              <a:t> </a:t>
            </a:r>
            <a:r>
              <a:rPr lang="en-US" sz="2400" dirty="0" err="1" smtClean="0"/>
              <a:t>kasus</a:t>
            </a:r>
            <a:r>
              <a:rPr lang="en-US" sz="2400" dirty="0" smtClean="0"/>
              <a:t>, router </a:t>
            </a:r>
            <a:r>
              <a:rPr lang="en-US" sz="2400" dirty="0" err="1" smtClean="0"/>
              <a:t>melakukan</a:t>
            </a:r>
            <a:r>
              <a:rPr lang="en-US" sz="2400" dirty="0" smtClean="0"/>
              <a:t> </a:t>
            </a:r>
            <a:r>
              <a:rPr lang="en-US" sz="2400" dirty="0" err="1" smtClean="0"/>
              <a:t>pemecahan</a:t>
            </a:r>
            <a:r>
              <a:rPr lang="en-US" sz="2400" dirty="0" smtClean="0"/>
              <a:t> </a:t>
            </a:r>
            <a:r>
              <a:rPr lang="en-US" sz="2400" dirty="0" err="1" smtClean="0"/>
              <a:t>paket</a:t>
            </a:r>
            <a:r>
              <a:rPr lang="en-US" sz="2400" dirty="0" smtClean="0"/>
              <a:t> </a:t>
            </a:r>
            <a:r>
              <a:rPr lang="en-US" sz="2400" dirty="0" err="1" smtClean="0"/>
              <a:t>menjadi</a:t>
            </a:r>
            <a:r>
              <a:rPr lang="en-US" sz="2400" dirty="0" smtClean="0"/>
              <a:t> </a:t>
            </a:r>
            <a:r>
              <a:rPr lang="en-US" sz="2400" dirty="0" err="1" smtClean="0"/>
              <a:t>lebih</a:t>
            </a:r>
            <a:r>
              <a:rPr lang="en-US" sz="2400" dirty="0" smtClean="0"/>
              <a:t> </a:t>
            </a:r>
            <a:r>
              <a:rPr lang="en-US" sz="2400" dirty="0" err="1" smtClean="0"/>
              <a:t>kecil</a:t>
            </a:r>
            <a:r>
              <a:rPr lang="en-US" sz="2400" dirty="0" smtClean="0"/>
              <a:t> </a:t>
            </a:r>
            <a:r>
              <a:rPr lang="en-US" sz="2400" dirty="0" err="1" smtClean="0"/>
              <a:t>untuk</a:t>
            </a:r>
            <a:r>
              <a:rPr lang="en-US" sz="2400" dirty="0" smtClean="0"/>
              <a:t> </a:t>
            </a:r>
            <a:r>
              <a:rPr lang="en-US" sz="2400" dirty="0" err="1" smtClean="0"/>
              <a:t>menyesuaikan</a:t>
            </a:r>
            <a:r>
              <a:rPr lang="en-US" sz="2400" dirty="0" smtClean="0"/>
              <a:t> </a:t>
            </a:r>
            <a:r>
              <a:rPr lang="en-US" sz="2400" dirty="0" err="1" smtClean="0"/>
              <a:t>ukuran</a:t>
            </a:r>
            <a:r>
              <a:rPr lang="en-US" sz="2400" dirty="0" smtClean="0"/>
              <a:t> </a:t>
            </a:r>
            <a:r>
              <a:rPr lang="en-US" sz="2400" dirty="0" err="1" smtClean="0"/>
              <a:t>paket</a:t>
            </a:r>
            <a:r>
              <a:rPr lang="en-US" sz="2400" dirty="0" smtClean="0"/>
              <a:t> </a:t>
            </a:r>
            <a:r>
              <a:rPr lang="en-US" sz="2400" dirty="0" err="1" smtClean="0"/>
              <a:t>dengan</a:t>
            </a:r>
            <a:r>
              <a:rPr lang="en-US" sz="2400" dirty="0" smtClean="0"/>
              <a:t> MTU media network yang </a:t>
            </a:r>
            <a:r>
              <a:rPr lang="en-US" sz="2400" dirty="0" err="1" smtClean="0"/>
              <a:t>dituju</a:t>
            </a:r>
            <a:r>
              <a:rPr lang="en-US" sz="2400" dirty="0" smtClean="0"/>
              <a:t>. </a:t>
            </a:r>
            <a:r>
              <a:rPr lang="en-US" sz="2400" dirty="0" err="1" smtClean="0"/>
              <a:t>Proses</a:t>
            </a:r>
            <a:r>
              <a:rPr lang="en-US" sz="2400" dirty="0" smtClean="0"/>
              <a:t> </a:t>
            </a:r>
            <a:r>
              <a:rPr lang="en-US" sz="2400" dirty="0" err="1" smtClean="0"/>
              <a:t>ini</a:t>
            </a:r>
            <a:r>
              <a:rPr lang="en-US" sz="2400" dirty="0" smtClean="0"/>
              <a:t> </a:t>
            </a:r>
            <a:r>
              <a:rPr lang="en-US" sz="2400" dirty="0" err="1" smtClean="0"/>
              <a:t>disebut</a:t>
            </a:r>
            <a:r>
              <a:rPr lang="en-US" sz="2400" dirty="0" smtClean="0"/>
              <a:t> </a:t>
            </a:r>
            <a:r>
              <a:rPr lang="en-US" sz="2400" dirty="0" err="1" smtClean="0"/>
              <a:t>sebagai</a:t>
            </a:r>
            <a:r>
              <a:rPr lang="en-US" sz="2400" dirty="0" smtClean="0"/>
              <a:t> </a:t>
            </a:r>
            <a:r>
              <a:rPr lang="en-US" sz="2400" dirty="0" smtClean="0">
                <a:solidFill>
                  <a:srgbClr val="FF0000"/>
                </a:solidFill>
              </a:rPr>
              <a:t>fragmentation</a:t>
            </a:r>
            <a:r>
              <a:rPr lang="en-US" sz="2400" dirty="0" smtClean="0"/>
              <a:t>.</a:t>
            </a:r>
            <a:endParaRPr lang="en-US" sz="2400" dirty="0"/>
          </a:p>
        </p:txBody>
      </p:sp>
    </p:spTree>
    <p:extLst>
      <p:ext uri="{BB962C8B-B14F-4D97-AF65-F5344CB8AC3E}">
        <p14:creationId xmlns:p14="http://schemas.microsoft.com/office/powerpoint/2010/main" val="1008946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-&gt; </a:t>
            </a:r>
            <a:r>
              <a:rPr lang="en-US" dirty="0" err="1" smtClean="0"/>
              <a:t>Enkapsulasi</a:t>
            </a:r>
            <a:endParaRPr lang="en-US" dirty="0"/>
          </a:p>
        </p:txBody>
      </p:sp>
      <p:sp>
        <p:nvSpPr>
          <p:cNvPr id="3" name="Content Placeholder 2"/>
          <p:cNvSpPr>
            <a:spLocks noGrp="1"/>
          </p:cNvSpPr>
          <p:nvPr>
            <p:ph sz="quarter" idx="1"/>
          </p:nvPr>
        </p:nvSpPr>
        <p:spPr>
          <a:xfrm>
            <a:off x="533400" y="1447800"/>
            <a:ext cx="5550768" cy="2269232"/>
          </a:xfrm>
        </p:spPr>
        <p:txBody>
          <a:bodyPr/>
          <a:lstStyle/>
          <a:p>
            <a:r>
              <a:rPr lang="en-US" dirty="0" smtClean="0"/>
              <a:t>IP </a:t>
            </a:r>
            <a:r>
              <a:rPr lang="en-US" dirty="0" err="1" smtClean="0"/>
              <a:t>mengenkapsulasi</a:t>
            </a:r>
            <a:r>
              <a:rPr lang="en-US" dirty="0" smtClean="0"/>
              <a:t> </a:t>
            </a:r>
            <a:r>
              <a:rPr lang="en-US" dirty="0" err="1" smtClean="0">
                <a:solidFill>
                  <a:srgbClr val="FF0000"/>
                </a:solidFill>
              </a:rPr>
              <a:t>segmen</a:t>
            </a:r>
            <a:r>
              <a:rPr lang="en-US" dirty="0" smtClean="0"/>
              <a:t>/</a:t>
            </a:r>
            <a:r>
              <a:rPr lang="en-US" dirty="0" smtClean="0">
                <a:solidFill>
                  <a:srgbClr val="FF0000"/>
                </a:solidFill>
              </a:rPr>
              <a:t>datagram</a:t>
            </a:r>
            <a:r>
              <a:rPr lang="en-US" dirty="0" smtClean="0"/>
              <a:t> </a:t>
            </a:r>
            <a:r>
              <a:rPr lang="en-US" dirty="0" err="1" smtClean="0"/>
              <a:t>dari</a:t>
            </a:r>
            <a:r>
              <a:rPr lang="en-US" dirty="0" smtClean="0"/>
              <a:t> layer transport </a:t>
            </a:r>
            <a:r>
              <a:rPr lang="en-US" dirty="0" err="1" smtClean="0"/>
              <a:t>dengan</a:t>
            </a:r>
            <a:r>
              <a:rPr lang="en-US" dirty="0" smtClean="0"/>
              <a:t> </a:t>
            </a:r>
            <a:r>
              <a:rPr lang="en-US" dirty="0" smtClean="0">
                <a:solidFill>
                  <a:srgbClr val="FF0000"/>
                </a:solidFill>
              </a:rPr>
              <a:t>IP Header </a:t>
            </a:r>
            <a:r>
              <a:rPr lang="en-US" dirty="0" smtClean="0"/>
              <a:t>agar data </a:t>
            </a:r>
            <a:r>
              <a:rPr lang="en-US" dirty="0" err="1" smtClean="0"/>
              <a:t>dapat</a:t>
            </a:r>
            <a:r>
              <a:rPr lang="en-US" dirty="0" smtClean="0"/>
              <a:t> </a:t>
            </a:r>
            <a:r>
              <a:rPr lang="en-US" dirty="0" err="1" smtClean="0"/>
              <a:t>dikirimkan</a:t>
            </a:r>
            <a:r>
              <a:rPr lang="en-US" dirty="0" smtClean="0"/>
              <a:t> </a:t>
            </a:r>
            <a:r>
              <a:rPr lang="en-US" dirty="0" err="1" smtClean="0"/>
              <a:t>ke</a:t>
            </a:r>
            <a:r>
              <a:rPr lang="en-US" dirty="0" smtClean="0"/>
              <a:t> </a:t>
            </a:r>
            <a:r>
              <a:rPr lang="en-US" dirty="0" err="1" smtClean="0"/>
              <a:t>mesin</a:t>
            </a:r>
            <a:r>
              <a:rPr lang="en-US" dirty="0" smtClean="0"/>
              <a:t> </a:t>
            </a:r>
            <a:r>
              <a:rPr lang="en-US" dirty="0" err="1" smtClean="0"/>
              <a:t>tujuan</a:t>
            </a:r>
            <a:r>
              <a:rPr lang="en-US" dirty="0" smtClean="0"/>
              <a:t>.</a:t>
            </a:r>
          </a:p>
        </p:txBody>
      </p:sp>
      <p:pic>
        <p:nvPicPr>
          <p:cNvPr id="4" name="Picture 3" descr="IP-encapsulation.jpg"/>
          <p:cNvPicPr>
            <a:picLocks noChangeAspect="1"/>
          </p:cNvPicPr>
          <p:nvPr/>
        </p:nvPicPr>
        <p:blipFill>
          <a:blip r:embed="rId2"/>
          <a:stretch>
            <a:fillRect/>
          </a:stretch>
        </p:blipFill>
        <p:spPr>
          <a:xfrm>
            <a:off x="5775323" y="1523159"/>
            <a:ext cx="3209978" cy="2069376"/>
          </a:xfrm>
          <a:prstGeom prst="rect">
            <a:avLst/>
          </a:prstGeom>
        </p:spPr>
      </p:pic>
      <p:sp>
        <p:nvSpPr>
          <p:cNvPr id="5" name="Content Placeholder 2"/>
          <p:cNvSpPr txBox="1">
            <a:spLocks/>
          </p:cNvSpPr>
          <p:nvPr/>
        </p:nvSpPr>
        <p:spPr bwMode="auto">
          <a:xfrm>
            <a:off x="533400" y="3645024"/>
            <a:ext cx="814305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o"/>
              <a:defRPr>
                <a:solidFill>
                  <a:schemeClr val="tx1"/>
                </a:solidFill>
                <a:latin typeface="+mn-lt"/>
              </a:defRPr>
            </a:lvl4pPr>
            <a:lvl5pPr marL="2057400" indent="-228600" algn="l" rtl="0" eaLnBrk="0" fontAlgn="base" hangingPunct="0">
              <a:spcBef>
                <a:spcPct val="20000"/>
              </a:spcBef>
              <a:spcAft>
                <a:spcPct val="0"/>
              </a:spcAft>
              <a:buClr>
                <a:schemeClr val="accent1"/>
              </a:buClr>
              <a:buSzPct val="80000"/>
              <a:buFont typeface="Wingdings" panose="05000000000000000000" pitchFamily="2" charset="2"/>
              <a:buChar char="o"/>
              <a:defRPr sz="1600">
                <a:solidFill>
                  <a:schemeClr val="tx1"/>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9pPr>
          </a:lstStyle>
          <a:p>
            <a:r>
              <a:rPr lang="en-US" kern="0" dirty="0" smtClean="0"/>
              <a:t>Router </a:t>
            </a:r>
            <a:r>
              <a:rPr lang="en-US" kern="0" dirty="0" err="1" smtClean="0"/>
              <a:t>membaca</a:t>
            </a:r>
            <a:r>
              <a:rPr lang="en-US" kern="0" dirty="0" smtClean="0"/>
              <a:t> </a:t>
            </a:r>
            <a:r>
              <a:rPr lang="en-US" kern="0" dirty="0" err="1" smtClean="0"/>
              <a:t>informasi</a:t>
            </a:r>
            <a:r>
              <a:rPr lang="en-US" kern="0" dirty="0" smtClean="0"/>
              <a:t> </a:t>
            </a:r>
            <a:r>
              <a:rPr lang="en-US" kern="0" dirty="0" err="1" smtClean="0"/>
              <a:t>pada</a:t>
            </a:r>
            <a:r>
              <a:rPr lang="en-US" kern="0" dirty="0" smtClean="0"/>
              <a:t> IP Header </a:t>
            </a:r>
            <a:r>
              <a:rPr lang="en-US" kern="0" dirty="0" err="1" smtClean="0"/>
              <a:t>ini</a:t>
            </a:r>
            <a:r>
              <a:rPr lang="en-US" kern="0" dirty="0" smtClean="0"/>
              <a:t> </a:t>
            </a:r>
            <a:r>
              <a:rPr lang="en-US" kern="0" dirty="0" err="1" smtClean="0"/>
              <a:t>untuk</a:t>
            </a:r>
            <a:r>
              <a:rPr lang="en-US" kern="0" dirty="0" smtClean="0"/>
              <a:t> </a:t>
            </a:r>
            <a:r>
              <a:rPr lang="en-US" kern="0" dirty="0" err="1" smtClean="0"/>
              <a:t>melakukan</a:t>
            </a:r>
            <a:r>
              <a:rPr lang="en-US" kern="0" dirty="0" smtClean="0"/>
              <a:t> proses </a:t>
            </a:r>
            <a:r>
              <a:rPr lang="en-US" kern="0" dirty="0" smtClean="0">
                <a:solidFill>
                  <a:srgbClr val="FF0000"/>
                </a:solidFill>
              </a:rPr>
              <a:t>routing</a:t>
            </a:r>
            <a:r>
              <a:rPr lang="en-US" kern="0" dirty="0" smtClean="0"/>
              <a:t> data.</a:t>
            </a:r>
          </a:p>
          <a:p>
            <a:r>
              <a:rPr lang="en-US" kern="0" dirty="0" err="1" smtClean="0"/>
              <a:t>Dalam</a:t>
            </a:r>
            <a:r>
              <a:rPr lang="en-US" kern="0" dirty="0" smtClean="0"/>
              <a:t> TCP/IP, PDU </a:t>
            </a:r>
            <a:r>
              <a:rPr lang="en-US" kern="0" dirty="0" err="1" smtClean="0"/>
              <a:t>pada</a:t>
            </a:r>
            <a:r>
              <a:rPr lang="en-US" kern="0" dirty="0" smtClean="0"/>
              <a:t> layer network (Internet) </a:t>
            </a:r>
            <a:r>
              <a:rPr lang="en-US" kern="0" dirty="0" err="1" smtClean="0"/>
              <a:t>disebut</a:t>
            </a:r>
            <a:r>
              <a:rPr lang="en-US" kern="0" dirty="0" smtClean="0"/>
              <a:t> </a:t>
            </a:r>
            <a:r>
              <a:rPr lang="en-US" kern="0" dirty="0" smtClean="0">
                <a:solidFill>
                  <a:srgbClr val="FF0000"/>
                </a:solidFill>
              </a:rPr>
              <a:t>packet</a:t>
            </a:r>
            <a:r>
              <a:rPr lang="en-US" kern="0" dirty="0" smtClean="0"/>
              <a:t>.</a:t>
            </a:r>
            <a:endParaRPr lang="en-US" kern="0" dirty="0"/>
          </a:p>
        </p:txBody>
      </p:sp>
    </p:spTree>
    <p:extLst>
      <p:ext uri="{BB962C8B-B14F-4D97-AF65-F5344CB8AC3E}">
        <p14:creationId xmlns:p14="http://schemas.microsoft.com/office/powerpoint/2010/main" val="2049551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533400" y="3933056"/>
            <a:ext cx="8153400" cy="936104"/>
          </a:xfrm>
        </p:spPr>
        <p:txBody>
          <a:bodyPr/>
          <a:lstStyle/>
          <a:p>
            <a:r>
              <a:rPr lang="en-US" dirty="0"/>
              <a:t>Ada 6 fields </a:t>
            </a:r>
            <a:r>
              <a:rPr lang="en-US" dirty="0" err="1"/>
              <a:t>kunci</a:t>
            </a:r>
            <a:r>
              <a:rPr lang="en-US" dirty="0"/>
              <a:t> yang </a:t>
            </a:r>
            <a:r>
              <a:rPr lang="en-US" dirty="0" err="1"/>
              <a:t>perlu</a:t>
            </a:r>
            <a:r>
              <a:rPr lang="en-US" dirty="0"/>
              <a:t> </a:t>
            </a:r>
            <a:r>
              <a:rPr lang="en-US" dirty="0" err="1"/>
              <a:t>kita</a:t>
            </a:r>
            <a:r>
              <a:rPr lang="en-US" dirty="0"/>
              <a:t> </a:t>
            </a:r>
            <a:r>
              <a:rPr lang="en-US" dirty="0" err="1"/>
              <a:t>perhatikan</a:t>
            </a:r>
            <a:r>
              <a:rPr lang="en-US" dirty="0"/>
              <a:t> </a:t>
            </a:r>
            <a:r>
              <a:rPr lang="en-US" dirty="0" err="1"/>
              <a:t>pada</a:t>
            </a:r>
            <a:r>
              <a:rPr lang="en-US" dirty="0"/>
              <a:t> IP Header</a:t>
            </a:r>
            <a:r>
              <a:rPr lang="en-US" dirty="0" smtClean="0"/>
              <a:t>:</a:t>
            </a:r>
            <a:endParaRPr lang="en-US" dirty="0"/>
          </a:p>
        </p:txBody>
      </p:sp>
      <p:pic>
        <p:nvPicPr>
          <p:cNvPr id="4" name="Content Placeholder 3" descr="IP-Header.jpg"/>
          <p:cNvPicPr>
            <a:picLocks noChangeAspect="1"/>
          </p:cNvPicPr>
          <p:nvPr/>
        </p:nvPicPr>
        <p:blipFill>
          <a:blip r:embed="rId2"/>
          <a:stretch>
            <a:fillRect/>
          </a:stretch>
        </p:blipFill>
        <p:spPr bwMode="auto">
          <a:xfrm>
            <a:off x="517401" y="1172096"/>
            <a:ext cx="6420763" cy="268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395536" y="4871987"/>
            <a:ext cx="8153400" cy="13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o"/>
              <a:defRPr>
                <a:solidFill>
                  <a:schemeClr val="tx1"/>
                </a:solidFill>
                <a:latin typeface="+mn-lt"/>
              </a:defRPr>
            </a:lvl4pPr>
            <a:lvl5pPr marL="2057400" indent="-228600" algn="l" rtl="0" eaLnBrk="0" fontAlgn="base" hangingPunct="0">
              <a:spcBef>
                <a:spcPct val="20000"/>
              </a:spcBef>
              <a:spcAft>
                <a:spcPct val="0"/>
              </a:spcAft>
              <a:buClr>
                <a:schemeClr val="accent1"/>
              </a:buClr>
              <a:buSzPct val="80000"/>
              <a:buFont typeface="Wingdings" panose="05000000000000000000" pitchFamily="2" charset="2"/>
              <a:buChar char="o"/>
              <a:defRPr sz="1600">
                <a:solidFill>
                  <a:schemeClr val="tx1"/>
                </a:solidFill>
                <a:latin typeface="+mn-lt"/>
              </a:defRPr>
            </a:lvl5pPr>
            <a:lvl6pPr marL="25146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6pPr>
            <a:lvl7pPr marL="29718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7pPr>
            <a:lvl8pPr marL="34290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8pPr>
            <a:lvl9pPr marL="3886200" indent="-228600" algn="l" rtl="0" fontAlgn="base">
              <a:spcBef>
                <a:spcPct val="20000"/>
              </a:spcBef>
              <a:spcAft>
                <a:spcPct val="0"/>
              </a:spcAft>
              <a:buClr>
                <a:schemeClr val="accent1"/>
              </a:buClr>
              <a:buSzPct val="80000"/>
              <a:buFont typeface="Wingdings" pitchFamily="2" charset="2"/>
              <a:buChar char="o"/>
              <a:defRPr sz="1600">
                <a:solidFill>
                  <a:schemeClr val="tx1"/>
                </a:solidFill>
                <a:latin typeface="+mn-lt"/>
              </a:defRPr>
            </a:lvl9pPr>
          </a:lstStyle>
          <a:p>
            <a:pPr lvl="1"/>
            <a:r>
              <a:rPr lang="en-US" kern="0" dirty="0" smtClean="0"/>
              <a:t>IP Source address</a:t>
            </a:r>
          </a:p>
          <a:p>
            <a:pPr lvl="1">
              <a:buFont typeface="Wingdings" panose="05000000000000000000" pitchFamily="2" charset="2"/>
              <a:buChar char="q"/>
            </a:pPr>
            <a:r>
              <a:rPr lang="en-US" kern="0" dirty="0" smtClean="0"/>
              <a:t>IP Destination address</a:t>
            </a:r>
          </a:p>
          <a:p>
            <a:pPr lvl="1">
              <a:buFont typeface="Wingdings" panose="05000000000000000000" pitchFamily="2" charset="2"/>
              <a:buChar char="q"/>
            </a:pPr>
            <a:r>
              <a:rPr lang="en-US" kern="0" dirty="0" smtClean="0"/>
              <a:t>Time-to-Live (TTL)</a:t>
            </a:r>
          </a:p>
          <a:p>
            <a:pPr lvl="1">
              <a:buFont typeface="Wingdings" panose="05000000000000000000" pitchFamily="2" charset="2"/>
              <a:buChar char="q"/>
            </a:pPr>
            <a:r>
              <a:rPr lang="en-US" kern="0" dirty="0" smtClean="0"/>
              <a:t>Type-of-Service (</a:t>
            </a:r>
            <a:r>
              <a:rPr lang="en-US" kern="0" dirty="0" err="1" smtClean="0"/>
              <a:t>ToS</a:t>
            </a:r>
            <a:r>
              <a:rPr lang="en-US" kern="0" dirty="0" smtClean="0"/>
              <a:t>)</a:t>
            </a:r>
          </a:p>
          <a:p>
            <a:pPr lvl="1">
              <a:buFont typeface="Wingdings" panose="05000000000000000000" pitchFamily="2" charset="2"/>
              <a:buChar char="q"/>
            </a:pPr>
            <a:r>
              <a:rPr lang="en-US" kern="0" dirty="0" smtClean="0"/>
              <a:t>Protocol</a:t>
            </a:r>
          </a:p>
          <a:p>
            <a:pPr lvl="1">
              <a:buFont typeface="Wingdings" panose="05000000000000000000" pitchFamily="2" charset="2"/>
              <a:buChar char="q"/>
            </a:pPr>
            <a:r>
              <a:rPr lang="en-US" kern="0" dirty="0" smtClean="0"/>
              <a:t>Fragment Offset</a:t>
            </a:r>
            <a:endParaRPr lang="en-US" kern="0" dirty="0"/>
          </a:p>
        </p:txBody>
      </p:sp>
    </p:spTree>
    <p:extLst>
      <p:ext uri="{BB962C8B-B14F-4D97-AF65-F5344CB8AC3E}">
        <p14:creationId xmlns:p14="http://schemas.microsoft.com/office/powerpoint/2010/main" val="942816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-&gt; Header</a:t>
            </a:r>
            <a:endParaRPr lang="en-US" dirty="0"/>
          </a:p>
        </p:txBody>
      </p:sp>
      <p:sp>
        <p:nvSpPr>
          <p:cNvPr id="3" name="Content Placeholder 2"/>
          <p:cNvSpPr>
            <a:spLocks noGrp="1"/>
          </p:cNvSpPr>
          <p:nvPr>
            <p:ph sz="quarter" idx="1"/>
          </p:nvPr>
        </p:nvSpPr>
        <p:spPr>
          <a:xfrm>
            <a:off x="533400" y="1196752"/>
            <a:ext cx="8153400" cy="4724400"/>
          </a:xfrm>
        </p:spPr>
        <p:txBody>
          <a:bodyPr/>
          <a:lstStyle/>
          <a:p>
            <a:r>
              <a:rPr lang="en-US" sz="2400" dirty="0" smtClean="0"/>
              <a:t>IP Destination Address</a:t>
            </a:r>
          </a:p>
          <a:p>
            <a:pPr lvl="1"/>
            <a:r>
              <a:rPr lang="en-US" sz="2000" dirty="0" smtClean="0"/>
              <a:t>IP address </a:t>
            </a:r>
            <a:r>
              <a:rPr lang="en-US" sz="2000" dirty="0" err="1" smtClean="0"/>
              <a:t>mesin</a:t>
            </a:r>
            <a:r>
              <a:rPr lang="en-US" sz="2000" dirty="0" smtClean="0"/>
              <a:t> yang </a:t>
            </a:r>
            <a:r>
              <a:rPr lang="en-US" sz="2000" dirty="0" err="1" smtClean="0"/>
              <a:t>dituju</a:t>
            </a:r>
            <a:r>
              <a:rPr lang="en-US" sz="2000" dirty="0" smtClean="0"/>
              <a:t> (</a:t>
            </a:r>
            <a:r>
              <a:rPr lang="en-US" sz="2000" dirty="0" err="1" smtClean="0"/>
              <a:t>penerima</a:t>
            </a:r>
            <a:r>
              <a:rPr lang="en-US" sz="2000" dirty="0" smtClean="0"/>
              <a:t>).</a:t>
            </a:r>
          </a:p>
          <a:p>
            <a:r>
              <a:rPr lang="en-US" sz="2400" dirty="0" smtClean="0"/>
              <a:t>IP Source Address</a:t>
            </a:r>
          </a:p>
          <a:p>
            <a:pPr lvl="1"/>
            <a:r>
              <a:rPr lang="en-US" sz="2000" dirty="0" smtClean="0"/>
              <a:t>IP address </a:t>
            </a:r>
            <a:r>
              <a:rPr lang="en-US" sz="2000" dirty="0" err="1" smtClean="0"/>
              <a:t>mesin</a:t>
            </a:r>
            <a:r>
              <a:rPr lang="en-US" sz="2000" dirty="0" smtClean="0"/>
              <a:t> </a:t>
            </a:r>
            <a:r>
              <a:rPr lang="en-US" sz="2000" dirty="0" err="1" smtClean="0"/>
              <a:t>pengirim</a:t>
            </a:r>
            <a:r>
              <a:rPr lang="en-US" sz="2000" dirty="0" smtClean="0"/>
              <a:t>.</a:t>
            </a:r>
          </a:p>
          <a:p>
            <a:r>
              <a:rPr lang="en-US" sz="2400" dirty="0" smtClean="0"/>
              <a:t>Time to Live</a:t>
            </a:r>
          </a:p>
          <a:p>
            <a:pPr lvl="1"/>
            <a:r>
              <a:rPr lang="en-US" sz="2000" dirty="0" err="1" smtClean="0"/>
              <a:t>Angka</a:t>
            </a:r>
            <a:r>
              <a:rPr lang="en-US" sz="2000" dirty="0" smtClean="0"/>
              <a:t> </a:t>
            </a:r>
            <a:r>
              <a:rPr lang="en-US" sz="2000" dirty="0" err="1" smtClean="0"/>
              <a:t>biner</a:t>
            </a:r>
            <a:r>
              <a:rPr lang="en-US" sz="2000" dirty="0" smtClean="0"/>
              <a:t> yang </a:t>
            </a:r>
            <a:r>
              <a:rPr lang="en-US" sz="2000" dirty="0" err="1" smtClean="0"/>
              <a:t>menunjukkan</a:t>
            </a:r>
            <a:r>
              <a:rPr lang="en-US" sz="2000" dirty="0" smtClean="0"/>
              <a:t> </a:t>
            </a:r>
            <a:r>
              <a:rPr lang="en-US" sz="2000" dirty="0" err="1" smtClean="0"/>
              <a:t>sisa</a:t>
            </a:r>
            <a:r>
              <a:rPr lang="en-US" sz="2000" dirty="0" smtClean="0"/>
              <a:t> ‘</a:t>
            </a:r>
            <a:r>
              <a:rPr lang="en-US" sz="2000" dirty="0" err="1" smtClean="0"/>
              <a:t>hidup</a:t>
            </a:r>
            <a:r>
              <a:rPr lang="en-US" sz="2000" dirty="0" smtClean="0"/>
              <a:t>’ </a:t>
            </a:r>
            <a:r>
              <a:rPr lang="en-US" sz="2000" dirty="0" err="1" smtClean="0"/>
              <a:t>sebuah</a:t>
            </a:r>
            <a:r>
              <a:rPr lang="en-US" sz="2000" dirty="0" smtClean="0"/>
              <a:t> </a:t>
            </a:r>
            <a:r>
              <a:rPr lang="en-US" sz="2000" dirty="0" err="1" smtClean="0"/>
              <a:t>paket</a:t>
            </a:r>
            <a:r>
              <a:rPr lang="en-US" sz="2000" dirty="0" smtClean="0"/>
              <a:t>. </a:t>
            </a:r>
            <a:r>
              <a:rPr lang="en-US" sz="2000" dirty="0" err="1" smtClean="0"/>
              <a:t>Nilai</a:t>
            </a:r>
            <a:r>
              <a:rPr lang="en-US" sz="2000" dirty="0" smtClean="0"/>
              <a:t> </a:t>
            </a:r>
            <a:r>
              <a:rPr lang="en-US" sz="2000" dirty="0" err="1" smtClean="0"/>
              <a:t>ini</a:t>
            </a:r>
            <a:r>
              <a:rPr lang="en-US" sz="2000" dirty="0" smtClean="0"/>
              <a:t> </a:t>
            </a:r>
            <a:r>
              <a:rPr lang="en-US" sz="2000" dirty="0" err="1" smtClean="0"/>
              <a:t>akan</a:t>
            </a:r>
            <a:r>
              <a:rPr lang="en-US" sz="2000" dirty="0" smtClean="0"/>
              <a:t> </a:t>
            </a:r>
            <a:r>
              <a:rPr lang="en-US" sz="2000" dirty="0" err="1" smtClean="0"/>
              <a:t>dikurangi</a:t>
            </a:r>
            <a:r>
              <a:rPr lang="en-US" sz="2000" dirty="0" smtClean="0"/>
              <a:t> 1 </a:t>
            </a:r>
            <a:r>
              <a:rPr lang="en-US" sz="2000" dirty="0" err="1" smtClean="0"/>
              <a:t>satuan</a:t>
            </a:r>
            <a:r>
              <a:rPr lang="en-US" sz="2000" dirty="0" smtClean="0"/>
              <a:t> </a:t>
            </a:r>
            <a:r>
              <a:rPr lang="en-US" sz="2000" dirty="0" err="1" smtClean="0"/>
              <a:t>setiap</a:t>
            </a:r>
            <a:r>
              <a:rPr lang="en-US" sz="2000" dirty="0" smtClean="0"/>
              <a:t> kali </a:t>
            </a:r>
            <a:r>
              <a:rPr lang="en-US" sz="2000" dirty="0" err="1" smtClean="0"/>
              <a:t>paket</a:t>
            </a:r>
            <a:r>
              <a:rPr lang="en-US" sz="2000" dirty="0" smtClean="0"/>
              <a:t> </a:t>
            </a:r>
            <a:r>
              <a:rPr lang="en-US" sz="2000" dirty="0" err="1" smtClean="0"/>
              <a:t>melewati</a:t>
            </a:r>
            <a:r>
              <a:rPr lang="en-US" sz="2000" dirty="0" smtClean="0"/>
              <a:t> </a:t>
            </a:r>
            <a:r>
              <a:rPr lang="en-US" sz="2000" dirty="0" err="1" smtClean="0"/>
              <a:t>sebuah</a:t>
            </a:r>
            <a:r>
              <a:rPr lang="en-US" sz="2000" dirty="0" smtClean="0"/>
              <a:t> router (hop).</a:t>
            </a:r>
          </a:p>
          <a:p>
            <a:pPr lvl="1"/>
            <a:r>
              <a:rPr lang="en-US" sz="2000" dirty="0" err="1" smtClean="0"/>
              <a:t>Ketika</a:t>
            </a:r>
            <a:r>
              <a:rPr lang="en-US" sz="2000" dirty="0" smtClean="0"/>
              <a:t> </a:t>
            </a:r>
            <a:r>
              <a:rPr lang="en-US" sz="2000" dirty="0" err="1" smtClean="0"/>
              <a:t>nilai</a:t>
            </a:r>
            <a:r>
              <a:rPr lang="en-US" sz="2000" dirty="0" smtClean="0"/>
              <a:t> TTL </a:t>
            </a:r>
            <a:r>
              <a:rPr lang="en-US" sz="2000" dirty="0" err="1" smtClean="0"/>
              <a:t>mencapai</a:t>
            </a:r>
            <a:r>
              <a:rPr lang="en-US" sz="2000" dirty="0" smtClean="0"/>
              <a:t> </a:t>
            </a:r>
            <a:r>
              <a:rPr lang="en-US" sz="2000" dirty="0" err="1" smtClean="0"/>
              <a:t>angka</a:t>
            </a:r>
            <a:r>
              <a:rPr lang="en-US" sz="2000" dirty="0" smtClean="0"/>
              <a:t> = 0, </a:t>
            </a:r>
            <a:r>
              <a:rPr lang="en-US" sz="2000" dirty="0" err="1" smtClean="0"/>
              <a:t>maka</a:t>
            </a:r>
            <a:r>
              <a:rPr lang="en-US" sz="2000" dirty="0" smtClean="0"/>
              <a:t> </a:t>
            </a:r>
            <a:r>
              <a:rPr lang="en-US" sz="2000" dirty="0" err="1" smtClean="0"/>
              <a:t>paket</a:t>
            </a:r>
            <a:r>
              <a:rPr lang="en-US" sz="2000" dirty="0" smtClean="0"/>
              <a:t> </a:t>
            </a:r>
            <a:r>
              <a:rPr lang="en-US" sz="2000" dirty="0" err="1" smtClean="0"/>
              <a:t>akan</a:t>
            </a:r>
            <a:r>
              <a:rPr lang="en-US" sz="2000" dirty="0" smtClean="0"/>
              <a:t> </a:t>
            </a:r>
            <a:r>
              <a:rPr lang="en-US" sz="2000" dirty="0" err="1" smtClean="0"/>
              <a:t>di</a:t>
            </a:r>
            <a:r>
              <a:rPr lang="en-US" sz="2000" dirty="0" smtClean="0"/>
              <a:t> drop </a:t>
            </a:r>
            <a:r>
              <a:rPr lang="en-US" sz="2000" dirty="0" err="1" smtClean="0"/>
              <a:t>oleh</a:t>
            </a:r>
            <a:r>
              <a:rPr lang="en-US" sz="2000" dirty="0" smtClean="0"/>
              <a:t> router.</a:t>
            </a:r>
          </a:p>
          <a:p>
            <a:pPr lvl="1"/>
            <a:r>
              <a:rPr lang="en-US" sz="2000" dirty="0" err="1" smtClean="0"/>
              <a:t>Mekanisme</a:t>
            </a:r>
            <a:r>
              <a:rPr lang="en-US" sz="2000" dirty="0" smtClean="0"/>
              <a:t> </a:t>
            </a:r>
            <a:r>
              <a:rPr lang="en-US" sz="2000" dirty="0" err="1" smtClean="0"/>
              <a:t>ini</a:t>
            </a:r>
            <a:r>
              <a:rPr lang="en-US" sz="2000" dirty="0" smtClean="0"/>
              <a:t> </a:t>
            </a:r>
            <a:r>
              <a:rPr lang="en-US" sz="2000" dirty="0" err="1" smtClean="0"/>
              <a:t>merupakan</a:t>
            </a:r>
            <a:r>
              <a:rPr lang="en-US" sz="2000" dirty="0" smtClean="0"/>
              <a:t> </a:t>
            </a:r>
            <a:r>
              <a:rPr lang="en-US" sz="2000" dirty="0" err="1" smtClean="0"/>
              <a:t>metode</a:t>
            </a:r>
            <a:r>
              <a:rPr lang="en-US" sz="2000" dirty="0" smtClean="0"/>
              <a:t> </a:t>
            </a:r>
            <a:r>
              <a:rPr lang="en-US" sz="2000" dirty="0" err="1" smtClean="0"/>
              <a:t>pencegahan</a:t>
            </a:r>
            <a:r>
              <a:rPr lang="en-US" sz="2000" dirty="0" smtClean="0"/>
              <a:t> </a:t>
            </a:r>
            <a:r>
              <a:rPr lang="en-US" sz="2000" dirty="0" err="1" smtClean="0"/>
              <a:t>terjadinya</a:t>
            </a:r>
            <a:r>
              <a:rPr lang="en-US" sz="2000" dirty="0" smtClean="0"/>
              <a:t> </a:t>
            </a:r>
            <a:r>
              <a:rPr lang="en-US" sz="2000" dirty="0" smtClean="0">
                <a:solidFill>
                  <a:srgbClr val="FF0000"/>
                </a:solidFill>
              </a:rPr>
              <a:t>routing loop</a:t>
            </a:r>
            <a:r>
              <a:rPr lang="en-US" sz="2000" dirty="0" smtClean="0"/>
              <a:t>, </a:t>
            </a:r>
            <a:r>
              <a:rPr lang="en-US" sz="2000" dirty="0" err="1" smtClean="0"/>
              <a:t>sebuah</a:t>
            </a:r>
            <a:r>
              <a:rPr lang="en-US" sz="2000" dirty="0" smtClean="0"/>
              <a:t> problem routing yang </a:t>
            </a:r>
            <a:r>
              <a:rPr lang="en-US" sz="2000" dirty="0" err="1" smtClean="0"/>
              <a:t>menyebabkan</a:t>
            </a:r>
            <a:r>
              <a:rPr lang="en-US" sz="2000" dirty="0" smtClean="0"/>
              <a:t> </a:t>
            </a:r>
            <a:r>
              <a:rPr lang="en-US" sz="2000" dirty="0" err="1" smtClean="0"/>
              <a:t>paket</a:t>
            </a:r>
            <a:r>
              <a:rPr lang="en-US" sz="2000" dirty="0" smtClean="0"/>
              <a:t> </a:t>
            </a:r>
            <a:r>
              <a:rPr lang="en-US" sz="2000" dirty="0" err="1" smtClean="0"/>
              <a:t>terus</a:t>
            </a:r>
            <a:r>
              <a:rPr lang="en-US" sz="2000" dirty="0" smtClean="0"/>
              <a:t> </a:t>
            </a:r>
            <a:r>
              <a:rPr lang="en-US" sz="2000" dirty="0" err="1" smtClean="0"/>
              <a:t>berputar</a:t>
            </a:r>
            <a:r>
              <a:rPr lang="en-US" sz="2000" dirty="0" smtClean="0"/>
              <a:t> </a:t>
            </a:r>
            <a:r>
              <a:rPr lang="en-US" sz="2000" dirty="0" err="1" smtClean="0"/>
              <a:t>dalam</a:t>
            </a:r>
            <a:r>
              <a:rPr lang="en-US" sz="2000" dirty="0" smtClean="0"/>
              <a:t> network </a:t>
            </a:r>
            <a:r>
              <a:rPr lang="en-US" sz="2000" dirty="0" err="1" smtClean="0"/>
              <a:t>tanpa</a:t>
            </a:r>
            <a:r>
              <a:rPr lang="en-US" sz="2000" dirty="0" smtClean="0"/>
              <a:t> </a:t>
            </a:r>
            <a:r>
              <a:rPr lang="en-US" sz="2000" dirty="0" err="1" smtClean="0"/>
              <a:t>henti</a:t>
            </a:r>
            <a:r>
              <a:rPr lang="en-US" sz="2000" dirty="0" smtClean="0"/>
              <a:t>.</a:t>
            </a:r>
            <a:endParaRPr lang="en-US" sz="2000" dirty="0"/>
          </a:p>
        </p:txBody>
      </p:sp>
    </p:spTree>
    <p:extLst>
      <p:ext uri="{BB962C8B-B14F-4D97-AF65-F5344CB8AC3E}">
        <p14:creationId xmlns:p14="http://schemas.microsoft.com/office/powerpoint/2010/main" val="399919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-&gt; Header</a:t>
            </a:r>
            <a:endParaRPr lang="en-US" dirty="0"/>
          </a:p>
        </p:txBody>
      </p:sp>
      <p:sp>
        <p:nvSpPr>
          <p:cNvPr id="3" name="Content Placeholder 2"/>
          <p:cNvSpPr>
            <a:spLocks noGrp="1"/>
          </p:cNvSpPr>
          <p:nvPr>
            <p:ph sz="quarter" idx="1"/>
          </p:nvPr>
        </p:nvSpPr>
        <p:spPr/>
        <p:txBody>
          <a:bodyPr/>
          <a:lstStyle/>
          <a:p>
            <a:r>
              <a:rPr lang="en-US" sz="2400" dirty="0" smtClean="0"/>
              <a:t>Protocol </a:t>
            </a:r>
          </a:p>
          <a:p>
            <a:pPr lvl="1"/>
            <a:r>
              <a:rPr lang="en-US" sz="2000" dirty="0" err="1" smtClean="0"/>
              <a:t>Menunjukkan</a:t>
            </a:r>
            <a:r>
              <a:rPr lang="en-US" sz="2000" dirty="0" smtClean="0"/>
              <a:t> </a:t>
            </a:r>
            <a:r>
              <a:rPr lang="en-US" sz="2000" dirty="0" err="1" smtClean="0"/>
              <a:t>tipe</a:t>
            </a:r>
            <a:r>
              <a:rPr lang="en-US" sz="2000" dirty="0" smtClean="0"/>
              <a:t> </a:t>
            </a:r>
            <a:r>
              <a:rPr lang="en-US" sz="2000" dirty="0" err="1" smtClean="0"/>
              <a:t>protokol</a:t>
            </a:r>
            <a:r>
              <a:rPr lang="en-US" sz="2000" dirty="0" smtClean="0"/>
              <a:t> </a:t>
            </a:r>
            <a:r>
              <a:rPr lang="en-US" sz="2000" dirty="0" err="1" smtClean="0"/>
              <a:t>apa</a:t>
            </a:r>
            <a:r>
              <a:rPr lang="en-US" sz="2000" dirty="0" smtClean="0"/>
              <a:t> yang </a:t>
            </a:r>
            <a:r>
              <a:rPr lang="en-US" sz="2000" dirty="0" err="1" smtClean="0"/>
              <a:t>digunakan</a:t>
            </a:r>
            <a:r>
              <a:rPr lang="en-US" sz="2000" dirty="0" smtClean="0"/>
              <a:t> </a:t>
            </a:r>
            <a:r>
              <a:rPr lang="en-US" sz="2000" dirty="0" err="1" smtClean="0"/>
              <a:t>pada</a:t>
            </a:r>
            <a:r>
              <a:rPr lang="en-US" sz="2000" dirty="0" smtClean="0"/>
              <a:t> </a:t>
            </a:r>
            <a:r>
              <a:rPr lang="en-US" sz="2000" dirty="0" err="1" smtClean="0"/>
              <a:t>porsi</a:t>
            </a:r>
            <a:r>
              <a:rPr lang="en-US" sz="2000" dirty="0" smtClean="0"/>
              <a:t> data.</a:t>
            </a:r>
          </a:p>
          <a:p>
            <a:pPr lvl="1"/>
            <a:r>
              <a:rPr lang="en-US" sz="2000" dirty="0" err="1" smtClean="0"/>
              <a:t>Misal</a:t>
            </a:r>
            <a:r>
              <a:rPr lang="en-US" sz="2000" dirty="0" smtClean="0"/>
              <a:t> : ICMP (01), TCP (06), UDP (17).</a:t>
            </a:r>
          </a:p>
          <a:p>
            <a:r>
              <a:rPr lang="en-US" sz="2400" dirty="0" smtClean="0"/>
              <a:t>Type of Service</a:t>
            </a:r>
          </a:p>
          <a:p>
            <a:pPr lvl="1"/>
            <a:r>
              <a:rPr lang="en-US" sz="2000" dirty="0" err="1" smtClean="0"/>
              <a:t>Digunakan</a:t>
            </a:r>
            <a:r>
              <a:rPr lang="en-US" sz="2000" dirty="0" smtClean="0"/>
              <a:t> </a:t>
            </a:r>
            <a:r>
              <a:rPr lang="en-US" sz="2000" dirty="0" err="1" smtClean="0"/>
              <a:t>sebagai</a:t>
            </a:r>
            <a:r>
              <a:rPr lang="en-US" sz="2000" dirty="0" smtClean="0"/>
              <a:t> </a:t>
            </a:r>
            <a:r>
              <a:rPr lang="en-US" sz="2000" dirty="0" err="1" smtClean="0"/>
              <a:t>mekanisme</a:t>
            </a:r>
            <a:r>
              <a:rPr lang="en-US" sz="2000" dirty="0" smtClean="0"/>
              <a:t> Quality-of-Service (</a:t>
            </a:r>
            <a:r>
              <a:rPr lang="en-US" sz="2000" dirty="0" err="1" smtClean="0"/>
              <a:t>QoS</a:t>
            </a:r>
            <a:r>
              <a:rPr lang="en-US" sz="2000" dirty="0" smtClean="0"/>
              <a:t>) </a:t>
            </a:r>
            <a:r>
              <a:rPr lang="en-US" sz="2000" dirty="0" err="1" smtClean="0"/>
              <a:t>untuk</a:t>
            </a:r>
            <a:r>
              <a:rPr lang="en-US" sz="2000" dirty="0" smtClean="0"/>
              <a:t> </a:t>
            </a:r>
            <a:r>
              <a:rPr lang="en-US" sz="2000" dirty="0" err="1" smtClean="0"/>
              <a:t>menentukan</a:t>
            </a:r>
            <a:r>
              <a:rPr lang="en-US" sz="2000" dirty="0" smtClean="0"/>
              <a:t> </a:t>
            </a:r>
            <a:r>
              <a:rPr lang="en-US" sz="2000" dirty="0" err="1" smtClean="0"/>
              <a:t>prioritas</a:t>
            </a:r>
            <a:r>
              <a:rPr lang="en-US" sz="2000" dirty="0" smtClean="0"/>
              <a:t> </a:t>
            </a:r>
            <a:r>
              <a:rPr lang="en-US" sz="2000" dirty="0" err="1" smtClean="0"/>
              <a:t>setiap</a:t>
            </a:r>
            <a:r>
              <a:rPr lang="en-US" sz="2000" dirty="0" smtClean="0"/>
              <a:t> </a:t>
            </a:r>
            <a:r>
              <a:rPr lang="en-US" sz="2000" dirty="0" err="1" smtClean="0"/>
              <a:t>paket</a:t>
            </a:r>
            <a:r>
              <a:rPr lang="en-US" sz="2000" dirty="0" smtClean="0"/>
              <a:t>.</a:t>
            </a:r>
          </a:p>
          <a:p>
            <a:r>
              <a:rPr lang="en-US" sz="2400" dirty="0" smtClean="0"/>
              <a:t>Fragment Offset</a:t>
            </a:r>
          </a:p>
          <a:p>
            <a:pPr lvl="1"/>
            <a:r>
              <a:rPr lang="en-US" sz="2000" dirty="0" err="1" smtClean="0"/>
              <a:t>Saat</a:t>
            </a:r>
            <a:r>
              <a:rPr lang="en-US" sz="2000" dirty="0" smtClean="0"/>
              <a:t> </a:t>
            </a:r>
            <a:r>
              <a:rPr lang="en-US" sz="2000" dirty="0" err="1" smtClean="0"/>
              <a:t>terjadi</a:t>
            </a:r>
            <a:r>
              <a:rPr lang="en-US" sz="2000" dirty="0" smtClean="0"/>
              <a:t> </a:t>
            </a:r>
            <a:r>
              <a:rPr lang="en-US" sz="2000" dirty="0" smtClean="0">
                <a:solidFill>
                  <a:srgbClr val="FF0000"/>
                </a:solidFill>
              </a:rPr>
              <a:t>fragmentation</a:t>
            </a:r>
            <a:r>
              <a:rPr lang="en-US" sz="2000" dirty="0" smtClean="0"/>
              <a:t>, field 13 bit </a:t>
            </a:r>
            <a:r>
              <a:rPr lang="en-US" sz="2000" dirty="0" err="1" smtClean="0"/>
              <a:t>ini</a:t>
            </a:r>
            <a:r>
              <a:rPr lang="en-US" sz="2000" dirty="0" smtClean="0"/>
              <a:t> </a:t>
            </a:r>
            <a:r>
              <a:rPr lang="en-US" sz="2000" dirty="0" err="1" smtClean="0"/>
              <a:t>digunakan</a:t>
            </a:r>
            <a:r>
              <a:rPr lang="en-US" sz="2000" dirty="0" smtClean="0"/>
              <a:t> </a:t>
            </a:r>
            <a:r>
              <a:rPr lang="en-US" sz="2000" dirty="0" err="1" smtClean="0"/>
              <a:t>untuk</a:t>
            </a:r>
            <a:r>
              <a:rPr lang="en-US" sz="2000" dirty="0" smtClean="0"/>
              <a:t> </a:t>
            </a:r>
            <a:r>
              <a:rPr lang="en-US" sz="2000" dirty="0" err="1" smtClean="0"/>
              <a:t>mengidentifikasi</a:t>
            </a:r>
            <a:r>
              <a:rPr lang="en-US" sz="2000" dirty="0" smtClean="0"/>
              <a:t> </a:t>
            </a:r>
            <a:r>
              <a:rPr lang="en-US" sz="2000" dirty="0" err="1" smtClean="0"/>
              <a:t>susunan</a:t>
            </a:r>
            <a:r>
              <a:rPr lang="en-US" sz="2000" dirty="0" smtClean="0"/>
              <a:t> fragment-fragment </a:t>
            </a:r>
            <a:r>
              <a:rPr lang="en-US" sz="2000" dirty="0" err="1" smtClean="0"/>
              <a:t>paket</a:t>
            </a:r>
            <a:r>
              <a:rPr lang="en-US" sz="2000" dirty="0" smtClean="0"/>
              <a:t> </a:t>
            </a:r>
            <a:r>
              <a:rPr lang="en-US" sz="2000" dirty="0" err="1" smtClean="0"/>
              <a:t>untuk</a:t>
            </a:r>
            <a:r>
              <a:rPr lang="en-US" sz="2000" dirty="0" smtClean="0"/>
              <a:t> </a:t>
            </a:r>
            <a:r>
              <a:rPr lang="en-US" sz="2000" dirty="0" err="1" smtClean="0"/>
              <a:t>proses</a:t>
            </a:r>
            <a:r>
              <a:rPr lang="en-US" sz="2000" dirty="0" smtClean="0"/>
              <a:t> </a:t>
            </a:r>
            <a:r>
              <a:rPr lang="en-US" sz="2000" dirty="0" err="1" smtClean="0"/>
              <a:t>rekonstruksi</a:t>
            </a:r>
            <a:r>
              <a:rPr lang="en-US" sz="2000" dirty="0" smtClean="0"/>
              <a:t>.</a:t>
            </a:r>
          </a:p>
          <a:p>
            <a:r>
              <a:rPr lang="en-US" sz="2400" dirty="0" smtClean="0"/>
              <a:t>Flag </a:t>
            </a:r>
          </a:p>
          <a:p>
            <a:pPr lvl="1"/>
            <a:r>
              <a:rPr lang="en-US" sz="2000" dirty="0" smtClean="0"/>
              <a:t>Field 3 bit </a:t>
            </a:r>
            <a:r>
              <a:rPr lang="en-US" sz="2000" dirty="0" err="1" smtClean="0"/>
              <a:t>digunakan</a:t>
            </a:r>
            <a:r>
              <a:rPr lang="en-US" sz="2000" dirty="0" smtClean="0"/>
              <a:t> </a:t>
            </a:r>
            <a:r>
              <a:rPr lang="en-US" sz="2000" dirty="0" err="1" smtClean="0"/>
              <a:t>untuk</a:t>
            </a:r>
            <a:r>
              <a:rPr lang="en-US" sz="2000" dirty="0" smtClean="0"/>
              <a:t> </a:t>
            </a:r>
            <a:r>
              <a:rPr lang="en-US" sz="2000" dirty="0" err="1" smtClean="0"/>
              <a:t>mengontrol</a:t>
            </a:r>
            <a:r>
              <a:rPr lang="en-US" sz="2000" dirty="0" smtClean="0"/>
              <a:t> </a:t>
            </a:r>
            <a:r>
              <a:rPr lang="en-US" sz="2000" dirty="0" err="1" smtClean="0"/>
              <a:t>ada</a:t>
            </a:r>
            <a:r>
              <a:rPr lang="en-US" sz="2000" dirty="0" smtClean="0"/>
              <a:t> </a:t>
            </a:r>
            <a:r>
              <a:rPr lang="en-US" sz="2000" dirty="0" err="1" smtClean="0"/>
              <a:t>tidaknya</a:t>
            </a:r>
            <a:r>
              <a:rPr lang="en-US" sz="2000" dirty="0" smtClean="0"/>
              <a:t> fragmentation.</a:t>
            </a:r>
          </a:p>
          <a:p>
            <a:pPr lvl="1"/>
            <a:endParaRPr lang="en-US" sz="2000" dirty="0"/>
          </a:p>
        </p:txBody>
      </p:sp>
    </p:spTree>
    <p:extLst>
      <p:ext uri="{BB962C8B-B14F-4D97-AF65-F5344CB8AC3E}">
        <p14:creationId xmlns:p14="http://schemas.microsoft.com/office/powerpoint/2010/main" val="361479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-&gt; Header</a:t>
            </a:r>
            <a:endParaRPr lang="en-US" dirty="0"/>
          </a:p>
        </p:txBody>
      </p:sp>
      <p:sp>
        <p:nvSpPr>
          <p:cNvPr id="3" name="Content Placeholder 2"/>
          <p:cNvSpPr>
            <a:spLocks noGrp="1"/>
          </p:cNvSpPr>
          <p:nvPr>
            <p:ph sz="quarter" idx="1"/>
          </p:nvPr>
        </p:nvSpPr>
        <p:spPr/>
        <p:txBody>
          <a:bodyPr/>
          <a:lstStyle/>
          <a:p>
            <a:r>
              <a:rPr lang="en-US" dirty="0" smtClean="0"/>
              <a:t>Version</a:t>
            </a:r>
          </a:p>
          <a:p>
            <a:pPr lvl="1"/>
            <a:r>
              <a:rPr lang="en-US" dirty="0" err="1" smtClean="0"/>
              <a:t>Versi</a:t>
            </a:r>
            <a:r>
              <a:rPr lang="en-US" dirty="0" smtClean="0"/>
              <a:t> IP yang </a:t>
            </a:r>
            <a:r>
              <a:rPr lang="en-US" dirty="0" err="1" smtClean="0"/>
              <a:t>digunakan</a:t>
            </a:r>
            <a:r>
              <a:rPr lang="en-US" dirty="0" smtClean="0"/>
              <a:t>, IPv4 </a:t>
            </a:r>
            <a:r>
              <a:rPr lang="en-US" dirty="0" err="1" smtClean="0"/>
              <a:t>atau</a:t>
            </a:r>
            <a:r>
              <a:rPr lang="en-US" dirty="0" smtClean="0"/>
              <a:t> IPv6.</a:t>
            </a:r>
          </a:p>
          <a:p>
            <a:r>
              <a:rPr lang="en-US" dirty="0" smtClean="0"/>
              <a:t>Internet Header Length</a:t>
            </a:r>
          </a:p>
          <a:p>
            <a:pPr lvl="1"/>
            <a:r>
              <a:rPr lang="en-US" dirty="0" err="1" smtClean="0"/>
              <a:t>Menunukkan</a:t>
            </a:r>
            <a:r>
              <a:rPr lang="en-US" dirty="0" smtClean="0"/>
              <a:t> </a:t>
            </a:r>
            <a:r>
              <a:rPr lang="en-US" dirty="0" err="1" smtClean="0"/>
              <a:t>ukuran</a:t>
            </a:r>
            <a:r>
              <a:rPr lang="en-US" dirty="0" smtClean="0"/>
              <a:t> header </a:t>
            </a:r>
            <a:r>
              <a:rPr lang="en-US" dirty="0" err="1" smtClean="0"/>
              <a:t>paket</a:t>
            </a:r>
            <a:r>
              <a:rPr lang="en-US" dirty="0" smtClean="0"/>
              <a:t>.</a:t>
            </a:r>
          </a:p>
          <a:p>
            <a:r>
              <a:rPr lang="en-US" dirty="0" smtClean="0"/>
              <a:t>Packet Length</a:t>
            </a:r>
          </a:p>
          <a:p>
            <a:pPr lvl="1"/>
            <a:r>
              <a:rPr lang="en-US" dirty="0" err="1" smtClean="0"/>
              <a:t>Menunjukkan</a:t>
            </a:r>
            <a:r>
              <a:rPr lang="en-US" dirty="0" smtClean="0"/>
              <a:t> </a:t>
            </a:r>
            <a:r>
              <a:rPr lang="en-US" dirty="0" err="1" smtClean="0"/>
              <a:t>ukuran</a:t>
            </a:r>
            <a:r>
              <a:rPr lang="en-US" dirty="0" smtClean="0"/>
              <a:t> </a:t>
            </a:r>
            <a:r>
              <a:rPr lang="en-US" dirty="0" err="1" smtClean="0"/>
              <a:t>paket</a:t>
            </a:r>
            <a:r>
              <a:rPr lang="en-US" dirty="0" smtClean="0"/>
              <a:t> </a:t>
            </a:r>
            <a:r>
              <a:rPr lang="en-US" dirty="0" err="1" smtClean="0"/>
              <a:t>secara</a:t>
            </a:r>
            <a:r>
              <a:rPr lang="en-US" dirty="0" smtClean="0"/>
              <a:t> </a:t>
            </a:r>
            <a:r>
              <a:rPr lang="en-US" dirty="0" err="1" smtClean="0"/>
              <a:t>keseluruhan</a:t>
            </a:r>
            <a:r>
              <a:rPr lang="en-US" dirty="0" smtClean="0"/>
              <a:t> </a:t>
            </a:r>
            <a:r>
              <a:rPr lang="en-US" dirty="0" err="1" smtClean="0"/>
              <a:t>termasuk</a:t>
            </a:r>
            <a:r>
              <a:rPr lang="en-US" dirty="0" smtClean="0"/>
              <a:t> header.</a:t>
            </a:r>
          </a:p>
          <a:p>
            <a:r>
              <a:rPr lang="en-US" dirty="0" smtClean="0"/>
              <a:t>Header checksum</a:t>
            </a:r>
          </a:p>
          <a:p>
            <a:pPr lvl="1"/>
            <a:r>
              <a:rPr lang="en-US" dirty="0" err="1" smtClean="0"/>
              <a:t>Mengecek</a:t>
            </a:r>
            <a:r>
              <a:rPr lang="en-US" dirty="0" smtClean="0"/>
              <a:t> error </a:t>
            </a:r>
            <a:r>
              <a:rPr lang="en-US" dirty="0" err="1" smtClean="0"/>
              <a:t>pada</a:t>
            </a:r>
            <a:r>
              <a:rPr lang="en-US" dirty="0" smtClean="0"/>
              <a:t> </a:t>
            </a:r>
            <a:r>
              <a:rPr lang="en-US" dirty="0" smtClean="0">
                <a:solidFill>
                  <a:srgbClr val="FF0000"/>
                </a:solidFill>
              </a:rPr>
              <a:t>header </a:t>
            </a:r>
            <a:r>
              <a:rPr lang="en-US" dirty="0" err="1" smtClean="0">
                <a:solidFill>
                  <a:srgbClr val="FF0000"/>
                </a:solidFill>
              </a:rPr>
              <a:t>paket</a:t>
            </a:r>
            <a:r>
              <a:rPr lang="en-US" dirty="0" smtClean="0"/>
              <a:t>. </a:t>
            </a:r>
            <a:r>
              <a:rPr lang="en-US" dirty="0" err="1" smtClean="0"/>
              <a:t>Paket</a:t>
            </a:r>
            <a:r>
              <a:rPr lang="en-US" dirty="0" smtClean="0"/>
              <a:t> </a:t>
            </a:r>
            <a:r>
              <a:rPr lang="en-US" dirty="0" err="1" smtClean="0"/>
              <a:t>akan</a:t>
            </a:r>
            <a:r>
              <a:rPr lang="en-US" dirty="0" smtClean="0"/>
              <a:t> </a:t>
            </a:r>
            <a:r>
              <a:rPr lang="en-US" dirty="0" err="1" smtClean="0"/>
              <a:t>di</a:t>
            </a:r>
            <a:r>
              <a:rPr lang="en-US" dirty="0" smtClean="0"/>
              <a:t> drop </a:t>
            </a:r>
            <a:r>
              <a:rPr lang="en-US" dirty="0" err="1" smtClean="0"/>
              <a:t>jika</a:t>
            </a:r>
            <a:r>
              <a:rPr lang="en-US" dirty="0" smtClean="0"/>
              <a:t> </a:t>
            </a:r>
            <a:r>
              <a:rPr lang="en-US" dirty="0" err="1" smtClean="0"/>
              <a:t>terdeteksi</a:t>
            </a:r>
            <a:r>
              <a:rPr lang="en-US" dirty="0" smtClean="0"/>
              <a:t> error </a:t>
            </a:r>
            <a:r>
              <a:rPr lang="en-US" dirty="0" err="1" smtClean="0"/>
              <a:t>pada</a:t>
            </a:r>
            <a:r>
              <a:rPr lang="en-US" dirty="0" smtClean="0"/>
              <a:t> header.</a:t>
            </a:r>
            <a:endParaRPr lang="en-US" dirty="0"/>
          </a:p>
        </p:txBody>
      </p:sp>
    </p:spTree>
    <p:extLst>
      <p:ext uri="{BB962C8B-B14F-4D97-AF65-F5344CB8AC3E}">
        <p14:creationId xmlns:p14="http://schemas.microsoft.com/office/powerpoint/2010/main" val="3570202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-&gt; </a:t>
            </a:r>
            <a:r>
              <a:rPr lang="en-US" dirty="0" err="1" smtClean="0"/>
              <a:t>Pengelompokan</a:t>
            </a:r>
            <a:r>
              <a:rPr lang="en-US" dirty="0" smtClean="0"/>
              <a:t> Device-Device</a:t>
            </a:r>
            <a:endParaRPr lang="en-US" dirty="0"/>
          </a:p>
        </p:txBody>
      </p:sp>
      <p:sp>
        <p:nvSpPr>
          <p:cNvPr id="3" name="Content Placeholder 2"/>
          <p:cNvSpPr>
            <a:spLocks noGrp="1"/>
          </p:cNvSpPr>
          <p:nvPr>
            <p:ph sz="quarter" idx="1"/>
          </p:nvPr>
        </p:nvSpPr>
        <p:spPr/>
        <p:txBody>
          <a:bodyPr/>
          <a:lstStyle/>
          <a:p>
            <a:r>
              <a:rPr lang="en-US" sz="2400" dirty="0" err="1" smtClean="0"/>
              <a:t>Salah</a:t>
            </a:r>
            <a:r>
              <a:rPr lang="en-US" sz="2400" dirty="0" smtClean="0"/>
              <a:t> </a:t>
            </a:r>
            <a:r>
              <a:rPr lang="en-US" sz="2400" dirty="0" err="1" smtClean="0"/>
              <a:t>satu</a:t>
            </a:r>
            <a:r>
              <a:rPr lang="en-US" sz="2400" dirty="0" smtClean="0"/>
              <a:t> </a:t>
            </a:r>
            <a:r>
              <a:rPr lang="en-US" sz="2400" dirty="0" err="1" smtClean="0"/>
              <a:t>peran</a:t>
            </a:r>
            <a:r>
              <a:rPr lang="en-US" sz="2400" dirty="0" smtClean="0"/>
              <a:t> network layer </a:t>
            </a:r>
            <a:r>
              <a:rPr lang="en-US" sz="2400" dirty="0" err="1" smtClean="0"/>
              <a:t>adalah</a:t>
            </a:r>
            <a:r>
              <a:rPr lang="en-US" sz="2400" dirty="0" smtClean="0"/>
              <a:t> </a:t>
            </a:r>
            <a:r>
              <a:rPr lang="en-US" sz="2400" dirty="0" err="1" smtClean="0"/>
              <a:t>menyediakan</a:t>
            </a:r>
            <a:r>
              <a:rPr lang="en-US" sz="2400" dirty="0" smtClean="0"/>
              <a:t> </a:t>
            </a:r>
            <a:r>
              <a:rPr lang="en-US" sz="2400" dirty="0" err="1" smtClean="0"/>
              <a:t>mekanisme</a:t>
            </a:r>
            <a:r>
              <a:rPr lang="en-US" sz="2400" dirty="0" smtClean="0"/>
              <a:t> </a:t>
            </a:r>
            <a:r>
              <a:rPr lang="en-US" sz="2400" dirty="0" err="1" smtClean="0"/>
              <a:t>pengalamatan</a:t>
            </a:r>
            <a:r>
              <a:rPr lang="en-US" sz="2400" dirty="0" smtClean="0"/>
              <a:t> (IP address) </a:t>
            </a:r>
            <a:r>
              <a:rPr lang="en-US" sz="2400" dirty="0" err="1" smtClean="0"/>
              <a:t>dan</a:t>
            </a:r>
            <a:r>
              <a:rPr lang="en-US" sz="2400" dirty="0" smtClean="0"/>
              <a:t> </a:t>
            </a:r>
            <a:r>
              <a:rPr lang="en-US" sz="2400" dirty="0" err="1" smtClean="0"/>
              <a:t>pengelompokan</a:t>
            </a:r>
            <a:r>
              <a:rPr lang="en-US" sz="2400" dirty="0" smtClean="0"/>
              <a:t> device </a:t>
            </a:r>
            <a:r>
              <a:rPr lang="en-US" sz="2400" dirty="0" err="1" smtClean="0"/>
              <a:t>ke</a:t>
            </a:r>
            <a:r>
              <a:rPr lang="en-US" sz="2400" dirty="0" smtClean="0"/>
              <a:t> </a:t>
            </a:r>
            <a:r>
              <a:rPr lang="en-US" sz="2400" dirty="0" err="1" smtClean="0"/>
              <a:t>dalam</a:t>
            </a:r>
            <a:r>
              <a:rPr lang="en-US" sz="2400" dirty="0" smtClean="0"/>
              <a:t> </a:t>
            </a:r>
            <a:r>
              <a:rPr lang="en-US" sz="2400" dirty="0" err="1" smtClean="0"/>
              <a:t>satu</a:t>
            </a:r>
            <a:r>
              <a:rPr lang="en-US" sz="2400" dirty="0" smtClean="0"/>
              <a:t> network </a:t>
            </a:r>
            <a:r>
              <a:rPr lang="en-US" sz="2400" dirty="0" err="1" smtClean="0"/>
              <a:t>spesifik</a:t>
            </a:r>
            <a:r>
              <a:rPr lang="en-US" sz="2400" dirty="0" smtClean="0"/>
              <a:t>.</a:t>
            </a:r>
          </a:p>
          <a:p>
            <a:r>
              <a:rPr lang="en-US" sz="2400" dirty="0" smtClean="0"/>
              <a:t>Network yang </a:t>
            </a:r>
            <a:r>
              <a:rPr lang="en-US" sz="2400" dirty="0" err="1" smtClean="0"/>
              <a:t>besar</a:t>
            </a:r>
            <a:r>
              <a:rPr lang="en-US" sz="2400" dirty="0" smtClean="0"/>
              <a:t> </a:t>
            </a:r>
            <a:r>
              <a:rPr lang="en-US" sz="2400" dirty="0" err="1" smtClean="0"/>
              <a:t>juga</a:t>
            </a:r>
            <a:r>
              <a:rPr lang="en-US" sz="2400" dirty="0" smtClean="0"/>
              <a:t> </a:t>
            </a:r>
            <a:r>
              <a:rPr lang="en-US" sz="2400" dirty="0" err="1" smtClean="0"/>
              <a:t>bisa</a:t>
            </a:r>
            <a:r>
              <a:rPr lang="en-US" sz="2400" dirty="0" smtClean="0"/>
              <a:t> </a:t>
            </a:r>
            <a:r>
              <a:rPr lang="en-US" sz="2400" dirty="0" err="1" smtClean="0"/>
              <a:t>dipecah</a:t>
            </a:r>
            <a:r>
              <a:rPr lang="en-US" sz="2400" dirty="0" smtClean="0"/>
              <a:t> </a:t>
            </a:r>
            <a:r>
              <a:rPr lang="en-US" sz="2400" dirty="0" err="1" smtClean="0"/>
              <a:t>lagi</a:t>
            </a:r>
            <a:r>
              <a:rPr lang="en-US" sz="2400" dirty="0" smtClean="0"/>
              <a:t> </a:t>
            </a:r>
            <a:r>
              <a:rPr lang="en-US" sz="2400" dirty="0" err="1" smtClean="0"/>
              <a:t>menjadi</a:t>
            </a:r>
            <a:r>
              <a:rPr lang="en-US" sz="2400" dirty="0" smtClean="0"/>
              <a:t> </a:t>
            </a:r>
            <a:r>
              <a:rPr lang="en-US" sz="2400" dirty="0" err="1" smtClean="0"/>
              <a:t>beberapa</a:t>
            </a:r>
            <a:r>
              <a:rPr lang="en-US" sz="2400" dirty="0" smtClean="0"/>
              <a:t> </a:t>
            </a:r>
            <a:r>
              <a:rPr lang="en-US" sz="2400" dirty="0" err="1" smtClean="0"/>
              <a:t>kelompok</a:t>
            </a:r>
            <a:r>
              <a:rPr lang="en-US" sz="2400" dirty="0" smtClean="0"/>
              <a:t> network yang </a:t>
            </a:r>
            <a:r>
              <a:rPr lang="en-US" sz="2400" dirty="0" err="1" smtClean="0"/>
              <a:t>lebih</a:t>
            </a:r>
            <a:r>
              <a:rPr lang="en-US" sz="2400" dirty="0" smtClean="0"/>
              <a:t> </a:t>
            </a:r>
            <a:r>
              <a:rPr lang="en-US" sz="2400" dirty="0" err="1" smtClean="0"/>
              <a:t>kecil</a:t>
            </a:r>
            <a:r>
              <a:rPr lang="en-US" sz="2400" dirty="0" smtClean="0"/>
              <a:t> yang </a:t>
            </a:r>
            <a:r>
              <a:rPr lang="en-US" sz="2400" dirty="0" err="1" smtClean="0"/>
              <a:t>biasa</a:t>
            </a:r>
            <a:r>
              <a:rPr lang="en-US" sz="2400" dirty="0" smtClean="0"/>
              <a:t> </a:t>
            </a:r>
            <a:r>
              <a:rPr lang="en-US" sz="2400" dirty="0" err="1" smtClean="0"/>
              <a:t>disebut</a:t>
            </a:r>
            <a:r>
              <a:rPr lang="en-US" sz="2400" dirty="0" smtClean="0"/>
              <a:t> </a:t>
            </a:r>
            <a:r>
              <a:rPr lang="en-US" sz="2400" dirty="0" err="1" smtClean="0">
                <a:solidFill>
                  <a:srgbClr val="FF0000"/>
                </a:solidFill>
              </a:rPr>
              <a:t>subnetwork</a:t>
            </a:r>
            <a:r>
              <a:rPr lang="en-US" sz="2400" dirty="0" smtClean="0"/>
              <a:t> </a:t>
            </a:r>
            <a:r>
              <a:rPr lang="en-US" sz="2400" dirty="0" err="1" smtClean="0"/>
              <a:t>atau</a:t>
            </a:r>
            <a:r>
              <a:rPr lang="en-US" sz="2400" dirty="0" smtClean="0"/>
              <a:t> </a:t>
            </a:r>
            <a:r>
              <a:rPr lang="en-US" sz="2400" dirty="0" smtClean="0">
                <a:solidFill>
                  <a:srgbClr val="FF0000"/>
                </a:solidFill>
              </a:rPr>
              <a:t>subnet</a:t>
            </a:r>
            <a:r>
              <a:rPr lang="en-US" sz="2400" dirty="0" smtClean="0"/>
              <a:t>.</a:t>
            </a:r>
          </a:p>
          <a:p>
            <a:r>
              <a:rPr lang="en-US" sz="2400" dirty="0" err="1" smtClean="0"/>
              <a:t>Pengelompokan</a:t>
            </a:r>
            <a:r>
              <a:rPr lang="en-US" sz="2400" dirty="0" smtClean="0"/>
              <a:t> </a:t>
            </a:r>
            <a:r>
              <a:rPr lang="en-US" sz="2400" dirty="0" err="1" smtClean="0"/>
              <a:t>ini</a:t>
            </a:r>
            <a:r>
              <a:rPr lang="en-US" sz="2400" dirty="0" smtClean="0"/>
              <a:t> </a:t>
            </a:r>
            <a:r>
              <a:rPr lang="en-US" sz="2400" dirty="0" err="1" smtClean="0"/>
              <a:t>dapat</a:t>
            </a:r>
            <a:r>
              <a:rPr lang="en-US" sz="2400" dirty="0" smtClean="0"/>
              <a:t> </a:t>
            </a:r>
            <a:r>
              <a:rPr lang="en-US" sz="2400" dirty="0" err="1" smtClean="0"/>
              <a:t>berdasarkan</a:t>
            </a:r>
            <a:r>
              <a:rPr lang="en-US" sz="2400" dirty="0" smtClean="0"/>
              <a:t> </a:t>
            </a:r>
            <a:r>
              <a:rPr lang="en-US" sz="2400" dirty="0" err="1" smtClean="0"/>
              <a:t>lokasi</a:t>
            </a:r>
            <a:r>
              <a:rPr lang="en-US" sz="2400" dirty="0" smtClean="0"/>
              <a:t>, </a:t>
            </a:r>
            <a:r>
              <a:rPr lang="en-US" sz="2400" dirty="0" err="1" smtClean="0"/>
              <a:t>manfaat</a:t>
            </a:r>
            <a:r>
              <a:rPr lang="en-US" sz="2400" dirty="0" smtClean="0"/>
              <a:t> </a:t>
            </a:r>
            <a:r>
              <a:rPr lang="en-US" sz="2400" dirty="0" err="1" smtClean="0"/>
              <a:t>dan</a:t>
            </a:r>
            <a:r>
              <a:rPr lang="en-US" sz="2400" dirty="0" smtClean="0"/>
              <a:t> </a:t>
            </a:r>
            <a:r>
              <a:rPr lang="en-US" sz="2400" dirty="0" err="1" smtClean="0"/>
              <a:t>tujuan</a:t>
            </a:r>
            <a:r>
              <a:rPr lang="en-US" sz="2400" dirty="0" smtClean="0"/>
              <a:t> network, </a:t>
            </a:r>
            <a:r>
              <a:rPr lang="en-US" sz="2400" dirty="0" err="1" smtClean="0"/>
              <a:t>kepemilikan</a:t>
            </a:r>
            <a:r>
              <a:rPr lang="en-US" sz="2400" dirty="0" smtClean="0"/>
              <a:t> </a:t>
            </a:r>
            <a:r>
              <a:rPr lang="en-US" sz="2400" dirty="0" err="1" smtClean="0"/>
              <a:t>dan</a:t>
            </a:r>
            <a:r>
              <a:rPr lang="en-US" sz="2400" dirty="0" smtClean="0"/>
              <a:t> </a:t>
            </a:r>
            <a:r>
              <a:rPr lang="en-US" sz="2400" dirty="0" err="1" smtClean="0"/>
              <a:t>kewenangan</a:t>
            </a:r>
            <a:r>
              <a:rPr lang="en-US" sz="2400" dirty="0" smtClean="0"/>
              <a:t>, </a:t>
            </a:r>
            <a:r>
              <a:rPr lang="en-US" sz="2400" dirty="0" err="1" smtClean="0"/>
              <a:t>dll</a:t>
            </a:r>
            <a:r>
              <a:rPr lang="en-US" sz="2400" dirty="0" smtClean="0"/>
              <a:t>.</a:t>
            </a:r>
          </a:p>
          <a:p>
            <a:r>
              <a:rPr lang="en-US" sz="2400" dirty="0" err="1" smtClean="0"/>
              <a:t>Beberapa</a:t>
            </a:r>
            <a:r>
              <a:rPr lang="en-US" sz="2400" dirty="0" smtClean="0"/>
              <a:t> </a:t>
            </a:r>
            <a:r>
              <a:rPr lang="en-US" sz="2400" dirty="0" err="1" smtClean="0"/>
              <a:t>manfaat</a:t>
            </a:r>
            <a:r>
              <a:rPr lang="en-US" sz="2400" dirty="0" smtClean="0"/>
              <a:t> </a:t>
            </a:r>
            <a:r>
              <a:rPr lang="en-US" sz="2400" dirty="0" err="1" smtClean="0"/>
              <a:t>pengelompokan</a:t>
            </a:r>
            <a:r>
              <a:rPr lang="en-US" sz="2400" dirty="0" smtClean="0"/>
              <a:t> </a:t>
            </a:r>
            <a:r>
              <a:rPr lang="en-US" sz="2400" dirty="0" err="1" smtClean="0"/>
              <a:t>ini</a:t>
            </a:r>
            <a:r>
              <a:rPr lang="en-US" sz="2400" dirty="0" smtClean="0"/>
              <a:t> </a:t>
            </a:r>
            <a:r>
              <a:rPr lang="en-US" sz="2400" dirty="0" err="1" smtClean="0"/>
              <a:t>antara</a:t>
            </a:r>
            <a:r>
              <a:rPr lang="en-US" sz="2400" dirty="0" smtClean="0"/>
              <a:t> lain :</a:t>
            </a:r>
          </a:p>
          <a:p>
            <a:pPr lvl="1"/>
            <a:r>
              <a:rPr lang="en-US" sz="2000" dirty="0" smtClean="0"/>
              <a:t>Performance</a:t>
            </a:r>
          </a:p>
          <a:p>
            <a:pPr lvl="1"/>
            <a:r>
              <a:rPr lang="en-US" sz="2000" dirty="0" smtClean="0"/>
              <a:t>Security</a:t>
            </a:r>
          </a:p>
          <a:p>
            <a:pPr lvl="1"/>
            <a:r>
              <a:rPr lang="en-US" sz="2000" dirty="0" smtClean="0"/>
              <a:t>Management address</a:t>
            </a:r>
            <a:endParaRPr lang="en-US" sz="2000" dirty="0"/>
          </a:p>
        </p:txBody>
      </p:sp>
    </p:spTree>
    <p:extLst>
      <p:ext uri="{BB962C8B-B14F-4D97-AF65-F5344CB8AC3E}">
        <p14:creationId xmlns:p14="http://schemas.microsoft.com/office/powerpoint/2010/main" val="3669898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-&gt; </a:t>
            </a:r>
            <a:r>
              <a:rPr lang="en-US" dirty="0" err="1" smtClean="0"/>
              <a:t>Pengelompokan</a:t>
            </a:r>
            <a:r>
              <a:rPr lang="en-US" dirty="0" smtClean="0"/>
              <a:t> Device-Device</a:t>
            </a:r>
            <a:endParaRPr lang="en-US" dirty="0"/>
          </a:p>
        </p:txBody>
      </p:sp>
      <p:sp>
        <p:nvSpPr>
          <p:cNvPr id="3" name="Content Placeholder 2"/>
          <p:cNvSpPr>
            <a:spLocks noGrp="1"/>
          </p:cNvSpPr>
          <p:nvPr>
            <p:ph sz="quarter" idx="1"/>
          </p:nvPr>
        </p:nvSpPr>
        <p:spPr>
          <a:xfrm>
            <a:off x="214282" y="4005064"/>
            <a:ext cx="8715436" cy="2352894"/>
          </a:xfrm>
        </p:spPr>
        <p:txBody>
          <a:bodyPr/>
          <a:lstStyle/>
          <a:p>
            <a:r>
              <a:rPr lang="en-US" sz="2000" dirty="0" smtClean="0"/>
              <a:t>32 bit IPv4 address </a:t>
            </a:r>
            <a:r>
              <a:rPr lang="en-US" sz="2000" dirty="0" err="1" smtClean="0"/>
              <a:t>terdiri</a:t>
            </a:r>
            <a:r>
              <a:rPr lang="en-US" sz="2000" dirty="0" smtClean="0"/>
              <a:t> </a:t>
            </a:r>
            <a:r>
              <a:rPr lang="en-US" sz="2000" dirty="0" err="1" smtClean="0"/>
              <a:t>dari</a:t>
            </a:r>
            <a:r>
              <a:rPr lang="en-US" sz="2000" dirty="0" smtClean="0"/>
              <a:t> 2 </a:t>
            </a:r>
            <a:r>
              <a:rPr lang="en-US" sz="2000" dirty="0" err="1" smtClean="0"/>
              <a:t>bagian</a:t>
            </a:r>
            <a:r>
              <a:rPr lang="en-US" sz="2000" dirty="0" smtClean="0"/>
              <a:t> bit, </a:t>
            </a:r>
            <a:r>
              <a:rPr lang="en-US" sz="2000" dirty="0" smtClean="0">
                <a:solidFill>
                  <a:srgbClr val="FF0000"/>
                </a:solidFill>
              </a:rPr>
              <a:t>network</a:t>
            </a:r>
            <a:r>
              <a:rPr lang="en-US" sz="2000" dirty="0" smtClean="0"/>
              <a:t> </a:t>
            </a:r>
            <a:r>
              <a:rPr lang="en-US" sz="2000" dirty="0" err="1" smtClean="0"/>
              <a:t>dan</a:t>
            </a:r>
            <a:r>
              <a:rPr lang="en-US" sz="2000" dirty="0" smtClean="0"/>
              <a:t> </a:t>
            </a:r>
            <a:r>
              <a:rPr lang="en-US" sz="2000" dirty="0" smtClean="0">
                <a:solidFill>
                  <a:srgbClr val="FF0000"/>
                </a:solidFill>
              </a:rPr>
              <a:t>host</a:t>
            </a:r>
            <a:r>
              <a:rPr lang="en-US" sz="2000" dirty="0" smtClean="0"/>
              <a:t>.</a:t>
            </a:r>
          </a:p>
          <a:p>
            <a:r>
              <a:rPr lang="en-US" sz="2000" dirty="0" err="1" smtClean="0"/>
              <a:t>Bagian</a:t>
            </a:r>
            <a:r>
              <a:rPr lang="en-US" sz="2000" dirty="0" smtClean="0"/>
              <a:t> </a:t>
            </a:r>
            <a:r>
              <a:rPr lang="en-US" sz="2000" dirty="0" smtClean="0">
                <a:solidFill>
                  <a:srgbClr val="FF0000"/>
                </a:solidFill>
              </a:rPr>
              <a:t>network</a:t>
            </a:r>
            <a:r>
              <a:rPr lang="en-US" sz="2000" dirty="0" smtClean="0"/>
              <a:t> </a:t>
            </a:r>
            <a:r>
              <a:rPr lang="en-US" sz="2000" dirty="0" err="1" smtClean="0"/>
              <a:t>menunjukkan</a:t>
            </a:r>
            <a:r>
              <a:rPr lang="en-US" sz="2000" dirty="0" smtClean="0"/>
              <a:t> </a:t>
            </a:r>
            <a:r>
              <a:rPr lang="en-US" sz="2000" dirty="0" err="1" smtClean="0"/>
              <a:t>anggota</a:t>
            </a:r>
            <a:r>
              <a:rPr lang="en-US" sz="2000" dirty="0" smtClean="0"/>
              <a:t> network </a:t>
            </a:r>
            <a:r>
              <a:rPr lang="en-US" sz="2000" dirty="0" err="1" smtClean="0"/>
              <a:t>mana</a:t>
            </a:r>
            <a:r>
              <a:rPr lang="en-US" sz="2000" dirty="0" smtClean="0"/>
              <a:t> IP address </a:t>
            </a:r>
            <a:r>
              <a:rPr lang="en-US" sz="2000" dirty="0" err="1" smtClean="0"/>
              <a:t>tersebut</a:t>
            </a:r>
            <a:r>
              <a:rPr lang="en-US" sz="2000" dirty="0" smtClean="0"/>
              <a:t>, </a:t>
            </a:r>
            <a:r>
              <a:rPr lang="en-US" sz="2000" dirty="0" err="1" smtClean="0"/>
              <a:t>sedangkan</a:t>
            </a:r>
            <a:r>
              <a:rPr lang="en-US" sz="2000" dirty="0" smtClean="0"/>
              <a:t> </a:t>
            </a:r>
            <a:r>
              <a:rPr lang="en-US" sz="2000" dirty="0" smtClean="0">
                <a:solidFill>
                  <a:srgbClr val="FF0000"/>
                </a:solidFill>
              </a:rPr>
              <a:t>host</a:t>
            </a:r>
            <a:r>
              <a:rPr lang="en-US" sz="2000" dirty="0" smtClean="0"/>
              <a:t> </a:t>
            </a:r>
            <a:r>
              <a:rPr lang="en-US" sz="2000" dirty="0" err="1" smtClean="0"/>
              <a:t>menunjukkan</a:t>
            </a:r>
            <a:r>
              <a:rPr lang="en-US" sz="2000" dirty="0" smtClean="0"/>
              <a:t> </a:t>
            </a:r>
            <a:r>
              <a:rPr lang="en-US" sz="2000" dirty="0" err="1" smtClean="0"/>
              <a:t>mesin</a:t>
            </a:r>
            <a:r>
              <a:rPr lang="en-US" sz="2000" dirty="0" smtClean="0"/>
              <a:t> </a:t>
            </a:r>
            <a:r>
              <a:rPr lang="en-US" sz="2000" dirty="0" err="1" smtClean="0"/>
              <a:t>itu</a:t>
            </a:r>
            <a:r>
              <a:rPr lang="en-US" sz="2000" dirty="0" smtClean="0"/>
              <a:t> </a:t>
            </a:r>
            <a:r>
              <a:rPr lang="en-US" sz="2000" dirty="0" err="1" smtClean="0"/>
              <a:t>sendiri</a:t>
            </a:r>
            <a:r>
              <a:rPr lang="en-US" sz="2000" dirty="0" smtClean="0"/>
              <a:t>.</a:t>
            </a:r>
          </a:p>
          <a:p>
            <a:r>
              <a:rPr lang="en-US" sz="2000" dirty="0" err="1" smtClean="0"/>
              <a:t>Dalam</a:t>
            </a:r>
            <a:r>
              <a:rPr lang="en-US" sz="2000" dirty="0" smtClean="0"/>
              <a:t> </a:t>
            </a:r>
            <a:r>
              <a:rPr lang="en-US" sz="2000" dirty="0" err="1" smtClean="0"/>
              <a:t>satu</a:t>
            </a:r>
            <a:r>
              <a:rPr lang="en-US" sz="2000" dirty="0" smtClean="0"/>
              <a:t> network yang </a:t>
            </a:r>
            <a:r>
              <a:rPr lang="en-US" sz="2000" dirty="0" err="1" smtClean="0"/>
              <a:t>sama</a:t>
            </a:r>
            <a:r>
              <a:rPr lang="en-US" sz="2000" dirty="0" smtClean="0"/>
              <a:t>, </a:t>
            </a:r>
            <a:r>
              <a:rPr lang="en-US" sz="2000" dirty="0" err="1" smtClean="0"/>
              <a:t>semua</a:t>
            </a:r>
            <a:r>
              <a:rPr lang="en-US" sz="2000" dirty="0" smtClean="0"/>
              <a:t> host </a:t>
            </a:r>
            <a:r>
              <a:rPr lang="en-US" sz="2000" dirty="0" err="1" smtClean="0"/>
              <a:t>memiliki</a:t>
            </a:r>
            <a:r>
              <a:rPr lang="en-US" sz="2000" dirty="0" smtClean="0"/>
              <a:t> </a:t>
            </a:r>
            <a:r>
              <a:rPr lang="en-US" sz="2000" dirty="0" err="1" smtClean="0"/>
              <a:t>bagian</a:t>
            </a:r>
            <a:r>
              <a:rPr lang="en-US" sz="2000" dirty="0" smtClean="0"/>
              <a:t> </a:t>
            </a:r>
            <a:r>
              <a:rPr lang="en-US" sz="2000" dirty="0" smtClean="0">
                <a:solidFill>
                  <a:srgbClr val="FF0000"/>
                </a:solidFill>
              </a:rPr>
              <a:t>network</a:t>
            </a:r>
            <a:r>
              <a:rPr lang="en-US" sz="2000" dirty="0" smtClean="0"/>
              <a:t> yang </a:t>
            </a:r>
            <a:r>
              <a:rPr lang="en-US" sz="2000" dirty="0" err="1" smtClean="0"/>
              <a:t>sama</a:t>
            </a:r>
            <a:r>
              <a:rPr lang="en-US" sz="2000" dirty="0" smtClean="0"/>
              <a:t>.</a:t>
            </a:r>
          </a:p>
          <a:p>
            <a:r>
              <a:rPr lang="en-US" sz="2000" dirty="0" smtClean="0"/>
              <a:t>Total bit yang </a:t>
            </a:r>
            <a:r>
              <a:rPr lang="en-US" sz="2000" dirty="0" err="1" smtClean="0"/>
              <a:t>menunjukkan</a:t>
            </a:r>
            <a:r>
              <a:rPr lang="en-US" sz="2000" dirty="0" smtClean="0"/>
              <a:t> </a:t>
            </a:r>
            <a:r>
              <a:rPr lang="en-US" sz="2000" dirty="0" err="1" smtClean="0"/>
              <a:t>bagian</a:t>
            </a:r>
            <a:r>
              <a:rPr lang="en-US" sz="2000" dirty="0" smtClean="0"/>
              <a:t> network </a:t>
            </a:r>
            <a:r>
              <a:rPr lang="en-US" sz="2000" dirty="0" err="1" smtClean="0"/>
              <a:t>disebut</a:t>
            </a:r>
            <a:r>
              <a:rPr lang="en-US" sz="2000" dirty="0" smtClean="0"/>
              <a:t> </a:t>
            </a:r>
            <a:r>
              <a:rPr lang="en-US" sz="2000" dirty="0" smtClean="0">
                <a:solidFill>
                  <a:srgbClr val="FF0000"/>
                </a:solidFill>
              </a:rPr>
              <a:t>prefix length</a:t>
            </a:r>
            <a:r>
              <a:rPr lang="en-US" sz="2000" dirty="0" smtClean="0"/>
              <a:t>, network </a:t>
            </a:r>
            <a:r>
              <a:rPr lang="en-US" sz="2000" dirty="0" err="1" smtClean="0"/>
              <a:t>dengan</a:t>
            </a:r>
            <a:r>
              <a:rPr lang="en-US" sz="2000" dirty="0" smtClean="0"/>
              <a:t> prefix /24 </a:t>
            </a:r>
            <a:r>
              <a:rPr lang="en-US" sz="2000" dirty="0" err="1" smtClean="0"/>
              <a:t>memiliki</a:t>
            </a:r>
            <a:r>
              <a:rPr lang="en-US" sz="2000" dirty="0" smtClean="0"/>
              <a:t> 24 bit </a:t>
            </a:r>
            <a:r>
              <a:rPr lang="en-US" sz="2000" dirty="0" err="1" smtClean="0"/>
              <a:t>bagian</a:t>
            </a:r>
            <a:r>
              <a:rPr lang="en-US" sz="2000" dirty="0" smtClean="0"/>
              <a:t> network.</a:t>
            </a:r>
            <a:endParaRPr lang="en-US" sz="2000" dirty="0"/>
          </a:p>
        </p:txBody>
      </p:sp>
      <p:pic>
        <p:nvPicPr>
          <p:cNvPr id="4" name="Picture 3" descr="IPv4.jpg"/>
          <p:cNvPicPr>
            <a:picLocks noChangeAspect="1"/>
          </p:cNvPicPr>
          <p:nvPr/>
        </p:nvPicPr>
        <p:blipFill>
          <a:blip r:embed="rId2"/>
          <a:stretch>
            <a:fillRect/>
          </a:stretch>
        </p:blipFill>
        <p:spPr>
          <a:xfrm>
            <a:off x="519683" y="1988840"/>
            <a:ext cx="7819937" cy="1295400"/>
          </a:xfrm>
          <a:prstGeom prst="rect">
            <a:avLst/>
          </a:prstGeom>
        </p:spPr>
      </p:pic>
    </p:spTree>
    <p:extLst>
      <p:ext uri="{BB962C8B-B14F-4D97-AF65-F5344CB8AC3E}">
        <p14:creationId xmlns:p14="http://schemas.microsoft.com/office/powerpoint/2010/main" val="128892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teway.jpg"/>
          <p:cNvPicPr>
            <a:picLocks noChangeAspect="1"/>
          </p:cNvPicPr>
          <p:nvPr/>
        </p:nvPicPr>
        <p:blipFill>
          <a:blip r:embed="rId2"/>
          <a:stretch>
            <a:fillRect/>
          </a:stretch>
        </p:blipFill>
        <p:spPr>
          <a:xfrm>
            <a:off x="827584" y="1234459"/>
            <a:ext cx="4521654" cy="3126081"/>
          </a:xfrm>
          <a:prstGeom prst="rect">
            <a:avLst/>
          </a:prstGeom>
        </p:spPr>
      </p:pic>
      <p:sp>
        <p:nvSpPr>
          <p:cNvPr id="2" name="Title 1"/>
          <p:cNvSpPr>
            <a:spLocks noGrp="1"/>
          </p:cNvSpPr>
          <p:nvPr>
            <p:ph type="title"/>
          </p:nvPr>
        </p:nvSpPr>
        <p:spPr/>
        <p:txBody>
          <a:bodyPr/>
          <a:lstStyle/>
          <a:p>
            <a:r>
              <a:rPr lang="en-US" dirty="0" smtClean="0"/>
              <a:t>Routing</a:t>
            </a:r>
            <a:endParaRPr lang="en-US" dirty="0"/>
          </a:p>
        </p:txBody>
      </p:sp>
      <p:sp>
        <p:nvSpPr>
          <p:cNvPr id="3" name="Content Placeholder 2"/>
          <p:cNvSpPr>
            <a:spLocks noGrp="1"/>
          </p:cNvSpPr>
          <p:nvPr>
            <p:ph sz="quarter" idx="1"/>
          </p:nvPr>
        </p:nvSpPr>
        <p:spPr>
          <a:xfrm>
            <a:off x="214282" y="4365104"/>
            <a:ext cx="8715436" cy="1992854"/>
          </a:xfrm>
        </p:spPr>
        <p:txBody>
          <a:bodyPr>
            <a:normAutofit fontScale="70000" lnSpcReduction="20000"/>
          </a:bodyPr>
          <a:lstStyle/>
          <a:p>
            <a:r>
              <a:rPr lang="en-US" dirty="0" err="1" smtClean="0"/>
              <a:t>Mesin-mesin</a:t>
            </a:r>
            <a:r>
              <a:rPr lang="en-US" dirty="0" smtClean="0"/>
              <a:t> </a:t>
            </a:r>
            <a:r>
              <a:rPr lang="en-US" dirty="0" err="1" smtClean="0">
                <a:solidFill>
                  <a:srgbClr val="FF0000"/>
                </a:solidFill>
              </a:rPr>
              <a:t>dalam</a:t>
            </a:r>
            <a:r>
              <a:rPr lang="en-US" dirty="0" smtClean="0">
                <a:solidFill>
                  <a:srgbClr val="FF0000"/>
                </a:solidFill>
              </a:rPr>
              <a:t> </a:t>
            </a:r>
            <a:r>
              <a:rPr lang="en-US" dirty="0" err="1" smtClean="0">
                <a:solidFill>
                  <a:srgbClr val="FF0000"/>
                </a:solidFill>
              </a:rPr>
              <a:t>satu</a:t>
            </a:r>
            <a:r>
              <a:rPr lang="en-US" dirty="0" smtClean="0">
                <a:solidFill>
                  <a:srgbClr val="FF0000"/>
                </a:solidFill>
              </a:rPr>
              <a:t> network </a:t>
            </a:r>
            <a:r>
              <a:rPr lang="en-US" dirty="0" err="1" smtClean="0"/>
              <a:t>saling</a:t>
            </a:r>
            <a:r>
              <a:rPr lang="en-US" dirty="0" smtClean="0"/>
              <a:t> </a:t>
            </a:r>
            <a:r>
              <a:rPr lang="en-US" dirty="0" err="1" smtClean="0"/>
              <a:t>berkomunikasi</a:t>
            </a:r>
            <a:r>
              <a:rPr lang="en-US" dirty="0" smtClean="0"/>
              <a:t> </a:t>
            </a:r>
            <a:r>
              <a:rPr lang="en-US" dirty="0" err="1" smtClean="0"/>
              <a:t>tanpa</a:t>
            </a:r>
            <a:r>
              <a:rPr lang="en-US" dirty="0" smtClean="0"/>
              <a:t> </a:t>
            </a:r>
            <a:r>
              <a:rPr lang="en-US" dirty="0" err="1" smtClean="0"/>
              <a:t>menggunakan</a:t>
            </a:r>
            <a:r>
              <a:rPr lang="en-US" dirty="0" smtClean="0"/>
              <a:t> device layer network </a:t>
            </a:r>
            <a:r>
              <a:rPr lang="en-US" dirty="0" err="1" smtClean="0"/>
              <a:t>sebagai</a:t>
            </a:r>
            <a:r>
              <a:rPr lang="en-US" dirty="0" smtClean="0"/>
              <a:t> </a:t>
            </a:r>
            <a:r>
              <a:rPr lang="en-US" dirty="0" err="1" smtClean="0"/>
              <a:t>perantara</a:t>
            </a:r>
            <a:r>
              <a:rPr lang="en-US" dirty="0" smtClean="0"/>
              <a:t>.</a:t>
            </a:r>
          </a:p>
          <a:p>
            <a:r>
              <a:rPr lang="en-US" dirty="0" err="1" smtClean="0"/>
              <a:t>Untuk</a:t>
            </a:r>
            <a:r>
              <a:rPr lang="en-US" dirty="0" smtClean="0"/>
              <a:t> </a:t>
            </a:r>
            <a:r>
              <a:rPr lang="en-US" dirty="0" err="1" smtClean="0"/>
              <a:t>berkomunikasi</a:t>
            </a:r>
            <a:r>
              <a:rPr lang="en-US" dirty="0" smtClean="0"/>
              <a:t> </a:t>
            </a:r>
            <a:r>
              <a:rPr lang="en-US" dirty="0" err="1" smtClean="0"/>
              <a:t>dengan</a:t>
            </a:r>
            <a:r>
              <a:rPr lang="en-US" dirty="0" smtClean="0"/>
              <a:t> </a:t>
            </a:r>
            <a:r>
              <a:rPr lang="en-US" dirty="0" err="1" smtClean="0"/>
              <a:t>mesin</a:t>
            </a:r>
            <a:r>
              <a:rPr lang="en-US" dirty="0" smtClean="0"/>
              <a:t> </a:t>
            </a:r>
            <a:r>
              <a:rPr lang="en-US" dirty="0" err="1" smtClean="0"/>
              <a:t>dalam</a:t>
            </a:r>
            <a:r>
              <a:rPr lang="en-US" dirty="0" smtClean="0"/>
              <a:t> network lain </a:t>
            </a:r>
            <a:r>
              <a:rPr lang="en-US" dirty="0" err="1" smtClean="0"/>
              <a:t>diperlukan</a:t>
            </a:r>
            <a:r>
              <a:rPr lang="en-US" dirty="0" smtClean="0"/>
              <a:t> device </a:t>
            </a:r>
            <a:r>
              <a:rPr lang="en-US" dirty="0" err="1" smtClean="0"/>
              <a:t>perantara</a:t>
            </a:r>
            <a:r>
              <a:rPr lang="en-US" dirty="0" smtClean="0"/>
              <a:t> </a:t>
            </a:r>
            <a:r>
              <a:rPr lang="en-US" dirty="0" err="1" smtClean="0"/>
              <a:t>mis</a:t>
            </a:r>
            <a:r>
              <a:rPr lang="en-US" dirty="0" smtClean="0"/>
              <a:t>: </a:t>
            </a:r>
            <a:r>
              <a:rPr lang="en-US" dirty="0" smtClean="0">
                <a:solidFill>
                  <a:srgbClr val="FF0000"/>
                </a:solidFill>
              </a:rPr>
              <a:t>router</a:t>
            </a:r>
            <a:r>
              <a:rPr lang="en-US" dirty="0" smtClean="0"/>
              <a:t> </a:t>
            </a:r>
            <a:r>
              <a:rPr lang="en-US" dirty="0" err="1" smtClean="0"/>
              <a:t>sebagai</a:t>
            </a:r>
            <a:r>
              <a:rPr lang="en-US" dirty="0" smtClean="0"/>
              <a:t> </a:t>
            </a:r>
            <a:r>
              <a:rPr lang="en-US" dirty="0" smtClean="0">
                <a:solidFill>
                  <a:srgbClr val="FF0000"/>
                </a:solidFill>
              </a:rPr>
              <a:t>gateway</a:t>
            </a:r>
            <a:r>
              <a:rPr lang="en-US" dirty="0" smtClean="0"/>
              <a:t> </a:t>
            </a:r>
            <a:r>
              <a:rPr lang="en-US" dirty="0" err="1" smtClean="0"/>
              <a:t>menuju</a:t>
            </a:r>
            <a:r>
              <a:rPr lang="en-US" dirty="0" smtClean="0"/>
              <a:t> network lain.</a:t>
            </a:r>
          </a:p>
          <a:p>
            <a:r>
              <a:rPr lang="en-US" dirty="0" smtClean="0"/>
              <a:t>Router </a:t>
            </a:r>
            <a:r>
              <a:rPr lang="en-US" dirty="0" err="1" smtClean="0"/>
              <a:t>memerlukan</a:t>
            </a:r>
            <a:r>
              <a:rPr lang="en-US" dirty="0" smtClean="0"/>
              <a:t> </a:t>
            </a:r>
            <a:r>
              <a:rPr lang="en-US" dirty="0" err="1" smtClean="0"/>
              <a:t>informasi</a:t>
            </a:r>
            <a:r>
              <a:rPr lang="en-US" dirty="0" smtClean="0"/>
              <a:t> routing (</a:t>
            </a:r>
            <a:r>
              <a:rPr lang="en-US" dirty="0" smtClean="0">
                <a:solidFill>
                  <a:srgbClr val="FF0000"/>
                </a:solidFill>
              </a:rPr>
              <a:t>route</a:t>
            </a:r>
            <a:r>
              <a:rPr lang="en-US" dirty="0" smtClean="0"/>
              <a:t>) yang </a:t>
            </a:r>
            <a:r>
              <a:rPr lang="en-US" dirty="0" err="1" smtClean="0"/>
              <a:t>mendefinisikan</a:t>
            </a:r>
            <a:r>
              <a:rPr lang="en-US" dirty="0" smtClean="0"/>
              <a:t> </a:t>
            </a:r>
            <a:r>
              <a:rPr lang="en-US" dirty="0" err="1" smtClean="0"/>
              <a:t>kemana</a:t>
            </a:r>
            <a:r>
              <a:rPr lang="en-US" dirty="0" smtClean="0"/>
              <a:t> </a:t>
            </a:r>
            <a:r>
              <a:rPr lang="en-US" dirty="0" err="1" smtClean="0"/>
              <a:t>paket</a:t>
            </a:r>
            <a:r>
              <a:rPr lang="en-US" dirty="0" smtClean="0"/>
              <a:t> </a:t>
            </a:r>
            <a:r>
              <a:rPr lang="en-US" dirty="0" err="1" smtClean="0"/>
              <a:t>harus</a:t>
            </a:r>
            <a:r>
              <a:rPr lang="en-US" dirty="0" smtClean="0"/>
              <a:t> </a:t>
            </a:r>
            <a:r>
              <a:rPr lang="en-US" dirty="0" err="1" smtClean="0"/>
              <a:t>di</a:t>
            </a:r>
            <a:r>
              <a:rPr lang="en-US" dirty="0" smtClean="0"/>
              <a:t> forward </a:t>
            </a:r>
            <a:r>
              <a:rPr lang="en-US" dirty="0" err="1" smtClean="0"/>
              <a:t>untuk</a:t>
            </a:r>
            <a:r>
              <a:rPr lang="en-US" dirty="0" smtClean="0"/>
              <a:t> </a:t>
            </a:r>
            <a:r>
              <a:rPr lang="en-US" dirty="0" err="1" smtClean="0"/>
              <a:t>mencapai</a:t>
            </a:r>
            <a:r>
              <a:rPr lang="en-US" dirty="0" smtClean="0"/>
              <a:t> </a:t>
            </a:r>
            <a:r>
              <a:rPr lang="en-US" dirty="0" err="1" smtClean="0"/>
              <a:t>tujuan</a:t>
            </a:r>
            <a:r>
              <a:rPr lang="en-US" dirty="0" smtClean="0"/>
              <a:t>.</a:t>
            </a:r>
            <a:endParaRPr lang="en-US" dirty="0"/>
          </a:p>
        </p:txBody>
      </p:sp>
    </p:spTree>
    <p:extLst>
      <p:ext uri="{BB962C8B-B14F-4D97-AF65-F5344CB8AC3E}">
        <p14:creationId xmlns:p14="http://schemas.microsoft.com/office/powerpoint/2010/main" val="146643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340768"/>
            <a:ext cx="8153400" cy="4724400"/>
          </a:xfrm>
        </p:spPr>
        <p:txBody>
          <a:bodyPr/>
          <a:lstStyle/>
          <a:p>
            <a:r>
              <a:rPr lang="en-US" sz="2000" dirty="0" err="1" smtClean="0"/>
              <a:t>Dalam</a:t>
            </a:r>
            <a:r>
              <a:rPr lang="en-US" sz="2000" dirty="0" smtClean="0"/>
              <a:t> </a:t>
            </a:r>
            <a:r>
              <a:rPr lang="en-US" sz="2000" dirty="0" err="1" smtClean="0"/>
              <a:t>proses</a:t>
            </a:r>
            <a:r>
              <a:rPr lang="en-US" sz="2000" dirty="0" smtClean="0"/>
              <a:t> routing, router </a:t>
            </a:r>
            <a:r>
              <a:rPr lang="en-US" sz="2000" dirty="0" err="1" smtClean="0"/>
              <a:t>menentukan</a:t>
            </a:r>
            <a:r>
              <a:rPr lang="en-US" sz="2000" dirty="0" smtClean="0"/>
              <a:t> </a:t>
            </a:r>
            <a:r>
              <a:rPr lang="en-US" sz="2000" dirty="0" err="1" smtClean="0"/>
              <a:t>kemana</a:t>
            </a:r>
            <a:r>
              <a:rPr lang="en-US" sz="2000" dirty="0" smtClean="0"/>
              <a:t> </a:t>
            </a:r>
            <a:r>
              <a:rPr lang="en-US" sz="2000" dirty="0" err="1" smtClean="0"/>
              <a:t>paket</a:t>
            </a:r>
            <a:r>
              <a:rPr lang="en-US" sz="2000" dirty="0" smtClean="0"/>
              <a:t> </a:t>
            </a:r>
            <a:r>
              <a:rPr lang="en-US" sz="2000" dirty="0" err="1" smtClean="0"/>
              <a:t>harus</a:t>
            </a:r>
            <a:r>
              <a:rPr lang="en-US" sz="2000" dirty="0" smtClean="0"/>
              <a:t> </a:t>
            </a:r>
            <a:r>
              <a:rPr lang="en-US" sz="2000" dirty="0" err="1" smtClean="0"/>
              <a:t>di</a:t>
            </a:r>
            <a:r>
              <a:rPr lang="en-US" sz="2000" dirty="0" smtClean="0"/>
              <a:t> </a:t>
            </a:r>
            <a:r>
              <a:rPr lang="en-US" sz="2000" dirty="0" smtClean="0">
                <a:solidFill>
                  <a:srgbClr val="0070C0"/>
                </a:solidFill>
              </a:rPr>
              <a:t>forward</a:t>
            </a:r>
            <a:r>
              <a:rPr lang="en-US" sz="2000" dirty="0" smtClean="0"/>
              <a:t> </a:t>
            </a:r>
            <a:r>
              <a:rPr lang="en-US" sz="2000" dirty="0" err="1" smtClean="0"/>
              <a:t>berdasar</a:t>
            </a:r>
            <a:r>
              <a:rPr lang="en-US" sz="2000" dirty="0" smtClean="0"/>
              <a:t> </a:t>
            </a:r>
            <a:r>
              <a:rPr lang="en-US" sz="2000" dirty="0" err="1" smtClean="0"/>
              <a:t>informasi</a:t>
            </a:r>
            <a:r>
              <a:rPr lang="en-US" sz="2000" dirty="0" smtClean="0"/>
              <a:t> </a:t>
            </a:r>
            <a:r>
              <a:rPr lang="en-US" sz="2000" dirty="0" smtClean="0">
                <a:solidFill>
                  <a:srgbClr val="FF0000"/>
                </a:solidFill>
              </a:rPr>
              <a:t>network </a:t>
            </a:r>
            <a:r>
              <a:rPr lang="en-US" sz="2000" dirty="0" err="1" smtClean="0">
                <a:solidFill>
                  <a:srgbClr val="FF0000"/>
                </a:solidFill>
              </a:rPr>
              <a:t>tujuan</a:t>
            </a:r>
            <a:r>
              <a:rPr lang="en-US" sz="2000" dirty="0" smtClean="0"/>
              <a:t> yang </a:t>
            </a:r>
            <a:r>
              <a:rPr lang="en-US" sz="2000" dirty="0" err="1" smtClean="0"/>
              <a:t>ada</a:t>
            </a:r>
            <a:r>
              <a:rPr lang="en-US" sz="2000" dirty="0" smtClean="0"/>
              <a:t> </a:t>
            </a:r>
            <a:r>
              <a:rPr lang="en-US" sz="2000" dirty="0" err="1" smtClean="0"/>
              <a:t>pada</a:t>
            </a:r>
            <a:r>
              <a:rPr lang="en-US" sz="2000" dirty="0" smtClean="0"/>
              <a:t> </a:t>
            </a:r>
            <a:r>
              <a:rPr lang="en-US" sz="2000" dirty="0" smtClean="0">
                <a:solidFill>
                  <a:srgbClr val="FF0000"/>
                </a:solidFill>
              </a:rPr>
              <a:t>IP Header </a:t>
            </a:r>
            <a:r>
              <a:rPr lang="en-US" sz="2000" dirty="0" err="1" smtClean="0"/>
              <a:t>paket</a:t>
            </a:r>
            <a:r>
              <a:rPr lang="en-US" sz="2000" dirty="0" smtClean="0"/>
              <a:t>.</a:t>
            </a:r>
          </a:p>
          <a:p>
            <a:r>
              <a:rPr lang="en-US" sz="2000" dirty="0" err="1" smtClean="0"/>
              <a:t>Jika</a:t>
            </a:r>
            <a:r>
              <a:rPr lang="en-US" sz="2000" dirty="0" smtClean="0"/>
              <a:t> network </a:t>
            </a:r>
            <a:r>
              <a:rPr lang="en-US" sz="2000" dirty="0" err="1" smtClean="0"/>
              <a:t>tujuan</a:t>
            </a:r>
            <a:r>
              <a:rPr lang="en-US" sz="2000" dirty="0" smtClean="0"/>
              <a:t> </a:t>
            </a:r>
            <a:r>
              <a:rPr lang="en-US" sz="2000" dirty="0" err="1" smtClean="0"/>
              <a:t>merupakan</a:t>
            </a:r>
            <a:r>
              <a:rPr lang="en-US" sz="2000" dirty="0" smtClean="0"/>
              <a:t> network yang </a:t>
            </a:r>
            <a:r>
              <a:rPr lang="en-US" sz="2000" dirty="0" err="1" smtClean="0"/>
              <a:t>terhubung</a:t>
            </a:r>
            <a:r>
              <a:rPr lang="en-US" sz="2000" dirty="0" smtClean="0"/>
              <a:t> </a:t>
            </a:r>
            <a:r>
              <a:rPr lang="en-US" sz="2000" dirty="0" err="1" smtClean="0"/>
              <a:t>langsung</a:t>
            </a:r>
            <a:r>
              <a:rPr lang="en-US" sz="2000" dirty="0" smtClean="0"/>
              <a:t> (</a:t>
            </a:r>
            <a:r>
              <a:rPr lang="en-US" sz="2000" dirty="0" smtClean="0">
                <a:solidFill>
                  <a:srgbClr val="FF0000"/>
                </a:solidFill>
              </a:rPr>
              <a:t>directly connected</a:t>
            </a:r>
            <a:r>
              <a:rPr lang="en-US" sz="2000" dirty="0" smtClean="0"/>
              <a:t>) </a:t>
            </a:r>
            <a:r>
              <a:rPr lang="en-US" sz="2000" dirty="0" err="1" smtClean="0"/>
              <a:t>pada</a:t>
            </a:r>
            <a:r>
              <a:rPr lang="en-US" sz="2000" dirty="0" smtClean="0"/>
              <a:t> router, </a:t>
            </a:r>
            <a:r>
              <a:rPr lang="en-US" sz="2000" dirty="0" err="1" smtClean="0"/>
              <a:t>maka</a:t>
            </a:r>
            <a:r>
              <a:rPr lang="en-US" sz="2000" dirty="0" smtClean="0"/>
              <a:t> </a:t>
            </a:r>
            <a:r>
              <a:rPr lang="en-US" sz="2000" dirty="0" err="1" smtClean="0"/>
              <a:t>paket</a:t>
            </a:r>
            <a:r>
              <a:rPr lang="en-US" sz="2000" dirty="0" smtClean="0"/>
              <a:t> </a:t>
            </a:r>
            <a:r>
              <a:rPr lang="en-US" sz="2000" dirty="0" err="1" smtClean="0"/>
              <a:t>akan</a:t>
            </a:r>
            <a:r>
              <a:rPr lang="en-US" sz="2000" dirty="0" smtClean="0"/>
              <a:t> </a:t>
            </a:r>
            <a:r>
              <a:rPr lang="en-US" sz="2000" dirty="0" err="1" smtClean="0"/>
              <a:t>di</a:t>
            </a:r>
            <a:r>
              <a:rPr lang="en-US" sz="2000" dirty="0" smtClean="0"/>
              <a:t> forward </a:t>
            </a:r>
            <a:r>
              <a:rPr lang="en-US" sz="2000" dirty="0" err="1" smtClean="0"/>
              <a:t>langsung</a:t>
            </a:r>
            <a:r>
              <a:rPr lang="en-US" sz="2000" dirty="0" smtClean="0"/>
              <a:t> </a:t>
            </a:r>
            <a:r>
              <a:rPr lang="en-US" sz="2000" dirty="0" err="1" smtClean="0"/>
              <a:t>ke</a:t>
            </a:r>
            <a:r>
              <a:rPr lang="en-US" sz="2000" dirty="0" smtClean="0"/>
              <a:t> host </a:t>
            </a:r>
            <a:r>
              <a:rPr lang="en-US" sz="2000" dirty="0" err="1" smtClean="0"/>
              <a:t>tujuan</a:t>
            </a:r>
            <a:r>
              <a:rPr lang="en-US" sz="2000" dirty="0" smtClean="0"/>
              <a:t>.</a:t>
            </a:r>
          </a:p>
          <a:p>
            <a:r>
              <a:rPr lang="en-US" sz="2000" dirty="0" err="1" smtClean="0"/>
              <a:t>Jika</a:t>
            </a:r>
            <a:r>
              <a:rPr lang="en-US" sz="2000" dirty="0" smtClean="0"/>
              <a:t> network </a:t>
            </a:r>
            <a:r>
              <a:rPr lang="en-US" sz="2000" dirty="0" err="1" smtClean="0"/>
              <a:t>tujuan</a:t>
            </a:r>
            <a:r>
              <a:rPr lang="en-US" sz="2000" dirty="0" smtClean="0"/>
              <a:t> </a:t>
            </a:r>
            <a:r>
              <a:rPr lang="en-US" sz="2000" dirty="0" err="1" smtClean="0"/>
              <a:t>tidak</a:t>
            </a:r>
            <a:r>
              <a:rPr lang="en-US" sz="2000" dirty="0" smtClean="0"/>
              <a:t> directly connected, </a:t>
            </a:r>
            <a:r>
              <a:rPr lang="en-US" sz="2000" dirty="0" err="1" smtClean="0"/>
              <a:t>maka</a:t>
            </a:r>
            <a:r>
              <a:rPr lang="en-US" sz="2000" dirty="0" smtClean="0"/>
              <a:t> </a:t>
            </a:r>
            <a:r>
              <a:rPr lang="en-US" sz="2000" dirty="0" err="1" smtClean="0"/>
              <a:t>paket</a:t>
            </a:r>
            <a:r>
              <a:rPr lang="en-US" sz="2000" dirty="0" smtClean="0"/>
              <a:t> </a:t>
            </a:r>
            <a:r>
              <a:rPr lang="en-US" sz="2000" dirty="0" err="1" smtClean="0"/>
              <a:t>akan</a:t>
            </a:r>
            <a:r>
              <a:rPr lang="en-US" sz="2000" dirty="0" smtClean="0"/>
              <a:t> </a:t>
            </a:r>
            <a:r>
              <a:rPr lang="en-US" sz="2000" dirty="0" err="1" smtClean="0"/>
              <a:t>di</a:t>
            </a:r>
            <a:r>
              <a:rPr lang="en-US" sz="2000" dirty="0" smtClean="0"/>
              <a:t> forward </a:t>
            </a:r>
            <a:r>
              <a:rPr lang="en-US" sz="2000" dirty="0" err="1" smtClean="0"/>
              <a:t>ke</a:t>
            </a:r>
            <a:r>
              <a:rPr lang="en-US" sz="2000" dirty="0" smtClean="0"/>
              <a:t> router </a:t>
            </a:r>
            <a:r>
              <a:rPr lang="en-US" sz="2000" dirty="0" err="1" smtClean="0"/>
              <a:t>selanjutnya</a:t>
            </a:r>
            <a:r>
              <a:rPr lang="en-US" sz="2000" dirty="0" smtClean="0"/>
              <a:t> (</a:t>
            </a:r>
            <a:r>
              <a:rPr lang="en-US" sz="2000" dirty="0" smtClean="0">
                <a:solidFill>
                  <a:srgbClr val="FF0000"/>
                </a:solidFill>
              </a:rPr>
              <a:t>next-hop router</a:t>
            </a:r>
            <a:r>
              <a:rPr lang="en-US" sz="2000" dirty="0" smtClean="0"/>
              <a:t>).</a:t>
            </a:r>
            <a:endParaRPr lang="en-US" sz="2000" dirty="0"/>
          </a:p>
        </p:txBody>
      </p:sp>
      <p:pic>
        <p:nvPicPr>
          <p:cNvPr id="5" name="Picture 4" descr="Next-Hop.jpg"/>
          <p:cNvPicPr>
            <a:picLocks noChangeAspect="1"/>
          </p:cNvPicPr>
          <p:nvPr/>
        </p:nvPicPr>
        <p:blipFill>
          <a:blip r:embed="rId2"/>
          <a:stretch>
            <a:fillRect/>
          </a:stretch>
        </p:blipFill>
        <p:spPr>
          <a:xfrm>
            <a:off x="1131050" y="4077072"/>
            <a:ext cx="6537294" cy="2295774"/>
          </a:xfrm>
          <a:prstGeom prst="rect">
            <a:avLst/>
          </a:prstGeom>
        </p:spPr>
      </p:pic>
      <p:sp>
        <p:nvSpPr>
          <p:cNvPr id="2" name="Title 1"/>
          <p:cNvSpPr>
            <a:spLocks noGrp="1"/>
          </p:cNvSpPr>
          <p:nvPr>
            <p:ph type="title"/>
          </p:nvPr>
        </p:nvSpPr>
        <p:spPr/>
        <p:txBody>
          <a:bodyPr/>
          <a:lstStyle/>
          <a:p>
            <a:r>
              <a:rPr lang="en-US" dirty="0" smtClean="0"/>
              <a:t>Routing </a:t>
            </a:r>
            <a:endParaRPr lang="en-US" dirty="0"/>
          </a:p>
        </p:txBody>
      </p:sp>
    </p:spTree>
    <p:extLst>
      <p:ext uri="{BB962C8B-B14F-4D97-AF65-F5344CB8AC3E}">
        <p14:creationId xmlns:p14="http://schemas.microsoft.com/office/powerpoint/2010/main" val="1758307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id-ID" dirty="0" smtClean="0"/>
              <a:t>Objectives</a:t>
            </a:r>
          </a:p>
        </p:txBody>
      </p:sp>
      <p:sp>
        <p:nvSpPr>
          <p:cNvPr id="6147" name="Content Placeholder 2"/>
          <p:cNvSpPr>
            <a:spLocks noGrp="1"/>
          </p:cNvSpPr>
          <p:nvPr>
            <p:ph idx="1"/>
          </p:nvPr>
        </p:nvSpPr>
        <p:spPr/>
        <p:txBody>
          <a:bodyPr/>
          <a:lstStyle/>
          <a:p>
            <a:pPr lvl="0"/>
            <a:r>
              <a:rPr lang="id-ID" dirty="0"/>
              <a:t>Fungsi Network Layer</a:t>
            </a:r>
          </a:p>
          <a:p>
            <a:pPr lvl="0"/>
            <a:r>
              <a:rPr lang="en-US" dirty="0" err="1"/>
              <a:t>Protokol</a:t>
            </a:r>
            <a:r>
              <a:rPr lang="en-US" dirty="0"/>
              <a:t> </a:t>
            </a:r>
            <a:r>
              <a:rPr lang="en-US" dirty="0" err="1"/>
              <a:t>Komunikasi</a:t>
            </a:r>
            <a:r>
              <a:rPr lang="en-US" dirty="0"/>
              <a:t> Data</a:t>
            </a:r>
            <a:endParaRPr lang="id-ID" dirty="0"/>
          </a:p>
          <a:p>
            <a:pPr lvl="0"/>
            <a:r>
              <a:rPr lang="en-US" dirty="0" err="1"/>
              <a:t>Konsep</a:t>
            </a:r>
            <a:r>
              <a:rPr lang="en-US" dirty="0"/>
              <a:t> </a:t>
            </a:r>
            <a:r>
              <a:rPr lang="en-US" dirty="0" err="1"/>
              <a:t>Pengalamatan</a:t>
            </a:r>
            <a:r>
              <a:rPr lang="en-US" dirty="0"/>
              <a:t> </a:t>
            </a:r>
            <a:r>
              <a:rPr lang="id-ID" dirty="0"/>
              <a:t>Logis (IP)</a:t>
            </a:r>
          </a:p>
          <a:p>
            <a:pPr lvl="0"/>
            <a:r>
              <a:rPr lang="id-ID" dirty="0"/>
              <a:t>Konsep Pemanfaatan IP</a:t>
            </a:r>
          </a:p>
          <a:p>
            <a:pPr lvl="0"/>
            <a:r>
              <a:rPr lang="en-US" dirty="0" err="1"/>
              <a:t>Konsep</a:t>
            </a:r>
            <a:r>
              <a:rPr lang="en-US" dirty="0"/>
              <a:t> routing</a:t>
            </a:r>
            <a:endParaRPr lang="id-ID" dirty="0"/>
          </a:p>
          <a:p>
            <a:pPr lvl="0"/>
            <a:r>
              <a:rPr lang="en-US" dirty="0" err="1"/>
              <a:t>Algoritma</a:t>
            </a:r>
            <a:r>
              <a:rPr lang="en-US" dirty="0"/>
              <a:t> routing</a:t>
            </a:r>
            <a:endParaRPr lang="id-ID" dirty="0"/>
          </a:p>
          <a:p>
            <a:pPr lvl="0"/>
            <a:r>
              <a:rPr lang="en-US" dirty="0" err="1"/>
              <a:t>Prinsip</a:t>
            </a:r>
            <a:r>
              <a:rPr lang="en-US" dirty="0"/>
              <a:t> </a:t>
            </a:r>
            <a:r>
              <a:rPr lang="en-US" dirty="0" err="1"/>
              <a:t>Kerja</a:t>
            </a:r>
            <a:r>
              <a:rPr lang="en-US" dirty="0"/>
              <a:t> Router</a:t>
            </a:r>
            <a:endParaRPr lang="id-ID" dirty="0"/>
          </a:p>
          <a:p>
            <a:r>
              <a:rPr lang="en-US" dirty="0" err="1"/>
              <a:t>Konsep</a:t>
            </a:r>
            <a:r>
              <a:rPr lang="en-US" dirty="0"/>
              <a:t> Gateway</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-&gt; Gateway</a:t>
            </a:r>
            <a:endParaRPr lang="en-US" dirty="0"/>
          </a:p>
        </p:txBody>
      </p:sp>
      <p:sp>
        <p:nvSpPr>
          <p:cNvPr id="3" name="Content Placeholder 2"/>
          <p:cNvSpPr>
            <a:spLocks noGrp="1"/>
          </p:cNvSpPr>
          <p:nvPr>
            <p:ph sz="quarter" idx="1"/>
          </p:nvPr>
        </p:nvSpPr>
        <p:spPr/>
        <p:txBody>
          <a:bodyPr/>
          <a:lstStyle/>
          <a:p>
            <a:r>
              <a:rPr lang="en-US" sz="2000" dirty="0" smtClean="0"/>
              <a:t>Gateway </a:t>
            </a:r>
            <a:r>
              <a:rPr lang="en-US" sz="2000" dirty="0" err="1" smtClean="0"/>
              <a:t>atau</a:t>
            </a:r>
            <a:r>
              <a:rPr lang="en-US" sz="2000" dirty="0" smtClean="0"/>
              <a:t> </a:t>
            </a:r>
            <a:r>
              <a:rPr lang="en-US" sz="2000" dirty="0" smtClean="0">
                <a:solidFill>
                  <a:srgbClr val="FF0000"/>
                </a:solidFill>
              </a:rPr>
              <a:t>default gateway </a:t>
            </a:r>
            <a:r>
              <a:rPr lang="en-US" sz="2000" dirty="0" err="1" smtClean="0"/>
              <a:t>diperlukan</a:t>
            </a:r>
            <a:r>
              <a:rPr lang="en-US" sz="2000" dirty="0" smtClean="0"/>
              <a:t> </a:t>
            </a:r>
            <a:r>
              <a:rPr lang="en-US" sz="2000" dirty="0" err="1" smtClean="0"/>
              <a:t>untuk</a:t>
            </a:r>
            <a:r>
              <a:rPr lang="en-US" sz="2000" dirty="0" smtClean="0"/>
              <a:t> </a:t>
            </a:r>
            <a:r>
              <a:rPr lang="en-US" sz="2000" dirty="0" err="1" smtClean="0"/>
              <a:t>mengirimkan</a:t>
            </a:r>
            <a:r>
              <a:rPr lang="en-US" sz="2000" dirty="0" smtClean="0"/>
              <a:t> data </a:t>
            </a:r>
            <a:r>
              <a:rPr lang="en-US" sz="2000" dirty="0" err="1" smtClean="0"/>
              <a:t>keluar</a:t>
            </a:r>
            <a:r>
              <a:rPr lang="en-US" sz="2000" dirty="0" smtClean="0"/>
              <a:t> </a:t>
            </a:r>
            <a:r>
              <a:rPr lang="en-US" sz="2000" dirty="0" err="1" smtClean="0"/>
              <a:t>dari</a:t>
            </a:r>
            <a:r>
              <a:rPr lang="en-US" sz="2000" dirty="0" smtClean="0"/>
              <a:t> network </a:t>
            </a:r>
            <a:r>
              <a:rPr lang="en-US" sz="2000" dirty="0" err="1" smtClean="0"/>
              <a:t>lokal</a:t>
            </a:r>
            <a:r>
              <a:rPr lang="en-US" sz="2000" dirty="0" smtClean="0"/>
              <a:t>.</a:t>
            </a:r>
          </a:p>
          <a:p>
            <a:r>
              <a:rPr lang="en-US" sz="2000" dirty="0" smtClean="0"/>
              <a:t>Gateway </a:t>
            </a:r>
            <a:r>
              <a:rPr lang="en-US" sz="2000" dirty="0" err="1" smtClean="0"/>
              <a:t>ini</a:t>
            </a:r>
            <a:r>
              <a:rPr lang="en-US" sz="2000" dirty="0" smtClean="0"/>
              <a:t> </a:t>
            </a:r>
            <a:r>
              <a:rPr lang="en-US" sz="2000" dirty="0" err="1" smtClean="0"/>
              <a:t>merupakan</a:t>
            </a:r>
            <a:r>
              <a:rPr lang="en-US" sz="2000" dirty="0" smtClean="0"/>
              <a:t> router yang </a:t>
            </a:r>
            <a:r>
              <a:rPr lang="en-US" sz="2000" dirty="0" err="1" smtClean="0"/>
              <a:t>salah</a:t>
            </a:r>
            <a:r>
              <a:rPr lang="en-US" sz="2000" dirty="0" smtClean="0"/>
              <a:t> </a:t>
            </a:r>
            <a:r>
              <a:rPr lang="en-US" sz="2000" dirty="0" err="1" smtClean="0"/>
              <a:t>satu</a:t>
            </a:r>
            <a:r>
              <a:rPr lang="en-US" sz="2000" dirty="0" smtClean="0"/>
              <a:t> interface-</a:t>
            </a:r>
            <a:r>
              <a:rPr lang="en-US" sz="2000" dirty="0" err="1" smtClean="0"/>
              <a:t>nya</a:t>
            </a:r>
            <a:r>
              <a:rPr lang="en-US" sz="2000" dirty="0" smtClean="0"/>
              <a:t> </a:t>
            </a:r>
            <a:r>
              <a:rPr lang="en-US" sz="2000" dirty="0" err="1" smtClean="0"/>
              <a:t>terhubung</a:t>
            </a:r>
            <a:r>
              <a:rPr lang="en-US" sz="2000" dirty="0" smtClean="0"/>
              <a:t> </a:t>
            </a:r>
            <a:r>
              <a:rPr lang="en-US" sz="2000" dirty="0" err="1" smtClean="0"/>
              <a:t>ke</a:t>
            </a:r>
            <a:r>
              <a:rPr lang="en-US" sz="2000" dirty="0" smtClean="0"/>
              <a:t> network </a:t>
            </a:r>
            <a:r>
              <a:rPr lang="en-US" sz="2000" dirty="0" err="1" smtClean="0"/>
              <a:t>lokal</a:t>
            </a:r>
            <a:r>
              <a:rPr lang="en-US" sz="2000" dirty="0" smtClean="0"/>
              <a:t>.</a:t>
            </a:r>
          </a:p>
          <a:p>
            <a:r>
              <a:rPr lang="en-US" sz="2000" dirty="0" smtClean="0"/>
              <a:t>Gateway </a:t>
            </a:r>
            <a:r>
              <a:rPr lang="en-US" sz="2000" dirty="0" err="1" smtClean="0"/>
              <a:t>harus</a:t>
            </a:r>
            <a:r>
              <a:rPr lang="en-US" sz="2000" dirty="0" smtClean="0"/>
              <a:t> </a:t>
            </a:r>
            <a:r>
              <a:rPr lang="en-US" sz="2000" dirty="0" err="1" smtClean="0"/>
              <a:t>memiliki</a:t>
            </a:r>
            <a:r>
              <a:rPr lang="en-US" sz="2000" dirty="0" smtClean="0"/>
              <a:t> </a:t>
            </a:r>
            <a:r>
              <a:rPr lang="en-US" sz="2000" dirty="0" err="1" smtClean="0"/>
              <a:t>bagian</a:t>
            </a:r>
            <a:r>
              <a:rPr lang="en-US" sz="2000" dirty="0" smtClean="0"/>
              <a:t> network yang </a:t>
            </a:r>
            <a:r>
              <a:rPr lang="en-US" sz="2000" dirty="0" err="1" smtClean="0"/>
              <a:t>sama</a:t>
            </a:r>
            <a:r>
              <a:rPr lang="en-US" sz="2000" dirty="0" smtClean="0"/>
              <a:t> </a:t>
            </a:r>
            <a:r>
              <a:rPr lang="en-US" sz="2000" dirty="0" err="1" smtClean="0"/>
              <a:t>dengan</a:t>
            </a:r>
            <a:r>
              <a:rPr lang="en-US" sz="2000" dirty="0" smtClean="0"/>
              <a:t> IP address </a:t>
            </a:r>
            <a:r>
              <a:rPr lang="en-US" sz="2000" dirty="0" err="1" smtClean="0"/>
              <a:t>mesin-mesin</a:t>
            </a:r>
            <a:r>
              <a:rPr lang="en-US" sz="2000" dirty="0" smtClean="0"/>
              <a:t> </a:t>
            </a:r>
            <a:r>
              <a:rPr lang="en-US" sz="2000" dirty="0" err="1" smtClean="0"/>
              <a:t>dalam</a:t>
            </a:r>
            <a:r>
              <a:rPr lang="en-US" sz="2000" dirty="0" smtClean="0"/>
              <a:t> network </a:t>
            </a:r>
            <a:r>
              <a:rPr lang="en-US" sz="2000" dirty="0" err="1" smtClean="0"/>
              <a:t>lokal</a:t>
            </a:r>
            <a:r>
              <a:rPr lang="en-US" sz="2000" dirty="0" smtClean="0"/>
              <a:t>.</a:t>
            </a:r>
          </a:p>
          <a:p>
            <a:r>
              <a:rPr lang="en-US" sz="2000" dirty="0" err="1" smtClean="0"/>
              <a:t>Ketika</a:t>
            </a:r>
            <a:r>
              <a:rPr lang="en-US" sz="2000" dirty="0" smtClean="0"/>
              <a:t> host </a:t>
            </a:r>
            <a:r>
              <a:rPr lang="en-US" sz="2000" dirty="0" err="1" smtClean="0"/>
              <a:t>tidak</a:t>
            </a:r>
            <a:r>
              <a:rPr lang="en-US" sz="2000" dirty="0" smtClean="0"/>
              <a:t> </a:t>
            </a:r>
            <a:r>
              <a:rPr lang="en-US" sz="2000" dirty="0" err="1" smtClean="0"/>
              <a:t>tahu</a:t>
            </a:r>
            <a:r>
              <a:rPr lang="en-US" sz="2000" dirty="0" smtClean="0"/>
              <a:t> </a:t>
            </a:r>
            <a:r>
              <a:rPr lang="en-US" sz="2000" dirty="0" err="1" smtClean="0"/>
              <a:t>harus</a:t>
            </a:r>
            <a:r>
              <a:rPr lang="en-US" sz="2000" dirty="0" smtClean="0"/>
              <a:t> </a:t>
            </a:r>
            <a:r>
              <a:rPr lang="en-US" sz="2000" dirty="0" err="1" smtClean="0"/>
              <a:t>kemana</a:t>
            </a:r>
            <a:r>
              <a:rPr lang="en-US" sz="2000" dirty="0" smtClean="0"/>
              <a:t> </a:t>
            </a:r>
            <a:r>
              <a:rPr lang="en-US" sz="2000" dirty="0" err="1" smtClean="0"/>
              <a:t>mengirimkan</a:t>
            </a:r>
            <a:r>
              <a:rPr lang="en-US" sz="2000" dirty="0" smtClean="0"/>
              <a:t> </a:t>
            </a:r>
            <a:r>
              <a:rPr lang="en-US" sz="2000" dirty="0" err="1" smtClean="0"/>
              <a:t>paket</a:t>
            </a:r>
            <a:r>
              <a:rPr lang="en-US" sz="2000" dirty="0" smtClean="0"/>
              <a:t>, </a:t>
            </a:r>
            <a:r>
              <a:rPr lang="en-US" sz="2000" dirty="0" err="1" smtClean="0"/>
              <a:t>maka</a:t>
            </a:r>
            <a:r>
              <a:rPr lang="en-US" sz="2000" dirty="0" smtClean="0"/>
              <a:t> host </a:t>
            </a:r>
            <a:r>
              <a:rPr lang="en-US" sz="2000" dirty="0" err="1" smtClean="0"/>
              <a:t>akan</a:t>
            </a:r>
            <a:r>
              <a:rPr lang="en-US" sz="2000" dirty="0" smtClean="0"/>
              <a:t> </a:t>
            </a:r>
            <a:r>
              <a:rPr lang="en-US" sz="2000" dirty="0" err="1" smtClean="0"/>
              <a:t>mengirimkannya</a:t>
            </a:r>
            <a:r>
              <a:rPr lang="en-US" sz="2000" dirty="0" smtClean="0"/>
              <a:t> </a:t>
            </a:r>
            <a:r>
              <a:rPr lang="en-US" sz="2000" dirty="0" err="1" smtClean="0"/>
              <a:t>ke</a:t>
            </a:r>
            <a:r>
              <a:rPr lang="en-US" sz="2000" dirty="0" smtClean="0"/>
              <a:t> address </a:t>
            </a:r>
            <a:r>
              <a:rPr lang="en-US" sz="2000" dirty="0" smtClean="0">
                <a:solidFill>
                  <a:srgbClr val="0070C0"/>
                </a:solidFill>
              </a:rPr>
              <a:t>default gateway</a:t>
            </a:r>
            <a:r>
              <a:rPr lang="en-US" sz="2000" dirty="0" smtClean="0"/>
              <a:t>.</a:t>
            </a:r>
            <a:endParaRPr lang="en-US" sz="2000" dirty="0"/>
          </a:p>
        </p:txBody>
      </p:sp>
      <p:pic>
        <p:nvPicPr>
          <p:cNvPr id="5" name="Picture 4" descr="gateway2.jpg"/>
          <p:cNvPicPr>
            <a:picLocks noChangeAspect="1"/>
          </p:cNvPicPr>
          <p:nvPr/>
        </p:nvPicPr>
        <p:blipFill>
          <a:blip r:embed="rId2"/>
          <a:stretch>
            <a:fillRect/>
          </a:stretch>
        </p:blipFill>
        <p:spPr>
          <a:xfrm>
            <a:off x="395537" y="4358818"/>
            <a:ext cx="8568952" cy="1701189"/>
          </a:xfrm>
          <a:prstGeom prst="rect">
            <a:avLst/>
          </a:prstGeom>
        </p:spPr>
      </p:pic>
    </p:spTree>
    <p:extLst>
      <p:ext uri="{BB962C8B-B14F-4D97-AF65-F5344CB8AC3E}">
        <p14:creationId xmlns:p14="http://schemas.microsoft.com/office/powerpoint/2010/main" val="308061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-&gt; Gateway</a:t>
            </a:r>
            <a:endParaRPr lang="en-US" dirty="0"/>
          </a:p>
        </p:txBody>
      </p:sp>
      <p:sp>
        <p:nvSpPr>
          <p:cNvPr id="3" name="Content Placeholder 2"/>
          <p:cNvSpPr>
            <a:spLocks noGrp="1"/>
          </p:cNvSpPr>
          <p:nvPr>
            <p:ph sz="quarter" idx="1"/>
          </p:nvPr>
        </p:nvSpPr>
        <p:spPr/>
        <p:txBody>
          <a:bodyPr/>
          <a:lstStyle/>
          <a:p>
            <a:r>
              <a:rPr lang="en-US" dirty="0" err="1" smtClean="0"/>
              <a:t>Gunakan</a:t>
            </a:r>
            <a:r>
              <a:rPr lang="en-US" dirty="0" smtClean="0"/>
              <a:t> </a:t>
            </a:r>
            <a:r>
              <a:rPr lang="en-US" dirty="0" err="1" smtClean="0"/>
              <a:t>perintah</a:t>
            </a:r>
            <a:r>
              <a:rPr lang="en-US" dirty="0" smtClean="0"/>
              <a:t> </a:t>
            </a:r>
            <a:r>
              <a:rPr lang="en-US" dirty="0" err="1" smtClean="0">
                <a:solidFill>
                  <a:srgbClr val="FF0000"/>
                </a:solidFill>
              </a:rPr>
              <a:t>ipconfig</a:t>
            </a:r>
            <a:r>
              <a:rPr lang="en-US" dirty="0" smtClean="0"/>
              <a:t> </a:t>
            </a:r>
            <a:r>
              <a:rPr lang="en-US" dirty="0" err="1" smtClean="0"/>
              <a:t>atau</a:t>
            </a:r>
            <a:r>
              <a:rPr lang="en-US" dirty="0" smtClean="0"/>
              <a:t> </a:t>
            </a:r>
            <a:r>
              <a:rPr lang="en-US" dirty="0" smtClean="0">
                <a:solidFill>
                  <a:srgbClr val="FF0000"/>
                </a:solidFill>
              </a:rPr>
              <a:t>route</a:t>
            </a:r>
            <a:r>
              <a:rPr lang="en-US" dirty="0" smtClean="0"/>
              <a:t> </a:t>
            </a:r>
            <a:r>
              <a:rPr lang="en-US" dirty="0" err="1" smtClean="0"/>
              <a:t>untuk</a:t>
            </a:r>
            <a:r>
              <a:rPr lang="en-US" dirty="0" smtClean="0"/>
              <a:t> </a:t>
            </a:r>
            <a:r>
              <a:rPr lang="en-US" dirty="0" err="1" smtClean="0"/>
              <a:t>mengetahui</a:t>
            </a:r>
            <a:r>
              <a:rPr lang="en-US" dirty="0" smtClean="0"/>
              <a:t> </a:t>
            </a:r>
            <a:r>
              <a:rPr lang="en-US" dirty="0" err="1" smtClean="0"/>
              <a:t>konfigurasi</a:t>
            </a:r>
            <a:r>
              <a:rPr lang="en-US" dirty="0" smtClean="0"/>
              <a:t> IP address </a:t>
            </a:r>
            <a:r>
              <a:rPr lang="en-US" dirty="0" err="1" smtClean="0"/>
              <a:t>dan</a:t>
            </a:r>
            <a:r>
              <a:rPr lang="en-US" dirty="0" smtClean="0"/>
              <a:t> default gateway </a:t>
            </a:r>
            <a:r>
              <a:rPr lang="en-US" dirty="0" err="1" smtClean="0"/>
              <a:t>pada</a:t>
            </a:r>
            <a:r>
              <a:rPr lang="en-US" dirty="0" smtClean="0"/>
              <a:t> windows.</a:t>
            </a:r>
          </a:p>
          <a:p>
            <a:r>
              <a:rPr lang="en-US" dirty="0" err="1" smtClean="0"/>
              <a:t>Pada</a:t>
            </a:r>
            <a:r>
              <a:rPr lang="en-US" dirty="0" smtClean="0"/>
              <a:t> UNIX </a:t>
            </a:r>
            <a:r>
              <a:rPr lang="en-US" dirty="0" err="1" smtClean="0"/>
              <a:t>atau</a:t>
            </a:r>
            <a:r>
              <a:rPr lang="en-US" dirty="0" smtClean="0"/>
              <a:t> Linux </a:t>
            </a:r>
            <a:r>
              <a:rPr lang="en-US" dirty="0" err="1" smtClean="0"/>
              <a:t>gunakan</a:t>
            </a:r>
            <a:r>
              <a:rPr lang="en-US" dirty="0" smtClean="0"/>
              <a:t> </a:t>
            </a:r>
            <a:r>
              <a:rPr lang="en-US" dirty="0" err="1" smtClean="0"/>
              <a:t>perintah</a:t>
            </a:r>
            <a:r>
              <a:rPr lang="en-US" dirty="0" smtClean="0"/>
              <a:t> </a:t>
            </a:r>
            <a:r>
              <a:rPr lang="en-US" dirty="0" err="1" smtClean="0">
                <a:solidFill>
                  <a:srgbClr val="FF0000"/>
                </a:solidFill>
              </a:rPr>
              <a:t>ifconfig</a:t>
            </a:r>
            <a:r>
              <a:rPr lang="en-US" dirty="0" smtClean="0"/>
              <a:t> </a:t>
            </a:r>
            <a:r>
              <a:rPr lang="en-US" dirty="0" err="1" smtClean="0"/>
              <a:t>dan</a:t>
            </a:r>
            <a:r>
              <a:rPr lang="en-US" dirty="0" smtClean="0"/>
              <a:t> </a:t>
            </a:r>
            <a:r>
              <a:rPr lang="en-US" dirty="0" smtClean="0">
                <a:solidFill>
                  <a:srgbClr val="FF0000"/>
                </a:solidFill>
              </a:rPr>
              <a:t>route</a:t>
            </a:r>
            <a:r>
              <a:rPr lang="en-US" dirty="0" smtClean="0"/>
              <a:t> </a:t>
            </a:r>
            <a:r>
              <a:rPr lang="en-US" dirty="0" err="1" smtClean="0"/>
              <a:t>atau</a:t>
            </a:r>
            <a:r>
              <a:rPr lang="en-US" dirty="0" smtClean="0"/>
              <a:t> </a:t>
            </a:r>
            <a:r>
              <a:rPr lang="en-US" dirty="0" err="1" smtClean="0">
                <a:solidFill>
                  <a:srgbClr val="FF0000"/>
                </a:solidFill>
              </a:rPr>
              <a:t>netstat</a:t>
            </a:r>
            <a:r>
              <a:rPr lang="en-US" dirty="0" smtClean="0">
                <a:solidFill>
                  <a:srgbClr val="FF0000"/>
                </a:solidFill>
              </a:rPr>
              <a:t> -nr</a:t>
            </a:r>
            <a:r>
              <a:rPr lang="en-US" dirty="0" smtClean="0"/>
              <a:t>.</a:t>
            </a:r>
            <a:endParaRPr lang="en-US" dirty="0"/>
          </a:p>
        </p:txBody>
      </p:sp>
      <p:pic>
        <p:nvPicPr>
          <p:cNvPr id="4" name="Picture 3" descr="ipconfig.jpg"/>
          <p:cNvPicPr>
            <a:picLocks noChangeAspect="1"/>
          </p:cNvPicPr>
          <p:nvPr/>
        </p:nvPicPr>
        <p:blipFill>
          <a:blip r:embed="rId2"/>
          <a:stretch>
            <a:fillRect/>
          </a:stretch>
        </p:blipFill>
        <p:spPr>
          <a:xfrm>
            <a:off x="1115616" y="3881040"/>
            <a:ext cx="7412854" cy="2286000"/>
          </a:xfrm>
          <a:prstGeom prst="rect">
            <a:avLst/>
          </a:prstGeom>
        </p:spPr>
      </p:pic>
    </p:spTree>
    <p:extLst>
      <p:ext uri="{BB962C8B-B14F-4D97-AF65-F5344CB8AC3E}">
        <p14:creationId xmlns:p14="http://schemas.microsoft.com/office/powerpoint/2010/main" val="4169389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-&gt; Route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err="1" smtClean="0"/>
              <a:t>Untuk</a:t>
            </a:r>
            <a:r>
              <a:rPr lang="en-US" dirty="0" smtClean="0"/>
              <a:t> </a:t>
            </a:r>
            <a:r>
              <a:rPr lang="en-US" dirty="0" err="1" smtClean="0"/>
              <a:t>mem</a:t>
            </a:r>
            <a:r>
              <a:rPr lang="en-US" dirty="0" smtClean="0"/>
              <a:t>-forward </a:t>
            </a:r>
            <a:r>
              <a:rPr lang="en-US" dirty="0" err="1" smtClean="0"/>
              <a:t>paket</a:t>
            </a:r>
            <a:r>
              <a:rPr lang="en-US" dirty="0" smtClean="0"/>
              <a:t> </a:t>
            </a:r>
            <a:r>
              <a:rPr lang="en-US" dirty="0" err="1" smtClean="0"/>
              <a:t>ke</a:t>
            </a:r>
            <a:r>
              <a:rPr lang="en-US" dirty="0" smtClean="0"/>
              <a:t> network </a:t>
            </a:r>
            <a:r>
              <a:rPr lang="en-US" dirty="0" err="1" smtClean="0"/>
              <a:t>tujuan</a:t>
            </a:r>
            <a:r>
              <a:rPr lang="en-US" dirty="0" smtClean="0"/>
              <a:t>, router </a:t>
            </a:r>
            <a:r>
              <a:rPr lang="en-US" dirty="0" err="1" smtClean="0"/>
              <a:t>memerlukan</a:t>
            </a:r>
            <a:r>
              <a:rPr lang="en-US" dirty="0" smtClean="0"/>
              <a:t> </a:t>
            </a:r>
            <a:r>
              <a:rPr lang="en-US" dirty="0" err="1" smtClean="0"/>
              <a:t>informasi</a:t>
            </a:r>
            <a:r>
              <a:rPr lang="en-US" dirty="0" smtClean="0"/>
              <a:t> routing (</a:t>
            </a:r>
            <a:r>
              <a:rPr lang="en-US" dirty="0" smtClean="0">
                <a:solidFill>
                  <a:srgbClr val="FF0000"/>
                </a:solidFill>
              </a:rPr>
              <a:t>route</a:t>
            </a:r>
            <a:r>
              <a:rPr lang="en-US" dirty="0" smtClean="0"/>
              <a:t>) yang </a:t>
            </a:r>
            <a:r>
              <a:rPr lang="en-US" dirty="0" err="1" smtClean="0"/>
              <a:t>bersesuaian</a:t>
            </a:r>
            <a:r>
              <a:rPr lang="en-US" dirty="0" smtClean="0"/>
              <a:t> </a:t>
            </a:r>
            <a:r>
              <a:rPr lang="en-US" dirty="0" err="1" smtClean="0"/>
              <a:t>dengan</a:t>
            </a:r>
            <a:r>
              <a:rPr lang="en-US" dirty="0" smtClean="0"/>
              <a:t> network yang </a:t>
            </a:r>
            <a:r>
              <a:rPr lang="en-US" dirty="0" err="1" smtClean="0"/>
              <a:t>dituju</a:t>
            </a:r>
            <a:r>
              <a:rPr lang="en-US" dirty="0" smtClean="0"/>
              <a:t>.</a:t>
            </a:r>
          </a:p>
          <a:p>
            <a:r>
              <a:rPr lang="en-US" dirty="0" smtClean="0">
                <a:solidFill>
                  <a:srgbClr val="FF0000"/>
                </a:solidFill>
              </a:rPr>
              <a:t>Route</a:t>
            </a:r>
            <a:r>
              <a:rPr lang="en-US" dirty="0" smtClean="0"/>
              <a:t> </a:t>
            </a:r>
            <a:r>
              <a:rPr lang="en-US" dirty="0" err="1" smtClean="0"/>
              <a:t>menunjukkan</a:t>
            </a:r>
            <a:r>
              <a:rPr lang="en-US" dirty="0" smtClean="0"/>
              <a:t> </a:t>
            </a:r>
            <a:r>
              <a:rPr lang="en-US" dirty="0" err="1" smtClean="0"/>
              <a:t>informasi</a:t>
            </a:r>
            <a:r>
              <a:rPr lang="en-US" dirty="0" smtClean="0"/>
              <a:t> </a:t>
            </a:r>
            <a:r>
              <a:rPr lang="en-US" dirty="0" smtClean="0">
                <a:solidFill>
                  <a:srgbClr val="0070C0"/>
                </a:solidFill>
              </a:rPr>
              <a:t>next-hop-address</a:t>
            </a:r>
            <a:r>
              <a:rPr lang="en-US" dirty="0" smtClean="0"/>
              <a:t>, </a:t>
            </a:r>
            <a:r>
              <a:rPr lang="en-US" dirty="0" err="1" smtClean="0"/>
              <a:t>yakni</a:t>
            </a:r>
            <a:r>
              <a:rPr lang="en-US" dirty="0" smtClean="0"/>
              <a:t> IP address </a:t>
            </a:r>
            <a:r>
              <a:rPr lang="en-US" dirty="0" err="1" smtClean="0"/>
              <a:t>dari</a:t>
            </a:r>
            <a:r>
              <a:rPr lang="en-US" dirty="0" smtClean="0"/>
              <a:t> </a:t>
            </a:r>
            <a:r>
              <a:rPr lang="en-US" dirty="0" smtClean="0">
                <a:solidFill>
                  <a:srgbClr val="FF0000"/>
                </a:solidFill>
              </a:rPr>
              <a:t>next-hop router </a:t>
            </a:r>
            <a:r>
              <a:rPr lang="en-US" dirty="0" err="1" smtClean="0"/>
              <a:t>dimana</a:t>
            </a:r>
            <a:r>
              <a:rPr lang="en-US" dirty="0" smtClean="0"/>
              <a:t> </a:t>
            </a:r>
            <a:r>
              <a:rPr lang="en-US" dirty="0" err="1" smtClean="0"/>
              <a:t>paket</a:t>
            </a:r>
            <a:r>
              <a:rPr lang="en-US" dirty="0" smtClean="0"/>
              <a:t> </a:t>
            </a:r>
            <a:r>
              <a:rPr lang="en-US" dirty="0" err="1" smtClean="0"/>
              <a:t>harus</a:t>
            </a:r>
            <a:r>
              <a:rPr lang="en-US" dirty="0" smtClean="0"/>
              <a:t> </a:t>
            </a:r>
            <a:r>
              <a:rPr lang="en-US" dirty="0" err="1" smtClean="0"/>
              <a:t>diserahkan</a:t>
            </a:r>
            <a:r>
              <a:rPr lang="en-US" dirty="0" smtClean="0"/>
              <a:t> agar </a:t>
            </a:r>
            <a:r>
              <a:rPr lang="en-US" dirty="0" err="1" smtClean="0"/>
              <a:t>bisa</a:t>
            </a:r>
            <a:r>
              <a:rPr lang="en-US" dirty="0" smtClean="0"/>
              <a:t> </a:t>
            </a:r>
            <a:r>
              <a:rPr lang="en-US" dirty="0" err="1" smtClean="0"/>
              <a:t>sampai</a:t>
            </a:r>
            <a:r>
              <a:rPr lang="en-US" dirty="0" smtClean="0"/>
              <a:t> </a:t>
            </a:r>
            <a:r>
              <a:rPr lang="en-US" dirty="0" err="1" smtClean="0"/>
              <a:t>ke</a:t>
            </a:r>
            <a:r>
              <a:rPr lang="en-US" dirty="0" smtClean="0"/>
              <a:t> </a:t>
            </a:r>
            <a:r>
              <a:rPr lang="en-US" dirty="0" smtClean="0">
                <a:solidFill>
                  <a:srgbClr val="0070C0"/>
                </a:solidFill>
              </a:rPr>
              <a:t>network </a:t>
            </a:r>
            <a:r>
              <a:rPr lang="en-US" dirty="0" err="1" smtClean="0">
                <a:solidFill>
                  <a:srgbClr val="0070C0"/>
                </a:solidFill>
              </a:rPr>
              <a:t>tujuan</a:t>
            </a:r>
            <a:r>
              <a:rPr lang="en-US" dirty="0" smtClean="0"/>
              <a:t>.</a:t>
            </a:r>
          </a:p>
          <a:p>
            <a:r>
              <a:rPr lang="en-US" dirty="0" err="1" smtClean="0"/>
              <a:t>Semua</a:t>
            </a:r>
            <a:r>
              <a:rPr lang="en-US" dirty="0" smtClean="0"/>
              <a:t> </a:t>
            </a:r>
            <a:r>
              <a:rPr lang="en-US" dirty="0" err="1" smtClean="0"/>
              <a:t>informasi</a:t>
            </a:r>
            <a:r>
              <a:rPr lang="en-US" dirty="0" smtClean="0"/>
              <a:t> routing </a:t>
            </a:r>
            <a:r>
              <a:rPr lang="en-US" dirty="0" err="1" smtClean="0"/>
              <a:t>akan</a:t>
            </a:r>
            <a:r>
              <a:rPr lang="en-US" dirty="0" smtClean="0"/>
              <a:t> </a:t>
            </a:r>
            <a:r>
              <a:rPr lang="en-US" dirty="0" err="1" smtClean="0"/>
              <a:t>disimpan</a:t>
            </a:r>
            <a:r>
              <a:rPr lang="en-US" dirty="0" smtClean="0"/>
              <a:t> </a:t>
            </a:r>
            <a:r>
              <a:rPr lang="en-US" dirty="0" err="1" smtClean="0"/>
              <a:t>dalam</a:t>
            </a:r>
            <a:r>
              <a:rPr lang="en-US" dirty="0" smtClean="0"/>
              <a:t> </a:t>
            </a:r>
            <a:r>
              <a:rPr lang="en-US" dirty="0" err="1" smtClean="0">
                <a:solidFill>
                  <a:srgbClr val="FF0000"/>
                </a:solidFill>
              </a:rPr>
              <a:t>tabel</a:t>
            </a:r>
            <a:r>
              <a:rPr lang="en-US" dirty="0" smtClean="0">
                <a:solidFill>
                  <a:srgbClr val="FF0000"/>
                </a:solidFill>
              </a:rPr>
              <a:t> routing</a:t>
            </a:r>
            <a:r>
              <a:rPr lang="en-US" dirty="0" smtClean="0"/>
              <a:t>.</a:t>
            </a:r>
          </a:p>
          <a:p>
            <a:r>
              <a:rPr lang="en-US" dirty="0" smtClean="0"/>
              <a:t>Router </a:t>
            </a:r>
            <a:r>
              <a:rPr lang="en-US" dirty="0" err="1" smtClean="0"/>
              <a:t>akan</a:t>
            </a:r>
            <a:r>
              <a:rPr lang="en-US" dirty="0" smtClean="0"/>
              <a:t> </a:t>
            </a:r>
            <a:r>
              <a:rPr lang="en-US" dirty="0" err="1" smtClean="0"/>
              <a:t>menambahkan</a:t>
            </a:r>
            <a:r>
              <a:rPr lang="en-US" dirty="0" smtClean="0"/>
              <a:t> </a:t>
            </a:r>
            <a:r>
              <a:rPr lang="en-US" dirty="0" err="1" smtClean="0"/>
              <a:t>informasi</a:t>
            </a:r>
            <a:r>
              <a:rPr lang="en-US" dirty="0" smtClean="0"/>
              <a:t> route </a:t>
            </a:r>
            <a:r>
              <a:rPr lang="en-US" dirty="0" err="1" smtClean="0"/>
              <a:t>tentang</a:t>
            </a:r>
            <a:r>
              <a:rPr lang="en-US" dirty="0" smtClean="0"/>
              <a:t> network-network yang </a:t>
            </a:r>
            <a:r>
              <a:rPr lang="en-US" dirty="0" err="1" smtClean="0"/>
              <a:t>terhubung</a:t>
            </a:r>
            <a:r>
              <a:rPr lang="en-US" dirty="0" smtClean="0"/>
              <a:t> </a:t>
            </a:r>
            <a:r>
              <a:rPr lang="en-US" dirty="0" err="1" smtClean="0"/>
              <a:t>langsung</a:t>
            </a:r>
            <a:r>
              <a:rPr lang="en-US" dirty="0" smtClean="0"/>
              <a:t> (</a:t>
            </a:r>
            <a:r>
              <a:rPr lang="en-US" dirty="0" smtClean="0">
                <a:solidFill>
                  <a:srgbClr val="0070C0"/>
                </a:solidFill>
              </a:rPr>
              <a:t>directly connected</a:t>
            </a:r>
            <a:r>
              <a:rPr lang="en-US" dirty="0" smtClean="0"/>
              <a:t>) </a:t>
            </a:r>
            <a:r>
              <a:rPr lang="en-US" dirty="0" err="1" smtClean="0"/>
              <a:t>meskipun</a:t>
            </a:r>
            <a:r>
              <a:rPr lang="en-US" dirty="0" smtClean="0"/>
              <a:t> router </a:t>
            </a:r>
            <a:r>
              <a:rPr lang="en-US" dirty="0" err="1" smtClean="0"/>
              <a:t>belum</a:t>
            </a:r>
            <a:r>
              <a:rPr lang="en-US" dirty="0" smtClean="0"/>
              <a:t> </a:t>
            </a:r>
            <a:r>
              <a:rPr lang="en-US" dirty="0" err="1" smtClean="0"/>
              <a:t>dikonfigurasi</a:t>
            </a:r>
            <a:r>
              <a:rPr lang="en-US" dirty="0" smtClean="0"/>
              <a:t> </a:t>
            </a:r>
            <a:r>
              <a:rPr lang="en-US" dirty="0" err="1" smtClean="0"/>
              <a:t>apapun</a:t>
            </a:r>
            <a:r>
              <a:rPr lang="en-US" dirty="0" smtClean="0"/>
              <a:t>.</a:t>
            </a:r>
          </a:p>
          <a:p>
            <a:r>
              <a:rPr lang="en-US" dirty="0" err="1" smtClean="0"/>
              <a:t>Informasi</a:t>
            </a:r>
            <a:r>
              <a:rPr lang="en-US" dirty="0" smtClean="0"/>
              <a:t> routing </a:t>
            </a:r>
            <a:r>
              <a:rPr lang="en-US" dirty="0" err="1" smtClean="0"/>
              <a:t>dalam</a:t>
            </a:r>
            <a:r>
              <a:rPr lang="en-US" dirty="0" smtClean="0"/>
              <a:t> </a:t>
            </a:r>
            <a:r>
              <a:rPr lang="en-US" dirty="0" err="1" smtClean="0"/>
              <a:t>tabel</a:t>
            </a:r>
            <a:r>
              <a:rPr lang="en-US" dirty="0" smtClean="0"/>
              <a:t> routing </a:t>
            </a:r>
            <a:r>
              <a:rPr lang="en-US" dirty="0" err="1" smtClean="0"/>
              <a:t>berisi</a:t>
            </a:r>
            <a:r>
              <a:rPr lang="en-US" dirty="0" smtClean="0"/>
              <a:t> :</a:t>
            </a:r>
          </a:p>
          <a:p>
            <a:pPr lvl="1"/>
            <a:r>
              <a:rPr lang="en-US" dirty="0" smtClean="0"/>
              <a:t>Network </a:t>
            </a:r>
            <a:r>
              <a:rPr lang="en-US" dirty="0" err="1" smtClean="0"/>
              <a:t>tujuan</a:t>
            </a:r>
            <a:endParaRPr lang="en-US" dirty="0" smtClean="0"/>
          </a:p>
          <a:p>
            <a:pPr lvl="1"/>
            <a:r>
              <a:rPr lang="en-US" dirty="0" smtClean="0"/>
              <a:t>Next-hop address</a:t>
            </a:r>
          </a:p>
          <a:p>
            <a:pPr lvl="1"/>
            <a:r>
              <a:rPr lang="en-US" dirty="0" smtClean="0"/>
              <a:t>Metric</a:t>
            </a:r>
            <a:endParaRPr lang="en-US" dirty="0"/>
          </a:p>
        </p:txBody>
      </p:sp>
    </p:spTree>
    <p:extLst>
      <p:ext uri="{BB962C8B-B14F-4D97-AF65-F5344CB8AC3E}">
        <p14:creationId xmlns:p14="http://schemas.microsoft.com/office/powerpoint/2010/main" val="3818884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-&gt; </a:t>
            </a:r>
            <a:r>
              <a:rPr lang="en-US" dirty="0" err="1" smtClean="0"/>
              <a:t>Tabel</a:t>
            </a:r>
            <a:r>
              <a:rPr lang="en-US" dirty="0" smtClean="0"/>
              <a:t> Routing</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err="1" smtClean="0"/>
              <a:t>Semua</a:t>
            </a:r>
            <a:r>
              <a:rPr lang="en-US" dirty="0" smtClean="0"/>
              <a:t> </a:t>
            </a:r>
            <a:r>
              <a:rPr lang="en-US" dirty="0" err="1" smtClean="0"/>
              <a:t>informasi</a:t>
            </a:r>
            <a:r>
              <a:rPr lang="en-US" dirty="0" smtClean="0"/>
              <a:t> </a:t>
            </a:r>
            <a:r>
              <a:rPr lang="en-US" dirty="0" smtClean="0">
                <a:solidFill>
                  <a:srgbClr val="0070C0"/>
                </a:solidFill>
              </a:rPr>
              <a:t>route</a:t>
            </a:r>
            <a:r>
              <a:rPr lang="en-US" dirty="0" smtClean="0"/>
              <a:t> </a:t>
            </a:r>
            <a:r>
              <a:rPr lang="en-US" dirty="0" err="1" smtClean="0"/>
              <a:t>oleh</a:t>
            </a:r>
            <a:r>
              <a:rPr lang="en-US" dirty="0" smtClean="0"/>
              <a:t> router </a:t>
            </a:r>
            <a:r>
              <a:rPr lang="en-US" dirty="0" err="1" smtClean="0"/>
              <a:t>akan</a:t>
            </a:r>
            <a:r>
              <a:rPr lang="en-US" dirty="0" smtClean="0"/>
              <a:t> </a:t>
            </a:r>
            <a:r>
              <a:rPr lang="en-US" dirty="0" err="1" smtClean="0"/>
              <a:t>disimpan</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solidFill>
                  <a:srgbClr val="FF0000"/>
                </a:solidFill>
              </a:rPr>
              <a:t>tabel</a:t>
            </a:r>
            <a:r>
              <a:rPr lang="en-US" dirty="0" smtClean="0">
                <a:solidFill>
                  <a:srgbClr val="FF0000"/>
                </a:solidFill>
              </a:rPr>
              <a:t> routing</a:t>
            </a:r>
            <a:r>
              <a:rPr lang="en-US" dirty="0" smtClean="0"/>
              <a:t>.</a:t>
            </a:r>
          </a:p>
          <a:p>
            <a:r>
              <a:rPr lang="en-US" dirty="0" err="1" smtClean="0"/>
              <a:t>Informasi</a:t>
            </a:r>
            <a:r>
              <a:rPr lang="en-US" dirty="0" smtClean="0"/>
              <a:t> routing network yang </a:t>
            </a:r>
            <a:r>
              <a:rPr lang="en-US" dirty="0" err="1" smtClean="0"/>
              <a:t>terhubung</a:t>
            </a:r>
            <a:r>
              <a:rPr lang="en-US" dirty="0" smtClean="0"/>
              <a:t> </a:t>
            </a:r>
            <a:r>
              <a:rPr lang="en-US" dirty="0" err="1" smtClean="0"/>
              <a:t>langsung</a:t>
            </a:r>
            <a:r>
              <a:rPr lang="en-US" dirty="0" smtClean="0"/>
              <a:t> (</a:t>
            </a:r>
            <a:r>
              <a:rPr lang="en-US" dirty="0" smtClean="0">
                <a:solidFill>
                  <a:srgbClr val="0070C0"/>
                </a:solidFill>
              </a:rPr>
              <a:t>directly connected</a:t>
            </a:r>
            <a:r>
              <a:rPr lang="en-US" dirty="0" smtClean="0"/>
              <a:t>) </a:t>
            </a:r>
            <a:r>
              <a:rPr lang="en-US" dirty="0" err="1" smtClean="0"/>
              <a:t>otomatis</a:t>
            </a:r>
            <a:r>
              <a:rPr lang="en-US" dirty="0" smtClean="0"/>
              <a:t> </a:t>
            </a:r>
            <a:r>
              <a:rPr lang="en-US" dirty="0" err="1" smtClean="0"/>
              <a:t>ditambahkan</a:t>
            </a:r>
            <a:r>
              <a:rPr lang="en-US" dirty="0" smtClean="0"/>
              <a:t> </a:t>
            </a:r>
            <a:r>
              <a:rPr lang="en-US" dirty="0" err="1" smtClean="0"/>
              <a:t>oleh</a:t>
            </a:r>
            <a:r>
              <a:rPr lang="en-US" dirty="0" smtClean="0"/>
              <a:t> router </a:t>
            </a:r>
            <a:r>
              <a:rPr lang="en-US" dirty="0" err="1" smtClean="0"/>
              <a:t>dalam</a:t>
            </a:r>
            <a:r>
              <a:rPr lang="en-US" dirty="0" smtClean="0"/>
              <a:t> </a:t>
            </a:r>
            <a:r>
              <a:rPr lang="en-US" dirty="0" err="1" smtClean="0"/>
              <a:t>tabel</a:t>
            </a:r>
            <a:r>
              <a:rPr lang="en-US" dirty="0" smtClean="0"/>
              <a:t> routing.</a:t>
            </a:r>
          </a:p>
          <a:p>
            <a:r>
              <a:rPr lang="en-US" dirty="0" err="1" smtClean="0"/>
              <a:t>Informasi</a:t>
            </a:r>
            <a:r>
              <a:rPr lang="en-US" dirty="0" smtClean="0"/>
              <a:t> routing </a:t>
            </a:r>
            <a:r>
              <a:rPr lang="en-US" dirty="0" err="1" smtClean="0"/>
              <a:t>dalam</a:t>
            </a:r>
            <a:r>
              <a:rPr lang="en-US" dirty="0" smtClean="0"/>
              <a:t> </a:t>
            </a:r>
            <a:r>
              <a:rPr lang="en-US" dirty="0" err="1" smtClean="0">
                <a:solidFill>
                  <a:srgbClr val="FF0000"/>
                </a:solidFill>
              </a:rPr>
              <a:t>tabel</a:t>
            </a:r>
            <a:r>
              <a:rPr lang="en-US" dirty="0" smtClean="0">
                <a:solidFill>
                  <a:srgbClr val="FF0000"/>
                </a:solidFill>
              </a:rPr>
              <a:t> routing </a:t>
            </a:r>
            <a:r>
              <a:rPr lang="en-US" dirty="0" err="1" smtClean="0"/>
              <a:t>dapat</a:t>
            </a:r>
            <a:r>
              <a:rPr lang="en-US" dirty="0" smtClean="0"/>
              <a:t> </a:t>
            </a:r>
            <a:r>
              <a:rPr lang="en-US" dirty="0" err="1" smtClean="0"/>
              <a:t>dibangun</a:t>
            </a:r>
            <a:r>
              <a:rPr lang="en-US" dirty="0" smtClean="0"/>
              <a:t> </a:t>
            </a:r>
            <a:r>
              <a:rPr lang="en-US" dirty="0" err="1" smtClean="0"/>
              <a:t>dengan</a:t>
            </a:r>
            <a:r>
              <a:rPr lang="en-US" dirty="0" smtClean="0"/>
              <a:t>  2 </a:t>
            </a:r>
            <a:r>
              <a:rPr lang="en-US" dirty="0" err="1" smtClean="0"/>
              <a:t>cara</a:t>
            </a:r>
            <a:r>
              <a:rPr lang="en-US" dirty="0" smtClean="0"/>
              <a:t>, static routing </a:t>
            </a:r>
            <a:r>
              <a:rPr lang="en-US" dirty="0" err="1" smtClean="0"/>
              <a:t>dan</a:t>
            </a:r>
            <a:r>
              <a:rPr lang="en-US" dirty="0" smtClean="0"/>
              <a:t> dynamic routing.</a:t>
            </a:r>
          </a:p>
          <a:p>
            <a:r>
              <a:rPr lang="en-US" dirty="0" smtClean="0"/>
              <a:t>Static Routing</a:t>
            </a:r>
          </a:p>
          <a:p>
            <a:pPr lvl="1"/>
            <a:r>
              <a:rPr lang="en-US" dirty="0" err="1" smtClean="0"/>
              <a:t>Informasi</a:t>
            </a:r>
            <a:r>
              <a:rPr lang="en-US" dirty="0" smtClean="0"/>
              <a:t> route </a:t>
            </a:r>
            <a:r>
              <a:rPr lang="en-US" dirty="0" err="1" smtClean="0"/>
              <a:t>ditambahkan</a:t>
            </a:r>
            <a:r>
              <a:rPr lang="en-US" dirty="0" smtClean="0"/>
              <a:t> </a:t>
            </a:r>
            <a:r>
              <a:rPr lang="en-US" dirty="0" err="1" smtClean="0"/>
              <a:t>secara</a:t>
            </a:r>
            <a:r>
              <a:rPr lang="en-US" dirty="0" smtClean="0"/>
              <a:t> manual </a:t>
            </a:r>
            <a:r>
              <a:rPr lang="en-US" dirty="0" err="1" smtClean="0"/>
              <a:t>kedalam</a:t>
            </a:r>
            <a:r>
              <a:rPr lang="en-US" dirty="0" smtClean="0"/>
              <a:t> </a:t>
            </a:r>
            <a:r>
              <a:rPr lang="en-US" dirty="0" err="1" smtClean="0"/>
              <a:t>tabel</a:t>
            </a:r>
            <a:r>
              <a:rPr lang="en-US" dirty="0" smtClean="0"/>
              <a:t> routing.</a:t>
            </a:r>
          </a:p>
          <a:p>
            <a:r>
              <a:rPr lang="en-US" dirty="0" smtClean="0"/>
              <a:t>Dynamic Routing	</a:t>
            </a:r>
          </a:p>
          <a:p>
            <a:pPr lvl="1"/>
            <a:r>
              <a:rPr lang="en-US" dirty="0" err="1" smtClean="0"/>
              <a:t>Memanfaatkan</a:t>
            </a:r>
            <a:r>
              <a:rPr lang="en-US" dirty="0" smtClean="0"/>
              <a:t> </a:t>
            </a:r>
            <a:r>
              <a:rPr lang="en-US" dirty="0" err="1" smtClean="0">
                <a:solidFill>
                  <a:srgbClr val="FF0000"/>
                </a:solidFill>
              </a:rPr>
              <a:t>protokol</a:t>
            </a:r>
            <a:r>
              <a:rPr lang="en-US" dirty="0" smtClean="0">
                <a:solidFill>
                  <a:srgbClr val="FF0000"/>
                </a:solidFill>
              </a:rPr>
              <a:t> routing</a:t>
            </a:r>
            <a:r>
              <a:rPr lang="en-US" dirty="0" smtClean="0"/>
              <a:t>, router-router </a:t>
            </a:r>
            <a:r>
              <a:rPr lang="en-US" dirty="0" err="1" smtClean="0"/>
              <a:t>saling</a:t>
            </a:r>
            <a:r>
              <a:rPr lang="en-US" dirty="0" smtClean="0"/>
              <a:t> </a:t>
            </a:r>
            <a:r>
              <a:rPr lang="en-US" dirty="0" err="1" smtClean="0"/>
              <a:t>bertukar</a:t>
            </a:r>
            <a:r>
              <a:rPr lang="en-US" dirty="0" smtClean="0"/>
              <a:t> </a:t>
            </a:r>
            <a:r>
              <a:rPr lang="en-US" dirty="0" err="1" smtClean="0"/>
              <a:t>informasi</a:t>
            </a:r>
            <a:r>
              <a:rPr lang="en-US" dirty="0" smtClean="0"/>
              <a:t> </a:t>
            </a:r>
            <a:r>
              <a:rPr lang="en-US" dirty="0" err="1" smtClean="0"/>
              <a:t>routingsatu</a:t>
            </a:r>
            <a:r>
              <a:rPr lang="en-US" dirty="0" smtClean="0"/>
              <a:t> </a:t>
            </a:r>
            <a:r>
              <a:rPr lang="en-US" dirty="0" err="1" smtClean="0"/>
              <a:t>sama</a:t>
            </a:r>
            <a:r>
              <a:rPr lang="en-US" dirty="0" smtClean="0"/>
              <a:t> lain.</a:t>
            </a:r>
          </a:p>
          <a:p>
            <a:pPr lvl="1"/>
            <a:r>
              <a:rPr lang="en-US" dirty="0" smtClean="0"/>
              <a:t>Update </a:t>
            </a:r>
            <a:r>
              <a:rPr lang="en-US" dirty="0" err="1" smtClean="0"/>
              <a:t>perubahan</a:t>
            </a:r>
            <a:r>
              <a:rPr lang="en-US" dirty="0" smtClean="0"/>
              <a:t> </a:t>
            </a:r>
            <a:r>
              <a:rPr lang="en-US" dirty="0" err="1" smtClean="0"/>
              <a:t>informasi</a:t>
            </a:r>
            <a:r>
              <a:rPr lang="en-US" dirty="0" smtClean="0"/>
              <a:t> routing </a:t>
            </a:r>
            <a:r>
              <a:rPr lang="en-US" dirty="0" err="1" smtClean="0"/>
              <a:t>juga</a:t>
            </a:r>
            <a:r>
              <a:rPr lang="en-US" dirty="0" smtClean="0"/>
              <a:t> </a:t>
            </a:r>
            <a:r>
              <a:rPr lang="en-US" dirty="0" err="1" smtClean="0"/>
              <a:t>akan</a:t>
            </a:r>
            <a:r>
              <a:rPr lang="en-US" dirty="0" smtClean="0"/>
              <a:t> </a:t>
            </a:r>
            <a:r>
              <a:rPr lang="en-US" dirty="0" err="1" smtClean="0"/>
              <a:t>disebarkan</a:t>
            </a:r>
            <a:r>
              <a:rPr lang="en-US" dirty="0" smtClean="0"/>
              <a:t> </a:t>
            </a:r>
            <a:r>
              <a:rPr lang="en-US" dirty="0" err="1" smtClean="0"/>
              <a:t>ke</a:t>
            </a:r>
            <a:r>
              <a:rPr lang="en-US" dirty="0" smtClean="0"/>
              <a:t> router-router lain.</a:t>
            </a:r>
          </a:p>
          <a:p>
            <a:pPr lvl="1"/>
            <a:r>
              <a:rPr lang="en-US" dirty="0" err="1" smtClean="0"/>
              <a:t>Contoh</a:t>
            </a:r>
            <a:r>
              <a:rPr lang="en-US" dirty="0" smtClean="0"/>
              <a:t> </a:t>
            </a:r>
            <a:r>
              <a:rPr lang="en-US" dirty="0" err="1" smtClean="0"/>
              <a:t>protokol</a:t>
            </a:r>
            <a:r>
              <a:rPr lang="en-US" dirty="0" smtClean="0"/>
              <a:t> routing : RIP, EIGRP, OSPF, ISIS.</a:t>
            </a:r>
          </a:p>
          <a:p>
            <a:pPr lvl="1"/>
            <a:endParaRPr lang="en-US" dirty="0"/>
          </a:p>
        </p:txBody>
      </p:sp>
    </p:spTree>
    <p:extLst>
      <p:ext uri="{BB962C8B-B14F-4D97-AF65-F5344CB8AC3E}">
        <p14:creationId xmlns:p14="http://schemas.microsoft.com/office/powerpoint/2010/main" val="2502154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-&gt; Packet Processing</a:t>
            </a:r>
            <a:endParaRPr lang="en-US" dirty="0"/>
          </a:p>
        </p:txBody>
      </p:sp>
      <p:sp>
        <p:nvSpPr>
          <p:cNvPr id="3" name="Content Placeholder 2"/>
          <p:cNvSpPr>
            <a:spLocks noGrp="1"/>
          </p:cNvSpPr>
          <p:nvPr>
            <p:ph sz="quarter" idx="1"/>
          </p:nvPr>
        </p:nvSpPr>
        <p:spPr/>
        <p:txBody>
          <a:bodyPr/>
          <a:lstStyle/>
          <a:p>
            <a:r>
              <a:rPr lang="en-US" sz="2000" dirty="0" err="1" smtClean="0"/>
              <a:t>Setelah</a:t>
            </a:r>
            <a:r>
              <a:rPr lang="en-US" sz="2000" dirty="0" smtClean="0"/>
              <a:t> router men-</a:t>
            </a:r>
            <a:r>
              <a:rPr lang="en-US" sz="2000" dirty="0" err="1" smtClean="0"/>
              <a:t>dekapsulasi</a:t>
            </a:r>
            <a:r>
              <a:rPr lang="en-US" sz="2000" dirty="0" smtClean="0"/>
              <a:t> frame </a:t>
            </a:r>
            <a:r>
              <a:rPr lang="en-US" sz="2000" dirty="0" err="1" smtClean="0"/>
              <a:t>pada</a:t>
            </a:r>
            <a:r>
              <a:rPr lang="en-US" sz="2000" dirty="0" smtClean="0"/>
              <a:t> layer 2, router </a:t>
            </a:r>
            <a:r>
              <a:rPr lang="en-US" sz="2000" dirty="0" err="1" smtClean="0"/>
              <a:t>membaca</a:t>
            </a:r>
            <a:r>
              <a:rPr lang="en-US" sz="2000" dirty="0" smtClean="0"/>
              <a:t> </a:t>
            </a:r>
            <a:r>
              <a:rPr lang="en-US" sz="2000" dirty="0" err="1" smtClean="0"/>
              <a:t>informasi</a:t>
            </a:r>
            <a:r>
              <a:rPr lang="en-US" sz="2000" dirty="0" smtClean="0"/>
              <a:t> </a:t>
            </a:r>
            <a:r>
              <a:rPr lang="en-US" sz="2000" dirty="0" smtClean="0">
                <a:solidFill>
                  <a:srgbClr val="0070C0"/>
                </a:solidFill>
              </a:rPr>
              <a:t>network </a:t>
            </a:r>
            <a:r>
              <a:rPr lang="en-US" sz="2000" dirty="0" err="1" smtClean="0">
                <a:solidFill>
                  <a:srgbClr val="0070C0"/>
                </a:solidFill>
              </a:rPr>
              <a:t>tujuan</a:t>
            </a:r>
            <a:r>
              <a:rPr lang="en-US" sz="2000" dirty="0" smtClean="0">
                <a:solidFill>
                  <a:srgbClr val="0070C0"/>
                </a:solidFill>
              </a:rPr>
              <a:t> </a:t>
            </a:r>
            <a:r>
              <a:rPr lang="en-US" sz="2000" dirty="0" err="1" smtClean="0"/>
              <a:t>pada</a:t>
            </a:r>
            <a:r>
              <a:rPr lang="en-US" sz="2000" dirty="0" smtClean="0"/>
              <a:t> </a:t>
            </a:r>
            <a:r>
              <a:rPr lang="en-US" sz="2000" dirty="0" smtClean="0">
                <a:solidFill>
                  <a:srgbClr val="FF0000"/>
                </a:solidFill>
              </a:rPr>
              <a:t>IP Header </a:t>
            </a:r>
            <a:r>
              <a:rPr lang="en-US" sz="2000" dirty="0" err="1" smtClean="0"/>
              <a:t>paket</a:t>
            </a:r>
            <a:r>
              <a:rPr lang="en-US" sz="2000" dirty="0" smtClean="0"/>
              <a:t>.</a:t>
            </a:r>
          </a:p>
          <a:p>
            <a:r>
              <a:rPr lang="en-US" sz="2000" dirty="0" err="1" smtClean="0"/>
              <a:t>Jika</a:t>
            </a:r>
            <a:r>
              <a:rPr lang="en-US" sz="2000" dirty="0" smtClean="0"/>
              <a:t> </a:t>
            </a:r>
            <a:r>
              <a:rPr lang="en-US" sz="2000" dirty="0" err="1" smtClean="0"/>
              <a:t>informasi</a:t>
            </a:r>
            <a:r>
              <a:rPr lang="en-US" sz="2000" dirty="0" smtClean="0"/>
              <a:t> network </a:t>
            </a:r>
            <a:r>
              <a:rPr lang="en-US" sz="2000" dirty="0" err="1" smtClean="0"/>
              <a:t>tujuan</a:t>
            </a:r>
            <a:r>
              <a:rPr lang="en-US" sz="2000" dirty="0" smtClean="0"/>
              <a:t> </a:t>
            </a:r>
            <a:r>
              <a:rPr lang="en-US" sz="2000" dirty="0" err="1" smtClean="0"/>
              <a:t>ada</a:t>
            </a:r>
            <a:r>
              <a:rPr lang="en-US" sz="2000" dirty="0" smtClean="0"/>
              <a:t> </a:t>
            </a:r>
            <a:r>
              <a:rPr lang="en-US" sz="2000" dirty="0" err="1" smtClean="0"/>
              <a:t>pada</a:t>
            </a:r>
            <a:r>
              <a:rPr lang="en-US" sz="2000" dirty="0" smtClean="0"/>
              <a:t> </a:t>
            </a:r>
            <a:r>
              <a:rPr lang="en-US" sz="2000" dirty="0" err="1" smtClean="0"/>
              <a:t>tabel</a:t>
            </a:r>
            <a:r>
              <a:rPr lang="en-US" sz="2000" dirty="0" smtClean="0"/>
              <a:t> routing</a:t>
            </a:r>
          </a:p>
          <a:p>
            <a:pPr lvl="1"/>
            <a:r>
              <a:rPr lang="en-US" sz="1800" dirty="0" err="1" smtClean="0"/>
              <a:t>Paket</a:t>
            </a:r>
            <a:r>
              <a:rPr lang="en-US" sz="1800" dirty="0" smtClean="0"/>
              <a:t> </a:t>
            </a:r>
            <a:r>
              <a:rPr lang="en-US" sz="1800" dirty="0" err="1" smtClean="0"/>
              <a:t>akan</a:t>
            </a:r>
            <a:r>
              <a:rPr lang="en-US" sz="1800" dirty="0" smtClean="0"/>
              <a:t> </a:t>
            </a:r>
            <a:r>
              <a:rPr lang="en-US" sz="1800" dirty="0" err="1" smtClean="0"/>
              <a:t>dikirimkan</a:t>
            </a:r>
            <a:r>
              <a:rPr lang="en-US" sz="1800" dirty="0" smtClean="0"/>
              <a:t> </a:t>
            </a:r>
            <a:r>
              <a:rPr lang="en-US" sz="1800" dirty="0" err="1" smtClean="0"/>
              <a:t>ke</a:t>
            </a:r>
            <a:r>
              <a:rPr lang="en-US" sz="1800" dirty="0" smtClean="0"/>
              <a:t> </a:t>
            </a:r>
            <a:r>
              <a:rPr lang="en-US" sz="1800" dirty="0" smtClean="0">
                <a:solidFill>
                  <a:srgbClr val="FF0000"/>
                </a:solidFill>
              </a:rPr>
              <a:t>next-hop address </a:t>
            </a:r>
            <a:r>
              <a:rPr lang="en-US" sz="1800" dirty="0" smtClean="0"/>
              <a:t>yang </a:t>
            </a:r>
            <a:r>
              <a:rPr lang="en-US" sz="1800" dirty="0" err="1" smtClean="0"/>
              <a:t>ada</a:t>
            </a:r>
            <a:r>
              <a:rPr lang="en-US" sz="1800" dirty="0" smtClean="0"/>
              <a:t> </a:t>
            </a:r>
            <a:r>
              <a:rPr lang="en-US" sz="1800" dirty="0" err="1" smtClean="0"/>
              <a:t>pada</a:t>
            </a:r>
            <a:r>
              <a:rPr lang="en-US" sz="1800" dirty="0" smtClean="0"/>
              <a:t> </a:t>
            </a:r>
            <a:r>
              <a:rPr lang="en-US" sz="1800" dirty="0" err="1" smtClean="0"/>
              <a:t>tabel</a:t>
            </a:r>
            <a:r>
              <a:rPr lang="en-US" sz="1800" dirty="0" smtClean="0"/>
              <a:t> routing.</a:t>
            </a:r>
          </a:p>
          <a:p>
            <a:r>
              <a:rPr lang="en-US" sz="2000" dirty="0" err="1" smtClean="0"/>
              <a:t>Jika</a:t>
            </a:r>
            <a:r>
              <a:rPr lang="en-US" sz="2000" dirty="0" smtClean="0"/>
              <a:t> </a:t>
            </a:r>
            <a:r>
              <a:rPr lang="en-US" sz="2000" dirty="0" err="1" smtClean="0"/>
              <a:t>tidak</a:t>
            </a:r>
            <a:r>
              <a:rPr lang="en-US" sz="2000" dirty="0" smtClean="0"/>
              <a:t> </a:t>
            </a:r>
            <a:r>
              <a:rPr lang="en-US" sz="2000" dirty="0" err="1" smtClean="0"/>
              <a:t>ada</a:t>
            </a:r>
            <a:r>
              <a:rPr lang="en-US" sz="2000" dirty="0" smtClean="0"/>
              <a:t> </a:t>
            </a:r>
            <a:r>
              <a:rPr lang="en-US" sz="2000" dirty="0" err="1" smtClean="0"/>
              <a:t>informasi</a:t>
            </a:r>
            <a:r>
              <a:rPr lang="en-US" sz="2000" dirty="0" smtClean="0"/>
              <a:t> network </a:t>
            </a:r>
            <a:r>
              <a:rPr lang="en-US" sz="2000" dirty="0" err="1" smtClean="0"/>
              <a:t>tujuan</a:t>
            </a:r>
            <a:r>
              <a:rPr lang="en-US" sz="2000" dirty="0" smtClean="0"/>
              <a:t> </a:t>
            </a:r>
            <a:r>
              <a:rPr lang="en-US" sz="2000" dirty="0" err="1" smtClean="0"/>
              <a:t>pada</a:t>
            </a:r>
            <a:r>
              <a:rPr lang="en-US" sz="2000" dirty="0" smtClean="0"/>
              <a:t> </a:t>
            </a:r>
            <a:r>
              <a:rPr lang="en-US" sz="2000" dirty="0" err="1" smtClean="0"/>
              <a:t>tabel</a:t>
            </a:r>
            <a:r>
              <a:rPr lang="en-US" sz="2000" dirty="0" smtClean="0"/>
              <a:t> routing, </a:t>
            </a:r>
            <a:r>
              <a:rPr lang="en-US" sz="2000" dirty="0" err="1" smtClean="0"/>
              <a:t>tapi</a:t>
            </a:r>
            <a:r>
              <a:rPr lang="en-US" sz="2000" dirty="0" smtClean="0"/>
              <a:t> router </a:t>
            </a:r>
            <a:r>
              <a:rPr lang="en-US" sz="2000" dirty="0" err="1" smtClean="0"/>
              <a:t>memiliki</a:t>
            </a:r>
            <a:r>
              <a:rPr lang="en-US" sz="2000" dirty="0" smtClean="0"/>
              <a:t> </a:t>
            </a:r>
            <a:r>
              <a:rPr lang="en-US" sz="2000" dirty="0" err="1" smtClean="0"/>
              <a:t>informasi</a:t>
            </a:r>
            <a:r>
              <a:rPr lang="en-US" sz="2000" dirty="0" smtClean="0"/>
              <a:t> default route.</a:t>
            </a:r>
          </a:p>
          <a:p>
            <a:pPr lvl="1"/>
            <a:r>
              <a:rPr lang="en-US" sz="1800" dirty="0" err="1" smtClean="0"/>
              <a:t>Paket</a:t>
            </a:r>
            <a:r>
              <a:rPr lang="en-US" sz="1800" dirty="0" smtClean="0"/>
              <a:t> </a:t>
            </a:r>
            <a:r>
              <a:rPr lang="en-US" sz="1800" dirty="0" err="1" smtClean="0"/>
              <a:t>akan</a:t>
            </a:r>
            <a:r>
              <a:rPr lang="en-US" sz="1800" dirty="0" smtClean="0"/>
              <a:t> </a:t>
            </a:r>
            <a:r>
              <a:rPr lang="en-US" sz="1800" dirty="0" err="1" smtClean="0"/>
              <a:t>dikirimkan</a:t>
            </a:r>
            <a:r>
              <a:rPr lang="en-US" sz="1800" dirty="0" smtClean="0"/>
              <a:t> </a:t>
            </a:r>
            <a:r>
              <a:rPr lang="en-US" sz="1800" dirty="0" err="1" smtClean="0"/>
              <a:t>ke</a:t>
            </a:r>
            <a:r>
              <a:rPr lang="en-US" sz="1800" dirty="0" smtClean="0"/>
              <a:t> </a:t>
            </a:r>
            <a:r>
              <a:rPr lang="en-US" sz="1800" dirty="0" smtClean="0">
                <a:solidFill>
                  <a:srgbClr val="FF0000"/>
                </a:solidFill>
              </a:rPr>
              <a:t>next-hop address </a:t>
            </a:r>
            <a:r>
              <a:rPr lang="en-US" sz="1800" dirty="0" err="1" smtClean="0"/>
              <a:t>dari</a:t>
            </a:r>
            <a:r>
              <a:rPr lang="en-US" sz="1800" dirty="0" smtClean="0"/>
              <a:t> </a:t>
            </a:r>
            <a:r>
              <a:rPr lang="en-US" sz="1800" dirty="0" smtClean="0">
                <a:solidFill>
                  <a:srgbClr val="FF0000"/>
                </a:solidFill>
              </a:rPr>
              <a:t>default route</a:t>
            </a:r>
            <a:r>
              <a:rPr lang="en-US" sz="1800" dirty="0" smtClean="0"/>
              <a:t>.</a:t>
            </a:r>
          </a:p>
          <a:p>
            <a:r>
              <a:rPr lang="en-US" sz="2000" dirty="0" err="1" smtClean="0"/>
              <a:t>Jika</a:t>
            </a:r>
            <a:r>
              <a:rPr lang="en-US" sz="2000" dirty="0" smtClean="0"/>
              <a:t> </a:t>
            </a:r>
            <a:r>
              <a:rPr lang="en-US" sz="2000" dirty="0" err="1" smtClean="0"/>
              <a:t>tidak</a:t>
            </a:r>
            <a:r>
              <a:rPr lang="en-US" sz="2000" dirty="0" smtClean="0"/>
              <a:t> </a:t>
            </a:r>
            <a:r>
              <a:rPr lang="en-US" sz="2000" dirty="0" err="1" smtClean="0"/>
              <a:t>ada</a:t>
            </a:r>
            <a:r>
              <a:rPr lang="en-US" sz="2000" dirty="0" smtClean="0"/>
              <a:t> </a:t>
            </a:r>
            <a:r>
              <a:rPr lang="en-US" sz="2000" dirty="0" err="1" smtClean="0"/>
              <a:t>informasi</a:t>
            </a:r>
            <a:r>
              <a:rPr lang="en-US" sz="2000" dirty="0" smtClean="0"/>
              <a:t> network </a:t>
            </a:r>
            <a:r>
              <a:rPr lang="en-US" sz="2000" dirty="0" err="1" smtClean="0"/>
              <a:t>tujuan</a:t>
            </a:r>
            <a:r>
              <a:rPr lang="en-US" sz="2000" dirty="0" smtClean="0"/>
              <a:t> </a:t>
            </a:r>
            <a:r>
              <a:rPr lang="en-US" sz="2000" dirty="0" err="1" smtClean="0"/>
              <a:t>pada</a:t>
            </a:r>
            <a:r>
              <a:rPr lang="en-US" sz="2000" dirty="0" smtClean="0"/>
              <a:t> </a:t>
            </a:r>
            <a:r>
              <a:rPr lang="en-US" sz="2000" dirty="0" err="1" smtClean="0"/>
              <a:t>tabel</a:t>
            </a:r>
            <a:r>
              <a:rPr lang="en-US" sz="2000" dirty="0" smtClean="0"/>
              <a:t> routing </a:t>
            </a:r>
            <a:r>
              <a:rPr lang="en-US" sz="2000" dirty="0" err="1" smtClean="0"/>
              <a:t>dan</a:t>
            </a:r>
            <a:r>
              <a:rPr lang="en-US" sz="2000" dirty="0" smtClean="0"/>
              <a:t> router </a:t>
            </a:r>
            <a:r>
              <a:rPr lang="en-US" sz="2000" dirty="0" err="1" smtClean="0"/>
              <a:t>tidak</a:t>
            </a:r>
            <a:r>
              <a:rPr lang="en-US" sz="2000" dirty="0" smtClean="0"/>
              <a:t> </a:t>
            </a:r>
            <a:r>
              <a:rPr lang="en-US" sz="2000" dirty="0" err="1" smtClean="0"/>
              <a:t>memiliki</a:t>
            </a:r>
            <a:r>
              <a:rPr lang="en-US" sz="2000" dirty="0" smtClean="0"/>
              <a:t> </a:t>
            </a:r>
            <a:r>
              <a:rPr lang="en-US" sz="2000" dirty="0" err="1" smtClean="0"/>
              <a:t>informasi</a:t>
            </a:r>
            <a:r>
              <a:rPr lang="en-US" sz="2000" dirty="0" smtClean="0"/>
              <a:t> default route.</a:t>
            </a:r>
          </a:p>
          <a:p>
            <a:pPr lvl="1"/>
            <a:r>
              <a:rPr lang="en-US" sz="1800" dirty="0" err="1" smtClean="0"/>
              <a:t>Paket</a:t>
            </a:r>
            <a:r>
              <a:rPr lang="en-US" sz="1800" dirty="0" smtClean="0"/>
              <a:t> </a:t>
            </a:r>
            <a:r>
              <a:rPr lang="en-US" sz="1800" dirty="0" err="1" smtClean="0"/>
              <a:t>akan</a:t>
            </a:r>
            <a:r>
              <a:rPr lang="en-US" sz="1800" dirty="0" smtClean="0"/>
              <a:t> </a:t>
            </a:r>
            <a:r>
              <a:rPr lang="en-US" sz="1800" dirty="0" err="1" smtClean="0"/>
              <a:t>di</a:t>
            </a:r>
            <a:r>
              <a:rPr lang="en-US" sz="1800" dirty="0" smtClean="0"/>
              <a:t> </a:t>
            </a:r>
            <a:r>
              <a:rPr lang="en-US" sz="1800" dirty="0" smtClean="0">
                <a:solidFill>
                  <a:srgbClr val="FF0000"/>
                </a:solidFill>
              </a:rPr>
              <a:t>drop</a:t>
            </a:r>
            <a:r>
              <a:rPr lang="en-US" sz="1800" dirty="0" smtClean="0"/>
              <a:t>.</a:t>
            </a:r>
          </a:p>
          <a:p>
            <a:r>
              <a:rPr lang="en-US" sz="2000" dirty="0" smtClean="0"/>
              <a:t>Router </a:t>
            </a:r>
            <a:r>
              <a:rPr lang="en-US" sz="2000" dirty="0" err="1" smtClean="0"/>
              <a:t>meng-enkapsulasi</a:t>
            </a:r>
            <a:r>
              <a:rPr lang="en-US" sz="2000" dirty="0" smtClean="0"/>
              <a:t> </a:t>
            </a:r>
            <a:r>
              <a:rPr lang="en-US" sz="2000" dirty="0" err="1" smtClean="0"/>
              <a:t>ulang</a:t>
            </a:r>
            <a:r>
              <a:rPr lang="en-US" sz="2000" dirty="0" smtClean="0"/>
              <a:t> </a:t>
            </a:r>
            <a:r>
              <a:rPr lang="en-US" sz="2000" dirty="0" err="1" smtClean="0"/>
              <a:t>paket</a:t>
            </a:r>
            <a:r>
              <a:rPr lang="en-US" sz="2000" dirty="0" smtClean="0"/>
              <a:t> </a:t>
            </a:r>
            <a:r>
              <a:rPr lang="en-US" sz="2000" dirty="0" err="1" smtClean="0"/>
              <a:t>sebelum</a:t>
            </a:r>
            <a:r>
              <a:rPr lang="en-US" sz="2000" dirty="0" smtClean="0"/>
              <a:t> </a:t>
            </a:r>
            <a:r>
              <a:rPr lang="en-US" sz="2000" dirty="0" err="1" smtClean="0"/>
              <a:t>melakukan</a:t>
            </a:r>
            <a:r>
              <a:rPr lang="en-US" sz="2000" dirty="0" smtClean="0"/>
              <a:t> forwarding </a:t>
            </a:r>
            <a:r>
              <a:rPr lang="en-US" sz="2000" dirty="0" err="1" smtClean="0"/>
              <a:t>ke</a:t>
            </a:r>
            <a:r>
              <a:rPr lang="en-US" sz="2000" dirty="0" smtClean="0"/>
              <a:t> next-hop address.</a:t>
            </a:r>
            <a:endParaRPr lang="en-US" sz="2000" dirty="0"/>
          </a:p>
        </p:txBody>
      </p:sp>
    </p:spTree>
    <p:extLst>
      <p:ext uri="{BB962C8B-B14F-4D97-AF65-F5344CB8AC3E}">
        <p14:creationId xmlns:p14="http://schemas.microsoft.com/office/powerpoint/2010/main" val="4113433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ko-KR" smtClean="0">
              <a:ea typeface="Gulim" panose="020B0600000101010101" pitchFamily="34" charset="-127"/>
            </a:endParaRPr>
          </a:p>
        </p:txBody>
      </p:sp>
      <p:sp>
        <p:nvSpPr>
          <p:cNvPr id="4" name="Title 1"/>
          <p:cNvSpPr txBox="1">
            <a:spLocks/>
          </p:cNvSpPr>
          <p:nvPr/>
        </p:nvSpPr>
        <p:spPr>
          <a:xfrm>
            <a:off x="683568" y="1700808"/>
            <a:ext cx="7772400" cy="1470025"/>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lvl1pPr algn="r" rtl="0" eaLnBrk="0" fontAlgn="base" hangingPunct="0">
              <a:spcBef>
                <a:spcPct val="0"/>
              </a:spcBef>
              <a:spcAft>
                <a:spcPct val="0"/>
              </a:spcAft>
              <a:defRPr lang="zh-CN" altLang="en-US" sz="4400" b="1" kern="120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600" b="1" i="0" u="none" strike="noStrike" kern="1200" cap="none" spc="0" normalizeH="0" baseline="0" noProof="0" smtClean="0">
                <a:ln w="11430"/>
                <a:solidFill>
                  <a:sysClr val="windowText" lastClr="000000"/>
                </a:solidFill>
                <a:effectLst>
                  <a:outerShdw blurRad="44450" dist="41910" dir="3600000" algn="tl">
                    <a:srgbClr val="000000">
                      <a:alpha val="50000"/>
                    </a:srgbClr>
                  </a:outerShdw>
                </a:effectLst>
                <a:uLnTx/>
                <a:uFillTx/>
                <a:latin typeface="Times New Roman" pitchFamily="18" charset="0"/>
                <a:ea typeface="+mj-ea"/>
                <a:cs typeface="Times New Roman" pitchFamily="18" charset="0"/>
              </a:rPr>
              <a:t>Layer Physical</a:t>
            </a:r>
            <a:endParaRPr kumimoji="0" lang="en-US" altLang="en-US" sz="6600" b="1" i="0" u="none" strike="noStrike" kern="1200" cap="none" spc="0" normalizeH="0" baseline="0" noProof="0" dirty="0">
              <a:ln w="11430"/>
              <a:solidFill>
                <a:sysClr val="windowText" lastClr="000000"/>
              </a:solidFill>
              <a:effectLst>
                <a:outerShdw blurRad="44450" dist="41910" dir="3600000" algn="tl">
                  <a:srgbClr val="000000">
                    <a:alpha val="5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Layer </a:t>
            </a:r>
            <a:r>
              <a:rPr lang="en-US" dirty="0" err="1" smtClean="0"/>
              <a:t>Phisik</a:t>
            </a:r>
            <a:endParaRPr lang="en-US" dirty="0"/>
          </a:p>
        </p:txBody>
      </p:sp>
      <p:sp>
        <p:nvSpPr>
          <p:cNvPr id="4" name="Content Placeholder 2"/>
          <p:cNvSpPr>
            <a:spLocks noGrp="1"/>
          </p:cNvSpPr>
          <p:nvPr>
            <p:ph idx="1"/>
          </p:nvPr>
        </p:nvSpPr>
        <p:spPr/>
        <p:txBody>
          <a:bodyPr/>
          <a:lstStyle/>
          <a:p>
            <a:pPr marL="342900" lvl="1" indent="-342900" eaLnBrk="1" hangingPunct="1">
              <a:buSzPct val="50000"/>
              <a:buFont typeface="Wingdings 2" panose="05020102010507070707" pitchFamily="18" charset="2"/>
              <a:buChar char=""/>
            </a:pPr>
            <a:r>
              <a:rPr lang="id-ID" altLang="en-US" sz="3600" dirty="0" smtClean="0">
                <a:latin typeface="Times New Roman" panose="02020603050405020304" pitchFamily="18" charset="0"/>
                <a:cs typeface="Times New Roman" panose="02020603050405020304" pitchFamily="18" charset="0"/>
              </a:rPr>
              <a:t>Layer physical adalah</a:t>
            </a:r>
            <a:endParaRPr lang="en-US" altLang="en-US" sz="3600" dirty="0" smtClean="0">
              <a:latin typeface="Times New Roman" panose="02020603050405020304" pitchFamily="18" charset="0"/>
              <a:cs typeface="Times New Roman" panose="02020603050405020304" pitchFamily="18" charset="0"/>
            </a:endParaRPr>
          </a:p>
          <a:p>
            <a:pPr marL="742950" lvl="2" indent="-342900" eaLnBrk="1" hangingPunct="1">
              <a:buSzPct val="50000"/>
              <a:buFont typeface="Wingdings 2" panose="05020102010507070707" pitchFamily="18" charset="2"/>
              <a:buChar char=""/>
            </a:pPr>
            <a:r>
              <a:rPr lang="id-ID" altLang="en-US" sz="3200" dirty="0" smtClean="0">
                <a:latin typeface="Times New Roman" panose="02020603050405020304" pitchFamily="18" charset="0"/>
                <a:cs typeface="Times New Roman" panose="02020603050405020304" pitchFamily="18" charset="0"/>
              </a:rPr>
              <a:t>layer paling bawah dari layer</a:t>
            </a:r>
            <a:r>
              <a:rPr lang="en-US" altLang="en-US" sz="3200" dirty="0" smtClean="0">
                <a:latin typeface="Times New Roman" panose="02020603050405020304" pitchFamily="18" charset="0"/>
                <a:cs typeface="Times New Roman" panose="02020603050405020304" pitchFamily="18" charset="0"/>
              </a:rPr>
              <a:t>-layer</a:t>
            </a:r>
            <a:r>
              <a:rPr lang="id-ID" altLang="en-US" sz="3200" dirty="0" smtClean="0">
                <a:latin typeface="Times New Roman" panose="02020603050405020304" pitchFamily="18" charset="0"/>
                <a:cs typeface="Times New Roman" panose="02020603050405020304" pitchFamily="18" charset="0"/>
              </a:rPr>
              <a:t> model OSI.</a:t>
            </a:r>
            <a:endParaRPr lang="en-US" altLang="en-US" sz="3200" dirty="0" smtClean="0">
              <a:latin typeface="Times New Roman" panose="02020603050405020304" pitchFamily="18" charset="0"/>
              <a:cs typeface="Times New Roman" panose="02020603050405020304" pitchFamily="18" charset="0"/>
            </a:endParaRPr>
          </a:p>
          <a:p>
            <a:pPr marL="742950" lvl="2" indent="-342900" eaLnBrk="1" hangingPunct="1">
              <a:buSzPct val="50000"/>
              <a:buFont typeface="Wingdings 2" panose="05020102010507070707" pitchFamily="18" charset="2"/>
              <a:buChar char=""/>
            </a:pPr>
            <a:r>
              <a:rPr lang="id-ID" altLang="en-US" sz="3200" dirty="0" smtClean="0">
                <a:latin typeface="Times New Roman" panose="02020603050405020304" pitchFamily="18" charset="0"/>
                <a:cs typeface="Times New Roman" panose="02020603050405020304" pitchFamily="18" charset="0"/>
              </a:rPr>
              <a:t>Ber</a:t>
            </a:r>
            <a:r>
              <a:rPr lang="en-US" altLang="en-US" sz="3200" dirty="0" err="1" smtClean="0">
                <a:latin typeface="Times New Roman" panose="02020603050405020304" pitchFamily="18" charset="0"/>
                <a:cs typeface="Times New Roman" panose="02020603050405020304" pitchFamily="18" charset="0"/>
              </a:rPr>
              <a:t>i</a:t>
            </a:r>
            <a:r>
              <a:rPr lang="id-ID" altLang="en-US" sz="3200" dirty="0" smtClean="0">
                <a:latin typeface="Times New Roman" panose="02020603050405020304" pitchFamily="18" charset="0"/>
                <a:cs typeface="Times New Roman" panose="02020603050405020304" pitchFamily="18" charset="0"/>
              </a:rPr>
              <a:t>si</a:t>
            </a:r>
            <a:r>
              <a:rPr lang="en-US" altLang="en-US" sz="3200" dirty="0" smtClean="0">
                <a:latin typeface="Times New Roman" panose="02020603050405020304" pitchFamily="18" charset="0"/>
                <a:cs typeface="Times New Roman" panose="02020603050405020304" pitchFamily="18" charset="0"/>
              </a:rPr>
              <a:t> </a:t>
            </a:r>
            <a:r>
              <a:rPr lang="id-ID" altLang="en-US" sz="3200" dirty="0" smtClean="0">
                <a:latin typeface="Times New Roman" panose="02020603050405020304" pitchFamily="18" charset="0"/>
                <a:cs typeface="Times New Roman" panose="02020603050405020304" pitchFamily="18" charset="0"/>
              </a:rPr>
              <a:t>standard-</a:t>
            </a:r>
            <a:r>
              <a:rPr lang="en-US" altLang="en-US" sz="3200" dirty="0" smtClean="0">
                <a:latin typeface="Times New Roman" panose="02020603050405020304" pitchFamily="18" charset="0"/>
                <a:cs typeface="Times New Roman" panose="02020603050405020304" pitchFamily="18" charset="0"/>
              </a:rPr>
              <a:t>standard </a:t>
            </a:r>
            <a:r>
              <a:rPr lang="en-US" altLang="en-US" sz="3200" dirty="0" err="1" smtClean="0">
                <a:latin typeface="Times New Roman" panose="02020603050405020304" pitchFamily="18" charset="0"/>
                <a:cs typeface="Times New Roman" panose="02020603050405020304" pitchFamily="18" charset="0"/>
              </a:rPr>
              <a:t>perangkat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keras</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berikut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karakternya</a:t>
            </a:r>
            <a:r>
              <a:rPr lang="id-ID" altLang="en-US" sz="3200" dirty="0" smtClean="0">
                <a:latin typeface="Times New Roman" panose="02020603050405020304" pitchFamily="18" charset="0"/>
                <a:cs typeface="Times New Roman" panose="02020603050405020304" pitchFamily="18" charset="0"/>
              </a:rPr>
              <a:t> untuk menghubungkan komputer kepada media transmisi yang sesungguhnya. </a:t>
            </a:r>
            <a:endParaRPr lang="en-US" altLang="en-US" sz="3200"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2881642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r>
              <a:rPr lang="en-US" dirty="0" smtClean="0"/>
              <a:t> </a:t>
            </a:r>
            <a:r>
              <a:rPr lang="en-US" dirty="0" err="1" smtClean="0"/>
              <a:t>dan</a:t>
            </a:r>
            <a:r>
              <a:rPr lang="en-US" dirty="0" smtClean="0"/>
              <a:t> </a:t>
            </a:r>
            <a:r>
              <a:rPr lang="en-US" dirty="0" err="1" smtClean="0"/>
              <a:t>Servise</a:t>
            </a:r>
            <a:r>
              <a:rPr lang="en-US" dirty="0" smtClean="0"/>
              <a:t> LP</a:t>
            </a:r>
            <a:endParaRPr lang="en-US" dirty="0"/>
          </a:p>
        </p:txBody>
      </p:sp>
      <p:sp>
        <p:nvSpPr>
          <p:cNvPr id="4" name="Content Placeholder 2"/>
          <p:cNvSpPr>
            <a:spLocks noGrp="1"/>
          </p:cNvSpPr>
          <p:nvPr>
            <p:ph idx="1"/>
          </p:nvPr>
        </p:nvSpPr>
        <p:spPr/>
        <p:txBody>
          <a:bodyPr/>
          <a:lstStyle/>
          <a:p>
            <a:pPr eaLnBrk="1" hangingPunct="1">
              <a:defRPr/>
            </a:pPr>
            <a:r>
              <a:rPr lang="id-ID" dirty="0" smtClean="0">
                <a:solidFill>
                  <a:schemeClr val="tx1">
                    <a:lumMod val="95000"/>
                    <a:lumOff val="5000"/>
                  </a:schemeClr>
                </a:solidFill>
                <a:cs typeface="Times New Roman" pitchFamily="18" charset="0"/>
              </a:rPr>
              <a:t>Physical layer ada di antara data link layer dan media transmisi.</a:t>
            </a:r>
            <a:endParaRPr lang="en-US" dirty="0" smtClean="0">
              <a:solidFill>
                <a:schemeClr val="tx1">
                  <a:lumMod val="95000"/>
                  <a:lumOff val="5000"/>
                </a:schemeClr>
              </a:solidFill>
              <a:cs typeface="Times New Roman" pitchFamily="18" charset="0"/>
            </a:endParaRPr>
          </a:p>
          <a:p>
            <a:pPr eaLnBrk="1" hangingPunct="1">
              <a:defRPr/>
            </a:pPr>
            <a:r>
              <a:rPr lang="id-ID" dirty="0" smtClean="0">
                <a:solidFill>
                  <a:schemeClr val="tx1">
                    <a:lumMod val="95000"/>
                    <a:lumOff val="5000"/>
                  </a:schemeClr>
                </a:solidFill>
                <a:cs typeface="Times New Roman" pitchFamily="18" charset="0"/>
              </a:rPr>
              <a:t>Tugas utamanya adalah </a:t>
            </a:r>
            <a:r>
              <a:rPr lang="id-ID" i="1" dirty="0" smtClean="0">
                <a:solidFill>
                  <a:srgbClr val="FF0000"/>
                </a:solidFill>
                <a:cs typeface="Times New Roman" pitchFamily="18" charset="0"/>
              </a:rPr>
              <a:t>menyediakan servis untuk data link layer</a:t>
            </a:r>
            <a:r>
              <a:rPr lang="id-ID" dirty="0" smtClean="0">
                <a:solidFill>
                  <a:schemeClr val="tx1">
                    <a:lumMod val="95000"/>
                    <a:lumOff val="5000"/>
                  </a:schemeClr>
                </a:solidFill>
                <a:cs typeface="Times New Roman" pitchFamily="18" charset="0"/>
              </a:rPr>
              <a:t>.</a:t>
            </a:r>
            <a:endParaRPr lang="en-US" dirty="0" smtClean="0">
              <a:solidFill>
                <a:schemeClr val="tx1">
                  <a:lumMod val="95000"/>
                  <a:lumOff val="5000"/>
                </a:schemeClr>
              </a:solidFill>
              <a:cs typeface="Times New Roman" pitchFamily="18" charset="0"/>
            </a:endParaRPr>
          </a:p>
          <a:p>
            <a:pPr eaLnBrk="1" hangingPunct="1">
              <a:defRPr/>
            </a:pPr>
            <a:r>
              <a:rPr lang="id-ID" dirty="0" smtClean="0">
                <a:solidFill>
                  <a:schemeClr val="tx1">
                    <a:lumMod val="95000"/>
                    <a:lumOff val="5000"/>
                  </a:schemeClr>
                </a:solidFill>
                <a:cs typeface="Times New Roman" pitchFamily="18" charset="0"/>
              </a:rPr>
              <a:t>Salah satu servis yang disediakan oleh physical layer adalah </a:t>
            </a:r>
            <a:r>
              <a:rPr lang="id-ID" i="1" dirty="0" smtClean="0">
                <a:solidFill>
                  <a:srgbClr val="FF0000"/>
                </a:solidFill>
                <a:cs typeface="Times New Roman" pitchFamily="18" charset="0"/>
              </a:rPr>
              <a:t>membentuk sinyal yang merepresentasikan aliran data dalam bentuk bit 0 dan 1</a:t>
            </a:r>
            <a:r>
              <a:rPr lang="en-US" i="1" dirty="0" smtClean="0">
                <a:solidFill>
                  <a:srgbClr val="FF0000"/>
                </a:solidFill>
                <a:cs typeface="Times New Roman" pitchFamily="18" charset="0"/>
              </a:rPr>
              <a:t> </a:t>
            </a:r>
            <a:r>
              <a:rPr lang="id-ID" i="1" dirty="0" smtClean="0">
                <a:solidFill>
                  <a:srgbClr val="FF0000"/>
                </a:solidFill>
                <a:cs typeface="Times New Roman" pitchFamily="18" charset="0"/>
              </a:rPr>
              <a:t>dari data link layer</a:t>
            </a:r>
            <a:r>
              <a:rPr lang="id-ID" dirty="0" smtClean="0">
                <a:solidFill>
                  <a:schemeClr val="tx1">
                    <a:lumMod val="95000"/>
                    <a:lumOff val="5000"/>
                  </a:schemeClr>
                </a:solidFill>
                <a:cs typeface="Times New Roman" pitchFamily="18" charset="0"/>
              </a:rPr>
              <a:t>.</a:t>
            </a:r>
            <a:r>
              <a:rPr lang="en-US" dirty="0" smtClean="0">
                <a:solidFill>
                  <a:schemeClr val="tx1">
                    <a:lumMod val="95000"/>
                    <a:lumOff val="5000"/>
                  </a:schemeClr>
                </a:solidFill>
                <a:cs typeface="Times New Roman" pitchFamily="18" charset="0"/>
              </a:rPr>
              <a:t> </a:t>
            </a:r>
            <a:br>
              <a:rPr lang="en-US" dirty="0" smtClean="0">
                <a:solidFill>
                  <a:schemeClr val="tx1">
                    <a:lumMod val="95000"/>
                    <a:lumOff val="5000"/>
                  </a:schemeClr>
                </a:solidFill>
                <a:cs typeface="Times New Roman" pitchFamily="18" charset="0"/>
              </a:rPr>
            </a:br>
            <a:endParaRPr lang="en-US" dirty="0"/>
          </a:p>
        </p:txBody>
      </p:sp>
    </p:spTree>
    <p:extLst>
      <p:ext uri="{BB962C8B-B14F-4D97-AF65-F5344CB8AC3E}">
        <p14:creationId xmlns:p14="http://schemas.microsoft.com/office/powerpoint/2010/main" val="260344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12776"/>
            <a:ext cx="707046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66821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Perbedaan</a:t>
            </a:r>
            <a:r>
              <a:rPr lang="en-US" dirty="0" smtClean="0"/>
              <a:t> layer lain</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6891" y="1665238"/>
            <a:ext cx="7826418" cy="4289524"/>
          </a:xfrm>
        </p:spPr>
      </p:pic>
    </p:spTree>
    <p:extLst>
      <p:ext uri="{BB962C8B-B14F-4D97-AF65-F5344CB8AC3E}">
        <p14:creationId xmlns:p14="http://schemas.microsoft.com/office/powerpoint/2010/main" val="162887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Layer</a:t>
            </a:r>
            <a:endParaRPr lang="en-US" dirty="0"/>
          </a:p>
        </p:txBody>
      </p:sp>
      <p:pic>
        <p:nvPicPr>
          <p:cNvPr id="7" name="Content Placeholder 6" descr="network-layer.jpg"/>
          <p:cNvPicPr>
            <a:picLocks noGrp="1" noChangeAspect="1"/>
          </p:cNvPicPr>
          <p:nvPr>
            <p:ph sz="quarter" idx="1"/>
          </p:nvPr>
        </p:nvPicPr>
        <p:blipFill>
          <a:blip r:embed="rId2"/>
          <a:stretch>
            <a:fillRect/>
          </a:stretch>
        </p:blipFill>
        <p:spPr>
          <a:xfrm>
            <a:off x="640976" y="1295400"/>
            <a:ext cx="2330824" cy="4832195"/>
          </a:xfrm>
        </p:spPr>
      </p:pic>
      <p:sp>
        <p:nvSpPr>
          <p:cNvPr id="8" name="TextBox 7"/>
          <p:cNvSpPr txBox="1"/>
          <p:nvPr/>
        </p:nvSpPr>
        <p:spPr>
          <a:xfrm>
            <a:off x="3886200" y="1295400"/>
            <a:ext cx="4953000" cy="707886"/>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2000" dirty="0" smtClean="0">
                <a:solidFill>
                  <a:srgbClr val="0070C0"/>
                </a:solidFill>
              </a:rPr>
              <a:t>Transport layer </a:t>
            </a:r>
            <a:r>
              <a:rPr lang="en-US" sz="2000" dirty="0" err="1" smtClean="0"/>
              <a:t>digunakan</a:t>
            </a:r>
            <a:r>
              <a:rPr lang="en-US" sz="2000" dirty="0" smtClean="0"/>
              <a:t> </a:t>
            </a:r>
            <a:r>
              <a:rPr lang="en-US" sz="2000" dirty="0" err="1" smtClean="0"/>
              <a:t>oleh</a:t>
            </a:r>
            <a:r>
              <a:rPr lang="en-US" sz="2000" dirty="0" smtClean="0"/>
              <a:t> device-device </a:t>
            </a:r>
            <a:r>
              <a:rPr lang="en-US" sz="2000" dirty="0" err="1" smtClean="0"/>
              <a:t>sebagai</a:t>
            </a:r>
            <a:r>
              <a:rPr lang="en-US" sz="2000" dirty="0" smtClean="0"/>
              <a:t> </a:t>
            </a:r>
            <a:r>
              <a:rPr lang="en-US" sz="2000" dirty="0" err="1" smtClean="0"/>
              <a:t>penghubung</a:t>
            </a:r>
            <a:r>
              <a:rPr lang="en-US" sz="2000" dirty="0" smtClean="0"/>
              <a:t> </a:t>
            </a:r>
            <a:r>
              <a:rPr lang="en-US" sz="2000" dirty="0" err="1" smtClean="0"/>
              <a:t>antar</a:t>
            </a:r>
            <a:r>
              <a:rPr lang="en-US" sz="2000" dirty="0" smtClean="0"/>
              <a:t> </a:t>
            </a:r>
            <a:r>
              <a:rPr lang="en-US" sz="2000" dirty="0" err="1" smtClean="0"/>
              <a:t>proses</a:t>
            </a:r>
            <a:r>
              <a:rPr lang="en-US" sz="2000" dirty="0" smtClean="0"/>
              <a:t> / </a:t>
            </a:r>
            <a:r>
              <a:rPr lang="en-US" sz="2000" dirty="0" err="1" smtClean="0"/>
              <a:t>aplikasi</a:t>
            </a:r>
            <a:r>
              <a:rPr lang="en-US" sz="2000" dirty="0" smtClean="0"/>
              <a:t>.</a:t>
            </a:r>
            <a:endParaRPr lang="en-US" sz="2000" dirty="0"/>
          </a:p>
        </p:txBody>
      </p:sp>
      <p:sp>
        <p:nvSpPr>
          <p:cNvPr id="16" name="TextBox 15"/>
          <p:cNvSpPr txBox="1"/>
          <p:nvPr/>
        </p:nvSpPr>
        <p:spPr>
          <a:xfrm>
            <a:off x="3962400" y="2565737"/>
            <a:ext cx="4953000" cy="707886"/>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2000" dirty="0" smtClean="0">
                <a:solidFill>
                  <a:srgbClr val="0070C0"/>
                </a:solidFill>
              </a:rPr>
              <a:t>Network layer </a:t>
            </a:r>
            <a:r>
              <a:rPr lang="en-US" sz="2000" dirty="0" err="1" smtClean="0"/>
              <a:t>digunakan</a:t>
            </a:r>
            <a:r>
              <a:rPr lang="en-US" sz="2000" dirty="0" smtClean="0"/>
              <a:t> </a:t>
            </a:r>
            <a:r>
              <a:rPr lang="en-US" sz="2000" dirty="0" err="1" smtClean="0"/>
              <a:t>sebagai</a:t>
            </a:r>
            <a:r>
              <a:rPr lang="en-US" sz="2000" dirty="0" smtClean="0"/>
              <a:t> </a:t>
            </a:r>
            <a:r>
              <a:rPr lang="en-US" sz="2000" dirty="0" err="1" smtClean="0"/>
              <a:t>penghubung</a:t>
            </a:r>
            <a:r>
              <a:rPr lang="en-US" sz="2000" dirty="0" smtClean="0"/>
              <a:t> </a:t>
            </a:r>
            <a:r>
              <a:rPr lang="en-US" sz="2000" dirty="0" err="1" smtClean="0"/>
              <a:t>antara</a:t>
            </a:r>
            <a:r>
              <a:rPr lang="en-US" sz="2000" dirty="0" smtClean="0"/>
              <a:t> </a:t>
            </a:r>
            <a:r>
              <a:rPr lang="en-US" sz="2000" dirty="0" err="1" smtClean="0"/>
              <a:t>satu</a:t>
            </a:r>
            <a:r>
              <a:rPr lang="en-US" sz="2000" dirty="0" smtClean="0"/>
              <a:t> device </a:t>
            </a:r>
            <a:r>
              <a:rPr lang="en-US" sz="2000" dirty="0" err="1" smtClean="0"/>
              <a:t>dengan</a:t>
            </a:r>
            <a:r>
              <a:rPr lang="en-US" sz="2000" dirty="0" smtClean="0"/>
              <a:t> device </a:t>
            </a:r>
            <a:r>
              <a:rPr lang="en-US" sz="2000" dirty="0" err="1" smtClean="0"/>
              <a:t>lainnya</a:t>
            </a:r>
            <a:r>
              <a:rPr lang="en-US" sz="2000" dirty="0" smtClean="0"/>
              <a:t>.</a:t>
            </a:r>
            <a:endParaRPr lang="en-US" sz="2000" dirty="0"/>
          </a:p>
        </p:txBody>
      </p:sp>
      <p:sp>
        <p:nvSpPr>
          <p:cNvPr id="17" name="Right Arrow 16"/>
          <p:cNvSpPr/>
          <p:nvPr/>
        </p:nvSpPr>
        <p:spPr>
          <a:xfrm rot="19266278">
            <a:off x="2574176" y="3597197"/>
            <a:ext cx="1601921" cy="2699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8216038">
            <a:off x="2453801" y="2664202"/>
            <a:ext cx="1778842" cy="2588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05400" y="4343400"/>
            <a:ext cx="2286000" cy="1323439"/>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q"/>
            </a:pPr>
            <a:r>
              <a:rPr lang="en-US" sz="2000" dirty="0" smtClean="0"/>
              <a:t>Addressing</a:t>
            </a:r>
          </a:p>
          <a:p>
            <a:pPr>
              <a:buFont typeface="Wingdings" pitchFamily="2" charset="2"/>
              <a:buChar char="q"/>
            </a:pPr>
            <a:r>
              <a:rPr lang="en-US" sz="2000" dirty="0" smtClean="0"/>
              <a:t>Encapsulation</a:t>
            </a:r>
          </a:p>
          <a:p>
            <a:pPr>
              <a:buFont typeface="Wingdings" pitchFamily="2" charset="2"/>
              <a:buChar char="q"/>
            </a:pPr>
            <a:r>
              <a:rPr lang="en-US" sz="2000" dirty="0" smtClean="0"/>
              <a:t>Routing</a:t>
            </a:r>
          </a:p>
          <a:p>
            <a:pPr>
              <a:buFont typeface="Wingdings" pitchFamily="2" charset="2"/>
              <a:buChar char="q"/>
            </a:pPr>
            <a:r>
              <a:rPr lang="en-US" sz="2000" dirty="0" err="1" smtClean="0"/>
              <a:t>Decapsulation</a:t>
            </a:r>
            <a:endParaRPr lang="en-US" sz="2000" dirty="0" smtClean="0"/>
          </a:p>
        </p:txBody>
      </p:sp>
      <p:sp>
        <p:nvSpPr>
          <p:cNvPr id="21" name="Up-Down Arrow 20"/>
          <p:cNvSpPr/>
          <p:nvPr/>
        </p:nvSpPr>
        <p:spPr>
          <a:xfrm>
            <a:off x="6096000" y="3429000"/>
            <a:ext cx="304800" cy="685800"/>
          </a:xfrm>
          <a:prstGeom prst="upDownArrow">
            <a:avLst>
              <a:gd name="adj1" fmla="val 4705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28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Resposiblity</a:t>
            </a:r>
            <a:r>
              <a:rPr lang="en-US" dirty="0" smtClean="0"/>
              <a:t> LP</a:t>
            </a:r>
            <a:endParaRPr lang="en-US" dirty="0"/>
          </a:p>
        </p:txBody>
      </p:sp>
      <p:sp>
        <p:nvSpPr>
          <p:cNvPr id="4" name="Content Placeholder 2"/>
          <p:cNvSpPr>
            <a:spLocks noGrp="1"/>
          </p:cNvSpPr>
          <p:nvPr>
            <p:ph idx="1"/>
          </p:nvPr>
        </p:nvSpPr>
        <p:spPr/>
        <p:txBody>
          <a:bodyPr/>
          <a:lstStyle/>
          <a:p>
            <a:pPr eaLnBrk="1" hangingPunct="1">
              <a:buFont typeface="Wingdings 2" panose="05020102010507070707" pitchFamily="18" charset="2"/>
              <a:buNone/>
            </a:pPr>
            <a:r>
              <a:rPr lang="en-US" altLang="en-US" dirty="0" smtClean="0"/>
              <a:t>- </a:t>
            </a:r>
            <a:r>
              <a:rPr lang="id-ID" altLang="en-US" dirty="0" smtClean="0">
                <a:latin typeface="Times New Roman" panose="02020603050405020304" pitchFamily="18" charset="0"/>
                <a:cs typeface="Times New Roman" panose="02020603050405020304" pitchFamily="18" charset="0"/>
              </a:rPr>
              <a:t>Menentukan spesifikasi hardware</a:t>
            </a:r>
            <a:endParaRPr lang="en-US" altLang="en-US"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dirty="0" smtClean="0">
                <a:latin typeface="Times New Roman" panose="02020603050405020304" pitchFamily="18" charset="0"/>
                <a:cs typeface="Times New Roman" panose="02020603050405020304" pitchFamily="18" charset="0"/>
              </a:rPr>
              <a:t>- </a:t>
            </a:r>
            <a:r>
              <a:rPr lang="id-ID" altLang="en-US" dirty="0" smtClean="0">
                <a:latin typeface="Times New Roman" panose="02020603050405020304" pitchFamily="18" charset="0"/>
                <a:cs typeface="Times New Roman" panose="02020603050405020304" pitchFamily="18" charset="0"/>
              </a:rPr>
              <a:t>Encoding dan </a:t>
            </a:r>
            <a:r>
              <a:rPr lang="en-US" altLang="en-US" dirty="0" smtClean="0">
                <a:latin typeface="Times New Roman" panose="02020603050405020304" pitchFamily="18" charset="0"/>
                <a:cs typeface="Times New Roman" panose="02020603050405020304" pitchFamily="18" charset="0"/>
              </a:rPr>
              <a:t>Decoding</a:t>
            </a:r>
          </a:p>
          <a:p>
            <a:pPr eaLnBrk="1" hangingPunct="1">
              <a:buFont typeface="Wingdings 2" panose="05020102010507070707" pitchFamily="18" charset="2"/>
              <a:buNone/>
            </a:pPr>
            <a:r>
              <a:rPr lang="en-US" altLang="en-US" dirty="0" smtClean="0">
                <a:latin typeface="Times New Roman" panose="02020603050405020304" pitchFamily="18" charset="0"/>
                <a:cs typeface="Times New Roman" panose="02020603050405020304" pitchFamily="18" charset="0"/>
              </a:rPr>
              <a:t>- </a:t>
            </a:r>
            <a:r>
              <a:rPr lang="id-ID" altLang="en-US" dirty="0" smtClean="0">
                <a:latin typeface="Times New Roman" panose="02020603050405020304" pitchFamily="18" charset="0"/>
                <a:cs typeface="Times New Roman" panose="02020603050405020304" pitchFamily="18" charset="0"/>
              </a:rPr>
              <a:t>Pengiriman dan penerimaan data</a:t>
            </a:r>
            <a:endParaRPr lang="en-US" altLang="en-US"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dirty="0" smtClean="0">
                <a:latin typeface="Times New Roman" panose="02020603050405020304" pitchFamily="18" charset="0"/>
                <a:cs typeface="Times New Roman" panose="02020603050405020304" pitchFamily="18" charset="0"/>
              </a:rPr>
              <a:t>- </a:t>
            </a:r>
            <a:r>
              <a:rPr lang="id-ID" altLang="en-US" dirty="0" smtClean="0">
                <a:latin typeface="Times New Roman" panose="02020603050405020304" pitchFamily="18" charset="0"/>
                <a:cs typeface="Times New Roman" panose="02020603050405020304" pitchFamily="18" charset="0"/>
              </a:rPr>
              <a:t>Topology dan design jaringan fisik</a:t>
            </a:r>
            <a:endParaRPr lang="en-US" altLang="en-US"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dirty="0" smtClean="0">
                <a:latin typeface="Times New Roman" panose="02020603050405020304" pitchFamily="18" charset="0"/>
                <a:cs typeface="Times New Roman" panose="02020603050405020304" pitchFamily="18" charset="0"/>
              </a:rPr>
              <a:t>- </a:t>
            </a:r>
            <a:r>
              <a:rPr lang="id-ID" altLang="en-US" dirty="0" smtClean="0">
                <a:latin typeface="Times New Roman" panose="02020603050405020304" pitchFamily="18" charset="0"/>
                <a:cs typeface="Times New Roman" panose="02020603050405020304" pitchFamily="18" charset="0"/>
              </a:rPr>
              <a:t>Berkomunikasi langsung dengan jenis media transimisi</a:t>
            </a: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139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Bagian</a:t>
            </a:r>
            <a:r>
              <a:rPr lang="en-US" b="1" dirty="0" smtClean="0"/>
              <a:t> </a:t>
            </a:r>
            <a:r>
              <a:rPr lang="en-US" b="1" dirty="0" err="1" smtClean="0"/>
              <a:t>Phisikal</a:t>
            </a:r>
            <a:r>
              <a:rPr lang="en-US" b="1" dirty="0" smtClean="0"/>
              <a:t> layer</a:t>
            </a:r>
            <a:endParaRPr lang="en-US" b="1" dirty="0"/>
          </a:p>
        </p:txBody>
      </p:sp>
      <p:sp>
        <p:nvSpPr>
          <p:cNvPr id="4" name="Content Placeholder 2"/>
          <p:cNvSpPr>
            <a:spLocks noGrp="1"/>
          </p:cNvSpPr>
          <p:nvPr>
            <p:ph idx="1"/>
          </p:nvPr>
        </p:nvSpPr>
        <p:spPr/>
        <p:txBody>
          <a:bodyPr/>
          <a:lstStyle/>
          <a:p>
            <a:pPr eaLnBrk="1" hangingPunct="1"/>
            <a:r>
              <a:rPr lang="id-ID" altLang="en-US" dirty="0" smtClean="0">
                <a:latin typeface="Times New Roman" panose="02020603050405020304" pitchFamily="18" charset="0"/>
                <a:cs typeface="Times New Roman" panose="02020603050405020304" pitchFamily="18" charset="0"/>
              </a:rPr>
              <a:t>Signal</a:t>
            </a:r>
            <a:endParaRPr lang="en-US" altLang="en-US" dirty="0" smtClean="0">
              <a:latin typeface="Times New Roman" panose="02020603050405020304" pitchFamily="18" charset="0"/>
              <a:cs typeface="Times New Roman" panose="02020603050405020304" pitchFamily="18" charset="0"/>
            </a:endParaRPr>
          </a:p>
          <a:p>
            <a:pPr eaLnBrk="1" hangingPunct="1"/>
            <a:r>
              <a:rPr lang="id-ID" altLang="en-US" dirty="0" smtClean="0">
                <a:latin typeface="Times New Roman" panose="02020603050405020304" pitchFamily="18" charset="0"/>
                <a:cs typeface="Times New Roman" panose="02020603050405020304" pitchFamily="18" charset="0"/>
              </a:rPr>
              <a:t>Hardware</a:t>
            </a:r>
            <a:endParaRPr lang="en-US" altLang="en-US" dirty="0" smtClean="0">
              <a:latin typeface="Times New Roman" panose="02020603050405020304" pitchFamily="18" charset="0"/>
              <a:cs typeface="Times New Roman" panose="02020603050405020304" pitchFamily="18" charset="0"/>
            </a:endParaRPr>
          </a:p>
          <a:p>
            <a:pPr eaLnBrk="1" hangingPunct="1"/>
            <a:r>
              <a:rPr lang="id-ID" altLang="en-US" dirty="0" smtClean="0">
                <a:latin typeface="Times New Roman" panose="02020603050405020304" pitchFamily="18" charset="0"/>
                <a:cs typeface="Times New Roman" panose="02020603050405020304" pitchFamily="18" charset="0"/>
              </a:rPr>
              <a:t>Media</a:t>
            </a:r>
            <a:endParaRPr lang="en-US" altLang="en-US"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dirty="0" smtClean="0">
                <a:latin typeface="Times New Roman" panose="02020603050405020304" pitchFamily="18" charset="0"/>
                <a:cs typeface="Times New Roman" panose="02020603050405020304" pitchFamily="18" charset="0"/>
              </a:rPr>
              <a:t>	- Media </a:t>
            </a:r>
            <a:r>
              <a:rPr lang="en-US" altLang="en-US" dirty="0" err="1" smtClean="0">
                <a:latin typeface="Times New Roman" panose="02020603050405020304" pitchFamily="18" charset="0"/>
                <a:cs typeface="Times New Roman" panose="02020603050405020304" pitchFamily="18" charset="0"/>
              </a:rPr>
              <a:t>Komunikasi</a:t>
            </a:r>
            <a:endParaRPr lang="en-US" altLang="en-US"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dirty="0" smtClean="0">
                <a:latin typeface="Times New Roman" panose="02020603050405020304" pitchFamily="18" charset="0"/>
                <a:cs typeface="Times New Roman" panose="02020603050405020304" pitchFamily="18" charset="0"/>
              </a:rPr>
              <a:t>	- Media </a:t>
            </a:r>
            <a:r>
              <a:rPr lang="en-US" altLang="en-US" dirty="0" err="1" smtClean="0">
                <a:latin typeface="Times New Roman" panose="02020603050405020304" pitchFamily="18" charset="0"/>
                <a:cs typeface="Times New Roman" panose="02020603050405020304" pitchFamily="18" charset="0"/>
              </a:rPr>
              <a:t>Transmisi</a:t>
            </a:r>
            <a:endParaRPr lang="en-US" altLang="en-US" dirty="0" smtClean="0">
              <a:latin typeface="Times New Roman" panose="02020603050405020304" pitchFamily="18" charset="0"/>
              <a:cs typeface="Times New Roman" panose="02020603050405020304" pitchFamily="18" charset="0"/>
            </a:endParaRPr>
          </a:p>
          <a:p>
            <a:pPr eaLnBrk="1" hangingPunct="1"/>
            <a:endParaRPr lang="en-US" altLang="en-US"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dirty="0" smtClean="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771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a:t>
            </a:r>
            <a:endParaRPr lang="en-US" dirty="0"/>
          </a:p>
        </p:txBody>
      </p:sp>
      <p:sp>
        <p:nvSpPr>
          <p:cNvPr id="4" name="Content Placeholder 2"/>
          <p:cNvSpPr>
            <a:spLocks noGrp="1"/>
          </p:cNvSpPr>
          <p:nvPr>
            <p:ph idx="1"/>
          </p:nvPr>
        </p:nvSpPr>
        <p:spPr/>
        <p:txBody>
          <a:bodyPr rtlCol="0">
            <a:normAutofit fontScale="62500" lnSpcReduction="20000"/>
          </a:bodyPr>
          <a:lstStyle/>
          <a:p>
            <a:pPr algn="just" eaLnBrk="1" fontAlgn="auto" hangingPunct="1">
              <a:spcAft>
                <a:spcPts val="0"/>
              </a:spcAft>
              <a:defRPr/>
            </a:pPr>
            <a:r>
              <a:rPr lang="en-US" sz="4000" dirty="0" smtClean="0">
                <a:latin typeface="Times New Roman" pitchFamily="18" charset="0"/>
                <a:cs typeface="Times New Roman" pitchFamily="18" charset="0"/>
              </a:rPr>
              <a:t>Signal  (</a:t>
            </a:r>
            <a:r>
              <a:rPr lang="id-ID" sz="4000" dirty="0" smtClean="0">
                <a:latin typeface="Times New Roman" pitchFamily="18" charset="0"/>
                <a:cs typeface="Times New Roman" pitchFamily="18" charset="0"/>
              </a:rPr>
              <a:t>berkaitan </a:t>
            </a:r>
            <a:r>
              <a:rPr lang="id-ID" sz="4000" dirty="0">
                <a:latin typeface="Times New Roman" pitchFamily="18" charset="0"/>
                <a:cs typeface="Times New Roman" pitchFamily="18" charset="0"/>
              </a:rPr>
              <a:t>dengan </a:t>
            </a:r>
            <a:r>
              <a:rPr lang="id-ID" sz="4000" dirty="0" smtClean="0">
                <a:latin typeface="Times New Roman" pitchFamily="18" charset="0"/>
                <a:cs typeface="Times New Roman" pitchFamily="18" charset="0"/>
              </a:rPr>
              <a:t>pengkabelan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merupakan</a:t>
            </a:r>
            <a:endParaRPr lang="en-US" sz="4000" dirty="0" smtClean="0">
              <a:latin typeface="Times New Roman" pitchFamily="18" charset="0"/>
              <a:cs typeface="Times New Roman" pitchFamily="18" charset="0"/>
            </a:endParaRPr>
          </a:p>
          <a:p>
            <a:pPr lvl="1" algn="just" eaLnBrk="1" fontAlgn="auto" hangingPunct="1">
              <a:spcAft>
                <a:spcPts val="0"/>
              </a:spcAft>
              <a:defRPr/>
            </a:pPr>
            <a:r>
              <a:rPr lang="id-ID" sz="3600" dirty="0" smtClean="0">
                <a:latin typeface="Times New Roman" pitchFamily="18" charset="0"/>
                <a:cs typeface="Times New Roman" pitchFamily="18" charset="0"/>
              </a:rPr>
              <a:t>Data </a:t>
            </a:r>
            <a:r>
              <a:rPr lang="id-ID" sz="3600" dirty="0">
                <a:latin typeface="Times New Roman" pitchFamily="18" charset="0"/>
                <a:cs typeface="Times New Roman" pitchFamily="18" charset="0"/>
              </a:rPr>
              <a:t>yang dihantarkan berada dalam bentuk bit-bit (1 dan 0), yang kemudian di konversi </a:t>
            </a:r>
            <a:r>
              <a:rPr lang="id-ID" sz="3600" dirty="0" smtClean="0">
                <a:latin typeface="Times New Roman" pitchFamily="18" charset="0"/>
                <a:cs typeface="Times New Roman" pitchFamily="18" charset="0"/>
              </a:rPr>
              <a:t>ke</a:t>
            </a:r>
            <a:r>
              <a:rPr lang="en-US" sz="3600" dirty="0" smtClean="0">
                <a:latin typeface="Times New Roman" pitchFamily="18" charset="0"/>
                <a:cs typeface="Times New Roman" pitchFamily="18" charset="0"/>
              </a:rPr>
              <a:t> </a:t>
            </a:r>
            <a:r>
              <a:rPr lang="id-ID" sz="3600" dirty="0" smtClean="0">
                <a:latin typeface="Times New Roman" pitchFamily="18" charset="0"/>
                <a:cs typeface="Times New Roman" pitchFamily="18" charset="0"/>
              </a:rPr>
              <a:t>dalam </a:t>
            </a:r>
            <a:r>
              <a:rPr lang="id-ID" sz="3600" dirty="0">
                <a:latin typeface="Times New Roman" pitchFamily="18" charset="0"/>
                <a:cs typeface="Times New Roman" pitchFamily="18" charset="0"/>
              </a:rPr>
              <a:t>impulse listrik (gelombang sinus), sinyal radio, atau denyutan cahaya.</a:t>
            </a:r>
            <a:endParaRPr lang="en-US" sz="3600" dirty="0">
              <a:latin typeface="Times New Roman" pitchFamily="18" charset="0"/>
              <a:cs typeface="Times New Roman" pitchFamily="18" charset="0"/>
            </a:endParaRPr>
          </a:p>
          <a:p>
            <a:pPr algn="just" eaLnBrk="1" fontAlgn="auto" hangingPunct="1">
              <a:spcAft>
                <a:spcPts val="0"/>
              </a:spcAft>
              <a:buFont typeface="Wingdings 2"/>
              <a:buChar char=""/>
              <a:defRPr/>
            </a:pPr>
            <a:endParaRPr lang="en-US" sz="4000" dirty="0">
              <a:latin typeface="Times New Roman" pitchFamily="18" charset="0"/>
              <a:cs typeface="Times New Roman" pitchFamily="18" charset="0"/>
            </a:endParaRPr>
          </a:p>
          <a:p>
            <a:pPr algn="just" eaLnBrk="1" fontAlgn="auto" hangingPunct="1">
              <a:spcAft>
                <a:spcPts val="0"/>
              </a:spcAft>
              <a:buFont typeface="Wingdings 2"/>
              <a:buNone/>
              <a:defRPr/>
            </a:pPr>
            <a:r>
              <a:rPr lang="en-US" sz="4000" dirty="0" smtClean="0">
                <a:latin typeface="Times New Roman" pitchFamily="18" charset="0"/>
                <a:cs typeface="Times New Roman" pitchFamily="18" charset="0"/>
              </a:rPr>
              <a:t>	</a:t>
            </a:r>
            <a:r>
              <a:rPr lang="id-ID" sz="4000" dirty="0" smtClean="0">
                <a:latin typeface="Times New Roman" pitchFamily="18" charset="0"/>
                <a:cs typeface="Times New Roman" pitchFamily="18" charset="0"/>
              </a:rPr>
              <a:t>Ada </a:t>
            </a:r>
            <a:r>
              <a:rPr lang="id-ID" sz="4000" dirty="0">
                <a:latin typeface="Times New Roman" pitchFamily="18" charset="0"/>
                <a:cs typeface="Times New Roman" pitchFamily="18" charset="0"/>
              </a:rPr>
              <a:t>2 tipe sinyal elektronik : </a:t>
            </a:r>
            <a:endParaRPr lang="en-US" sz="4000" dirty="0" smtClean="0">
              <a:latin typeface="Times New Roman" pitchFamily="18" charset="0"/>
              <a:cs typeface="Times New Roman" pitchFamily="18" charset="0"/>
            </a:endParaRPr>
          </a:p>
          <a:p>
            <a:pPr algn="just" eaLnBrk="1" fontAlgn="auto" hangingPunct="1">
              <a:spcAft>
                <a:spcPts val="0"/>
              </a:spcAft>
              <a:buFont typeface="Wingdings 2"/>
              <a:buNone/>
              <a:defRPr/>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a.	signal </a:t>
            </a:r>
            <a:r>
              <a:rPr lang="id-ID" sz="4000" dirty="0" smtClean="0">
                <a:latin typeface="Times New Roman" pitchFamily="18" charset="0"/>
                <a:cs typeface="Times New Roman" pitchFamily="18" charset="0"/>
              </a:rPr>
              <a:t>analog </a:t>
            </a:r>
            <a:r>
              <a:rPr lang="en-US" sz="4000" dirty="0" smtClean="0">
                <a:latin typeface="Times New Roman" pitchFamily="18" charset="0"/>
                <a:cs typeface="Times New Roman" pitchFamily="18" charset="0"/>
              </a:rPr>
              <a:t>: </a:t>
            </a:r>
            <a:r>
              <a:rPr lang="id-ID" sz="4000" dirty="0" smtClean="0">
                <a:latin typeface="Times New Roman" pitchFamily="18" charset="0"/>
                <a:cs typeface="Times New Roman" pitchFamily="18" charset="0"/>
              </a:rPr>
              <a:t>digambarkan </a:t>
            </a:r>
            <a:r>
              <a:rPr lang="id-ID" sz="4000" dirty="0">
                <a:latin typeface="Times New Roman" pitchFamily="18" charset="0"/>
                <a:cs typeface="Times New Roman" pitchFamily="18" charset="0"/>
              </a:rPr>
              <a:t>sebagai gelombang </a:t>
            </a:r>
            <a:r>
              <a:rPr lang="en-US" sz="4000" dirty="0" smtClean="0">
                <a:latin typeface="Times New Roman" pitchFamily="18" charset="0"/>
                <a:cs typeface="Times New Roman" pitchFamily="18" charset="0"/>
              </a:rPr>
              <a:t>			      </a:t>
            </a:r>
            <a:r>
              <a:rPr lang="id-ID" sz="4000" dirty="0" smtClean="0">
                <a:latin typeface="Times New Roman" pitchFamily="18" charset="0"/>
                <a:cs typeface="Times New Roman" pitchFamily="18" charset="0"/>
              </a:rPr>
              <a:t>berkelanjutan</a:t>
            </a:r>
            <a:r>
              <a:rPr lang="id-ID" sz="4000" dirty="0">
                <a:latin typeface="Times New Roman" pitchFamily="18" charset="0"/>
                <a:cs typeface="Times New Roman" pitchFamily="18" charset="0"/>
              </a:rPr>
              <a:t>, sedangkan </a:t>
            </a:r>
            <a:endParaRPr lang="en-US" sz="4000" dirty="0" smtClean="0">
              <a:latin typeface="Times New Roman" pitchFamily="18" charset="0"/>
              <a:cs typeface="Times New Roman" pitchFamily="18" charset="0"/>
            </a:endParaRPr>
          </a:p>
          <a:p>
            <a:pPr eaLnBrk="1" fontAlgn="auto" hangingPunct="1">
              <a:spcAft>
                <a:spcPts val="0"/>
              </a:spcAft>
              <a:buFont typeface="Wingdings 2"/>
              <a:buNone/>
              <a:defRPr/>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b.	</a:t>
            </a:r>
            <a:r>
              <a:rPr lang="id-ID" sz="4000" dirty="0" smtClean="0">
                <a:latin typeface="Times New Roman" pitchFamily="18" charset="0"/>
                <a:cs typeface="Times New Roman" pitchFamily="18" charset="0"/>
              </a:rPr>
              <a:t>si</a:t>
            </a:r>
            <a:r>
              <a:rPr lang="en-US" sz="4000" dirty="0" err="1" smtClean="0">
                <a:latin typeface="Times New Roman" pitchFamily="18" charset="0"/>
                <a:cs typeface="Times New Roman" pitchFamily="18" charset="0"/>
              </a:rPr>
              <a:t>gn</a:t>
            </a:r>
            <a:r>
              <a:rPr lang="id-ID" sz="4000" dirty="0" smtClean="0">
                <a:latin typeface="Times New Roman" pitchFamily="18" charset="0"/>
                <a:cs typeface="Times New Roman" pitchFamily="18" charset="0"/>
              </a:rPr>
              <a:t>al digital</a:t>
            </a:r>
            <a:r>
              <a:rPr lang="en-US" sz="4000" dirty="0" smtClean="0">
                <a:latin typeface="Times New Roman" pitchFamily="18" charset="0"/>
                <a:cs typeface="Times New Roman" pitchFamily="18" charset="0"/>
              </a:rPr>
              <a:t>  :</a:t>
            </a:r>
            <a:r>
              <a:rPr lang="id-ID" sz="4000" dirty="0" smtClean="0">
                <a:latin typeface="Times New Roman" pitchFamily="18" charset="0"/>
                <a:cs typeface="Times New Roman" pitchFamily="18" charset="0"/>
              </a:rPr>
              <a:t> </a:t>
            </a:r>
            <a:r>
              <a:rPr lang="id-ID" sz="4000" dirty="0">
                <a:latin typeface="Times New Roman" pitchFamily="18" charset="0"/>
                <a:cs typeface="Times New Roman" pitchFamily="18" charset="0"/>
              </a:rPr>
              <a:t>terdiri dari nilai-nilai yang </a:t>
            </a:r>
            <a:r>
              <a:rPr lang="en-US" sz="4000" dirty="0" smtClean="0">
                <a:latin typeface="Times New Roman" pitchFamily="18" charset="0"/>
                <a:cs typeface="Times New Roman" pitchFamily="18" charset="0"/>
              </a:rPr>
              <a:t>				      </a:t>
            </a:r>
            <a:r>
              <a:rPr lang="id-ID" sz="4000" dirty="0" smtClean="0">
                <a:latin typeface="Times New Roman" pitchFamily="18" charset="0"/>
                <a:cs typeface="Times New Roman" pitchFamily="18" charset="0"/>
              </a:rPr>
              <a:t>diukur </a:t>
            </a:r>
            <a:r>
              <a:rPr lang="en-US" sz="4000" dirty="0" smtClean="0">
                <a:latin typeface="Times New Roman" pitchFamily="18" charset="0"/>
                <a:cs typeface="Times New Roman" pitchFamily="18" charset="0"/>
              </a:rPr>
              <a:t> </a:t>
            </a:r>
            <a:r>
              <a:rPr lang="id-ID" sz="4000" dirty="0" smtClean="0">
                <a:latin typeface="Times New Roman" pitchFamily="18" charset="0"/>
                <a:cs typeface="Times New Roman" pitchFamily="18" charset="0"/>
              </a:rPr>
              <a:t>pada </a:t>
            </a:r>
            <a:r>
              <a:rPr lang="id-ID" sz="4000" dirty="0">
                <a:latin typeface="Times New Roman" pitchFamily="18" charset="0"/>
                <a:cs typeface="Times New Roman" pitchFamily="18" charset="0"/>
              </a:rPr>
              <a:t>interval </a:t>
            </a:r>
            <a:r>
              <a:rPr lang="id-ID" sz="4000" dirty="0" smtClean="0">
                <a:latin typeface="Times New Roman" pitchFamily="18" charset="0"/>
                <a:cs typeface="Times New Roman" pitchFamily="18" charset="0"/>
              </a:rPr>
              <a:t>diskrete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atau</a:t>
            </a:r>
            <a:r>
              <a:rPr lang="en-US" sz="4000" dirty="0" smtClean="0">
                <a:latin typeface="Times New Roman" pitchFamily="18" charset="0"/>
                <a:cs typeface="Times New Roman" pitchFamily="18" charset="0"/>
              </a:rPr>
              <a:t> </a:t>
            </a:r>
            <a:r>
              <a:rPr lang="id-ID" sz="4000" dirty="0" smtClean="0">
                <a:latin typeface="Times New Roman" pitchFamily="18" charset="0"/>
                <a:cs typeface="Times New Roman" pitchFamily="18" charset="0"/>
              </a:rPr>
              <a:t>gelombang </a:t>
            </a:r>
            <a:r>
              <a:rPr lang="id-ID" sz="4000" dirty="0">
                <a:latin typeface="Times New Roman" pitchFamily="18" charset="0"/>
                <a:cs typeface="Times New Roman" pitchFamily="18" charset="0"/>
              </a:rPr>
              <a:t>bujur sangkar.</a:t>
            </a:r>
            <a:endParaRPr lang="en-US" sz="4000" dirty="0">
              <a:latin typeface="Times New Roman" pitchFamily="18" charset="0"/>
              <a:cs typeface="Times New Roman" pitchFamily="18" charset="0"/>
            </a:endParaRPr>
          </a:p>
          <a:p>
            <a:pPr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2501137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Sinyal</a:t>
            </a:r>
            <a:r>
              <a:rPr lang="en-US" dirty="0" smtClean="0"/>
              <a:t> Digital</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9649" y="1447800"/>
            <a:ext cx="7620901" cy="4724400"/>
          </a:xfrm>
        </p:spPr>
      </p:pic>
    </p:spTree>
    <p:extLst>
      <p:ext uri="{BB962C8B-B14F-4D97-AF65-F5344CB8AC3E}">
        <p14:creationId xmlns:p14="http://schemas.microsoft.com/office/powerpoint/2010/main" val="545815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Sinyal</a:t>
            </a:r>
            <a:r>
              <a:rPr lang="en-US" dirty="0" smtClean="0"/>
              <a:t> Analog</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484784"/>
            <a:ext cx="7113961" cy="4724400"/>
          </a:xfrm>
        </p:spPr>
      </p:pic>
    </p:spTree>
    <p:extLst>
      <p:ext uri="{BB962C8B-B14F-4D97-AF65-F5344CB8AC3E}">
        <p14:creationId xmlns:p14="http://schemas.microsoft.com/office/powerpoint/2010/main" val="2663906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lvl="1" eaLnBrk="1" hangingPunct="1"/>
            <a:r>
              <a:rPr lang="en-US" altLang="en-US" dirty="0" err="1"/>
              <a:t>Komputer</a:t>
            </a:r>
            <a:r>
              <a:rPr lang="en-US" altLang="en-US" dirty="0"/>
              <a:t> </a:t>
            </a:r>
            <a:r>
              <a:rPr lang="en-US" altLang="en-US" dirty="0" err="1"/>
              <a:t>memahami</a:t>
            </a:r>
            <a:r>
              <a:rPr lang="en-US" altLang="en-US" dirty="0"/>
              <a:t> digital (</a:t>
            </a:r>
            <a:r>
              <a:rPr lang="en-US" altLang="en-US" dirty="0" err="1"/>
              <a:t>biner</a:t>
            </a:r>
            <a:r>
              <a:rPr lang="en-US" altLang="en-US" dirty="0"/>
              <a:t>)</a:t>
            </a:r>
          </a:p>
          <a:p>
            <a:pPr lvl="1" eaLnBrk="1" hangingPunct="1"/>
            <a:r>
              <a:rPr lang="en-US" altLang="en-US" dirty="0"/>
              <a:t>Media ‘</a:t>
            </a:r>
            <a:r>
              <a:rPr lang="en-US" altLang="en-US" dirty="0" err="1"/>
              <a:t>hanya</a:t>
            </a:r>
            <a:r>
              <a:rPr lang="en-US" altLang="en-US" dirty="0"/>
              <a:t>’ </a:t>
            </a:r>
            <a:r>
              <a:rPr lang="en-US" altLang="en-US" dirty="0" err="1"/>
              <a:t>menghantarkan</a:t>
            </a:r>
            <a:r>
              <a:rPr lang="en-US" altLang="en-US" dirty="0"/>
              <a:t> </a:t>
            </a:r>
            <a:r>
              <a:rPr lang="en-US" altLang="en-US" dirty="0" err="1"/>
              <a:t>sinyal</a:t>
            </a:r>
            <a:r>
              <a:rPr lang="en-US" altLang="en-US" dirty="0"/>
              <a:t> analog</a:t>
            </a:r>
          </a:p>
          <a:p>
            <a:pPr eaLnBrk="1" hangingPunct="1"/>
            <a:endParaRPr lang="en-US" altLang="en-US" dirty="0"/>
          </a:p>
          <a:p>
            <a:pPr eaLnBrk="1" hangingPunct="1"/>
            <a:endParaRPr lang="en-US" altLang="en-US" dirty="0"/>
          </a:p>
        </p:txBody>
      </p:sp>
      <p:pic>
        <p:nvPicPr>
          <p:cNvPr id="5" name="Picture 5" descr="j0205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50" y="34163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odem"/>
          <p:cNvSpPr>
            <a:spLocks noEditPoints="1" noChangeArrowheads="1"/>
          </p:cNvSpPr>
          <p:nvPr/>
        </p:nvSpPr>
        <p:spPr bwMode="auto">
          <a:xfrm>
            <a:off x="2254250" y="4025900"/>
            <a:ext cx="828675" cy="3048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sz="1800" smtClean="0">
              <a:solidFill>
                <a:prstClr val="black"/>
              </a:solidFill>
              <a:latin typeface="Arial" panose="020B0604020202020204" pitchFamily="34" charset="0"/>
              <a:ea typeface="+mn-ea"/>
            </a:endParaRPr>
          </a:p>
        </p:txBody>
      </p:sp>
      <p:sp>
        <p:nvSpPr>
          <p:cNvPr id="7" name="Oval 7"/>
          <p:cNvSpPr>
            <a:spLocks noChangeArrowheads="1"/>
          </p:cNvSpPr>
          <p:nvPr/>
        </p:nvSpPr>
        <p:spPr bwMode="auto">
          <a:xfrm>
            <a:off x="3549650" y="3492500"/>
            <a:ext cx="1524000" cy="1066800"/>
          </a:xfrm>
          <a:prstGeom prst="ellipse">
            <a:avLst/>
          </a:prstGeom>
          <a:solidFill>
            <a:srgbClr val="006AED"/>
          </a:solidFill>
          <a:ln w="9525">
            <a:solidFill>
              <a:sysClr val="windowText" lastClr="000000"/>
            </a:solidFill>
            <a:round/>
            <a:headEnd/>
            <a:tailEnd/>
          </a:ln>
        </p:spPr>
        <p:txBody>
          <a:bodyPr wrap="none" anchor="ct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id-ID" altLang="en-US" sz="1800" b="1" i="0" u="none" strike="noStrike" kern="0" cap="none" spc="0" normalizeH="0" baseline="0" noProof="0" smtClean="0">
              <a:ln>
                <a:noFill/>
              </a:ln>
              <a:solidFill>
                <a:prstClr val="white"/>
              </a:solidFill>
              <a:effectLst/>
              <a:uLnTx/>
              <a:uFillTx/>
              <a:latin typeface="Cambria" panose="02040503050406030204" pitchFamily="18" charset="0"/>
              <a:ea typeface="+mn-ea"/>
            </a:endParaRPr>
          </a:p>
        </p:txBody>
      </p:sp>
      <p:sp>
        <p:nvSpPr>
          <p:cNvPr id="8" name="modem"/>
          <p:cNvSpPr>
            <a:spLocks noEditPoints="1" noChangeArrowheads="1"/>
          </p:cNvSpPr>
          <p:nvPr/>
        </p:nvSpPr>
        <p:spPr bwMode="auto">
          <a:xfrm>
            <a:off x="5530850" y="4025900"/>
            <a:ext cx="828675" cy="3048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sz="1800" smtClean="0">
              <a:solidFill>
                <a:prstClr val="black"/>
              </a:solidFill>
              <a:latin typeface="Arial" panose="020B0604020202020204" pitchFamily="34" charset="0"/>
              <a:ea typeface="+mn-ea"/>
            </a:endParaRPr>
          </a:p>
        </p:txBody>
      </p:sp>
      <p:pic>
        <p:nvPicPr>
          <p:cNvPr id="9" name="Picture 9" descr="j0205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2450" y="34925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1619672" y="4221088"/>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82925" y="4221088"/>
            <a:ext cx="466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73650" y="4221088"/>
            <a:ext cx="362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59525" y="4221088"/>
            <a:ext cx="444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924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t>
            </a:r>
            <a:r>
              <a:rPr lang="en-US" dirty="0" err="1" smtClean="0"/>
              <a:t>Pada</a:t>
            </a:r>
            <a:r>
              <a:rPr lang="en-US" dirty="0" smtClean="0"/>
              <a:t> PL</a:t>
            </a:r>
            <a:endParaRPr lang="en-US" dirty="0"/>
          </a:p>
        </p:txBody>
      </p:sp>
      <p:sp>
        <p:nvSpPr>
          <p:cNvPr id="4" name="Content Placeholder 2"/>
          <p:cNvSpPr>
            <a:spLocks noGrp="1"/>
          </p:cNvSpPr>
          <p:nvPr>
            <p:ph idx="1"/>
          </p:nvPr>
        </p:nvSpPr>
        <p:spPr/>
        <p:txBody>
          <a:bodyPr rtlCol="0">
            <a:normAutofit fontScale="92500" lnSpcReduction="10000"/>
          </a:bodyPr>
          <a:lstStyle/>
          <a:p>
            <a:pPr eaLnBrk="1" fontAlgn="auto" hangingPunct="1">
              <a:spcAft>
                <a:spcPts val="0"/>
              </a:spcAft>
              <a:buFont typeface="Wingdings" pitchFamily="2" charset="2"/>
              <a:buChar char="q"/>
              <a:defRPr/>
            </a:pPr>
            <a:r>
              <a:rPr lang="en-US" dirty="0" smtClean="0"/>
              <a:t> </a:t>
            </a:r>
            <a:r>
              <a:rPr lang="id-ID" dirty="0" smtClean="0">
                <a:latin typeface="Times New Roman" pitchFamily="18" charset="0"/>
                <a:cs typeface="Times New Roman" pitchFamily="18" charset="0"/>
              </a:rPr>
              <a:t>Transmitter</a:t>
            </a:r>
            <a:endParaRPr lang="en-US" dirty="0" smtClean="0">
              <a:latin typeface="Times New Roman" pitchFamily="18" charset="0"/>
              <a:cs typeface="Times New Roman" pitchFamily="18" charset="0"/>
            </a:endParaRPr>
          </a:p>
          <a:p>
            <a:pPr lvl="1" eaLnBrk="1" fontAlgn="auto" hangingPunct="1">
              <a:spcAft>
                <a:spcPts val="0"/>
              </a:spcAft>
              <a:buFont typeface="Wingdings" pitchFamily="2" charset="2"/>
              <a:buChar char="Ø"/>
              <a:defRPr/>
            </a:pPr>
            <a:r>
              <a:rPr lang="en-US" dirty="0" smtClean="0">
                <a:latin typeface="Times New Roman" pitchFamily="18" charset="0"/>
                <a:cs typeface="Times New Roman" pitchFamily="18" charset="0"/>
              </a:rPr>
              <a:t>(</a:t>
            </a:r>
            <a:r>
              <a:rPr lang="id-ID" dirty="0" smtClean="0"/>
              <a:t>perangkat yang mengirimkan sinyal</a:t>
            </a:r>
            <a:r>
              <a:rPr lang="en-US" dirty="0" smtClean="0"/>
              <a:t>)</a:t>
            </a:r>
            <a:endParaRPr lang="en-US" dirty="0" smtClean="0">
              <a:latin typeface="Times New Roman" pitchFamily="18" charset="0"/>
              <a:cs typeface="Times New Roman" pitchFamily="18" charset="0"/>
            </a:endParaRPr>
          </a:p>
          <a:p>
            <a:pPr eaLnBrk="1" fontAlgn="auto" hangingPunct="1">
              <a:spcAft>
                <a:spcPts val="0"/>
              </a:spcAft>
              <a:buFont typeface="Wingdings" pitchFamily="2" charset="2"/>
              <a:buChar char="q"/>
              <a:defRPr/>
            </a:pPr>
            <a:r>
              <a:rPr lang="id-ID" dirty="0" smtClean="0">
                <a:latin typeface="Times New Roman" pitchFamily="18" charset="0"/>
                <a:cs typeface="Times New Roman" pitchFamily="18" charset="0"/>
              </a:rPr>
              <a:t>Receiver</a:t>
            </a:r>
            <a:endParaRPr lang="en-US" dirty="0" smtClean="0">
              <a:latin typeface="Times New Roman" pitchFamily="18" charset="0"/>
              <a:cs typeface="Times New Roman" pitchFamily="18" charset="0"/>
            </a:endParaRPr>
          </a:p>
          <a:p>
            <a:pPr lvl="1" eaLnBrk="1" fontAlgn="auto" hangingPunct="1">
              <a:spcAft>
                <a:spcPts val="0"/>
              </a:spcAft>
              <a:buFont typeface="Wingdings" pitchFamily="2" charset="2"/>
              <a:buChar char="Ø"/>
              <a:defRPr/>
            </a:pPr>
            <a:r>
              <a:rPr lang="en-US" dirty="0" smtClean="0"/>
              <a:t>(</a:t>
            </a:r>
            <a:r>
              <a:rPr lang="id-ID" dirty="0" smtClean="0"/>
              <a:t>perangkat yang menerima sinyal</a:t>
            </a:r>
            <a:r>
              <a:rPr lang="en-US" dirty="0" smtClean="0"/>
              <a:t>)</a:t>
            </a:r>
            <a:endParaRPr lang="en-US" dirty="0" smtClean="0">
              <a:latin typeface="Times New Roman" pitchFamily="18" charset="0"/>
              <a:cs typeface="Times New Roman" pitchFamily="18" charset="0"/>
            </a:endParaRPr>
          </a:p>
          <a:p>
            <a:pPr eaLnBrk="1" fontAlgn="auto" hangingPunct="1">
              <a:spcAft>
                <a:spcPts val="0"/>
              </a:spcAft>
              <a:buFont typeface="Wingdings" pitchFamily="2" charset="2"/>
              <a:buChar char="q"/>
              <a:defRPr/>
            </a:pPr>
            <a:r>
              <a:rPr lang="en-US" dirty="0" smtClean="0">
                <a:latin typeface="Times New Roman" pitchFamily="18" charset="0"/>
                <a:cs typeface="Times New Roman" pitchFamily="18" charset="0"/>
              </a:rPr>
              <a:t>R</a:t>
            </a:r>
            <a:r>
              <a:rPr lang="id-ID" dirty="0" smtClean="0">
                <a:latin typeface="Times New Roman" pitchFamily="18" charset="0"/>
                <a:cs typeface="Times New Roman" pitchFamily="18" charset="0"/>
              </a:rPr>
              <a:t>epeater</a:t>
            </a:r>
            <a:endParaRPr lang="en-US" dirty="0" smtClean="0">
              <a:latin typeface="Times New Roman" pitchFamily="18" charset="0"/>
              <a:cs typeface="Times New Roman" pitchFamily="18" charset="0"/>
            </a:endParaRPr>
          </a:p>
          <a:p>
            <a:pPr lvl="1" eaLnBrk="1" fontAlgn="auto" hangingPunct="1">
              <a:spcAft>
                <a:spcPts val="0"/>
              </a:spcAft>
              <a:buFont typeface="Wingdings" pitchFamily="2" charset="2"/>
              <a:buChar char="Ø"/>
              <a:defRPr/>
            </a:pPr>
            <a:r>
              <a:rPr lang="en-US" dirty="0" smtClean="0">
                <a:latin typeface="Times New Roman" pitchFamily="18" charset="0"/>
                <a:cs typeface="Times New Roman" pitchFamily="18" charset="0"/>
              </a:rPr>
              <a:t>(</a:t>
            </a:r>
            <a:r>
              <a:rPr lang="id-ID" dirty="0" smtClean="0"/>
              <a:t>perangkat network yang digunakan untuk mengkopi dan memperkuat sinyal dalam perjalanan antara transmitter dan receiver</a:t>
            </a:r>
            <a:r>
              <a:rPr lang="en-US" dirty="0" smtClean="0"/>
              <a:t>)</a:t>
            </a:r>
            <a:endParaRPr lang="en-US" dirty="0" smtClean="0">
              <a:latin typeface="Times New Roman" pitchFamily="18" charset="0"/>
              <a:cs typeface="Times New Roman" pitchFamily="18" charset="0"/>
            </a:endParaRPr>
          </a:p>
          <a:p>
            <a:pPr eaLnBrk="1" fontAlgn="auto" hangingPunct="1">
              <a:spcAft>
                <a:spcPts val="0"/>
              </a:spcAft>
              <a:buFont typeface="Wingdings" pitchFamily="2" charset="2"/>
              <a:buChar char="q"/>
              <a:defRPr/>
            </a:pPr>
            <a:r>
              <a:rPr lang="en-US" dirty="0" smtClean="0">
                <a:latin typeface="Times New Roman" pitchFamily="18" charset="0"/>
                <a:cs typeface="Times New Roman" pitchFamily="18" charset="0"/>
              </a:rPr>
              <a:t>H</a:t>
            </a:r>
            <a:r>
              <a:rPr lang="id-ID" dirty="0" smtClean="0">
                <a:latin typeface="Times New Roman" pitchFamily="18" charset="0"/>
                <a:cs typeface="Times New Roman" pitchFamily="18" charset="0"/>
              </a:rPr>
              <a:t>ub</a:t>
            </a:r>
            <a:endParaRPr lang="en-US" dirty="0" smtClean="0">
              <a:latin typeface="Times New Roman" pitchFamily="18" charset="0"/>
              <a:cs typeface="Times New Roman" pitchFamily="18" charset="0"/>
            </a:endParaRPr>
          </a:p>
          <a:p>
            <a:pPr lvl="1" eaLnBrk="1" fontAlgn="auto" hangingPunct="1">
              <a:spcAft>
                <a:spcPts val="0"/>
              </a:spcAft>
              <a:buFont typeface="Wingdings" pitchFamily="2" charset="2"/>
              <a:buChar char="Ø"/>
              <a:defRPr/>
            </a:pPr>
            <a:r>
              <a:rPr lang="en-US" dirty="0" smtClean="0">
                <a:latin typeface="Times New Roman" pitchFamily="18" charset="0"/>
                <a:cs typeface="Times New Roman" pitchFamily="18" charset="0"/>
              </a:rPr>
              <a:t>(</a:t>
            </a:r>
            <a:r>
              <a:rPr lang="id-ID" dirty="0" smtClean="0"/>
              <a:t>digunakan untuk menghubungkan LAN kecil dengan jumlah perangkat yang umumnya tidak lebih dari 24 mesin</a:t>
            </a:r>
            <a:r>
              <a:rPr lang="en-US" dirty="0" smtClean="0"/>
              <a:t>)</a:t>
            </a:r>
            <a:endParaRPr lang="en-US" dirty="0" smtClean="0">
              <a:latin typeface="Times New Roman" pitchFamily="18" charset="0"/>
              <a:cs typeface="Times New Roman" pitchFamily="18" charset="0"/>
            </a:endParaRPr>
          </a:p>
          <a:p>
            <a:pPr eaLnBrk="1" fontAlgn="auto" hangingPunct="1">
              <a:spcAft>
                <a:spcPts val="0"/>
              </a:spcAft>
              <a:buFont typeface="Wingdings 2"/>
              <a:buNone/>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73023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t>
            </a:r>
            <a:r>
              <a:rPr lang="en-US" dirty="0" err="1" smtClean="0"/>
              <a:t>Transmisi</a:t>
            </a:r>
            <a:endParaRPr lang="en-US" dirty="0"/>
          </a:p>
        </p:txBody>
      </p:sp>
      <p:sp>
        <p:nvSpPr>
          <p:cNvPr id="4" name="Content Placeholder 2"/>
          <p:cNvSpPr>
            <a:spLocks noGrp="1"/>
          </p:cNvSpPr>
          <p:nvPr>
            <p:ph idx="1"/>
          </p:nvPr>
        </p:nvSpPr>
        <p:spPr/>
        <p:txBody>
          <a:bodyPr rtlCol="0">
            <a:noAutofit/>
          </a:bodyPr>
          <a:lstStyle/>
          <a:p>
            <a:pPr eaLnBrk="1" fontAlgn="auto" hangingPunct="1">
              <a:lnSpc>
                <a:spcPct val="90000"/>
              </a:lnSpc>
              <a:spcAft>
                <a:spcPts val="0"/>
              </a:spcAft>
              <a:defRPr/>
            </a:pPr>
            <a:r>
              <a:rPr lang="en-US" sz="2800" dirty="0" smtClean="0">
                <a:latin typeface="Times New Roman" pitchFamily="18" charset="0"/>
                <a:cs typeface="Times New Roman" pitchFamily="18" charset="0"/>
              </a:rPr>
              <a:t>Wire (</a:t>
            </a:r>
            <a:r>
              <a:rPr lang="en-US" sz="2800" dirty="0" err="1" smtClean="0">
                <a:latin typeface="Times New Roman" pitchFamily="18" charset="0"/>
                <a:cs typeface="Times New Roman" pitchFamily="18" charset="0"/>
              </a:rPr>
              <a:t>kabel</a:t>
            </a:r>
            <a:r>
              <a:rPr lang="en-US" sz="28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2" eaLnBrk="1" fontAlgn="auto" hangingPunct="1">
              <a:lnSpc>
                <a:spcPct val="90000"/>
              </a:lnSpc>
              <a:spcAft>
                <a:spcPts val="0"/>
              </a:spcAft>
              <a:buFont typeface="Wingdings 2"/>
              <a:buChar char=""/>
              <a:defRPr/>
            </a:pPr>
            <a:r>
              <a:rPr lang="en-US" sz="2800" dirty="0" err="1" smtClean="0">
                <a:latin typeface="Times New Roman" pitchFamily="18" charset="0"/>
                <a:cs typeface="Times New Roman" pitchFamily="18" charset="0"/>
              </a:rPr>
              <a:t>Transmisi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mengalir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sepanjang</a:t>
            </a:r>
            <a:r>
              <a:rPr lang="en-US" sz="2800" dirty="0" smtClean="0">
                <a:latin typeface="Times New Roman" pitchFamily="18" charset="0"/>
                <a:cs typeface="Times New Roman" pitchFamily="18" charset="0"/>
              </a:rPr>
              <a:t> media </a:t>
            </a:r>
            <a:r>
              <a:rPr lang="en-US" sz="2800" dirty="0" err="1" smtClean="0">
                <a:latin typeface="Times New Roman" pitchFamily="18" charset="0"/>
                <a:cs typeface="Times New Roman" pitchFamily="18" charset="0"/>
              </a:rPr>
              <a:t>komunikasi</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terpasang</a:t>
            </a:r>
            <a:endParaRPr lang="en-US" sz="2800" dirty="0" smtClean="0">
              <a:latin typeface="Times New Roman" pitchFamily="18" charset="0"/>
              <a:cs typeface="Times New Roman" pitchFamily="18" charset="0"/>
            </a:endParaRPr>
          </a:p>
          <a:p>
            <a:pPr lvl="2" eaLnBrk="1" fontAlgn="auto" hangingPunct="1">
              <a:lnSpc>
                <a:spcPct val="90000"/>
              </a:lnSpc>
              <a:spcAft>
                <a:spcPts val="0"/>
              </a:spcAft>
              <a:buFont typeface="Wingdings 2"/>
              <a:buChar char=""/>
              <a:defRPr/>
            </a:pPr>
            <a:r>
              <a:rPr lang="en-US" sz="2800" dirty="0" err="1" smtClean="0">
                <a:latin typeface="Times New Roman" pitchFamily="18" charset="0"/>
                <a:cs typeface="Times New Roman" pitchFamily="18" charset="0"/>
              </a:rPr>
              <a:t>Contoh</a:t>
            </a:r>
            <a:r>
              <a:rPr lang="en-US" sz="2800" dirty="0" smtClean="0">
                <a:latin typeface="Times New Roman" pitchFamily="18" charset="0"/>
                <a:cs typeface="Times New Roman" pitchFamily="18" charset="0"/>
              </a:rPr>
              <a:t> : Twisted pair , coaxial cable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optical fiber cable</a:t>
            </a:r>
          </a:p>
          <a:p>
            <a:pPr lvl="2" eaLnBrk="1" fontAlgn="auto" hangingPunct="1">
              <a:lnSpc>
                <a:spcPct val="90000"/>
              </a:lnSpc>
              <a:spcAft>
                <a:spcPts val="0"/>
              </a:spcAft>
              <a:buFont typeface="Wingdings 2"/>
              <a:buChar char=""/>
              <a:defRPr/>
            </a:pPr>
            <a:endParaRPr lang="en-US" sz="2800" dirty="0" smtClean="0">
              <a:latin typeface="Times New Roman" pitchFamily="18" charset="0"/>
              <a:cs typeface="Times New Roman" pitchFamily="18" charset="0"/>
            </a:endParaRPr>
          </a:p>
          <a:p>
            <a:pPr eaLnBrk="1" fontAlgn="auto" hangingPunct="1">
              <a:lnSpc>
                <a:spcPct val="90000"/>
              </a:lnSpc>
              <a:spcAft>
                <a:spcPts val="0"/>
              </a:spcAft>
              <a:buFont typeface="Wingdings 2"/>
              <a:buChar char=""/>
              <a:defRPr/>
            </a:pPr>
            <a:r>
              <a:rPr lang="en-US" dirty="0" smtClean="0">
                <a:latin typeface="Times New Roman" pitchFamily="18" charset="0"/>
                <a:cs typeface="Times New Roman" pitchFamily="18" charset="0"/>
              </a:rPr>
              <a:t>Wireless (</a:t>
            </a:r>
            <a:r>
              <a:rPr lang="en-US" dirty="0" err="1" smtClean="0">
                <a:latin typeface="Times New Roman" pitchFamily="18" charset="0"/>
                <a:cs typeface="Times New Roman" pitchFamily="18" charset="0"/>
              </a:rPr>
              <a:t>tanpa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kabel</a:t>
            </a:r>
            <a:r>
              <a:rPr lang="en-US" dirty="0" smtClean="0">
                <a:latin typeface="Times New Roman" pitchFamily="18" charset="0"/>
                <a:cs typeface="Times New Roman" pitchFamily="18" charset="0"/>
              </a:rPr>
              <a:t>) </a:t>
            </a:r>
          </a:p>
          <a:p>
            <a:pPr lvl="2" eaLnBrk="1" fontAlgn="auto" hangingPunct="1">
              <a:lnSpc>
                <a:spcPct val="90000"/>
              </a:lnSpc>
              <a:spcAft>
                <a:spcPts val="0"/>
              </a:spcAft>
              <a:buFont typeface="Wingdings 2"/>
              <a:buChar char=""/>
              <a:defRPr/>
            </a:pPr>
            <a:r>
              <a:rPr lang="en-US" sz="2800" dirty="0" err="1" smtClean="0">
                <a:latin typeface="Times New Roman" pitchFamily="18" charset="0"/>
                <a:cs typeface="Times New Roman" pitchFamily="18" charset="0"/>
              </a:rPr>
              <a:t>Transmisi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mengalir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melalui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udara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atau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ruang</a:t>
            </a:r>
            <a:r>
              <a:rPr lang="en-US" sz="2800" dirty="0" smtClean="0">
                <a:latin typeface="Times New Roman" pitchFamily="18" charset="0"/>
                <a:cs typeface="Times New Roman" pitchFamily="18" charset="0"/>
              </a:rPr>
              <a:t>) </a:t>
            </a:r>
          </a:p>
          <a:p>
            <a:pPr lvl="2" eaLnBrk="1" fontAlgn="auto" hangingPunct="1">
              <a:lnSpc>
                <a:spcPct val="90000"/>
              </a:lnSpc>
              <a:spcAft>
                <a:spcPts val="0"/>
              </a:spcAft>
              <a:buFont typeface="Wingdings 2"/>
              <a:buChar char=""/>
              <a:defRPr/>
            </a:pPr>
            <a:r>
              <a:rPr lang="en-US" sz="2800" dirty="0" err="1" smtClean="0">
                <a:latin typeface="Times New Roman" pitchFamily="18" charset="0"/>
                <a:cs typeface="Times New Roman" pitchFamily="18" charset="0"/>
              </a:rPr>
              <a:t>Komunikasi</a:t>
            </a:r>
            <a:r>
              <a:rPr lang="en-US" sz="2800" dirty="0" smtClean="0">
                <a:latin typeface="Times New Roman" pitchFamily="18" charset="0"/>
                <a:cs typeface="Times New Roman" pitchFamily="18" charset="0"/>
              </a:rPr>
              <a:t> radio (satellite), </a:t>
            </a:r>
            <a:r>
              <a:rPr lang="en-US" sz="2800" dirty="0" err="1" smtClean="0">
                <a:latin typeface="Times New Roman" pitchFamily="18" charset="0"/>
                <a:cs typeface="Times New Roman" pitchFamily="18" charset="0"/>
              </a:rPr>
              <a:t>bluethoot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infrared</a:t>
            </a:r>
          </a:p>
          <a:p>
            <a:pPr marL="514350" indent="-514350" eaLnBrk="1" fontAlgn="auto" hangingPunct="1">
              <a:spcAft>
                <a:spcPts val="0"/>
              </a:spcAft>
              <a:buFont typeface="Wingdings 2"/>
              <a:buNone/>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58106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t>
            </a:r>
            <a:r>
              <a:rPr lang="en-US" dirty="0" err="1" smtClean="0"/>
              <a:t>Komunikasi</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33425" y="1590675"/>
            <a:ext cx="7753350" cy="4438650"/>
          </a:xfrm>
        </p:spPr>
      </p:pic>
    </p:spTree>
    <p:extLst>
      <p:ext uri="{BB962C8B-B14F-4D97-AF65-F5344CB8AC3E}">
        <p14:creationId xmlns:p14="http://schemas.microsoft.com/office/powerpoint/2010/main" val="1796795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a:t>
            </a:r>
            <a:r>
              <a:rPr lang="en-US" dirty="0" err="1" smtClean="0"/>
              <a:t>dan</a:t>
            </a:r>
            <a:r>
              <a:rPr lang="en-US" dirty="0" smtClean="0"/>
              <a:t> Decoding</a:t>
            </a:r>
            <a:endParaRPr lang="en-US" dirty="0"/>
          </a:p>
        </p:txBody>
      </p:sp>
      <p:sp>
        <p:nvSpPr>
          <p:cNvPr id="4" name="Content Placeholder 2"/>
          <p:cNvSpPr>
            <a:spLocks noGrp="1"/>
          </p:cNvSpPr>
          <p:nvPr>
            <p:ph idx="1"/>
          </p:nvPr>
        </p:nvSpPr>
        <p:spPr/>
        <p:txBody>
          <a:bodyPr/>
          <a:lstStyle/>
          <a:p>
            <a:pPr algn="just" eaLnBrk="1" hangingPunct="1"/>
            <a:r>
              <a:rPr lang="en-US" altLang="en-US" dirty="0" smtClean="0">
                <a:latin typeface="Times New Roman" panose="02020603050405020304" pitchFamily="18" charset="0"/>
                <a:cs typeface="Times New Roman" panose="02020603050405020304" pitchFamily="18" charset="0"/>
              </a:rPr>
              <a:t>Encoding </a:t>
            </a:r>
            <a:r>
              <a:rPr lang="en-US" altLang="en-US" dirty="0" err="1" smtClean="0">
                <a:latin typeface="Times New Roman" panose="02020603050405020304" pitchFamily="18" charset="0"/>
                <a:cs typeface="Times New Roman" panose="02020603050405020304" pitchFamily="18" charset="0"/>
              </a:rPr>
              <a:t>adalah</a:t>
            </a:r>
            <a:endParaRPr lang="en-US" altLang="en-US" dirty="0" smtClean="0">
              <a:latin typeface="Times New Roman" panose="02020603050405020304" pitchFamily="18" charset="0"/>
              <a:cs typeface="Times New Roman" panose="02020603050405020304" pitchFamily="18" charset="0"/>
            </a:endParaRPr>
          </a:p>
          <a:p>
            <a:pPr lvl="1" algn="just" eaLnBrk="1" hangingPunct="1"/>
            <a:r>
              <a:rPr lang="en-US" altLang="en-US" dirty="0" smtClean="0">
                <a:latin typeface="Times New Roman" panose="02020603050405020304" pitchFamily="18" charset="0"/>
                <a:cs typeface="Times New Roman" panose="02020603050405020304" pitchFamily="18" charset="0"/>
              </a:rPr>
              <a:t>proses </a:t>
            </a:r>
            <a:r>
              <a:rPr lang="en-US" altLang="en-US" dirty="0" err="1" smtClean="0">
                <a:latin typeface="Times New Roman" panose="02020603050405020304" pitchFamily="18" charset="0"/>
                <a:cs typeface="Times New Roman" panose="02020603050405020304" pitchFamily="18" charset="0"/>
              </a:rPr>
              <a:t>untuk</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mengubah</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sinyal</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ke</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dalam</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bentuk</a:t>
            </a:r>
            <a:r>
              <a:rPr lang="en-US" altLang="en-US" dirty="0" smtClean="0">
                <a:latin typeface="Times New Roman" panose="02020603050405020304" pitchFamily="18" charset="0"/>
                <a:cs typeface="Times New Roman" panose="02020603050405020304" pitchFamily="18" charset="0"/>
              </a:rPr>
              <a:t> yang </a:t>
            </a:r>
            <a:r>
              <a:rPr lang="en-US" altLang="en-US" i="1" dirty="0" err="1" smtClean="0">
                <a:solidFill>
                  <a:srgbClr val="FF0000"/>
                </a:solidFill>
                <a:latin typeface="Times New Roman" panose="02020603050405020304" pitchFamily="18" charset="0"/>
                <a:cs typeface="Times New Roman" panose="02020603050405020304" pitchFamily="18" charset="0"/>
              </a:rPr>
              <a:t>dioptimasi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untuk</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k</a:t>
            </a:r>
            <a:r>
              <a:rPr lang="en-US" altLang="en-US" i="1" dirty="0" err="1" smtClean="0">
                <a:solidFill>
                  <a:srgbClr val="FF0000"/>
                </a:solidFill>
                <a:latin typeface="Times New Roman" panose="02020603050405020304" pitchFamily="18" charset="0"/>
                <a:cs typeface="Times New Roman" panose="02020603050405020304" pitchFamily="18" charset="0"/>
              </a:rPr>
              <a:t>eperluan</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transmisi</a:t>
            </a:r>
            <a:r>
              <a:rPr lang="en-US" altLang="en-US" i="1" dirty="0" smtClean="0">
                <a:solidFill>
                  <a:srgbClr val="FF0000"/>
                </a:solidFill>
                <a:latin typeface="Times New Roman" panose="02020603050405020304" pitchFamily="18" charset="0"/>
                <a:cs typeface="Times New Roman" panose="02020603050405020304" pitchFamily="18" charset="0"/>
              </a:rPr>
              <a:t> data </a:t>
            </a:r>
            <a:r>
              <a:rPr lang="en-US" altLang="en-US" dirty="0" err="1" smtClean="0">
                <a:latin typeface="Times New Roman" panose="02020603050405020304" pitchFamily="18" charset="0"/>
                <a:cs typeface="Times New Roman" panose="02020603050405020304" pitchFamily="18" charset="0"/>
              </a:rPr>
              <a:t>atau</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penyimpanan</a:t>
            </a:r>
            <a:r>
              <a:rPr lang="en-US" altLang="en-US" i="1" dirty="0" smtClean="0">
                <a:solidFill>
                  <a:srgbClr val="FF0000"/>
                </a:solidFill>
                <a:latin typeface="Times New Roman" panose="02020603050405020304" pitchFamily="18" charset="0"/>
                <a:cs typeface="Times New Roman" panose="02020603050405020304" pitchFamily="18" charset="0"/>
              </a:rPr>
              <a:t> data</a:t>
            </a:r>
            <a:r>
              <a:rPr lang="en-US" altLang="en-US" dirty="0" smtClean="0">
                <a:latin typeface="Times New Roman" panose="02020603050405020304" pitchFamily="18" charset="0"/>
                <a:cs typeface="Times New Roman" panose="02020603050405020304" pitchFamily="18" charset="0"/>
              </a:rPr>
              <a:t>.</a:t>
            </a:r>
          </a:p>
          <a:p>
            <a:pPr lvl="1" algn="just" eaLnBrk="1" hangingPunct="1"/>
            <a:endParaRPr lang="en-US" altLang="en-US" dirty="0" smtClean="0">
              <a:latin typeface="Times New Roman" panose="02020603050405020304" pitchFamily="18" charset="0"/>
              <a:cs typeface="Times New Roman" panose="02020603050405020304" pitchFamily="18" charset="0"/>
            </a:endParaRPr>
          </a:p>
          <a:p>
            <a:pPr algn="just" eaLnBrk="1" hangingPunct="1"/>
            <a:r>
              <a:rPr lang="en-US" altLang="en-US" dirty="0" smtClean="0">
                <a:latin typeface="Times New Roman" panose="02020603050405020304" pitchFamily="18" charset="0"/>
                <a:cs typeface="Times New Roman" panose="02020603050405020304" pitchFamily="18" charset="0"/>
              </a:rPr>
              <a:t>Decoding </a:t>
            </a:r>
            <a:r>
              <a:rPr lang="en-US" altLang="en-US" dirty="0" err="1" smtClean="0">
                <a:latin typeface="Times New Roman" panose="02020603050405020304" pitchFamily="18" charset="0"/>
                <a:cs typeface="Times New Roman" panose="02020603050405020304" pitchFamily="18" charset="0"/>
              </a:rPr>
              <a:t>adalah</a:t>
            </a:r>
            <a:endParaRPr lang="en-US" altLang="en-US" dirty="0" smtClean="0">
              <a:latin typeface="Times New Roman" panose="02020603050405020304" pitchFamily="18" charset="0"/>
              <a:cs typeface="Times New Roman" panose="02020603050405020304" pitchFamily="18" charset="0"/>
            </a:endParaRPr>
          </a:p>
          <a:p>
            <a:pPr lvl="1" algn="just" eaLnBrk="1" hangingPunct="1"/>
            <a:r>
              <a:rPr lang="en-US" altLang="en-US" dirty="0" err="1" smtClean="0">
                <a:latin typeface="Times New Roman" panose="02020603050405020304" pitchFamily="18" charset="0"/>
                <a:cs typeface="Times New Roman" panose="02020603050405020304" pitchFamily="18" charset="0"/>
              </a:rPr>
              <a:t>sebuah</a:t>
            </a:r>
            <a:r>
              <a:rPr lang="en-US" altLang="en-US" dirty="0" smtClean="0">
                <a:latin typeface="Times New Roman" panose="02020603050405020304" pitchFamily="18" charset="0"/>
                <a:cs typeface="Times New Roman" panose="02020603050405020304" pitchFamily="18" charset="0"/>
              </a:rPr>
              <a:t> poses </a:t>
            </a:r>
            <a:r>
              <a:rPr lang="en-US" altLang="en-US" dirty="0" err="1" smtClean="0">
                <a:latin typeface="Times New Roman" panose="02020603050405020304" pitchFamily="18" charset="0"/>
                <a:cs typeface="Times New Roman" panose="02020603050405020304" pitchFamily="18" charset="0"/>
              </a:rPr>
              <a:t>untuk</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menyusun</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kembali</a:t>
            </a:r>
            <a:r>
              <a:rPr lang="en-US" altLang="en-US" i="1" dirty="0" smtClean="0">
                <a:solidFill>
                  <a:srgbClr val="FF0000"/>
                </a:solidFill>
                <a:latin typeface="Times New Roman" panose="02020603050405020304" pitchFamily="18" charset="0"/>
                <a:cs typeface="Times New Roman" panose="02020603050405020304" pitchFamily="18" charset="0"/>
              </a:rPr>
              <a:t> data </a:t>
            </a:r>
            <a:r>
              <a:rPr lang="en-US" altLang="en-US" dirty="0" smtClean="0">
                <a:latin typeface="Times New Roman" panose="02020603050405020304" pitchFamily="18" charset="0"/>
                <a:cs typeface="Times New Roman" panose="02020603050405020304" pitchFamily="18" charset="0"/>
              </a:rPr>
              <a:t>yang </a:t>
            </a:r>
            <a:r>
              <a:rPr lang="en-US" altLang="en-US" i="1" dirty="0" err="1" smtClean="0">
                <a:solidFill>
                  <a:srgbClr val="FF0000"/>
                </a:solidFill>
                <a:latin typeface="Times New Roman" panose="02020603050405020304" pitchFamily="18" charset="0"/>
                <a:cs typeface="Times New Roman" panose="02020603050405020304" pitchFamily="18" charset="0"/>
              </a:rPr>
              <a:t>telah</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dikodekan</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sebelumnya</a:t>
            </a:r>
            <a:r>
              <a:rPr lang="en-US" altLang="en-US" i="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sehingga</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informasi</a:t>
            </a:r>
            <a:r>
              <a:rPr lang="en-US" altLang="en-US" i="1" dirty="0" smtClean="0">
                <a:solidFill>
                  <a:srgbClr val="FF0000"/>
                </a:solidFill>
                <a:latin typeface="Times New Roman" panose="02020603050405020304" pitchFamily="18" charset="0"/>
                <a:cs typeface="Times New Roman" panose="02020603050405020304" pitchFamily="18" charset="0"/>
              </a:rPr>
              <a:t> yang </a:t>
            </a:r>
            <a:r>
              <a:rPr lang="en-US" altLang="en-US" i="1" dirty="0" err="1" smtClean="0">
                <a:solidFill>
                  <a:srgbClr val="FF0000"/>
                </a:solidFill>
                <a:latin typeface="Times New Roman" panose="02020603050405020304" pitchFamily="18" charset="0"/>
                <a:cs typeface="Times New Roman" panose="02020603050405020304" pitchFamily="18" charset="0"/>
              </a:rPr>
              <a:t>diterima</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dapat</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dibaca</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dan</a:t>
            </a:r>
            <a:r>
              <a:rPr lang="en-US" altLang="en-US" i="1" dirty="0" smtClean="0">
                <a:solidFill>
                  <a:srgbClr val="FF0000"/>
                </a:solidFill>
                <a:latin typeface="Times New Roman" panose="02020603050405020304" pitchFamily="18" charset="0"/>
                <a:cs typeface="Times New Roman" panose="02020603050405020304" pitchFamily="18" charset="0"/>
              </a:rPr>
              <a:t> </a:t>
            </a:r>
            <a:r>
              <a:rPr lang="en-US" altLang="en-US" i="1" dirty="0" err="1" smtClean="0">
                <a:solidFill>
                  <a:srgbClr val="FF0000"/>
                </a:solidFill>
                <a:latin typeface="Times New Roman" panose="02020603050405020304" pitchFamily="18" charset="0"/>
                <a:cs typeface="Times New Roman" panose="02020603050405020304" pitchFamily="18" charset="0"/>
              </a:rPr>
              <a:t>diolah</a:t>
            </a:r>
            <a:r>
              <a:rPr lang="en-US" alt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33433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a:t>
            </a:r>
            <a:endParaRPr lang="id-ID" dirty="0"/>
          </a:p>
        </p:txBody>
      </p:sp>
      <p:sp>
        <p:nvSpPr>
          <p:cNvPr id="3" name="Content Placeholder 2"/>
          <p:cNvSpPr>
            <a:spLocks noGrp="1"/>
          </p:cNvSpPr>
          <p:nvPr>
            <p:ph idx="1"/>
          </p:nvPr>
        </p:nvSpPr>
        <p:spPr/>
        <p:txBody>
          <a:bodyPr/>
          <a:lstStyle/>
          <a:p>
            <a:r>
              <a:rPr lang="en-US" dirty="0"/>
              <a:t>Addressing</a:t>
            </a:r>
          </a:p>
          <a:p>
            <a:pPr lvl="1"/>
            <a:r>
              <a:rPr lang="en-US" dirty="0"/>
              <a:t>Network layer </a:t>
            </a:r>
            <a:r>
              <a:rPr lang="en-US" dirty="0" err="1"/>
              <a:t>menyediakan</a:t>
            </a:r>
            <a:r>
              <a:rPr lang="en-US" dirty="0"/>
              <a:t> </a:t>
            </a:r>
            <a:r>
              <a:rPr lang="en-US" dirty="0" err="1"/>
              <a:t>mekanisme</a:t>
            </a:r>
            <a:r>
              <a:rPr lang="en-US" dirty="0"/>
              <a:t> </a:t>
            </a:r>
            <a:r>
              <a:rPr lang="en-US" dirty="0" err="1"/>
              <a:t>pengalamatan</a:t>
            </a:r>
            <a:r>
              <a:rPr lang="en-US" dirty="0"/>
              <a:t> </a:t>
            </a:r>
            <a:r>
              <a:rPr lang="en-US" dirty="0" err="1"/>
              <a:t>logik</a:t>
            </a:r>
            <a:r>
              <a:rPr lang="en-US" dirty="0"/>
              <a:t> yang </a:t>
            </a:r>
            <a:r>
              <a:rPr lang="en-US" dirty="0" err="1"/>
              <a:t>unik</a:t>
            </a:r>
            <a:r>
              <a:rPr lang="en-US" dirty="0"/>
              <a:t> </a:t>
            </a:r>
            <a:r>
              <a:rPr lang="en-US" dirty="0" err="1"/>
              <a:t>untuk</a:t>
            </a:r>
            <a:r>
              <a:rPr lang="en-US" dirty="0"/>
              <a:t> </a:t>
            </a:r>
            <a:r>
              <a:rPr lang="en-US" dirty="0" err="1"/>
              <a:t>setiap</a:t>
            </a:r>
            <a:r>
              <a:rPr lang="en-US" dirty="0"/>
              <a:t> device yang </a:t>
            </a:r>
            <a:r>
              <a:rPr lang="en-US" dirty="0" err="1"/>
              <a:t>kita</a:t>
            </a:r>
            <a:r>
              <a:rPr lang="en-US" dirty="0"/>
              <a:t> </a:t>
            </a:r>
            <a:r>
              <a:rPr lang="en-US" dirty="0" err="1"/>
              <a:t>kenal</a:t>
            </a:r>
            <a:r>
              <a:rPr lang="en-US" dirty="0"/>
              <a:t> </a:t>
            </a:r>
            <a:r>
              <a:rPr lang="en-US" dirty="0" err="1"/>
              <a:t>sebagai</a:t>
            </a:r>
            <a:r>
              <a:rPr lang="en-US" dirty="0"/>
              <a:t> </a:t>
            </a:r>
            <a:r>
              <a:rPr lang="en-US" dirty="0">
                <a:solidFill>
                  <a:srgbClr val="FF0000"/>
                </a:solidFill>
              </a:rPr>
              <a:t>IPv4 </a:t>
            </a:r>
            <a:r>
              <a:rPr lang="en-US" dirty="0" smtClean="0">
                <a:solidFill>
                  <a:srgbClr val="FF0000"/>
                </a:solidFill>
              </a:rPr>
              <a:t>address</a:t>
            </a:r>
            <a:r>
              <a:rPr lang="id-ID" dirty="0" smtClean="0">
                <a:solidFill>
                  <a:srgbClr val="FF0000"/>
                </a:solidFill>
              </a:rPr>
              <a:t> dan IPv6 address</a:t>
            </a:r>
            <a:r>
              <a:rPr lang="en-US" dirty="0" smtClean="0"/>
              <a:t>.</a:t>
            </a:r>
            <a:endParaRPr lang="en-US" dirty="0"/>
          </a:p>
          <a:p>
            <a:r>
              <a:rPr lang="en-US" dirty="0"/>
              <a:t>Encapsulation</a:t>
            </a:r>
          </a:p>
          <a:p>
            <a:pPr lvl="1"/>
            <a:r>
              <a:rPr lang="en-US" dirty="0" err="1"/>
              <a:t>Disisi</a:t>
            </a:r>
            <a:r>
              <a:rPr lang="en-US" dirty="0"/>
              <a:t> </a:t>
            </a:r>
            <a:r>
              <a:rPr lang="en-US" dirty="0" err="1"/>
              <a:t>mesin</a:t>
            </a:r>
            <a:r>
              <a:rPr lang="en-US" dirty="0"/>
              <a:t> </a:t>
            </a:r>
            <a:r>
              <a:rPr lang="en-US" dirty="0" err="1"/>
              <a:t>pengirim</a:t>
            </a:r>
            <a:r>
              <a:rPr lang="en-US" dirty="0"/>
              <a:t>, PDU layer transport (</a:t>
            </a:r>
            <a:r>
              <a:rPr lang="en-US" dirty="0" err="1">
                <a:solidFill>
                  <a:srgbClr val="FF0000"/>
                </a:solidFill>
              </a:rPr>
              <a:t>segmen</a:t>
            </a:r>
            <a:r>
              <a:rPr lang="en-US" dirty="0"/>
              <a:t>) </a:t>
            </a:r>
            <a:r>
              <a:rPr lang="en-US" dirty="0" err="1"/>
              <a:t>akan</a:t>
            </a:r>
            <a:r>
              <a:rPr lang="en-US" dirty="0"/>
              <a:t> di </a:t>
            </a:r>
            <a:r>
              <a:rPr lang="en-US" dirty="0" err="1"/>
              <a:t>enkapsulasi</a:t>
            </a:r>
            <a:r>
              <a:rPr lang="en-US" dirty="0"/>
              <a:t> </a:t>
            </a:r>
            <a:r>
              <a:rPr lang="en-US" dirty="0" err="1"/>
              <a:t>dengan</a:t>
            </a:r>
            <a:r>
              <a:rPr lang="en-US" dirty="0"/>
              <a:t> header layer network </a:t>
            </a:r>
            <a:r>
              <a:rPr lang="en-US" dirty="0" err="1"/>
              <a:t>sehingga</a:t>
            </a:r>
            <a:r>
              <a:rPr lang="en-US" dirty="0"/>
              <a:t> </a:t>
            </a:r>
            <a:r>
              <a:rPr lang="en-US" dirty="0" err="1"/>
              <a:t>menjadi</a:t>
            </a:r>
            <a:r>
              <a:rPr lang="en-US" dirty="0"/>
              <a:t> PDU layer 3 yang </a:t>
            </a:r>
            <a:r>
              <a:rPr lang="en-US" dirty="0" err="1"/>
              <a:t>disebut</a:t>
            </a:r>
            <a:r>
              <a:rPr lang="en-US" dirty="0"/>
              <a:t> </a:t>
            </a:r>
            <a:r>
              <a:rPr lang="en-US" dirty="0">
                <a:solidFill>
                  <a:srgbClr val="FF0000"/>
                </a:solidFill>
              </a:rPr>
              <a:t>packet</a:t>
            </a:r>
            <a:r>
              <a:rPr lang="en-US" dirty="0"/>
              <a:t>.</a:t>
            </a:r>
          </a:p>
          <a:p>
            <a:pPr lvl="1"/>
            <a:r>
              <a:rPr lang="en-US" dirty="0" err="1"/>
              <a:t>Diantara</a:t>
            </a:r>
            <a:r>
              <a:rPr lang="en-US" dirty="0"/>
              <a:t> </a:t>
            </a:r>
            <a:r>
              <a:rPr lang="en-US" dirty="0" err="1"/>
              <a:t>informasi</a:t>
            </a:r>
            <a:r>
              <a:rPr lang="en-US" dirty="0"/>
              <a:t> yang </a:t>
            </a:r>
            <a:r>
              <a:rPr lang="en-US" dirty="0" err="1"/>
              <a:t>disertakan</a:t>
            </a:r>
            <a:r>
              <a:rPr lang="en-US" dirty="0"/>
              <a:t> </a:t>
            </a:r>
            <a:r>
              <a:rPr lang="en-US" dirty="0" err="1"/>
              <a:t>dalam</a:t>
            </a:r>
            <a:r>
              <a:rPr lang="en-US" dirty="0"/>
              <a:t> header </a:t>
            </a:r>
            <a:r>
              <a:rPr lang="en-US" dirty="0" err="1"/>
              <a:t>ini</a:t>
            </a:r>
            <a:r>
              <a:rPr lang="en-US" dirty="0"/>
              <a:t> </a:t>
            </a:r>
            <a:r>
              <a:rPr lang="en-US" dirty="0" err="1"/>
              <a:t>adalah</a:t>
            </a:r>
            <a:r>
              <a:rPr lang="en-US" dirty="0"/>
              <a:t> </a:t>
            </a:r>
            <a:r>
              <a:rPr lang="en-US" dirty="0" err="1"/>
              <a:t>informasi</a:t>
            </a:r>
            <a:r>
              <a:rPr lang="en-US" dirty="0"/>
              <a:t> IP address </a:t>
            </a:r>
            <a:r>
              <a:rPr lang="en-US" dirty="0" err="1"/>
              <a:t>dari</a:t>
            </a:r>
            <a:r>
              <a:rPr lang="en-US" dirty="0"/>
              <a:t> device </a:t>
            </a:r>
            <a:r>
              <a:rPr lang="en-US" dirty="0" err="1"/>
              <a:t>pengirim</a:t>
            </a:r>
            <a:r>
              <a:rPr lang="en-US" dirty="0"/>
              <a:t> </a:t>
            </a:r>
            <a:r>
              <a:rPr lang="en-US" dirty="0" err="1"/>
              <a:t>dan</a:t>
            </a:r>
            <a:r>
              <a:rPr lang="en-US" dirty="0"/>
              <a:t> </a:t>
            </a:r>
            <a:r>
              <a:rPr lang="en-US" dirty="0" err="1"/>
              <a:t>penerima</a:t>
            </a:r>
            <a:r>
              <a:rPr lang="en-US" dirty="0"/>
              <a:t>.</a:t>
            </a:r>
          </a:p>
          <a:p>
            <a:endParaRPr lang="id-ID" dirty="0"/>
          </a:p>
        </p:txBody>
      </p:sp>
    </p:spTree>
    <p:extLst>
      <p:ext uri="{BB962C8B-B14F-4D97-AF65-F5344CB8AC3E}">
        <p14:creationId xmlns:p14="http://schemas.microsoft.com/office/powerpoint/2010/main" val="2074416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2656"/>
            <a:ext cx="7010400" cy="762000"/>
          </a:xfrm>
        </p:spPr>
        <p:txBody>
          <a:bodyPr/>
          <a:lstStyle/>
          <a:p>
            <a:r>
              <a:rPr lang="en-US" dirty="0" smtClean="0"/>
              <a:t>Proses encode </a:t>
            </a:r>
            <a:r>
              <a:rPr lang="en-US" dirty="0" err="1" smtClean="0"/>
              <a:t>dan</a:t>
            </a:r>
            <a:r>
              <a:rPr lang="en-US" dirty="0" smtClean="0"/>
              <a:t> decode</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4913" y="1412776"/>
            <a:ext cx="7303471" cy="4724400"/>
          </a:xfrm>
        </p:spPr>
      </p:pic>
    </p:spTree>
    <p:extLst>
      <p:ext uri="{BB962C8B-B14F-4D97-AF65-F5344CB8AC3E}">
        <p14:creationId xmlns:p14="http://schemas.microsoft.com/office/powerpoint/2010/main" val="359104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Layer</a:t>
            </a:r>
            <a:endParaRPr lang="en-US" dirty="0"/>
          </a:p>
        </p:txBody>
      </p:sp>
      <p:sp>
        <p:nvSpPr>
          <p:cNvPr id="3" name="Content Placeholder 2"/>
          <p:cNvSpPr>
            <a:spLocks noGrp="1"/>
          </p:cNvSpPr>
          <p:nvPr>
            <p:ph sz="quarter" idx="1"/>
          </p:nvPr>
        </p:nvSpPr>
        <p:spPr>
          <a:xfrm>
            <a:off x="533400" y="1268760"/>
            <a:ext cx="8153400" cy="4724400"/>
          </a:xfrm>
        </p:spPr>
        <p:txBody>
          <a:bodyPr/>
          <a:lstStyle/>
          <a:p>
            <a:r>
              <a:rPr lang="en-US" dirty="0" err="1" smtClean="0"/>
              <a:t>Decapsulation</a:t>
            </a:r>
            <a:endParaRPr lang="en-US" dirty="0" smtClean="0"/>
          </a:p>
          <a:p>
            <a:pPr lvl="1"/>
            <a:r>
              <a:rPr lang="en-US" dirty="0" err="1" smtClean="0"/>
              <a:t>Disisi</a:t>
            </a:r>
            <a:r>
              <a:rPr lang="en-US" dirty="0" smtClean="0"/>
              <a:t> </a:t>
            </a:r>
            <a:r>
              <a:rPr lang="en-US" dirty="0" err="1" smtClean="0"/>
              <a:t>mesin</a:t>
            </a:r>
            <a:r>
              <a:rPr lang="en-US" dirty="0" smtClean="0"/>
              <a:t> </a:t>
            </a:r>
            <a:r>
              <a:rPr lang="en-US" dirty="0" err="1" smtClean="0"/>
              <a:t>penerima</a:t>
            </a:r>
            <a:r>
              <a:rPr lang="en-US" dirty="0" smtClean="0"/>
              <a:t>, </a:t>
            </a:r>
            <a:r>
              <a:rPr lang="en-US" dirty="0" smtClean="0">
                <a:solidFill>
                  <a:srgbClr val="FF0000"/>
                </a:solidFill>
              </a:rPr>
              <a:t>packet</a:t>
            </a:r>
            <a:r>
              <a:rPr lang="en-US" dirty="0" smtClean="0"/>
              <a:t> </a:t>
            </a:r>
            <a:r>
              <a:rPr lang="en-US" dirty="0" err="1" smtClean="0"/>
              <a:t>akan</a:t>
            </a:r>
            <a:r>
              <a:rPr lang="en-US" dirty="0" smtClean="0"/>
              <a:t> di </a:t>
            </a:r>
            <a:r>
              <a:rPr lang="en-US" dirty="0" err="1" smtClean="0"/>
              <a:t>dekapsulasi</a:t>
            </a:r>
            <a:r>
              <a:rPr lang="en-US" dirty="0" smtClean="0"/>
              <a:t> </a:t>
            </a:r>
            <a:r>
              <a:rPr lang="en-US" dirty="0" err="1" smtClean="0"/>
              <a:t>dan</a:t>
            </a:r>
            <a:r>
              <a:rPr lang="en-US" dirty="0" smtClean="0"/>
              <a:t> </a:t>
            </a:r>
            <a:r>
              <a:rPr lang="en-US" dirty="0" err="1" smtClean="0"/>
              <a:t>dibaca</a:t>
            </a:r>
            <a:r>
              <a:rPr lang="en-US" dirty="0" smtClean="0"/>
              <a:t> </a:t>
            </a:r>
            <a:r>
              <a:rPr lang="en-US" dirty="0" err="1" smtClean="0"/>
              <a:t>informasi</a:t>
            </a:r>
            <a:r>
              <a:rPr lang="en-US" dirty="0" smtClean="0"/>
              <a:t> </a:t>
            </a:r>
            <a:r>
              <a:rPr lang="en-US" dirty="0" err="1" smtClean="0"/>
              <a:t>pada</a:t>
            </a:r>
            <a:r>
              <a:rPr lang="en-US" dirty="0" smtClean="0"/>
              <a:t> </a:t>
            </a:r>
            <a:r>
              <a:rPr lang="en-US" dirty="0" err="1" smtClean="0"/>
              <a:t>headernya</a:t>
            </a:r>
            <a:r>
              <a:rPr lang="en-US" dirty="0" smtClean="0"/>
              <a:t>, </a:t>
            </a:r>
            <a:r>
              <a:rPr lang="en-US" dirty="0" err="1" smtClean="0"/>
              <a:t>jika</a:t>
            </a:r>
            <a:r>
              <a:rPr lang="en-US" dirty="0" smtClean="0"/>
              <a:t> IP address </a:t>
            </a:r>
            <a:r>
              <a:rPr lang="en-US" dirty="0" err="1" smtClean="0"/>
              <a:t>tujuan</a:t>
            </a:r>
            <a:r>
              <a:rPr lang="en-US" dirty="0" smtClean="0"/>
              <a:t> </a:t>
            </a:r>
            <a:r>
              <a:rPr lang="en-US" dirty="0" err="1" smtClean="0"/>
              <a:t>sesuai</a:t>
            </a:r>
            <a:r>
              <a:rPr lang="en-US" dirty="0" smtClean="0"/>
              <a:t> </a:t>
            </a:r>
            <a:r>
              <a:rPr lang="en-US" dirty="0" err="1" smtClean="0"/>
              <a:t>dengan</a:t>
            </a:r>
            <a:r>
              <a:rPr lang="en-US" dirty="0" smtClean="0"/>
              <a:t> IP address </a:t>
            </a:r>
            <a:r>
              <a:rPr lang="en-US" dirty="0" err="1" smtClean="0"/>
              <a:t>penerima</a:t>
            </a:r>
            <a:r>
              <a:rPr lang="en-US" dirty="0" smtClean="0"/>
              <a:t> </a:t>
            </a:r>
            <a:r>
              <a:rPr lang="en-US" dirty="0" err="1" smtClean="0"/>
              <a:t>maka</a:t>
            </a:r>
            <a:r>
              <a:rPr lang="en-US" dirty="0" smtClean="0"/>
              <a:t> packet </a:t>
            </a:r>
            <a:r>
              <a:rPr lang="en-US" dirty="0" err="1" smtClean="0"/>
              <a:t>akan</a:t>
            </a:r>
            <a:r>
              <a:rPr lang="en-US" dirty="0" smtClean="0"/>
              <a:t> </a:t>
            </a:r>
            <a:r>
              <a:rPr lang="en-US" dirty="0" err="1" smtClean="0"/>
              <a:t>diserahkan</a:t>
            </a:r>
            <a:r>
              <a:rPr lang="en-US" dirty="0" smtClean="0"/>
              <a:t> </a:t>
            </a:r>
            <a:r>
              <a:rPr lang="en-US" dirty="0" err="1" smtClean="0"/>
              <a:t>ke</a:t>
            </a:r>
            <a:r>
              <a:rPr lang="en-US" dirty="0" smtClean="0"/>
              <a:t> layer transport.</a:t>
            </a:r>
            <a:endParaRPr lang="id-ID" dirty="0"/>
          </a:p>
          <a:p>
            <a:r>
              <a:rPr lang="en-US" dirty="0"/>
              <a:t>Routing </a:t>
            </a:r>
          </a:p>
          <a:p>
            <a:pPr lvl="1"/>
            <a:r>
              <a:rPr lang="en-US" dirty="0"/>
              <a:t>Network layer </a:t>
            </a:r>
            <a:r>
              <a:rPr lang="en-US" dirty="0" err="1"/>
              <a:t>juga</a:t>
            </a:r>
            <a:r>
              <a:rPr lang="en-US" dirty="0"/>
              <a:t> </a:t>
            </a:r>
            <a:r>
              <a:rPr lang="en-US" dirty="0" err="1"/>
              <a:t>menyediakan</a:t>
            </a:r>
            <a:r>
              <a:rPr lang="en-US" dirty="0"/>
              <a:t> </a:t>
            </a:r>
            <a:r>
              <a:rPr lang="en-US" dirty="0" err="1"/>
              <a:t>layanan</a:t>
            </a:r>
            <a:r>
              <a:rPr lang="en-US" dirty="0"/>
              <a:t> </a:t>
            </a:r>
            <a:r>
              <a:rPr lang="en-US" dirty="0" err="1"/>
              <a:t>untuk</a:t>
            </a:r>
            <a:r>
              <a:rPr lang="en-US" dirty="0"/>
              <a:t> </a:t>
            </a:r>
            <a:r>
              <a:rPr lang="en-US" dirty="0" err="1">
                <a:solidFill>
                  <a:srgbClr val="FF0000"/>
                </a:solidFill>
              </a:rPr>
              <a:t>memandu</a:t>
            </a:r>
            <a:r>
              <a:rPr lang="en-US" dirty="0">
                <a:solidFill>
                  <a:srgbClr val="FF0000"/>
                </a:solidFill>
              </a:rPr>
              <a:t> </a:t>
            </a:r>
            <a:r>
              <a:rPr lang="en-US" dirty="0" err="1">
                <a:solidFill>
                  <a:srgbClr val="FF0000"/>
                </a:solidFill>
              </a:rPr>
              <a:t>jalannya</a:t>
            </a:r>
            <a:r>
              <a:rPr lang="en-US" dirty="0">
                <a:solidFill>
                  <a:srgbClr val="FF0000"/>
                </a:solidFill>
              </a:rPr>
              <a:t> packet agar </a:t>
            </a:r>
            <a:r>
              <a:rPr lang="en-US" dirty="0" err="1">
                <a:solidFill>
                  <a:srgbClr val="FF0000"/>
                </a:solidFill>
              </a:rPr>
              <a:t>sampai</a:t>
            </a:r>
            <a:r>
              <a:rPr lang="en-US" dirty="0">
                <a:solidFill>
                  <a:srgbClr val="FF0000"/>
                </a:solidFill>
              </a:rPr>
              <a:t> </a:t>
            </a:r>
            <a:r>
              <a:rPr lang="en-US" dirty="0" err="1">
                <a:solidFill>
                  <a:srgbClr val="FF0000"/>
                </a:solidFill>
              </a:rPr>
              <a:t>ke</a:t>
            </a:r>
            <a:r>
              <a:rPr lang="en-US" dirty="0">
                <a:solidFill>
                  <a:srgbClr val="FF0000"/>
                </a:solidFill>
              </a:rPr>
              <a:t> </a:t>
            </a:r>
            <a:r>
              <a:rPr lang="en-US" dirty="0" err="1">
                <a:solidFill>
                  <a:srgbClr val="FF0000"/>
                </a:solidFill>
              </a:rPr>
              <a:t>mesin</a:t>
            </a:r>
            <a:r>
              <a:rPr lang="en-US" dirty="0">
                <a:solidFill>
                  <a:srgbClr val="FF0000"/>
                </a:solidFill>
              </a:rPr>
              <a:t> </a:t>
            </a:r>
            <a:r>
              <a:rPr lang="en-US" dirty="0" err="1">
                <a:solidFill>
                  <a:srgbClr val="FF0000"/>
                </a:solidFill>
              </a:rPr>
              <a:t>tujuan</a:t>
            </a:r>
            <a:r>
              <a:rPr lang="en-US" dirty="0"/>
              <a:t>.</a:t>
            </a:r>
          </a:p>
          <a:p>
            <a:pPr lvl="1"/>
            <a:r>
              <a:rPr lang="en-US" dirty="0" err="1"/>
              <a:t>Mesin</a:t>
            </a:r>
            <a:r>
              <a:rPr lang="en-US" dirty="0"/>
              <a:t> </a:t>
            </a:r>
            <a:r>
              <a:rPr lang="en-US" dirty="0" err="1"/>
              <a:t>pengirim</a:t>
            </a:r>
            <a:r>
              <a:rPr lang="en-US" dirty="0"/>
              <a:t> </a:t>
            </a:r>
            <a:r>
              <a:rPr lang="en-US" dirty="0" err="1"/>
              <a:t>dan</a:t>
            </a:r>
            <a:r>
              <a:rPr lang="en-US" dirty="0"/>
              <a:t> </a:t>
            </a:r>
            <a:r>
              <a:rPr lang="en-US" dirty="0" err="1"/>
              <a:t>penerima</a:t>
            </a:r>
            <a:r>
              <a:rPr lang="en-US" dirty="0"/>
              <a:t> </a:t>
            </a:r>
            <a:r>
              <a:rPr lang="en-US" dirty="0" err="1"/>
              <a:t>tidak</a:t>
            </a:r>
            <a:r>
              <a:rPr lang="en-US" dirty="0"/>
              <a:t> </a:t>
            </a:r>
            <a:r>
              <a:rPr lang="en-US" dirty="0" err="1"/>
              <a:t>selalu</a:t>
            </a:r>
            <a:r>
              <a:rPr lang="en-US" dirty="0"/>
              <a:t> </a:t>
            </a:r>
            <a:r>
              <a:rPr lang="en-US" dirty="0" err="1"/>
              <a:t>terhubung</a:t>
            </a:r>
            <a:r>
              <a:rPr lang="en-US" dirty="0"/>
              <a:t> </a:t>
            </a:r>
            <a:r>
              <a:rPr lang="en-US" dirty="0" err="1"/>
              <a:t>dalam</a:t>
            </a:r>
            <a:r>
              <a:rPr lang="en-US" dirty="0"/>
              <a:t> 1 network yang </a:t>
            </a:r>
            <a:r>
              <a:rPr lang="en-US" dirty="0" err="1"/>
              <a:t>sama</a:t>
            </a:r>
            <a:r>
              <a:rPr lang="en-US" dirty="0"/>
              <a:t>, </a:t>
            </a:r>
            <a:r>
              <a:rPr lang="en-US" dirty="0" err="1"/>
              <a:t>bahkan</a:t>
            </a:r>
            <a:r>
              <a:rPr lang="en-US" dirty="0"/>
              <a:t> </a:t>
            </a:r>
            <a:r>
              <a:rPr lang="en-US" dirty="0" err="1"/>
              <a:t>seringkali</a:t>
            </a:r>
            <a:r>
              <a:rPr lang="en-US" dirty="0"/>
              <a:t> packet </a:t>
            </a:r>
            <a:r>
              <a:rPr lang="en-US" dirty="0" err="1"/>
              <a:t>harus</a:t>
            </a:r>
            <a:r>
              <a:rPr lang="en-US" dirty="0"/>
              <a:t> </a:t>
            </a:r>
            <a:r>
              <a:rPr lang="en-US" dirty="0" err="1"/>
              <a:t>berjalan</a:t>
            </a:r>
            <a:r>
              <a:rPr lang="en-US" dirty="0"/>
              <a:t> </a:t>
            </a:r>
            <a:r>
              <a:rPr lang="en-US" dirty="0" err="1"/>
              <a:t>melalui</a:t>
            </a:r>
            <a:r>
              <a:rPr lang="en-US" dirty="0"/>
              <a:t> </a:t>
            </a:r>
            <a:r>
              <a:rPr lang="en-US" dirty="0" err="1"/>
              <a:t>beberapa</a:t>
            </a:r>
            <a:r>
              <a:rPr lang="en-US" dirty="0"/>
              <a:t> network yang </a:t>
            </a:r>
            <a:r>
              <a:rPr lang="en-US" dirty="0" err="1"/>
              <a:t>berbeda</a:t>
            </a:r>
            <a:r>
              <a:rPr lang="en-US" dirty="0"/>
              <a:t> </a:t>
            </a:r>
            <a:r>
              <a:rPr lang="en-US" dirty="0" err="1"/>
              <a:t>sebelum</a:t>
            </a:r>
            <a:r>
              <a:rPr lang="en-US" dirty="0"/>
              <a:t> </a:t>
            </a:r>
            <a:r>
              <a:rPr lang="en-US" dirty="0" err="1"/>
              <a:t>sampai</a:t>
            </a:r>
            <a:r>
              <a:rPr lang="en-US" dirty="0"/>
              <a:t> </a:t>
            </a:r>
            <a:r>
              <a:rPr lang="en-US" dirty="0" err="1"/>
              <a:t>ke</a:t>
            </a:r>
            <a:r>
              <a:rPr lang="en-US" dirty="0"/>
              <a:t> network </a:t>
            </a:r>
            <a:r>
              <a:rPr lang="en-US" dirty="0" err="1"/>
              <a:t>tujuan</a:t>
            </a:r>
            <a:endParaRPr lang="id-ID" dirty="0" smtClean="0"/>
          </a:p>
        </p:txBody>
      </p:sp>
    </p:spTree>
    <p:extLst>
      <p:ext uri="{BB962C8B-B14F-4D97-AF65-F5344CB8AC3E}">
        <p14:creationId xmlns:p14="http://schemas.microsoft.com/office/powerpoint/2010/main" val="318172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Layer	</a:t>
            </a:r>
            <a:endParaRPr lang="en-US" dirty="0"/>
          </a:p>
        </p:txBody>
      </p:sp>
      <p:sp>
        <p:nvSpPr>
          <p:cNvPr id="3" name="Content Placeholder 2"/>
          <p:cNvSpPr>
            <a:spLocks noGrp="1"/>
          </p:cNvSpPr>
          <p:nvPr>
            <p:ph sz="quarter" idx="1"/>
          </p:nvPr>
        </p:nvSpPr>
        <p:spPr>
          <a:xfrm>
            <a:off x="533400" y="1268760"/>
            <a:ext cx="8153400" cy="4724400"/>
          </a:xfrm>
        </p:spPr>
        <p:txBody>
          <a:bodyPr/>
          <a:lstStyle/>
          <a:p>
            <a:r>
              <a:rPr lang="id-ID" dirty="0" smtClean="0"/>
              <a:t>Routing lanjut..</a:t>
            </a:r>
            <a:endParaRPr lang="en-US" dirty="0" smtClean="0"/>
          </a:p>
          <a:p>
            <a:pPr lvl="1"/>
            <a:r>
              <a:rPr lang="en-US" dirty="0" smtClean="0"/>
              <a:t>Device yang </a:t>
            </a:r>
            <a:r>
              <a:rPr lang="en-US" dirty="0" err="1" smtClean="0"/>
              <a:t>menghubungkan</a:t>
            </a:r>
            <a:r>
              <a:rPr lang="en-US" dirty="0" smtClean="0"/>
              <a:t> </a:t>
            </a:r>
            <a:r>
              <a:rPr lang="en-US" dirty="0" err="1" smtClean="0"/>
              <a:t>sebuah</a:t>
            </a:r>
            <a:r>
              <a:rPr lang="en-US" dirty="0" smtClean="0"/>
              <a:t> network </a:t>
            </a:r>
            <a:r>
              <a:rPr lang="en-US" dirty="0" err="1" smtClean="0"/>
              <a:t>dengan</a:t>
            </a:r>
            <a:r>
              <a:rPr lang="en-US" dirty="0" smtClean="0"/>
              <a:t> network </a:t>
            </a:r>
            <a:r>
              <a:rPr lang="en-US" dirty="0" err="1" smtClean="0"/>
              <a:t>lainnya</a:t>
            </a:r>
            <a:r>
              <a:rPr lang="en-US" dirty="0" smtClean="0"/>
              <a:t> </a:t>
            </a:r>
            <a:r>
              <a:rPr lang="en-US" dirty="0" err="1" smtClean="0"/>
              <a:t>dikenal</a:t>
            </a:r>
            <a:r>
              <a:rPr lang="en-US" dirty="0" smtClean="0"/>
              <a:t> </a:t>
            </a:r>
            <a:r>
              <a:rPr lang="en-US" dirty="0" err="1" smtClean="0"/>
              <a:t>sebagai</a:t>
            </a:r>
            <a:r>
              <a:rPr lang="en-US" dirty="0" smtClean="0"/>
              <a:t> </a:t>
            </a:r>
            <a:r>
              <a:rPr lang="en-US" dirty="0" smtClean="0">
                <a:solidFill>
                  <a:srgbClr val="FF0000"/>
                </a:solidFill>
              </a:rPr>
              <a:t>router</a:t>
            </a:r>
            <a:r>
              <a:rPr lang="en-US" dirty="0" smtClean="0"/>
              <a:t>.</a:t>
            </a:r>
          </a:p>
          <a:p>
            <a:pPr lvl="1"/>
            <a:r>
              <a:rPr lang="en-US" dirty="0" smtClean="0"/>
              <a:t>Router </a:t>
            </a:r>
            <a:r>
              <a:rPr lang="en-US" dirty="0" err="1" smtClean="0"/>
              <a:t>berfungsi</a:t>
            </a:r>
            <a:r>
              <a:rPr lang="en-US" dirty="0" smtClean="0"/>
              <a:t> </a:t>
            </a:r>
            <a:r>
              <a:rPr lang="en-US" dirty="0" err="1" smtClean="0"/>
              <a:t>untuk</a:t>
            </a:r>
            <a:r>
              <a:rPr lang="en-US" dirty="0" smtClean="0"/>
              <a:t> </a:t>
            </a:r>
            <a:r>
              <a:rPr lang="en-US" dirty="0" err="1" smtClean="0"/>
              <a:t>memilih</a:t>
            </a:r>
            <a:r>
              <a:rPr lang="en-US" dirty="0" smtClean="0"/>
              <a:t> </a:t>
            </a:r>
            <a:r>
              <a:rPr lang="en-US" dirty="0" err="1" smtClean="0"/>
              <a:t>jalur</a:t>
            </a:r>
            <a:r>
              <a:rPr lang="en-US" dirty="0" smtClean="0"/>
              <a:t> </a:t>
            </a:r>
            <a:r>
              <a:rPr lang="en-US" dirty="0" err="1" smtClean="0"/>
              <a:t>dan</a:t>
            </a:r>
            <a:r>
              <a:rPr lang="en-US" dirty="0" smtClean="0"/>
              <a:t> </a:t>
            </a:r>
            <a:r>
              <a:rPr lang="en-US" dirty="0" err="1" smtClean="0"/>
              <a:t>memandu</a:t>
            </a:r>
            <a:r>
              <a:rPr lang="en-US" dirty="0" smtClean="0"/>
              <a:t> </a:t>
            </a:r>
            <a:r>
              <a:rPr lang="en-US" dirty="0" err="1" smtClean="0"/>
              <a:t>arah</a:t>
            </a:r>
            <a:r>
              <a:rPr lang="en-US" dirty="0" smtClean="0"/>
              <a:t> </a:t>
            </a:r>
            <a:r>
              <a:rPr lang="en-US" dirty="0" err="1" smtClean="0"/>
              <a:t>jalannya</a:t>
            </a:r>
            <a:r>
              <a:rPr lang="en-US" dirty="0" smtClean="0"/>
              <a:t>  </a:t>
            </a:r>
            <a:r>
              <a:rPr lang="en-US" dirty="0" err="1" smtClean="0"/>
              <a:t>paket</a:t>
            </a:r>
            <a:r>
              <a:rPr lang="en-US" dirty="0" smtClean="0"/>
              <a:t> agar </a:t>
            </a:r>
            <a:r>
              <a:rPr lang="en-US" dirty="0" err="1" smtClean="0"/>
              <a:t>bisa</a:t>
            </a:r>
            <a:r>
              <a:rPr lang="en-US" dirty="0" smtClean="0"/>
              <a:t> </a:t>
            </a:r>
            <a:r>
              <a:rPr lang="en-US" dirty="0" err="1" smtClean="0"/>
              <a:t>sampai</a:t>
            </a:r>
            <a:r>
              <a:rPr lang="en-US" dirty="0" smtClean="0"/>
              <a:t> </a:t>
            </a:r>
            <a:r>
              <a:rPr lang="en-US" dirty="0" err="1" smtClean="0"/>
              <a:t>ke</a:t>
            </a:r>
            <a:r>
              <a:rPr lang="en-US" dirty="0" smtClean="0"/>
              <a:t> network yang </a:t>
            </a:r>
            <a:r>
              <a:rPr lang="en-US" dirty="0" err="1" smtClean="0"/>
              <a:t>dituju</a:t>
            </a:r>
            <a:r>
              <a:rPr lang="en-US" dirty="0" smtClean="0"/>
              <a:t>, </a:t>
            </a:r>
            <a:r>
              <a:rPr lang="en-US" dirty="0" err="1" smtClean="0"/>
              <a:t>proses</a:t>
            </a:r>
            <a:r>
              <a:rPr lang="en-US" dirty="0" smtClean="0"/>
              <a:t> </a:t>
            </a:r>
            <a:r>
              <a:rPr lang="en-US" dirty="0" err="1" smtClean="0"/>
              <a:t>inilah</a:t>
            </a:r>
            <a:r>
              <a:rPr lang="en-US" dirty="0" smtClean="0"/>
              <a:t> yang </a:t>
            </a:r>
            <a:r>
              <a:rPr lang="en-US" dirty="0" err="1" smtClean="0"/>
              <a:t>disebut</a:t>
            </a:r>
            <a:r>
              <a:rPr lang="en-US" dirty="0" smtClean="0"/>
              <a:t> </a:t>
            </a:r>
            <a:r>
              <a:rPr lang="en-US" dirty="0" err="1" smtClean="0"/>
              <a:t>sebagai</a:t>
            </a:r>
            <a:r>
              <a:rPr lang="en-US" dirty="0" smtClean="0"/>
              <a:t> </a:t>
            </a:r>
            <a:r>
              <a:rPr lang="en-US" dirty="0" smtClean="0">
                <a:solidFill>
                  <a:srgbClr val="FF0000"/>
                </a:solidFill>
              </a:rPr>
              <a:t>routing</a:t>
            </a:r>
            <a:r>
              <a:rPr lang="en-US" dirty="0" smtClean="0"/>
              <a:t>.</a:t>
            </a:r>
          </a:p>
          <a:p>
            <a:pPr lvl="1"/>
            <a:r>
              <a:rPr lang="en-US" dirty="0" err="1" smtClean="0"/>
              <a:t>Setiap</a:t>
            </a:r>
            <a:r>
              <a:rPr lang="en-US" dirty="0" smtClean="0"/>
              <a:t> router yang </a:t>
            </a:r>
            <a:r>
              <a:rPr lang="en-US" dirty="0" err="1" smtClean="0"/>
              <a:t>harus</a:t>
            </a:r>
            <a:r>
              <a:rPr lang="en-US" dirty="0" smtClean="0"/>
              <a:t> </a:t>
            </a:r>
            <a:r>
              <a:rPr lang="en-US" dirty="0" err="1" smtClean="0"/>
              <a:t>dilalui</a:t>
            </a:r>
            <a:r>
              <a:rPr lang="en-US" dirty="0" smtClean="0"/>
              <a:t> </a:t>
            </a:r>
            <a:r>
              <a:rPr lang="en-US" dirty="0" err="1" smtClean="0"/>
              <a:t>oleh</a:t>
            </a:r>
            <a:r>
              <a:rPr lang="en-US" dirty="0" smtClean="0"/>
              <a:t> packet </a:t>
            </a:r>
            <a:r>
              <a:rPr lang="en-US" dirty="0" err="1" smtClean="0"/>
              <a:t>dalam</a:t>
            </a:r>
            <a:r>
              <a:rPr lang="en-US" dirty="0" smtClean="0"/>
              <a:t> </a:t>
            </a:r>
            <a:r>
              <a:rPr lang="en-US" dirty="0" err="1" smtClean="0"/>
              <a:t>perjalanannya</a:t>
            </a:r>
            <a:r>
              <a:rPr lang="en-US" dirty="0" smtClean="0"/>
              <a:t> </a:t>
            </a:r>
            <a:r>
              <a:rPr lang="en-US" dirty="0" err="1" smtClean="0"/>
              <a:t>menuju</a:t>
            </a:r>
            <a:r>
              <a:rPr lang="en-US" dirty="0" smtClean="0"/>
              <a:t> </a:t>
            </a:r>
            <a:r>
              <a:rPr lang="en-US" dirty="0" err="1" smtClean="0"/>
              <a:t>mesin</a:t>
            </a:r>
            <a:r>
              <a:rPr lang="en-US" dirty="0" smtClean="0"/>
              <a:t> </a:t>
            </a:r>
            <a:r>
              <a:rPr lang="en-US" dirty="0" err="1" smtClean="0"/>
              <a:t>penerima</a:t>
            </a:r>
            <a:r>
              <a:rPr lang="en-US" dirty="0" smtClean="0"/>
              <a:t> </a:t>
            </a:r>
            <a:r>
              <a:rPr lang="en-US" dirty="0" err="1" smtClean="0"/>
              <a:t>disebut</a:t>
            </a:r>
            <a:r>
              <a:rPr lang="en-US" dirty="0" smtClean="0"/>
              <a:t> </a:t>
            </a:r>
            <a:r>
              <a:rPr lang="en-US" dirty="0" err="1" smtClean="0"/>
              <a:t>sebagai</a:t>
            </a:r>
            <a:r>
              <a:rPr lang="en-US" dirty="0" smtClean="0"/>
              <a:t> </a:t>
            </a:r>
            <a:r>
              <a:rPr lang="en-US" dirty="0" smtClean="0">
                <a:solidFill>
                  <a:srgbClr val="FF0000"/>
                </a:solidFill>
              </a:rPr>
              <a:t>hop</a:t>
            </a:r>
            <a:r>
              <a:rPr lang="en-US" dirty="0" smtClean="0"/>
              <a:t>.</a:t>
            </a:r>
          </a:p>
          <a:p>
            <a:pPr lvl="1"/>
            <a:endParaRPr lang="en-US" dirty="0" smtClean="0"/>
          </a:p>
        </p:txBody>
      </p:sp>
    </p:spTree>
    <p:extLst>
      <p:ext uri="{BB962C8B-B14F-4D97-AF65-F5344CB8AC3E}">
        <p14:creationId xmlns:p14="http://schemas.microsoft.com/office/powerpoint/2010/main" val="2651380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t>
            </a:r>
            <a:r>
              <a:rPr lang="id-ID" dirty="0" smtClean="0"/>
              <a:t> (Internet Protokol)</a:t>
            </a:r>
            <a:endParaRPr lang="en-US" dirty="0"/>
          </a:p>
        </p:txBody>
      </p:sp>
      <p:sp>
        <p:nvSpPr>
          <p:cNvPr id="3" name="Content Placeholder 2"/>
          <p:cNvSpPr>
            <a:spLocks noGrp="1"/>
          </p:cNvSpPr>
          <p:nvPr>
            <p:ph sz="quarter" idx="1"/>
          </p:nvPr>
        </p:nvSpPr>
        <p:spPr>
          <a:xfrm>
            <a:off x="533400" y="1268760"/>
            <a:ext cx="8153400" cy="4724400"/>
          </a:xfrm>
        </p:spPr>
        <p:txBody>
          <a:bodyPr/>
          <a:lstStyle/>
          <a:p>
            <a:r>
              <a:rPr lang="en-US" dirty="0" smtClean="0"/>
              <a:t>IP </a:t>
            </a:r>
            <a:r>
              <a:rPr lang="en-US" dirty="0" err="1" smtClean="0"/>
              <a:t>adalah</a:t>
            </a:r>
            <a:r>
              <a:rPr lang="en-US" dirty="0" smtClean="0"/>
              <a:t> </a:t>
            </a:r>
            <a:r>
              <a:rPr lang="en-US" dirty="0" err="1" smtClean="0"/>
              <a:t>satu-satunya</a:t>
            </a:r>
            <a:r>
              <a:rPr lang="en-US" dirty="0" smtClean="0"/>
              <a:t> </a:t>
            </a:r>
            <a:r>
              <a:rPr lang="en-US" dirty="0" err="1" smtClean="0"/>
              <a:t>protokol</a:t>
            </a:r>
            <a:r>
              <a:rPr lang="en-US" dirty="0" smtClean="0"/>
              <a:t> layer 3 yang </a:t>
            </a:r>
            <a:r>
              <a:rPr lang="en-US" dirty="0" err="1" smtClean="0"/>
              <a:t>digunakan</a:t>
            </a:r>
            <a:r>
              <a:rPr lang="en-US" dirty="0" smtClean="0"/>
              <a:t> </a:t>
            </a:r>
            <a:r>
              <a:rPr lang="en-US" dirty="0" err="1" smtClean="0"/>
              <a:t>untuk</a:t>
            </a:r>
            <a:r>
              <a:rPr lang="en-US" dirty="0" smtClean="0"/>
              <a:t> </a:t>
            </a:r>
            <a:r>
              <a:rPr lang="en-US" dirty="0" err="1" smtClean="0"/>
              <a:t>membawa</a:t>
            </a:r>
            <a:r>
              <a:rPr lang="en-US" dirty="0" smtClean="0"/>
              <a:t> data user </a:t>
            </a:r>
            <a:r>
              <a:rPr lang="en-US" dirty="0" err="1" smtClean="0"/>
              <a:t>melalui</a:t>
            </a:r>
            <a:r>
              <a:rPr lang="en-US" dirty="0" smtClean="0"/>
              <a:t> network TCP/IP.</a:t>
            </a:r>
          </a:p>
          <a:p>
            <a:r>
              <a:rPr lang="en-US" dirty="0" smtClean="0"/>
              <a:t>IPv4 </a:t>
            </a:r>
            <a:r>
              <a:rPr lang="en-US" dirty="0" err="1" smtClean="0"/>
              <a:t>adalah</a:t>
            </a:r>
            <a:r>
              <a:rPr lang="en-US" dirty="0" smtClean="0"/>
              <a:t> </a:t>
            </a:r>
            <a:r>
              <a:rPr lang="en-US" dirty="0" err="1" smtClean="0"/>
              <a:t>versi</a:t>
            </a:r>
            <a:r>
              <a:rPr lang="en-US" dirty="0" smtClean="0"/>
              <a:t> IP yang paling </a:t>
            </a:r>
            <a:r>
              <a:rPr lang="en-US" dirty="0" err="1" smtClean="0"/>
              <a:t>banyak</a:t>
            </a:r>
            <a:r>
              <a:rPr lang="en-US" dirty="0" smtClean="0"/>
              <a:t> </a:t>
            </a:r>
            <a:r>
              <a:rPr lang="en-US" dirty="0" err="1" smtClean="0"/>
              <a:t>digunakan</a:t>
            </a:r>
            <a:r>
              <a:rPr lang="en-US" dirty="0" smtClean="0"/>
              <a:t> </a:t>
            </a:r>
            <a:r>
              <a:rPr lang="en-US" dirty="0" err="1" smtClean="0"/>
              <a:t>saat</a:t>
            </a:r>
            <a:r>
              <a:rPr lang="en-US" dirty="0" smtClean="0"/>
              <a:t> </a:t>
            </a:r>
            <a:r>
              <a:rPr lang="en-US" dirty="0" err="1" smtClean="0"/>
              <a:t>ini</a:t>
            </a:r>
            <a:r>
              <a:rPr lang="en-US" dirty="0" smtClean="0"/>
              <a:t>. IPv6 </a:t>
            </a:r>
            <a:r>
              <a:rPr lang="en-US" dirty="0" err="1" smtClean="0"/>
              <a:t>masih</a:t>
            </a:r>
            <a:r>
              <a:rPr lang="en-US" dirty="0" smtClean="0"/>
              <a:t> </a:t>
            </a:r>
            <a:r>
              <a:rPr lang="en-US" dirty="0" err="1" smtClean="0"/>
              <a:t>dalam</a:t>
            </a:r>
            <a:r>
              <a:rPr lang="en-US" dirty="0" smtClean="0"/>
              <a:t> </a:t>
            </a:r>
            <a:r>
              <a:rPr lang="en-US" dirty="0" err="1" smtClean="0"/>
              <a:t>tahap</a:t>
            </a:r>
            <a:r>
              <a:rPr lang="en-US" dirty="0" smtClean="0"/>
              <a:t> </a:t>
            </a:r>
            <a:r>
              <a:rPr lang="en-US" dirty="0" err="1" smtClean="0"/>
              <a:t>pengembangan</a:t>
            </a:r>
            <a:r>
              <a:rPr lang="en-US" dirty="0" smtClean="0"/>
              <a:t> </a:t>
            </a:r>
            <a:r>
              <a:rPr lang="en-US" dirty="0" err="1" smtClean="0"/>
              <a:t>dan</a:t>
            </a:r>
            <a:r>
              <a:rPr lang="en-US" dirty="0" smtClean="0"/>
              <a:t> </a:t>
            </a:r>
            <a:r>
              <a:rPr lang="en-US" dirty="0" err="1" smtClean="0"/>
              <a:t>belum</a:t>
            </a:r>
            <a:r>
              <a:rPr lang="en-US" dirty="0" smtClean="0"/>
              <a:t> </a:t>
            </a:r>
            <a:r>
              <a:rPr lang="en-US" dirty="0" err="1" smtClean="0"/>
              <a:t>banyak</a:t>
            </a:r>
            <a:r>
              <a:rPr lang="en-US" dirty="0" smtClean="0"/>
              <a:t> </a:t>
            </a:r>
            <a:r>
              <a:rPr lang="en-US" dirty="0" err="1" smtClean="0"/>
              <a:t>dipakai</a:t>
            </a:r>
            <a:r>
              <a:rPr lang="en-US" dirty="0" smtClean="0"/>
              <a:t>.</a:t>
            </a:r>
          </a:p>
          <a:p>
            <a:r>
              <a:rPr lang="en-US" dirty="0" err="1" smtClean="0"/>
              <a:t>Karakteristik</a:t>
            </a:r>
            <a:r>
              <a:rPr lang="en-US" dirty="0" smtClean="0"/>
              <a:t> :</a:t>
            </a:r>
          </a:p>
          <a:p>
            <a:pPr lvl="1"/>
            <a:r>
              <a:rPr lang="en-US" dirty="0" smtClean="0">
                <a:solidFill>
                  <a:srgbClr val="FF0000"/>
                </a:solidFill>
              </a:rPr>
              <a:t>Connectionless</a:t>
            </a:r>
            <a:r>
              <a:rPr lang="en-US" dirty="0" smtClean="0"/>
              <a:t> – </a:t>
            </a:r>
            <a:r>
              <a:rPr lang="en-US" dirty="0" err="1" smtClean="0"/>
              <a:t>tidak</a:t>
            </a:r>
            <a:r>
              <a:rPr lang="en-US" dirty="0" smtClean="0"/>
              <a:t> </a:t>
            </a:r>
            <a:r>
              <a:rPr lang="en-US" dirty="0" err="1" smtClean="0"/>
              <a:t>perlu</a:t>
            </a:r>
            <a:r>
              <a:rPr lang="en-US" dirty="0" smtClean="0"/>
              <a:t> </a:t>
            </a:r>
            <a:r>
              <a:rPr lang="en-US" dirty="0" err="1" smtClean="0"/>
              <a:t>menjalin</a:t>
            </a:r>
            <a:r>
              <a:rPr lang="en-US" dirty="0" smtClean="0"/>
              <a:t> </a:t>
            </a:r>
            <a:r>
              <a:rPr lang="en-US" dirty="0" err="1" smtClean="0"/>
              <a:t>koneksi</a:t>
            </a:r>
            <a:r>
              <a:rPr lang="en-US" dirty="0" smtClean="0"/>
              <a:t> </a:t>
            </a:r>
            <a:r>
              <a:rPr lang="en-US" dirty="0" err="1" smtClean="0"/>
              <a:t>sebelum</a:t>
            </a:r>
            <a:r>
              <a:rPr lang="en-US" dirty="0" smtClean="0"/>
              <a:t> </a:t>
            </a:r>
            <a:r>
              <a:rPr lang="en-US" dirty="0" err="1" smtClean="0"/>
              <a:t>pengiriman</a:t>
            </a:r>
            <a:r>
              <a:rPr lang="en-US" dirty="0" smtClean="0"/>
              <a:t> data.</a:t>
            </a:r>
          </a:p>
          <a:p>
            <a:pPr lvl="1"/>
            <a:r>
              <a:rPr lang="en-US" dirty="0" smtClean="0">
                <a:solidFill>
                  <a:srgbClr val="FF0000"/>
                </a:solidFill>
              </a:rPr>
              <a:t>Best Effort </a:t>
            </a:r>
            <a:r>
              <a:rPr lang="en-US" dirty="0" smtClean="0"/>
              <a:t>(Unreliable) – </a:t>
            </a:r>
            <a:r>
              <a:rPr lang="en-US" dirty="0" err="1" smtClean="0"/>
              <a:t>tidak</a:t>
            </a:r>
            <a:r>
              <a:rPr lang="en-US" dirty="0" smtClean="0"/>
              <a:t> </a:t>
            </a:r>
            <a:r>
              <a:rPr lang="en-US" dirty="0" err="1" smtClean="0"/>
              <a:t>ada</a:t>
            </a:r>
            <a:r>
              <a:rPr lang="en-US" dirty="0" smtClean="0"/>
              <a:t> </a:t>
            </a:r>
            <a:r>
              <a:rPr lang="en-US" dirty="0" err="1" smtClean="0"/>
              <a:t>fitur-fitur</a:t>
            </a:r>
            <a:r>
              <a:rPr lang="en-US" dirty="0" smtClean="0"/>
              <a:t> </a:t>
            </a:r>
            <a:r>
              <a:rPr lang="en-US" dirty="0" err="1" smtClean="0"/>
              <a:t>untuk</a:t>
            </a:r>
            <a:r>
              <a:rPr lang="en-US" dirty="0" smtClean="0"/>
              <a:t> </a:t>
            </a:r>
            <a:r>
              <a:rPr lang="en-US" dirty="0" err="1" smtClean="0"/>
              <a:t>menjamin</a:t>
            </a:r>
            <a:r>
              <a:rPr lang="en-US" dirty="0" smtClean="0"/>
              <a:t> data </a:t>
            </a:r>
            <a:r>
              <a:rPr lang="en-US" dirty="0" err="1" smtClean="0"/>
              <a:t>sampai</a:t>
            </a:r>
            <a:r>
              <a:rPr lang="en-US" dirty="0" smtClean="0"/>
              <a:t> </a:t>
            </a:r>
            <a:r>
              <a:rPr lang="en-US" dirty="0" err="1" smtClean="0"/>
              <a:t>ke</a:t>
            </a:r>
            <a:r>
              <a:rPr lang="en-US" dirty="0" smtClean="0"/>
              <a:t> </a:t>
            </a:r>
            <a:r>
              <a:rPr lang="en-US" dirty="0" err="1" smtClean="0"/>
              <a:t>tujuan</a:t>
            </a:r>
            <a:r>
              <a:rPr lang="en-US" dirty="0" smtClean="0"/>
              <a:t>.</a:t>
            </a:r>
          </a:p>
          <a:p>
            <a:pPr lvl="1"/>
            <a:r>
              <a:rPr lang="en-US" dirty="0" smtClean="0">
                <a:solidFill>
                  <a:srgbClr val="FF0000"/>
                </a:solidFill>
              </a:rPr>
              <a:t>Media Independent</a:t>
            </a:r>
            <a:r>
              <a:rPr lang="en-US" dirty="0" smtClean="0"/>
              <a:t>.</a:t>
            </a:r>
            <a:endParaRPr lang="en-US" dirty="0"/>
          </a:p>
        </p:txBody>
      </p:sp>
    </p:spTree>
    <p:extLst>
      <p:ext uri="{BB962C8B-B14F-4D97-AF65-F5344CB8AC3E}">
        <p14:creationId xmlns:p14="http://schemas.microsoft.com/office/powerpoint/2010/main" val="1663627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-&gt; Connectionless</a:t>
            </a:r>
            <a:endParaRPr lang="en-US" dirty="0"/>
          </a:p>
        </p:txBody>
      </p:sp>
      <p:sp>
        <p:nvSpPr>
          <p:cNvPr id="3" name="Content Placeholder 2"/>
          <p:cNvSpPr>
            <a:spLocks noGrp="1"/>
          </p:cNvSpPr>
          <p:nvPr>
            <p:ph sz="quarter" idx="1"/>
          </p:nvPr>
        </p:nvSpPr>
        <p:spPr>
          <a:xfrm>
            <a:off x="533400" y="1268760"/>
            <a:ext cx="8153400" cy="4724400"/>
          </a:xfrm>
        </p:spPr>
        <p:txBody>
          <a:bodyPr/>
          <a:lstStyle/>
          <a:p>
            <a:r>
              <a:rPr lang="en-US" sz="2400" dirty="0" err="1" smtClean="0"/>
              <a:t>Seperti</a:t>
            </a:r>
            <a:r>
              <a:rPr lang="en-US" sz="2400" dirty="0" smtClean="0"/>
              <a:t> </a:t>
            </a:r>
            <a:r>
              <a:rPr lang="en-US" sz="2400" dirty="0" err="1" smtClean="0"/>
              <a:t>halnya</a:t>
            </a:r>
            <a:r>
              <a:rPr lang="en-US" sz="2400" dirty="0" smtClean="0"/>
              <a:t> </a:t>
            </a:r>
            <a:r>
              <a:rPr lang="en-US" sz="2400" dirty="0" err="1" smtClean="0"/>
              <a:t>ketika</a:t>
            </a:r>
            <a:r>
              <a:rPr lang="en-US" sz="2400" dirty="0" smtClean="0"/>
              <a:t> </a:t>
            </a:r>
            <a:r>
              <a:rPr lang="en-US" sz="2400" dirty="0" err="1" smtClean="0"/>
              <a:t>kita</a:t>
            </a:r>
            <a:r>
              <a:rPr lang="en-US" sz="2400" dirty="0" smtClean="0"/>
              <a:t> </a:t>
            </a:r>
            <a:r>
              <a:rPr lang="en-US" sz="2400" dirty="0" err="1" smtClean="0"/>
              <a:t>mengirim</a:t>
            </a:r>
            <a:r>
              <a:rPr lang="en-US" sz="2400" dirty="0" smtClean="0"/>
              <a:t> </a:t>
            </a:r>
            <a:r>
              <a:rPr lang="en-US" sz="2400" dirty="0" err="1" smtClean="0"/>
              <a:t>surat</a:t>
            </a:r>
            <a:r>
              <a:rPr lang="en-US" sz="2400" dirty="0" smtClean="0"/>
              <a:t>/</a:t>
            </a:r>
            <a:r>
              <a:rPr lang="en-US" sz="2400" dirty="0" err="1" smtClean="0"/>
              <a:t>paket</a:t>
            </a:r>
            <a:r>
              <a:rPr lang="en-US" sz="2400" dirty="0" smtClean="0"/>
              <a:t> </a:t>
            </a:r>
            <a:r>
              <a:rPr lang="en-US" sz="2400" dirty="0" err="1" smtClean="0"/>
              <a:t>kepada</a:t>
            </a:r>
            <a:r>
              <a:rPr lang="en-US" sz="2400" dirty="0" smtClean="0"/>
              <a:t> </a:t>
            </a:r>
            <a:r>
              <a:rPr lang="en-US" sz="2400" dirty="0" err="1" smtClean="0"/>
              <a:t>seseorang</a:t>
            </a:r>
            <a:r>
              <a:rPr lang="en-US" sz="2400" dirty="0" smtClean="0"/>
              <a:t> </a:t>
            </a:r>
            <a:r>
              <a:rPr lang="en-US" sz="2400" dirty="0" err="1" smtClean="0"/>
              <a:t>tanpa</a:t>
            </a:r>
            <a:r>
              <a:rPr lang="en-US" sz="2400" dirty="0" smtClean="0"/>
              <a:t> </a:t>
            </a:r>
            <a:r>
              <a:rPr lang="en-US" sz="2400" dirty="0" err="1" smtClean="0"/>
              <a:t>ada</a:t>
            </a:r>
            <a:r>
              <a:rPr lang="en-US" sz="2400" dirty="0" smtClean="0"/>
              <a:t> </a:t>
            </a:r>
            <a:r>
              <a:rPr lang="en-US" sz="2400" dirty="0" err="1" smtClean="0"/>
              <a:t>pemberitahuan</a:t>
            </a:r>
            <a:r>
              <a:rPr lang="en-US" sz="2400" dirty="0" smtClean="0"/>
              <a:t> </a:t>
            </a:r>
            <a:r>
              <a:rPr lang="en-US" sz="2400" dirty="0" err="1" smtClean="0"/>
              <a:t>terlebih</a:t>
            </a:r>
            <a:r>
              <a:rPr lang="en-US" sz="2400" dirty="0" smtClean="0"/>
              <a:t> </a:t>
            </a:r>
            <a:r>
              <a:rPr lang="en-US" sz="2400" dirty="0" err="1" smtClean="0"/>
              <a:t>dahulu</a:t>
            </a:r>
            <a:r>
              <a:rPr lang="en-US" sz="2400" dirty="0" smtClean="0"/>
              <a:t> </a:t>
            </a:r>
            <a:r>
              <a:rPr lang="en-US" sz="2400" dirty="0" err="1" smtClean="0"/>
              <a:t>kepada</a:t>
            </a:r>
            <a:r>
              <a:rPr lang="en-US" sz="2400" dirty="0" smtClean="0"/>
              <a:t> </a:t>
            </a:r>
            <a:r>
              <a:rPr lang="en-US" sz="2400" dirty="0" err="1" smtClean="0"/>
              <a:t>penerima</a:t>
            </a:r>
            <a:r>
              <a:rPr lang="en-US" sz="2400" dirty="0" smtClean="0"/>
              <a:t>.</a:t>
            </a:r>
          </a:p>
          <a:p>
            <a:r>
              <a:rPr lang="en-US" sz="2400" dirty="0" err="1" smtClean="0"/>
              <a:t>Pengirim</a:t>
            </a:r>
            <a:r>
              <a:rPr lang="en-US" sz="2400" dirty="0" smtClean="0"/>
              <a:t> </a:t>
            </a:r>
            <a:r>
              <a:rPr lang="en-US" sz="2400" dirty="0" err="1" smtClean="0"/>
              <a:t>tidak</a:t>
            </a:r>
            <a:r>
              <a:rPr lang="en-US" sz="2400" dirty="0" smtClean="0"/>
              <a:t> </a:t>
            </a:r>
            <a:r>
              <a:rPr lang="en-US" sz="2400" dirty="0" err="1" smtClean="0"/>
              <a:t>tahu</a:t>
            </a:r>
            <a:r>
              <a:rPr lang="en-US" sz="2400" dirty="0" smtClean="0"/>
              <a:t> : </a:t>
            </a:r>
          </a:p>
          <a:p>
            <a:pPr lvl="1"/>
            <a:r>
              <a:rPr lang="en-US" sz="2000" dirty="0" err="1" smtClean="0"/>
              <a:t>Apakah</a:t>
            </a:r>
            <a:r>
              <a:rPr lang="en-US" sz="2000" dirty="0" smtClean="0"/>
              <a:t> </a:t>
            </a:r>
            <a:r>
              <a:rPr lang="en-US" sz="2000" dirty="0" err="1" smtClean="0"/>
              <a:t>penerima</a:t>
            </a:r>
            <a:r>
              <a:rPr lang="en-US" sz="2000" dirty="0" smtClean="0"/>
              <a:t> </a:t>
            </a:r>
            <a:r>
              <a:rPr lang="en-US" sz="2000" dirty="0" err="1" smtClean="0"/>
              <a:t>ada</a:t>
            </a:r>
            <a:r>
              <a:rPr lang="en-US" sz="2000" dirty="0" smtClean="0"/>
              <a:t> </a:t>
            </a:r>
            <a:r>
              <a:rPr lang="en-US" sz="2000" dirty="0" err="1" smtClean="0"/>
              <a:t>atau</a:t>
            </a:r>
            <a:r>
              <a:rPr lang="en-US" sz="2000" dirty="0" smtClean="0"/>
              <a:t> </a:t>
            </a:r>
            <a:r>
              <a:rPr lang="en-US" sz="2000" dirty="0" err="1" smtClean="0"/>
              <a:t>tidak</a:t>
            </a:r>
            <a:r>
              <a:rPr lang="en-US" sz="2000" dirty="0" smtClean="0"/>
              <a:t>.</a:t>
            </a:r>
          </a:p>
          <a:p>
            <a:pPr lvl="1"/>
            <a:r>
              <a:rPr lang="en-US" sz="2000" dirty="0" err="1" smtClean="0"/>
              <a:t>Apakah</a:t>
            </a:r>
            <a:r>
              <a:rPr lang="en-US" sz="2000" dirty="0" smtClean="0"/>
              <a:t> </a:t>
            </a:r>
            <a:r>
              <a:rPr lang="en-US" sz="2000" dirty="0" err="1" smtClean="0"/>
              <a:t>surat</a:t>
            </a:r>
            <a:r>
              <a:rPr lang="en-US" sz="2000" dirty="0" smtClean="0"/>
              <a:t> </a:t>
            </a:r>
            <a:r>
              <a:rPr lang="en-US" sz="2000" dirty="0" err="1" smtClean="0"/>
              <a:t>telah</a:t>
            </a:r>
            <a:r>
              <a:rPr lang="en-US" sz="2000" dirty="0" smtClean="0"/>
              <a:t> </a:t>
            </a:r>
            <a:r>
              <a:rPr lang="en-US" sz="2000" dirty="0" err="1" smtClean="0"/>
              <a:t>sampai</a:t>
            </a:r>
            <a:r>
              <a:rPr lang="en-US" sz="2000" dirty="0" smtClean="0"/>
              <a:t> </a:t>
            </a:r>
            <a:r>
              <a:rPr lang="en-US" sz="2000" dirty="0" err="1" smtClean="0"/>
              <a:t>atau</a:t>
            </a:r>
            <a:r>
              <a:rPr lang="en-US" sz="2000" dirty="0" smtClean="0"/>
              <a:t> </a:t>
            </a:r>
            <a:r>
              <a:rPr lang="en-US" sz="2000" dirty="0" err="1" smtClean="0"/>
              <a:t>tidak</a:t>
            </a:r>
            <a:r>
              <a:rPr lang="en-US" sz="2000" dirty="0" smtClean="0"/>
              <a:t>.</a:t>
            </a:r>
          </a:p>
          <a:p>
            <a:pPr lvl="1"/>
            <a:r>
              <a:rPr lang="en-US" sz="2000" dirty="0" err="1" smtClean="0"/>
              <a:t>Apakah</a:t>
            </a:r>
            <a:r>
              <a:rPr lang="en-US" sz="2000" dirty="0" smtClean="0"/>
              <a:t> </a:t>
            </a:r>
            <a:r>
              <a:rPr lang="en-US" sz="2000" dirty="0" err="1" smtClean="0"/>
              <a:t>penerima</a:t>
            </a:r>
            <a:r>
              <a:rPr lang="en-US" sz="2000" dirty="0" smtClean="0"/>
              <a:t> </a:t>
            </a:r>
            <a:r>
              <a:rPr lang="en-US" sz="2000" dirty="0" err="1" smtClean="0"/>
              <a:t>dapat</a:t>
            </a:r>
            <a:r>
              <a:rPr lang="en-US" sz="2000" dirty="0" smtClean="0"/>
              <a:t> </a:t>
            </a:r>
            <a:r>
              <a:rPr lang="en-US" sz="2000" dirty="0" err="1" smtClean="0"/>
              <a:t>membaca</a:t>
            </a:r>
            <a:r>
              <a:rPr lang="en-US" sz="2000" dirty="0" smtClean="0"/>
              <a:t> </a:t>
            </a:r>
            <a:r>
              <a:rPr lang="en-US" sz="2000" dirty="0" err="1" smtClean="0"/>
              <a:t>surat</a:t>
            </a:r>
            <a:r>
              <a:rPr lang="en-US" sz="2000" dirty="0" smtClean="0"/>
              <a:t> yang </a:t>
            </a:r>
            <a:r>
              <a:rPr lang="en-US" sz="2000" dirty="0" err="1" smtClean="0"/>
              <a:t>dikirim</a:t>
            </a:r>
            <a:r>
              <a:rPr lang="en-US" sz="2000" dirty="0" smtClean="0"/>
              <a:t> </a:t>
            </a:r>
            <a:r>
              <a:rPr lang="en-US" sz="2000" dirty="0" err="1" smtClean="0"/>
              <a:t>atau</a:t>
            </a:r>
            <a:r>
              <a:rPr lang="en-US" sz="2000" dirty="0" smtClean="0"/>
              <a:t> </a:t>
            </a:r>
            <a:r>
              <a:rPr lang="en-US" sz="2000" dirty="0" err="1" smtClean="0"/>
              <a:t>tidak</a:t>
            </a:r>
            <a:r>
              <a:rPr lang="en-US" sz="2000" dirty="0" smtClean="0"/>
              <a:t>.</a:t>
            </a:r>
          </a:p>
          <a:p>
            <a:r>
              <a:rPr lang="en-US" sz="2400" dirty="0" err="1" smtClean="0"/>
              <a:t>Penerima</a:t>
            </a:r>
            <a:r>
              <a:rPr lang="en-US" sz="2400" dirty="0" smtClean="0"/>
              <a:t> </a:t>
            </a:r>
            <a:r>
              <a:rPr lang="en-US" sz="2400" dirty="0" err="1" smtClean="0"/>
              <a:t>tidak</a:t>
            </a:r>
            <a:r>
              <a:rPr lang="en-US" sz="2400" dirty="0" smtClean="0"/>
              <a:t> </a:t>
            </a:r>
            <a:r>
              <a:rPr lang="en-US" sz="2400" dirty="0" err="1" smtClean="0"/>
              <a:t>tahu</a:t>
            </a:r>
            <a:r>
              <a:rPr lang="en-US" sz="2400" dirty="0" smtClean="0"/>
              <a:t> :</a:t>
            </a:r>
          </a:p>
          <a:p>
            <a:pPr lvl="1"/>
            <a:r>
              <a:rPr lang="en-US" sz="2000" dirty="0" err="1" smtClean="0"/>
              <a:t>Akan</a:t>
            </a:r>
            <a:r>
              <a:rPr lang="en-US" sz="2000" dirty="0" smtClean="0"/>
              <a:t> </a:t>
            </a:r>
            <a:r>
              <a:rPr lang="en-US" sz="2000" dirty="0" err="1" smtClean="0"/>
              <a:t>ada</a:t>
            </a:r>
            <a:r>
              <a:rPr lang="en-US" sz="2000" dirty="0" smtClean="0"/>
              <a:t> </a:t>
            </a:r>
            <a:r>
              <a:rPr lang="en-US" sz="2000" dirty="0" err="1" smtClean="0"/>
              <a:t>surat</a:t>
            </a:r>
            <a:r>
              <a:rPr lang="en-US" sz="2000" dirty="0" smtClean="0"/>
              <a:t> yang </a:t>
            </a:r>
            <a:r>
              <a:rPr lang="en-US" sz="2000" dirty="0" err="1" smtClean="0"/>
              <a:t>datang</a:t>
            </a:r>
            <a:r>
              <a:rPr lang="en-US" sz="2000" dirty="0" smtClean="0"/>
              <a:t>.</a:t>
            </a:r>
          </a:p>
          <a:p>
            <a:pPr lvl="1"/>
            <a:r>
              <a:rPr lang="en-US" sz="2000" dirty="0" err="1" smtClean="0"/>
              <a:t>Kapan</a:t>
            </a:r>
            <a:r>
              <a:rPr lang="en-US" sz="2000" dirty="0" smtClean="0"/>
              <a:t> </a:t>
            </a:r>
            <a:r>
              <a:rPr lang="en-US" sz="2000" dirty="0" err="1" smtClean="0"/>
              <a:t>surat</a:t>
            </a:r>
            <a:r>
              <a:rPr lang="en-US" sz="2000" dirty="0" smtClean="0"/>
              <a:t> </a:t>
            </a:r>
            <a:r>
              <a:rPr lang="en-US" sz="2000" dirty="0" err="1" smtClean="0"/>
              <a:t>akan</a:t>
            </a:r>
            <a:r>
              <a:rPr lang="en-US" sz="2000" dirty="0" smtClean="0"/>
              <a:t> </a:t>
            </a:r>
            <a:r>
              <a:rPr lang="en-US" sz="2000" dirty="0" err="1" smtClean="0"/>
              <a:t>datang</a:t>
            </a:r>
            <a:r>
              <a:rPr lang="en-US" sz="2000" dirty="0" smtClean="0"/>
              <a:t>.</a:t>
            </a:r>
          </a:p>
          <a:p>
            <a:r>
              <a:rPr lang="en-US" sz="2400" dirty="0" smtClean="0"/>
              <a:t>Hal </a:t>
            </a:r>
            <a:r>
              <a:rPr lang="en-US" sz="2400" dirty="0" err="1" smtClean="0"/>
              <a:t>ini</a:t>
            </a:r>
            <a:r>
              <a:rPr lang="en-US" sz="2400" dirty="0" smtClean="0"/>
              <a:t> </a:t>
            </a:r>
            <a:r>
              <a:rPr lang="en-US" sz="2400" dirty="0" err="1" smtClean="0"/>
              <a:t>mengurangi</a:t>
            </a:r>
            <a:r>
              <a:rPr lang="en-US" sz="2400" dirty="0" smtClean="0"/>
              <a:t> </a:t>
            </a:r>
            <a:r>
              <a:rPr lang="en-US" sz="2400" dirty="0" smtClean="0">
                <a:solidFill>
                  <a:srgbClr val="FF0000"/>
                </a:solidFill>
              </a:rPr>
              <a:t>overhead</a:t>
            </a:r>
            <a:r>
              <a:rPr lang="en-US" sz="2400" dirty="0" smtClean="0"/>
              <a:t> IP </a:t>
            </a:r>
            <a:r>
              <a:rPr lang="en-US" sz="2400" dirty="0" err="1" smtClean="0"/>
              <a:t>dibandingkan</a:t>
            </a:r>
            <a:r>
              <a:rPr lang="en-US" sz="2400" dirty="0" smtClean="0"/>
              <a:t> </a:t>
            </a:r>
            <a:r>
              <a:rPr lang="en-US" sz="2400" dirty="0" err="1" smtClean="0"/>
              <a:t>jika</a:t>
            </a:r>
            <a:r>
              <a:rPr lang="en-US" sz="2400" dirty="0" smtClean="0"/>
              <a:t> </a:t>
            </a:r>
            <a:r>
              <a:rPr lang="en-US" sz="2400" dirty="0" err="1" smtClean="0"/>
              <a:t>ada</a:t>
            </a:r>
            <a:r>
              <a:rPr lang="en-US" sz="2400" dirty="0" smtClean="0"/>
              <a:t> </a:t>
            </a:r>
            <a:r>
              <a:rPr lang="en-US" sz="2400" dirty="0" err="1" smtClean="0"/>
              <a:t>fitur-fitur</a:t>
            </a:r>
            <a:r>
              <a:rPr lang="en-US" sz="2400" dirty="0" smtClean="0"/>
              <a:t> reliability </a:t>
            </a:r>
            <a:r>
              <a:rPr lang="en-US" sz="2400" dirty="0" err="1" smtClean="0"/>
              <a:t>seperti</a:t>
            </a:r>
            <a:r>
              <a:rPr lang="en-US" sz="2400" dirty="0" smtClean="0"/>
              <a:t> </a:t>
            </a:r>
            <a:r>
              <a:rPr lang="en-US" sz="2400" dirty="0" err="1" smtClean="0"/>
              <a:t>protokol</a:t>
            </a:r>
            <a:r>
              <a:rPr lang="en-US" sz="2400" dirty="0" smtClean="0"/>
              <a:t> TCP.</a:t>
            </a:r>
          </a:p>
          <a:p>
            <a:endParaRPr lang="en-US" sz="2400" dirty="0"/>
          </a:p>
        </p:txBody>
      </p:sp>
    </p:spTree>
    <p:extLst>
      <p:ext uri="{BB962C8B-B14F-4D97-AF65-F5344CB8AC3E}">
        <p14:creationId xmlns:p14="http://schemas.microsoft.com/office/powerpoint/2010/main" val="1013115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-&gt; Best Effort</a:t>
            </a:r>
            <a:endParaRPr lang="en-US" dirty="0"/>
          </a:p>
        </p:txBody>
      </p:sp>
      <p:sp>
        <p:nvSpPr>
          <p:cNvPr id="3" name="Content Placeholder 2"/>
          <p:cNvSpPr>
            <a:spLocks noGrp="1"/>
          </p:cNvSpPr>
          <p:nvPr>
            <p:ph sz="quarter" idx="1"/>
          </p:nvPr>
        </p:nvSpPr>
        <p:spPr/>
        <p:txBody>
          <a:bodyPr/>
          <a:lstStyle/>
          <a:p>
            <a:r>
              <a:rPr lang="en-US" sz="2000" dirty="0" err="1" smtClean="0"/>
              <a:t>Protokol</a:t>
            </a:r>
            <a:r>
              <a:rPr lang="en-US" sz="2000" dirty="0" smtClean="0"/>
              <a:t> IP </a:t>
            </a:r>
            <a:r>
              <a:rPr lang="en-US" sz="2000" dirty="0" err="1" smtClean="0"/>
              <a:t>bersifat</a:t>
            </a:r>
            <a:r>
              <a:rPr lang="en-US" sz="2000" dirty="0" smtClean="0"/>
              <a:t> </a:t>
            </a:r>
            <a:r>
              <a:rPr lang="en-US" sz="2000" dirty="0" smtClean="0">
                <a:solidFill>
                  <a:srgbClr val="FF0000"/>
                </a:solidFill>
              </a:rPr>
              <a:t>unreliable</a:t>
            </a:r>
            <a:r>
              <a:rPr lang="en-US" sz="2000" dirty="0" smtClean="0"/>
              <a:t>, yang </a:t>
            </a:r>
            <a:r>
              <a:rPr lang="en-US" sz="2000" dirty="0" err="1" smtClean="0"/>
              <a:t>berarti</a:t>
            </a:r>
            <a:r>
              <a:rPr lang="en-US" sz="2000" dirty="0" smtClean="0"/>
              <a:t> </a:t>
            </a:r>
            <a:r>
              <a:rPr lang="en-US" sz="2000" dirty="0" err="1" smtClean="0"/>
              <a:t>tidak</a:t>
            </a:r>
            <a:r>
              <a:rPr lang="en-US" sz="2000" dirty="0" smtClean="0"/>
              <a:t> </a:t>
            </a:r>
            <a:r>
              <a:rPr lang="en-US" sz="2000" dirty="0" err="1" smtClean="0"/>
              <a:t>ada</a:t>
            </a:r>
            <a:r>
              <a:rPr lang="en-US" sz="2000" dirty="0" smtClean="0"/>
              <a:t> </a:t>
            </a:r>
            <a:r>
              <a:rPr lang="en-US" sz="2000" dirty="0" err="1" smtClean="0"/>
              <a:t>fitur-fitur</a:t>
            </a:r>
            <a:r>
              <a:rPr lang="en-US" sz="2000" dirty="0" smtClean="0"/>
              <a:t> yang </a:t>
            </a:r>
            <a:r>
              <a:rPr lang="en-US" sz="2000" dirty="0" err="1" smtClean="0"/>
              <a:t>mendukung</a:t>
            </a:r>
            <a:r>
              <a:rPr lang="en-US" sz="2000" dirty="0" smtClean="0"/>
              <a:t> reliability.</a:t>
            </a:r>
          </a:p>
          <a:p>
            <a:pPr lvl="1"/>
            <a:r>
              <a:rPr lang="en-US" sz="1800" dirty="0" err="1" smtClean="0"/>
              <a:t>Beberapa</a:t>
            </a:r>
            <a:r>
              <a:rPr lang="en-US" sz="1800" dirty="0" smtClean="0"/>
              <a:t> </a:t>
            </a:r>
            <a:r>
              <a:rPr lang="en-US" sz="1800" dirty="0" err="1" smtClean="0"/>
              <a:t>paket</a:t>
            </a:r>
            <a:r>
              <a:rPr lang="en-US" sz="1800" dirty="0" smtClean="0"/>
              <a:t> </a:t>
            </a:r>
            <a:r>
              <a:rPr lang="en-US" sz="1800" dirty="0" err="1" smtClean="0"/>
              <a:t>bisa</a:t>
            </a:r>
            <a:r>
              <a:rPr lang="en-US" sz="1800" dirty="0" smtClean="0"/>
              <a:t> </a:t>
            </a:r>
            <a:r>
              <a:rPr lang="en-US" sz="1800" dirty="0" err="1" smtClean="0"/>
              <a:t>saja</a:t>
            </a:r>
            <a:r>
              <a:rPr lang="en-US" sz="1800" dirty="0" smtClean="0"/>
              <a:t> </a:t>
            </a:r>
            <a:r>
              <a:rPr lang="en-US" sz="1800" dirty="0" err="1" smtClean="0"/>
              <a:t>hilang</a:t>
            </a:r>
            <a:r>
              <a:rPr lang="en-US" sz="1800" dirty="0" smtClean="0"/>
              <a:t> </a:t>
            </a:r>
            <a:r>
              <a:rPr lang="en-US" sz="1800" dirty="0" err="1" smtClean="0"/>
              <a:t>dalam</a:t>
            </a:r>
            <a:r>
              <a:rPr lang="en-US" sz="1800" dirty="0" smtClean="0"/>
              <a:t> </a:t>
            </a:r>
            <a:r>
              <a:rPr lang="en-US" sz="1800" dirty="0" err="1" smtClean="0"/>
              <a:t>perjalanan</a:t>
            </a:r>
            <a:r>
              <a:rPr lang="en-US" sz="1800" dirty="0" smtClean="0"/>
              <a:t>.</a:t>
            </a:r>
          </a:p>
          <a:p>
            <a:r>
              <a:rPr lang="en-US" sz="2000" dirty="0" smtClean="0"/>
              <a:t>Header IP </a:t>
            </a:r>
            <a:r>
              <a:rPr lang="en-US" sz="2000" dirty="0" err="1" smtClean="0"/>
              <a:t>menjadi</a:t>
            </a:r>
            <a:r>
              <a:rPr lang="en-US" sz="2000" dirty="0" smtClean="0"/>
              <a:t> </a:t>
            </a:r>
            <a:r>
              <a:rPr lang="en-US" sz="2000" dirty="0" err="1" smtClean="0"/>
              <a:t>lebih</a:t>
            </a:r>
            <a:r>
              <a:rPr lang="en-US" sz="2000" dirty="0" smtClean="0"/>
              <a:t> </a:t>
            </a:r>
            <a:r>
              <a:rPr lang="en-US" sz="2000" dirty="0" err="1" smtClean="0"/>
              <a:t>kecil</a:t>
            </a:r>
            <a:r>
              <a:rPr lang="en-US" sz="2000" dirty="0" smtClean="0"/>
              <a:t>, </a:t>
            </a:r>
            <a:r>
              <a:rPr lang="en-US" sz="2000" dirty="0" err="1" smtClean="0"/>
              <a:t>sehingga</a:t>
            </a:r>
            <a:r>
              <a:rPr lang="en-US" sz="2000" dirty="0" smtClean="0"/>
              <a:t> overhead </a:t>
            </a:r>
            <a:r>
              <a:rPr lang="en-US" sz="2000" dirty="0" err="1" smtClean="0"/>
              <a:t>berkurang</a:t>
            </a:r>
            <a:r>
              <a:rPr lang="en-US" sz="2000" dirty="0" smtClean="0"/>
              <a:t> </a:t>
            </a:r>
            <a:r>
              <a:rPr lang="en-US" sz="2000" dirty="0" err="1" smtClean="0"/>
              <a:t>dan</a:t>
            </a:r>
            <a:r>
              <a:rPr lang="en-US" sz="2000" dirty="0" smtClean="0"/>
              <a:t> </a:t>
            </a:r>
            <a:r>
              <a:rPr lang="en-US" sz="2000" dirty="0" smtClean="0">
                <a:solidFill>
                  <a:srgbClr val="FF0000"/>
                </a:solidFill>
              </a:rPr>
              <a:t>delay</a:t>
            </a:r>
            <a:r>
              <a:rPr lang="en-US" sz="2000" dirty="0" smtClean="0"/>
              <a:t> </a:t>
            </a:r>
            <a:r>
              <a:rPr lang="en-US" sz="2000" dirty="0" err="1" smtClean="0"/>
              <a:t>pengiriman</a:t>
            </a:r>
            <a:r>
              <a:rPr lang="en-US" sz="2000" dirty="0" smtClean="0"/>
              <a:t> </a:t>
            </a:r>
            <a:r>
              <a:rPr lang="en-US" sz="2000" dirty="0" err="1" smtClean="0"/>
              <a:t>paket</a:t>
            </a:r>
            <a:r>
              <a:rPr lang="en-US" sz="2000" dirty="0" smtClean="0"/>
              <a:t> </a:t>
            </a:r>
            <a:r>
              <a:rPr lang="en-US" sz="2000" dirty="0" err="1" smtClean="0"/>
              <a:t>berkurang</a:t>
            </a:r>
            <a:r>
              <a:rPr lang="en-US" sz="2000" dirty="0" smtClean="0"/>
              <a:t>.</a:t>
            </a:r>
          </a:p>
          <a:p>
            <a:r>
              <a:rPr lang="en-US" sz="2000" dirty="0" smtClean="0">
                <a:solidFill>
                  <a:srgbClr val="FF0000"/>
                </a:solidFill>
              </a:rPr>
              <a:t>Unreliable</a:t>
            </a:r>
            <a:r>
              <a:rPr lang="en-US" sz="2000" dirty="0" smtClean="0"/>
              <a:t> </a:t>
            </a:r>
            <a:r>
              <a:rPr lang="en-US" sz="2000" dirty="0" err="1" smtClean="0"/>
              <a:t>disini</a:t>
            </a:r>
            <a:r>
              <a:rPr lang="en-US" sz="2000" dirty="0" smtClean="0"/>
              <a:t> </a:t>
            </a:r>
            <a:r>
              <a:rPr lang="en-US" sz="2000" dirty="0" err="1" smtClean="0"/>
              <a:t>bukan</a:t>
            </a:r>
            <a:r>
              <a:rPr lang="en-US" sz="2000" dirty="0" smtClean="0"/>
              <a:t> </a:t>
            </a:r>
            <a:r>
              <a:rPr lang="en-US" sz="2000" dirty="0" err="1" smtClean="0"/>
              <a:t>berarti</a:t>
            </a:r>
            <a:r>
              <a:rPr lang="en-US" sz="2000" dirty="0" smtClean="0"/>
              <a:t> IP </a:t>
            </a:r>
            <a:r>
              <a:rPr lang="en-US" sz="2000" dirty="0" err="1" smtClean="0"/>
              <a:t>tidak</a:t>
            </a:r>
            <a:r>
              <a:rPr lang="en-US" sz="2000" dirty="0" smtClean="0"/>
              <a:t> </a:t>
            </a:r>
            <a:r>
              <a:rPr lang="en-US" sz="2000" dirty="0" err="1" smtClean="0"/>
              <a:t>layak</a:t>
            </a:r>
            <a:r>
              <a:rPr lang="en-US" sz="2000" dirty="0" smtClean="0"/>
              <a:t> </a:t>
            </a:r>
            <a:r>
              <a:rPr lang="en-US" sz="2000" dirty="0" err="1" smtClean="0"/>
              <a:t>digunakan</a:t>
            </a:r>
            <a:r>
              <a:rPr lang="en-US" sz="2000" dirty="0" smtClean="0"/>
              <a:t> </a:t>
            </a:r>
            <a:r>
              <a:rPr lang="en-US" sz="2000" dirty="0" err="1" smtClean="0"/>
              <a:t>sebagai</a:t>
            </a:r>
            <a:r>
              <a:rPr lang="en-US" sz="2000" dirty="0" smtClean="0"/>
              <a:t> </a:t>
            </a:r>
            <a:r>
              <a:rPr lang="en-US" sz="2000" dirty="0" err="1" smtClean="0"/>
              <a:t>protokol</a:t>
            </a:r>
            <a:r>
              <a:rPr lang="en-US" sz="2000" dirty="0" smtClean="0"/>
              <a:t> </a:t>
            </a:r>
            <a:r>
              <a:rPr lang="en-US" sz="2000" dirty="0" err="1" smtClean="0"/>
              <a:t>komunikasi</a:t>
            </a:r>
            <a:r>
              <a:rPr lang="en-US" sz="2000" dirty="0" smtClean="0"/>
              <a:t>. Unreliable </a:t>
            </a:r>
            <a:r>
              <a:rPr lang="en-US" sz="2000" dirty="0" err="1" smtClean="0"/>
              <a:t>disini</a:t>
            </a:r>
            <a:r>
              <a:rPr lang="en-US" sz="2000" dirty="0" smtClean="0"/>
              <a:t> </a:t>
            </a:r>
            <a:r>
              <a:rPr lang="en-US" sz="2000" dirty="0" err="1" smtClean="0"/>
              <a:t>maksudnya</a:t>
            </a:r>
            <a:r>
              <a:rPr lang="en-US" sz="2000" dirty="0" smtClean="0"/>
              <a:t> IP </a:t>
            </a:r>
            <a:r>
              <a:rPr lang="en-US" sz="2000" dirty="0" err="1" smtClean="0"/>
              <a:t>tidak</a:t>
            </a:r>
            <a:r>
              <a:rPr lang="en-US" sz="2000" dirty="0" smtClean="0"/>
              <a:t> </a:t>
            </a:r>
            <a:r>
              <a:rPr lang="en-US" sz="2000" dirty="0" err="1" smtClean="0"/>
              <a:t>dilengkapi</a:t>
            </a:r>
            <a:r>
              <a:rPr lang="en-US" sz="2000" dirty="0" smtClean="0"/>
              <a:t> </a:t>
            </a:r>
            <a:r>
              <a:rPr lang="en-US" sz="2000" dirty="0" err="1" smtClean="0"/>
              <a:t>dengan</a:t>
            </a:r>
            <a:r>
              <a:rPr lang="en-US" sz="2000" dirty="0" smtClean="0"/>
              <a:t> </a:t>
            </a:r>
            <a:r>
              <a:rPr lang="en-US" sz="2000" dirty="0" err="1" smtClean="0"/>
              <a:t>fitur-fitur</a:t>
            </a:r>
            <a:r>
              <a:rPr lang="en-US" sz="2000" dirty="0" smtClean="0"/>
              <a:t> </a:t>
            </a:r>
            <a:r>
              <a:rPr lang="en-US" sz="2000" dirty="0" err="1" smtClean="0"/>
              <a:t>untuk</a:t>
            </a:r>
            <a:r>
              <a:rPr lang="en-US" sz="2000" dirty="0" smtClean="0"/>
              <a:t> </a:t>
            </a:r>
            <a:r>
              <a:rPr lang="en-US" sz="2000" dirty="0" err="1" smtClean="0"/>
              <a:t>memanage</a:t>
            </a:r>
            <a:r>
              <a:rPr lang="en-US" sz="2000" dirty="0" smtClean="0"/>
              <a:t> </a:t>
            </a:r>
            <a:r>
              <a:rPr lang="en-US" sz="2000" dirty="0" err="1" smtClean="0"/>
              <a:t>dan</a:t>
            </a:r>
            <a:r>
              <a:rPr lang="en-US" sz="2000" dirty="0" smtClean="0"/>
              <a:t> </a:t>
            </a:r>
            <a:r>
              <a:rPr lang="en-US" sz="2000" dirty="0" err="1" smtClean="0"/>
              <a:t>merecovery</a:t>
            </a:r>
            <a:r>
              <a:rPr lang="en-US" sz="2000" dirty="0" smtClean="0"/>
              <a:t> </a:t>
            </a:r>
            <a:r>
              <a:rPr lang="en-US" sz="2000" dirty="0" err="1" smtClean="0"/>
              <a:t>paket-paket</a:t>
            </a:r>
            <a:r>
              <a:rPr lang="en-US" sz="2000" dirty="0" smtClean="0"/>
              <a:t> </a:t>
            </a:r>
            <a:r>
              <a:rPr lang="en-US" sz="2000" dirty="0" err="1" smtClean="0"/>
              <a:t>korup</a:t>
            </a:r>
            <a:r>
              <a:rPr lang="en-US" sz="2000" dirty="0" smtClean="0"/>
              <a:t> </a:t>
            </a:r>
            <a:r>
              <a:rPr lang="en-US" sz="2000" dirty="0" err="1" smtClean="0"/>
              <a:t>atau</a:t>
            </a:r>
            <a:r>
              <a:rPr lang="en-US" sz="2000" dirty="0" smtClean="0"/>
              <a:t> </a:t>
            </a:r>
            <a:r>
              <a:rPr lang="en-US" sz="2000" dirty="0" err="1" smtClean="0"/>
              <a:t>hilang</a:t>
            </a:r>
            <a:r>
              <a:rPr lang="en-US" sz="2000" dirty="0" smtClean="0"/>
              <a:t>.</a:t>
            </a:r>
          </a:p>
          <a:p>
            <a:r>
              <a:rPr lang="en-US" sz="2000" dirty="0" smtClean="0"/>
              <a:t>Header </a:t>
            </a:r>
            <a:r>
              <a:rPr lang="en-US" sz="2000" dirty="0" err="1" smtClean="0"/>
              <a:t>pada</a:t>
            </a:r>
            <a:r>
              <a:rPr lang="en-US" sz="2000" dirty="0" smtClean="0"/>
              <a:t> IP </a:t>
            </a:r>
            <a:r>
              <a:rPr lang="en-US" sz="2000" dirty="0" err="1" smtClean="0"/>
              <a:t>tidak</a:t>
            </a:r>
            <a:r>
              <a:rPr lang="en-US" sz="2000" dirty="0" smtClean="0"/>
              <a:t> </a:t>
            </a:r>
            <a:r>
              <a:rPr lang="en-US" sz="2000" dirty="0" err="1" smtClean="0"/>
              <a:t>dibebani</a:t>
            </a:r>
            <a:r>
              <a:rPr lang="en-US" sz="2000" dirty="0" smtClean="0"/>
              <a:t> </a:t>
            </a:r>
            <a:r>
              <a:rPr lang="en-US" sz="2000" dirty="0" err="1" smtClean="0"/>
              <a:t>dengan</a:t>
            </a:r>
            <a:r>
              <a:rPr lang="en-US" sz="2000" dirty="0" smtClean="0"/>
              <a:t> field-field yang </a:t>
            </a:r>
            <a:r>
              <a:rPr lang="en-US" sz="2000" dirty="0" err="1" smtClean="0"/>
              <a:t>dibutuhkan</a:t>
            </a:r>
            <a:r>
              <a:rPr lang="en-US" sz="2000" dirty="0" smtClean="0"/>
              <a:t> </a:t>
            </a:r>
            <a:r>
              <a:rPr lang="en-US" sz="2000" dirty="0" err="1" smtClean="0"/>
              <a:t>untuk</a:t>
            </a:r>
            <a:r>
              <a:rPr lang="en-US" sz="2000" dirty="0" smtClean="0"/>
              <a:t> </a:t>
            </a:r>
            <a:r>
              <a:rPr lang="en-US" sz="2000" dirty="0" err="1" smtClean="0"/>
              <a:t>pengiriman</a:t>
            </a:r>
            <a:r>
              <a:rPr lang="en-US" sz="2000" dirty="0" smtClean="0"/>
              <a:t> data reliable, </a:t>
            </a:r>
            <a:r>
              <a:rPr lang="en-US" sz="2000" dirty="0" err="1" smtClean="0"/>
              <a:t>seperti</a:t>
            </a:r>
            <a:r>
              <a:rPr lang="en-US" sz="2000" dirty="0" smtClean="0"/>
              <a:t> ACK </a:t>
            </a:r>
            <a:r>
              <a:rPr lang="en-US" sz="2000" dirty="0" err="1" smtClean="0"/>
              <a:t>dan</a:t>
            </a:r>
            <a:r>
              <a:rPr lang="en-US" sz="2000" dirty="0" smtClean="0"/>
              <a:t> </a:t>
            </a:r>
            <a:r>
              <a:rPr lang="en-US" sz="2000" dirty="0" err="1" smtClean="0"/>
              <a:t>sebagainya</a:t>
            </a:r>
            <a:r>
              <a:rPr lang="en-US" sz="2000" dirty="0" smtClean="0"/>
              <a:t>.</a:t>
            </a:r>
          </a:p>
          <a:p>
            <a:r>
              <a:rPr lang="en-US" sz="2000" dirty="0" err="1" smtClean="0"/>
              <a:t>Tanggung</a:t>
            </a:r>
            <a:r>
              <a:rPr lang="en-US" sz="2000" dirty="0" smtClean="0"/>
              <a:t> </a:t>
            </a:r>
            <a:r>
              <a:rPr lang="en-US" sz="2000" dirty="0" err="1" smtClean="0"/>
              <a:t>jawab</a:t>
            </a:r>
            <a:r>
              <a:rPr lang="en-US" sz="2000" dirty="0" smtClean="0"/>
              <a:t> </a:t>
            </a:r>
            <a:r>
              <a:rPr lang="en-US" sz="2000" dirty="0" err="1" smtClean="0"/>
              <a:t>layanan</a:t>
            </a:r>
            <a:r>
              <a:rPr lang="en-US" sz="2000" dirty="0" smtClean="0"/>
              <a:t> </a:t>
            </a:r>
            <a:r>
              <a:rPr lang="en-US" sz="2000" dirty="0" err="1" smtClean="0"/>
              <a:t>fitur-fitur</a:t>
            </a:r>
            <a:r>
              <a:rPr lang="en-US" sz="2000" dirty="0" smtClean="0"/>
              <a:t> reliability </a:t>
            </a:r>
            <a:r>
              <a:rPr lang="en-US" sz="2000" dirty="0" err="1" smtClean="0"/>
              <a:t>diserahkan</a:t>
            </a:r>
            <a:r>
              <a:rPr lang="en-US" sz="2000" dirty="0" smtClean="0"/>
              <a:t> </a:t>
            </a:r>
            <a:r>
              <a:rPr lang="en-US" sz="2000" dirty="0" err="1" smtClean="0"/>
              <a:t>sepenuhnya</a:t>
            </a:r>
            <a:r>
              <a:rPr lang="en-US" sz="2000" dirty="0" smtClean="0"/>
              <a:t> </a:t>
            </a:r>
            <a:r>
              <a:rPr lang="en-US" sz="2000" dirty="0" err="1" smtClean="0"/>
              <a:t>kepada</a:t>
            </a:r>
            <a:r>
              <a:rPr lang="en-US" sz="2000" dirty="0" smtClean="0"/>
              <a:t> layer lain.</a:t>
            </a:r>
            <a:endParaRPr lang="en-US" sz="2000" dirty="0"/>
          </a:p>
        </p:txBody>
      </p:sp>
    </p:spTree>
    <p:extLst>
      <p:ext uri="{BB962C8B-B14F-4D97-AF65-F5344CB8AC3E}">
        <p14:creationId xmlns:p14="http://schemas.microsoft.com/office/powerpoint/2010/main" val="1442272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
  <a:themeElements>
    <a:clrScheme name="introduction 4">
      <a:dk1>
        <a:srgbClr val="000000"/>
      </a:dk1>
      <a:lt1>
        <a:srgbClr val="FFFFFF"/>
      </a:lt1>
      <a:dk2>
        <a:srgbClr val="000066"/>
      </a:dk2>
      <a:lt2>
        <a:srgbClr val="808080"/>
      </a:lt2>
      <a:accent1>
        <a:srgbClr val="194293"/>
      </a:accent1>
      <a:accent2>
        <a:srgbClr val="9999CC"/>
      </a:accent2>
      <a:accent3>
        <a:srgbClr val="FFFFFF"/>
      </a:accent3>
      <a:accent4>
        <a:srgbClr val="000000"/>
      </a:accent4>
      <a:accent5>
        <a:srgbClr val="ABB0C8"/>
      </a:accent5>
      <a:accent6>
        <a:srgbClr val="8A8AB9"/>
      </a:accent6>
      <a:hlink>
        <a:srgbClr val="CCCCE6"/>
      </a:hlink>
      <a:folHlink>
        <a:srgbClr val="B2B2B2"/>
      </a:folHlink>
    </a:clrScheme>
    <a:fontScheme name="introduc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roductio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5250"/>
        </a:dk2>
        <a:lt2>
          <a:srgbClr val="808080"/>
        </a:lt2>
        <a:accent1>
          <a:srgbClr val="008080"/>
        </a:accent1>
        <a:accent2>
          <a:srgbClr val="1CB094"/>
        </a:accent2>
        <a:accent3>
          <a:srgbClr val="FFFFFF"/>
        </a:accent3>
        <a:accent4>
          <a:srgbClr val="000000"/>
        </a:accent4>
        <a:accent5>
          <a:srgbClr val="AAC0C0"/>
        </a:accent5>
        <a:accent6>
          <a:srgbClr val="189F86"/>
        </a:accent6>
        <a:hlink>
          <a:srgbClr val="99D1C2"/>
        </a:hlink>
        <a:folHlink>
          <a:srgbClr val="666699"/>
        </a:folHlink>
      </a:clrScheme>
      <a:clrMap bg1="lt1" tx1="dk1" bg2="lt2" tx2="dk2" accent1="accent1" accent2="accent2" accent3="accent3" accent4="accent4" accent5="accent5" accent6="accent6" hlink="hlink" folHlink="folHlink"/>
    </a:extraClrScheme>
    <a:extraClrScheme>
      <a:clrScheme name="introduction 3">
        <a:dk1>
          <a:srgbClr val="000000"/>
        </a:dk1>
        <a:lt1>
          <a:srgbClr val="F2F3C7"/>
        </a:lt1>
        <a:dk2>
          <a:srgbClr val="333300"/>
        </a:dk2>
        <a:lt2>
          <a:srgbClr val="808080"/>
        </a:lt2>
        <a:accent1>
          <a:srgbClr val="747660"/>
        </a:accent1>
        <a:accent2>
          <a:srgbClr val="A99B69"/>
        </a:accent2>
        <a:accent3>
          <a:srgbClr val="F7F8E0"/>
        </a:accent3>
        <a:accent4>
          <a:srgbClr val="000000"/>
        </a:accent4>
        <a:accent5>
          <a:srgbClr val="BCBDB6"/>
        </a:accent5>
        <a:accent6>
          <a:srgbClr val="998C5E"/>
        </a:accent6>
        <a:hlink>
          <a:srgbClr val="959167"/>
        </a:hlink>
        <a:folHlink>
          <a:srgbClr val="B2B2B2"/>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66"/>
        </a:dk2>
        <a:lt2>
          <a:srgbClr val="808080"/>
        </a:lt2>
        <a:accent1>
          <a:srgbClr val="194293"/>
        </a:accent1>
        <a:accent2>
          <a:srgbClr val="9999CC"/>
        </a:accent2>
        <a:accent3>
          <a:srgbClr val="FFFFFF"/>
        </a:accent3>
        <a:accent4>
          <a:srgbClr val="000000"/>
        </a:accent4>
        <a:accent5>
          <a:srgbClr val="ABB0C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4C0026"/>
        </a:dk2>
        <a:lt2>
          <a:srgbClr val="808080"/>
        </a:lt2>
        <a:accent1>
          <a:srgbClr val="7C1C45"/>
        </a:accent1>
        <a:accent2>
          <a:srgbClr val="C15D75"/>
        </a:accent2>
        <a:accent3>
          <a:srgbClr val="FFFFFF"/>
        </a:accent3>
        <a:accent4>
          <a:srgbClr val="000000"/>
        </a:accent4>
        <a:accent5>
          <a:srgbClr val="BFABB0"/>
        </a:accent5>
        <a:accent6>
          <a:srgbClr val="AF5369"/>
        </a:accent6>
        <a:hlink>
          <a:srgbClr val="C29D8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F:\My Documents\Teaching\2002\com336\introduction.ppt</Template>
  <TotalTime>2506</TotalTime>
  <Words>1991</Words>
  <Application>Microsoft Office PowerPoint</Application>
  <PresentationFormat>On-screen Show (4:3)</PresentationFormat>
  <Paragraphs>236</Paragraphs>
  <Slides>40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Gulim</vt:lpstr>
      <vt:lpstr>Gulim</vt:lpstr>
      <vt:lpstr>Malgun Gothic</vt:lpstr>
      <vt:lpstr>Arial</vt:lpstr>
      <vt:lpstr>Arial Black</vt:lpstr>
      <vt:lpstr>Calibri</vt:lpstr>
      <vt:lpstr>Cambria</vt:lpstr>
      <vt:lpstr>Times New Roman</vt:lpstr>
      <vt:lpstr>Wingdings</vt:lpstr>
      <vt:lpstr>Wingdings 2</vt:lpstr>
      <vt:lpstr>introduction</vt:lpstr>
      <vt:lpstr>Sesi 11 </vt:lpstr>
      <vt:lpstr>Objectives</vt:lpstr>
      <vt:lpstr>Network Layer</vt:lpstr>
      <vt:lpstr>Network Layer</vt:lpstr>
      <vt:lpstr>Network Layer</vt:lpstr>
      <vt:lpstr>Network Layer </vt:lpstr>
      <vt:lpstr>IP (Internet Protokol)</vt:lpstr>
      <vt:lpstr>IP -&gt; Connectionless</vt:lpstr>
      <vt:lpstr>IP -&gt; Best Effort</vt:lpstr>
      <vt:lpstr>IP -&gt; Media Independent</vt:lpstr>
      <vt:lpstr>IP -&gt; Enkapsulasi</vt:lpstr>
      <vt:lpstr>PowerPoint Presentation</vt:lpstr>
      <vt:lpstr>IP -&gt; Header</vt:lpstr>
      <vt:lpstr>IP -&gt; Header</vt:lpstr>
      <vt:lpstr>IP -&gt; Header</vt:lpstr>
      <vt:lpstr>Networks -&gt; Pengelompokan Device-Device</vt:lpstr>
      <vt:lpstr>Networks -&gt; Pengelompokan Device-Device</vt:lpstr>
      <vt:lpstr>Routing</vt:lpstr>
      <vt:lpstr>Routing </vt:lpstr>
      <vt:lpstr>Routing -&gt; Gateway</vt:lpstr>
      <vt:lpstr>Routing -&gt; Gateway</vt:lpstr>
      <vt:lpstr>Routing -&gt; Route</vt:lpstr>
      <vt:lpstr>Routing -&gt; Tabel Routing</vt:lpstr>
      <vt:lpstr>Routing -&gt; Packet Processing</vt:lpstr>
      <vt:lpstr>PowerPoint Presentation</vt:lpstr>
      <vt:lpstr>Apa Layer Phisik</vt:lpstr>
      <vt:lpstr>Tugas dan Servise LP</vt:lpstr>
      <vt:lpstr>PowerPoint Presentation</vt:lpstr>
      <vt:lpstr>Perbedaan layer lain</vt:lpstr>
      <vt:lpstr>Resposiblity LP</vt:lpstr>
      <vt:lpstr>Bagian Phisikal layer</vt:lpstr>
      <vt:lpstr>Signal</vt:lpstr>
      <vt:lpstr>Sinyal Digital</vt:lpstr>
      <vt:lpstr>Sinyal Analog</vt:lpstr>
      <vt:lpstr>PowerPoint Presentation</vt:lpstr>
      <vt:lpstr>Hardware Pada PL</vt:lpstr>
      <vt:lpstr>Media Transmisi</vt:lpstr>
      <vt:lpstr>Media Komunikasi</vt:lpstr>
      <vt:lpstr>Encoding dan Decoding</vt:lpstr>
      <vt:lpstr>Proses encode dan decode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Layer</dc:title>
  <dc:creator>Arief Soeleman</dc:creator>
  <cp:lastModifiedBy>Arief Soeleman</cp:lastModifiedBy>
  <cp:revision>6</cp:revision>
  <dcterms:created xsi:type="dcterms:W3CDTF">2002-09-04T12:52:44Z</dcterms:created>
  <dcterms:modified xsi:type="dcterms:W3CDTF">2015-12-07T02:43:34Z</dcterms:modified>
</cp:coreProperties>
</file>