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69" r:id="rId2"/>
    <p:sldId id="265" r:id="rId3"/>
    <p:sldId id="276" r:id="rId4"/>
    <p:sldId id="270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92" r:id="rId21"/>
    <p:sldId id="293" r:id="rId22"/>
    <p:sldId id="294" r:id="rId23"/>
    <p:sldId id="295" r:id="rId24"/>
    <p:sldId id="296" r:id="rId25"/>
  </p:sldIdLst>
  <p:sldSz cx="9144000" cy="6858000" type="screen4x3"/>
  <p:notesSz cx="69469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rgbClr val="FF0066"/>
    </p:penClr>
  </p:showPr>
  <p:clrMru>
    <a:srgbClr val="00CC00"/>
    <a:srgbClr val="CCCC00"/>
    <a:srgbClr val="00CC66"/>
    <a:srgbClr val="FF0066"/>
    <a:srgbClr val="0066CC"/>
    <a:srgbClr val="FFCC00"/>
    <a:srgbClr val="000080"/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0" autoAdjust="0"/>
  </p:normalViewPr>
  <p:slideViewPr>
    <p:cSldViewPr>
      <p:cViewPr>
        <p:scale>
          <a:sx n="80" d="100"/>
          <a:sy n="80" d="100"/>
        </p:scale>
        <p:origin x="-984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>
                <a:latin typeface="Times New Roman" pitchFamily="18" charset="0"/>
              </a:defRPr>
            </a:lvl1pPr>
          </a:lstStyle>
          <a:p>
            <a:fld id="{BA7AEA36-EA06-4947-AB3B-7AB19A86D8C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21" tIns="0" rIns="19321" bIns="0" numCol="1" anchor="t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21" tIns="0" rIns="19321" bIns="0" numCol="1" anchor="t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52525" y="696913"/>
            <a:ext cx="4641850" cy="3481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410075"/>
            <a:ext cx="509587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82" tIns="46692" rIns="93382" bIns="466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21" tIns="0" rIns="19321" bIns="0" numCol="1" anchor="b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21" tIns="0" rIns="19321" bIns="0" numCol="1" anchor="b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/>
            </a:lvl1pPr>
          </a:lstStyle>
          <a:p>
            <a:fld id="{A19B1B19-2227-49D3-AB62-C5B2F07033B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9" name="Rectangle 17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371600"/>
            <a:ext cx="6477000" cy="1905000"/>
          </a:xfrm>
        </p:spPr>
        <p:txBody>
          <a:bodyPr anchor="b"/>
          <a:lstStyle>
            <a:lvl1pPr algn="ctr">
              <a:lnSpc>
                <a:spcPct val="100000"/>
              </a:lnSpc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90" name="Rectangle 1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352800"/>
            <a:ext cx="6477000" cy="457200"/>
          </a:xfrm>
          <a:ln w="12700"/>
        </p:spPr>
        <p:txBody>
          <a:bodyPr lIns="91440" tIns="0" rIns="91440" bIns="0"/>
          <a:lstStyle>
            <a:lvl1pPr marL="0" indent="0" algn="ctr">
              <a:spcBef>
                <a:spcPct val="0"/>
              </a:spcBef>
              <a:buClrTx/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02" name="Rectangle 3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03" name="Rectangle 3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5E284C8-303A-40DA-890E-002BF7CF89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6EDF55-CC16-46B1-9FD6-824F7CEA25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24600" y="819150"/>
            <a:ext cx="1447800" cy="4819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1200" y="819150"/>
            <a:ext cx="4191000" cy="4819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118095-DADB-40F2-9827-4DE8972718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121F58-6146-4E7A-A3AB-2437240BF4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2C0343-0AB8-4569-8FCE-07E5FE81B4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1200" y="1752600"/>
            <a:ext cx="28194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28194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CE2481-DC93-45D8-AED8-3660006D9E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C34544-7389-46AA-B44A-99EAEE6909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B20166-F7D8-4355-97D9-A42B8EBED3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582CE3-0ECB-4793-AAD3-4FF06353BA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6E7E20-1130-4D1E-80B4-8610098A8C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A0142B-CEA1-41FA-9DB4-0E50744FC8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819150"/>
            <a:ext cx="5791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81200" y="1752600"/>
            <a:ext cx="57912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8400"/>
            <a:ext cx="2667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49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3886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50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43800" y="624840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fld id="{3F36625D-0ACA-4582-939F-5E8C51BEF4B9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entury Gothic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entury Gothic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entury Gothic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entury Gothic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entury Gothic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entury Gothic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entury Gothic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buClr>
          <a:schemeClr val="bg1"/>
        </a:buClr>
        <a:buChar char="•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200">
          <a:solidFill>
            <a:schemeClr val="bg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000">
          <a:solidFill>
            <a:schemeClr val="bg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>
          <a:solidFill>
            <a:schemeClr val="bg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1600">
          <a:solidFill>
            <a:schemeClr val="bg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1600">
          <a:solidFill>
            <a:schemeClr val="bg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1600">
          <a:solidFill>
            <a:schemeClr val="bg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1600">
          <a:solidFill>
            <a:schemeClr val="bg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16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9" name="Rectangle 3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Engineering and</a:t>
            </a:r>
            <a:br>
              <a:rPr lang="en-US" dirty="0"/>
            </a:br>
            <a:r>
              <a:rPr lang="en-US" dirty="0"/>
              <a:t>Managing Software</a:t>
            </a:r>
            <a:br>
              <a:rPr lang="en-US" dirty="0"/>
            </a:br>
            <a:r>
              <a:rPr lang="en-US" dirty="0"/>
              <a:t>Requirements</a:t>
            </a:r>
          </a:p>
        </p:txBody>
      </p:sp>
      <p:sp>
        <p:nvSpPr>
          <p:cNvPr id="4131" name="Rectangle 3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Aybüke</a:t>
            </a:r>
            <a:r>
              <a:rPr lang="en-US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Aurum · </a:t>
            </a:r>
            <a:r>
              <a:rPr lang="en-US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Claes</a:t>
            </a:r>
            <a:r>
              <a:rPr lang="en-US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Wohlin</a:t>
            </a:r>
            <a:r>
              <a:rPr lang="en-US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(Eds.)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752600"/>
            <a:ext cx="6305576" cy="3886200"/>
          </a:xfrm>
        </p:spPr>
        <p:txBody>
          <a:bodyPr/>
          <a:lstStyle/>
          <a:p>
            <a:pPr marL="711200" lvl="1" indent="-311150">
              <a:buFont typeface="+mj-lt"/>
              <a:buAutoNum type="arabicPeriod" startAt="3"/>
            </a:pPr>
            <a:r>
              <a:rPr lang="en-US" sz="2000" b="1" dirty="0" smtClean="0"/>
              <a:t>The Role of Stakeholders in Requirements Engineering</a:t>
            </a:r>
          </a:p>
          <a:p>
            <a:pPr marL="987425" lvl="2" indent="-244475" algn="just"/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intinya</a:t>
            </a:r>
            <a:r>
              <a:rPr lang="en-US" sz="1600" dirty="0" smtClean="0"/>
              <a:t>, </a:t>
            </a:r>
            <a:r>
              <a:rPr lang="en-US" sz="1600" dirty="0" err="1" smtClean="0"/>
              <a:t>rekayasa</a:t>
            </a:r>
            <a:r>
              <a:rPr lang="en-US" sz="1600" dirty="0" smtClean="0"/>
              <a:t> </a:t>
            </a:r>
            <a:r>
              <a:rPr lang="en-US" sz="1600" dirty="0" err="1" smtClean="0"/>
              <a:t>persyaratan</a:t>
            </a:r>
            <a:r>
              <a:rPr lang="en-US" sz="1600" dirty="0" smtClean="0"/>
              <a:t> </a:t>
            </a:r>
            <a:r>
              <a:rPr lang="en-US" sz="1600" dirty="0" err="1" smtClean="0"/>
              <a:t>bertujuan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mengubah</a:t>
            </a:r>
            <a:r>
              <a:rPr lang="en-US" sz="1600" dirty="0" smtClean="0"/>
              <a:t> </a:t>
            </a:r>
            <a:r>
              <a:rPr lang="en-US" sz="1600" dirty="0" err="1" smtClean="0"/>
              <a:t>berpotensi</a:t>
            </a:r>
            <a:r>
              <a:rPr lang="en-US" sz="1600" dirty="0" smtClean="0"/>
              <a:t>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lengkap</a:t>
            </a:r>
            <a:r>
              <a:rPr lang="en-US" sz="1600" dirty="0" smtClean="0"/>
              <a:t>,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konsisten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bertentangan</a:t>
            </a:r>
            <a:r>
              <a:rPr lang="en-US" sz="1600" dirty="0" smtClean="0"/>
              <a:t> </a:t>
            </a:r>
            <a:r>
              <a:rPr lang="en-US" sz="1600" dirty="0" err="1" smtClean="0"/>
              <a:t>tujuan</a:t>
            </a:r>
            <a:r>
              <a:rPr lang="en-US" sz="1600" dirty="0" smtClean="0"/>
              <a:t> stakeholder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satu</a:t>
            </a:r>
            <a:r>
              <a:rPr lang="en-US" sz="1600" dirty="0" smtClean="0"/>
              <a:t> set </a:t>
            </a:r>
            <a:r>
              <a:rPr lang="en-US" sz="1600" dirty="0" err="1" smtClean="0"/>
              <a:t>lengkap</a:t>
            </a:r>
            <a:r>
              <a:rPr lang="en-US" sz="1600" dirty="0" smtClean="0"/>
              <a:t> </a:t>
            </a:r>
            <a:r>
              <a:rPr lang="en-US" sz="1600" dirty="0" err="1" smtClean="0"/>
              <a:t>persyaratan</a:t>
            </a:r>
            <a:r>
              <a:rPr lang="en-US" sz="1600" dirty="0" smtClean="0"/>
              <a:t> </a:t>
            </a:r>
            <a:r>
              <a:rPr lang="en-US" sz="1600" dirty="0" err="1" smtClean="0"/>
              <a:t>kualitas</a:t>
            </a:r>
            <a:r>
              <a:rPr lang="en-US" sz="1600" dirty="0" smtClean="0"/>
              <a:t> </a:t>
            </a:r>
            <a:r>
              <a:rPr lang="en-US" sz="1600" dirty="0" err="1" smtClean="0"/>
              <a:t>tinggi</a:t>
            </a:r>
            <a:r>
              <a:rPr lang="en-US" sz="1600" dirty="0" smtClean="0"/>
              <a:t>.</a:t>
            </a:r>
          </a:p>
          <a:p>
            <a:pPr marL="987425" lvl="2" indent="-244475" algn="just"/>
            <a:r>
              <a:rPr lang="en-US" sz="1600" dirty="0" err="1" smtClean="0"/>
              <a:t>Peneliti</a:t>
            </a:r>
            <a:r>
              <a:rPr lang="en-US" sz="1600" dirty="0" smtClean="0"/>
              <a:t> </a:t>
            </a:r>
            <a:r>
              <a:rPr lang="en-US" sz="1600" dirty="0" err="1" smtClean="0"/>
              <a:t>sistem</a:t>
            </a:r>
            <a:r>
              <a:rPr lang="en-US" sz="1600" dirty="0" smtClean="0"/>
              <a:t> </a:t>
            </a:r>
            <a:r>
              <a:rPr lang="en-US" sz="1600" dirty="0" err="1" smtClean="0"/>
              <a:t>informasi</a:t>
            </a:r>
            <a:r>
              <a:rPr lang="en-US" sz="1600" dirty="0" smtClean="0"/>
              <a:t> </a:t>
            </a:r>
            <a:r>
              <a:rPr lang="en-US" sz="1600" dirty="0" err="1" smtClean="0"/>
              <a:t>mendefinisikan</a:t>
            </a:r>
            <a:r>
              <a:rPr lang="en-US" sz="1600" dirty="0" smtClean="0"/>
              <a:t> stakeholder "... </a:t>
            </a:r>
            <a:r>
              <a:rPr lang="en-US" sz="1600" dirty="0" err="1" smtClean="0"/>
              <a:t>sebagai</a:t>
            </a:r>
            <a:r>
              <a:rPr lang="en-US" sz="1600" dirty="0" smtClean="0"/>
              <a:t> </a:t>
            </a:r>
            <a:r>
              <a:rPr lang="en-US" sz="1600" dirty="0" err="1" smtClean="0"/>
              <a:t>orang</a:t>
            </a:r>
            <a:r>
              <a:rPr lang="en-US" sz="1600" dirty="0" smtClean="0"/>
              <a:t> </a:t>
            </a:r>
            <a:r>
              <a:rPr lang="en-US" sz="1600" dirty="0" err="1" smtClean="0"/>
              <a:t>peserta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proses</a:t>
            </a:r>
            <a:r>
              <a:rPr lang="en-US" sz="1600" dirty="0" smtClean="0"/>
              <a:t> </a:t>
            </a:r>
            <a:r>
              <a:rPr lang="en-US" sz="1600" dirty="0" err="1" smtClean="0"/>
              <a:t>pembangunan</a:t>
            </a:r>
            <a:r>
              <a:rPr lang="en-US" sz="1600" dirty="0" smtClean="0"/>
              <a:t> </a:t>
            </a:r>
            <a:r>
              <a:rPr lang="en-US" sz="1600" dirty="0" err="1" smtClean="0"/>
              <a:t>bersama-sama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orang</a:t>
            </a:r>
            <a:r>
              <a:rPr lang="en-US" sz="1600" dirty="0" smtClean="0"/>
              <a:t> lain, </a:t>
            </a:r>
            <a:r>
              <a:rPr lang="en-US" sz="1600" dirty="0" err="1" smtClean="0"/>
              <a:t>kelompok</a:t>
            </a:r>
            <a:r>
              <a:rPr lang="en-US" sz="1600" dirty="0" smtClean="0"/>
              <a:t> atau </a:t>
            </a:r>
            <a:r>
              <a:rPr lang="en-US" sz="1600" dirty="0" err="1" smtClean="0"/>
              <a:t>organisasi</a:t>
            </a:r>
            <a:r>
              <a:rPr lang="en-US" sz="1600" dirty="0" smtClean="0"/>
              <a:t> </a:t>
            </a:r>
            <a:r>
              <a:rPr lang="en-US" sz="1600" dirty="0" err="1" smtClean="0"/>
              <a:t>tindakan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mempengaruhi</a:t>
            </a:r>
            <a:r>
              <a:rPr lang="en-US" sz="1600" dirty="0" smtClean="0"/>
              <a:t> atau </a:t>
            </a:r>
            <a:r>
              <a:rPr lang="en-US" sz="1600" dirty="0" err="1" smtClean="0"/>
              <a:t>dipengaruhi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</a:t>
            </a:r>
            <a:r>
              <a:rPr lang="en-US" sz="1600" dirty="0" err="1" smtClean="0"/>
              <a:t>pembangunan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penggunaan</a:t>
            </a:r>
            <a:r>
              <a:rPr lang="en-US" sz="1600" dirty="0" smtClean="0"/>
              <a:t> </a:t>
            </a:r>
            <a:r>
              <a:rPr lang="en-US" sz="1600" dirty="0" err="1" smtClean="0"/>
              <a:t>sistem</a:t>
            </a:r>
            <a:r>
              <a:rPr lang="en-US" sz="1600" dirty="0" smtClean="0"/>
              <a:t> </a:t>
            </a:r>
            <a:r>
              <a:rPr lang="en-US" sz="1600" dirty="0" err="1" smtClean="0"/>
              <a:t>baik</a:t>
            </a:r>
            <a:r>
              <a:rPr lang="en-US" sz="1600" dirty="0" smtClean="0"/>
              <a:t> </a:t>
            </a:r>
            <a:r>
              <a:rPr lang="en-US" sz="1600" dirty="0" err="1" smtClean="0"/>
              <a:t>secara</a:t>
            </a:r>
            <a:r>
              <a:rPr lang="en-US" sz="1600" dirty="0" smtClean="0"/>
              <a:t> </a:t>
            </a:r>
            <a:r>
              <a:rPr lang="en-US" sz="1600" dirty="0" err="1" smtClean="0"/>
              <a:t>langsung</a:t>
            </a:r>
            <a:r>
              <a:rPr lang="en-US" sz="1600" dirty="0" smtClean="0"/>
              <a:t> atau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langsung</a:t>
            </a:r>
            <a:r>
              <a:rPr lang="en-US" sz="1600" dirty="0" smtClean="0"/>
              <a:t> “.</a:t>
            </a:r>
            <a:endParaRPr lang="en-US" sz="16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752600"/>
            <a:ext cx="6305576" cy="3886200"/>
          </a:xfrm>
        </p:spPr>
        <p:txBody>
          <a:bodyPr/>
          <a:lstStyle/>
          <a:p>
            <a:pPr marL="711200" lvl="1" indent="-311150" algn="just">
              <a:spcBef>
                <a:spcPts val="0"/>
              </a:spcBef>
              <a:buFont typeface="+mj-lt"/>
              <a:buAutoNum type="arabicPeriod" startAt="4"/>
            </a:pPr>
            <a:r>
              <a:rPr lang="en-US" sz="1800" b="1" dirty="0" smtClean="0"/>
              <a:t>Different Levels of Requirements</a:t>
            </a:r>
          </a:p>
          <a:p>
            <a:pPr marL="900113" lvl="2" indent="-188913" algn="just">
              <a:spcBef>
                <a:spcPts val="0"/>
              </a:spcBef>
            </a:pPr>
            <a:r>
              <a:rPr lang="en-US" sz="1400" dirty="0" smtClean="0"/>
              <a:t>Managements yang </a:t>
            </a:r>
            <a:r>
              <a:rPr lang="en-US" sz="1400" dirty="0" err="1" smtClean="0"/>
              <a:t>efektif</a:t>
            </a:r>
            <a:r>
              <a:rPr lang="en-US" sz="1400" dirty="0" smtClean="0"/>
              <a:t> </a:t>
            </a:r>
            <a:r>
              <a:rPr lang="en-US" sz="1400" dirty="0" err="1" smtClean="0"/>
              <a:t>dari</a:t>
            </a:r>
            <a:r>
              <a:rPr lang="en-US" sz="1400" dirty="0" smtClean="0"/>
              <a:t> </a:t>
            </a:r>
            <a:r>
              <a:rPr lang="en-US" sz="1400" dirty="0" err="1" smtClean="0"/>
              <a:t>proses</a:t>
            </a:r>
            <a:r>
              <a:rPr lang="en-US" sz="1400" dirty="0" smtClean="0"/>
              <a:t> </a:t>
            </a:r>
            <a:r>
              <a:rPr lang="en-US" sz="1400" dirty="0" err="1" smtClean="0"/>
              <a:t>pengembangan</a:t>
            </a:r>
            <a:r>
              <a:rPr lang="en-US" sz="1400" dirty="0" smtClean="0"/>
              <a:t> </a:t>
            </a:r>
            <a:r>
              <a:rPr lang="en-US" sz="1400" dirty="0" err="1" smtClean="0"/>
              <a:t>perangkat</a:t>
            </a:r>
            <a:r>
              <a:rPr lang="en-US" sz="1400" dirty="0" smtClean="0"/>
              <a:t> </a:t>
            </a:r>
            <a:r>
              <a:rPr lang="en-US" sz="1400" dirty="0" err="1" smtClean="0"/>
              <a:t>lunak</a:t>
            </a:r>
            <a:r>
              <a:rPr lang="en-US" sz="1400" dirty="0" smtClean="0"/>
              <a:t> </a:t>
            </a:r>
            <a:r>
              <a:rPr lang="en-US" sz="1400" dirty="0" err="1" smtClean="0"/>
              <a:t>memberikan</a:t>
            </a:r>
            <a:r>
              <a:rPr lang="en-US" sz="1400" dirty="0" smtClean="0"/>
              <a:t> </a:t>
            </a:r>
            <a:r>
              <a:rPr lang="en-US" sz="1400" dirty="0" err="1" smtClean="0"/>
              <a:t>kontribusi</a:t>
            </a:r>
            <a:r>
              <a:rPr lang="en-US" sz="1400" dirty="0" smtClean="0"/>
              <a:t> </a:t>
            </a:r>
            <a:r>
              <a:rPr lang="en-US" sz="1400" dirty="0" err="1" smtClean="0"/>
              <a:t>untuk</a:t>
            </a:r>
            <a:r>
              <a:rPr lang="en-US" sz="1400" dirty="0" smtClean="0"/>
              <a:t> </a:t>
            </a:r>
            <a:r>
              <a:rPr lang="en-US" sz="1400" dirty="0" err="1" smtClean="0"/>
              <a:t>berkelanjutan</a:t>
            </a:r>
            <a:r>
              <a:rPr lang="en-US" sz="1400" dirty="0" smtClean="0"/>
              <a:t> </a:t>
            </a:r>
            <a:r>
              <a:rPr lang="en-US" sz="1400" dirty="0" err="1" smtClean="0"/>
              <a:t>keunggulan</a:t>
            </a:r>
            <a:r>
              <a:rPr lang="en-US" sz="1400" dirty="0" smtClean="0"/>
              <a:t> </a:t>
            </a:r>
            <a:r>
              <a:rPr lang="en-US" sz="1400" dirty="0" err="1" smtClean="0"/>
              <a:t>kompetitif</a:t>
            </a:r>
            <a:r>
              <a:rPr lang="en-US" sz="1400" dirty="0" smtClean="0"/>
              <a:t> </a:t>
            </a:r>
            <a:r>
              <a:rPr lang="en-US" sz="1400" dirty="0" err="1" smtClean="0"/>
              <a:t>bagi</a:t>
            </a:r>
            <a:r>
              <a:rPr lang="en-US" sz="1400" dirty="0" smtClean="0"/>
              <a:t> </a:t>
            </a:r>
            <a:r>
              <a:rPr lang="en-US" sz="1400" dirty="0" err="1" smtClean="0"/>
              <a:t>perusahaan</a:t>
            </a:r>
            <a:r>
              <a:rPr lang="en-US" sz="1400" dirty="0" smtClean="0"/>
              <a:t> </a:t>
            </a:r>
            <a:r>
              <a:rPr lang="en-US" sz="1400" dirty="0" err="1" smtClean="0"/>
              <a:t>perangkat</a:t>
            </a:r>
            <a:r>
              <a:rPr lang="en-US" sz="1400" dirty="0" smtClean="0"/>
              <a:t> </a:t>
            </a:r>
            <a:r>
              <a:rPr lang="en-US" sz="1400" dirty="0" err="1" smtClean="0"/>
              <a:t>lunak</a:t>
            </a:r>
            <a:r>
              <a:rPr lang="en-US" sz="1400" dirty="0" smtClean="0"/>
              <a:t>. </a:t>
            </a:r>
            <a:r>
              <a:rPr lang="en-US" sz="1400" dirty="0" err="1" smtClean="0"/>
              <a:t>Ini</a:t>
            </a:r>
            <a:r>
              <a:rPr lang="en-US" sz="1400" dirty="0" smtClean="0"/>
              <a:t> </a:t>
            </a:r>
            <a:r>
              <a:rPr lang="en-US" sz="1400" dirty="0" err="1" smtClean="0"/>
              <a:t>berarti</a:t>
            </a:r>
            <a:r>
              <a:rPr lang="en-US" sz="1400" dirty="0" smtClean="0"/>
              <a:t> </a:t>
            </a:r>
            <a:r>
              <a:rPr lang="en-US" sz="1400" dirty="0" err="1" smtClean="0"/>
              <a:t>bahwa</a:t>
            </a:r>
            <a:r>
              <a:rPr lang="en-US" sz="1400" dirty="0" smtClean="0"/>
              <a:t> </a:t>
            </a:r>
            <a:r>
              <a:rPr lang="en-US" sz="1400" dirty="0" err="1" smtClean="0"/>
              <a:t>manajer</a:t>
            </a:r>
            <a:r>
              <a:rPr lang="en-US" sz="1400" dirty="0" smtClean="0"/>
              <a:t> </a:t>
            </a:r>
            <a:r>
              <a:rPr lang="en-US" sz="1400" dirty="0" err="1" smtClean="0"/>
              <a:t>perlu</a:t>
            </a:r>
            <a:r>
              <a:rPr lang="en-US" sz="1400" dirty="0" smtClean="0"/>
              <a:t> </a:t>
            </a:r>
            <a:r>
              <a:rPr lang="en-US" sz="1400" dirty="0" err="1" smtClean="0"/>
              <a:t>mempertimbangkan</a:t>
            </a:r>
            <a:r>
              <a:rPr lang="en-US" sz="1400" dirty="0" smtClean="0"/>
              <a:t> </a:t>
            </a:r>
            <a:r>
              <a:rPr lang="en-US" sz="1400" dirty="0" err="1" smtClean="0"/>
              <a:t>pelanggan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kebutuhan</a:t>
            </a:r>
            <a:r>
              <a:rPr lang="en-US" sz="1400" dirty="0" smtClean="0"/>
              <a:t> </a:t>
            </a:r>
            <a:r>
              <a:rPr lang="en-US" sz="1400" dirty="0" err="1" smtClean="0"/>
              <a:t>bisnis</a:t>
            </a:r>
            <a:r>
              <a:rPr lang="en-US" sz="1400" dirty="0" smtClean="0"/>
              <a:t>, </a:t>
            </a:r>
            <a:r>
              <a:rPr lang="en-US" sz="1400" dirty="0" err="1" smtClean="0"/>
              <a:t>serta</a:t>
            </a:r>
            <a:r>
              <a:rPr lang="en-US" sz="1400" dirty="0" smtClean="0"/>
              <a:t> </a:t>
            </a:r>
            <a:r>
              <a:rPr lang="en-US" sz="1400" dirty="0" err="1" smtClean="0"/>
              <a:t>peluang</a:t>
            </a:r>
            <a:r>
              <a:rPr lang="en-US" sz="1400" dirty="0" smtClean="0"/>
              <a:t> </a:t>
            </a:r>
            <a:r>
              <a:rPr lang="en-US" sz="1400" dirty="0" err="1" smtClean="0"/>
              <a:t>teknologi</a:t>
            </a:r>
            <a:r>
              <a:rPr lang="en-US" sz="1400" dirty="0" smtClean="0"/>
              <a:t> yang </a:t>
            </a:r>
            <a:r>
              <a:rPr lang="en-US" sz="1400" dirty="0" err="1" smtClean="0"/>
              <a:t>mungkin</a:t>
            </a:r>
            <a:r>
              <a:rPr lang="en-US" sz="1400" dirty="0" smtClean="0"/>
              <a:t> </a:t>
            </a:r>
            <a:r>
              <a:rPr lang="en-US" sz="1400" dirty="0" err="1" smtClean="0"/>
              <a:t>berbeda</a:t>
            </a:r>
            <a:r>
              <a:rPr lang="en-US" sz="1400" dirty="0" smtClean="0"/>
              <a:t> atau </a:t>
            </a:r>
            <a:r>
              <a:rPr lang="en-US" sz="1400" dirty="0" err="1" smtClean="0"/>
              <a:t>tumpang</a:t>
            </a:r>
            <a:r>
              <a:rPr lang="en-US" sz="1400" dirty="0" smtClean="0"/>
              <a:t> </a:t>
            </a:r>
            <a:r>
              <a:rPr lang="en-US" sz="1400" dirty="0" err="1" smtClean="0"/>
              <a:t>tindih</a:t>
            </a:r>
            <a:r>
              <a:rPr lang="en-US" sz="1400" dirty="0" smtClean="0"/>
              <a:t> . </a:t>
            </a:r>
          </a:p>
          <a:p>
            <a:pPr marL="900113" lvl="2" indent="-188913" algn="just">
              <a:spcBef>
                <a:spcPts val="0"/>
              </a:spcBef>
            </a:pPr>
            <a:r>
              <a:rPr lang="en-US" sz="1400" dirty="0" smtClean="0"/>
              <a:t>Di era internet </a:t>
            </a:r>
            <a:r>
              <a:rPr lang="en-US" sz="1400" dirty="0" err="1" smtClean="0"/>
              <a:t>telah</a:t>
            </a:r>
            <a:r>
              <a:rPr lang="en-US" sz="1400" dirty="0" smtClean="0"/>
              <a:t> </a:t>
            </a:r>
            <a:r>
              <a:rPr lang="en-US" sz="1400" dirty="0" err="1" smtClean="0"/>
              <a:t>terjadi</a:t>
            </a:r>
            <a:r>
              <a:rPr lang="en-US" sz="1400" dirty="0" smtClean="0"/>
              <a:t> </a:t>
            </a:r>
            <a:r>
              <a:rPr lang="en-US" sz="1400" dirty="0" err="1" smtClean="0"/>
              <a:t>perubahan</a:t>
            </a:r>
            <a:r>
              <a:rPr lang="en-US" sz="1400" dirty="0" smtClean="0"/>
              <a:t> </a:t>
            </a:r>
            <a:r>
              <a:rPr lang="en-US" sz="1400" dirty="0" err="1" smtClean="0"/>
              <a:t>signifikan</a:t>
            </a:r>
            <a:r>
              <a:rPr lang="en-US" sz="1400" dirty="0" smtClean="0"/>
              <a:t> </a:t>
            </a:r>
            <a:r>
              <a:rPr lang="en-US" sz="1400" dirty="0" err="1" smtClean="0"/>
              <a:t>dalam</a:t>
            </a:r>
            <a:r>
              <a:rPr lang="en-US" sz="1400" dirty="0" smtClean="0"/>
              <a:t> </a:t>
            </a:r>
            <a:r>
              <a:rPr lang="en-US" sz="1400" dirty="0" err="1" smtClean="0"/>
              <a:t>lingkungan</a:t>
            </a:r>
            <a:r>
              <a:rPr lang="en-US" sz="1400" dirty="0" smtClean="0"/>
              <a:t> </a:t>
            </a:r>
            <a:r>
              <a:rPr lang="en-US" sz="1400" dirty="0" err="1" smtClean="0"/>
              <a:t>bisnis</a:t>
            </a:r>
            <a:r>
              <a:rPr lang="en-US" sz="1400" dirty="0" smtClean="0"/>
              <a:t> </a:t>
            </a:r>
            <a:r>
              <a:rPr lang="en-US" sz="1400" dirty="0" err="1" smtClean="0"/>
              <a:t>menciptakan</a:t>
            </a:r>
            <a:r>
              <a:rPr lang="en-US" sz="1400" dirty="0" smtClean="0"/>
              <a:t> </a:t>
            </a:r>
            <a:r>
              <a:rPr lang="en-US" sz="1400" dirty="0" err="1" smtClean="0"/>
              <a:t>tuntutan</a:t>
            </a:r>
            <a:r>
              <a:rPr lang="en-US" sz="1400" dirty="0" smtClean="0"/>
              <a:t> yang </a:t>
            </a:r>
            <a:r>
              <a:rPr lang="en-US" sz="1400" dirty="0" err="1" smtClean="0"/>
              <a:t>lebih</a:t>
            </a:r>
            <a:r>
              <a:rPr lang="en-US" sz="1400" dirty="0" smtClean="0"/>
              <a:t> </a:t>
            </a:r>
            <a:r>
              <a:rPr lang="en-US" sz="1400" dirty="0" err="1" smtClean="0"/>
              <a:t>kompleks</a:t>
            </a:r>
            <a:r>
              <a:rPr lang="en-US" sz="1400" dirty="0" smtClean="0"/>
              <a:t> </a:t>
            </a:r>
            <a:r>
              <a:rPr lang="en-US" sz="1400" dirty="0" err="1" smtClean="0"/>
              <a:t>pada</a:t>
            </a:r>
            <a:r>
              <a:rPr lang="en-US" sz="1400" dirty="0" smtClean="0"/>
              <a:t> </a:t>
            </a:r>
            <a:r>
              <a:rPr lang="en-US" sz="1400" dirty="0" err="1" smtClean="0"/>
              <a:t>teknologi</a:t>
            </a:r>
            <a:r>
              <a:rPr lang="en-US" sz="1400" dirty="0" smtClean="0"/>
              <a:t> yang </a:t>
            </a:r>
            <a:r>
              <a:rPr lang="en-US" sz="1400" dirty="0" err="1" smtClean="0"/>
              <a:t>mendukung</a:t>
            </a:r>
            <a:r>
              <a:rPr lang="en-US" sz="1400" dirty="0" smtClean="0"/>
              <a:t> </a:t>
            </a:r>
            <a:r>
              <a:rPr lang="en-US" sz="1400" dirty="0" err="1" smtClean="0"/>
              <a:t>bisnis</a:t>
            </a:r>
            <a:r>
              <a:rPr lang="en-US" sz="1400" dirty="0" smtClean="0"/>
              <a:t> </a:t>
            </a:r>
            <a:r>
              <a:rPr lang="en-US" sz="1400" dirty="0" err="1" smtClean="0"/>
              <a:t>sistem</a:t>
            </a:r>
            <a:r>
              <a:rPr lang="en-US" sz="1400" dirty="0" smtClean="0"/>
              <a:t> </a:t>
            </a:r>
            <a:r>
              <a:rPr lang="en-US" sz="1400" dirty="0" err="1" smtClean="0"/>
              <a:t>informasi</a:t>
            </a:r>
            <a:r>
              <a:rPr lang="en-US" sz="1400" dirty="0" smtClean="0"/>
              <a:t> . </a:t>
            </a:r>
            <a:r>
              <a:rPr lang="en-US" sz="1400" dirty="0" err="1" smtClean="0"/>
              <a:t>Akibatnya</a:t>
            </a:r>
            <a:r>
              <a:rPr lang="en-US" sz="1400" dirty="0" smtClean="0"/>
              <a:t>, </a:t>
            </a:r>
            <a:r>
              <a:rPr lang="en-US" sz="1400" dirty="0" err="1" smtClean="0"/>
              <a:t>pemahaman</a:t>
            </a:r>
            <a:r>
              <a:rPr lang="en-US" sz="1400" dirty="0" smtClean="0"/>
              <a:t> , </a:t>
            </a:r>
            <a:r>
              <a:rPr lang="en-US" sz="1400" dirty="0" err="1" smtClean="0"/>
              <a:t>analisis</a:t>
            </a:r>
            <a:r>
              <a:rPr lang="en-US" sz="1400" dirty="0" smtClean="0"/>
              <a:t> , </a:t>
            </a:r>
            <a:r>
              <a:rPr lang="en-US" sz="1400" dirty="0" err="1" smtClean="0"/>
              <a:t>pemodelan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mengelola</a:t>
            </a:r>
            <a:r>
              <a:rPr lang="en-US" sz="1400" dirty="0" smtClean="0"/>
              <a:t> </a:t>
            </a:r>
            <a:r>
              <a:rPr lang="en-US" sz="1400" dirty="0" err="1" smtClean="0"/>
              <a:t>persyaratan</a:t>
            </a:r>
            <a:r>
              <a:rPr lang="en-US" sz="1400" dirty="0" smtClean="0"/>
              <a:t> </a:t>
            </a:r>
            <a:r>
              <a:rPr lang="en-US" sz="1400" dirty="0" err="1" smtClean="0"/>
              <a:t>telah</a:t>
            </a:r>
            <a:r>
              <a:rPr lang="en-US" sz="1400" dirty="0" smtClean="0"/>
              <a:t> </a:t>
            </a:r>
            <a:r>
              <a:rPr lang="en-US" sz="1400" dirty="0" err="1" smtClean="0"/>
              <a:t>menjadi</a:t>
            </a:r>
            <a:r>
              <a:rPr lang="en-US" sz="1400" dirty="0" smtClean="0"/>
              <a:t> </a:t>
            </a:r>
            <a:r>
              <a:rPr lang="en-US" sz="1400" dirty="0" err="1" smtClean="0"/>
              <a:t>tugas</a:t>
            </a:r>
            <a:r>
              <a:rPr lang="en-US" sz="1400" dirty="0" smtClean="0"/>
              <a:t> yang </a:t>
            </a:r>
            <a:r>
              <a:rPr lang="en-US" sz="1400" dirty="0" err="1" smtClean="0"/>
              <a:t>sama</a:t>
            </a:r>
            <a:r>
              <a:rPr lang="en-US" sz="1400" dirty="0" smtClean="0"/>
              <a:t> </a:t>
            </a:r>
            <a:r>
              <a:rPr lang="en-US" sz="1400" dirty="0" err="1" smtClean="0"/>
              <a:t>rumitnya</a:t>
            </a:r>
            <a:r>
              <a:rPr lang="en-US" sz="1400" dirty="0" smtClean="0"/>
              <a:t> . </a:t>
            </a:r>
          </a:p>
          <a:p>
            <a:pPr marL="900113" lvl="2" indent="-188913" algn="just">
              <a:spcBef>
                <a:spcPts val="0"/>
              </a:spcBef>
            </a:pPr>
            <a:r>
              <a:rPr lang="en-US" sz="1400" dirty="0" err="1" smtClean="0"/>
              <a:t>Dalam</a:t>
            </a:r>
            <a:r>
              <a:rPr lang="en-US" sz="1400" dirty="0" smtClean="0"/>
              <a:t> </a:t>
            </a:r>
            <a:r>
              <a:rPr lang="en-US" sz="1400" dirty="0" err="1" smtClean="0"/>
              <a:t>rangka</a:t>
            </a:r>
            <a:r>
              <a:rPr lang="en-US" sz="1400" dirty="0" smtClean="0"/>
              <a:t> </a:t>
            </a:r>
            <a:r>
              <a:rPr lang="en-US" sz="1400" dirty="0" err="1" smtClean="0"/>
              <a:t>untuk</a:t>
            </a:r>
            <a:r>
              <a:rPr lang="en-US" sz="1400" dirty="0" smtClean="0"/>
              <a:t> </a:t>
            </a:r>
            <a:r>
              <a:rPr lang="en-US" sz="1400" dirty="0" err="1" smtClean="0"/>
              <a:t>memberikan</a:t>
            </a:r>
            <a:r>
              <a:rPr lang="en-US" sz="1400" dirty="0" smtClean="0"/>
              <a:t> </a:t>
            </a:r>
            <a:r>
              <a:rPr lang="en-US" sz="1400" dirty="0" err="1" smtClean="0"/>
              <a:t>sistem</a:t>
            </a:r>
            <a:r>
              <a:rPr lang="en-US" sz="1400" dirty="0" smtClean="0"/>
              <a:t> </a:t>
            </a:r>
            <a:r>
              <a:rPr lang="en-US" sz="1400" dirty="0" err="1" smtClean="0"/>
              <a:t>perangkat</a:t>
            </a:r>
            <a:r>
              <a:rPr lang="en-US" sz="1400" dirty="0" smtClean="0"/>
              <a:t> </a:t>
            </a:r>
            <a:r>
              <a:rPr lang="en-US" sz="1400" dirty="0" err="1" smtClean="0"/>
              <a:t>lunak</a:t>
            </a:r>
            <a:r>
              <a:rPr lang="en-US" sz="1400" dirty="0" smtClean="0"/>
              <a:t> </a:t>
            </a:r>
            <a:r>
              <a:rPr lang="en-US" sz="1400" dirty="0" err="1" smtClean="0"/>
              <a:t>berkualitas</a:t>
            </a:r>
            <a:r>
              <a:rPr lang="en-US" sz="1400" dirty="0" smtClean="0"/>
              <a:t> </a:t>
            </a:r>
            <a:r>
              <a:rPr lang="en-US" sz="1400" dirty="0" err="1" smtClean="0"/>
              <a:t>tinggi</a:t>
            </a:r>
            <a:r>
              <a:rPr lang="en-US" sz="1400" dirty="0" smtClean="0"/>
              <a:t> </a:t>
            </a:r>
            <a:r>
              <a:rPr lang="en-US" sz="1400" dirty="0" err="1" smtClean="0"/>
              <a:t>pada</a:t>
            </a:r>
            <a:r>
              <a:rPr lang="en-US" sz="1400" dirty="0" smtClean="0"/>
              <a:t> </a:t>
            </a:r>
            <a:r>
              <a:rPr lang="en-US" sz="1400" dirty="0" err="1" smtClean="0"/>
              <a:t>waktu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anggaran</a:t>
            </a:r>
            <a:r>
              <a:rPr lang="en-US" sz="1400" dirty="0" smtClean="0"/>
              <a:t> , </a:t>
            </a:r>
            <a:r>
              <a:rPr lang="en-US" sz="1400" dirty="0" err="1" smtClean="0"/>
              <a:t>adalah</a:t>
            </a:r>
            <a:r>
              <a:rPr lang="en-US" sz="1400" dirty="0" smtClean="0"/>
              <a:t> </a:t>
            </a:r>
            <a:r>
              <a:rPr lang="en-US" sz="1400" dirty="0" err="1" smtClean="0"/>
              <a:t>penting</a:t>
            </a:r>
            <a:r>
              <a:rPr lang="en-US" sz="1400" dirty="0" smtClean="0"/>
              <a:t> </a:t>
            </a:r>
            <a:r>
              <a:rPr lang="en-US" sz="1400" dirty="0" err="1" smtClean="0"/>
              <a:t>untuk</a:t>
            </a:r>
            <a:r>
              <a:rPr lang="en-US" sz="1400" dirty="0" smtClean="0"/>
              <a:t> </a:t>
            </a:r>
            <a:r>
              <a:rPr lang="en-US" sz="1400" dirty="0" err="1" smtClean="0"/>
              <a:t>memiliki</a:t>
            </a:r>
            <a:r>
              <a:rPr lang="en-US" sz="1400" dirty="0" smtClean="0"/>
              <a:t> </a:t>
            </a:r>
            <a:r>
              <a:rPr lang="en-US" sz="1400" dirty="0" err="1" smtClean="0"/>
              <a:t>benar</a:t>
            </a:r>
            <a:r>
              <a:rPr lang="en-US" sz="1400" dirty="0" smtClean="0"/>
              <a:t> </a:t>
            </a:r>
            <a:r>
              <a:rPr lang="en-US" sz="1400" dirty="0" err="1" smtClean="0"/>
              <a:t>spesifikasi</a:t>
            </a:r>
            <a:r>
              <a:rPr lang="en-US" sz="1400" dirty="0" smtClean="0"/>
              <a:t> </a:t>
            </a:r>
            <a:r>
              <a:rPr lang="en-US" sz="1400" dirty="0" err="1" smtClean="0"/>
              <a:t>persyaratan</a:t>
            </a:r>
            <a:r>
              <a:rPr lang="en-US" sz="1400" dirty="0" smtClean="0"/>
              <a:t> </a:t>
            </a:r>
            <a:r>
              <a:rPr lang="en-US" sz="1400" dirty="0" err="1" smtClean="0"/>
              <a:t>terstruktur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terkontrol</a:t>
            </a:r>
            <a:r>
              <a:rPr lang="en-US" sz="1400" dirty="0" smtClean="0"/>
              <a:t> yang </a:t>
            </a:r>
            <a:r>
              <a:rPr lang="en-US" sz="1400" dirty="0" err="1" smtClean="0"/>
              <a:t>dapat</a:t>
            </a:r>
            <a:r>
              <a:rPr lang="en-US" sz="1400" dirty="0" smtClean="0"/>
              <a:t> </a:t>
            </a:r>
            <a:r>
              <a:rPr lang="en-US" sz="1400" dirty="0" err="1" smtClean="0"/>
              <a:t>dimengerti</a:t>
            </a:r>
            <a:r>
              <a:rPr lang="en-US" sz="1400" dirty="0" smtClean="0"/>
              <a:t> , </a:t>
            </a:r>
            <a:r>
              <a:rPr lang="en-US" sz="1400" dirty="0" err="1" smtClean="0"/>
              <a:t>komprehensif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konsisten</a:t>
            </a:r>
            <a:r>
              <a:rPr lang="en-US" sz="1400" dirty="0" smtClean="0"/>
              <a:t>.</a:t>
            </a:r>
            <a:endParaRPr lang="en-US" sz="14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id-ID" dirty="0" smtClean="0"/>
              <a:t>Persyaratan klasifikasi dalam tiga tingkatan</a:t>
            </a:r>
            <a:endParaRPr lang="en-US" dirty="0" smtClean="0"/>
          </a:p>
          <a:p>
            <a:pPr lvl="2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5984" y="2543848"/>
          <a:ext cx="5961779" cy="3528357"/>
        </p:xfrm>
        <a:graphic>
          <a:graphicData uri="http://schemas.openxmlformats.org/drawingml/2006/table">
            <a:tbl>
              <a:tblPr/>
              <a:tblGrid>
                <a:gridCol w="1251903"/>
                <a:gridCol w="1637548"/>
                <a:gridCol w="1536164"/>
                <a:gridCol w="1536164"/>
              </a:tblGrid>
              <a:tr h="3714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Arial"/>
                          <a:ea typeface="Calibri"/>
                          <a:cs typeface="Times New Roman"/>
                        </a:rPr>
                        <a:t>Strategic Management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bg1"/>
                          </a:solidFill>
                          <a:latin typeface="Arial"/>
                          <a:ea typeface="Calibri"/>
                          <a:cs typeface="Times New Roman"/>
                        </a:rPr>
                        <a:t>Tactical Management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141314"/>
                          </a:solidFill>
                          <a:latin typeface="Arial"/>
                          <a:ea typeface="Calibri"/>
                          <a:cs typeface="Times New Roman"/>
                        </a:rPr>
                        <a:t>Operational Management</a:t>
                      </a:r>
                      <a:endParaRPr lang="en-US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42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141314"/>
                          </a:solidFill>
                          <a:latin typeface="Arial"/>
                          <a:ea typeface="Calibri"/>
                          <a:cs typeface="Times New Roman"/>
                        </a:rPr>
                        <a:t>Requirements at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141314"/>
                          </a:solidFill>
                          <a:latin typeface="Arial"/>
                          <a:ea typeface="Calibri"/>
                          <a:cs typeface="Times New Roman"/>
                        </a:rPr>
                        <a:t>organizational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141314"/>
                          </a:solidFill>
                          <a:latin typeface="Arial"/>
                          <a:ea typeface="Calibri"/>
                          <a:cs typeface="Times New Roman"/>
                        </a:rPr>
                        <a:t>level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lvl="0" indent="-17462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 dirty="0">
                          <a:solidFill>
                            <a:srgbClr val="141314"/>
                          </a:solidFill>
                          <a:latin typeface="Arial"/>
                          <a:ea typeface="Calibri"/>
                          <a:cs typeface="Times New Roman"/>
                        </a:rPr>
                        <a:t>Business strategy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4625" lvl="0" indent="-17462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 dirty="0">
                          <a:solidFill>
                            <a:srgbClr val="141314"/>
                          </a:solidFill>
                          <a:latin typeface="Arial"/>
                          <a:ea typeface="Calibri"/>
                          <a:cs typeface="Times New Roman"/>
                        </a:rPr>
                        <a:t>Competitiveness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4625" lvl="0" indent="-17462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 dirty="0">
                          <a:solidFill>
                            <a:srgbClr val="141314"/>
                          </a:solidFill>
                          <a:latin typeface="Arial"/>
                          <a:ea typeface="Calibri"/>
                          <a:cs typeface="Times New Roman"/>
                        </a:rPr>
                        <a:t>Technology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4625" lvl="0" indent="-17462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 dirty="0">
                          <a:solidFill>
                            <a:srgbClr val="141314"/>
                          </a:solidFill>
                          <a:latin typeface="Arial"/>
                          <a:ea typeface="Calibri"/>
                          <a:cs typeface="Times New Roman"/>
                        </a:rPr>
                        <a:t>Marketing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4625" lvl="0" indent="-17462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 dirty="0">
                          <a:solidFill>
                            <a:srgbClr val="141314"/>
                          </a:solidFill>
                          <a:latin typeface="Arial"/>
                          <a:ea typeface="Calibri"/>
                          <a:cs typeface="Times New Roman"/>
                        </a:rPr>
                        <a:t>Economic value of the product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lvl="0" indent="-17462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 dirty="0">
                          <a:solidFill>
                            <a:srgbClr val="141314"/>
                          </a:solidFill>
                          <a:latin typeface="Arial"/>
                          <a:ea typeface="Calibri"/>
                          <a:cs typeface="Times New Roman"/>
                        </a:rPr>
                        <a:t>Planned benefits of the product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41314"/>
                          </a:solidFill>
                          <a:latin typeface="Arial"/>
                          <a:ea typeface="Calibri"/>
                          <a:cs typeface="Times New Roman"/>
                        </a:rPr>
                        <a:t>Tradeoff between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41314"/>
                          </a:solidFill>
                          <a:latin typeface="Arial"/>
                          <a:ea typeface="Calibri"/>
                          <a:cs typeface="Times New Roman"/>
                        </a:rPr>
                        <a:t>technology-push and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41314"/>
                          </a:solidFill>
                          <a:latin typeface="Arial"/>
                          <a:ea typeface="Calibri"/>
                          <a:cs typeface="Times New Roman"/>
                        </a:rPr>
                        <a:t>market-pull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99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141314"/>
                          </a:solidFill>
                          <a:latin typeface="Arial"/>
                          <a:ea typeface="Calibri"/>
                          <a:cs typeface="Times New Roman"/>
                        </a:rPr>
                        <a:t>Requirements at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141314"/>
                          </a:solidFill>
                          <a:latin typeface="Arial"/>
                          <a:ea typeface="Calibri"/>
                          <a:cs typeface="Times New Roman"/>
                        </a:rPr>
                        <a:t>product level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lvl="0" indent="-17462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 dirty="0">
                          <a:solidFill>
                            <a:srgbClr val="141314"/>
                          </a:solidFill>
                          <a:latin typeface="Arial"/>
                          <a:ea typeface="Calibri"/>
                          <a:cs typeface="Times New Roman"/>
                        </a:rPr>
                        <a:t>Packaging requirements for a specific release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4625" lvl="0" indent="-17462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 dirty="0">
                          <a:solidFill>
                            <a:srgbClr val="141314"/>
                          </a:solidFill>
                          <a:latin typeface="Arial"/>
                          <a:ea typeface="Calibri"/>
                          <a:cs typeface="Times New Roman"/>
                        </a:rPr>
                        <a:t> Product architectures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lvl="0" indent="-17462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 dirty="0">
                          <a:solidFill>
                            <a:srgbClr val="141314"/>
                          </a:solidFill>
                          <a:latin typeface="Arial"/>
                          <a:ea typeface="Calibri"/>
                          <a:cs typeface="Times New Roman"/>
                        </a:rPr>
                        <a:t>Resource management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4625" lvl="0" indent="-17462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 dirty="0">
                          <a:solidFill>
                            <a:srgbClr val="141314"/>
                          </a:solidFill>
                          <a:latin typeface="Arial"/>
                          <a:ea typeface="Calibri"/>
                          <a:cs typeface="Times New Roman"/>
                        </a:rPr>
                        <a:t>Implementation of a specific release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lvl="0" indent="-17462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 dirty="0">
                          <a:solidFill>
                            <a:srgbClr val="141314"/>
                          </a:solidFill>
                          <a:latin typeface="Arial"/>
                          <a:ea typeface="Calibri"/>
                          <a:cs typeface="Times New Roman"/>
                        </a:rPr>
                        <a:t>Change management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4625" lvl="0" indent="-17462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 dirty="0">
                          <a:solidFill>
                            <a:srgbClr val="141314"/>
                          </a:solidFill>
                          <a:latin typeface="Arial"/>
                          <a:ea typeface="Calibri"/>
                          <a:cs typeface="Times New Roman"/>
                        </a:rPr>
                        <a:t>Requirements volatility e.g. whether a particular requirement is subject to a syntactic or semantic change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28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141314"/>
                          </a:solidFill>
                          <a:latin typeface="Arial"/>
                          <a:ea typeface="Calibri"/>
                          <a:cs typeface="Times New Roman"/>
                        </a:rPr>
                        <a:t>Requirements at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141314"/>
                          </a:solidFill>
                          <a:latin typeface="Arial"/>
                          <a:ea typeface="Calibri"/>
                          <a:cs typeface="Times New Roman"/>
                        </a:rPr>
                        <a:t>project level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-17462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000" dirty="0" smtClean="0">
                          <a:solidFill>
                            <a:srgbClr val="141314"/>
                          </a:solidFill>
                          <a:latin typeface="Arial"/>
                          <a:ea typeface="Calibri"/>
                          <a:cs typeface="Times New Roman"/>
                        </a:rPr>
                        <a:t>Project </a:t>
                      </a:r>
                      <a:r>
                        <a:rPr lang="en-US" sz="1000" dirty="0">
                          <a:solidFill>
                            <a:srgbClr val="141314"/>
                          </a:solidFill>
                          <a:latin typeface="Arial"/>
                          <a:ea typeface="Calibri"/>
                          <a:cs typeface="Times New Roman"/>
                        </a:rPr>
                        <a:t>planning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4625" indent="-17462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000" dirty="0" smtClean="0">
                          <a:solidFill>
                            <a:srgbClr val="141314"/>
                          </a:solidFill>
                          <a:latin typeface="Arial"/>
                          <a:ea typeface="Calibri"/>
                          <a:cs typeface="Times New Roman"/>
                        </a:rPr>
                        <a:t>Feasibility </a:t>
                      </a:r>
                      <a:r>
                        <a:rPr lang="en-US" sz="1000" dirty="0">
                          <a:solidFill>
                            <a:srgbClr val="141314"/>
                          </a:solidFill>
                          <a:latin typeface="Arial"/>
                          <a:ea typeface="Calibri"/>
                          <a:cs typeface="Times New Roman"/>
                        </a:rPr>
                        <a:t>study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4625" indent="-17462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000" dirty="0" smtClean="0">
                          <a:solidFill>
                            <a:srgbClr val="141314"/>
                          </a:solidFill>
                          <a:latin typeface="Arial"/>
                          <a:ea typeface="Calibri"/>
                          <a:cs typeface="Times New Roman"/>
                        </a:rPr>
                        <a:t>Recruiting </a:t>
                      </a:r>
                      <a:r>
                        <a:rPr lang="en-US" sz="1000" dirty="0">
                          <a:solidFill>
                            <a:srgbClr val="141314"/>
                          </a:solidFill>
                          <a:latin typeface="Arial"/>
                          <a:ea typeface="Calibri"/>
                          <a:cs typeface="Times New Roman"/>
                        </a:rPr>
                        <a:t>people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-17462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000" dirty="0" smtClean="0">
                          <a:solidFill>
                            <a:srgbClr val="141314"/>
                          </a:solidFill>
                          <a:latin typeface="Arial"/>
                          <a:ea typeface="Calibri"/>
                          <a:cs typeface="Times New Roman"/>
                        </a:rPr>
                        <a:t>Project </a:t>
                      </a:r>
                      <a:r>
                        <a:rPr lang="en-US" sz="1000" dirty="0">
                          <a:solidFill>
                            <a:srgbClr val="141314"/>
                          </a:solidFill>
                          <a:latin typeface="Arial"/>
                          <a:ea typeface="Calibri"/>
                          <a:cs typeface="Times New Roman"/>
                        </a:rPr>
                        <a:t>management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4625" indent="-17462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000" dirty="0" smtClean="0">
                          <a:solidFill>
                            <a:srgbClr val="141314"/>
                          </a:solidFill>
                          <a:latin typeface="Arial"/>
                          <a:ea typeface="Calibri"/>
                          <a:cs typeface="Times New Roman"/>
                        </a:rPr>
                        <a:t>Quality </a:t>
                      </a:r>
                      <a:r>
                        <a:rPr lang="en-US" sz="1000" dirty="0">
                          <a:solidFill>
                            <a:srgbClr val="141314"/>
                          </a:solidFill>
                          <a:latin typeface="Arial"/>
                          <a:ea typeface="Calibri"/>
                          <a:cs typeface="Times New Roman"/>
                        </a:rPr>
                        <a:t>control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141314"/>
                          </a:solidFill>
                          <a:latin typeface="Arial"/>
                          <a:ea typeface="Calibri"/>
                          <a:cs typeface="Times New Roman"/>
                        </a:rPr>
                        <a:t>Validation in terms of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141314"/>
                          </a:solidFill>
                          <a:latin typeface="Arial"/>
                          <a:ea typeface="Calibri"/>
                          <a:cs typeface="Times New Roman"/>
                        </a:rPr>
                        <a:t>which requirements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141314"/>
                          </a:solidFill>
                          <a:latin typeface="Arial"/>
                          <a:ea typeface="Calibri"/>
                          <a:cs typeface="Times New Roman"/>
                        </a:rPr>
                        <a:t>will go to the next release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752600"/>
            <a:ext cx="6305576" cy="3886200"/>
          </a:xfrm>
        </p:spPr>
        <p:txBody>
          <a:bodyPr/>
          <a:lstStyle/>
          <a:p>
            <a:pPr marL="812800" indent="-363538" algn="just">
              <a:buFont typeface="+mj-lt"/>
              <a:buAutoNum type="alphaLcParenR"/>
            </a:pPr>
            <a:r>
              <a:rPr lang="en-US" sz="1800" b="1" dirty="0" smtClean="0"/>
              <a:t>Requirements at organizational level</a:t>
            </a:r>
          </a:p>
          <a:p>
            <a:pPr marL="1074738" lvl="1" indent="-261938" algn="just"/>
            <a:r>
              <a:rPr lang="en-US" sz="1400" dirty="0" smtClean="0"/>
              <a:t>Tim </a:t>
            </a:r>
            <a:r>
              <a:rPr lang="en-US" sz="1400" dirty="0" err="1" smtClean="0"/>
              <a:t>manajemen</a:t>
            </a:r>
            <a:r>
              <a:rPr lang="en-US" sz="1400" dirty="0" smtClean="0"/>
              <a:t> senior </a:t>
            </a:r>
            <a:r>
              <a:rPr lang="en-US" sz="1400" dirty="0" err="1" smtClean="0"/>
              <a:t>organisasi</a:t>
            </a:r>
            <a:r>
              <a:rPr lang="en-US" sz="1400" dirty="0" smtClean="0"/>
              <a:t> </a:t>
            </a:r>
            <a:r>
              <a:rPr lang="en-US" sz="1400" dirty="0" err="1" smtClean="0"/>
              <a:t>mungkin</a:t>
            </a:r>
            <a:r>
              <a:rPr lang="en-US" sz="1400" dirty="0" smtClean="0"/>
              <a:t> </a:t>
            </a:r>
            <a:r>
              <a:rPr lang="en-US" sz="1400" dirty="0" err="1" smtClean="0"/>
              <a:t>memiliki</a:t>
            </a:r>
            <a:r>
              <a:rPr lang="en-US" sz="1400" dirty="0" smtClean="0"/>
              <a:t> </a:t>
            </a:r>
            <a:r>
              <a:rPr lang="en-US" sz="1400" dirty="0" err="1" smtClean="0"/>
              <a:t>tujuan</a:t>
            </a:r>
            <a:r>
              <a:rPr lang="en-US" sz="1400" dirty="0" smtClean="0"/>
              <a:t> </a:t>
            </a:r>
            <a:r>
              <a:rPr lang="en-US" sz="1400" dirty="0" err="1" smtClean="0"/>
              <a:t>strategis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tujuan</a:t>
            </a:r>
            <a:r>
              <a:rPr lang="en-US" sz="1400" dirty="0" smtClean="0"/>
              <a:t> </a:t>
            </a:r>
            <a:r>
              <a:rPr lang="en-US" sz="1400" dirty="0" err="1" smtClean="0"/>
              <a:t>jangka</a:t>
            </a:r>
            <a:r>
              <a:rPr lang="en-US" sz="1400" dirty="0" smtClean="0"/>
              <a:t> </a:t>
            </a:r>
            <a:r>
              <a:rPr lang="en-US" sz="1400" dirty="0" err="1" smtClean="0"/>
              <a:t>panjang</a:t>
            </a:r>
            <a:r>
              <a:rPr lang="en-US" sz="1400" dirty="0" smtClean="0"/>
              <a:t> </a:t>
            </a:r>
            <a:r>
              <a:rPr lang="en-US" sz="1400" dirty="0" err="1" smtClean="0"/>
              <a:t>dalam</a:t>
            </a:r>
            <a:r>
              <a:rPr lang="en-US" sz="1400" dirty="0" smtClean="0"/>
              <a:t> </a:t>
            </a:r>
            <a:r>
              <a:rPr lang="en-US" sz="1400" dirty="0" err="1" smtClean="0"/>
              <a:t>hal</a:t>
            </a:r>
            <a:r>
              <a:rPr lang="en-US" sz="1400" dirty="0" smtClean="0"/>
              <a:t> </a:t>
            </a:r>
            <a:r>
              <a:rPr lang="en-US" sz="1400" dirty="0" err="1" smtClean="0"/>
              <a:t>pangsa</a:t>
            </a:r>
            <a:r>
              <a:rPr lang="en-US" sz="1400" dirty="0" smtClean="0"/>
              <a:t> </a:t>
            </a:r>
            <a:r>
              <a:rPr lang="en-US" sz="1400" dirty="0" err="1" smtClean="0"/>
              <a:t>pasar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sebagainya</a:t>
            </a:r>
            <a:r>
              <a:rPr lang="en-US" sz="1400" dirty="0" smtClean="0"/>
              <a:t>.</a:t>
            </a:r>
          </a:p>
          <a:p>
            <a:pPr marL="1074738" lvl="1" indent="-261938" algn="just"/>
            <a:r>
              <a:rPr lang="en-US" sz="1400" dirty="0" err="1" smtClean="0"/>
              <a:t>Tujuan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strategi</a:t>
            </a:r>
            <a:r>
              <a:rPr lang="en-US" sz="1400" dirty="0" smtClean="0"/>
              <a:t> </a:t>
            </a:r>
            <a:r>
              <a:rPr lang="en-US" sz="1400" dirty="0" err="1" smtClean="0"/>
              <a:t>di</a:t>
            </a:r>
            <a:r>
              <a:rPr lang="en-US" sz="1400" dirty="0" smtClean="0"/>
              <a:t> </a:t>
            </a:r>
            <a:r>
              <a:rPr lang="en-US" sz="1400" dirty="0" err="1" smtClean="0"/>
              <a:t>tingkat</a:t>
            </a:r>
            <a:r>
              <a:rPr lang="en-US" sz="1400" dirty="0" smtClean="0"/>
              <a:t> </a:t>
            </a:r>
            <a:r>
              <a:rPr lang="en-US" sz="1400" dirty="0" err="1" smtClean="0"/>
              <a:t>organisasi</a:t>
            </a:r>
            <a:r>
              <a:rPr lang="en-US" sz="1400" dirty="0" smtClean="0"/>
              <a:t> </a:t>
            </a:r>
            <a:r>
              <a:rPr lang="en-US" sz="1400" dirty="0" err="1" smtClean="0"/>
              <a:t>pasti</a:t>
            </a:r>
            <a:r>
              <a:rPr lang="en-US" sz="1400" dirty="0" smtClean="0"/>
              <a:t> </a:t>
            </a:r>
            <a:r>
              <a:rPr lang="en-US" sz="1400" dirty="0" err="1" smtClean="0"/>
              <a:t>akan</a:t>
            </a:r>
            <a:r>
              <a:rPr lang="en-US" sz="1400" dirty="0" smtClean="0"/>
              <a:t> </a:t>
            </a:r>
            <a:r>
              <a:rPr lang="en-US" sz="1400" dirty="0" err="1" smtClean="0"/>
              <a:t>mempengaruhi</a:t>
            </a:r>
            <a:r>
              <a:rPr lang="en-US" sz="1400" dirty="0" smtClean="0"/>
              <a:t> </a:t>
            </a:r>
            <a:r>
              <a:rPr lang="en-US" sz="1400" dirty="0" err="1" smtClean="0"/>
              <a:t>produk</a:t>
            </a:r>
            <a:r>
              <a:rPr lang="en-US" sz="1400" dirty="0" smtClean="0"/>
              <a:t> yang </a:t>
            </a:r>
            <a:r>
              <a:rPr lang="en-US" sz="1400" dirty="0" err="1" smtClean="0"/>
              <a:t>organisasi</a:t>
            </a:r>
            <a:r>
              <a:rPr lang="en-US" sz="1400" dirty="0" smtClean="0"/>
              <a:t> </a:t>
            </a:r>
            <a:r>
              <a:rPr lang="en-US" sz="1400" dirty="0" err="1" smtClean="0"/>
              <a:t>harus</a:t>
            </a:r>
            <a:r>
              <a:rPr lang="en-US" sz="1400" dirty="0" smtClean="0"/>
              <a:t> </a:t>
            </a:r>
            <a:r>
              <a:rPr lang="en-US" sz="1400" dirty="0" err="1" smtClean="0"/>
              <a:t>mengembangkan</a:t>
            </a:r>
            <a:r>
              <a:rPr lang="en-US" sz="1400" dirty="0" smtClean="0"/>
              <a:t>. </a:t>
            </a:r>
          </a:p>
          <a:p>
            <a:pPr marL="1074738" lvl="1" indent="-261938" algn="just"/>
            <a:r>
              <a:rPr lang="en-US" sz="1400" dirty="0" err="1" smtClean="0"/>
              <a:t>Dengan</a:t>
            </a:r>
            <a:r>
              <a:rPr lang="en-US" sz="1400" dirty="0" smtClean="0"/>
              <a:t> </a:t>
            </a:r>
            <a:r>
              <a:rPr lang="en-US" sz="1400" dirty="0" err="1" smtClean="0"/>
              <a:t>demikian</a:t>
            </a:r>
            <a:r>
              <a:rPr lang="en-US" sz="1400" dirty="0" smtClean="0"/>
              <a:t>, </a:t>
            </a:r>
            <a:r>
              <a:rPr lang="en-US" sz="1400" dirty="0" err="1" smtClean="0"/>
              <a:t>persyaratan</a:t>
            </a:r>
            <a:r>
              <a:rPr lang="en-US" sz="1400" dirty="0" smtClean="0"/>
              <a:t> yang </a:t>
            </a:r>
            <a:r>
              <a:rPr lang="en-US" sz="1400" dirty="0" err="1" smtClean="0"/>
              <a:t>diajukan</a:t>
            </a:r>
            <a:r>
              <a:rPr lang="en-US" sz="1400" dirty="0" smtClean="0"/>
              <a:t> </a:t>
            </a:r>
            <a:r>
              <a:rPr lang="en-US" sz="1400" dirty="0" err="1" smtClean="0"/>
              <a:t>pada</a:t>
            </a:r>
            <a:r>
              <a:rPr lang="en-US" sz="1400" dirty="0" smtClean="0"/>
              <a:t> </a:t>
            </a:r>
            <a:r>
              <a:rPr lang="en-US" sz="1400" dirty="0" err="1" smtClean="0"/>
              <a:t>produk</a:t>
            </a:r>
            <a:r>
              <a:rPr lang="en-US" sz="1400" dirty="0" smtClean="0"/>
              <a:t> </a:t>
            </a:r>
            <a:r>
              <a:rPr lang="en-US" sz="1400" dirty="0" err="1" smtClean="0"/>
              <a:t>pertama</a:t>
            </a:r>
            <a:r>
              <a:rPr lang="en-US" sz="1400" dirty="0" smtClean="0"/>
              <a:t> </a:t>
            </a:r>
            <a:r>
              <a:rPr lang="en-US" sz="1400" dirty="0" err="1" smtClean="0"/>
              <a:t>harus</a:t>
            </a:r>
            <a:r>
              <a:rPr lang="en-US" sz="1400" dirty="0" smtClean="0"/>
              <a:t> </a:t>
            </a:r>
            <a:r>
              <a:rPr lang="en-US" sz="1400" dirty="0" err="1" smtClean="0"/>
              <a:t>dievaluasi</a:t>
            </a:r>
            <a:r>
              <a:rPr lang="en-US" sz="1400" dirty="0" smtClean="0"/>
              <a:t> </a:t>
            </a:r>
            <a:r>
              <a:rPr lang="en-US" sz="1400" dirty="0" err="1" smtClean="0"/>
              <a:t>di</a:t>
            </a:r>
            <a:r>
              <a:rPr lang="en-US" sz="1400" dirty="0" smtClean="0"/>
              <a:t> </a:t>
            </a:r>
            <a:r>
              <a:rPr lang="en-US" sz="1400" dirty="0" err="1" smtClean="0"/>
              <a:t>tingkat</a:t>
            </a:r>
            <a:r>
              <a:rPr lang="en-US" sz="1400" dirty="0" smtClean="0"/>
              <a:t> </a:t>
            </a:r>
            <a:r>
              <a:rPr lang="en-US" sz="1400" dirty="0" err="1" smtClean="0"/>
              <a:t>organisasi</a:t>
            </a:r>
            <a:r>
              <a:rPr lang="en-US" sz="1400" dirty="0" smtClean="0"/>
              <a:t> </a:t>
            </a:r>
            <a:r>
              <a:rPr lang="en-US" sz="1400" dirty="0" err="1" smtClean="0"/>
              <a:t>untuk</a:t>
            </a:r>
            <a:r>
              <a:rPr lang="en-US" sz="1400" dirty="0" smtClean="0"/>
              <a:t> </a:t>
            </a:r>
            <a:r>
              <a:rPr lang="en-US" sz="1400" dirty="0" err="1" smtClean="0"/>
              <a:t>memastikan</a:t>
            </a:r>
            <a:r>
              <a:rPr lang="en-US" sz="1400" dirty="0" smtClean="0"/>
              <a:t> </a:t>
            </a:r>
            <a:r>
              <a:rPr lang="en-US" sz="1400" dirty="0" err="1" smtClean="0"/>
              <a:t>bahwa</a:t>
            </a:r>
            <a:r>
              <a:rPr lang="en-US" sz="1400" dirty="0" smtClean="0"/>
              <a:t> </a:t>
            </a:r>
            <a:r>
              <a:rPr lang="en-US" sz="1400" dirty="0" err="1" smtClean="0"/>
              <a:t>mereka</a:t>
            </a:r>
            <a:r>
              <a:rPr lang="en-US" sz="1400" dirty="0" smtClean="0"/>
              <a:t> </a:t>
            </a:r>
            <a:r>
              <a:rPr lang="en-US" sz="1400" dirty="0" err="1" smtClean="0"/>
              <a:t>selaras</a:t>
            </a:r>
            <a:r>
              <a:rPr lang="en-US" sz="1400" dirty="0" smtClean="0"/>
              <a:t> </a:t>
            </a:r>
            <a:r>
              <a:rPr lang="en-US" sz="1400" dirty="0" err="1" smtClean="0"/>
              <a:t>dengan</a:t>
            </a:r>
            <a:r>
              <a:rPr lang="en-US" sz="1400" dirty="0" smtClean="0"/>
              <a:t> </a:t>
            </a:r>
            <a:r>
              <a:rPr lang="en-US" sz="1400" dirty="0" err="1" smtClean="0"/>
              <a:t>tujuan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strategi</a:t>
            </a:r>
            <a:r>
              <a:rPr lang="en-US" sz="1400" dirty="0" smtClean="0"/>
              <a:t> </a:t>
            </a:r>
            <a:r>
              <a:rPr lang="en-US" sz="1400" dirty="0" err="1" smtClean="0"/>
              <a:t>organisasi</a:t>
            </a:r>
            <a:r>
              <a:rPr lang="en-US" sz="1400" dirty="0" smtClean="0"/>
              <a:t>.</a:t>
            </a:r>
          </a:p>
          <a:p>
            <a:pPr marL="1074738" lvl="1" indent="-261938" algn="just"/>
            <a:r>
              <a:rPr lang="en-US" sz="1400" dirty="0" err="1" smtClean="0"/>
              <a:t>Salah</a:t>
            </a:r>
            <a:r>
              <a:rPr lang="en-US" sz="1400" dirty="0" smtClean="0"/>
              <a:t> </a:t>
            </a:r>
            <a:r>
              <a:rPr lang="en-US" sz="1400" dirty="0" err="1" smtClean="0"/>
              <a:t>satu</a:t>
            </a:r>
            <a:r>
              <a:rPr lang="en-US" sz="1400" dirty="0" smtClean="0"/>
              <a:t> </a:t>
            </a:r>
            <a:r>
              <a:rPr lang="en-US" sz="1400" dirty="0" err="1" smtClean="0"/>
              <a:t>tantangan</a:t>
            </a:r>
            <a:r>
              <a:rPr lang="en-US" sz="1400" dirty="0" smtClean="0"/>
              <a:t> </a:t>
            </a:r>
            <a:r>
              <a:rPr lang="en-US" sz="1400" dirty="0" err="1" smtClean="0"/>
              <a:t>utama</a:t>
            </a:r>
            <a:r>
              <a:rPr lang="en-US" sz="1400" dirty="0" smtClean="0"/>
              <a:t> yang </a:t>
            </a:r>
            <a:r>
              <a:rPr lang="en-US" sz="1400" dirty="0" err="1" smtClean="0"/>
              <a:t>dihadapi</a:t>
            </a:r>
            <a:r>
              <a:rPr lang="en-US" sz="1400" dirty="0" smtClean="0"/>
              <a:t> </a:t>
            </a:r>
            <a:r>
              <a:rPr lang="en-US" sz="1400" dirty="0" err="1" smtClean="0"/>
              <a:t>ketika</a:t>
            </a:r>
            <a:r>
              <a:rPr lang="en-US" sz="1400" dirty="0" smtClean="0"/>
              <a:t> </a:t>
            </a:r>
            <a:r>
              <a:rPr lang="en-US" sz="1400" dirty="0" err="1" smtClean="0"/>
              <a:t>berhasil</a:t>
            </a:r>
            <a:r>
              <a:rPr lang="en-US" sz="1400" dirty="0" smtClean="0"/>
              <a:t> </a:t>
            </a:r>
            <a:r>
              <a:rPr lang="en-US" sz="1400" dirty="0" err="1" smtClean="0"/>
              <a:t>mengembangkan</a:t>
            </a:r>
            <a:r>
              <a:rPr lang="en-US" sz="1400" dirty="0" smtClean="0"/>
              <a:t> </a:t>
            </a:r>
            <a:r>
              <a:rPr lang="en-US" sz="1400" dirty="0" err="1" smtClean="0"/>
              <a:t>produk</a:t>
            </a:r>
            <a:r>
              <a:rPr lang="en-US" sz="1400" dirty="0" smtClean="0"/>
              <a:t> </a:t>
            </a:r>
            <a:r>
              <a:rPr lang="en-US" sz="1400" dirty="0" err="1" smtClean="0"/>
              <a:t>perangkat</a:t>
            </a:r>
            <a:r>
              <a:rPr lang="en-US" sz="1400" dirty="0" smtClean="0"/>
              <a:t> </a:t>
            </a:r>
            <a:r>
              <a:rPr lang="en-US" sz="1400" dirty="0" err="1" smtClean="0"/>
              <a:t>lunak</a:t>
            </a:r>
            <a:r>
              <a:rPr lang="en-US" sz="1400" dirty="0" smtClean="0"/>
              <a:t> yang </a:t>
            </a:r>
            <a:r>
              <a:rPr lang="en-US" sz="1400" dirty="0" err="1" smtClean="0"/>
              <a:t>menentukan</a:t>
            </a:r>
            <a:r>
              <a:rPr lang="en-US" sz="1400" dirty="0" smtClean="0"/>
              <a:t> </a:t>
            </a:r>
            <a:r>
              <a:rPr lang="en-US" sz="1400" dirty="0" err="1" smtClean="0"/>
              <a:t>bagaimana</a:t>
            </a:r>
            <a:r>
              <a:rPr lang="en-US" sz="1400" dirty="0" smtClean="0"/>
              <a:t> </a:t>
            </a:r>
            <a:r>
              <a:rPr lang="en-US" sz="1400" dirty="0" err="1" smtClean="0"/>
              <a:t>produk</a:t>
            </a:r>
            <a:r>
              <a:rPr lang="en-US" sz="1400" dirty="0" smtClean="0"/>
              <a:t> </a:t>
            </a:r>
            <a:r>
              <a:rPr lang="en-US" sz="1400" dirty="0" err="1" smtClean="0"/>
              <a:t>akhir</a:t>
            </a:r>
            <a:r>
              <a:rPr lang="en-US" sz="1400" dirty="0" smtClean="0"/>
              <a:t> </a:t>
            </a:r>
            <a:r>
              <a:rPr lang="en-US" sz="1400" dirty="0" err="1" smtClean="0"/>
              <a:t>akan</a:t>
            </a:r>
            <a:r>
              <a:rPr lang="en-US" sz="1400" dirty="0" smtClean="0"/>
              <a:t> </a:t>
            </a:r>
            <a:r>
              <a:rPr lang="en-US" sz="1400" dirty="0" err="1" smtClean="0"/>
              <a:t>mendukung</a:t>
            </a:r>
            <a:r>
              <a:rPr lang="en-US" sz="1400" dirty="0" smtClean="0"/>
              <a:t> </a:t>
            </a:r>
            <a:r>
              <a:rPr lang="en-US" sz="1400" dirty="0" err="1" smtClean="0"/>
              <a:t>tujuan</a:t>
            </a:r>
            <a:r>
              <a:rPr lang="en-US" sz="1400" dirty="0" smtClean="0"/>
              <a:t> </a:t>
            </a:r>
            <a:r>
              <a:rPr lang="en-US" sz="1400" dirty="0" err="1" smtClean="0"/>
              <a:t>bisnis</a:t>
            </a:r>
            <a:r>
              <a:rPr lang="en-US" sz="1400" dirty="0" smtClean="0"/>
              <a:t>.</a:t>
            </a:r>
            <a:endParaRPr lang="en-US" sz="14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752600"/>
            <a:ext cx="6234138" cy="3886200"/>
          </a:xfrm>
        </p:spPr>
        <p:txBody>
          <a:bodyPr/>
          <a:lstStyle/>
          <a:p>
            <a:pPr marL="812800" indent="-363538" algn="just">
              <a:buFont typeface="+mj-lt"/>
              <a:buAutoNum type="alphaLcParenR" startAt="2"/>
            </a:pPr>
            <a:r>
              <a:rPr lang="en-US" sz="1800" b="1" dirty="0" smtClean="0"/>
              <a:t>Requirements at the Product Level</a:t>
            </a:r>
          </a:p>
          <a:p>
            <a:pPr marL="1074738" lvl="1" indent="-261938" algn="just"/>
            <a:r>
              <a:rPr lang="en-US" sz="1400" dirty="0" err="1" smtClean="0"/>
              <a:t>Persyaratan</a:t>
            </a:r>
            <a:r>
              <a:rPr lang="en-US" sz="1400" dirty="0" smtClean="0"/>
              <a:t> </a:t>
            </a:r>
            <a:r>
              <a:rPr lang="en-US" sz="1400" dirty="0" err="1" smtClean="0"/>
              <a:t>produk</a:t>
            </a:r>
            <a:r>
              <a:rPr lang="en-US" sz="1400" dirty="0" smtClean="0"/>
              <a:t> </a:t>
            </a:r>
            <a:r>
              <a:rPr lang="en-US" sz="1400" dirty="0" err="1" smtClean="0"/>
              <a:t>perangkat</a:t>
            </a:r>
            <a:r>
              <a:rPr lang="en-US" sz="1400" dirty="0" smtClean="0"/>
              <a:t> </a:t>
            </a:r>
            <a:r>
              <a:rPr lang="en-US" sz="1400" dirty="0" err="1" smtClean="0"/>
              <a:t>lunak</a:t>
            </a:r>
            <a:r>
              <a:rPr lang="en-US" sz="1400" dirty="0" smtClean="0"/>
              <a:t> </a:t>
            </a:r>
            <a:r>
              <a:rPr lang="en-US" sz="1400" dirty="0" err="1" smtClean="0"/>
              <a:t>harus</a:t>
            </a:r>
            <a:r>
              <a:rPr lang="en-US" sz="1400" dirty="0" smtClean="0"/>
              <a:t> </a:t>
            </a:r>
            <a:r>
              <a:rPr lang="en-US" sz="1400" dirty="0" err="1" smtClean="0"/>
              <a:t>selaras</a:t>
            </a:r>
            <a:r>
              <a:rPr lang="en-US" sz="1400" dirty="0" smtClean="0"/>
              <a:t> </a:t>
            </a:r>
            <a:r>
              <a:rPr lang="en-US" sz="1400" dirty="0" err="1" smtClean="0"/>
              <a:t>dengan</a:t>
            </a:r>
            <a:r>
              <a:rPr lang="en-US" sz="1400" dirty="0" smtClean="0"/>
              <a:t> </a:t>
            </a:r>
            <a:r>
              <a:rPr lang="en-US" sz="1400" dirty="0" err="1" smtClean="0"/>
              <a:t>tujuan</a:t>
            </a:r>
            <a:r>
              <a:rPr lang="en-US" sz="1400" dirty="0" smtClean="0"/>
              <a:t> </a:t>
            </a:r>
            <a:r>
              <a:rPr lang="en-US" sz="1400" dirty="0" err="1" smtClean="0"/>
              <a:t>bisnis</a:t>
            </a:r>
            <a:r>
              <a:rPr lang="en-US" sz="1400" dirty="0" smtClean="0"/>
              <a:t> </a:t>
            </a:r>
            <a:r>
              <a:rPr lang="en-US" sz="1400" dirty="0" err="1" smtClean="0"/>
              <a:t>dari</a:t>
            </a:r>
            <a:r>
              <a:rPr lang="en-US" sz="1400" dirty="0" smtClean="0"/>
              <a:t> </a:t>
            </a:r>
            <a:r>
              <a:rPr lang="en-US" sz="1400" dirty="0" err="1" smtClean="0"/>
              <a:t>organisasi</a:t>
            </a:r>
            <a:r>
              <a:rPr lang="en-US" sz="1400" dirty="0" smtClean="0"/>
              <a:t> </a:t>
            </a:r>
            <a:r>
              <a:rPr lang="en-US" sz="1400" dirty="0" err="1" smtClean="0"/>
              <a:t>pengembangan</a:t>
            </a:r>
            <a:r>
              <a:rPr lang="en-US" sz="1400" dirty="0" smtClean="0"/>
              <a:t> </a:t>
            </a:r>
            <a:r>
              <a:rPr lang="en-US" sz="1400" dirty="0" err="1" smtClean="0"/>
              <a:t>perangkat</a:t>
            </a:r>
            <a:r>
              <a:rPr lang="en-US" sz="1400" dirty="0" smtClean="0"/>
              <a:t> </a:t>
            </a:r>
            <a:r>
              <a:rPr lang="en-US" sz="1400" dirty="0" err="1" smtClean="0"/>
              <a:t>lunak</a:t>
            </a:r>
            <a:r>
              <a:rPr lang="en-US" sz="1400" dirty="0" smtClean="0"/>
              <a:t>.</a:t>
            </a:r>
          </a:p>
          <a:p>
            <a:pPr marL="1074738" lvl="1" indent="-261938" algn="just"/>
            <a:r>
              <a:rPr lang="en-US" sz="1400" dirty="0" err="1" smtClean="0"/>
              <a:t>Salah</a:t>
            </a:r>
            <a:r>
              <a:rPr lang="en-US" sz="1400" dirty="0" smtClean="0"/>
              <a:t> </a:t>
            </a:r>
            <a:r>
              <a:rPr lang="en-US" sz="1400" dirty="0" err="1" smtClean="0"/>
              <a:t>satu</a:t>
            </a:r>
            <a:r>
              <a:rPr lang="en-US" sz="1400" dirty="0" smtClean="0"/>
              <a:t> </a:t>
            </a:r>
            <a:r>
              <a:rPr lang="en-US" sz="1400" dirty="0" err="1" smtClean="0"/>
              <a:t>pertanyaan</a:t>
            </a:r>
            <a:r>
              <a:rPr lang="en-US" sz="1400" dirty="0" smtClean="0"/>
              <a:t> </a:t>
            </a:r>
            <a:r>
              <a:rPr lang="en-US" sz="1400" dirty="0" err="1" smtClean="0"/>
              <a:t>penting</a:t>
            </a:r>
            <a:r>
              <a:rPr lang="en-US" sz="1400" dirty="0" smtClean="0"/>
              <a:t> </a:t>
            </a:r>
            <a:r>
              <a:rPr lang="en-US" sz="1400" dirty="0" err="1" smtClean="0"/>
              <a:t>adalah</a:t>
            </a:r>
            <a:r>
              <a:rPr lang="en-US" sz="1400" dirty="0" smtClean="0"/>
              <a:t> </a:t>
            </a:r>
            <a:r>
              <a:rPr lang="en-US" sz="1400" dirty="0" err="1" smtClean="0"/>
              <a:t>bagaimana</a:t>
            </a:r>
            <a:r>
              <a:rPr lang="en-US" sz="1400" dirty="0" smtClean="0"/>
              <a:t> </a:t>
            </a:r>
            <a:r>
              <a:rPr lang="en-US" sz="1400" dirty="0" err="1" smtClean="0"/>
              <a:t>menyeimbangkan</a:t>
            </a:r>
            <a:r>
              <a:rPr lang="en-US" sz="1400" dirty="0" smtClean="0"/>
              <a:t> </a:t>
            </a:r>
            <a:r>
              <a:rPr lang="en-US" sz="1400" dirty="0" err="1" smtClean="0"/>
              <a:t>masalah</a:t>
            </a:r>
            <a:r>
              <a:rPr lang="en-US" sz="1400" dirty="0" smtClean="0"/>
              <a:t> </a:t>
            </a:r>
            <a:r>
              <a:rPr lang="en-US" sz="1400" dirty="0" err="1" smtClean="0"/>
              <a:t>pelanggan</a:t>
            </a:r>
            <a:r>
              <a:rPr lang="en-US" sz="1400" dirty="0" smtClean="0"/>
              <a:t> </a:t>
            </a:r>
            <a:r>
              <a:rPr lang="en-US" sz="1400" dirty="0" err="1" smtClean="0"/>
              <a:t>dengan</a:t>
            </a:r>
            <a:r>
              <a:rPr lang="en-US" sz="1400" dirty="0" smtClean="0"/>
              <a:t> </a:t>
            </a:r>
            <a:r>
              <a:rPr lang="en-US" sz="1400" dirty="0" err="1" smtClean="0"/>
              <a:t>pengembang</a:t>
            </a:r>
            <a:r>
              <a:rPr lang="en-US" sz="1400" dirty="0" smtClean="0"/>
              <a:t> </a:t>
            </a:r>
            <a:r>
              <a:rPr lang="en-US" sz="1400" dirty="0" err="1" smtClean="0"/>
              <a:t>masalah</a:t>
            </a:r>
            <a:r>
              <a:rPr lang="en-US" sz="1400" dirty="0" smtClean="0"/>
              <a:t>.</a:t>
            </a:r>
          </a:p>
          <a:p>
            <a:pPr marL="1074738" lvl="1" indent="-261938" algn="just"/>
            <a:r>
              <a:rPr lang="en-US" sz="1400" dirty="0" err="1" smtClean="0"/>
              <a:t>Teknik</a:t>
            </a:r>
            <a:r>
              <a:rPr lang="en-US" sz="1400" dirty="0" smtClean="0"/>
              <a:t> </a:t>
            </a:r>
            <a:r>
              <a:rPr lang="en-US" sz="1400" dirty="0" err="1" smtClean="0"/>
              <a:t>pemodelan</a:t>
            </a:r>
            <a:r>
              <a:rPr lang="en-US" sz="1400" dirty="0" smtClean="0"/>
              <a:t> </a:t>
            </a:r>
            <a:r>
              <a:rPr lang="en-US" sz="1400" dirty="0" err="1" smtClean="0"/>
              <a:t>tujuan</a:t>
            </a:r>
            <a:r>
              <a:rPr lang="en-US" sz="1400" dirty="0" smtClean="0"/>
              <a:t> </a:t>
            </a:r>
            <a:r>
              <a:rPr lang="en-US" sz="1400" dirty="0" err="1" smtClean="0"/>
              <a:t>dalam</a:t>
            </a:r>
            <a:r>
              <a:rPr lang="en-US" sz="1400" dirty="0" smtClean="0"/>
              <a:t> </a:t>
            </a:r>
            <a:r>
              <a:rPr lang="en-US" sz="1400" dirty="0" err="1" smtClean="0"/>
              <a:t>rekayasa</a:t>
            </a:r>
            <a:r>
              <a:rPr lang="en-US" sz="1400" dirty="0" smtClean="0"/>
              <a:t> </a:t>
            </a:r>
            <a:r>
              <a:rPr lang="en-US" sz="1400" dirty="0" err="1" smtClean="0"/>
              <a:t>persyaratan</a:t>
            </a:r>
            <a:r>
              <a:rPr lang="en-US" sz="1400" dirty="0" smtClean="0"/>
              <a:t> </a:t>
            </a:r>
            <a:r>
              <a:rPr lang="en-US" sz="1400" dirty="0" err="1" smtClean="0"/>
              <a:t>berfungsi</a:t>
            </a:r>
            <a:r>
              <a:rPr lang="en-US" sz="1400" dirty="0" smtClean="0"/>
              <a:t> </a:t>
            </a:r>
            <a:r>
              <a:rPr lang="en-US" sz="1400" dirty="0" err="1" smtClean="0"/>
              <a:t>sebagai</a:t>
            </a:r>
            <a:r>
              <a:rPr lang="en-US" sz="1400" dirty="0" smtClean="0"/>
              <a:t> </a:t>
            </a:r>
            <a:r>
              <a:rPr lang="en-US" sz="1400" dirty="0" err="1" smtClean="0"/>
              <a:t>mekanisme</a:t>
            </a:r>
            <a:r>
              <a:rPr lang="en-US" sz="1400" dirty="0" smtClean="0"/>
              <a:t> </a:t>
            </a:r>
            <a:r>
              <a:rPr lang="en-US" sz="1400" dirty="0" err="1" smtClean="0"/>
              <a:t>mana</a:t>
            </a:r>
            <a:r>
              <a:rPr lang="en-US" sz="1400" dirty="0" smtClean="0"/>
              <a:t> yang </a:t>
            </a:r>
            <a:r>
              <a:rPr lang="en-US" sz="1400" dirty="0" err="1" smtClean="0"/>
              <a:t>dapat</a:t>
            </a:r>
            <a:r>
              <a:rPr lang="en-US" sz="1400" dirty="0" smtClean="0"/>
              <a:t> </a:t>
            </a:r>
            <a:r>
              <a:rPr lang="en-US" sz="1400" dirty="0" err="1" smtClean="0"/>
              <a:t>menghubungkan</a:t>
            </a:r>
            <a:r>
              <a:rPr lang="en-US" sz="1400" dirty="0" smtClean="0"/>
              <a:t> </a:t>
            </a:r>
            <a:r>
              <a:rPr lang="en-US" sz="1400" dirty="0" err="1" smtClean="0"/>
              <a:t>persyaratan</a:t>
            </a:r>
            <a:r>
              <a:rPr lang="en-US" sz="1400" dirty="0" smtClean="0"/>
              <a:t> </a:t>
            </a:r>
            <a:r>
              <a:rPr lang="en-US" sz="1400" dirty="0" err="1" smtClean="0"/>
              <a:t>untuk</a:t>
            </a:r>
            <a:r>
              <a:rPr lang="en-US" sz="1400" dirty="0" smtClean="0"/>
              <a:t> </a:t>
            </a:r>
            <a:r>
              <a:rPr lang="en-US" sz="1400" dirty="0" err="1" smtClean="0"/>
              <a:t>tujuan</a:t>
            </a:r>
            <a:r>
              <a:rPr lang="en-US" sz="1400" dirty="0" smtClean="0"/>
              <a:t> </a:t>
            </a:r>
            <a:r>
              <a:rPr lang="en-US" sz="1400" dirty="0" err="1" smtClean="0"/>
              <a:t>strategis</a:t>
            </a:r>
            <a:r>
              <a:rPr lang="en-US" sz="1400" dirty="0" smtClean="0"/>
              <a:t> </a:t>
            </a:r>
            <a:r>
              <a:rPr lang="en-US" sz="1400" dirty="0" err="1" smtClean="0"/>
              <a:t>berlabuh</a:t>
            </a:r>
            <a:r>
              <a:rPr lang="en-US" sz="1400" dirty="0" smtClean="0"/>
              <a:t> </a:t>
            </a:r>
            <a:r>
              <a:rPr lang="en-US" sz="1400" dirty="0" err="1" smtClean="0"/>
              <a:t>dalam</a:t>
            </a:r>
            <a:r>
              <a:rPr lang="en-US" sz="1400" dirty="0" smtClean="0"/>
              <a:t> </a:t>
            </a:r>
            <a:r>
              <a:rPr lang="en-US" sz="1400" dirty="0" err="1" smtClean="0"/>
              <a:t>konteks</a:t>
            </a:r>
            <a:r>
              <a:rPr lang="en-US" sz="1400" dirty="0" smtClean="0"/>
              <a:t> model </a:t>
            </a:r>
            <a:r>
              <a:rPr lang="en-US" sz="1400" dirty="0" err="1" smtClean="0"/>
              <a:t>strategi</a:t>
            </a:r>
            <a:r>
              <a:rPr lang="en-US" sz="1400" dirty="0" smtClean="0"/>
              <a:t> </a:t>
            </a:r>
            <a:r>
              <a:rPr lang="en-US" sz="1400" dirty="0" err="1" smtClean="0"/>
              <a:t>bisnis</a:t>
            </a:r>
            <a:r>
              <a:rPr lang="en-US" sz="1400" dirty="0" smtClean="0"/>
              <a:t> </a:t>
            </a:r>
            <a:r>
              <a:rPr lang="en-US" sz="1400" dirty="0" err="1" smtClean="0"/>
              <a:t>secara</a:t>
            </a:r>
            <a:r>
              <a:rPr lang="en-US" sz="1400" dirty="0" smtClean="0"/>
              <a:t> </a:t>
            </a:r>
            <a:r>
              <a:rPr lang="en-US" sz="1400" dirty="0" err="1" smtClean="0"/>
              <a:t>keseluruhan</a:t>
            </a:r>
            <a:r>
              <a:rPr lang="en-US" sz="1400" dirty="0" smtClean="0"/>
              <a:t>.</a:t>
            </a:r>
          </a:p>
          <a:p>
            <a:pPr marL="1074738" lvl="1" indent="-261938" algn="just"/>
            <a:r>
              <a:rPr lang="en-US" sz="1400" dirty="0" err="1" smtClean="0"/>
              <a:t>Persyaratan</a:t>
            </a:r>
            <a:r>
              <a:rPr lang="en-US" sz="1400" dirty="0" smtClean="0"/>
              <a:t> </a:t>
            </a:r>
            <a:r>
              <a:rPr lang="en-US" sz="1400" dirty="0" err="1" smtClean="0"/>
              <a:t>biasanya</a:t>
            </a:r>
            <a:r>
              <a:rPr lang="en-US" sz="1400" dirty="0" smtClean="0"/>
              <a:t> </a:t>
            </a:r>
            <a:r>
              <a:rPr lang="en-US" sz="1400" dirty="0" err="1" smtClean="0"/>
              <a:t>baik</a:t>
            </a:r>
            <a:r>
              <a:rPr lang="en-US" sz="1400" dirty="0" smtClean="0"/>
              <a:t> </a:t>
            </a:r>
            <a:r>
              <a:rPr lang="en-US" sz="1400" dirty="0" err="1" smtClean="0"/>
              <a:t>kebutuhan</a:t>
            </a:r>
            <a:r>
              <a:rPr lang="en-US" sz="1400" dirty="0" smtClean="0"/>
              <a:t> </a:t>
            </a:r>
            <a:r>
              <a:rPr lang="en-US" sz="1400" dirty="0" err="1" smtClean="0"/>
              <a:t>fungsional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non-</a:t>
            </a:r>
            <a:r>
              <a:rPr lang="en-US" sz="1400" dirty="0" err="1" smtClean="0"/>
              <a:t>fungsional</a:t>
            </a:r>
            <a:r>
              <a:rPr lang="en-US" sz="1400" dirty="0" smtClean="0"/>
              <a:t>.</a:t>
            </a:r>
          </a:p>
          <a:p>
            <a:pPr marL="1074738" lvl="1" indent="-261938" algn="just"/>
            <a:r>
              <a:rPr lang="en-US" sz="1400" dirty="0" err="1" smtClean="0"/>
              <a:t>Manajemen</a:t>
            </a:r>
            <a:r>
              <a:rPr lang="en-US" sz="1400" dirty="0" smtClean="0"/>
              <a:t> </a:t>
            </a:r>
            <a:r>
              <a:rPr lang="en-US" sz="1400" dirty="0" err="1" smtClean="0"/>
              <a:t>produk</a:t>
            </a:r>
            <a:r>
              <a:rPr lang="en-US" sz="1400" dirty="0" smtClean="0"/>
              <a:t> </a:t>
            </a:r>
            <a:r>
              <a:rPr lang="en-US" sz="1400" dirty="0" err="1" smtClean="0"/>
              <a:t>harus</a:t>
            </a:r>
            <a:r>
              <a:rPr lang="en-US" sz="1400" dirty="0" smtClean="0"/>
              <a:t> </a:t>
            </a:r>
            <a:r>
              <a:rPr lang="en-US" sz="1400" dirty="0" err="1" smtClean="0"/>
              <a:t>memastikan</a:t>
            </a:r>
            <a:r>
              <a:rPr lang="en-US" sz="1400" dirty="0" smtClean="0"/>
              <a:t> </a:t>
            </a:r>
            <a:r>
              <a:rPr lang="en-US" sz="1400" dirty="0" err="1" smtClean="0"/>
              <a:t>bahwa</a:t>
            </a:r>
            <a:r>
              <a:rPr lang="en-US" sz="1400" dirty="0" smtClean="0"/>
              <a:t> </a:t>
            </a:r>
            <a:r>
              <a:rPr lang="en-US" sz="1400" dirty="0" err="1" smtClean="0"/>
              <a:t>persyaratan</a:t>
            </a:r>
            <a:r>
              <a:rPr lang="en-US" sz="1400" dirty="0" smtClean="0"/>
              <a:t> yang </a:t>
            </a:r>
            <a:r>
              <a:rPr lang="en-US" sz="1400" dirty="0" err="1" smtClean="0"/>
              <a:t>selaras</a:t>
            </a:r>
            <a:r>
              <a:rPr lang="en-US" sz="1400" dirty="0" smtClean="0"/>
              <a:t> </a:t>
            </a:r>
            <a:r>
              <a:rPr lang="en-US" sz="1400" dirty="0" err="1" smtClean="0"/>
              <a:t>dengan</a:t>
            </a:r>
            <a:r>
              <a:rPr lang="en-US" sz="1400" dirty="0" smtClean="0"/>
              <a:t> </a:t>
            </a:r>
            <a:r>
              <a:rPr lang="en-US" sz="1400" dirty="0" err="1" smtClean="0"/>
              <a:t>tujuan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sasaran</a:t>
            </a:r>
            <a:r>
              <a:rPr lang="en-US" sz="1400" dirty="0" smtClean="0"/>
              <a:t> </a:t>
            </a:r>
            <a:r>
              <a:rPr lang="en-US" sz="1400" dirty="0" err="1" smtClean="0"/>
              <a:t>dalam</a:t>
            </a:r>
            <a:r>
              <a:rPr lang="en-US" sz="1400" dirty="0" smtClean="0"/>
              <a:t> </a:t>
            </a:r>
            <a:r>
              <a:rPr lang="en-US" sz="1400" dirty="0" err="1" smtClean="0"/>
              <a:t>hal</a:t>
            </a:r>
            <a:r>
              <a:rPr lang="en-US" sz="1400" dirty="0" smtClean="0"/>
              <a:t> </a:t>
            </a:r>
            <a:r>
              <a:rPr lang="en-US" sz="1400" dirty="0" err="1" smtClean="0"/>
              <a:t>produk</a:t>
            </a:r>
            <a:r>
              <a:rPr lang="en-US" sz="1400" dirty="0" smtClean="0"/>
              <a:t>.</a:t>
            </a:r>
          </a:p>
          <a:p>
            <a:pPr marL="1074738" lvl="1" indent="-261938" algn="just"/>
            <a:r>
              <a:rPr lang="en-US" sz="1400" dirty="0" err="1" smtClean="0"/>
              <a:t>Ini</a:t>
            </a:r>
            <a:r>
              <a:rPr lang="en-US" sz="1400" dirty="0" smtClean="0"/>
              <a:t> </a:t>
            </a:r>
            <a:r>
              <a:rPr lang="en-US" sz="1400" dirty="0" err="1" smtClean="0"/>
              <a:t>mungkin</a:t>
            </a:r>
            <a:r>
              <a:rPr lang="en-US" sz="1400" dirty="0" smtClean="0"/>
              <a:t> </a:t>
            </a:r>
            <a:r>
              <a:rPr lang="en-US" sz="1400" dirty="0" err="1" smtClean="0"/>
              <a:t>berarti</a:t>
            </a:r>
            <a:r>
              <a:rPr lang="en-US" sz="1400" dirty="0" smtClean="0"/>
              <a:t> </a:t>
            </a:r>
            <a:r>
              <a:rPr lang="en-US" sz="1400" dirty="0" err="1" smtClean="0"/>
              <a:t>memilih</a:t>
            </a:r>
            <a:r>
              <a:rPr lang="en-US" sz="1400" dirty="0" smtClean="0"/>
              <a:t> </a:t>
            </a:r>
            <a:r>
              <a:rPr lang="en-US" sz="1400" dirty="0" err="1" smtClean="0"/>
              <a:t>persyaratan</a:t>
            </a:r>
            <a:r>
              <a:rPr lang="en-US" sz="1400" dirty="0" smtClean="0"/>
              <a:t> </a:t>
            </a:r>
            <a:r>
              <a:rPr lang="en-US" sz="1400" dirty="0" err="1" smtClean="0"/>
              <a:t>untuk</a:t>
            </a:r>
            <a:r>
              <a:rPr lang="en-US" sz="1400" dirty="0" smtClean="0"/>
              <a:t> </a:t>
            </a:r>
            <a:r>
              <a:rPr lang="en-US" sz="1400" dirty="0" err="1" smtClean="0"/>
              <a:t>produk</a:t>
            </a:r>
            <a:r>
              <a:rPr lang="en-US" sz="1400" dirty="0" smtClean="0"/>
              <a:t> yang </a:t>
            </a:r>
            <a:r>
              <a:rPr lang="en-US" sz="1400" dirty="0" err="1" smtClean="0"/>
              <a:t>terbaik</a:t>
            </a:r>
            <a:r>
              <a:rPr lang="en-US" sz="1400" dirty="0" smtClean="0"/>
              <a:t> </a:t>
            </a:r>
            <a:r>
              <a:rPr lang="en-US" sz="1400" dirty="0" err="1" smtClean="0"/>
              <a:t>selaras</a:t>
            </a:r>
            <a:r>
              <a:rPr lang="en-US" sz="1400" dirty="0" smtClean="0"/>
              <a:t> </a:t>
            </a:r>
            <a:r>
              <a:rPr lang="en-US" sz="1400" dirty="0" err="1" smtClean="0"/>
              <a:t>dengan</a:t>
            </a:r>
            <a:r>
              <a:rPr lang="en-US" sz="1400" dirty="0" smtClean="0"/>
              <a:t> </a:t>
            </a:r>
            <a:r>
              <a:rPr lang="en-US" sz="1400" dirty="0" err="1" smtClean="0"/>
              <a:t>tujuan-tujuan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strategi</a:t>
            </a:r>
            <a:r>
              <a:rPr lang="en-US" sz="1400" dirty="0" smtClean="0"/>
              <a:t> </a:t>
            </a:r>
            <a:r>
              <a:rPr lang="en-US" sz="1400" dirty="0" err="1" smtClean="0"/>
              <a:t>organisasi</a:t>
            </a:r>
            <a:r>
              <a:rPr lang="en-US" sz="1400" dirty="0" smtClean="0"/>
              <a:t>.</a:t>
            </a:r>
            <a:endParaRPr lang="en-US" sz="14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12800" indent="-363538" algn="just">
              <a:buFont typeface="+mj-lt"/>
              <a:buAutoNum type="alphaLcParenR" startAt="3"/>
            </a:pPr>
            <a:r>
              <a:rPr lang="en-US" sz="1800" b="1" dirty="0" smtClean="0"/>
              <a:t>Requirements at the Project Level</a:t>
            </a:r>
          </a:p>
          <a:p>
            <a:pPr marL="1074738" lvl="1" indent="-261938" algn="just"/>
            <a:r>
              <a:rPr lang="en-US" sz="1400" dirty="0" err="1" smtClean="0"/>
              <a:t>Persyaratan</a:t>
            </a:r>
            <a:r>
              <a:rPr lang="en-US" sz="1400" dirty="0" smtClean="0"/>
              <a:t> </a:t>
            </a:r>
            <a:r>
              <a:rPr lang="en-US" sz="1400" dirty="0" err="1" smtClean="0"/>
              <a:t>pada</a:t>
            </a:r>
            <a:r>
              <a:rPr lang="en-US" sz="1400" dirty="0" smtClean="0"/>
              <a:t> </a:t>
            </a:r>
            <a:r>
              <a:rPr lang="en-US" sz="1400" dirty="0" err="1" smtClean="0"/>
              <a:t>tingkat</a:t>
            </a:r>
            <a:r>
              <a:rPr lang="en-US" sz="1400" dirty="0" smtClean="0"/>
              <a:t> </a:t>
            </a:r>
            <a:r>
              <a:rPr lang="en-US" sz="1400" dirty="0" err="1" smtClean="0"/>
              <a:t>produk</a:t>
            </a:r>
            <a:r>
              <a:rPr lang="en-US" sz="1400" dirty="0" smtClean="0"/>
              <a:t> </a:t>
            </a:r>
            <a:r>
              <a:rPr lang="en-US" sz="1400" dirty="0" err="1" smtClean="0"/>
              <a:t>harus</a:t>
            </a:r>
            <a:r>
              <a:rPr lang="en-US" sz="1400" dirty="0" smtClean="0"/>
              <a:t> </a:t>
            </a:r>
            <a:r>
              <a:rPr lang="en-US" sz="1400" dirty="0" err="1" smtClean="0"/>
              <a:t>dikemas</a:t>
            </a:r>
            <a:r>
              <a:rPr lang="en-US" sz="1400" dirty="0" smtClean="0"/>
              <a:t> </a:t>
            </a:r>
            <a:r>
              <a:rPr lang="en-US" sz="1400" dirty="0" err="1" smtClean="0"/>
              <a:t>menjadi</a:t>
            </a:r>
            <a:r>
              <a:rPr lang="en-US" sz="1400" dirty="0" smtClean="0"/>
              <a:t> </a:t>
            </a:r>
            <a:r>
              <a:rPr lang="en-US" sz="1400" dirty="0" err="1" smtClean="0"/>
              <a:t>bagian-bagian</a:t>
            </a:r>
            <a:r>
              <a:rPr lang="en-US" sz="1400" dirty="0" smtClean="0"/>
              <a:t> yang </a:t>
            </a:r>
            <a:r>
              <a:rPr lang="en-US" sz="1400" dirty="0" err="1" smtClean="0"/>
              <a:t>masuk</a:t>
            </a:r>
            <a:r>
              <a:rPr lang="en-US" sz="1400" dirty="0" smtClean="0"/>
              <a:t> </a:t>
            </a:r>
            <a:r>
              <a:rPr lang="en-US" sz="1400" dirty="0" err="1" smtClean="0"/>
              <a:t>ke</a:t>
            </a:r>
            <a:r>
              <a:rPr lang="en-US" sz="1400" dirty="0" smtClean="0"/>
              <a:t> </a:t>
            </a:r>
            <a:r>
              <a:rPr lang="en-US" sz="1400" dirty="0" err="1" smtClean="0"/>
              <a:t>proyek</a:t>
            </a:r>
            <a:r>
              <a:rPr lang="en-US" sz="1400" dirty="0" smtClean="0"/>
              <a:t> atau </a:t>
            </a:r>
            <a:r>
              <a:rPr lang="en-US" sz="1400" dirty="0" err="1" smtClean="0"/>
              <a:t>rilis</a:t>
            </a:r>
            <a:r>
              <a:rPr lang="en-US" sz="1400" dirty="0" smtClean="0"/>
              <a:t> </a:t>
            </a:r>
            <a:r>
              <a:rPr lang="en-US" sz="1400" dirty="0" err="1" smtClean="0"/>
              <a:t>perangkat</a:t>
            </a:r>
            <a:r>
              <a:rPr lang="en-US" sz="1400" dirty="0" smtClean="0"/>
              <a:t> </a:t>
            </a:r>
            <a:r>
              <a:rPr lang="en-US" sz="1400" dirty="0" err="1" smtClean="0"/>
              <a:t>lunak</a:t>
            </a:r>
            <a:r>
              <a:rPr lang="en-US" sz="1400" dirty="0" smtClean="0"/>
              <a:t> </a:t>
            </a:r>
            <a:r>
              <a:rPr lang="en-US" sz="1400" dirty="0" err="1" smtClean="0"/>
              <a:t>tertentu</a:t>
            </a:r>
            <a:r>
              <a:rPr lang="en-US" sz="1400" dirty="0" smtClean="0"/>
              <a:t>.</a:t>
            </a:r>
          </a:p>
          <a:p>
            <a:pPr marL="1074738" lvl="1" indent="-261938" algn="just"/>
            <a:r>
              <a:rPr lang="en-US" sz="1400" dirty="0" err="1" smtClean="0"/>
              <a:t>Adalah</a:t>
            </a:r>
            <a:r>
              <a:rPr lang="en-US" sz="1400" dirty="0" smtClean="0"/>
              <a:t> </a:t>
            </a:r>
            <a:r>
              <a:rPr lang="en-US" sz="1400" dirty="0" err="1" smtClean="0"/>
              <a:t>penting</a:t>
            </a:r>
            <a:r>
              <a:rPr lang="en-US" sz="1400" dirty="0" smtClean="0"/>
              <a:t> </a:t>
            </a:r>
            <a:r>
              <a:rPr lang="en-US" sz="1400" dirty="0" err="1" smtClean="0"/>
              <a:t>bahwa</a:t>
            </a:r>
            <a:r>
              <a:rPr lang="en-US" sz="1400" dirty="0" smtClean="0"/>
              <a:t> </a:t>
            </a:r>
            <a:r>
              <a:rPr lang="en-US" sz="1400" dirty="0" err="1" smtClean="0"/>
              <a:t>persyaratan</a:t>
            </a:r>
            <a:r>
              <a:rPr lang="en-US" sz="1400" dirty="0" smtClean="0"/>
              <a:t> yang </a:t>
            </a:r>
            <a:r>
              <a:rPr lang="en-US" sz="1400" dirty="0" err="1" smtClean="0"/>
              <a:t>diprioritaskan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dipilih</a:t>
            </a:r>
            <a:r>
              <a:rPr lang="en-US" sz="1400" dirty="0" smtClean="0"/>
              <a:t> </a:t>
            </a:r>
            <a:r>
              <a:rPr lang="en-US" sz="1400" dirty="0" err="1" smtClean="0"/>
              <a:t>berdasarkan</a:t>
            </a:r>
            <a:r>
              <a:rPr lang="en-US" sz="1400" dirty="0" smtClean="0"/>
              <a:t> </a:t>
            </a:r>
            <a:r>
              <a:rPr lang="en-US" sz="1400" dirty="0" err="1" smtClean="0"/>
              <a:t>pemenuhan</a:t>
            </a:r>
            <a:r>
              <a:rPr lang="en-US" sz="1400" dirty="0" smtClean="0"/>
              <a:t> </a:t>
            </a:r>
            <a:r>
              <a:rPr lang="en-US" sz="1400" dirty="0" err="1" smtClean="0"/>
              <a:t>mereka</a:t>
            </a:r>
            <a:endParaRPr lang="en-US" sz="1400" dirty="0" smtClean="0"/>
          </a:p>
          <a:p>
            <a:pPr marL="1074738" lvl="1" indent="-261938" algn="just"/>
            <a:r>
              <a:rPr lang="en-US" sz="1400" dirty="0" err="1" smtClean="0"/>
              <a:t>kedua</a:t>
            </a:r>
            <a:r>
              <a:rPr lang="en-US" sz="1400" dirty="0" smtClean="0"/>
              <a:t> </a:t>
            </a:r>
            <a:r>
              <a:rPr lang="en-US" sz="1400" dirty="0" err="1" smtClean="0"/>
              <a:t>produk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tujuan</a:t>
            </a:r>
            <a:r>
              <a:rPr lang="en-US" sz="1400" dirty="0" smtClean="0"/>
              <a:t> </a:t>
            </a:r>
            <a:r>
              <a:rPr lang="en-US" sz="1400" dirty="0" err="1" smtClean="0"/>
              <a:t>organisasi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strategi</a:t>
            </a:r>
            <a:r>
              <a:rPr lang="en-US" sz="1400" dirty="0" smtClean="0"/>
              <a:t>.</a:t>
            </a:r>
          </a:p>
          <a:p>
            <a:pPr marL="1074738" lvl="1" indent="-261938" algn="just"/>
            <a:r>
              <a:rPr lang="en-US" sz="1400" dirty="0" err="1" smtClean="0"/>
              <a:t>Persyaratan</a:t>
            </a:r>
            <a:r>
              <a:rPr lang="en-US" sz="1400" dirty="0" smtClean="0"/>
              <a:t> </a:t>
            </a:r>
            <a:r>
              <a:rPr lang="en-US" sz="1400" dirty="0" err="1" smtClean="0"/>
              <a:t>dapat</a:t>
            </a:r>
            <a:r>
              <a:rPr lang="en-US" sz="1400" dirty="0" smtClean="0"/>
              <a:t> </a:t>
            </a:r>
            <a:r>
              <a:rPr lang="en-US" sz="1400" dirty="0" err="1" smtClean="0"/>
              <a:t>dipilih</a:t>
            </a:r>
            <a:r>
              <a:rPr lang="en-US" sz="1400" dirty="0" smtClean="0"/>
              <a:t> </a:t>
            </a:r>
            <a:r>
              <a:rPr lang="en-US" sz="1400" dirty="0" err="1" smtClean="0"/>
              <a:t>untuk</a:t>
            </a:r>
            <a:r>
              <a:rPr lang="en-US" sz="1400" dirty="0" smtClean="0"/>
              <a:t> </a:t>
            </a:r>
            <a:r>
              <a:rPr lang="en-US" sz="1400" dirty="0" err="1" smtClean="0"/>
              <a:t>implementasi</a:t>
            </a:r>
            <a:r>
              <a:rPr lang="en-US" sz="1400" dirty="0" smtClean="0"/>
              <a:t> </a:t>
            </a:r>
            <a:r>
              <a:rPr lang="en-US" sz="1400" dirty="0" err="1" smtClean="0"/>
              <a:t>berdasarkan</a:t>
            </a:r>
            <a:r>
              <a:rPr lang="en-US" sz="1400" dirty="0" smtClean="0"/>
              <a:t> </a:t>
            </a:r>
            <a:r>
              <a:rPr lang="en-US" sz="1400" dirty="0" err="1" smtClean="0"/>
              <a:t>apakah</a:t>
            </a:r>
            <a:r>
              <a:rPr lang="en-US" sz="1400" dirty="0" smtClean="0"/>
              <a:t> </a:t>
            </a:r>
            <a:r>
              <a:rPr lang="en-US" sz="1400" dirty="0" err="1" smtClean="0"/>
              <a:t>mereka</a:t>
            </a:r>
            <a:r>
              <a:rPr lang="en-US" sz="1400" dirty="0" smtClean="0"/>
              <a:t> </a:t>
            </a:r>
            <a:r>
              <a:rPr lang="en-US" sz="1400" dirty="0" err="1" smtClean="0"/>
              <a:t>memenuhi</a:t>
            </a:r>
            <a:r>
              <a:rPr lang="en-US" sz="1400" dirty="0" smtClean="0"/>
              <a:t> </a:t>
            </a:r>
            <a:r>
              <a:rPr lang="en-US" sz="1400" dirty="0" err="1" smtClean="0"/>
              <a:t>kebutuhan</a:t>
            </a:r>
            <a:r>
              <a:rPr lang="en-US" sz="1400" dirty="0" smtClean="0"/>
              <a:t> </a:t>
            </a:r>
            <a:r>
              <a:rPr lang="en-US" sz="1400" dirty="0" err="1" smtClean="0"/>
              <a:t>pelanggan</a:t>
            </a:r>
            <a:r>
              <a:rPr lang="en-US" sz="1400" dirty="0" smtClean="0"/>
              <a:t> </a:t>
            </a:r>
            <a:r>
              <a:rPr lang="en-US" sz="1400" dirty="0" err="1" smtClean="0"/>
              <a:t>tertentu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penting</a:t>
            </a:r>
            <a:r>
              <a:rPr lang="en-US" sz="1400" dirty="0" smtClean="0"/>
              <a:t>, atau </a:t>
            </a:r>
            <a:r>
              <a:rPr lang="en-US" sz="1400" dirty="0" err="1" smtClean="0"/>
              <a:t>apakah</a:t>
            </a:r>
            <a:r>
              <a:rPr lang="en-US" sz="1400" dirty="0" smtClean="0"/>
              <a:t> </a:t>
            </a:r>
            <a:r>
              <a:rPr lang="en-US" sz="1400" dirty="0" err="1" smtClean="0"/>
              <a:t>mereka</a:t>
            </a:r>
            <a:r>
              <a:rPr lang="en-US" sz="1400" dirty="0" smtClean="0"/>
              <a:t> </a:t>
            </a:r>
            <a:r>
              <a:rPr lang="en-US" sz="1400" dirty="0" err="1" smtClean="0"/>
              <a:t>berpotensi</a:t>
            </a:r>
            <a:r>
              <a:rPr lang="en-US" sz="1400" dirty="0" smtClean="0"/>
              <a:t> </a:t>
            </a:r>
            <a:r>
              <a:rPr lang="en-US" sz="1400" dirty="0" err="1" smtClean="0"/>
              <a:t>membuka</a:t>
            </a:r>
            <a:r>
              <a:rPr lang="en-US" sz="1400" dirty="0" smtClean="0"/>
              <a:t> </a:t>
            </a:r>
            <a:r>
              <a:rPr lang="en-US" sz="1400" dirty="0" err="1" smtClean="0"/>
              <a:t>segmen</a:t>
            </a:r>
            <a:r>
              <a:rPr lang="en-US" sz="1400" dirty="0" smtClean="0"/>
              <a:t> </a:t>
            </a:r>
            <a:r>
              <a:rPr lang="en-US" sz="1400" dirty="0" err="1" smtClean="0"/>
              <a:t>pasar</a:t>
            </a:r>
            <a:r>
              <a:rPr lang="en-US" sz="1400" dirty="0" smtClean="0"/>
              <a:t> </a:t>
            </a:r>
            <a:r>
              <a:rPr lang="en-US" sz="1400" dirty="0" err="1" smtClean="0"/>
              <a:t>baru</a:t>
            </a:r>
            <a:r>
              <a:rPr lang="en-US" sz="1400" dirty="0" smtClean="0"/>
              <a:t> </a:t>
            </a:r>
            <a:r>
              <a:rPr lang="en-US" sz="1400" dirty="0" err="1" smtClean="0"/>
              <a:t>bagi</a:t>
            </a:r>
            <a:r>
              <a:rPr lang="en-US" sz="1400" dirty="0" smtClean="0"/>
              <a:t> </a:t>
            </a:r>
            <a:r>
              <a:rPr lang="en-US" sz="1400" dirty="0" err="1" smtClean="0"/>
              <a:t>organisasi</a:t>
            </a:r>
            <a:r>
              <a:rPr lang="en-US" sz="1400" dirty="0" smtClean="0"/>
              <a:t>.</a:t>
            </a:r>
          </a:p>
          <a:p>
            <a:pPr marL="1074738" lvl="1" indent="-261938" algn="just"/>
            <a:r>
              <a:rPr lang="en-US" sz="1400" dirty="0" err="1" smtClean="0"/>
              <a:t>Persyaratan</a:t>
            </a:r>
            <a:r>
              <a:rPr lang="en-US" sz="1400" dirty="0" smtClean="0"/>
              <a:t> </a:t>
            </a:r>
            <a:r>
              <a:rPr lang="en-US" sz="1400" dirty="0" err="1" smtClean="0"/>
              <a:t>ini</a:t>
            </a:r>
            <a:r>
              <a:rPr lang="en-US" sz="1400" dirty="0" smtClean="0"/>
              <a:t> </a:t>
            </a:r>
            <a:r>
              <a:rPr lang="en-US" sz="1400" dirty="0" err="1" smtClean="0"/>
              <a:t>menentukan</a:t>
            </a:r>
            <a:r>
              <a:rPr lang="en-US" sz="1400" dirty="0" smtClean="0"/>
              <a:t> </a:t>
            </a:r>
            <a:r>
              <a:rPr lang="en-US" sz="1400" dirty="0" err="1" smtClean="0"/>
              <a:t>kondisi</a:t>
            </a:r>
            <a:r>
              <a:rPr lang="en-US" sz="1400" dirty="0" smtClean="0"/>
              <a:t> </a:t>
            </a:r>
            <a:r>
              <a:rPr lang="en-US" sz="1400" dirty="0" err="1" smtClean="0"/>
              <a:t>di</a:t>
            </a:r>
            <a:r>
              <a:rPr lang="en-US" sz="1400" dirty="0" smtClean="0"/>
              <a:t> </a:t>
            </a:r>
            <a:r>
              <a:rPr lang="en-US" sz="1400" dirty="0" err="1" smtClean="0"/>
              <a:t>mana</a:t>
            </a:r>
            <a:r>
              <a:rPr lang="en-US" sz="1400" dirty="0" smtClean="0"/>
              <a:t> </a:t>
            </a:r>
            <a:r>
              <a:rPr lang="en-US" sz="1400" dirty="0" err="1" smtClean="0"/>
              <a:t>proyek</a:t>
            </a:r>
            <a:r>
              <a:rPr lang="en-US" sz="1400" dirty="0" smtClean="0"/>
              <a:t> </a:t>
            </a:r>
            <a:r>
              <a:rPr lang="en-US" sz="1400" dirty="0" err="1" smtClean="0"/>
              <a:t>ini</a:t>
            </a:r>
            <a:r>
              <a:rPr lang="en-US" sz="1400" dirty="0" smtClean="0"/>
              <a:t> </a:t>
            </a:r>
            <a:r>
              <a:rPr lang="en-US" sz="1400" dirty="0" err="1" smtClean="0"/>
              <a:t>akan</a:t>
            </a:r>
            <a:r>
              <a:rPr lang="en-US" sz="1400" dirty="0" smtClean="0"/>
              <a:t> </a:t>
            </a:r>
            <a:r>
              <a:rPr lang="en-US" sz="1400" dirty="0" err="1" smtClean="0"/>
              <a:t>dijalankan</a:t>
            </a:r>
            <a:r>
              <a:rPr lang="en-US" sz="1400" dirty="0" smtClean="0"/>
              <a:t>, </a:t>
            </a:r>
            <a:r>
              <a:rPr lang="en-US" sz="1400" dirty="0" err="1" smtClean="0"/>
              <a:t>termasuk</a:t>
            </a:r>
            <a:r>
              <a:rPr lang="en-US" sz="1400" dirty="0" smtClean="0"/>
              <a:t> </a:t>
            </a:r>
            <a:r>
              <a:rPr lang="en-US" sz="1400" dirty="0" err="1" smtClean="0"/>
              <a:t>masalah</a:t>
            </a:r>
            <a:r>
              <a:rPr lang="en-US" sz="1400" dirty="0" smtClean="0"/>
              <a:t> yang </a:t>
            </a:r>
            <a:r>
              <a:rPr lang="en-US" sz="1400" dirty="0" err="1" smtClean="0"/>
              <a:t>berkaitan</a:t>
            </a:r>
            <a:r>
              <a:rPr lang="en-US" sz="1400" dirty="0" smtClean="0"/>
              <a:t> </a:t>
            </a:r>
            <a:r>
              <a:rPr lang="en-US" sz="1400" dirty="0" err="1" smtClean="0"/>
              <a:t>dengan</a:t>
            </a:r>
            <a:r>
              <a:rPr lang="en-US" sz="1400" dirty="0" smtClean="0"/>
              <a:t> </a:t>
            </a:r>
            <a:r>
              <a:rPr lang="en-US" sz="1400" dirty="0" err="1" smtClean="0"/>
              <a:t>perencanaan</a:t>
            </a:r>
            <a:r>
              <a:rPr lang="en-US" sz="1400" dirty="0" smtClean="0"/>
              <a:t> </a:t>
            </a:r>
            <a:r>
              <a:rPr lang="en-US" sz="1400" dirty="0" err="1" smtClean="0"/>
              <a:t>proyek</a:t>
            </a:r>
            <a:r>
              <a:rPr lang="en-US" sz="1400" dirty="0" smtClean="0"/>
              <a:t>, </a:t>
            </a:r>
            <a:r>
              <a:rPr lang="en-US" sz="1400" dirty="0" err="1" smtClean="0"/>
              <a:t>manajemen</a:t>
            </a:r>
            <a:r>
              <a:rPr lang="en-US" sz="1400" dirty="0" smtClean="0"/>
              <a:t> </a:t>
            </a:r>
            <a:r>
              <a:rPr lang="en-US" sz="1400" dirty="0" err="1" smtClean="0"/>
              <a:t>risiko</a:t>
            </a:r>
            <a:r>
              <a:rPr lang="en-US" sz="1400" dirty="0" smtClean="0"/>
              <a:t>, </a:t>
            </a:r>
            <a:r>
              <a:rPr lang="en-US" sz="1400" dirty="0" err="1" smtClean="0"/>
              <a:t>anggaran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biaya</a:t>
            </a:r>
            <a:r>
              <a:rPr lang="en-US" sz="1400" dirty="0" smtClean="0"/>
              <a:t>.</a:t>
            </a:r>
            <a:endParaRPr lang="en-US" sz="14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752600"/>
            <a:ext cx="6377014" cy="3886200"/>
          </a:xfrm>
        </p:spPr>
        <p:txBody>
          <a:bodyPr/>
          <a:lstStyle/>
          <a:p>
            <a:pPr marL="711200" lvl="1" indent="-311150" algn="just">
              <a:spcBef>
                <a:spcPts val="0"/>
              </a:spcBef>
              <a:buFont typeface="+mj-lt"/>
              <a:buAutoNum type="arabicPeriod" startAt="4"/>
            </a:pPr>
            <a:r>
              <a:rPr lang="en-US" sz="1800" b="1" dirty="0" smtClean="0"/>
              <a:t>Requirements Management</a:t>
            </a:r>
          </a:p>
          <a:p>
            <a:pPr marL="900113" lvl="2" indent="-188913" algn="just">
              <a:spcBef>
                <a:spcPts val="0"/>
              </a:spcBef>
            </a:pPr>
            <a:r>
              <a:rPr lang="en-US" sz="1400" dirty="0" err="1" smtClean="0"/>
              <a:t>Kualitas</a:t>
            </a:r>
            <a:r>
              <a:rPr lang="en-US" sz="1400" dirty="0" smtClean="0"/>
              <a:t> </a:t>
            </a:r>
            <a:r>
              <a:rPr lang="en-US" sz="1400" dirty="0" err="1" smtClean="0"/>
              <a:t>produk</a:t>
            </a:r>
            <a:r>
              <a:rPr lang="en-US" sz="1400" dirty="0" smtClean="0"/>
              <a:t> </a:t>
            </a:r>
            <a:r>
              <a:rPr lang="en-US" sz="1400" dirty="0" err="1" smtClean="0"/>
              <a:t>perangkat</a:t>
            </a:r>
            <a:r>
              <a:rPr lang="en-US" sz="1400" dirty="0" smtClean="0"/>
              <a:t> </a:t>
            </a:r>
            <a:r>
              <a:rPr lang="en-US" sz="1400" dirty="0" err="1" smtClean="0"/>
              <a:t>lunak</a:t>
            </a:r>
            <a:r>
              <a:rPr lang="en-US" sz="1400" dirty="0" smtClean="0"/>
              <a:t> </a:t>
            </a:r>
            <a:r>
              <a:rPr lang="en-US" sz="1400" dirty="0" err="1" smtClean="0"/>
              <a:t>sangat</a:t>
            </a:r>
            <a:r>
              <a:rPr lang="en-US" sz="1400" dirty="0" smtClean="0"/>
              <a:t> </a:t>
            </a:r>
            <a:r>
              <a:rPr lang="en-US" sz="1400" dirty="0" err="1" smtClean="0"/>
              <a:t>ditentukan</a:t>
            </a:r>
            <a:r>
              <a:rPr lang="en-US" sz="1400" dirty="0" smtClean="0"/>
              <a:t> </a:t>
            </a:r>
            <a:r>
              <a:rPr lang="en-US" sz="1400" dirty="0" err="1" smtClean="0"/>
              <a:t>oleh</a:t>
            </a:r>
            <a:r>
              <a:rPr lang="en-US" sz="1400" dirty="0" smtClean="0"/>
              <a:t> </a:t>
            </a:r>
            <a:r>
              <a:rPr lang="en-US" sz="1400" dirty="0" err="1" smtClean="0"/>
              <a:t>kualitas</a:t>
            </a:r>
            <a:r>
              <a:rPr lang="en-US" sz="1400" dirty="0" smtClean="0"/>
              <a:t> </a:t>
            </a:r>
            <a:r>
              <a:rPr lang="en-US" sz="1400" dirty="0" err="1" smtClean="0"/>
              <a:t>pembangunan</a:t>
            </a:r>
            <a:r>
              <a:rPr lang="en-US" sz="1400" dirty="0" smtClean="0"/>
              <a:t> </a:t>
            </a:r>
            <a:r>
              <a:rPr lang="en-US" sz="1400" dirty="0" err="1" smtClean="0"/>
              <a:t>proses</a:t>
            </a:r>
            <a:r>
              <a:rPr lang="en-US" sz="1400" dirty="0" smtClean="0"/>
              <a:t> yang </a:t>
            </a:r>
            <a:r>
              <a:rPr lang="en-US" sz="1400" dirty="0" err="1" smtClean="0"/>
              <a:t>digunakan</a:t>
            </a:r>
            <a:r>
              <a:rPr lang="en-US" sz="1400" dirty="0" smtClean="0"/>
              <a:t> </a:t>
            </a:r>
            <a:r>
              <a:rPr lang="en-US" sz="1400" dirty="0" err="1" smtClean="0"/>
              <a:t>untuk</a:t>
            </a:r>
            <a:r>
              <a:rPr lang="en-US" sz="1400" dirty="0" smtClean="0"/>
              <a:t> </a:t>
            </a:r>
            <a:r>
              <a:rPr lang="en-US" sz="1400" dirty="0" err="1" smtClean="0"/>
              <a:t>menciptakannya</a:t>
            </a:r>
            <a:r>
              <a:rPr lang="en-US" sz="1400" dirty="0" smtClean="0"/>
              <a:t>. </a:t>
            </a:r>
            <a:r>
              <a:rPr lang="en-US" sz="1400" dirty="0" err="1" smtClean="0"/>
              <a:t>Banyak</a:t>
            </a:r>
            <a:r>
              <a:rPr lang="en-US" sz="1400" dirty="0" smtClean="0"/>
              <a:t> </a:t>
            </a:r>
            <a:r>
              <a:rPr lang="en-US" sz="1400" dirty="0" err="1" smtClean="0"/>
              <a:t>proyek</a:t>
            </a:r>
            <a:r>
              <a:rPr lang="en-US" sz="1400" dirty="0" smtClean="0"/>
              <a:t> </a:t>
            </a:r>
            <a:r>
              <a:rPr lang="en-US" sz="1400" dirty="0" err="1" smtClean="0"/>
              <a:t>gagal</a:t>
            </a:r>
            <a:r>
              <a:rPr lang="en-US" sz="1400" dirty="0" smtClean="0"/>
              <a:t> </a:t>
            </a:r>
            <a:r>
              <a:rPr lang="en-US" sz="1400" dirty="0" err="1" smtClean="0"/>
              <a:t>karena</a:t>
            </a:r>
            <a:r>
              <a:rPr lang="en-US" sz="1400" dirty="0" smtClean="0"/>
              <a:t> </a:t>
            </a:r>
            <a:r>
              <a:rPr lang="en-US" sz="1400" dirty="0" err="1" smtClean="0"/>
              <a:t>kesalahan</a:t>
            </a:r>
            <a:r>
              <a:rPr lang="en-US" sz="1400" dirty="0" smtClean="0"/>
              <a:t> </a:t>
            </a:r>
            <a:r>
              <a:rPr lang="en-US" sz="1400" dirty="0" err="1" smtClean="0"/>
              <a:t>dalam</a:t>
            </a:r>
            <a:r>
              <a:rPr lang="en-US" sz="1400" dirty="0" smtClean="0"/>
              <a:t> </a:t>
            </a:r>
            <a:r>
              <a:rPr lang="en-US" sz="1400" dirty="0" err="1" smtClean="0"/>
              <a:t>penjelasannya</a:t>
            </a:r>
            <a:r>
              <a:rPr lang="en-US" sz="1400" dirty="0" smtClean="0"/>
              <a:t> </a:t>
            </a:r>
            <a:r>
              <a:rPr lang="en-US" sz="1400" dirty="0" err="1" smtClean="0"/>
              <a:t>persyaratan</a:t>
            </a:r>
            <a:r>
              <a:rPr lang="en-US" sz="1400" dirty="0" smtClean="0"/>
              <a:t>, </a:t>
            </a:r>
            <a:r>
              <a:rPr lang="en-US" sz="1400" dirty="0" err="1" smtClean="0"/>
              <a:t>sementara</a:t>
            </a:r>
            <a:r>
              <a:rPr lang="en-US" sz="1400" dirty="0" smtClean="0"/>
              <a:t> yang lain </a:t>
            </a:r>
            <a:r>
              <a:rPr lang="en-US" sz="1400" dirty="0" err="1" smtClean="0"/>
              <a:t>gagal</a:t>
            </a:r>
            <a:r>
              <a:rPr lang="en-US" sz="1400" dirty="0" smtClean="0"/>
              <a:t> </a:t>
            </a:r>
            <a:r>
              <a:rPr lang="en-US" sz="1400" dirty="0" err="1" smtClean="0"/>
              <a:t>karena</a:t>
            </a:r>
            <a:r>
              <a:rPr lang="en-US" sz="1400" dirty="0" smtClean="0"/>
              <a:t> </a:t>
            </a:r>
            <a:r>
              <a:rPr lang="en-US" sz="1400" dirty="0" err="1" smtClean="0"/>
              <a:t>persyaratan</a:t>
            </a:r>
            <a:r>
              <a:rPr lang="en-US" sz="1400" dirty="0" smtClean="0"/>
              <a:t> </a:t>
            </a:r>
            <a:r>
              <a:rPr lang="en-US" sz="1400" dirty="0" err="1" smtClean="0"/>
              <a:t>menjadi</a:t>
            </a:r>
            <a:r>
              <a:rPr lang="en-US" sz="1400" dirty="0" smtClean="0"/>
              <a:t> </a:t>
            </a:r>
            <a:r>
              <a:rPr lang="en-US" sz="1400" dirty="0" err="1" smtClean="0"/>
              <a:t>usang</a:t>
            </a:r>
            <a:r>
              <a:rPr lang="en-US" sz="1400" dirty="0" smtClean="0"/>
              <a:t> </a:t>
            </a:r>
            <a:r>
              <a:rPr lang="en-US" sz="1400" dirty="0" err="1" smtClean="0"/>
              <a:t>pada</a:t>
            </a:r>
            <a:r>
              <a:rPr lang="en-US" sz="1400" dirty="0" smtClean="0"/>
              <a:t> </a:t>
            </a:r>
            <a:r>
              <a:rPr lang="en-US" sz="1400" dirty="0" err="1" smtClean="0"/>
              <a:t>saat</a:t>
            </a:r>
            <a:r>
              <a:rPr lang="en-US" sz="1400" dirty="0" smtClean="0"/>
              <a:t> </a:t>
            </a:r>
            <a:r>
              <a:rPr lang="en-US" sz="1400" dirty="0" err="1" smtClean="0"/>
              <a:t>proyek</a:t>
            </a:r>
            <a:r>
              <a:rPr lang="en-US" sz="1400" dirty="0" smtClean="0"/>
              <a:t> </a:t>
            </a:r>
            <a:r>
              <a:rPr lang="en-US" sz="1400" dirty="0" err="1" smtClean="0"/>
              <a:t>diserahkan</a:t>
            </a:r>
            <a:r>
              <a:rPr lang="en-US" sz="1400" dirty="0" smtClean="0"/>
              <a:t> [9]. </a:t>
            </a:r>
          </a:p>
          <a:p>
            <a:pPr marL="900113" lvl="2" indent="-188913" algn="just">
              <a:spcBef>
                <a:spcPts val="0"/>
              </a:spcBef>
            </a:pPr>
            <a:r>
              <a:rPr lang="en-US" sz="1400" dirty="0" err="1" smtClean="0"/>
              <a:t>Ini</a:t>
            </a:r>
            <a:r>
              <a:rPr lang="en-US" sz="1400" dirty="0" smtClean="0"/>
              <a:t> </a:t>
            </a:r>
            <a:r>
              <a:rPr lang="en-US" sz="1400" dirty="0" err="1" smtClean="0"/>
              <a:t>juga</a:t>
            </a:r>
            <a:r>
              <a:rPr lang="en-US" sz="1400" dirty="0" smtClean="0"/>
              <a:t> </a:t>
            </a:r>
            <a:r>
              <a:rPr lang="en-US" sz="1400" dirty="0" err="1" smtClean="0"/>
              <a:t>merupakan</a:t>
            </a:r>
            <a:r>
              <a:rPr lang="en-US" sz="1400" dirty="0" smtClean="0"/>
              <a:t> </a:t>
            </a:r>
            <a:r>
              <a:rPr lang="en-US" sz="1400" dirty="0" err="1" smtClean="0"/>
              <a:t>pengembang</a:t>
            </a:r>
            <a:r>
              <a:rPr lang="en-US" sz="1400" dirty="0" smtClean="0"/>
              <a:t> </a:t>
            </a:r>
            <a:r>
              <a:rPr lang="en-US" sz="1400" dirty="0" err="1" smtClean="0"/>
              <a:t>tantangan</a:t>
            </a:r>
            <a:r>
              <a:rPr lang="en-US" sz="1400" dirty="0" smtClean="0"/>
              <a:t> </a:t>
            </a:r>
            <a:r>
              <a:rPr lang="en-US" sz="1400" dirty="0" err="1" smtClean="0"/>
              <a:t>utama</a:t>
            </a:r>
            <a:r>
              <a:rPr lang="en-US" sz="1400" dirty="0" smtClean="0"/>
              <a:t> </a:t>
            </a:r>
            <a:r>
              <a:rPr lang="en-US" sz="1400" dirty="0" err="1" smtClean="0"/>
              <a:t>untuk</a:t>
            </a:r>
            <a:r>
              <a:rPr lang="en-US" sz="1400" dirty="0" smtClean="0"/>
              <a:t> </a:t>
            </a:r>
            <a:r>
              <a:rPr lang="en-US" sz="1400" dirty="0" err="1" smtClean="0"/>
              <a:t>menentukan</a:t>
            </a:r>
            <a:r>
              <a:rPr lang="en-US" sz="1400" dirty="0" smtClean="0"/>
              <a:t> </a:t>
            </a:r>
            <a:r>
              <a:rPr lang="en-US" sz="1400" dirty="0" err="1" smtClean="0"/>
              <a:t>persyaratan</a:t>
            </a:r>
            <a:r>
              <a:rPr lang="en-US" sz="1400" dirty="0" smtClean="0"/>
              <a:t> </a:t>
            </a:r>
            <a:r>
              <a:rPr lang="en-US" sz="1400" dirty="0" err="1" smtClean="0"/>
              <a:t>perubahan</a:t>
            </a:r>
            <a:r>
              <a:rPr lang="en-US" sz="1400" dirty="0" smtClean="0"/>
              <a:t> </a:t>
            </a:r>
            <a:r>
              <a:rPr lang="en-US" sz="1400" dirty="0" err="1" smtClean="0"/>
              <a:t>akan</a:t>
            </a:r>
            <a:r>
              <a:rPr lang="en-US" sz="1400" dirty="0" smtClean="0"/>
              <a:t> </a:t>
            </a:r>
            <a:r>
              <a:rPr lang="en-US" sz="1400" dirty="0" err="1" smtClean="0"/>
              <a:t>menyebabkan</a:t>
            </a:r>
            <a:r>
              <a:rPr lang="en-US" sz="1400" dirty="0" smtClean="0"/>
              <a:t> </a:t>
            </a:r>
            <a:r>
              <a:rPr lang="en-US" sz="1400" dirty="0" err="1" smtClean="0"/>
              <a:t>masalah</a:t>
            </a:r>
            <a:r>
              <a:rPr lang="en-US" sz="1400" dirty="0" smtClean="0"/>
              <a:t> </a:t>
            </a:r>
            <a:r>
              <a:rPr lang="en-US" sz="1400" dirty="0" err="1" smtClean="0"/>
              <a:t>besar</a:t>
            </a:r>
            <a:r>
              <a:rPr lang="en-US" sz="1400" dirty="0" smtClean="0"/>
              <a:t> </a:t>
            </a:r>
            <a:r>
              <a:rPr lang="en-US" sz="1400" dirty="0" err="1" smtClean="0"/>
              <a:t>dalam</a:t>
            </a:r>
            <a:r>
              <a:rPr lang="en-US" sz="1400" dirty="0" smtClean="0"/>
              <a:t> </a:t>
            </a:r>
            <a:r>
              <a:rPr lang="en-US" sz="1400" dirty="0" err="1" smtClean="0"/>
              <a:t>proyek</a:t>
            </a:r>
            <a:r>
              <a:rPr lang="en-US" sz="1400" dirty="0" smtClean="0"/>
              <a:t> atau </a:t>
            </a:r>
            <a:r>
              <a:rPr lang="en-US" sz="1400" dirty="0" err="1" smtClean="0"/>
              <a:t>produk</a:t>
            </a:r>
            <a:r>
              <a:rPr lang="en-US" sz="1400" dirty="0" smtClean="0"/>
              <a:t> </a:t>
            </a:r>
            <a:r>
              <a:rPr lang="en-US" sz="1400" dirty="0" err="1" smtClean="0"/>
              <a:t>itu</a:t>
            </a:r>
            <a:r>
              <a:rPr lang="en-US" sz="1400" dirty="0" smtClean="0"/>
              <a:t> </a:t>
            </a:r>
            <a:r>
              <a:rPr lang="en-US" sz="1400" dirty="0" err="1" smtClean="0"/>
              <a:t>sendiri</a:t>
            </a:r>
            <a:r>
              <a:rPr lang="en-US" sz="1400" dirty="0" smtClean="0"/>
              <a:t> [9]. </a:t>
            </a:r>
            <a:r>
              <a:rPr lang="en-US" sz="1400" dirty="0" err="1" smtClean="0"/>
              <a:t>Fase</a:t>
            </a:r>
            <a:r>
              <a:rPr lang="en-US" sz="1400" dirty="0" smtClean="0"/>
              <a:t> engineering </a:t>
            </a:r>
            <a:r>
              <a:rPr lang="en-US" sz="1400" dirty="0" err="1" smtClean="0"/>
              <a:t>Mengelola</a:t>
            </a:r>
            <a:r>
              <a:rPr lang="en-US" sz="1400" dirty="0" smtClean="0"/>
              <a:t> </a:t>
            </a:r>
            <a:r>
              <a:rPr lang="en-US" sz="1400" dirty="0" err="1" smtClean="0"/>
              <a:t>persyaratan</a:t>
            </a:r>
            <a:r>
              <a:rPr lang="en-US" sz="1400" dirty="0" smtClean="0"/>
              <a:t> </a:t>
            </a:r>
            <a:r>
              <a:rPr lang="en-US" sz="1400" dirty="0" err="1" smtClean="0"/>
              <a:t>sangat</a:t>
            </a:r>
            <a:r>
              <a:rPr lang="en-US" sz="1400" dirty="0" smtClean="0"/>
              <a:t> </a:t>
            </a:r>
            <a:r>
              <a:rPr lang="en-US" sz="1400" dirty="0" err="1" smtClean="0"/>
              <a:t>penting</a:t>
            </a:r>
            <a:r>
              <a:rPr lang="en-US" sz="1400" dirty="0" smtClean="0"/>
              <a:t> </a:t>
            </a:r>
            <a:r>
              <a:rPr lang="en-US" sz="1400" dirty="0" err="1" smtClean="0"/>
              <a:t>untuk</a:t>
            </a:r>
            <a:r>
              <a:rPr lang="en-US" sz="1400" dirty="0" smtClean="0"/>
              <a:t> </a:t>
            </a:r>
            <a:r>
              <a:rPr lang="en-US" sz="1400" dirty="0" err="1" smtClean="0"/>
              <a:t>keberhasilan</a:t>
            </a:r>
            <a:r>
              <a:rPr lang="en-US" sz="1400" dirty="0" smtClean="0"/>
              <a:t> </a:t>
            </a:r>
            <a:r>
              <a:rPr lang="en-US" sz="1400" dirty="0" err="1" smtClean="0"/>
              <a:t>pengembangan</a:t>
            </a:r>
            <a:r>
              <a:rPr lang="en-US" sz="1400" dirty="0" smtClean="0"/>
              <a:t> </a:t>
            </a:r>
            <a:r>
              <a:rPr lang="en-US" sz="1400" dirty="0" err="1" smtClean="0"/>
              <a:t>produk</a:t>
            </a:r>
            <a:r>
              <a:rPr lang="en-US" sz="1400" dirty="0" smtClean="0"/>
              <a:t> </a:t>
            </a:r>
            <a:r>
              <a:rPr lang="en-US" sz="1400" dirty="0" err="1" smtClean="0"/>
              <a:t>perangkat</a:t>
            </a:r>
            <a:r>
              <a:rPr lang="en-US" sz="1400" dirty="0" smtClean="0"/>
              <a:t> </a:t>
            </a:r>
            <a:r>
              <a:rPr lang="en-US" sz="1400" dirty="0" err="1" smtClean="0"/>
              <a:t>lunak</a:t>
            </a:r>
            <a:r>
              <a:rPr lang="en-US" sz="1400" dirty="0" smtClean="0"/>
              <a:t>.</a:t>
            </a:r>
          </a:p>
          <a:p>
            <a:pPr marL="900113" lvl="2" indent="-188913" algn="just">
              <a:spcBef>
                <a:spcPts val="0"/>
              </a:spcBef>
            </a:pPr>
            <a:r>
              <a:rPr lang="en-US" sz="1400" dirty="0" err="1" smtClean="0"/>
              <a:t>Dalam</a:t>
            </a:r>
            <a:r>
              <a:rPr lang="en-US" sz="1400" dirty="0" smtClean="0"/>
              <a:t> </a:t>
            </a:r>
            <a:r>
              <a:rPr lang="en-US" sz="1400" dirty="0" err="1" smtClean="0"/>
              <a:t>rangka</a:t>
            </a:r>
            <a:r>
              <a:rPr lang="en-US" sz="1400" dirty="0" smtClean="0"/>
              <a:t> </a:t>
            </a:r>
            <a:r>
              <a:rPr lang="en-US" sz="1400" dirty="0" err="1" smtClean="0"/>
              <a:t>untuk</a:t>
            </a:r>
            <a:r>
              <a:rPr lang="en-US" sz="1400" dirty="0" smtClean="0"/>
              <a:t> </a:t>
            </a:r>
            <a:r>
              <a:rPr lang="en-US" sz="1400" dirty="0" err="1" smtClean="0"/>
              <a:t>memberikan</a:t>
            </a:r>
            <a:r>
              <a:rPr lang="en-US" sz="1400" dirty="0" smtClean="0"/>
              <a:t> </a:t>
            </a:r>
            <a:r>
              <a:rPr lang="en-US" sz="1400" dirty="0" err="1" smtClean="0"/>
              <a:t>sistem</a:t>
            </a:r>
            <a:r>
              <a:rPr lang="en-US" sz="1400" dirty="0" smtClean="0"/>
              <a:t> </a:t>
            </a:r>
            <a:r>
              <a:rPr lang="en-US" sz="1400" dirty="0" err="1" smtClean="0"/>
              <a:t>perangkat</a:t>
            </a:r>
            <a:r>
              <a:rPr lang="en-US" sz="1400" dirty="0" smtClean="0"/>
              <a:t> </a:t>
            </a:r>
            <a:r>
              <a:rPr lang="en-US" sz="1400" dirty="0" err="1" smtClean="0"/>
              <a:t>lunak</a:t>
            </a:r>
            <a:r>
              <a:rPr lang="en-US" sz="1400" dirty="0" smtClean="0"/>
              <a:t> </a:t>
            </a:r>
            <a:r>
              <a:rPr lang="en-US" sz="1400" dirty="0" err="1" smtClean="0"/>
              <a:t>berkualitas</a:t>
            </a:r>
            <a:r>
              <a:rPr lang="en-US" sz="1400" dirty="0" smtClean="0"/>
              <a:t> </a:t>
            </a:r>
            <a:r>
              <a:rPr lang="en-US" sz="1400" dirty="0" err="1" smtClean="0"/>
              <a:t>tinggi</a:t>
            </a:r>
            <a:r>
              <a:rPr lang="en-US" sz="1400" dirty="0" smtClean="0"/>
              <a:t> </a:t>
            </a:r>
            <a:r>
              <a:rPr lang="en-US" sz="1400" dirty="0" err="1" smtClean="0"/>
              <a:t>pada</a:t>
            </a:r>
            <a:r>
              <a:rPr lang="en-US" sz="1400" dirty="0" smtClean="0"/>
              <a:t> </a:t>
            </a:r>
            <a:r>
              <a:rPr lang="en-US" sz="1400" dirty="0" err="1" smtClean="0"/>
              <a:t>waktu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anggaran</a:t>
            </a:r>
            <a:r>
              <a:rPr lang="en-US" sz="1400" dirty="0" smtClean="0"/>
              <a:t> </a:t>
            </a:r>
            <a:r>
              <a:rPr lang="en-US" sz="1400" dirty="0" err="1" smtClean="0"/>
              <a:t>adalah</a:t>
            </a:r>
            <a:r>
              <a:rPr lang="en-US" sz="1400" dirty="0" smtClean="0"/>
              <a:t> </a:t>
            </a:r>
            <a:r>
              <a:rPr lang="en-US" sz="1400" dirty="0" err="1" smtClean="0"/>
              <a:t>penting</a:t>
            </a:r>
            <a:r>
              <a:rPr lang="en-US" sz="1400" dirty="0" smtClean="0"/>
              <a:t> </a:t>
            </a:r>
            <a:r>
              <a:rPr lang="en-US" sz="1400" dirty="0" err="1" smtClean="0"/>
              <a:t>untuk</a:t>
            </a:r>
            <a:r>
              <a:rPr lang="en-US" sz="1400" dirty="0" smtClean="0"/>
              <a:t> </a:t>
            </a:r>
            <a:r>
              <a:rPr lang="en-US" sz="1400" dirty="0" err="1" smtClean="0"/>
              <a:t>memiliki</a:t>
            </a:r>
            <a:r>
              <a:rPr lang="en-US" sz="1400" dirty="0" smtClean="0"/>
              <a:t> </a:t>
            </a:r>
            <a:r>
              <a:rPr lang="en-US" sz="1400" dirty="0" err="1" smtClean="0"/>
              <a:t>spesifikasi</a:t>
            </a:r>
            <a:r>
              <a:rPr lang="en-US" sz="1400" dirty="0" smtClean="0"/>
              <a:t> </a:t>
            </a:r>
            <a:r>
              <a:rPr lang="en-US" sz="1400" dirty="0" err="1" smtClean="0"/>
              <a:t>persyaratan</a:t>
            </a:r>
            <a:r>
              <a:rPr lang="en-US" sz="1400" dirty="0" smtClean="0"/>
              <a:t> </a:t>
            </a:r>
            <a:r>
              <a:rPr lang="en-US" sz="1400" dirty="0" err="1" smtClean="0"/>
              <a:t>benar</a:t>
            </a:r>
            <a:r>
              <a:rPr lang="en-US" sz="1400" dirty="0" smtClean="0"/>
              <a:t> </a:t>
            </a:r>
            <a:r>
              <a:rPr lang="en-US" sz="1400" dirty="0" err="1" smtClean="0"/>
              <a:t>terstruktur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terkontrol</a:t>
            </a:r>
            <a:r>
              <a:rPr lang="en-US" sz="1400" dirty="0" smtClean="0"/>
              <a:t> yang </a:t>
            </a:r>
            <a:r>
              <a:rPr lang="en-US" sz="1400" dirty="0" err="1" smtClean="0"/>
              <a:t>dapat</a:t>
            </a:r>
            <a:r>
              <a:rPr lang="en-US" sz="1400" dirty="0" smtClean="0"/>
              <a:t> </a:t>
            </a:r>
            <a:r>
              <a:rPr lang="en-US" sz="1400" dirty="0" err="1" smtClean="0"/>
              <a:t>dimengerti</a:t>
            </a:r>
            <a:r>
              <a:rPr lang="en-US" sz="1400" dirty="0" smtClean="0"/>
              <a:t>, </a:t>
            </a:r>
            <a:r>
              <a:rPr lang="en-US" sz="1400" dirty="0" err="1" smtClean="0"/>
              <a:t>komprehensif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konsisten</a:t>
            </a:r>
            <a:r>
              <a:rPr lang="en-US" sz="1400" dirty="0" smtClean="0"/>
              <a:t>.</a:t>
            </a:r>
            <a:endParaRPr lang="en-US" sz="14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00113" lvl="2" indent="-188913" algn="just">
              <a:spcBef>
                <a:spcPts val="0"/>
              </a:spcBef>
            </a:pPr>
            <a:r>
              <a:rPr lang="en-US" sz="1400" dirty="0" err="1" smtClean="0"/>
              <a:t>Sebagaimana</a:t>
            </a:r>
            <a:r>
              <a:rPr lang="en-US" sz="1400" dirty="0" smtClean="0"/>
              <a:t> </a:t>
            </a:r>
            <a:r>
              <a:rPr lang="en-US" sz="1400" dirty="0" err="1" smtClean="0"/>
              <a:t>disebutkan</a:t>
            </a:r>
            <a:r>
              <a:rPr lang="en-US" sz="1400" dirty="0" smtClean="0"/>
              <a:t> </a:t>
            </a:r>
            <a:r>
              <a:rPr lang="en-US" sz="1400" dirty="0" err="1" smtClean="0"/>
              <a:t>di</a:t>
            </a:r>
            <a:r>
              <a:rPr lang="en-US" sz="1400" dirty="0" smtClean="0"/>
              <a:t> </a:t>
            </a:r>
            <a:r>
              <a:rPr lang="en-US" sz="1400" dirty="0" err="1" smtClean="0"/>
              <a:t>atas</a:t>
            </a:r>
            <a:r>
              <a:rPr lang="en-US" sz="1400" dirty="0" smtClean="0"/>
              <a:t>, </a:t>
            </a:r>
            <a:r>
              <a:rPr lang="en-US" sz="1400" dirty="0" err="1" smtClean="0"/>
              <a:t>adalah</a:t>
            </a:r>
            <a:r>
              <a:rPr lang="en-US" sz="1400" dirty="0" smtClean="0"/>
              <a:t> </a:t>
            </a:r>
            <a:r>
              <a:rPr lang="en-US" sz="1400" dirty="0" err="1" smtClean="0"/>
              <a:t>penting</a:t>
            </a:r>
            <a:r>
              <a:rPr lang="en-US" sz="1400" dirty="0" smtClean="0"/>
              <a:t> </a:t>
            </a:r>
            <a:r>
              <a:rPr lang="en-US" sz="1400" dirty="0" err="1" smtClean="0"/>
              <a:t>untuk</a:t>
            </a:r>
            <a:r>
              <a:rPr lang="en-US" sz="1400" dirty="0" smtClean="0"/>
              <a:t> </a:t>
            </a:r>
            <a:r>
              <a:rPr lang="en-US" sz="1400" dirty="0" err="1" smtClean="0"/>
              <a:t>memiliki</a:t>
            </a:r>
            <a:r>
              <a:rPr lang="en-US" sz="1400" dirty="0" smtClean="0"/>
              <a:t> </a:t>
            </a:r>
            <a:r>
              <a:rPr lang="en-US" sz="1400" dirty="0" err="1" smtClean="0"/>
              <a:t>pemahaman</a:t>
            </a:r>
            <a:r>
              <a:rPr lang="en-US" sz="1400" dirty="0" smtClean="0"/>
              <a:t> yang </a:t>
            </a:r>
            <a:r>
              <a:rPr lang="en-US" sz="1400" dirty="0" err="1" smtClean="0"/>
              <a:t>baik</a:t>
            </a:r>
            <a:r>
              <a:rPr lang="en-US" sz="1400" dirty="0" smtClean="0"/>
              <a:t> </a:t>
            </a:r>
            <a:r>
              <a:rPr lang="en-US" sz="1400" dirty="0" err="1" smtClean="0"/>
              <a:t>tentang</a:t>
            </a:r>
            <a:r>
              <a:rPr lang="en-US" sz="1400" dirty="0" smtClean="0"/>
              <a:t> stakeholder yang </a:t>
            </a:r>
            <a:r>
              <a:rPr lang="en-US" sz="1400" dirty="0" err="1" smtClean="0"/>
              <a:t>tujuan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memastikan</a:t>
            </a:r>
            <a:r>
              <a:rPr lang="en-US" sz="1400" dirty="0" smtClean="0"/>
              <a:t> </a:t>
            </a:r>
            <a:r>
              <a:rPr lang="en-US" sz="1400" dirty="0" err="1" smtClean="0"/>
              <a:t>keterlibatan</a:t>
            </a:r>
            <a:r>
              <a:rPr lang="en-US" sz="1400" dirty="0" smtClean="0"/>
              <a:t> </a:t>
            </a:r>
            <a:r>
              <a:rPr lang="en-US" sz="1400" dirty="0" err="1" smtClean="0"/>
              <a:t>mereka</a:t>
            </a:r>
            <a:r>
              <a:rPr lang="en-US" sz="1400" dirty="0" smtClean="0"/>
              <a:t> </a:t>
            </a:r>
            <a:r>
              <a:rPr lang="en-US" sz="1400" dirty="0" err="1" smtClean="0"/>
              <a:t>dalam</a:t>
            </a:r>
            <a:r>
              <a:rPr lang="en-US" sz="1400" dirty="0" smtClean="0"/>
              <a:t> </a:t>
            </a:r>
            <a:r>
              <a:rPr lang="en-US" sz="1400" dirty="0" err="1" smtClean="0"/>
              <a:t>proses</a:t>
            </a:r>
            <a:r>
              <a:rPr lang="en-US" sz="1400" dirty="0" smtClean="0"/>
              <a:t> </a:t>
            </a:r>
            <a:r>
              <a:rPr lang="en-US" sz="1400" dirty="0" err="1" smtClean="0"/>
              <a:t>persyaratan</a:t>
            </a:r>
            <a:r>
              <a:rPr lang="en-US" sz="1400" dirty="0" smtClean="0"/>
              <a:t> </a:t>
            </a:r>
            <a:r>
              <a:rPr lang="en-US" sz="1400" dirty="0" err="1" smtClean="0"/>
              <a:t>rekayasa</a:t>
            </a:r>
            <a:r>
              <a:rPr lang="en-US" sz="1400" dirty="0" smtClean="0"/>
              <a:t>.</a:t>
            </a:r>
          </a:p>
          <a:p>
            <a:pPr marL="900113" lvl="2" indent="-188913" algn="just">
              <a:spcBef>
                <a:spcPts val="0"/>
              </a:spcBef>
            </a:pPr>
            <a:r>
              <a:rPr lang="en-US" sz="1400" dirty="0" err="1" smtClean="0"/>
              <a:t>Pengelolaan</a:t>
            </a:r>
            <a:r>
              <a:rPr lang="en-US" sz="1400" dirty="0" smtClean="0"/>
              <a:t> </a:t>
            </a:r>
            <a:r>
              <a:rPr lang="en-US" sz="1400" dirty="0" err="1" smtClean="0"/>
              <a:t>persyaratan</a:t>
            </a:r>
            <a:r>
              <a:rPr lang="en-US" sz="1400" dirty="0" smtClean="0"/>
              <a:t> </a:t>
            </a:r>
            <a:r>
              <a:rPr lang="en-US" sz="1400" dirty="0" err="1" smtClean="0"/>
              <a:t>melibatkan</a:t>
            </a:r>
            <a:r>
              <a:rPr lang="en-US" sz="1400" dirty="0" smtClean="0"/>
              <a:t> </a:t>
            </a:r>
            <a:r>
              <a:rPr lang="en-US" sz="1400" dirty="0" err="1" smtClean="0"/>
              <a:t>membangun</a:t>
            </a:r>
            <a:r>
              <a:rPr lang="en-US" sz="1400" dirty="0" smtClean="0"/>
              <a:t> </a:t>
            </a:r>
            <a:r>
              <a:rPr lang="en-US" sz="1400" dirty="0" err="1" smtClean="0"/>
              <a:t>pemahaman</a:t>
            </a:r>
            <a:r>
              <a:rPr lang="en-US" sz="1400" dirty="0" smtClean="0"/>
              <a:t> </a:t>
            </a:r>
            <a:r>
              <a:rPr lang="en-US" sz="1400" dirty="0" err="1" smtClean="0"/>
              <a:t>bersama</a:t>
            </a:r>
            <a:r>
              <a:rPr lang="en-US" sz="1400" dirty="0" smtClean="0"/>
              <a:t> </a:t>
            </a:r>
            <a:r>
              <a:rPr lang="en-US" sz="1400" dirty="0" err="1" smtClean="0"/>
              <a:t>antara</a:t>
            </a:r>
            <a:r>
              <a:rPr lang="en-US" sz="1400" dirty="0" smtClean="0"/>
              <a:t> stakeholder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persyaratan</a:t>
            </a:r>
            <a:r>
              <a:rPr lang="en-US" sz="1400" dirty="0" smtClean="0"/>
              <a:t> yang </a:t>
            </a:r>
            <a:r>
              <a:rPr lang="en-US" sz="1400" dirty="0" err="1" smtClean="0"/>
              <a:t>mereka</a:t>
            </a:r>
            <a:r>
              <a:rPr lang="en-US" sz="1400" dirty="0" smtClean="0"/>
              <a:t> </a:t>
            </a:r>
            <a:r>
              <a:rPr lang="en-US" sz="1400" dirty="0" err="1" smtClean="0"/>
              <a:t>telah</a:t>
            </a:r>
            <a:r>
              <a:rPr lang="en-US" sz="1400" dirty="0" smtClean="0"/>
              <a:t> </a:t>
            </a:r>
            <a:r>
              <a:rPr lang="en-US" sz="1400" dirty="0" err="1" smtClean="0"/>
              <a:t>ditetapkan</a:t>
            </a:r>
            <a:r>
              <a:rPr lang="en-US" sz="1400" dirty="0" smtClean="0"/>
              <a:t> </a:t>
            </a:r>
            <a:r>
              <a:rPr lang="en-US" sz="1400" dirty="0" err="1" smtClean="0"/>
              <a:t>untuk</a:t>
            </a:r>
            <a:r>
              <a:rPr lang="en-US" sz="1400" dirty="0" smtClean="0"/>
              <a:t> </a:t>
            </a:r>
            <a:r>
              <a:rPr lang="en-US" sz="1400" dirty="0" err="1" smtClean="0"/>
              <a:t>dimasukkan</a:t>
            </a:r>
            <a:r>
              <a:rPr lang="en-US" sz="1400" dirty="0" smtClean="0"/>
              <a:t> </a:t>
            </a:r>
            <a:r>
              <a:rPr lang="en-US" sz="1400" dirty="0" err="1" smtClean="0"/>
              <a:t>dalam</a:t>
            </a:r>
            <a:r>
              <a:rPr lang="en-US" sz="1400" dirty="0" smtClean="0"/>
              <a:t> </a:t>
            </a:r>
            <a:r>
              <a:rPr lang="en-US" sz="1400" dirty="0" err="1" smtClean="0"/>
              <a:t>produk</a:t>
            </a:r>
            <a:r>
              <a:rPr lang="en-US" sz="1400" dirty="0" smtClean="0"/>
              <a:t> </a:t>
            </a:r>
            <a:r>
              <a:rPr lang="en-US" sz="1400" dirty="0" err="1" smtClean="0"/>
              <a:t>perangkat</a:t>
            </a:r>
            <a:r>
              <a:rPr lang="en-US" sz="1400" dirty="0" smtClean="0"/>
              <a:t> </a:t>
            </a:r>
            <a:r>
              <a:rPr lang="en-US" sz="1400" dirty="0" err="1" smtClean="0"/>
              <a:t>lunak</a:t>
            </a:r>
            <a:r>
              <a:rPr lang="en-US" sz="1400" dirty="0" smtClean="0"/>
              <a:t>.</a:t>
            </a:r>
          </a:p>
          <a:p>
            <a:pPr marL="900113" lvl="2" indent="-188913" algn="just">
              <a:spcBef>
                <a:spcPts val="0"/>
              </a:spcBef>
            </a:pPr>
            <a:r>
              <a:rPr lang="en-US" sz="1400" dirty="0" err="1" smtClean="0"/>
              <a:t>Praktek-praktek</a:t>
            </a:r>
            <a:r>
              <a:rPr lang="en-US" sz="1400" dirty="0" smtClean="0"/>
              <a:t> </a:t>
            </a:r>
            <a:r>
              <a:rPr lang="en-US" sz="1400" dirty="0" err="1" smtClean="0"/>
              <a:t>penting</a:t>
            </a:r>
            <a:r>
              <a:rPr lang="en-US" sz="1400" dirty="0" smtClean="0"/>
              <a:t> </a:t>
            </a:r>
            <a:r>
              <a:rPr lang="en-US" sz="1400" dirty="0" err="1" smtClean="0"/>
              <a:t>dari</a:t>
            </a:r>
            <a:r>
              <a:rPr lang="en-US" sz="1400" dirty="0" smtClean="0"/>
              <a:t> </a:t>
            </a:r>
            <a:r>
              <a:rPr lang="en-US" sz="1400" dirty="0" err="1" smtClean="0"/>
              <a:t>persyaratan</a:t>
            </a:r>
            <a:r>
              <a:rPr lang="en-US" sz="1400" dirty="0" smtClean="0"/>
              <a:t> </a:t>
            </a:r>
            <a:r>
              <a:rPr lang="en-US" sz="1400" dirty="0" err="1" smtClean="0"/>
              <a:t>manajemen</a:t>
            </a:r>
            <a:r>
              <a:rPr lang="en-US" sz="1400" dirty="0" smtClean="0"/>
              <a:t> </a:t>
            </a:r>
            <a:r>
              <a:rPr lang="en-US" sz="1400" dirty="0" err="1" smtClean="0"/>
              <a:t>adalah</a:t>
            </a:r>
            <a:r>
              <a:rPr lang="en-US" sz="1400" dirty="0" smtClean="0"/>
              <a:t>:.</a:t>
            </a:r>
          </a:p>
          <a:p>
            <a:pPr marL="1074738" lvl="3" indent="-174625" algn="just">
              <a:spcBef>
                <a:spcPts val="0"/>
              </a:spcBef>
            </a:pPr>
            <a:r>
              <a:rPr lang="en-US" sz="1200" b="1" dirty="0" smtClean="0"/>
              <a:t>Requirements Elicitation, Specification and Modeling:</a:t>
            </a:r>
          </a:p>
          <a:p>
            <a:pPr marL="1074738" lvl="3" indent="-174625" algn="just">
              <a:spcBef>
                <a:spcPts val="0"/>
              </a:spcBef>
              <a:buNone/>
            </a:pPr>
            <a:r>
              <a:rPr lang="en-US" sz="1200" dirty="0" smtClean="0"/>
              <a:t>	</a:t>
            </a:r>
            <a:r>
              <a:rPr lang="en-US" sz="1200" dirty="0" err="1" smtClean="0"/>
              <a:t>Ini</a:t>
            </a:r>
            <a:r>
              <a:rPr lang="en-US" sz="1200" dirty="0" smtClean="0"/>
              <a:t> </a:t>
            </a:r>
            <a:r>
              <a:rPr lang="en-US" sz="1200" dirty="0" err="1" smtClean="0"/>
              <a:t>melibatkan</a:t>
            </a:r>
            <a:r>
              <a:rPr lang="en-US" sz="1200" dirty="0" smtClean="0"/>
              <a:t> </a:t>
            </a:r>
            <a:r>
              <a:rPr lang="en-US" sz="1200" dirty="0" err="1" smtClean="0"/>
              <a:t>memahami</a:t>
            </a:r>
            <a:r>
              <a:rPr lang="en-US" sz="1200" dirty="0" smtClean="0"/>
              <a:t> </a:t>
            </a:r>
            <a:r>
              <a:rPr lang="en-US" sz="1200" dirty="0" err="1" smtClean="0"/>
              <a:t>kebutuhan</a:t>
            </a:r>
            <a:r>
              <a:rPr lang="en-US" sz="1200" dirty="0" smtClean="0"/>
              <a:t> stakeholders, </a:t>
            </a:r>
            <a:r>
              <a:rPr lang="en-US" sz="1200" dirty="0" err="1" smtClean="0"/>
              <a:t>memunculkan</a:t>
            </a:r>
            <a:r>
              <a:rPr lang="en-US" sz="1200" dirty="0" smtClean="0"/>
              <a:t> </a:t>
            </a:r>
            <a:r>
              <a:rPr lang="en-US" sz="1200" dirty="0" err="1" smtClean="0"/>
              <a:t>persyaratan</a:t>
            </a:r>
            <a:r>
              <a:rPr lang="en-US" sz="1200" dirty="0" smtClean="0"/>
              <a:t>, </a:t>
            </a:r>
            <a:r>
              <a:rPr lang="en-US" sz="1200" dirty="0" err="1" smtClean="0"/>
              <a:t>pemodelan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mengumpulkan</a:t>
            </a:r>
            <a:r>
              <a:rPr lang="en-US" sz="1200" dirty="0" smtClean="0"/>
              <a:t> </a:t>
            </a:r>
            <a:r>
              <a:rPr lang="en-US" sz="1200" dirty="0" err="1" smtClean="0"/>
              <a:t>mereka</a:t>
            </a:r>
            <a:r>
              <a:rPr lang="en-US" sz="1200" dirty="0" smtClean="0"/>
              <a:t> </a:t>
            </a:r>
            <a:r>
              <a:rPr lang="en-US" sz="1200" dirty="0" err="1" smtClean="0"/>
              <a:t>dalam</a:t>
            </a:r>
            <a:r>
              <a:rPr lang="en-US" sz="1200" dirty="0" smtClean="0"/>
              <a:t> </a:t>
            </a:r>
            <a:r>
              <a:rPr lang="en-US" sz="1200" dirty="0" err="1" smtClean="0"/>
              <a:t>repositori</a:t>
            </a:r>
            <a:r>
              <a:rPr lang="en-US" sz="1200" dirty="0" smtClean="0"/>
              <a:t>. </a:t>
            </a:r>
          </a:p>
          <a:p>
            <a:pPr marL="1074738" lvl="3" indent="-174625" algn="just">
              <a:spcBef>
                <a:spcPts val="0"/>
              </a:spcBef>
              <a:buNone/>
            </a:pPr>
            <a:r>
              <a:rPr lang="en-US" sz="1200" dirty="0" smtClean="0"/>
              <a:t>	</a:t>
            </a:r>
            <a:r>
              <a:rPr lang="en-US" sz="1200" dirty="0" err="1" smtClean="0"/>
              <a:t>Ini</a:t>
            </a:r>
            <a:r>
              <a:rPr lang="en-US" sz="1200" dirty="0" smtClean="0"/>
              <a:t> </a:t>
            </a:r>
            <a:r>
              <a:rPr lang="en-US" sz="1200" dirty="0" err="1" smtClean="0"/>
              <a:t>merupakan</a:t>
            </a:r>
            <a:r>
              <a:rPr lang="en-US" sz="1200" dirty="0" smtClean="0"/>
              <a:t> </a:t>
            </a:r>
            <a:r>
              <a:rPr lang="en-US" sz="1200" dirty="0" err="1" smtClean="0"/>
              <a:t>tahap</a:t>
            </a:r>
            <a:r>
              <a:rPr lang="en-US" sz="1200" dirty="0" smtClean="0"/>
              <a:t> </a:t>
            </a:r>
            <a:r>
              <a:rPr lang="en-US" sz="1200" dirty="0" err="1" smtClean="0"/>
              <a:t>penting</a:t>
            </a:r>
            <a:r>
              <a:rPr lang="en-US" sz="1200" dirty="0" smtClean="0"/>
              <a:t> </a:t>
            </a:r>
            <a:r>
              <a:rPr lang="en-US" sz="1200" dirty="0" err="1" smtClean="0"/>
              <a:t>dalam</a:t>
            </a:r>
            <a:r>
              <a:rPr lang="en-US" sz="1200" dirty="0" smtClean="0"/>
              <a:t> </a:t>
            </a:r>
            <a:r>
              <a:rPr lang="en-US" sz="1200" dirty="0" err="1" smtClean="0"/>
              <a:t>pengembangan</a:t>
            </a:r>
            <a:r>
              <a:rPr lang="en-US" sz="1200" dirty="0" smtClean="0"/>
              <a:t> </a:t>
            </a:r>
            <a:r>
              <a:rPr lang="en-US" sz="1200" dirty="0" err="1" smtClean="0"/>
              <a:t>perangkat</a:t>
            </a:r>
            <a:r>
              <a:rPr lang="en-US" sz="1200" dirty="0" smtClean="0"/>
              <a:t> </a:t>
            </a:r>
            <a:r>
              <a:rPr lang="en-US" sz="1200" dirty="0" err="1" smtClean="0"/>
              <a:t>lunak</a:t>
            </a:r>
            <a:r>
              <a:rPr lang="en-US" sz="1200" dirty="0" smtClean="0"/>
              <a:t>.</a:t>
            </a:r>
          </a:p>
          <a:p>
            <a:pPr marL="1074738" lvl="3" indent="-174625" algn="just">
              <a:spcBef>
                <a:spcPts val="0"/>
              </a:spcBef>
              <a:buNone/>
            </a:pPr>
            <a:r>
              <a:rPr lang="en-US" sz="1200" dirty="0" smtClean="0"/>
              <a:t>	</a:t>
            </a:r>
            <a:r>
              <a:rPr lang="en-US" sz="1200" dirty="0" err="1" smtClean="0"/>
              <a:t>Namun</a:t>
            </a:r>
            <a:r>
              <a:rPr lang="en-US" sz="1200" dirty="0" smtClean="0"/>
              <a:t>, </a:t>
            </a:r>
            <a:r>
              <a:rPr lang="en-US" sz="1200" dirty="0" err="1" smtClean="0"/>
              <a:t>karena</a:t>
            </a:r>
            <a:r>
              <a:rPr lang="en-US" sz="1200" dirty="0" smtClean="0"/>
              <a:t> </a:t>
            </a:r>
            <a:r>
              <a:rPr lang="en-US" sz="1200" dirty="0" err="1" smtClean="0"/>
              <a:t>berbagai</a:t>
            </a:r>
            <a:r>
              <a:rPr lang="en-US" sz="1200" dirty="0" smtClean="0"/>
              <a:t> </a:t>
            </a:r>
            <a:r>
              <a:rPr lang="en-US" sz="1200" dirty="0" err="1" smtClean="0"/>
              <a:t>alasan</a:t>
            </a:r>
            <a:r>
              <a:rPr lang="en-US" sz="1200" dirty="0" smtClean="0"/>
              <a:t>, </a:t>
            </a:r>
            <a:r>
              <a:rPr lang="en-US" sz="1200" dirty="0" err="1" smtClean="0"/>
              <a:t>termasuk</a:t>
            </a:r>
            <a:r>
              <a:rPr lang="en-US" sz="1200" dirty="0" smtClean="0"/>
              <a:t> </a:t>
            </a:r>
            <a:r>
              <a:rPr lang="en-US" sz="1200" dirty="0" err="1" smtClean="0"/>
              <a:t>kognitif</a:t>
            </a:r>
            <a:r>
              <a:rPr lang="en-US" sz="1200" dirty="0" smtClean="0"/>
              <a:t>, </a:t>
            </a:r>
            <a:r>
              <a:rPr lang="en-US" sz="1200" dirty="0" err="1" smtClean="0"/>
              <a:t>komunikatif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alasan</a:t>
            </a:r>
            <a:r>
              <a:rPr lang="en-US" sz="1200" dirty="0" smtClean="0"/>
              <a:t> </a:t>
            </a:r>
            <a:r>
              <a:rPr lang="en-US" sz="1200" dirty="0" err="1" smtClean="0"/>
              <a:t>motivasi</a:t>
            </a:r>
            <a:r>
              <a:rPr lang="en-US" sz="1200" dirty="0" smtClean="0"/>
              <a:t>, </a:t>
            </a:r>
            <a:r>
              <a:rPr lang="en-US" sz="1200" dirty="0" err="1" smtClean="0"/>
              <a:t>persyaratan</a:t>
            </a:r>
            <a:r>
              <a:rPr lang="en-US" sz="1200" dirty="0" smtClean="0"/>
              <a:t> </a:t>
            </a:r>
            <a:r>
              <a:rPr lang="en-US" sz="1200" dirty="0" err="1" smtClean="0"/>
              <a:t>cenderung</a:t>
            </a:r>
            <a:r>
              <a:rPr lang="en-US" sz="1200" dirty="0" smtClean="0"/>
              <a:t> </a:t>
            </a:r>
            <a:r>
              <a:rPr lang="en-US" sz="1200" dirty="0" err="1" smtClean="0"/>
              <a:t>tidak</a:t>
            </a:r>
            <a:r>
              <a:rPr lang="en-US" sz="1200" dirty="0" smtClean="0"/>
              <a:t> </a:t>
            </a:r>
            <a:r>
              <a:rPr lang="en-US" sz="1200" dirty="0" err="1" smtClean="0"/>
              <a:t>lengkap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tidak</a:t>
            </a:r>
            <a:r>
              <a:rPr lang="en-US" sz="1200" dirty="0" smtClean="0"/>
              <a:t> </a:t>
            </a:r>
            <a:r>
              <a:rPr lang="en-US" sz="1200" dirty="0" err="1" smtClean="0"/>
              <a:t>konsisten</a:t>
            </a:r>
            <a:r>
              <a:rPr lang="en-US" sz="1200" dirty="0" smtClean="0"/>
              <a:t>.</a:t>
            </a:r>
          </a:p>
          <a:p>
            <a:pPr marL="1074738" lvl="3" indent="-174625" algn="just">
              <a:spcBef>
                <a:spcPts val="0"/>
              </a:spcBef>
              <a:buNone/>
            </a:pPr>
            <a:r>
              <a:rPr lang="en-US" sz="1200" dirty="0" smtClean="0"/>
              <a:t>	</a:t>
            </a:r>
            <a:r>
              <a:rPr lang="en-US" sz="1200" dirty="0" err="1" smtClean="0"/>
              <a:t>Oleh</a:t>
            </a:r>
            <a:r>
              <a:rPr lang="en-US" sz="1200" dirty="0" smtClean="0"/>
              <a:t> </a:t>
            </a:r>
            <a:r>
              <a:rPr lang="en-US" sz="1200" dirty="0" err="1" smtClean="0"/>
              <a:t>karena</a:t>
            </a:r>
            <a:r>
              <a:rPr lang="en-US" sz="1200" dirty="0" smtClean="0"/>
              <a:t> </a:t>
            </a:r>
            <a:r>
              <a:rPr lang="en-US" sz="1200" dirty="0" err="1" smtClean="0"/>
              <a:t>itu</a:t>
            </a:r>
            <a:r>
              <a:rPr lang="en-US" sz="1200" dirty="0" smtClean="0"/>
              <a:t>, </a:t>
            </a:r>
            <a:r>
              <a:rPr lang="en-US" sz="1200" dirty="0" err="1" smtClean="0"/>
              <a:t>selalu</a:t>
            </a:r>
            <a:r>
              <a:rPr lang="en-US" sz="1200" dirty="0" smtClean="0"/>
              <a:t> </a:t>
            </a:r>
            <a:r>
              <a:rPr lang="en-US" sz="1200" dirty="0" err="1" smtClean="0"/>
              <a:t>ada</a:t>
            </a:r>
            <a:r>
              <a:rPr lang="en-US" sz="1200" dirty="0" smtClean="0"/>
              <a:t> </a:t>
            </a:r>
            <a:r>
              <a:rPr lang="en-US" sz="1200" dirty="0" err="1" smtClean="0"/>
              <a:t>ruang</a:t>
            </a:r>
            <a:r>
              <a:rPr lang="en-US" sz="1200" dirty="0" smtClean="0"/>
              <a:t> </a:t>
            </a:r>
            <a:r>
              <a:rPr lang="en-US" sz="1200" dirty="0" err="1" smtClean="0"/>
              <a:t>untuk</a:t>
            </a:r>
            <a:r>
              <a:rPr lang="en-US" sz="1200" dirty="0" smtClean="0"/>
              <a:t> </a:t>
            </a:r>
            <a:r>
              <a:rPr lang="en-US" sz="1200" dirty="0" err="1" smtClean="0"/>
              <a:t>perbaikan</a:t>
            </a:r>
            <a:r>
              <a:rPr lang="en-US" sz="1200" dirty="0" smtClean="0"/>
              <a:t> </a:t>
            </a:r>
            <a:r>
              <a:rPr lang="en-US" sz="1200" dirty="0" err="1" smtClean="0"/>
              <a:t>dalam</a:t>
            </a:r>
            <a:r>
              <a:rPr lang="en-US" sz="1200" dirty="0" smtClean="0"/>
              <a:t> </a:t>
            </a:r>
            <a:r>
              <a:rPr lang="en-US" sz="1200" dirty="0" err="1" smtClean="0"/>
              <a:t>kegiatan</a:t>
            </a:r>
            <a:r>
              <a:rPr lang="en-US" sz="1200" dirty="0" smtClean="0"/>
              <a:t> </a:t>
            </a:r>
            <a:r>
              <a:rPr lang="en-US" sz="1200" dirty="0" err="1" smtClean="0"/>
              <a:t>ini</a:t>
            </a:r>
            <a:r>
              <a:rPr lang="en-US" sz="1200" dirty="0" smtClean="0"/>
              <a:t>.</a:t>
            </a:r>
            <a:endParaRPr lang="en-US" sz="12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74738" lvl="3" indent="-174625" algn="just">
              <a:spcBef>
                <a:spcPts val="0"/>
              </a:spcBef>
            </a:pPr>
            <a:r>
              <a:rPr lang="en-US" sz="1400" b="1" dirty="0" smtClean="0"/>
              <a:t>Prioritization:</a:t>
            </a:r>
          </a:p>
          <a:p>
            <a:pPr marL="1074738" lvl="3" indent="-174625" algn="just">
              <a:spcBef>
                <a:spcPts val="0"/>
              </a:spcBef>
              <a:buNone/>
            </a:pPr>
            <a:r>
              <a:rPr lang="en-US" sz="1200" dirty="0" smtClean="0"/>
              <a:t>	</a:t>
            </a:r>
            <a:r>
              <a:rPr lang="en-US" sz="1200" dirty="0" err="1" smtClean="0"/>
              <a:t>Prioritas</a:t>
            </a:r>
            <a:r>
              <a:rPr lang="en-US" sz="1200" dirty="0" smtClean="0"/>
              <a:t>: Hal </a:t>
            </a:r>
            <a:r>
              <a:rPr lang="en-US" sz="1200" dirty="0" err="1" smtClean="0"/>
              <a:t>ini</a:t>
            </a:r>
            <a:r>
              <a:rPr lang="en-US" sz="1200" dirty="0" smtClean="0"/>
              <a:t> </a:t>
            </a:r>
            <a:r>
              <a:rPr lang="en-US" sz="1200" dirty="0" err="1" smtClean="0"/>
              <a:t>tidak</a:t>
            </a:r>
            <a:r>
              <a:rPr lang="en-US" sz="1200" dirty="0" smtClean="0"/>
              <a:t> </a:t>
            </a:r>
            <a:r>
              <a:rPr lang="en-US" sz="1200" dirty="0" err="1" smtClean="0"/>
              <a:t>selalu</a:t>
            </a:r>
            <a:r>
              <a:rPr lang="en-US" sz="1200" dirty="0" smtClean="0"/>
              <a:t> </a:t>
            </a:r>
            <a:r>
              <a:rPr lang="en-US" sz="1200" dirty="0" err="1" smtClean="0"/>
              <a:t>mudah</a:t>
            </a:r>
            <a:r>
              <a:rPr lang="en-US" sz="1200" dirty="0" smtClean="0"/>
              <a:t> </a:t>
            </a:r>
            <a:r>
              <a:rPr lang="en-US" sz="1200" dirty="0" err="1" smtClean="0"/>
              <a:t>bagi</a:t>
            </a:r>
            <a:r>
              <a:rPr lang="en-US" sz="1200" dirty="0" smtClean="0"/>
              <a:t> </a:t>
            </a:r>
            <a:r>
              <a:rPr lang="en-US" sz="1200" dirty="0" err="1" smtClean="0"/>
              <a:t>pengembang</a:t>
            </a:r>
            <a:r>
              <a:rPr lang="en-US" sz="1200" dirty="0" smtClean="0"/>
              <a:t> </a:t>
            </a:r>
            <a:r>
              <a:rPr lang="en-US" sz="1200" dirty="0" err="1" smtClean="0"/>
              <a:t>untuk</a:t>
            </a:r>
            <a:r>
              <a:rPr lang="en-US" sz="1200" dirty="0" smtClean="0"/>
              <a:t> </a:t>
            </a:r>
            <a:r>
              <a:rPr lang="en-US" sz="1200" dirty="0" err="1" smtClean="0"/>
              <a:t>menentukan</a:t>
            </a:r>
            <a:r>
              <a:rPr lang="en-US" sz="1200" dirty="0" smtClean="0"/>
              <a:t> </a:t>
            </a:r>
            <a:r>
              <a:rPr lang="en-US" sz="1200" dirty="0" err="1" smtClean="0"/>
              <a:t>persyaratan</a:t>
            </a:r>
            <a:r>
              <a:rPr lang="en-US" sz="1200" dirty="0" smtClean="0"/>
              <a:t> </a:t>
            </a:r>
            <a:r>
              <a:rPr lang="en-US" sz="1200" dirty="0" err="1" smtClean="0"/>
              <a:t>penting</a:t>
            </a:r>
            <a:r>
              <a:rPr lang="en-US" sz="1200" dirty="0" smtClean="0"/>
              <a:t> </a:t>
            </a:r>
            <a:r>
              <a:rPr lang="en-US" sz="1200" dirty="0" err="1" smtClean="0"/>
              <a:t>bagi</a:t>
            </a:r>
            <a:r>
              <a:rPr lang="en-US" sz="1200" dirty="0" smtClean="0"/>
              <a:t> </a:t>
            </a:r>
            <a:r>
              <a:rPr lang="en-US" sz="1200" dirty="0" err="1" smtClean="0"/>
              <a:t>pelanggan</a:t>
            </a:r>
            <a:r>
              <a:rPr lang="en-US" sz="1200" dirty="0" smtClean="0"/>
              <a:t>. </a:t>
            </a:r>
            <a:r>
              <a:rPr lang="en-US" sz="1200" dirty="0" err="1" smtClean="0"/>
              <a:t>Kegiatan</a:t>
            </a:r>
            <a:r>
              <a:rPr lang="en-US" sz="1200" dirty="0" smtClean="0"/>
              <a:t> </a:t>
            </a:r>
            <a:r>
              <a:rPr lang="en-US" sz="1200" dirty="0" err="1" smtClean="0"/>
              <a:t>ini</a:t>
            </a:r>
            <a:r>
              <a:rPr lang="en-US" sz="1200" dirty="0" smtClean="0"/>
              <a:t> </a:t>
            </a:r>
            <a:r>
              <a:rPr lang="en-US" sz="1200" dirty="0" err="1" smtClean="0"/>
              <a:t>membantu</a:t>
            </a:r>
            <a:r>
              <a:rPr lang="en-US" sz="1200" dirty="0" smtClean="0"/>
              <a:t> </a:t>
            </a:r>
            <a:r>
              <a:rPr lang="en-US" sz="1200" dirty="0" err="1" smtClean="0"/>
              <a:t>manajer</a:t>
            </a:r>
            <a:r>
              <a:rPr lang="en-US" sz="1200" dirty="0" smtClean="0"/>
              <a:t> </a:t>
            </a:r>
            <a:r>
              <a:rPr lang="en-US" sz="1200" dirty="0" err="1" smtClean="0"/>
              <a:t>proyek</a:t>
            </a:r>
            <a:r>
              <a:rPr lang="en-US" sz="1200" dirty="0" smtClean="0"/>
              <a:t> </a:t>
            </a:r>
            <a:r>
              <a:rPr lang="en-US" sz="1200" dirty="0" err="1" smtClean="0"/>
              <a:t>dengan</a:t>
            </a:r>
            <a:r>
              <a:rPr lang="en-US" sz="1200" dirty="0" smtClean="0"/>
              <a:t> </a:t>
            </a:r>
            <a:r>
              <a:rPr lang="en-US" sz="1200" dirty="0" err="1" smtClean="0"/>
              <a:t>menyelesaikan</a:t>
            </a:r>
            <a:r>
              <a:rPr lang="en-US" sz="1200" dirty="0" smtClean="0"/>
              <a:t> </a:t>
            </a:r>
            <a:r>
              <a:rPr lang="en-US" sz="1200" dirty="0" err="1" smtClean="0"/>
              <a:t>konflik</a:t>
            </a:r>
            <a:r>
              <a:rPr lang="en-US" sz="1200" dirty="0" smtClean="0"/>
              <a:t> (</a:t>
            </a:r>
            <a:r>
              <a:rPr lang="en-US" sz="1200" dirty="0" err="1" smtClean="0"/>
              <a:t>di</a:t>
            </a:r>
            <a:r>
              <a:rPr lang="en-US" sz="1200" dirty="0" smtClean="0"/>
              <a:t> </a:t>
            </a:r>
            <a:r>
              <a:rPr lang="en-US" sz="1200" dirty="0" err="1" smtClean="0"/>
              <a:t>mana</a:t>
            </a:r>
            <a:r>
              <a:rPr lang="en-US" sz="1200" dirty="0" smtClean="0"/>
              <a:t> </a:t>
            </a:r>
            <a:r>
              <a:rPr lang="en-US" sz="1200" dirty="0" err="1" smtClean="0"/>
              <a:t>pelanggan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pengembang</a:t>
            </a:r>
            <a:r>
              <a:rPr lang="en-US" sz="1200" dirty="0" smtClean="0"/>
              <a:t> </a:t>
            </a:r>
            <a:r>
              <a:rPr lang="en-US" sz="1200" dirty="0" err="1" smtClean="0"/>
              <a:t>berkolaborasi</a:t>
            </a:r>
            <a:r>
              <a:rPr lang="en-US" sz="1200" dirty="0" smtClean="0"/>
              <a:t> </a:t>
            </a:r>
            <a:r>
              <a:rPr lang="en-US" sz="1200" dirty="0" err="1" smtClean="0"/>
              <a:t>pada</a:t>
            </a:r>
            <a:r>
              <a:rPr lang="en-US" sz="1200" dirty="0" smtClean="0"/>
              <a:t> </a:t>
            </a:r>
            <a:r>
              <a:rPr lang="en-US" sz="1200" dirty="0" err="1" smtClean="0"/>
              <a:t>persyaratan</a:t>
            </a:r>
            <a:r>
              <a:rPr lang="en-US" sz="1200" dirty="0" smtClean="0"/>
              <a:t> </a:t>
            </a:r>
            <a:r>
              <a:rPr lang="en-US" sz="1200" dirty="0" err="1" smtClean="0"/>
              <a:t>prioritas</a:t>
            </a:r>
            <a:r>
              <a:rPr lang="en-US" sz="1200" dirty="0" smtClean="0"/>
              <a:t>), </a:t>
            </a:r>
            <a:r>
              <a:rPr lang="en-US" sz="1200" dirty="0" err="1" smtClean="0"/>
              <a:t>berencana</a:t>
            </a:r>
            <a:r>
              <a:rPr lang="en-US" sz="1200" dirty="0" smtClean="0"/>
              <a:t> </a:t>
            </a:r>
            <a:r>
              <a:rPr lang="en-US" sz="1200" dirty="0" err="1" smtClean="0"/>
              <a:t>untuk</a:t>
            </a:r>
            <a:r>
              <a:rPr lang="en-US" sz="1200" dirty="0" smtClean="0"/>
              <a:t> </a:t>
            </a:r>
            <a:r>
              <a:rPr lang="en-US" sz="1200" dirty="0" err="1" smtClean="0"/>
              <a:t>pengiriman</a:t>
            </a:r>
            <a:r>
              <a:rPr lang="en-US" sz="1200" dirty="0" smtClean="0"/>
              <a:t> </a:t>
            </a:r>
            <a:r>
              <a:rPr lang="en-US" sz="1200" dirty="0" err="1" smtClean="0"/>
              <a:t>bertahap</a:t>
            </a:r>
            <a:r>
              <a:rPr lang="en-US" sz="1200" dirty="0" smtClean="0"/>
              <a:t>,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membuat</a:t>
            </a:r>
            <a:r>
              <a:rPr lang="en-US" sz="1200" dirty="0" smtClean="0"/>
              <a:t> </a:t>
            </a:r>
            <a:r>
              <a:rPr lang="en-US" sz="1200" dirty="0" err="1" smtClean="0"/>
              <a:t>diperlukan</a:t>
            </a:r>
            <a:r>
              <a:rPr lang="en-US" sz="1200" dirty="0" smtClean="0"/>
              <a:t> trade-off </a:t>
            </a:r>
            <a:r>
              <a:rPr lang="en-US" sz="1200" dirty="0" err="1" smtClean="0"/>
              <a:t>keputusan</a:t>
            </a:r>
            <a:r>
              <a:rPr lang="en-US" sz="1200" dirty="0" smtClean="0"/>
              <a:t>.</a:t>
            </a:r>
          </a:p>
          <a:p>
            <a:pPr marL="1074738" lvl="3" indent="-174625" algn="just">
              <a:spcBef>
                <a:spcPts val="0"/>
              </a:spcBef>
            </a:pPr>
            <a:r>
              <a:rPr lang="en-US" sz="1400" b="1" dirty="0" smtClean="0"/>
              <a:t>Requirements Dependencies and Impact Analysis:</a:t>
            </a:r>
            <a:endParaRPr lang="en-US" sz="1050" b="1" dirty="0" smtClean="0"/>
          </a:p>
          <a:p>
            <a:pPr marL="1074738" lvl="3" indent="-174625" algn="just">
              <a:spcBef>
                <a:spcPts val="0"/>
              </a:spcBef>
              <a:buNone/>
            </a:pPr>
            <a:r>
              <a:rPr lang="en-US" sz="1000" dirty="0" smtClean="0"/>
              <a:t>	</a:t>
            </a:r>
            <a:r>
              <a:rPr lang="en-US" sz="1200" dirty="0" err="1" smtClean="0"/>
              <a:t>Penting</a:t>
            </a:r>
            <a:r>
              <a:rPr lang="en-US" sz="1200" dirty="0" smtClean="0"/>
              <a:t> </a:t>
            </a:r>
            <a:r>
              <a:rPr lang="en-US" sz="1200" dirty="0" err="1" smtClean="0"/>
              <a:t>untuk</a:t>
            </a:r>
            <a:r>
              <a:rPr lang="en-US" sz="1200" dirty="0" smtClean="0"/>
              <a:t> </a:t>
            </a:r>
            <a:r>
              <a:rPr lang="en-US" sz="1200" dirty="0" err="1" smtClean="0"/>
              <a:t>mengakui</a:t>
            </a:r>
            <a:r>
              <a:rPr lang="en-US" sz="1200" dirty="0" smtClean="0"/>
              <a:t> </a:t>
            </a:r>
            <a:r>
              <a:rPr lang="en-US" sz="1200" dirty="0" err="1" smtClean="0"/>
              <a:t>bahwa</a:t>
            </a:r>
            <a:r>
              <a:rPr lang="en-US" sz="1200" dirty="0" smtClean="0"/>
              <a:t> </a:t>
            </a:r>
            <a:r>
              <a:rPr lang="en-US" sz="1200" dirty="0" err="1" smtClean="0"/>
              <a:t>perubahan</a:t>
            </a:r>
            <a:r>
              <a:rPr lang="en-US" sz="1200" dirty="0" smtClean="0"/>
              <a:t> </a:t>
            </a:r>
            <a:r>
              <a:rPr lang="en-US" sz="1200" dirty="0" err="1" smtClean="0"/>
              <a:t>persyaratan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bahwa</a:t>
            </a:r>
            <a:r>
              <a:rPr lang="en-US" sz="1200" dirty="0" smtClean="0"/>
              <a:t> </a:t>
            </a:r>
            <a:r>
              <a:rPr lang="en-US" sz="1200" dirty="0" err="1" smtClean="0"/>
              <a:t>ini</a:t>
            </a:r>
            <a:r>
              <a:rPr lang="en-US" sz="1200" dirty="0" smtClean="0"/>
              <a:t> </a:t>
            </a:r>
            <a:r>
              <a:rPr lang="en-US" sz="1200" dirty="0" err="1" smtClean="0"/>
              <a:t>secara</a:t>
            </a:r>
            <a:r>
              <a:rPr lang="en-US" sz="1200" dirty="0" smtClean="0"/>
              <a:t> </a:t>
            </a:r>
            <a:r>
              <a:rPr lang="en-US" sz="1200" dirty="0" err="1" smtClean="0"/>
              <a:t>signifikan</a:t>
            </a:r>
            <a:r>
              <a:rPr lang="en-US" sz="1200" dirty="0" smtClean="0"/>
              <a:t> </a:t>
            </a:r>
            <a:r>
              <a:rPr lang="en-US" sz="1200" dirty="0" err="1" smtClean="0"/>
              <a:t>dapat</a:t>
            </a:r>
            <a:r>
              <a:rPr lang="en-US" sz="1200" dirty="0" smtClean="0"/>
              <a:t> </a:t>
            </a:r>
            <a:r>
              <a:rPr lang="en-US" sz="1200" dirty="0" err="1" smtClean="0"/>
              <a:t>mempengaruhi</a:t>
            </a:r>
            <a:r>
              <a:rPr lang="en-US" sz="1200" dirty="0" smtClean="0"/>
              <a:t> </a:t>
            </a:r>
            <a:r>
              <a:rPr lang="en-US" sz="1200" dirty="0" err="1" smtClean="0"/>
              <a:t>proyek</a:t>
            </a:r>
            <a:r>
              <a:rPr lang="en-US" sz="1200" dirty="0" smtClean="0"/>
              <a:t> software [14].</a:t>
            </a:r>
          </a:p>
          <a:p>
            <a:pPr marL="1074738" lvl="3" indent="-174625" algn="just">
              <a:spcBef>
                <a:spcPts val="0"/>
              </a:spcBef>
              <a:buNone/>
            </a:pPr>
            <a:r>
              <a:rPr lang="en-US" sz="1200" dirty="0" smtClean="0"/>
              <a:t>	</a:t>
            </a:r>
            <a:r>
              <a:rPr lang="en-US" sz="1200" dirty="0" err="1" smtClean="0"/>
              <a:t>Beberapa</a:t>
            </a:r>
            <a:r>
              <a:rPr lang="en-US" sz="1200" dirty="0" smtClean="0"/>
              <a:t> </a:t>
            </a:r>
            <a:r>
              <a:rPr lang="en-US" sz="1200" dirty="0" err="1" smtClean="0"/>
              <a:t>isu</a:t>
            </a:r>
            <a:r>
              <a:rPr lang="en-US" sz="1200" dirty="0" smtClean="0"/>
              <a:t> </a:t>
            </a:r>
            <a:r>
              <a:rPr lang="en-US" sz="1200" dirty="0" err="1" smtClean="0"/>
              <a:t>seperti</a:t>
            </a:r>
            <a:r>
              <a:rPr lang="en-US" sz="1200" dirty="0" smtClean="0"/>
              <a:t> </a:t>
            </a:r>
            <a:r>
              <a:rPr lang="en-US" sz="1200" dirty="0" err="1" smtClean="0"/>
              <a:t>keputusan</a:t>
            </a:r>
            <a:r>
              <a:rPr lang="en-US" sz="1200" dirty="0" smtClean="0"/>
              <a:t> </a:t>
            </a:r>
            <a:r>
              <a:rPr lang="en-US" sz="1200" dirty="0" err="1" smtClean="0"/>
              <a:t>rekaman</a:t>
            </a:r>
            <a:r>
              <a:rPr lang="en-US" sz="1200" dirty="0" smtClean="0"/>
              <a:t>, </a:t>
            </a:r>
            <a:r>
              <a:rPr lang="en-US" sz="1200" dirty="0" err="1" smtClean="0"/>
              <a:t>memahami</a:t>
            </a:r>
            <a:r>
              <a:rPr lang="en-US" sz="1200" dirty="0" smtClean="0"/>
              <a:t> </a:t>
            </a:r>
            <a:r>
              <a:rPr lang="en-US" sz="1200" dirty="0" err="1" smtClean="0"/>
              <a:t>dampak</a:t>
            </a:r>
            <a:r>
              <a:rPr lang="en-US" sz="1200" dirty="0" smtClean="0"/>
              <a:t> </a:t>
            </a:r>
            <a:r>
              <a:rPr lang="en-US" sz="1200" dirty="0" err="1" smtClean="0"/>
              <a:t>perubahan</a:t>
            </a:r>
            <a:r>
              <a:rPr lang="en-US" sz="1200" dirty="0" smtClean="0"/>
              <a:t> </a:t>
            </a:r>
            <a:r>
              <a:rPr lang="en-US" sz="1200" dirty="0" err="1" smtClean="0"/>
              <a:t>bisnis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penggunaan</a:t>
            </a:r>
            <a:r>
              <a:rPr lang="en-US" sz="1200" dirty="0" smtClean="0"/>
              <a:t> model domain yang </a:t>
            </a:r>
            <a:r>
              <a:rPr lang="en-US" sz="1200" dirty="0" err="1" smtClean="0"/>
              <a:t>masih</a:t>
            </a:r>
            <a:r>
              <a:rPr lang="en-US" sz="1200" dirty="0" smtClean="0"/>
              <a:t> </a:t>
            </a:r>
            <a:r>
              <a:rPr lang="en-US" sz="1200" dirty="0" err="1" smtClean="0"/>
              <a:t>harus</a:t>
            </a:r>
            <a:r>
              <a:rPr lang="en-US" sz="1200" dirty="0" smtClean="0"/>
              <a:t> </a:t>
            </a:r>
            <a:r>
              <a:rPr lang="en-US" sz="1200" dirty="0" err="1" smtClean="0"/>
              <a:t>ditangani</a:t>
            </a:r>
            <a:r>
              <a:rPr lang="en-US" sz="1200" dirty="0" smtClean="0"/>
              <a:t>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74738" lvl="3" indent="-174625" algn="just">
              <a:spcBef>
                <a:spcPts val="0"/>
              </a:spcBef>
            </a:pPr>
            <a:r>
              <a:rPr lang="en-US" sz="1200" b="1" dirty="0" smtClean="0"/>
              <a:t>Requirements Negotiation:</a:t>
            </a:r>
          </a:p>
          <a:p>
            <a:pPr marL="1074738" lvl="3" indent="-174625" algn="just">
              <a:spcBef>
                <a:spcPts val="0"/>
              </a:spcBef>
              <a:buNone/>
            </a:pPr>
            <a:r>
              <a:rPr lang="en-US" sz="1200" dirty="0" smtClean="0"/>
              <a:t>	</a:t>
            </a:r>
            <a:r>
              <a:rPr lang="en-US" sz="1200" dirty="0" err="1" smtClean="0"/>
              <a:t>Rekayasa</a:t>
            </a:r>
            <a:r>
              <a:rPr lang="en-US" sz="1200" dirty="0" smtClean="0"/>
              <a:t> </a:t>
            </a:r>
            <a:r>
              <a:rPr lang="en-US" sz="1200" dirty="0" err="1" smtClean="0"/>
              <a:t>Kebutuhan</a:t>
            </a:r>
            <a:r>
              <a:rPr lang="en-US" sz="1200" dirty="0" smtClean="0"/>
              <a:t> </a:t>
            </a:r>
            <a:r>
              <a:rPr lang="en-US" sz="1200" dirty="0" err="1" smtClean="0"/>
              <a:t>dasarnya</a:t>
            </a:r>
            <a:r>
              <a:rPr lang="en-US" sz="1200" dirty="0" smtClean="0"/>
              <a:t> </a:t>
            </a:r>
            <a:r>
              <a:rPr lang="en-US" sz="1200" dirty="0" err="1" smtClean="0"/>
              <a:t>adalah</a:t>
            </a:r>
            <a:r>
              <a:rPr lang="en-US" sz="1200" dirty="0" smtClean="0"/>
              <a:t> </a:t>
            </a:r>
            <a:r>
              <a:rPr lang="en-US" sz="1200" dirty="0" err="1" smtClean="0"/>
              <a:t>kompleks</a:t>
            </a:r>
            <a:r>
              <a:rPr lang="en-US" sz="1200" dirty="0" smtClean="0"/>
              <a:t> </a:t>
            </a:r>
            <a:r>
              <a:rPr lang="en-US" sz="1200" dirty="0" err="1" smtClean="0"/>
              <a:t>komunikasi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negosiasi</a:t>
            </a:r>
            <a:r>
              <a:rPr lang="en-US" sz="1200" dirty="0" smtClean="0"/>
              <a:t> </a:t>
            </a:r>
            <a:r>
              <a:rPr lang="en-US" sz="1200" dirty="0" err="1" smtClean="0"/>
              <a:t>proses</a:t>
            </a:r>
            <a:r>
              <a:rPr lang="en-US" sz="1200" dirty="0" smtClean="0"/>
              <a:t> yang </a:t>
            </a:r>
            <a:r>
              <a:rPr lang="en-US" sz="1200" dirty="0" err="1" smtClean="0"/>
              <a:t>melibatkan</a:t>
            </a:r>
            <a:r>
              <a:rPr lang="en-US" sz="1200" dirty="0" smtClean="0"/>
              <a:t> </a:t>
            </a:r>
            <a:r>
              <a:rPr lang="en-US" sz="1200" dirty="0" err="1" smtClean="0"/>
              <a:t>pelanggan</a:t>
            </a:r>
            <a:r>
              <a:rPr lang="en-US" sz="1200" dirty="0" smtClean="0"/>
              <a:t>, </a:t>
            </a:r>
            <a:r>
              <a:rPr lang="en-US" sz="1200" dirty="0" err="1" smtClean="0"/>
              <a:t>desainer</a:t>
            </a:r>
            <a:r>
              <a:rPr lang="en-US" sz="1200" dirty="0" smtClean="0"/>
              <a:t>, </a:t>
            </a:r>
            <a:r>
              <a:rPr lang="en-US" sz="1200" dirty="0" err="1" smtClean="0"/>
              <a:t>manajer</a:t>
            </a:r>
            <a:r>
              <a:rPr lang="en-US" sz="1200" dirty="0" smtClean="0"/>
              <a:t> </a:t>
            </a:r>
            <a:r>
              <a:rPr lang="en-US" sz="1200" dirty="0" err="1" smtClean="0"/>
              <a:t>proyek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pengelola</a:t>
            </a:r>
            <a:r>
              <a:rPr lang="en-US" sz="1200" dirty="0" smtClean="0"/>
              <a:t>. </a:t>
            </a:r>
            <a:r>
              <a:rPr lang="en-US" sz="1200" dirty="0" err="1" smtClean="0"/>
              <a:t>Orang-orang</a:t>
            </a:r>
            <a:r>
              <a:rPr lang="en-US" sz="1200" dirty="0" smtClean="0"/>
              <a:t>, atau stakeholders, yang </a:t>
            </a:r>
            <a:r>
              <a:rPr lang="en-US" sz="1200" dirty="0" err="1" smtClean="0"/>
              <a:t>terlibat</a:t>
            </a:r>
            <a:r>
              <a:rPr lang="en-US" sz="1200" dirty="0" smtClean="0"/>
              <a:t> </a:t>
            </a:r>
            <a:r>
              <a:rPr lang="en-US" sz="1200" dirty="0" err="1" smtClean="0"/>
              <a:t>dalam</a:t>
            </a:r>
            <a:r>
              <a:rPr lang="en-US" sz="1200" dirty="0" smtClean="0"/>
              <a:t> </a:t>
            </a:r>
            <a:r>
              <a:rPr lang="en-US" sz="1200" dirty="0" err="1" smtClean="0"/>
              <a:t>proses</a:t>
            </a:r>
            <a:r>
              <a:rPr lang="en-US" sz="1200" dirty="0" smtClean="0"/>
              <a:t> </a:t>
            </a:r>
            <a:r>
              <a:rPr lang="en-US" sz="1200" dirty="0" err="1" smtClean="0"/>
              <a:t>bertanggung</a:t>
            </a:r>
            <a:r>
              <a:rPr lang="en-US" sz="1200" dirty="0" smtClean="0"/>
              <a:t> </a:t>
            </a:r>
            <a:r>
              <a:rPr lang="en-US" sz="1200" dirty="0" err="1" smtClean="0"/>
              <a:t>jawab</a:t>
            </a:r>
            <a:r>
              <a:rPr lang="en-US" sz="1200" dirty="0" smtClean="0"/>
              <a:t> </a:t>
            </a:r>
            <a:r>
              <a:rPr lang="en-US" sz="1200" dirty="0" err="1" smtClean="0"/>
              <a:t>untuk</a:t>
            </a:r>
            <a:r>
              <a:rPr lang="en-US" sz="1200" dirty="0" smtClean="0"/>
              <a:t> </a:t>
            </a:r>
            <a:r>
              <a:rPr lang="en-US" sz="1200" dirty="0" err="1" smtClean="0"/>
              <a:t>memutuskan</a:t>
            </a:r>
            <a:r>
              <a:rPr lang="en-US" sz="1200" dirty="0" smtClean="0"/>
              <a:t> </a:t>
            </a:r>
            <a:r>
              <a:rPr lang="en-US" sz="1200" dirty="0" err="1" smtClean="0"/>
              <a:t>apa</a:t>
            </a:r>
            <a:r>
              <a:rPr lang="en-US" sz="1200" dirty="0" smtClean="0"/>
              <a:t> yang </a:t>
            </a:r>
            <a:r>
              <a:rPr lang="en-US" sz="1200" dirty="0" err="1" smtClean="0"/>
              <a:t>harus</a:t>
            </a:r>
            <a:r>
              <a:rPr lang="en-US" sz="1200" dirty="0" smtClean="0"/>
              <a:t> </a:t>
            </a:r>
            <a:r>
              <a:rPr lang="en-US" sz="1200" dirty="0" err="1" smtClean="0"/>
              <a:t>dilakukan</a:t>
            </a:r>
            <a:r>
              <a:rPr lang="en-US" sz="1200" dirty="0" smtClean="0"/>
              <a:t>, </a:t>
            </a:r>
            <a:r>
              <a:rPr lang="en-US" sz="1200" dirty="0" err="1" smtClean="0"/>
              <a:t>kapan</a:t>
            </a:r>
            <a:r>
              <a:rPr lang="en-US" sz="1200" dirty="0" smtClean="0"/>
              <a:t> </a:t>
            </a:r>
            <a:r>
              <a:rPr lang="en-US" sz="1200" dirty="0" err="1" smtClean="0"/>
              <a:t>melakukannya</a:t>
            </a:r>
            <a:r>
              <a:rPr lang="en-US" sz="1200" dirty="0" smtClean="0"/>
              <a:t>, </a:t>
            </a:r>
            <a:r>
              <a:rPr lang="en-US" sz="1200" dirty="0" err="1" smtClean="0"/>
              <a:t>informasi</a:t>
            </a:r>
            <a:r>
              <a:rPr lang="en-US" sz="1200" dirty="0" smtClean="0"/>
              <a:t> </a:t>
            </a:r>
            <a:r>
              <a:rPr lang="en-US" sz="1200" dirty="0" err="1" smtClean="0"/>
              <a:t>apa</a:t>
            </a:r>
            <a:r>
              <a:rPr lang="en-US" sz="1200" dirty="0" smtClean="0"/>
              <a:t> </a:t>
            </a:r>
            <a:r>
              <a:rPr lang="en-US" sz="1200" dirty="0" err="1" smtClean="0"/>
              <a:t>dibutuhkan</a:t>
            </a:r>
            <a:r>
              <a:rPr lang="en-US" sz="1200" dirty="0" smtClean="0"/>
              <a:t>,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apa</a:t>
            </a:r>
            <a:r>
              <a:rPr lang="en-US" sz="1200" dirty="0" smtClean="0"/>
              <a:t> </a:t>
            </a:r>
            <a:r>
              <a:rPr lang="en-US" sz="1200" dirty="0" err="1" smtClean="0"/>
              <a:t>alat</a:t>
            </a:r>
            <a:r>
              <a:rPr lang="en-US" sz="1200" dirty="0" smtClean="0"/>
              <a:t> </a:t>
            </a:r>
            <a:r>
              <a:rPr lang="en-US" sz="1200" dirty="0" err="1" smtClean="0"/>
              <a:t>harus</a:t>
            </a:r>
            <a:r>
              <a:rPr lang="en-US" sz="1200" dirty="0" smtClean="0"/>
              <a:t> </a:t>
            </a:r>
            <a:r>
              <a:rPr lang="en-US" sz="1200" dirty="0" err="1" smtClean="0"/>
              <a:t>digunakan</a:t>
            </a:r>
            <a:r>
              <a:rPr lang="en-US" sz="1200" dirty="0" smtClean="0"/>
              <a:t>. </a:t>
            </a:r>
            <a:r>
              <a:rPr lang="en-US" sz="1200" dirty="0" err="1" smtClean="0"/>
              <a:t>Dalam</a:t>
            </a:r>
            <a:r>
              <a:rPr lang="en-US" sz="1200" dirty="0" smtClean="0"/>
              <a:t> </a:t>
            </a:r>
            <a:r>
              <a:rPr lang="en-US" sz="1200" dirty="0" err="1" smtClean="0"/>
              <a:t>banyak</a:t>
            </a:r>
            <a:r>
              <a:rPr lang="en-US" sz="1200" dirty="0" smtClean="0"/>
              <a:t> </a:t>
            </a:r>
            <a:r>
              <a:rPr lang="en-US" sz="1200" dirty="0" err="1" smtClean="0"/>
              <a:t>situasi</a:t>
            </a:r>
            <a:r>
              <a:rPr lang="en-US" sz="1200" dirty="0" smtClean="0"/>
              <a:t> </a:t>
            </a:r>
            <a:r>
              <a:rPr lang="en-US" sz="1200" dirty="0" err="1" smtClean="0"/>
              <a:t>konflik</a:t>
            </a:r>
            <a:r>
              <a:rPr lang="en-US" sz="1200" dirty="0" smtClean="0"/>
              <a:t> </a:t>
            </a:r>
            <a:r>
              <a:rPr lang="en-US" sz="1200" dirty="0" err="1" smtClean="0"/>
              <a:t>melekat</a:t>
            </a:r>
            <a:r>
              <a:rPr lang="en-US" sz="1200" dirty="0" smtClean="0"/>
              <a:t> </a:t>
            </a:r>
            <a:r>
              <a:rPr lang="en-US" sz="1200" dirty="0" err="1" smtClean="0"/>
              <a:t>dalam</a:t>
            </a:r>
            <a:r>
              <a:rPr lang="en-US" sz="1200" dirty="0" smtClean="0"/>
              <a:t> </a:t>
            </a:r>
            <a:r>
              <a:rPr lang="en-US" sz="1200" dirty="0" err="1" smtClean="0"/>
              <a:t>persyaratan</a:t>
            </a:r>
            <a:r>
              <a:rPr lang="en-US" sz="1200" dirty="0" smtClean="0"/>
              <a:t>, </a:t>
            </a:r>
            <a:r>
              <a:rPr lang="en-US" sz="1200" dirty="0" err="1" smtClean="0"/>
              <a:t>sehingga</a:t>
            </a:r>
            <a:r>
              <a:rPr lang="en-US" sz="1200" dirty="0" smtClean="0"/>
              <a:t> </a:t>
            </a:r>
            <a:r>
              <a:rPr lang="en-US" sz="1200" dirty="0" err="1" smtClean="0"/>
              <a:t>mereka</a:t>
            </a:r>
            <a:r>
              <a:rPr lang="en-US" sz="1200" dirty="0" smtClean="0"/>
              <a:t> </a:t>
            </a:r>
            <a:r>
              <a:rPr lang="en-US" sz="1200" dirty="0" err="1" smtClean="0"/>
              <a:t>perlu</a:t>
            </a:r>
            <a:r>
              <a:rPr lang="en-US" sz="1200" dirty="0" smtClean="0"/>
              <a:t> </a:t>
            </a:r>
            <a:r>
              <a:rPr lang="en-US" sz="1200" dirty="0" err="1" smtClean="0"/>
              <a:t>dinegosiasikan</a:t>
            </a:r>
            <a:r>
              <a:rPr lang="en-US" sz="1200" dirty="0" smtClean="0"/>
              <a:t> </a:t>
            </a:r>
            <a:r>
              <a:rPr lang="en-US" sz="1200" dirty="0" err="1" smtClean="0"/>
              <a:t>antara</a:t>
            </a:r>
            <a:r>
              <a:rPr lang="en-US" sz="1200" dirty="0" smtClean="0"/>
              <a:t> stakeholders.</a:t>
            </a:r>
          </a:p>
          <a:p>
            <a:pPr marL="1074738" lvl="3" indent="-174625" algn="just">
              <a:spcBef>
                <a:spcPts val="0"/>
              </a:spcBef>
              <a:buNone/>
            </a:pPr>
            <a:r>
              <a:rPr lang="en-US" sz="1200" dirty="0" smtClean="0"/>
              <a:t>	</a:t>
            </a:r>
            <a:r>
              <a:rPr lang="en-US" sz="1200" dirty="0" err="1" smtClean="0"/>
              <a:t>Beberapa</a:t>
            </a:r>
            <a:r>
              <a:rPr lang="en-US" sz="1200" dirty="0" smtClean="0"/>
              <a:t> </a:t>
            </a:r>
            <a:r>
              <a:rPr lang="en-US" sz="1200" dirty="0" err="1" smtClean="0"/>
              <a:t>alat</a:t>
            </a:r>
            <a:r>
              <a:rPr lang="en-US" sz="1200" dirty="0" smtClean="0"/>
              <a:t>, </a:t>
            </a:r>
            <a:r>
              <a:rPr lang="en-US" sz="1200" dirty="0" err="1" smtClean="0"/>
              <a:t>seperti</a:t>
            </a:r>
            <a:r>
              <a:rPr lang="en-US" sz="1200" dirty="0" smtClean="0"/>
              <a:t> Win-Win Groupware, </a:t>
            </a:r>
            <a:r>
              <a:rPr lang="en-US" sz="1200" dirty="0" err="1" smtClean="0"/>
              <a:t>telah</a:t>
            </a:r>
            <a:r>
              <a:rPr lang="en-US" sz="1200" dirty="0" smtClean="0"/>
              <a:t> </a:t>
            </a:r>
            <a:r>
              <a:rPr lang="en-US" sz="1200" dirty="0" err="1" smtClean="0"/>
              <a:t>dikembangkan</a:t>
            </a:r>
            <a:r>
              <a:rPr lang="en-US" sz="1200" dirty="0" smtClean="0"/>
              <a:t> </a:t>
            </a:r>
            <a:r>
              <a:rPr lang="en-US" sz="1200" dirty="0" err="1" smtClean="0"/>
              <a:t>untuk</a:t>
            </a:r>
            <a:r>
              <a:rPr lang="en-US" sz="1200" dirty="0" smtClean="0"/>
              <a:t> </a:t>
            </a:r>
            <a:r>
              <a:rPr lang="en-US" sz="1200" dirty="0" err="1" smtClean="0"/>
              <a:t>mendukung</a:t>
            </a:r>
            <a:r>
              <a:rPr lang="en-US" sz="1200" dirty="0" smtClean="0"/>
              <a:t> stakeholder </a:t>
            </a:r>
            <a:r>
              <a:rPr lang="en-US" sz="1200" dirty="0" err="1" smtClean="0"/>
              <a:t>selama</a:t>
            </a:r>
            <a:r>
              <a:rPr lang="en-US" sz="1200" dirty="0" smtClean="0"/>
              <a:t> </a:t>
            </a:r>
            <a:r>
              <a:rPr lang="en-US" sz="1200" dirty="0" err="1" smtClean="0"/>
              <a:t>proses</a:t>
            </a:r>
            <a:r>
              <a:rPr lang="en-US" sz="1200" dirty="0" smtClean="0"/>
              <a:t> </a:t>
            </a:r>
            <a:r>
              <a:rPr lang="en-US" sz="1200" dirty="0" err="1" smtClean="0"/>
              <a:t>negosiasi</a:t>
            </a:r>
            <a:r>
              <a:rPr lang="en-US" sz="1200" dirty="0" smtClean="0"/>
              <a:t>. </a:t>
            </a:r>
          </a:p>
          <a:p>
            <a:pPr marL="1074738" lvl="3" indent="-174625" algn="just">
              <a:spcBef>
                <a:spcPts val="0"/>
              </a:spcBef>
              <a:buNone/>
            </a:pPr>
            <a:r>
              <a:rPr lang="en-US" sz="1200" dirty="0" smtClean="0"/>
              <a:t>	</a:t>
            </a:r>
            <a:r>
              <a:rPr lang="en-US" sz="1200" dirty="0" err="1" smtClean="0"/>
              <a:t>Persyaratan</a:t>
            </a:r>
            <a:r>
              <a:rPr lang="en-US" sz="1200" dirty="0" smtClean="0"/>
              <a:t> </a:t>
            </a:r>
            <a:r>
              <a:rPr lang="en-US" sz="1200" dirty="0" err="1" smtClean="0"/>
              <a:t>negosiasi</a:t>
            </a:r>
            <a:r>
              <a:rPr lang="en-US" sz="1200" dirty="0" smtClean="0"/>
              <a:t> </a:t>
            </a:r>
            <a:r>
              <a:rPr lang="en-US" sz="1200" dirty="0" err="1" smtClean="0"/>
              <a:t>Kegiatan</a:t>
            </a:r>
            <a:r>
              <a:rPr lang="en-US" sz="1200" dirty="0" smtClean="0"/>
              <a:t> </a:t>
            </a:r>
            <a:r>
              <a:rPr lang="en-US" sz="1200" dirty="0" err="1" smtClean="0"/>
              <a:t>merupakan</a:t>
            </a:r>
            <a:r>
              <a:rPr lang="en-US" sz="1200" dirty="0" smtClean="0"/>
              <a:t> </a:t>
            </a:r>
            <a:r>
              <a:rPr lang="en-US" sz="1200" dirty="0" err="1" smtClean="0"/>
              <a:t>salah</a:t>
            </a:r>
            <a:r>
              <a:rPr lang="en-US" sz="1200" dirty="0" smtClean="0"/>
              <a:t> </a:t>
            </a:r>
            <a:r>
              <a:rPr lang="en-US" sz="1200" dirty="0" err="1" smtClean="0"/>
              <a:t>satu</a:t>
            </a:r>
            <a:r>
              <a:rPr lang="en-US" sz="1200" dirty="0" smtClean="0"/>
              <a:t> </a:t>
            </a:r>
            <a:r>
              <a:rPr lang="en-US" sz="1200" dirty="0" err="1" smtClean="0"/>
              <a:t>kegiatan</a:t>
            </a:r>
            <a:r>
              <a:rPr lang="en-US" sz="1200" dirty="0" smtClean="0"/>
              <a:t> yang paling </a:t>
            </a:r>
            <a:r>
              <a:rPr lang="en-US" sz="1200" dirty="0" err="1" smtClean="0"/>
              <a:t>penting</a:t>
            </a:r>
            <a:r>
              <a:rPr lang="en-US" sz="1200" dirty="0" smtClean="0"/>
              <a:t> </a:t>
            </a:r>
            <a:r>
              <a:rPr lang="en-US" sz="1200" dirty="0" err="1" smtClean="0"/>
              <a:t>dalam</a:t>
            </a:r>
            <a:r>
              <a:rPr lang="en-US" sz="1200" dirty="0" smtClean="0"/>
              <a:t> </a:t>
            </a:r>
            <a:r>
              <a:rPr lang="en-US" sz="1200" dirty="0" err="1" smtClean="0"/>
              <a:t>pengembangan</a:t>
            </a:r>
            <a:r>
              <a:rPr lang="en-US" sz="1200" dirty="0" smtClean="0"/>
              <a:t> </a:t>
            </a:r>
            <a:r>
              <a:rPr lang="en-US" sz="1200" dirty="0" err="1" smtClean="0"/>
              <a:t>perangkat</a:t>
            </a:r>
            <a:r>
              <a:rPr lang="en-US" sz="1200" dirty="0" smtClean="0"/>
              <a:t> </a:t>
            </a:r>
            <a:r>
              <a:rPr lang="en-US" sz="1200" dirty="0" err="1" smtClean="0"/>
              <a:t>lunak</a:t>
            </a:r>
            <a:r>
              <a:rPr lang="en-US" sz="1200" dirty="0" smtClean="0"/>
              <a:t> </a:t>
            </a:r>
            <a:r>
              <a:rPr lang="en-US" sz="1200" dirty="0" err="1" smtClean="0"/>
              <a:t>seperti</a:t>
            </a:r>
            <a:r>
              <a:rPr lang="en-US" sz="1200" dirty="0" smtClean="0"/>
              <a:t> </a:t>
            </a:r>
            <a:r>
              <a:rPr lang="en-US" sz="1200" dirty="0" err="1" smtClean="0"/>
              <a:t>memiliki</a:t>
            </a:r>
            <a:r>
              <a:rPr lang="en-US" sz="1200" dirty="0" smtClean="0"/>
              <a:t> </a:t>
            </a:r>
            <a:r>
              <a:rPr lang="en-US" sz="1200" dirty="0" err="1" smtClean="0"/>
              <a:t>dampak</a:t>
            </a:r>
            <a:r>
              <a:rPr lang="en-US" sz="1200" dirty="0" smtClean="0"/>
              <a:t> yang </a:t>
            </a:r>
            <a:r>
              <a:rPr lang="en-US" sz="1200" dirty="0" err="1" smtClean="0"/>
              <a:t>besar</a:t>
            </a:r>
            <a:r>
              <a:rPr lang="en-US" sz="1200" dirty="0" smtClean="0"/>
              <a:t> </a:t>
            </a:r>
            <a:r>
              <a:rPr lang="en-US" sz="1200" dirty="0" err="1" smtClean="0"/>
              <a:t>pada</a:t>
            </a:r>
            <a:r>
              <a:rPr lang="en-US" sz="1200" dirty="0" smtClean="0"/>
              <a:t> </a:t>
            </a:r>
            <a:r>
              <a:rPr lang="en-US" sz="1200" dirty="0" err="1" smtClean="0"/>
              <a:t>produk</a:t>
            </a:r>
            <a:r>
              <a:rPr lang="en-US" sz="1200" dirty="0" smtClean="0"/>
              <a:t> </a:t>
            </a:r>
            <a:r>
              <a:rPr lang="en-US" sz="1200" dirty="0" err="1" smtClean="0"/>
              <a:t>akhir</a:t>
            </a:r>
            <a:r>
              <a:rPr lang="en-US" sz="1200" dirty="0" smtClean="0"/>
              <a:t>. </a:t>
            </a:r>
            <a:r>
              <a:rPr lang="en-US" sz="1200" dirty="0" err="1" smtClean="0"/>
              <a:t>Pada</a:t>
            </a:r>
            <a:r>
              <a:rPr lang="en-US" sz="1200" dirty="0" smtClean="0"/>
              <a:t> </a:t>
            </a:r>
            <a:r>
              <a:rPr lang="en-US" sz="1200" dirty="0" err="1" smtClean="0"/>
              <a:t>kenyataannya</a:t>
            </a:r>
            <a:r>
              <a:rPr lang="en-US" sz="1200" dirty="0" smtClean="0"/>
              <a:t>, </a:t>
            </a:r>
            <a:r>
              <a:rPr lang="en-US" sz="1200" dirty="0" err="1" smtClean="0"/>
              <a:t>kegiatan</a:t>
            </a:r>
            <a:r>
              <a:rPr lang="en-US" sz="1200" dirty="0" smtClean="0"/>
              <a:t> </a:t>
            </a:r>
            <a:r>
              <a:rPr lang="en-US" sz="1200" dirty="0" err="1" smtClean="0"/>
              <a:t>ini</a:t>
            </a:r>
            <a:r>
              <a:rPr lang="en-US" sz="1200" dirty="0" smtClean="0"/>
              <a:t> </a:t>
            </a:r>
            <a:r>
              <a:rPr lang="en-US" sz="1200" dirty="0" err="1" smtClean="0"/>
              <a:t>dilakukan</a:t>
            </a:r>
            <a:r>
              <a:rPr lang="en-US" sz="1200" dirty="0" smtClean="0"/>
              <a:t> </a:t>
            </a:r>
            <a:r>
              <a:rPr lang="en-US" sz="1200" dirty="0" err="1" smtClean="0"/>
              <a:t>di</a:t>
            </a:r>
            <a:r>
              <a:rPr lang="en-US" sz="1200" dirty="0" smtClean="0"/>
              <a:t> </a:t>
            </a:r>
            <a:r>
              <a:rPr lang="en-US" sz="1200" dirty="0" err="1" smtClean="0"/>
              <a:t>paralel</a:t>
            </a:r>
            <a:r>
              <a:rPr lang="en-US" sz="1200" dirty="0" smtClean="0"/>
              <a:t> </a:t>
            </a:r>
            <a:r>
              <a:rPr lang="en-US" sz="1200" dirty="0" err="1" smtClean="0"/>
              <a:t>dengan</a:t>
            </a:r>
            <a:r>
              <a:rPr lang="en-US" sz="1200" dirty="0" smtClean="0"/>
              <a:t> </a:t>
            </a:r>
            <a:r>
              <a:rPr lang="en-US" sz="1200" dirty="0" err="1" smtClean="0"/>
              <a:t>kegiatan</a:t>
            </a:r>
            <a:r>
              <a:rPr lang="en-US" sz="1200" dirty="0" smtClean="0"/>
              <a:t> yang </a:t>
            </a:r>
            <a:r>
              <a:rPr lang="en-US" sz="1200" dirty="0" err="1" smtClean="0"/>
              <a:t>disebutkan</a:t>
            </a:r>
            <a:r>
              <a:rPr lang="en-US" sz="1200" dirty="0" smtClean="0"/>
              <a:t> </a:t>
            </a:r>
            <a:r>
              <a:rPr lang="en-US" sz="1200" dirty="0" err="1" smtClean="0"/>
              <a:t>di</a:t>
            </a:r>
            <a:r>
              <a:rPr lang="en-US" sz="1200" dirty="0" smtClean="0"/>
              <a:t> </a:t>
            </a:r>
            <a:r>
              <a:rPr lang="en-US" sz="1200" dirty="0" err="1" smtClean="0"/>
              <a:t>atas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berlanjut</a:t>
            </a:r>
            <a:r>
              <a:rPr lang="en-US" sz="1200" dirty="0" smtClean="0"/>
              <a:t> </a:t>
            </a:r>
            <a:r>
              <a:rPr lang="en-US" sz="1200" dirty="0" err="1" smtClean="0"/>
              <a:t>sampai</a:t>
            </a:r>
            <a:r>
              <a:rPr lang="en-US" sz="1200" dirty="0" smtClean="0"/>
              <a:t> </a:t>
            </a:r>
            <a:r>
              <a:rPr lang="en-US" sz="1200" dirty="0" err="1" smtClean="0"/>
              <a:t>persyaratan</a:t>
            </a:r>
            <a:r>
              <a:rPr lang="en-US" sz="1200" dirty="0" smtClean="0"/>
              <a:t> </a:t>
            </a:r>
            <a:r>
              <a:rPr lang="en-US" sz="1200" dirty="0" err="1" smtClean="0"/>
              <a:t>diimplementasikan</a:t>
            </a:r>
            <a:r>
              <a:rPr lang="en-US" sz="1200" dirty="0" smtClean="0"/>
              <a:t>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2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Materi</a:t>
            </a:r>
            <a:endParaRPr lang="en-US" dirty="0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18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Requirements </a:t>
            </a:r>
            <a:r>
              <a:rPr lang="en-US" sz="18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Engineering</a:t>
            </a:r>
            <a:endParaRPr lang="en-US" sz="1800" dirty="0"/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18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Requirements Elicitation: A Survey of Techniques, </a:t>
            </a:r>
            <a:r>
              <a:rPr lang="en-US" sz="18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Approaches and </a:t>
            </a:r>
            <a:r>
              <a:rPr lang="en-US" sz="18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Tools</a:t>
            </a:r>
            <a:endParaRPr lang="en-US" sz="1800" dirty="0" smtClean="0"/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1800" dirty="0" smtClean="0"/>
              <a:t>Specification of Requirements Models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18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Requirements Prioritization</a:t>
            </a:r>
            <a:endParaRPr lang="en-US" sz="1800" dirty="0"/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18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Requirements Interdependencies: State of the Art and Future</a:t>
            </a:r>
            <a:endParaRPr lang="en-US" sz="1800" dirty="0"/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18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Impact </a:t>
            </a:r>
            <a:r>
              <a:rPr lang="en-US" sz="18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Analysis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18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Requirements </a:t>
            </a:r>
            <a:r>
              <a:rPr lang="en-US" sz="18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Negotiation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18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Quality Assurance in Requirements </a:t>
            </a:r>
            <a:r>
              <a:rPr lang="en-US" sz="18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Engineering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18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Modeling Goals and Reasoning with </a:t>
            </a:r>
            <a:r>
              <a:rPr lang="en-US" sz="18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Them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18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Managing Large Repositories of Natural Language </a:t>
            </a:r>
            <a:r>
              <a:rPr lang="en-US" sz="18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Requirements</a:t>
            </a:r>
            <a:endParaRPr lang="en-US" sz="18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2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74738" lvl="3" indent="-174625" algn="just">
              <a:spcBef>
                <a:spcPts val="0"/>
              </a:spcBef>
            </a:pPr>
            <a:r>
              <a:rPr lang="en-US" sz="1200" b="1" dirty="0" smtClean="0"/>
              <a:t>Quality Assurance:</a:t>
            </a:r>
          </a:p>
          <a:p>
            <a:pPr marL="1074738" lvl="3" indent="-174625" algn="just">
              <a:spcBef>
                <a:spcPts val="0"/>
              </a:spcBef>
              <a:buNone/>
            </a:pPr>
            <a:r>
              <a:rPr lang="en-US" sz="1200" dirty="0" smtClean="0"/>
              <a:t>	</a:t>
            </a:r>
            <a:r>
              <a:rPr lang="en-US" sz="1200" dirty="0" err="1" smtClean="0"/>
              <a:t>Tujuannya</a:t>
            </a:r>
            <a:r>
              <a:rPr lang="en-US" sz="1200" dirty="0" smtClean="0"/>
              <a:t> </a:t>
            </a:r>
            <a:r>
              <a:rPr lang="en-US" sz="1200" dirty="0" err="1" smtClean="0"/>
              <a:t>adalah</a:t>
            </a:r>
            <a:r>
              <a:rPr lang="en-US" sz="1200" dirty="0" smtClean="0"/>
              <a:t> </a:t>
            </a:r>
            <a:r>
              <a:rPr lang="en-US" sz="1200" dirty="0" err="1" smtClean="0"/>
              <a:t>untuk</a:t>
            </a:r>
            <a:r>
              <a:rPr lang="en-US" sz="1200" dirty="0" smtClean="0"/>
              <a:t> </a:t>
            </a:r>
            <a:r>
              <a:rPr lang="en-US" sz="1200" dirty="0" err="1" smtClean="0"/>
              <a:t>memastikan</a:t>
            </a:r>
            <a:r>
              <a:rPr lang="en-US" sz="1200" dirty="0" smtClean="0"/>
              <a:t> </a:t>
            </a:r>
            <a:r>
              <a:rPr lang="en-US" sz="1200" dirty="0" err="1" smtClean="0"/>
              <a:t>persyaratan</a:t>
            </a:r>
            <a:r>
              <a:rPr lang="en-US" sz="1200" dirty="0" smtClean="0"/>
              <a:t> </a:t>
            </a:r>
            <a:r>
              <a:rPr lang="en-US" sz="1200" dirty="0" err="1" smtClean="0"/>
              <a:t>kualitas</a:t>
            </a:r>
            <a:r>
              <a:rPr lang="en-US" sz="1200" dirty="0" smtClean="0"/>
              <a:t> yang </a:t>
            </a:r>
            <a:r>
              <a:rPr lang="en-US" sz="1200" dirty="0" err="1" smtClean="0"/>
              <a:t>tinggi</a:t>
            </a:r>
            <a:r>
              <a:rPr lang="en-US" sz="1200" dirty="0" smtClean="0"/>
              <a:t> </a:t>
            </a:r>
            <a:r>
              <a:rPr lang="en-US" sz="1200" dirty="0" err="1" smtClean="0"/>
              <a:t>dicatat</a:t>
            </a:r>
            <a:r>
              <a:rPr lang="en-US" sz="1200" dirty="0" smtClean="0"/>
              <a:t> </a:t>
            </a:r>
            <a:r>
              <a:rPr lang="en-US" sz="1200" dirty="0" err="1" smtClean="0"/>
              <a:t>dalam</a:t>
            </a:r>
            <a:r>
              <a:rPr lang="en-US" sz="1200" dirty="0" smtClean="0"/>
              <a:t> </a:t>
            </a:r>
            <a:r>
              <a:rPr lang="en-US" sz="1200" dirty="0" err="1" smtClean="0"/>
              <a:t>dokumen</a:t>
            </a:r>
            <a:r>
              <a:rPr lang="en-US" sz="1200" dirty="0" smtClean="0"/>
              <a:t> </a:t>
            </a:r>
            <a:r>
              <a:rPr lang="en-US" sz="1200" dirty="0" err="1" smtClean="0"/>
              <a:t>spesifikasi</a:t>
            </a:r>
            <a:r>
              <a:rPr lang="en-US" sz="1200" dirty="0" smtClean="0"/>
              <a:t>. </a:t>
            </a:r>
          </a:p>
          <a:p>
            <a:pPr marL="1074738" lvl="3" indent="-174625" algn="just">
              <a:spcBef>
                <a:spcPts val="0"/>
              </a:spcBef>
              <a:buNone/>
            </a:pPr>
            <a:r>
              <a:rPr lang="en-US" sz="1200" dirty="0" smtClean="0"/>
              <a:t>	</a:t>
            </a:r>
            <a:r>
              <a:rPr lang="en-US" sz="1200" dirty="0" err="1" smtClean="0"/>
              <a:t>Tujuan</a:t>
            </a:r>
            <a:r>
              <a:rPr lang="en-US" sz="1200" dirty="0" smtClean="0"/>
              <a:t> </a:t>
            </a:r>
            <a:r>
              <a:rPr lang="en-US" sz="1200" dirty="0" err="1" smtClean="0"/>
              <a:t>dari</a:t>
            </a:r>
            <a:r>
              <a:rPr lang="en-US" sz="1200" dirty="0" smtClean="0"/>
              <a:t> </a:t>
            </a:r>
            <a:r>
              <a:rPr lang="en-US" sz="1200" dirty="0" err="1" smtClean="0"/>
              <a:t>jaminan</a:t>
            </a:r>
            <a:r>
              <a:rPr lang="en-US" sz="1200" dirty="0" smtClean="0"/>
              <a:t> </a:t>
            </a:r>
            <a:r>
              <a:rPr lang="en-US" sz="1200" dirty="0" err="1" smtClean="0"/>
              <a:t>kualitas</a:t>
            </a:r>
            <a:r>
              <a:rPr lang="en-US" sz="1200" dirty="0" smtClean="0"/>
              <a:t> </a:t>
            </a:r>
            <a:r>
              <a:rPr lang="en-US" sz="1200" dirty="0" err="1" smtClean="0"/>
              <a:t>untuk</a:t>
            </a:r>
            <a:r>
              <a:rPr lang="en-US" sz="1200" dirty="0" smtClean="0"/>
              <a:t> </a:t>
            </a:r>
            <a:r>
              <a:rPr lang="en-US" sz="1200" dirty="0" err="1" smtClean="0"/>
              <a:t>menetapkan</a:t>
            </a:r>
            <a:r>
              <a:rPr lang="en-US" sz="1200" dirty="0" smtClean="0"/>
              <a:t> </a:t>
            </a:r>
            <a:r>
              <a:rPr lang="en-US" sz="1200" dirty="0" err="1" smtClean="0"/>
              <a:t>tingkat</a:t>
            </a:r>
            <a:r>
              <a:rPr lang="en-US" sz="1200" dirty="0" smtClean="0"/>
              <a:t> yang </a:t>
            </a:r>
            <a:r>
              <a:rPr lang="en-US" sz="1200" dirty="0" err="1" smtClean="0"/>
              <a:t>wajar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realistis</a:t>
            </a:r>
            <a:r>
              <a:rPr lang="en-US" sz="1200" dirty="0" smtClean="0"/>
              <a:t> </a:t>
            </a:r>
            <a:r>
              <a:rPr lang="en-US" sz="1200" dirty="0" err="1" smtClean="0"/>
              <a:t>kepercayaan</a:t>
            </a:r>
            <a:r>
              <a:rPr lang="en-US" sz="1200" dirty="0" smtClean="0"/>
              <a:t> </a:t>
            </a:r>
            <a:r>
              <a:rPr lang="en-US" sz="1200" dirty="0" err="1" smtClean="0"/>
              <a:t>saat</a:t>
            </a:r>
            <a:r>
              <a:rPr lang="en-US" sz="1200" dirty="0" smtClean="0"/>
              <a:t> </a:t>
            </a:r>
            <a:r>
              <a:rPr lang="en-US" sz="1200" dirty="0" err="1" smtClean="0"/>
              <a:t>menulis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mengelola</a:t>
            </a:r>
            <a:r>
              <a:rPr lang="en-US" sz="1200" dirty="0" smtClean="0"/>
              <a:t> </a:t>
            </a:r>
            <a:r>
              <a:rPr lang="en-US" sz="1200" dirty="0" err="1" smtClean="0"/>
              <a:t>persyaratan</a:t>
            </a:r>
            <a:r>
              <a:rPr lang="en-US" sz="1200" dirty="0" smtClean="0"/>
              <a:t>. </a:t>
            </a:r>
          </a:p>
          <a:p>
            <a:pPr marL="1074738" lvl="3" indent="-174625" algn="just">
              <a:spcBef>
                <a:spcPts val="0"/>
              </a:spcBef>
              <a:buNone/>
            </a:pPr>
            <a:r>
              <a:rPr lang="en-US" sz="1200" dirty="0" smtClean="0"/>
              <a:t>	</a:t>
            </a:r>
            <a:r>
              <a:rPr lang="en-US" sz="1200" dirty="0" err="1" smtClean="0"/>
              <a:t>Adalah</a:t>
            </a:r>
            <a:r>
              <a:rPr lang="en-US" sz="1200" dirty="0" smtClean="0"/>
              <a:t> </a:t>
            </a:r>
            <a:r>
              <a:rPr lang="en-US" sz="1200" dirty="0" err="1" smtClean="0"/>
              <a:t>penting</a:t>
            </a:r>
            <a:r>
              <a:rPr lang="en-US" sz="1200" dirty="0" smtClean="0"/>
              <a:t> </a:t>
            </a:r>
            <a:r>
              <a:rPr lang="en-US" sz="1200" dirty="0" err="1" smtClean="0"/>
              <a:t>bahwa</a:t>
            </a:r>
            <a:r>
              <a:rPr lang="en-US" sz="1200" dirty="0" smtClean="0"/>
              <a:t> </a:t>
            </a:r>
            <a:r>
              <a:rPr lang="en-US" sz="1200" dirty="0" err="1" smtClean="0"/>
              <a:t>baik</a:t>
            </a:r>
            <a:r>
              <a:rPr lang="en-US" sz="1200" dirty="0" smtClean="0"/>
              <a:t> user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pengembang</a:t>
            </a:r>
            <a:r>
              <a:rPr lang="en-US" sz="1200" dirty="0" smtClean="0"/>
              <a:t> yang </a:t>
            </a:r>
            <a:r>
              <a:rPr lang="en-US" sz="1200" dirty="0" err="1" smtClean="0"/>
              <a:t>terlibat</a:t>
            </a:r>
            <a:r>
              <a:rPr lang="en-US" sz="1200" dirty="0" smtClean="0"/>
              <a:t> </a:t>
            </a:r>
            <a:r>
              <a:rPr lang="en-US" sz="1200" dirty="0" err="1" smtClean="0"/>
              <a:t>dalam</a:t>
            </a:r>
            <a:r>
              <a:rPr lang="en-US" sz="1200" dirty="0" smtClean="0"/>
              <a:t> </a:t>
            </a:r>
            <a:r>
              <a:rPr lang="en-US" sz="1200" dirty="0" err="1" smtClean="0"/>
              <a:t>kegiatan</a:t>
            </a:r>
            <a:r>
              <a:rPr lang="en-US" sz="1200" dirty="0" smtClean="0"/>
              <a:t> </a:t>
            </a:r>
            <a:r>
              <a:rPr lang="en-US" sz="1200" dirty="0" err="1" smtClean="0"/>
              <a:t>jaminan</a:t>
            </a:r>
            <a:r>
              <a:rPr lang="en-US" sz="1200" dirty="0" smtClean="0"/>
              <a:t> </a:t>
            </a:r>
            <a:r>
              <a:rPr lang="en-US" sz="1200" dirty="0" err="1" smtClean="0"/>
              <a:t>kualitas</a:t>
            </a:r>
            <a:r>
              <a:rPr lang="en-US" sz="1200" dirty="0" smtClean="0"/>
              <a:t> </a:t>
            </a:r>
            <a:r>
              <a:rPr lang="en-US" sz="1200" dirty="0" err="1" smtClean="0"/>
              <a:t>dalam</a:t>
            </a:r>
            <a:r>
              <a:rPr lang="en-US" sz="1200" dirty="0" smtClean="0"/>
              <a:t> </a:t>
            </a:r>
            <a:r>
              <a:rPr lang="en-US" sz="1200" dirty="0" err="1" smtClean="0"/>
              <a:t>rekayasa</a:t>
            </a:r>
            <a:r>
              <a:rPr lang="en-US" sz="1200" dirty="0" smtClean="0"/>
              <a:t> </a:t>
            </a:r>
            <a:r>
              <a:rPr lang="en-US" sz="1200" dirty="0" err="1" smtClean="0"/>
              <a:t>persyaratan</a:t>
            </a:r>
            <a:r>
              <a:rPr lang="en-US" sz="1200" dirty="0" smtClean="0"/>
              <a:t> </a:t>
            </a:r>
            <a:r>
              <a:rPr lang="en-US" sz="1200" dirty="0" err="1" smtClean="0"/>
              <a:t>sebagaimana</a:t>
            </a:r>
            <a:r>
              <a:rPr lang="en-US" sz="1200" dirty="0" smtClean="0"/>
              <a:t> </a:t>
            </a:r>
            <a:r>
              <a:rPr lang="en-US" sz="1200" dirty="0" err="1" smtClean="0"/>
              <a:t>mereka</a:t>
            </a:r>
            <a:r>
              <a:rPr lang="en-US" sz="1200" dirty="0" smtClean="0"/>
              <a:t> </a:t>
            </a:r>
            <a:r>
              <a:rPr lang="en-US" sz="1200" dirty="0" err="1" smtClean="0"/>
              <a:t>mempengaruhi</a:t>
            </a:r>
            <a:r>
              <a:rPr lang="en-US" sz="1200" dirty="0" smtClean="0"/>
              <a:t> </a:t>
            </a:r>
            <a:r>
              <a:rPr lang="en-US" sz="1200" dirty="0" err="1" smtClean="0"/>
              <a:t>keberhasilan</a:t>
            </a:r>
            <a:r>
              <a:rPr lang="en-US" sz="1200" dirty="0" smtClean="0"/>
              <a:t> </a:t>
            </a:r>
            <a:r>
              <a:rPr lang="en-US" sz="1200" dirty="0" err="1" smtClean="0"/>
              <a:t>proyek</a:t>
            </a:r>
            <a:r>
              <a:rPr lang="en-US" sz="1200" dirty="0" smtClean="0"/>
              <a:t>. </a:t>
            </a:r>
          </a:p>
          <a:p>
            <a:pPr marL="1074738" lvl="3" indent="-174625" algn="just">
              <a:spcBef>
                <a:spcPts val="0"/>
              </a:spcBef>
              <a:buNone/>
            </a:pPr>
            <a:r>
              <a:rPr lang="en-US" sz="1200" dirty="0" smtClean="0"/>
              <a:t>	</a:t>
            </a:r>
            <a:r>
              <a:rPr lang="en-US" sz="1200" dirty="0" err="1" smtClean="0"/>
              <a:t>Adalah</a:t>
            </a:r>
            <a:r>
              <a:rPr lang="en-US" sz="1200" dirty="0" smtClean="0"/>
              <a:t> </a:t>
            </a:r>
            <a:r>
              <a:rPr lang="en-US" sz="1200" dirty="0" err="1" smtClean="0"/>
              <a:t>penting</a:t>
            </a:r>
            <a:r>
              <a:rPr lang="en-US" sz="1200" dirty="0" smtClean="0"/>
              <a:t> </a:t>
            </a:r>
            <a:r>
              <a:rPr lang="en-US" sz="1200" dirty="0" err="1" smtClean="0"/>
              <a:t>untuk</a:t>
            </a:r>
            <a:r>
              <a:rPr lang="en-US" sz="1200" dirty="0" smtClean="0"/>
              <a:t> </a:t>
            </a:r>
            <a:r>
              <a:rPr lang="en-US" sz="1200" dirty="0" err="1" smtClean="0"/>
              <a:t>menekankan</a:t>
            </a:r>
            <a:r>
              <a:rPr lang="en-US" sz="1200" dirty="0" smtClean="0"/>
              <a:t> </a:t>
            </a:r>
            <a:r>
              <a:rPr lang="en-US" sz="1200" dirty="0" err="1" smtClean="0"/>
              <a:t>bahwa</a:t>
            </a:r>
            <a:r>
              <a:rPr lang="en-US" sz="1200" dirty="0" smtClean="0"/>
              <a:t> </a:t>
            </a:r>
            <a:r>
              <a:rPr lang="en-US" sz="1200" dirty="0" err="1" smtClean="0"/>
              <a:t>jaminan</a:t>
            </a:r>
            <a:r>
              <a:rPr lang="en-US" sz="1200" dirty="0" smtClean="0"/>
              <a:t> </a:t>
            </a:r>
            <a:r>
              <a:rPr lang="en-US" sz="1200" dirty="0" err="1" smtClean="0"/>
              <a:t>kualitas</a:t>
            </a:r>
            <a:r>
              <a:rPr lang="en-US" sz="1200" dirty="0" smtClean="0"/>
              <a:t> </a:t>
            </a:r>
            <a:r>
              <a:rPr lang="en-US" sz="1200" dirty="0" err="1" smtClean="0"/>
              <a:t>persyaratan</a:t>
            </a:r>
            <a:r>
              <a:rPr lang="en-US" sz="1200" dirty="0" smtClean="0"/>
              <a:t> </a:t>
            </a:r>
            <a:r>
              <a:rPr lang="en-US" sz="1200" dirty="0" err="1" smtClean="0"/>
              <a:t>tidak</a:t>
            </a:r>
            <a:r>
              <a:rPr lang="en-US" sz="1200" dirty="0" smtClean="0"/>
              <a:t> </a:t>
            </a:r>
            <a:r>
              <a:rPr lang="en-US" sz="1200" dirty="0" err="1" smtClean="0"/>
              <a:t>hanya</a:t>
            </a:r>
            <a:r>
              <a:rPr lang="en-US" sz="1200" dirty="0" smtClean="0"/>
              <a:t> </a:t>
            </a:r>
            <a:r>
              <a:rPr lang="en-US" sz="1200" dirty="0" err="1" smtClean="0"/>
              <a:t>kegiatan</a:t>
            </a:r>
            <a:r>
              <a:rPr lang="en-US" sz="1200" dirty="0" smtClean="0"/>
              <a:t> </a:t>
            </a:r>
            <a:r>
              <a:rPr lang="en-US" sz="1200" dirty="0" err="1" smtClean="0"/>
              <a:t>pada</a:t>
            </a:r>
            <a:r>
              <a:rPr lang="en-US" sz="1200" dirty="0" smtClean="0"/>
              <a:t> </a:t>
            </a:r>
            <a:r>
              <a:rPr lang="en-US" sz="1200" dirty="0" err="1" smtClean="0"/>
              <a:t>fase</a:t>
            </a:r>
            <a:r>
              <a:rPr lang="en-US" sz="1200" dirty="0" smtClean="0"/>
              <a:t> </a:t>
            </a:r>
            <a:r>
              <a:rPr lang="en-US" sz="1200" dirty="0" err="1" smtClean="0"/>
              <a:t>persyaratan</a:t>
            </a:r>
            <a:r>
              <a:rPr lang="en-US" sz="1200" dirty="0" smtClean="0"/>
              <a:t> </a:t>
            </a:r>
            <a:r>
              <a:rPr lang="en-US" sz="1200" dirty="0" err="1" smtClean="0"/>
              <a:t>dalam</a:t>
            </a:r>
            <a:r>
              <a:rPr lang="en-US" sz="1200" dirty="0" smtClean="0"/>
              <a:t> </a:t>
            </a:r>
            <a:r>
              <a:rPr lang="en-US" sz="1200" dirty="0" err="1" smtClean="0"/>
              <a:t>proyek</a:t>
            </a:r>
            <a:r>
              <a:rPr lang="en-US" sz="1200" dirty="0" smtClean="0"/>
              <a:t>.</a:t>
            </a:r>
          </a:p>
          <a:p>
            <a:pPr marL="1074738" lvl="3" indent="-174625" algn="just">
              <a:spcBef>
                <a:spcPts val="0"/>
              </a:spcBef>
              <a:buNone/>
            </a:pPr>
            <a:r>
              <a:rPr lang="en-US" sz="1200" dirty="0" smtClean="0"/>
              <a:t>	</a:t>
            </a:r>
            <a:r>
              <a:rPr lang="en-US" sz="1200" dirty="0" err="1" smtClean="0"/>
              <a:t>Jaminan</a:t>
            </a:r>
            <a:r>
              <a:rPr lang="en-US" sz="1200" dirty="0" smtClean="0"/>
              <a:t> </a:t>
            </a:r>
            <a:r>
              <a:rPr lang="en-US" sz="1200" dirty="0" err="1" smtClean="0"/>
              <a:t>kualitas</a:t>
            </a:r>
            <a:r>
              <a:rPr lang="en-US" sz="1200" dirty="0" smtClean="0"/>
              <a:t> </a:t>
            </a:r>
            <a:r>
              <a:rPr lang="en-US" sz="1200" dirty="0" err="1" smtClean="0"/>
              <a:t>harus</a:t>
            </a:r>
            <a:r>
              <a:rPr lang="en-US" sz="1200" dirty="0" smtClean="0"/>
              <a:t> </a:t>
            </a:r>
            <a:r>
              <a:rPr lang="en-US" sz="1200" dirty="0" err="1" smtClean="0"/>
              <a:t>ditangani</a:t>
            </a:r>
            <a:r>
              <a:rPr lang="en-US" sz="1200" dirty="0" smtClean="0"/>
              <a:t> </a:t>
            </a:r>
            <a:r>
              <a:rPr lang="en-US" sz="1200" dirty="0" err="1" smtClean="0"/>
              <a:t>di</a:t>
            </a:r>
            <a:r>
              <a:rPr lang="en-US" sz="1200" dirty="0" smtClean="0"/>
              <a:t> </a:t>
            </a:r>
            <a:r>
              <a:rPr lang="en-US" sz="1200" dirty="0" err="1" smtClean="0"/>
              <a:t>seluruh</a:t>
            </a:r>
            <a:r>
              <a:rPr lang="en-US" sz="1200" dirty="0" smtClean="0"/>
              <a:t> </a:t>
            </a:r>
            <a:r>
              <a:rPr lang="en-US" sz="1200" dirty="0" err="1" smtClean="0"/>
              <a:t>siklus</a:t>
            </a:r>
            <a:r>
              <a:rPr lang="en-US" sz="1200" dirty="0" smtClean="0"/>
              <a:t> </a:t>
            </a:r>
            <a:r>
              <a:rPr lang="en-US" sz="1200" dirty="0" err="1" smtClean="0"/>
              <a:t>hidup</a:t>
            </a:r>
            <a:r>
              <a:rPr lang="en-US" sz="1200" dirty="0" smtClean="0"/>
              <a:t> </a:t>
            </a:r>
            <a:r>
              <a:rPr lang="en-US" sz="1200" dirty="0" err="1" smtClean="0"/>
              <a:t>perangkat</a:t>
            </a:r>
            <a:r>
              <a:rPr lang="en-US" sz="1200" dirty="0" smtClean="0"/>
              <a:t> </a:t>
            </a:r>
            <a:r>
              <a:rPr lang="en-US" sz="1200" dirty="0" err="1" smtClean="0"/>
              <a:t>lunak</a:t>
            </a:r>
            <a:r>
              <a:rPr lang="en-US" sz="1200" dirty="0" smtClean="0"/>
              <a:t>. </a:t>
            </a:r>
            <a:r>
              <a:rPr lang="en-US" sz="1200" dirty="0" err="1" smtClean="0"/>
              <a:t>Kebutuhan</a:t>
            </a:r>
            <a:r>
              <a:rPr lang="en-US" sz="1200" dirty="0" smtClean="0"/>
              <a:t> </a:t>
            </a:r>
            <a:r>
              <a:rPr lang="en-US" sz="1200" dirty="0" err="1" smtClean="0"/>
              <a:t>harus</a:t>
            </a:r>
            <a:r>
              <a:rPr lang="en-US" sz="1200" dirty="0" smtClean="0"/>
              <a:t> </a:t>
            </a:r>
            <a:r>
              <a:rPr lang="en-US" sz="1200" dirty="0" err="1" smtClean="0"/>
              <a:t>ditelusuri</a:t>
            </a:r>
            <a:r>
              <a:rPr lang="en-US" sz="1200" dirty="0" smtClean="0"/>
              <a:t> </a:t>
            </a:r>
            <a:r>
              <a:rPr lang="en-US" sz="1200" dirty="0" err="1" smtClean="0"/>
              <a:t>seluruh</a:t>
            </a:r>
            <a:r>
              <a:rPr lang="en-US" sz="1200" dirty="0" smtClean="0"/>
              <a:t> </a:t>
            </a:r>
            <a:r>
              <a:rPr lang="en-US" sz="1200" dirty="0" err="1" smtClean="0"/>
              <a:t>pembangunan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kualitas</a:t>
            </a:r>
            <a:r>
              <a:rPr lang="en-US" sz="1200" dirty="0" smtClean="0"/>
              <a:t> </a:t>
            </a:r>
            <a:r>
              <a:rPr lang="en-US" sz="1200" dirty="0" err="1" smtClean="0"/>
              <a:t>terjamin</a:t>
            </a:r>
            <a:r>
              <a:rPr lang="en-US" sz="1200" dirty="0" smtClean="0"/>
              <a:t>, </a:t>
            </a:r>
            <a:r>
              <a:rPr lang="en-US" sz="1200" dirty="0" err="1" smtClean="0"/>
              <a:t>misalnya</a:t>
            </a:r>
            <a:r>
              <a:rPr lang="en-US" sz="1200" dirty="0" smtClean="0"/>
              <a:t>, </a:t>
            </a:r>
            <a:r>
              <a:rPr lang="en-US" sz="1200" dirty="0" err="1" smtClean="0"/>
              <a:t>melalui</a:t>
            </a:r>
            <a:r>
              <a:rPr lang="en-US" sz="1200" dirty="0" smtClean="0"/>
              <a:t> </a:t>
            </a:r>
            <a:r>
              <a:rPr lang="en-US" sz="1200" dirty="0" err="1" smtClean="0"/>
              <a:t>inspeksi</a:t>
            </a:r>
            <a:r>
              <a:rPr lang="en-US" sz="1200" dirty="0" smtClean="0"/>
              <a:t>, </a:t>
            </a:r>
            <a:r>
              <a:rPr lang="en-US" sz="1200" dirty="0" err="1" smtClean="0"/>
              <a:t>ulasan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pengujian</a:t>
            </a:r>
            <a:r>
              <a:rPr lang="en-US" sz="1200" dirty="0" smtClean="0"/>
              <a:t>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73150" lvl="3" indent="-173038" algn="just">
              <a:spcBef>
                <a:spcPts val="0"/>
              </a:spcBef>
              <a:buFont typeface="+mj-lt"/>
              <a:buAutoNum type="arabicPeriod" startAt="6"/>
            </a:pPr>
            <a:r>
              <a:rPr lang="en-US" sz="1200" b="1" dirty="0" smtClean="0"/>
              <a:t>New Trends and the Next Practice:</a:t>
            </a:r>
          </a:p>
          <a:p>
            <a:pPr marL="1074738" lvl="3" indent="-174625" algn="just">
              <a:spcBef>
                <a:spcPts val="0"/>
              </a:spcBef>
              <a:buNone/>
            </a:pPr>
            <a:r>
              <a:rPr lang="en-US" sz="1200" dirty="0" smtClean="0"/>
              <a:t>	</a:t>
            </a:r>
            <a:r>
              <a:rPr lang="en-US" sz="1100" dirty="0" err="1" smtClean="0"/>
              <a:t>Perbaikan</a:t>
            </a:r>
            <a:r>
              <a:rPr lang="en-US" sz="1100" dirty="0" smtClean="0"/>
              <a:t> </a:t>
            </a:r>
            <a:r>
              <a:rPr lang="en-US" sz="1100" dirty="0" err="1" smtClean="0"/>
              <a:t>teknologi</a:t>
            </a:r>
            <a:r>
              <a:rPr lang="en-US" sz="1100" dirty="0" smtClean="0"/>
              <a:t> </a:t>
            </a:r>
            <a:r>
              <a:rPr lang="en-US" sz="1100" dirty="0" err="1" smtClean="0"/>
              <a:t>di</a:t>
            </a:r>
            <a:r>
              <a:rPr lang="en-US" sz="1100" dirty="0" smtClean="0"/>
              <a:t> </a:t>
            </a:r>
            <a:r>
              <a:rPr lang="en-US" sz="1100" dirty="0" err="1" smtClean="0"/>
              <a:t>pasar</a:t>
            </a:r>
            <a:r>
              <a:rPr lang="en-US" sz="1100" dirty="0" smtClean="0"/>
              <a:t> global yang </a:t>
            </a:r>
            <a:r>
              <a:rPr lang="en-US" sz="1100" dirty="0" err="1" smtClean="0"/>
              <a:t>erat</a:t>
            </a:r>
            <a:r>
              <a:rPr lang="en-US" sz="1100" dirty="0" smtClean="0"/>
              <a:t> </a:t>
            </a:r>
            <a:r>
              <a:rPr lang="en-US" sz="1100" dirty="0" err="1" smtClean="0"/>
              <a:t>kaitannya</a:t>
            </a:r>
            <a:r>
              <a:rPr lang="en-US" sz="1100" dirty="0" smtClean="0"/>
              <a:t> </a:t>
            </a:r>
            <a:r>
              <a:rPr lang="en-US" sz="1100" dirty="0" err="1" smtClean="0"/>
              <a:t>dengan</a:t>
            </a:r>
            <a:r>
              <a:rPr lang="en-US" sz="1100" dirty="0" smtClean="0"/>
              <a:t> </a:t>
            </a:r>
            <a:r>
              <a:rPr lang="en-US" sz="1100" dirty="0" err="1" smtClean="0"/>
              <a:t>bisnis</a:t>
            </a:r>
            <a:r>
              <a:rPr lang="en-US" sz="1100" dirty="0" smtClean="0"/>
              <a:t> </a:t>
            </a:r>
            <a:r>
              <a:rPr lang="en-US" sz="1100" dirty="0" err="1" smtClean="0"/>
              <a:t>lingkungan</a:t>
            </a:r>
            <a:r>
              <a:rPr lang="en-US" sz="1100" dirty="0" smtClean="0"/>
              <a:t>. </a:t>
            </a:r>
            <a:r>
              <a:rPr lang="en-US" sz="1100" dirty="0" err="1" smtClean="0"/>
              <a:t>Konsep</a:t>
            </a:r>
            <a:r>
              <a:rPr lang="en-US" sz="1100" dirty="0" smtClean="0"/>
              <a:t> </a:t>
            </a:r>
            <a:r>
              <a:rPr lang="en-US" sz="1100" dirty="0" err="1" smtClean="0"/>
              <a:t>baru</a:t>
            </a:r>
            <a:r>
              <a:rPr lang="en-US" sz="1100" dirty="0" smtClean="0"/>
              <a:t> </a:t>
            </a:r>
            <a:r>
              <a:rPr lang="en-US" sz="1100" dirty="0" err="1" smtClean="0"/>
              <a:t>seperti</a:t>
            </a:r>
            <a:r>
              <a:rPr lang="en-US" sz="1100" dirty="0" smtClean="0"/>
              <a:t> </a:t>
            </a:r>
            <a:r>
              <a:rPr lang="en-US" sz="1100" dirty="0" err="1" smtClean="0"/>
              <a:t>sistem</a:t>
            </a:r>
            <a:r>
              <a:rPr lang="en-US" sz="1100" dirty="0" smtClean="0"/>
              <a:t> </a:t>
            </a:r>
            <a:r>
              <a:rPr lang="en-US" sz="1100" dirty="0" err="1" smtClean="0"/>
              <a:t>perusahaan</a:t>
            </a:r>
            <a:r>
              <a:rPr lang="en-US" sz="1100" dirty="0" smtClean="0"/>
              <a:t>, e-</a:t>
            </a:r>
            <a:r>
              <a:rPr lang="en-US" sz="1100" dirty="0" err="1" smtClean="0"/>
              <a:t>bisnis</a:t>
            </a:r>
            <a:r>
              <a:rPr lang="en-US" sz="1100" dirty="0" smtClean="0"/>
              <a:t> </a:t>
            </a:r>
            <a:r>
              <a:rPr lang="en-US" sz="1100" dirty="0" err="1" smtClean="0"/>
              <a:t>dan</a:t>
            </a:r>
            <a:r>
              <a:rPr lang="en-US" sz="1100" dirty="0" smtClean="0"/>
              <a:t> </a:t>
            </a:r>
            <a:r>
              <a:rPr lang="en-US" sz="1100" dirty="0" err="1" smtClean="0"/>
              <a:t>telekomunikasi</a:t>
            </a:r>
            <a:r>
              <a:rPr lang="en-US" sz="1100" dirty="0" smtClean="0"/>
              <a:t> </a:t>
            </a:r>
            <a:r>
              <a:rPr lang="en-US" sz="1100" dirty="0" err="1" smtClean="0"/>
              <a:t>telah</a:t>
            </a:r>
            <a:r>
              <a:rPr lang="en-US" sz="1100" dirty="0" smtClean="0"/>
              <a:t> </a:t>
            </a:r>
            <a:r>
              <a:rPr lang="en-US" sz="1100" dirty="0" err="1" smtClean="0"/>
              <a:t>menyebabkan</a:t>
            </a:r>
            <a:r>
              <a:rPr lang="en-US" sz="1100" dirty="0" smtClean="0"/>
              <a:t> </a:t>
            </a:r>
            <a:r>
              <a:rPr lang="en-US" sz="1100" dirty="0" err="1" smtClean="0"/>
              <a:t>tren</a:t>
            </a:r>
            <a:r>
              <a:rPr lang="en-US" sz="1100" dirty="0" smtClean="0"/>
              <a:t> </a:t>
            </a:r>
            <a:r>
              <a:rPr lang="en-US" sz="1100" dirty="0" err="1" smtClean="0"/>
              <a:t>baru</a:t>
            </a:r>
            <a:r>
              <a:rPr lang="en-US" sz="1100" dirty="0" smtClean="0"/>
              <a:t> </a:t>
            </a:r>
            <a:r>
              <a:rPr lang="en-US" sz="1100" dirty="0" err="1" smtClean="0"/>
              <a:t>dalam</a:t>
            </a:r>
            <a:r>
              <a:rPr lang="en-US" sz="1100" dirty="0" smtClean="0"/>
              <a:t> </a:t>
            </a:r>
            <a:r>
              <a:rPr lang="en-US" sz="1100" dirty="0" err="1" smtClean="0"/>
              <a:t>penelitian</a:t>
            </a:r>
            <a:r>
              <a:rPr lang="en-US" sz="1100" dirty="0" smtClean="0"/>
              <a:t> </a:t>
            </a:r>
            <a:r>
              <a:rPr lang="en-US" sz="1100" dirty="0" err="1" smtClean="0"/>
              <a:t>bagi</a:t>
            </a:r>
            <a:r>
              <a:rPr lang="en-US" sz="1100" dirty="0" smtClean="0"/>
              <a:t> </a:t>
            </a:r>
            <a:r>
              <a:rPr lang="en-US" sz="1100" dirty="0" err="1" smtClean="0"/>
              <a:t>para</a:t>
            </a:r>
            <a:r>
              <a:rPr lang="en-US" sz="1100" dirty="0" smtClean="0"/>
              <a:t> </a:t>
            </a:r>
            <a:r>
              <a:rPr lang="en-US" sz="1100" dirty="0" err="1" smtClean="0"/>
              <a:t>peneliti</a:t>
            </a:r>
            <a:r>
              <a:rPr lang="en-US" sz="1100" dirty="0" smtClean="0"/>
              <a:t> </a:t>
            </a:r>
            <a:r>
              <a:rPr lang="en-US" sz="1100" dirty="0" err="1" smtClean="0"/>
              <a:t>dan</a:t>
            </a:r>
            <a:r>
              <a:rPr lang="en-US" sz="1100" dirty="0" smtClean="0"/>
              <a:t> </a:t>
            </a:r>
            <a:r>
              <a:rPr lang="en-US" sz="1100" dirty="0" err="1" smtClean="0"/>
              <a:t>praktisi</a:t>
            </a:r>
            <a:r>
              <a:rPr lang="en-US" sz="1100" dirty="0" smtClean="0"/>
              <a:t>.</a:t>
            </a:r>
          </a:p>
          <a:p>
            <a:pPr marL="1074738" lvl="3" indent="-174625" algn="just">
              <a:spcBef>
                <a:spcPts val="0"/>
              </a:spcBef>
              <a:buNone/>
            </a:pPr>
            <a:r>
              <a:rPr lang="en-US" sz="1100" dirty="0" smtClean="0"/>
              <a:t>	</a:t>
            </a:r>
            <a:r>
              <a:rPr lang="en-US" sz="1100" dirty="0" err="1" smtClean="0"/>
              <a:t>Selain</a:t>
            </a:r>
            <a:r>
              <a:rPr lang="en-US" sz="1100" dirty="0" smtClean="0"/>
              <a:t> </a:t>
            </a:r>
            <a:r>
              <a:rPr lang="en-US" sz="1100" dirty="0" err="1" smtClean="0"/>
              <a:t>itu</a:t>
            </a:r>
            <a:r>
              <a:rPr lang="en-US" sz="1100" dirty="0" smtClean="0"/>
              <a:t>, </a:t>
            </a:r>
            <a:r>
              <a:rPr lang="en-US" sz="1100" dirty="0" err="1" smtClean="0"/>
              <a:t>kompleksitas</a:t>
            </a:r>
            <a:r>
              <a:rPr lang="en-US" sz="1100" dirty="0" smtClean="0"/>
              <a:t> </a:t>
            </a:r>
            <a:r>
              <a:rPr lang="en-US" sz="1100" dirty="0" err="1" smtClean="0"/>
              <a:t>bekerja</a:t>
            </a:r>
            <a:r>
              <a:rPr lang="en-US" sz="1100" dirty="0" smtClean="0"/>
              <a:t> </a:t>
            </a:r>
            <a:r>
              <a:rPr lang="en-US" sz="1100" dirty="0" err="1" smtClean="0"/>
              <a:t>dalam</a:t>
            </a:r>
            <a:r>
              <a:rPr lang="en-US" sz="1100" dirty="0" smtClean="0"/>
              <a:t> </a:t>
            </a:r>
            <a:r>
              <a:rPr lang="en-US" sz="1100" dirty="0" err="1" smtClean="0"/>
              <a:t>terdistribusi</a:t>
            </a:r>
            <a:r>
              <a:rPr lang="en-US" sz="1100" dirty="0" smtClean="0"/>
              <a:t> </a:t>
            </a:r>
            <a:r>
              <a:rPr lang="en-US" sz="1100" dirty="0" err="1" smtClean="0"/>
              <a:t>dan</a:t>
            </a:r>
            <a:r>
              <a:rPr lang="en-US" sz="1100" dirty="0" smtClean="0"/>
              <a:t> </a:t>
            </a:r>
            <a:r>
              <a:rPr lang="en-US" sz="1100" dirty="0" err="1" smtClean="0"/>
              <a:t>heterogen</a:t>
            </a:r>
            <a:r>
              <a:rPr lang="en-US" sz="1100" dirty="0" smtClean="0"/>
              <a:t> </a:t>
            </a:r>
            <a:r>
              <a:rPr lang="en-US" sz="1100" dirty="0" err="1" smtClean="0"/>
              <a:t>lingkungan</a:t>
            </a:r>
            <a:r>
              <a:rPr lang="en-US" sz="1100" dirty="0" smtClean="0"/>
              <a:t> yang </a:t>
            </a:r>
            <a:r>
              <a:rPr lang="en-US" sz="1100" dirty="0" err="1" smtClean="0"/>
              <a:t>menyebabkan</a:t>
            </a:r>
            <a:r>
              <a:rPr lang="en-US" sz="1100" dirty="0" smtClean="0"/>
              <a:t> </a:t>
            </a:r>
            <a:r>
              <a:rPr lang="en-US" sz="1100" dirty="0" err="1" smtClean="0"/>
              <a:t>perubahan</a:t>
            </a:r>
            <a:r>
              <a:rPr lang="en-US" sz="1100" dirty="0" smtClean="0"/>
              <a:t> </a:t>
            </a:r>
            <a:r>
              <a:rPr lang="en-US" sz="1100" dirty="0" err="1" smtClean="0"/>
              <a:t>besar</a:t>
            </a:r>
            <a:r>
              <a:rPr lang="en-US" sz="1100" dirty="0" smtClean="0"/>
              <a:t> </a:t>
            </a:r>
            <a:r>
              <a:rPr lang="en-US" sz="1100" dirty="0" err="1" smtClean="0"/>
              <a:t>dalam</a:t>
            </a:r>
            <a:r>
              <a:rPr lang="en-US" sz="1100" dirty="0" smtClean="0"/>
              <a:t> </a:t>
            </a:r>
            <a:r>
              <a:rPr lang="en-US" sz="1100" dirty="0" err="1" smtClean="0"/>
              <a:t>keterampilan</a:t>
            </a:r>
            <a:r>
              <a:rPr lang="en-US" sz="1100" dirty="0" smtClean="0"/>
              <a:t> yang </a:t>
            </a:r>
            <a:r>
              <a:rPr lang="en-US" sz="1100" dirty="0" err="1" smtClean="0"/>
              <a:t>dibutuhkan</a:t>
            </a:r>
            <a:r>
              <a:rPr lang="en-US" sz="1100" dirty="0" smtClean="0"/>
              <a:t> </a:t>
            </a:r>
            <a:r>
              <a:rPr lang="en-US" sz="1100" dirty="0" err="1" smtClean="0"/>
              <a:t>dan</a:t>
            </a:r>
            <a:r>
              <a:rPr lang="en-US" sz="1100" dirty="0" smtClean="0"/>
              <a:t> </a:t>
            </a:r>
            <a:r>
              <a:rPr lang="en-US" sz="1100" dirty="0" err="1" smtClean="0"/>
              <a:t>teknologi</a:t>
            </a:r>
            <a:r>
              <a:rPr lang="en-US" sz="1100" dirty="0" smtClean="0"/>
              <a:t> </a:t>
            </a:r>
            <a:r>
              <a:rPr lang="en-US" sz="1100" dirty="0" err="1" smtClean="0"/>
              <a:t>digunakan</a:t>
            </a:r>
            <a:r>
              <a:rPr lang="en-US" sz="1100" dirty="0" smtClean="0"/>
              <a:t> </a:t>
            </a:r>
            <a:r>
              <a:rPr lang="en-US" sz="1100" dirty="0" err="1" smtClean="0"/>
              <a:t>untuk</a:t>
            </a:r>
            <a:r>
              <a:rPr lang="en-US" sz="1100" dirty="0" smtClean="0"/>
              <a:t> </a:t>
            </a:r>
            <a:r>
              <a:rPr lang="en-US" sz="1100" dirty="0" err="1" smtClean="0"/>
              <a:t>mengembangkan</a:t>
            </a:r>
            <a:r>
              <a:rPr lang="en-US" sz="1100" dirty="0" smtClean="0"/>
              <a:t> </a:t>
            </a:r>
            <a:r>
              <a:rPr lang="en-US" sz="1100" dirty="0" err="1" smtClean="0"/>
              <a:t>dan</a:t>
            </a:r>
            <a:r>
              <a:rPr lang="en-US" sz="1100" dirty="0" smtClean="0"/>
              <a:t> </a:t>
            </a:r>
            <a:r>
              <a:rPr lang="en-US" sz="1100" dirty="0" err="1" smtClean="0"/>
              <a:t>memelihara</a:t>
            </a:r>
            <a:r>
              <a:rPr lang="en-US" sz="1100" dirty="0" smtClean="0"/>
              <a:t> </a:t>
            </a:r>
            <a:r>
              <a:rPr lang="en-US" sz="1100" dirty="0" err="1" smtClean="0"/>
              <a:t>aplikasi</a:t>
            </a:r>
            <a:r>
              <a:rPr lang="en-US" sz="1100" dirty="0" smtClean="0"/>
              <a:t> </a:t>
            </a:r>
            <a:r>
              <a:rPr lang="en-US" sz="1100" dirty="0" err="1" smtClean="0"/>
              <a:t>perangkat</a:t>
            </a:r>
            <a:r>
              <a:rPr lang="en-US" sz="1100" dirty="0" smtClean="0"/>
              <a:t> </a:t>
            </a:r>
            <a:r>
              <a:rPr lang="en-US" sz="1100" dirty="0" err="1" smtClean="0"/>
              <a:t>lunak</a:t>
            </a:r>
            <a:r>
              <a:rPr lang="en-US" sz="1100" dirty="0" smtClean="0"/>
              <a:t>.</a:t>
            </a:r>
          </a:p>
          <a:p>
            <a:pPr marL="1074738" lvl="3" indent="-174625" algn="just">
              <a:spcBef>
                <a:spcPts val="0"/>
              </a:spcBef>
              <a:buNone/>
            </a:pPr>
            <a:r>
              <a:rPr lang="en-US" sz="1100" dirty="0" smtClean="0"/>
              <a:t>	</a:t>
            </a:r>
            <a:r>
              <a:rPr lang="en-US" sz="1100" dirty="0" err="1" smtClean="0"/>
              <a:t>Dalam</a:t>
            </a:r>
            <a:r>
              <a:rPr lang="en-US" sz="1100" dirty="0" smtClean="0"/>
              <a:t> </a:t>
            </a:r>
            <a:r>
              <a:rPr lang="en-US" sz="1100" dirty="0" err="1" smtClean="0"/>
              <a:t>hal</a:t>
            </a:r>
            <a:r>
              <a:rPr lang="en-US" sz="1100" dirty="0" smtClean="0"/>
              <a:t> </a:t>
            </a:r>
            <a:r>
              <a:rPr lang="en-US" sz="1100" dirty="0" err="1" smtClean="0"/>
              <a:t>ini</a:t>
            </a:r>
            <a:r>
              <a:rPr lang="en-US" sz="1100" dirty="0" smtClean="0"/>
              <a:t> yang </a:t>
            </a:r>
            <a:r>
              <a:rPr lang="en-US" sz="1100" dirty="0" err="1" smtClean="0"/>
              <a:t>selalu</a:t>
            </a:r>
            <a:r>
              <a:rPr lang="en-US" sz="1100" dirty="0" smtClean="0"/>
              <a:t> </a:t>
            </a:r>
            <a:r>
              <a:rPr lang="en-US" sz="1100" dirty="0" err="1" smtClean="0"/>
              <a:t>berubah</a:t>
            </a:r>
            <a:r>
              <a:rPr lang="en-US" sz="1100" dirty="0" smtClean="0"/>
              <a:t> </a:t>
            </a:r>
            <a:r>
              <a:rPr lang="en-US" sz="1100" dirty="0" err="1" smtClean="0"/>
              <a:t>bisnis</a:t>
            </a:r>
            <a:r>
              <a:rPr lang="en-US" sz="1100" dirty="0" smtClean="0"/>
              <a:t> </a:t>
            </a:r>
            <a:r>
              <a:rPr lang="en-US" sz="1100" dirty="0" err="1" smtClean="0"/>
              <a:t>dan</a:t>
            </a:r>
            <a:r>
              <a:rPr lang="en-US" sz="1100" dirty="0" smtClean="0"/>
              <a:t> </a:t>
            </a:r>
            <a:r>
              <a:rPr lang="en-US" sz="1100" dirty="0" err="1" smtClean="0"/>
              <a:t>teknologi</a:t>
            </a:r>
            <a:r>
              <a:rPr lang="en-US" sz="1100" dirty="0" smtClean="0"/>
              <a:t> </a:t>
            </a:r>
            <a:r>
              <a:rPr lang="en-US" sz="1100" dirty="0" err="1" smtClean="0"/>
              <a:t>lingkungan</a:t>
            </a:r>
            <a:r>
              <a:rPr lang="en-US" sz="1100" dirty="0" smtClean="0"/>
              <a:t>, </a:t>
            </a:r>
            <a:r>
              <a:rPr lang="en-US" sz="1100" dirty="0" err="1" smtClean="0"/>
              <a:t>tren</a:t>
            </a:r>
            <a:r>
              <a:rPr lang="en-US" sz="1100" dirty="0" smtClean="0"/>
              <a:t> </a:t>
            </a:r>
            <a:r>
              <a:rPr lang="en-US" sz="1100" dirty="0" err="1" smtClean="0"/>
              <a:t>baru</a:t>
            </a:r>
            <a:r>
              <a:rPr lang="en-US" sz="1100" dirty="0" smtClean="0"/>
              <a:t> </a:t>
            </a:r>
            <a:r>
              <a:rPr lang="en-US" sz="1100" dirty="0" err="1" smtClean="0"/>
              <a:t>sudah</a:t>
            </a:r>
            <a:r>
              <a:rPr lang="en-US" sz="1100" dirty="0" smtClean="0"/>
              <a:t> </a:t>
            </a:r>
            <a:r>
              <a:rPr lang="en-US" sz="1100" dirty="0" err="1" smtClean="0"/>
              <a:t>mulai</a:t>
            </a:r>
            <a:r>
              <a:rPr lang="en-US" sz="1100" dirty="0" smtClean="0"/>
              <a:t> </a:t>
            </a:r>
            <a:r>
              <a:rPr lang="en-US" sz="1100" dirty="0" err="1" smtClean="0"/>
              <a:t>muncul</a:t>
            </a:r>
            <a:r>
              <a:rPr lang="en-US" sz="1100" dirty="0" smtClean="0"/>
              <a:t> </a:t>
            </a:r>
            <a:r>
              <a:rPr lang="en-US" sz="1100" dirty="0" err="1" smtClean="0"/>
              <a:t>dan</a:t>
            </a:r>
            <a:r>
              <a:rPr lang="en-US" sz="1100" dirty="0" smtClean="0"/>
              <a:t> </a:t>
            </a:r>
            <a:r>
              <a:rPr lang="en-US" sz="1100" dirty="0" err="1" smtClean="0"/>
              <a:t>telah</a:t>
            </a:r>
            <a:r>
              <a:rPr lang="en-US" sz="1100" dirty="0" smtClean="0"/>
              <a:t> </a:t>
            </a:r>
            <a:r>
              <a:rPr lang="en-US" sz="1100" dirty="0" err="1" smtClean="0"/>
              <a:t>menyebabkan</a:t>
            </a:r>
            <a:r>
              <a:rPr lang="en-US" sz="1100" dirty="0" smtClean="0"/>
              <a:t> </a:t>
            </a:r>
            <a:r>
              <a:rPr lang="en-US" sz="1100" dirty="0" err="1" smtClean="0"/>
              <a:t>pergeseran</a:t>
            </a:r>
            <a:r>
              <a:rPr lang="en-US" sz="1100" dirty="0" smtClean="0"/>
              <a:t> </a:t>
            </a:r>
            <a:r>
              <a:rPr lang="en-US" sz="1100" dirty="0" err="1" smtClean="0"/>
              <a:t>mendasar</a:t>
            </a:r>
            <a:r>
              <a:rPr lang="en-US" sz="1100" dirty="0" smtClean="0"/>
              <a:t> </a:t>
            </a:r>
            <a:r>
              <a:rPr lang="en-US" sz="1100" dirty="0" err="1" smtClean="0"/>
              <a:t>dalam</a:t>
            </a:r>
            <a:r>
              <a:rPr lang="en-US" sz="1100" dirty="0" smtClean="0"/>
              <a:t> </a:t>
            </a:r>
            <a:r>
              <a:rPr lang="en-US" sz="1100" dirty="0" err="1" smtClean="0"/>
              <a:t>pengembangan</a:t>
            </a:r>
            <a:r>
              <a:rPr lang="en-US" sz="1100" dirty="0" smtClean="0"/>
              <a:t> </a:t>
            </a:r>
            <a:r>
              <a:rPr lang="en-US" sz="1100" dirty="0" err="1" smtClean="0"/>
              <a:t>perangkat</a:t>
            </a:r>
            <a:r>
              <a:rPr lang="en-US" sz="1100" dirty="0" smtClean="0"/>
              <a:t> </a:t>
            </a:r>
            <a:r>
              <a:rPr lang="en-US" sz="1100" dirty="0" err="1" smtClean="0"/>
              <a:t>lunak</a:t>
            </a:r>
            <a:r>
              <a:rPr lang="en-US" sz="1100" dirty="0" smtClean="0"/>
              <a:t>. </a:t>
            </a:r>
          </a:p>
          <a:p>
            <a:pPr marL="1074738" lvl="3" indent="-174625" algn="just">
              <a:spcBef>
                <a:spcPts val="0"/>
              </a:spcBef>
              <a:buNone/>
            </a:pPr>
            <a:r>
              <a:rPr lang="en-US" sz="1100" dirty="0" smtClean="0"/>
              <a:t>	</a:t>
            </a:r>
            <a:r>
              <a:rPr lang="en-US" sz="1100" dirty="0" err="1" smtClean="0"/>
              <a:t>Dalam</a:t>
            </a:r>
            <a:r>
              <a:rPr lang="en-US" sz="1100" dirty="0" smtClean="0"/>
              <a:t> </a:t>
            </a:r>
            <a:r>
              <a:rPr lang="en-US" sz="1100" dirty="0" err="1" smtClean="0"/>
              <a:t>cara</a:t>
            </a:r>
            <a:r>
              <a:rPr lang="en-US" sz="1100" dirty="0" smtClean="0"/>
              <a:t> yang </a:t>
            </a:r>
            <a:r>
              <a:rPr lang="en-US" sz="1100" dirty="0" err="1" smtClean="0"/>
              <a:t>sama</a:t>
            </a:r>
            <a:r>
              <a:rPr lang="en-US" sz="1100" dirty="0" smtClean="0"/>
              <a:t>, </a:t>
            </a:r>
            <a:r>
              <a:rPr lang="en-US" sz="1100" dirty="0" err="1" smtClean="0"/>
              <a:t>persyaratan</a:t>
            </a:r>
            <a:r>
              <a:rPr lang="en-US" sz="1100" dirty="0" smtClean="0"/>
              <a:t> </a:t>
            </a:r>
            <a:r>
              <a:rPr lang="en-US" sz="1100" dirty="0" err="1" smtClean="0"/>
              <a:t>rekayasa</a:t>
            </a:r>
            <a:r>
              <a:rPr lang="en-US" sz="1100" dirty="0" smtClean="0"/>
              <a:t> </a:t>
            </a:r>
            <a:r>
              <a:rPr lang="en-US" sz="1100" dirty="0" err="1" smtClean="0"/>
              <a:t>telah</a:t>
            </a:r>
            <a:r>
              <a:rPr lang="en-US" sz="1100" dirty="0" smtClean="0"/>
              <a:t> </a:t>
            </a:r>
            <a:r>
              <a:rPr lang="en-US" sz="1100" dirty="0" err="1" smtClean="0"/>
              <a:t>mulai</a:t>
            </a:r>
            <a:r>
              <a:rPr lang="en-US" sz="1100" dirty="0" smtClean="0"/>
              <a:t> </a:t>
            </a:r>
            <a:r>
              <a:rPr lang="en-US" sz="1100" dirty="0" err="1" smtClean="0"/>
              <a:t>berevolusi</a:t>
            </a:r>
            <a:r>
              <a:rPr lang="en-US" sz="1100" dirty="0" smtClean="0"/>
              <a:t> </a:t>
            </a:r>
            <a:r>
              <a:rPr lang="en-US" sz="1100" dirty="0" err="1" smtClean="0"/>
              <a:t>dari</a:t>
            </a:r>
            <a:r>
              <a:rPr lang="en-US" sz="1100" dirty="0" smtClean="0"/>
              <a:t> </a:t>
            </a:r>
            <a:r>
              <a:rPr lang="en-US" sz="1100" dirty="0" err="1" smtClean="0"/>
              <a:t>peran</a:t>
            </a:r>
            <a:r>
              <a:rPr lang="en-US" sz="1100" dirty="0" smtClean="0"/>
              <a:t> </a:t>
            </a:r>
            <a:r>
              <a:rPr lang="en-US" sz="1100" dirty="0" err="1" smtClean="0"/>
              <a:t>tradisionalnya</a:t>
            </a:r>
            <a:r>
              <a:rPr lang="en-US" sz="1100" dirty="0" smtClean="0"/>
              <a:t>, </a:t>
            </a:r>
            <a:r>
              <a:rPr lang="en-US" sz="1100" dirty="0" err="1" smtClean="0"/>
              <a:t>sebagai</a:t>
            </a:r>
            <a:r>
              <a:rPr lang="en-US" sz="1100" dirty="0" smtClean="0"/>
              <a:t> </a:t>
            </a:r>
            <a:r>
              <a:rPr lang="en-US" sz="1100" dirty="0" err="1" smtClean="0"/>
              <a:t>hanya</a:t>
            </a:r>
            <a:r>
              <a:rPr lang="en-US" sz="1100" dirty="0" smtClean="0"/>
              <a:t> front-end </a:t>
            </a:r>
            <a:r>
              <a:rPr lang="en-US" sz="1100" dirty="0" err="1" smtClean="0"/>
              <a:t>dalam</a:t>
            </a:r>
            <a:r>
              <a:rPr lang="en-US" sz="1100" dirty="0" smtClean="0"/>
              <a:t> </a:t>
            </a:r>
            <a:r>
              <a:rPr lang="en-US" sz="1100" dirty="0" err="1" smtClean="0"/>
              <a:t>siklus</a:t>
            </a:r>
            <a:r>
              <a:rPr lang="en-US" sz="1100" dirty="0" smtClean="0"/>
              <a:t> </a:t>
            </a:r>
            <a:r>
              <a:rPr lang="en-US" sz="1100" dirty="0" err="1" smtClean="0"/>
              <a:t>pengembangan</a:t>
            </a:r>
            <a:r>
              <a:rPr lang="en-US" sz="1100" dirty="0" smtClean="0"/>
              <a:t> </a:t>
            </a:r>
            <a:r>
              <a:rPr lang="en-US" sz="1100" dirty="0" err="1" smtClean="0"/>
              <a:t>perangkat</a:t>
            </a:r>
            <a:r>
              <a:rPr lang="en-US" sz="1100" dirty="0" smtClean="0"/>
              <a:t> </a:t>
            </a:r>
            <a:r>
              <a:rPr lang="en-US" sz="1100" dirty="0" err="1" smtClean="0"/>
              <a:t>lunak</a:t>
            </a:r>
            <a:r>
              <a:rPr lang="en-US" sz="1100" dirty="0" smtClean="0"/>
              <a:t>, </a:t>
            </a:r>
            <a:r>
              <a:rPr lang="en-US" sz="1100" dirty="0" err="1" smtClean="0"/>
              <a:t>untuk</a:t>
            </a:r>
            <a:r>
              <a:rPr lang="en-US" sz="1100" dirty="0" smtClean="0"/>
              <a:t> </a:t>
            </a:r>
            <a:r>
              <a:rPr lang="en-US" sz="1100" dirty="0" err="1" smtClean="0"/>
              <a:t>menjadi</a:t>
            </a:r>
            <a:r>
              <a:rPr lang="en-US" sz="1100" dirty="0" smtClean="0"/>
              <a:t> </a:t>
            </a:r>
            <a:r>
              <a:rPr lang="en-US" sz="1100" dirty="0" err="1" smtClean="0"/>
              <a:t>fokus</a:t>
            </a:r>
            <a:r>
              <a:rPr lang="en-US" sz="1100" dirty="0" smtClean="0"/>
              <a:t> </a:t>
            </a:r>
            <a:r>
              <a:rPr lang="en-US" sz="1100" dirty="0" err="1" smtClean="0"/>
              <a:t>utama</a:t>
            </a:r>
            <a:r>
              <a:rPr lang="en-US" sz="1100" dirty="0" smtClean="0"/>
              <a:t> </a:t>
            </a:r>
            <a:r>
              <a:rPr lang="en-US" sz="1100" dirty="0" err="1" smtClean="0"/>
              <a:t>dalam</a:t>
            </a:r>
            <a:r>
              <a:rPr lang="en-US" sz="1100" dirty="0" smtClean="0"/>
              <a:t> </a:t>
            </a:r>
            <a:r>
              <a:rPr lang="en-US" sz="1100" dirty="0" err="1" smtClean="0"/>
              <a:t>proses</a:t>
            </a:r>
            <a:r>
              <a:rPr lang="en-US" sz="1100" dirty="0" smtClean="0"/>
              <a:t> </a:t>
            </a:r>
            <a:r>
              <a:rPr lang="en-US" sz="1100" dirty="0" err="1" smtClean="0"/>
              <a:t>pengembangan</a:t>
            </a:r>
            <a:r>
              <a:rPr lang="en-US" sz="1100" dirty="0" smtClean="0"/>
              <a:t> </a:t>
            </a:r>
            <a:r>
              <a:rPr lang="en-US" sz="1100" dirty="0" err="1" smtClean="0"/>
              <a:t>perangkat</a:t>
            </a:r>
            <a:r>
              <a:rPr lang="en-US" sz="1100" dirty="0" smtClean="0"/>
              <a:t> </a:t>
            </a:r>
            <a:r>
              <a:rPr lang="en-US" sz="1100" dirty="0" err="1" smtClean="0"/>
              <a:t>lunak</a:t>
            </a:r>
            <a:r>
              <a:rPr lang="en-US" sz="1100" dirty="0" smtClean="0"/>
              <a:t>, </a:t>
            </a:r>
            <a:r>
              <a:rPr lang="en-US" sz="1100" dirty="0" err="1" smtClean="0"/>
              <a:t>sebuah</a:t>
            </a:r>
            <a:r>
              <a:rPr lang="en-US" sz="1100" dirty="0" smtClean="0"/>
              <a:t> </a:t>
            </a:r>
            <a:r>
              <a:rPr lang="en-US" sz="1100" dirty="0" err="1" smtClean="0"/>
              <a:t>proses</a:t>
            </a:r>
            <a:r>
              <a:rPr lang="en-US" sz="1100" dirty="0" smtClean="0"/>
              <a:t> yang </a:t>
            </a:r>
            <a:r>
              <a:rPr lang="en-US" sz="1100" dirty="0" err="1" smtClean="0"/>
              <a:t>membutuhkan</a:t>
            </a:r>
            <a:r>
              <a:rPr lang="en-US" sz="1100" dirty="0" smtClean="0"/>
              <a:t> </a:t>
            </a:r>
            <a:r>
              <a:rPr lang="en-US" sz="1100" dirty="0" err="1" smtClean="0"/>
              <a:t>pemahaman</a:t>
            </a:r>
            <a:r>
              <a:rPr lang="en-US" sz="1100" dirty="0" smtClean="0"/>
              <a:t> yang </a:t>
            </a:r>
            <a:r>
              <a:rPr lang="en-US" sz="1100" dirty="0" err="1" smtClean="0"/>
              <a:t>lebih</a:t>
            </a:r>
            <a:r>
              <a:rPr lang="en-US" sz="1100" dirty="0" smtClean="0"/>
              <a:t> </a:t>
            </a:r>
            <a:r>
              <a:rPr lang="en-US" sz="1100" dirty="0" err="1" smtClean="0"/>
              <a:t>tepat</a:t>
            </a:r>
            <a:r>
              <a:rPr lang="en-US" sz="1100" dirty="0" smtClean="0"/>
              <a:t> </a:t>
            </a:r>
            <a:r>
              <a:rPr lang="en-US" sz="1100" dirty="0" err="1" smtClean="0"/>
              <a:t>dari</a:t>
            </a:r>
            <a:r>
              <a:rPr lang="en-US" sz="1100" dirty="0" smtClean="0"/>
              <a:t> </a:t>
            </a:r>
            <a:r>
              <a:rPr lang="en-US" sz="1100" dirty="0" err="1" smtClean="0"/>
              <a:t>lapangan</a:t>
            </a:r>
            <a:r>
              <a:rPr lang="en-US" sz="1100" dirty="0" smtClean="0"/>
              <a:t> </a:t>
            </a:r>
            <a:r>
              <a:rPr lang="en-US" sz="1100" dirty="0" err="1" smtClean="0"/>
              <a:t>itu</a:t>
            </a:r>
            <a:r>
              <a:rPr lang="en-US" sz="1100" dirty="0" smtClean="0"/>
              <a:t> </a:t>
            </a:r>
            <a:r>
              <a:rPr lang="en-US" sz="1100" dirty="0" err="1" smtClean="0"/>
              <a:t>sendiri</a:t>
            </a:r>
            <a:r>
              <a:rPr lang="en-US" sz="1100" dirty="0" smtClean="0"/>
              <a:t>.</a:t>
            </a:r>
          </a:p>
          <a:p>
            <a:pPr marL="1074738" lvl="3" indent="-174625" algn="just">
              <a:spcBef>
                <a:spcPts val="0"/>
              </a:spcBef>
              <a:buNone/>
            </a:pPr>
            <a:r>
              <a:rPr lang="en-US" sz="1100" dirty="0" smtClean="0"/>
              <a:t>	</a:t>
            </a:r>
            <a:r>
              <a:rPr lang="en-US" sz="1100" dirty="0" err="1" smtClean="0"/>
              <a:t>Saat</a:t>
            </a:r>
            <a:r>
              <a:rPr lang="en-US" sz="1100" dirty="0" smtClean="0"/>
              <a:t> </a:t>
            </a:r>
            <a:r>
              <a:rPr lang="en-US" sz="1100" dirty="0" err="1" smtClean="0"/>
              <a:t>ini</a:t>
            </a:r>
            <a:r>
              <a:rPr lang="en-US" sz="1100" dirty="0" smtClean="0"/>
              <a:t>, </a:t>
            </a:r>
            <a:r>
              <a:rPr lang="en-US" sz="1100" dirty="0" err="1" smtClean="0"/>
              <a:t>definisi</a:t>
            </a:r>
            <a:r>
              <a:rPr lang="en-US" sz="1100" dirty="0" smtClean="0"/>
              <a:t> </a:t>
            </a:r>
            <a:r>
              <a:rPr lang="en-US" sz="1100" dirty="0" err="1" smtClean="0"/>
              <a:t>apa</a:t>
            </a:r>
            <a:r>
              <a:rPr lang="en-US" sz="1100" dirty="0" smtClean="0"/>
              <a:t> yang </a:t>
            </a:r>
            <a:r>
              <a:rPr lang="en-US" sz="1100" dirty="0" err="1" smtClean="0"/>
              <a:t>merupakan</a:t>
            </a:r>
            <a:r>
              <a:rPr lang="en-US" sz="1100" dirty="0" smtClean="0"/>
              <a:t> </a:t>
            </a:r>
            <a:r>
              <a:rPr lang="en-US" sz="1100" dirty="0" err="1" smtClean="0"/>
              <a:t>siklus</a:t>
            </a:r>
            <a:r>
              <a:rPr lang="en-US" sz="1100" dirty="0" smtClean="0"/>
              <a:t> </a:t>
            </a:r>
            <a:r>
              <a:rPr lang="en-US" sz="1100" dirty="0" err="1" smtClean="0"/>
              <a:t>pengembangan</a:t>
            </a:r>
            <a:r>
              <a:rPr lang="en-US" sz="1100" dirty="0" smtClean="0"/>
              <a:t> </a:t>
            </a:r>
            <a:r>
              <a:rPr lang="en-US" sz="1100" dirty="0" err="1" smtClean="0"/>
              <a:t>perangkat</a:t>
            </a:r>
            <a:r>
              <a:rPr lang="en-US" sz="1100" dirty="0" smtClean="0"/>
              <a:t> </a:t>
            </a:r>
            <a:r>
              <a:rPr lang="en-US" sz="1100" dirty="0" err="1" smtClean="0"/>
              <a:t>lunak</a:t>
            </a:r>
            <a:r>
              <a:rPr lang="en-US" sz="1100" dirty="0" smtClean="0"/>
              <a:t> </a:t>
            </a:r>
            <a:r>
              <a:rPr lang="en-US" sz="1100" dirty="0" err="1" smtClean="0"/>
              <a:t>adalah</a:t>
            </a:r>
            <a:r>
              <a:rPr lang="en-US" sz="1100" dirty="0" smtClean="0"/>
              <a:t> </a:t>
            </a:r>
            <a:r>
              <a:rPr lang="en-US" sz="1100" dirty="0" err="1" smtClean="0"/>
              <a:t>memperluas</a:t>
            </a:r>
            <a:r>
              <a:rPr lang="en-US" sz="1100" dirty="0" smtClean="0"/>
              <a:t> </a:t>
            </a:r>
            <a:r>
              <a:rPr lang="en-US" sz="1100" dirty="0" err="1" smtClean="0"/>
              <a:t>dan</a:t>
            </a:r>
            <a:r>
              <a:rPr lang="en-US" sz="1100" dirty="0" smtClean="0"/>
              <a:t> </a:t>
            </a:r>
            <a:r>
              <a:rPr lang="en-US" sz="1100" dirty="0" err="1" smtClean="0"/>
              <a:t>berkembang</a:t>
            </a:r>
            <a:r>
              <a:rPr lang="en-US" sz="1100" dirty="0" smtClean="0"/>
              <a:t> </a:t>
            </a:r>
            <a:r>
              <a:rPr lang="en-US" sz="1100" dirty="0" err="1" smtClean="0"/>
              <a:t>sebagai</a:t>
            </a:r>
            <a:r>
              <a:rPr lang="en-US" sz="1100" dirty="0" smtClean="0"/>
              <a:t> </a:t>
            </a:r>
            <a:r>
              <a:rPr lang="en-US" sz="1100" dirty="0" err="1" smtClean="0"/>
              <a:t>teknologi</a:t>
            </a:r>
            <a:r>
              <a:rPr lang="en-US" sz="1100" dirty="0" smtClean="0"/>
              <a:t> </a:t>
            </a:r>
            <a:r>
              <a:rPr lang="en-US" sz="1100" dirty="0" err="1" smtClean="0"/>
              <a:t>baru</a:t>
            </a:r>
            <a:r>
              <a:rPr lang="en-US" sz="1100" dirty="0" smtClean="0"/>
              <a:t> </a:t>
            </a:r>
            <a:r>
              <a:rPr lang="en-US" sz="1100" dirty="0" err="1" smtClean="0"/>
              <a:t>muncul</a:t>
            </a:r>
            <a:r>
              <a:rPr lang="en-US" sz="1100" dirty="0" smtClean="0"/>
              <a:t>, </a:t>
            </a:r>
            <a:r>
              <a:rPr lang="en-US" sz="1100" dirty="0" err="1" smtClean="0"/>
              <a:t>memaksa</a:t>
            </a:r>
            <a:r>
              <a:rPr lang="en-US" sz="1100" dirty="0" smtClean="0"/>
              <a:t> software </a:t>
            </a:r>
            <a:r>
              <a:rPr lang="en-US" sz="1100" dirty="0" err="1" smtClean="0"/>
              <a:t>pengembang</a:t>
            </a:r>
            <a:r>
              <a:rPr lang="en-US" sz="1100" dirty="0" smtClean="0"/>
              <a:t> </a:t>
            </a:r>
            <a:r>
              <a:rPr lang="en-US" sz="1100" dirty="0" err="1" smtClean="0"/>
              <a:t>berebut</a:t>
            </a:r>
            <a:r>
              <a:rPr lang="en-US" sz="1100" dirty="0" smtClean="0"/>
              <a:t> </a:t>
            </a:r>
            <a:r>
              <a:rPr lang="en-US" sz="1100" dirty="0" err="1" smtClean="0"/>
              <a:t>untuk</a:t>
            </a:r>
            <a:r>
              <a:rPr lang="en-US" sz="1100" dirty="0" smtClean="0"/>
              <a:t> </a:t>
            </a:r>
            <a:r>
              <a:rPr lang="en-US" sz="1100" dirty="0" err="1" smtClean="0"/>
              <a:t>memposisikan</a:t>
            </a:r>
            <a:r>
              <a:rPr lang="en-US" sz="1100" dirty="0" smtClean="0"/>
              <a:t> </a:t>
            </a:r>
            <a:r>
              <a:rPr lang="en-US" sz="1100" dirty="0" err="1" smtClean="0"/>
              <a:t>diri</a:t>
            </a:r>
            <a:r>
              <a:rPr lang="en-US" sz="1100" dirty="0" smtClean="0"/>
              <a:t> </a:t>
            </a:r>
            <a:r>
              <a:rPr lang="en-US" sz="1100" dirty="0" err="1" smtClean="0"/>
              <a:t>dalam</a:t>
            </a:r>
            <a:r>
              <a:rPr lang="en-US" sz="1100" dirty="0" smtClean="0"/>
              <a:t> </a:t>
            </a:r>
            <a:r>
              <a:rPr lang="en-US" sz="1100" dirty="0" err="1" smtClean="0"/>
              <a:t>lingkungan</a:t>
            </a:r>
            <a:r>
              <a:rPr lang="en-US" sz="1100" dirty="0" smtClean="0"/>
              <a:t> </a:t>
            </a:r>
            <a:r>
              <a:rPr lang="en-US" sz="1100" dirty="0" err="1" smtClean="0"/>
              <a:t>bisnis</a:t>
            </a:r>
            <a:r>
              <a:rPr lang="en-US" sz="1100" dirty="0" smtClean="0"/>
              <a:t> yang </a:t>
            </a:r>
            <a:r>
              <a:rPr lang="en-US" sz="1100" dirty="0" err="1" smtClean="0"/>
              <a:t>berubah</a:t>
            </a:r>
            <a:r>
              <a:rPr lang="en-US" sz="1100" dirty="0" smtClean="0"/>
              <a:t> </a:t>
            </a:r>
            <a:r>
              <a:rPr lang="en-US" sz="1100" dirty="0" err="1" smtClean="0"/>
              <a:t>cepat</a:t>
            </a:r>
            <a:r>
              <a:rPr lang="en-US" sz="1200" dirty="0" smtClean="0"/>
              <a:t> 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73150" lvl="3" indent="-174625" algn="just">
              <a:spcBef>
                <a:spcPts val="0"/>
              </a:spcBef>
              <a:buFont typeface="+mj-lt"/>
              <a:buAutoNum type="arabicPeriod" startAt="7"/>
            </a:pPr>
            <a:r>
              <a:rPr lang="en-US" sz="1200" b="1" dirty="0" smtClean="0"/>
              <a:t>Empirical Evidence:</a:t>
            </a:r>
          </a:p>
          <a:p>
            <a:pPr marL="1074738" lvl="3" indent="-174625" algn="just">
              <a:spcBef>
                <a:spcPts val="0"/>
              </a:spcBef>
              <a:buNone/>
            </a:pPr>
            <a:r>
              <a:rPr lang="en-US" sz="1200" dirty="0" smtClean="0"/>
              <a:t>	</a:t>
            </a:r>
            <a:r>
              <a:rPr lang="en-US" sz="1100" dirty="0" err="1" smtClean="0"/>
              <a:t>Penelitian</a:t>
            </a:r>
            <a:r>
              <a:rPr lang="en-US" sz="1100" dirty="0" smtClean="0"/>
              <a:t> </a:t>
            </a:r>
            <a:r>
              <a:rPr lang="en-US" sz="1100" dirty="0" err="1" smtClean="0"/>
              <a:t>empiris</a:t>
            </a:r>
            <a:r>
              <a:rPr lang="en-US" sz="1100" dirty="0" smtClean="0"/>
              <a:t> </a:t>
            </a:r>
            <a:r>
              <a:rPr lang="en-US" sz="1100" dirty="0" err="1" smtClean="0"/>
              <a:t>bertujuan</a:t>
            </a:r>
            <a:r>
              <a:rPr lang="en-US" sz="1100" dirty="0" smtClean="0"/>
              <a:t> </a:t>
            </a:r>
            <a:r>
              <a:rPr lang="en-US" sz="1100" dirty="0" err="1" smtClean="0"/>
              <a:t>untuk</a:t>
            </a:r>
            <a:r>
              <a:rPr lang="en-US" sz="1100" dirty="0" smtClean="0"/>
              <a:t> </a:t>
            </a:r>
            <a:r>
              <a:rPr lang="en-US" sz="1100" dirty="0" err="1" smtClean="0"/>
              <a:t>menangkap</a:t>
            </a:r>
            <a:r>
              <a:rPr lang="en-US" sz="1100" dirty="0" smtClean="0"/>
              <a:t> </a:t>
            </a:r>
            <a:r>
              <a:rPr lang="en-US" sz="1100" dirty="0" err="1" smtClean="0"/>
              <a:t>bukti</a:t>
            </a:r>
            <a:r>
              <a:rPr lang="en-US" sz="1100" dirty="0" smtClean="0"/>
              <a:t> </a:t>
            </a:r>
            <a:r>
              <a:rPr lang="en-US" sz="1100" dirty="0" err="1" smtClean="0"/>
              <a:t>kuantitatif</a:t>
            </a:r>
            <a:r>
              <a:rPr lang="en-US" sz="1100" dirty="0" smtClean="0"/>
              <a:t> </a:t>
            </a:r>
            <a:r>
              <a:rPr lang="en-US" sz="1100" dirty="0" err="1" smtClean="0"/>
              <a:t>dan</a:t>
            </a:r>
            <a:r>
              <a:rPr lang="en-US" sz="1100" dirty="0" smtClean="0"/>
              <a:t> </a:t>
            </a:r>
            <a:r>
              <a:rPr lang="en-US" sz="1100" dirty="0" err="1" smtClean="0"/>
              <a:t>membandingkan</a:t>
            </a:r>
            <a:r>
              <a:rPr lang="en-US" sz="1100" dirty="0" smtClean="0"/>
              <a:t> </a:t>
            </a:r>
            <a:r>
              <a:rPr lang="en-US" sz="1100" dirty="0" err="1" smtClean="0"/>
              <a:t>teori</a:t>
            </a:r>
            <a:r>
              <a:rPr lang="en-US" sz="1100" dirty="0" smtClean="0"/>
              <a:t> </a:t>
            </a:r>
            <a:r>
              <a:rPr lang="en-US" sz="1100" dirty="0" err="1" smtClean="0"/>
              <a:t>untuk</a:t>
            </a:r>
            <a:r>
              <a:rPr lang="en-US" sz="1100" dirty="0" smtClean="0"/>
              <a:t> </a:t>
            </a:r>
            <a:r>
              <a:rPr lang="en-US" sz="1100" dirty="0" err="1" smtClean="0"/>
              <a:t>kenyataannya</a:t>
            </a:r>
            <a:r>
              <a:rPr lang="en-US" sz="1100" dirty="0" smtClean="0"/>
              <a:t>, </a:t>
            </a:r>
            <a:r>
              <a:rPr lang="en-US" sz="1100" dirty="0" err="1" smtClean="0"/>
              <a:t>membantu</a:t>
            </a:r>
            <a:r>
              <a:rPr lang="en-US" sz="1100" dirty="0" smtClean="0"/>
              <a:t> </a:t>
            </a:r>
            <a:r>
              <a:rPr lang="en-US" sz="1100" dirty="0" err="1" smtClean="0"/>
              <a:t>kita</a:t>
            </a:r>
            <a:r>
              <a:rPr lang="en-US" sz="1100" dirty="0" smtClean="0"/>
              <a:t> </a:t>
            </a:r>
            <a:r>
              <a:rPr lang="en-US" sz="1100" dirty="0" err="1" smtClean="0"/>
              <a:t>untuk</a:t>
            </a:r>
            <a:r>
              <a:rPr lang="en-US" sz="1100" dirty="0" smtClean="0"/>
              <a:t> </a:t>
            </a:r>
            <a:r>
              <a:rPr lang="en-US" sz="1100" dirty="0" err="1" smtClean="0"/>
              <a:t>menarik</a:t>
            </a:r>
            <a:r>
              <a:rPr lang="en-US" sz="1100" dirty="0" smtClean="0"/>
              <a:t> </a:t>
            </a:r>
            <a:r>
              <a:rPr lang="en-US" sz="1100" dirty="0" err="1" smtClean="0"/>
              <a:t>kesimpulan</a:t>
            </a:r>
            <a:r>
              <a:rPr lang="en-US" sz="1100" dirty="0" smtClean="0"/>
              <a:t> </a:t>
            </a:r>
            <a:r>
              <a:rPr lang="en-US" sz="1100" dirty="0" err="1" smtClean="0"/>
              <a:t>dan</a:t>
            </a:r>
            <a:r>
              <a:rPr lang="en-US" sz="1100" dirty="0" smtClean="0"/>
              <a:t> </a:t>
            </a:r>
            <a:r>
              <a:rPr lang="en-US" sz="1100" dirty="0" err="1" smtClean="0"/>
              <a:t>mengevaluasi</a:t>
            </a:r>
            <a:r>
              <a:rPr lang="en-US" sz="1100" dirty="0" smtClean="0"/>
              <a:t> </a:t>
            </a:r>
            <a:r>
              <a:rPr lang="en-US" sz="1100" dirty="0" err="1" smtClean="0"/>
              <a:t>metode</a:t>
            </a:r>
            <a:r>
              <a:rPr lang="en-US" sz="1100" dirty="0" smtClean="0"/>
              <a:t> </a:t>
            </a:r>
            <a:r>
              <a:rPr lang="en-US" sz="1100" dirty="0" err="1" smtClean="0"/>
              <a:t>baru</a:t>
            </a:r>
            <a:r>
              <a:rPr lang="en-US" sz="1100" dirty="0" smtClean="0"/>
              <a:t> </a:t>
            </a:r>
            <a:r>
              <a:rPr lang="en-US" sz="1100" dirty="0" err="1" smtClean="0"/>
              <a:t>dan</a:t>
            </a:r>
            <a:r>
              <a:rPr lang="en-US" sz="1100" dirty="0" smtClean="0"/>
              <a:t> </a:t>
            </a:r>
            <a:r>
              <a:rPr lang="en-US" sz="1100" dirty="0" err="1" smtClean="0"/>
              <a:t>alat-alat</a:t>
            </a:r>
            <a:r>
              <a:rPr lang="en-US" sz="1100" dirty="0" smtClean="0"/>
              <a:t>.</a:t>
            </a:r>
          </a:p>
          <a:p>
            <a:pPr marL="1074738" lvl="3" indent="-174625" algn="just">
              <a:spcBef>
                <a:spcPts val="0"/>
              </a:spcBef>
              <a:buNone/>
            </a:pPr>
            <a:r>
              <a:rPr lang="en-US" sz="1100" dirty="0" smtClean="0"/>
              <a:t>	</a:t>
            </a:r>
            <a:r>
              <a:rPr lang="en-US" sz="1100" dirty="0" err="1" smtClean="0"/>
              <a:t>Penelitian</a:t>
            </a:r>
            <a:r>
              <a:rPr lang="en-US" sz="1100" dirty="0" smtClean="0"/>
              <a:t> </a:t>
            </a:r>
            <a:r>
              <a:rPr lang="en-US" sz="1100" dirty="0" err="1" smtClean="0"/>
              <a:t>empiris</a:t>
            </a:r>
            <a:r>
              <a:rPr lang="en-US" sz="1100" dirty="0" smtClean="0"/>
              <a:t> </a:t>
            </a:r>
            <a:r>
              <a:rPr lang="en-US" sz="1100" dirty="0" err="1" smtClean="0"/>
              <a:t>adalah</a:t>
            </a:r>
            <a:r>
              <a:rPr lang="en-US" sz="1100" dirty="0" smtClean="0"/>
              <a:t> </a:t>
            </a:r>
            <a:r>
              <a:rPr lang="en-US" sz="1100" dirty="0" err="1" smtClean="0"/>
              <a:t>penting</a:t>
            </a:r>
            <a:r>
              <a:rPr lang="en-US" sz="1100" dirty="0" smtClean="0"/>
              <a:t> </a:t>
            </a:r>
            <a:r>
              <a:rPr lang="en-US" sz="1100" dirty="0" err="1" smtClean="0"/>
              <a:t>untuk</a:t>
            </a:r>
            <a:r>
              <a:rPr lang="en-US" sz="1100" dirty="0" smtClean="0"/>
              <a:t> </a:t>
            </a:r>
            <a:r>
              <a:rPr lang="en-US" sz="1100" dirty="0" err="1" smtClean="0"/>
              <a:t>bidang</a:t>
            </a:r>
            <a:r>
              <a:rPr lang="en-US" sz="1100" dirty="0" smtClean="0"/>
              <a:t> </a:t>
            </a:r>
            <a:r>
              <a:rPr lang="en-US" sz="1100" dirty="0" err="1" smtClean="0"/>
              <a:t>persyaratan</a:t>
            </a:r>
            <a:r>
              <a:rPr lang="en-US" sz="1100" dirty="0" smtClean="0"/>
              <a:t> </a:t>
            </a:r>
            <a:r>
              <a:rPr lang="en-US" sz="1100" dirty="0" err="1" smtClean="0"/>
              <a:t>rekayasa</a:t>
            </a:r>
            <a:r>
              <a:rPr lang="en-US" sz="1100" dirty="0" smtClean="0"/>
              <a:t> </a:t>
            </a:r>
            <a:r>
              <a:rPr lang="en-US" sz="1100" dirty="0" err="1" smtClean="0"/>
              <a:t>karena</a:t>
            </a:r>
            <a:r>
              <a:rPr lang="en-US" sz="1100" dirty="0" smtClean="0"/>
              <a:t> </a:t>
            </a:r>
            <a:r>
              <a:rPr lang="en-US" sz="1100" dirty="0" err="1" smtClean="0"/>
              <a:t>hasil</a:t>
            </a:r>
            <a:r>
              <a:rPr lang="en-US" sz="1100" dirty="0" smtClean="0"/>
              <a:t> </a:t>
            </a:r>
            <a:r>
              <a:rPr lang="en-US" sz="1100" dirty="0" err="1" smtClean="0"/>
              <a:t>dari</a:t>
            </a:r>
            <a:r>
              <a:rPr lang="en-US" sz="1100" dirty="0" smtClean="0"/>
              <a:t> </a:t>
            </a:r>
            <a:r>
              <a:rPr lang="en-US" sz="1100" dirty="0" err="1" smtClean="0"/>
              <a:t>studi</a:t>
            </a:r>
            <a:r>
              <a:rPr lang="en-US" sz="1100" dirty="0" smtClean="0"/>
              <a:t> </a:t>
            </a:r>
            <a:r>
              <a:rPr lang="en-US" sz="1100" dirty="0" err="1" smtClean="0"/>
              <a:t>tersebut</a:t>
            </a:r>
            <a:r>
              <a:rPr lang="en-US" sz="1100" dirty="0" smtClean="0"/>
              <a:t> </a:t>
            </a:r>
            <a:r>
              <a:rPr lang="en-US" sz="1100" dirty="0" err="1" smtClean="0"/>
              <a:t>baik</a:t>
            </a:r>
            <a:r>
              <a:rPr lang="en-US" sz="1100" dirty="0" smtClean="0"/>
              <a:t> </a:t>
            </a:r>
            <a:r>
              <a:rPr lang="en-US" sz="1100" dirty="0" err="1" smtClean="0"/>
              <a:t>membantu</a:t>
            </a:r>
            <a:r>
              <a:rPr lang="en-US" sz="1100" dirty="0" smtClean="0"/>
              <a:t> </a:t>
            </a:r>
            <a:r>
              <a:rPr lang="en-US" sz="1100" dirty="0" err="1" smtClean="0"/>
              <a:t>untuk</a:t>
            </a:r>
            <a:r>
              <a:rPr lang="en-US" sz="1100" dirty="0" smtClean="0"/>
              <a:t> </a:t>
            </a:r>
            <a:r>
              <a:rPr lang="en-US" sz="1100" dirty="0" err="1" smtClean="0"/>
              <a:t>mengkarakterisasi</a:t>
            </a:r>
            <a:r>
              <a:rPr lang="en-US" sz="1100" dirty="0" smtClean="0"/>
              <a:t> </a:t>
            </a:r>
            <a:r>
              <a:rPr lang="en-US" sz="1100" dirty="0" err="1" smtClean="0"/>
              <a:t>potensi</a:t>
            </a:r>
            <a:r>
              <a:rPr lang="en-US" sz="1100" dirty="0" smtClean="0"/>
              <a:t> </a:t>
            </a:r>
            <a:r>
              <a:rPr lang="en-US" sz="1100" dirty="0" err="1" smtClean="0"/>
              <a:t>masalah</a:t>
            </a:r>
            <a:r>
              <a:rPr lang="en-US" sz="1100" dirty="0" smtClean="0"/>
              <a:t> (</a:t>
            </a:r>
            <a:r>
              <a:rPr lang="en-US" sz="1100" dirty="0" err="1" smtClean="0"/>
              <a:t>tentang</a:t>
            </a:r>
            <a:r>
              <a:rPr lang="en-US" sz="1100" dirty="0" smtClean="0"/>
              <a:t> </a:t>
            </a:r>
            <a:r>
              <a:rPr lang="en-US" sz="1100" dirty="0" err="1" smtClean="0"/>
              <a:t>persyaratan</a:t>
            </a:r>
            <a:r>
              <a:rPr lang="en-US" sz="1100" dirty="0" smtClean="0"/>
              <a:t> </a:t>
            </a:r>
            <a:r>
              <a:rPr lang="en-US" sz="1100" dirty="0" err="1" smtClean="0"/>
              <a:t>di</a:t>
            </a:r>
            <a:r>
              <a:rPr lang="en-US" sz="1100" dirty="0" smtClean="0"/>
              <a:t> </a:t>
            </a:r>
            <a:r>
              <a:rPr lang="en-US" sz="1100" dirty="0" err="1" smtClean="0"/>
              <a:t>tingkat</a:t>
            </a:r>
            <a:r>
              <a:rPr lang="en-US" sz="1100" dirty="0" smtClean="0"/>
              <a:t> </a:t>
            </a:r>
            <a:r>
              <a:rPr lang="en-US" sz="1100" dirty="0" err="1" smtClean="0"/>
              <a:t>bisnis</a:t>
            </a:r>
            <a:r>
              <a:rPr lang="en-US" sz="1100" dirty="0" smtClean="0"/>
              <a:t>, </a:t>
            </a:r>
            <a:r>
              <a:rPr lang="en-US" sz="1100" dirty="0" err="1" smtClean="0"/>
              <a:t>produk</a:t>
            </a:r>
            <a:r>
              <a:rPr lang="en-US" sz="1100" dirty="0" smtClean="0"/>
              <a:t> </a:t>
            </a:r>
            <a:r>
              <a:rPr lang="en-US" sz="1100" dirty="0" err="1" smtClean="0"/>
              <a:t>dan</a:t>
            </a:r>
            <a:r>
              <a:rPr lang="en-US" sz="1100" dirty="0" smtClean="0"/>
              <a:t> </a:t>
            </a:r>
            <a:r>
              <a:rPr lang="en-US" sz="1100" dirty="0" err="1" smtClean="0"/>
              <a:t>proyek</a:t>
            </a:r>
            <a:r>
              <a:rPr lang="en-US" sz="1100" dirty="0" smtClean="0"/>
              <a:t>) </a:t>
            </a:r>
            <a:r>
              <a:rPr lang="en-US" sz="1100" dirty="0" err="1" smtClean="0"/>
              <a:t>dengan</a:t>
            </a:r>
            <a:r>
              <a:rPr lang="en-US" sz="1100" dirty="0" smtClean="0"/>
              <a:t> </a:t>
            </a:r>
            <a:r>
              <a:rPr lang="en-US" sz="1100" dirty="0" err="1" smtClean="0"/>
              <a:t>mana</a:t>
            </a:r>
            <a:r>
              <a:rPr lang="en-US" sz="1100" dirty="0" smtClean="0"/>
              <a:t> </a:t>
            </a:r>
            <a:r>
              <a:rPr lang="en-US" sz="1100" dirty="0" err="1" smtClean="0"/>
              <a:t>lapangan</a:t>
            </a:r>
            <a:r>
              <a:rPr lang="en-US" sz="1100" dirty="0" smtClean="0"/>
              <a:t> </a:t>
            </a:r>
            <a:r>
              <a:rPr lang="en-US" sz="1100" dirty="0" err="1" smtClean="0"/>
              <a:t>adalah</a:t>
            </a:r>
            <a:r>
              <a:rPr lang="en-US" sz="1100" dirty="0" smtClean="0"/>
              <a:t> </a:t>
            </a:r>
            <a:r>
              <a:rPr lang="en-US" sz="1100" dirty="0" err="1" smtClean="0"/>
              <a:t>bersangkutan</a:t>
            </a:r>
            <a:r>
              <a:rPr lang="en-US" sz="1100" dirty="0" smtClean="0"/>
              <a:t> </a:t>
            </a:r>
            <a:r>
              <a:rPr lang="en-US" sz="1100" dirty="0" err="1" smtClean="0"/>
              <a:t>dan</a:t>
            </a:r>
            <a:r>
              <a:rPr lang="en-US" sz="1100" dirty="0" smtClean="0"/>
              <a:t> </a:t>
            </a:r>
            <a:r>
              <a:rPr lang="en-US" sz="1100" dirty="0" err="1" smtClean="0"/>
              <a:t>mengevaluasi</a:t>
            </a:r>
            <a:r>
              <a:rPr lang="en-US" sz="1100" dirty="0" smtClean="0"/>
              <a:t> </a:t>
            </a:r>
            <a:r>
              <a:rPr lang="en-US" sz="1100" dirty="0" err="1" smtClean="0"/>
              <a:t>teknik-teknik</a:t>
            </a:r>
            <a:r>
              <a:rPr lang="en-US" sz="1100" dirty="0" smtClean="0"/>
              <a:t> </a:t>
            </a:r>
            <a:r>
              <a:rPr lang="en-US" sz="1100" dirty="0" err="1" smtClean="0"/>
              <a:t>baru</a:t>
            </a:r>
            <a:r>
              <a:rPr lang="en-US" sz="1100" dirty="0" smtClean="0"/>
              <a:t> </a:t>
            </a:r>
            <a:r>
              <a:rPr lang="en-US" sz="1100" dirty="0" err="1" smtClean="0"/>
              <a:t>dalam</a:t>
            </a:r>
            <a:r>
              <a:rPr lang="en-US" sz="1100" dirty="0" smtClean="0"/>
              <a:t> </a:t>
            </a:r>
            <a:r>
              <a:rPr lang="en-US" sz="1100" dirty="0" err="1" smtClean="0"/>
              <a:t>konteks</a:t>
            </a:r>
            <a:r>
              <a:rPr lang="en-US" sz="1100" dirty="0" smtClean="0"/>
              <a:t> yang </a:t>
            </a:r>
            <a:r>
              <a:rPr lang="en-US" sz="1100" dirty="0" err="1" smtClean="0"/>
              <a:t>relevan</a:t>
            </a:r>
            <a:r>
              <a:rPr lang="en-US" sz="1100" dirty="0" smtClean="0"/>
              <a:t>.</a:t>
            </a:r>
          </a:p>
          <a:p>
            <a:pPr marL="1074738" lvl="3" indent="-174625" algn="just">
              <a:spcBef>
                <a:spcPts val="0"/>
              </a:spcBef>
              <a:buNone/>
            </a:pPr>
            <a:r>
              <a:rPr lang="en-US" sz="1100" dirty="0" smtClean="0"/>
              <a:t>	</a:t>
            </a:r>
            <a:r>
              <a:rPr lang="en-US" sz="1100" dirty="0" err="1" smtClean="0"/>
              <a:t>Penelitian</a:t>
            </a:r>
            <a:r>
              <a:rPr lang="en-US" sz="1100" dirty="0" smtClean="0"/>
              <a:t> </a:t>
            </a:r>
            <a:r>
              <a:rPr lang="en-US" sz="1100" dirty="0" err="1" smtClean="0"/>
              <a:t>empiris</a:t>
            </a:r>
            <a:r>
              <a:rPr lang="en-US" sz="1100" dirty="0" smtClean="0"/>
              <a:t> </a:t>
            </a:r>
            <a:r>
              <a:rPr lang="en-US" sz="1100" dirty="0" err="1" smtClean="0"/>
              <a:t>memberikan</a:t>
            </a:r>
            <a:r>
              <a:rPr lang="en-US" sz="1100" dirty="0" smtClean="0"/>
              <a:t> </a:t>
            </a:r>
            <a:r>
              <a:rPr lang="en-US" sz="1100" dirty="0" err="1" smtClean="0"/>
              <a:t>pemahaman</a:t>
            </a:r>
            <a:r>
              <a:rPr lang="en-US" sz="1100" dirty="0" smtClean="0"/>
              <a:t> yang </a:t>
            </a:r>
            <a:r>
              <a:rPr lang="en-US" sz="1100" dirty="0" err="1" smtClean="0"/>
              <a:t>berharga</a:t>
            </a:r>
            <a:r>
              <a:rPr lang="en-US" sz="1100" dirty="0" smtClean="0"/>
              <a:t> </a:t>
            </a:r>
            <a:r>
              <a:rPr lang="en-US" sz="1100" dirty="0" err="1" smtClean="0"/>
              <a:t>tentang</a:t>
            </a:r>
            <a:r>
              <a:rPr lang="en-US" sz="1100" dirty="0" smtClean="0"/>
              <a:t> </a:t>
            </a:r>
            <a:r>
              <a:rPr lang="en-US" sz="1100" dirty="0" err="1" smtClean="0"/>
              <a:t>aspek</a:t>
            </a:r>
            <a:r>
              <a:rPr lang="en-US" sz="1100" dirty="0" smtClean="0"/>
              <a:t> </a:t>
            </a:r>
            <a:r>
              <a:rPr lang="en-US" sz="1100" dirty="0" err="1" smtClean="0"/>
              <a:t>persyaratan</a:t>
            </a:r>
            <a:r>
              <a:rPr lang="en-US" sz="1100" dirty="0" smtClean="0"/>
              <a:t> </a:t>
            </a:r>
            <a:r>
              <a:rPr lang="en-US" sz="1100" dirty="0" err="1" smtClean="0"/>
              <a:t>rekayasa</a:t>
            </a:r>
            <a:r>
              <a:rPr lang="en-US" sz="1100" dirty="0" smtClean="0"/>
              <a:t>. </a:t>
            </a:r>
            <a:r>
              <a:rPr lang="en-US" sz="1100" dirty="0" err="1" smtClean="0"/>
              <a:t>Selain</a:t>
            </a:r>
            <a:r>
              <a:rPr lang="en-US" sz="1100" dirty="0" smtClean="0"/>
              <a:t> </a:t>
            </a:r>
            <a:r>
              <a:rPr lang="en-US" sz="1100" dirty="0" err="1" smtClean="0"/>
              <a:t>itu</a:t>
            </a:r>
            <a:r>
              <a:rPr lang="en-US" sz="1100" dirty="0" smtClean="0"/>
              <a:t>, </a:t>
            </a:r>
            <a:r>
              <a:rPr lang="en-US" sz="1100" dirty="0" err="1" smtClean="0"/>
              <a:t>akademisi</a:t>
            </a:r>
            <a:r>
              <a:rPr lang="en-US" sz="1100" dirty="0" smtClean="0"/>
              <a:t> </a:t>
            </a:r>
            <a:r>
              <a:rPr lang="en-US" sz="1100" dirty="0" err="1" smtClean="0"/>
              <a:t>dan</a:t>
            </a:r>
            <a:r>
              <a:rPr lang="en-US" sz="1100" dirty="0" smtClean="0"/>
              <a:t> </a:t>
            </a:r>
            <a:r>
              <a:rPr lang="en-US" sz="1100" dirty="0" err="1" smtClean="0"/>
              <a:t>praktisi</a:t>
            </a:r>
            <a:r>
              <a:rPr lang="en-US" sz="1100" dirty="0" smtClean="0"/>
              <a:t> software </a:t>
            </a:r>
            <a:r>
              <a:rPr lang="en-US" sz="1100" dirty="0" err="1" smtClean="0"/>
              <a:t>perlu</a:t>
            </a:r>
            <a:r>
              <a:rPr lang="en-US" sz="1100" dirty="0" smtClean="0"/>
              <a:t> </a:t>
            </a:r>
            <a:r>
              <a:rPr lang="en-US" sz="1100" dirty="0" err="1" smtClean="0"/>
              <a:t>bukti</a:t>
            </a:r>
            <a:r>
              <a:rPr lang="en-US" sz="1100" dirty="0" smtClean="0"/>
              <a:t> </a:t>
            </a:r>
            <a:r>
              <a:rPr lang="en-US" sz="1100" dirty="0" err="1" smtClean="0"/>
              <a:t>pendukung</a:t>
            </a:r>
            <a:r>
              <a:rPr lang="en-US" sz="1100" dirty="0" smtClean="0"/>
              <a:t> </a:t>
            </a:r>
            <a:r>
              <a:rPr lang="en-US" sz="1100" dirty="0" err="1" smtClean="0"/>
              <a:t>dari</a:t>
            </a:r>
            <a:r>
              <a:rPr lang="en-US" sz="1100" dirty="0" smtClean="0"/>
              <a:t> </a:t>
            </a:r>
            <a:r>
              <a:rPr lang="en-US" sz="1100" dirty="0" err="1" smtClean="0"/>
              <a:t>studi</a:t>
            </a:r>
            <a:r>
              <a:rPr lang="en-US" sz="1100" dirty="0" smtClean="0"/>
              <a:t> </a:t>
            </a:r>
            <a:r>
              <a:rPr lang="en-US" sz="1100" dirty="0" err="1" smtClean="0"/>
              <a:t>kasus</a:t>
            </a:r>
            <a:r>
              <a:rPr lang="en-US" sz="1100" dirty="0" smtClean="0"/>
              <a:t>, </a:t>
            </a:r>
            <a:r>
              <a:rPr lang="en-US" sz="1100" dirty="0" err="1" smtClean="0"/>
              <a:t>studi</a:t>
            </a:r>
            <a:r>
              <a:rPr lang="en-US" sz="1100" dirty="0" smtClean="0"/>
              <a:t> </a:t>
            </a:r>
            <a:r>
              <a:rPr lang="en-US" sz="1100" dirty="0" err="1" smtClean="0"/>
              <a:t>lapangan</a:t>
            </a:r>
            <a:r>
              <a:rPr lang="en-US" sz="1100" dirty="0" smtClean="0"/>
              <a:t> </a:t>
            </a:r>
            <a:r>
              <a:rPr lang="en-US" sz="1100" dirty="0" err="1" smtClean="0"/>
              <a:t>dan</a:t>
            </a:r>
            <a:r>
              <a:rPr lang="en-US" sz="1100" dirty="0" smtClean="0"/>
              <a:t> </a:t>
            </a:r>
            <a:r>
              <a:rPr lang="en-US" sz="1100" dirty="0" err="1" smtClean="0"/>
              <a:t>percobaan</a:t>
            </a:r>
            <a:r>
              <a:rPr lang="en-US" sz="1100" dirty="0" smtClean="0"/>
              <a:t> </a:t>
            </a:r>
            <a:r>
              <a:rPr lang="en-US" sz="1100" dirty="0" err="1" smtClean="0"/>
              <a:t>sebelum</a:t>
            </a:r>
            <a:r>
              <a:rPr lang="en-US" sz="1100" dirty="0" smtClean="0"/>
              <a:t> </a:t>
            </a:r>
            <a:r>
              <a:rPr lang="en-US" sz="1100" dirty="0" err="1" smtClean="0"/>
              <a:t>mengadopsi</a:t>
            </a:r>
            <a:r>
              <a:rPr lang="en-US" sz="1100" dirty="0" smtClean="0"/>
              <a:t> </a:t>
            </a:r>
            <a:r>
              <a:rPr lang="en-US" sz="1100" dirty="0" err="1" smtClean="0"/>
              <a:t>teknologi</a:t>
            </a:r>
            <a:r>
              <a:rPr lang="en-US" sz="1100" dirty="0" smtClean="0"/>
              <a:t> </a:t>
            </a:r>
            <a:r>
              <a:rPr lang="en-US" sz="1100" dirty="0" err="1" smtClean="0"/>
              <a:t>baru</a:t>
            </a:r>
            <a:r>
              <a:rPr lang="en-US" sz="1100" dirty="0" smtClean="0"/>
              <a:t>. </a:t>
            </a:r>
            <a:r>
              <a:rPr lang="en-US" sz="1100" dirty="0" err="1" smtClean="0"/>
              <a:t>Mengumpulkan</a:t>
            </a:r>
            <a:r>
              <a:rPr lang="en-US" sz="1100" dirty="0" smtClean="0"/>
              <a:t> </a:t>
            </a:r>
            <a:r>
              <a:rPr lang="en-US" sz="1100" dirty="0" err="1" smtClean="0"/>
              <a:t>bukti</a:t>
            </a:r>
            <a:r>
              <a:rPr lang="en-US" sz="1100" dirty="0" smtClean="0"/>
              <a:t> </a:t>
            </a:r>
            <a:r>
              <a:rPr lang="en-US" sz="1100" dirty="0" err="1" smtClean="0"/>
              <a:t>empiris</a:t>
            </a:r>
            <a:r>
              <a:rPr lang="en-US" sz="1100" dirty="0" smtClean="0"/>
              <a:t> </a:t>
            </a:r>
            <a:r>
              <a:rPr lang="en-US" sz="1100" dirty="0" err="1" smtClean="0"/>
              <a:t>dari</a:t>
            </a:r>
            <a:r>
              <a:rPr lang="en-US" sz="1100" dirty="0" smtClean="0"/>
              <a:t> </a:t>
            </a:r>
            <a:r>
              <a:rPr lang="en-US" sz="1100" dirty="0" err="1" smtClean="0"/>
              <a:t>industri</a:t>
            </a:r>
            <a:r>
              <a:rPr lang="en-US" sz="1100" dirty="0" smtClean="0"/>
              <a:t> </a:t>
            </a:r>
            <a:r>
              <a:rPr lang="en-US" sz="1100" dirty="0" err="1" smtClean="0"/>
              <a:t>sering</a:t>
            </a:r>
            <a:r>
              <a:rPr lang="en-US" sz="1100" dirty="0" smtClean="0"/>
              <a:t> </a:t>
            </a:r>
            <a:r>
              <a:rPr lang="en-US" sz="1100" dirty="0" err="1" smtClean="0"/>
              <a:t>memakan</a:t>
            </a:r>
            <a:r>
              <a:rPr lang="en-US" sz="1100" dirty="0" smtClean="0"/>
              <a:t> </a:t>
            </a:r>
            <a:r>
              <a:rPr lang="en-US" sz="1100" dirty="0" err="1" smtClean="0"/>
              <a:t>waktu</a:t>
            </a:r>
            <a:r>
              <a:rPr lang="en-US" sz="1100" dirty="0" smtClean="0"/>
              <a:t> </a:t>
            </a:r>
            <a:r>
              <a:rPr lang="en-US" sz="1100" dirty="0" err="1" smtClean="0"/>
              <a:t>dan</a:t>
            </a:r>
            <a:r>
              <a:rPr lang="en-US" sz="1100" dirty="0" smtClean="0"/>
              <a:t> </a:t>
            </a:r>
            <a:r>
              <a:rPr lang="en-US" sz="1100" dirty="0" err="1" smtClean="0"/>
              <a:t>dapat</a:t>
            </a:r>
            <a:r>
              <a:rPr lang="en-US" sz="1100" dirty="0" smtClean="0"/>
              <a:t> </a:t>
            </a:r>
            <a:r>
              <a:rPr lang="en-US" sz="1100" dirty="0" err="1" smtClean="0"/>
              <a:t>menjadi</a:t>
            </a:r>
            <a:r>
              <a:rPr lang="en-US" sz="1100" dirty="0" smtClean="0"/>
              <a:t> </a:t>
            </a:r>
            <a:r>
              <a:rPr lang="en-US" sz="1100" dirty="0" err="1" smtClean="0"/>
              <a:t>sangat</a:t>
            </a:r>
            <a:r>
              <a:rPr lang="en-US" sz="1100" dirty="0" smtClean="0"/>
              <a:t> </a:t>
            </a:r>
            <a:r>
              <a:rPr lang="en-US" sz="1100" dirty="0" err="1" smtClean="0"/>
              <a:t>rumit</a:t>
            </a:r>
            <a:r>
              <a:rPr lang="en-US" sz="1100" dirty="0" smtClean="0"/>
              <a:t>.</a:t>
            </a:r>
          </a:p>
          <a:p>
            <a:pPr marL="1074738" lvl="3" indent="-174625" algn="just">
              <a:spcBef>
                <a:spcPts val="0"/>
              </a:spcBef>
              <a:buNone/>
            </a:pPr>
            <a:r>
              <a:rPr lang="en-US" sz="1100" dirty="0" smtClean="0"/>
              <a:t>	</a:t>
            </a:r>
            <a:r>
              <a:rPr lang="en-US" sz="1100" dirty="0" err="1" smtClean="0"/>
              <a:t>Namun</a:t>
            </a:r>
            <a:r>
              <a:rPr lang="en-US" sz="1100" dirty="0" smtClean="0"/>
              <a:t>, </a:t>
            </a:r>
            <a:r>
              <a:rPr lang="en-US" sz="1100" dirty="0" err="1" smtClean="0"/>
              <a:t>hal</a:t>
            </a:r>
            <a:r>
              <a:rPr lang="en-US" sz="1100" dirty="0" smtClean="0"/>
              <a:t> </a:t>
            </a:r>
            <a:r>
              <a:rPr lang="en-US" sz="1100" dirty="0" err="1" smtClean="0"/>
              <a:t>ini</a:t>
            </a:r>
            <a:r>
              <a:rPr lang="en-US" sz="1100" dirty="0" smtClean="0"/>
              <a:t> </a:t>
            </a:r>
            <a:r>
              <a:rPr lang="en-US" sz="1100" dirty="0" err="1" smtClean="0"/>
              <a:t>diperlukan</a:t>
            </a:r>
            <a:r>
              <a:rPr lang="en-US" sz="1100" dirty="0" smtClean="0"/>
              <a:t> </a:t>
            </a:r>
            <a:r>
              <a:rPr lang="en-US" sz="1100" dirty="0" err="1" smtClean="0"/>
              <a:t>untuk</a:t>
            </a:r>
            <a:r>
              <a:rPr lang="en-US" sz="1100" dirty="0" smtClean="0"/>
              <a:t> </a:t>
            </a:r>
            <a:r>
              <a:rPr lang="en-US" sz="1100" dirty="0" err="1" smtClean="0"/>
              <a:t>mengukur</a:t>
            </a:r>
            <a:r>
              <a:rPr lang="en-US" sz="1100" dirty="0" smtClean="0"/>
              <a:t> </a:t>
            </a:r>
            <a:r>
              <a:rPr lang="en-US" sz="1100" dirty="0" err="1" smtClean="0"/>
              <a:t>dan</a:t>
            </a:r>
            <a:r>
              <a:rPr lang="en-US" sz="1100" dirty="0" smtClean="0"/>
              <a:t> </a:t>
            </a:r>
            <a:r>
              <a:rPr lang="en-US" sz="1100" dirty="0" err="1" smtClean="0"/>
              <a:t>menunjukkan</a:t>
            </a:r>
            <a:r>
              <a:rPr lang="en-US" sz="1100" dirty="0" smtClean="0"/>
              <a:t> </a:t>
            </a:r>
            <a:r>
              <a:rPr lang="en-US" sz="1100" dirty="0" err="1" smtClean="0"/>
              <a:t>mereka</a:t>
            </a:r>
            <a:r>
              <a:rPr lang="en-US" sz="1100" dirty="0" smtClean="0"/>
              <a:t> </a:t>
            </a:r>
            <a:r>
              <a:rPr lang="en-US" sz="1100" dirty="0" err="1" smtClean="0"/>
              <a:t>manfaat</a:t>
            </a:r>
            <a:r>
              <a:rPr lang="en-US" sz="1100" dirty="0" smtClean="0"/>
              <a:t> </a:t>
            </a:r>
            <a:r>
              <a:rPr lang="en-US" sz="1100" dirty="0" err="1" smtClean="0"/>
              <a:t>relatif</a:t>
            </a:r>
            <a:r>
              <a:rPr lang="en-US" sz="1100" dirty="0" smtClean="0"/>
              <a:t> </a:t>
            </a:r>
            <a:r>
              <a:rPr lang="en-US" sz="1100" dirty="0" err="1" smtClean="0"/>
              <a:t>terhadap</a:t>
            </a:r>
            <a:r>
              <a:rPr lang="en-US" sz="1100" dirty="0" smtClean="0"/>
              <a:t> </a:t>
            </a:r>
            <a:r>
              <a:rPr lang="en-US" sz="1100" dirty="0" err="1" smtClean="0"/>
              <a:t>komunitas</a:t>
            </a:r>
            <a:r>
              <a:rPr lang="en-US" sz="1100" dirty="0" smtClean="0"/>
              <a:t> </a:t>
            </a:r>
            <a:r>
              <a:rPr lang="en-US" sz="1100" dirty="0" err="1" smtClean="0"/>
              <a:t>persyaratan</a:t>
            </a:r>
            <a:r>
              <a:rPr lang="en-US" sz="1100" dirty="0" smtClean="0"/>
              <a:t> </a:t>
            </a:r>
            <a:r>
              <a:rPr lang="en-US" sz="1100" dirty="0" err="1" smtClean="0"/>
              <a:t>rekayasa</a:t>
            </a:r>
            <a:r>
              <a:rPr lang="en-US" sz="1100" dirty="0" smtClean="0"/>
              <a:t>.</a:t>
            </a:r>
            <a:r>
              <a:rPr lang="en-US" sz="1200" dirty="0" smtClean="0"/>
              <a:t> 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74738" lvl="3" indent="-174625" algn="just">
              <a:spcBef>
                <a:spcPts val="0"/>
              </a:spcBef>
              <a:buNone/>
            </a:pPr>
            <a:r>
              <a:rPr lang="en-US" sz="1100" dirty="0" smtClean="0"/>
              <a:t>	</a:t>
            </a:r>
            <a:r>
              <a:rPr lang="en-US" sz="1100" dirty="0" err="1" smtClean="0"/>
              <a:t>Tergantung</a:t>
            </a:r>
            <a:r>
              <a:rPr lang="en-US" sz="1100" dirty="0" smtClean="0"/>
              <a:t> </a:t>
            </a:r>
            <a:r>
              <a:rPr lang="en-US" sz="1100" dirty="0" err="1" smtClean="0"/>
              <a:t>pada</a:t>
            </a:r>
            <a:r>
              <a:rPr lang="en-US" sz="1100" dirty="0" smtClean="0"/>
              <a:t> </a:t>
            </a:r>
            <a:r>
              <a:rPr lang="en-US" sz="1100" dirty="0" err="1" smtClean="0"/>
              <a:t>tujuan</a:t>
            </a:r>
            <a:r>
              <a:rPr lang="en-US" sz="1100" dirty="0" smtClean="0"/>
              <a:t> </a:t>
            </a:r>
            <a:r>
              <a:rPr lang="en-US" sz="1100" dirty="0" err="1" smtClean="0"/>
              <a:t>dari</a:t>
            </a:r>
            <a:r>
              <a:rPr lang="en-US" sz="1100" dirty="0" smtClean="0"/>
              <a:t> </a:t>
            </a:r>
            <a:r>
              <a:rPr lang="en-US" sz="1100" dirty="0" err="1" smtClean="0"/>
              <a:t>evaluasi</a:t>
            </a:r>
            <a:r>
              <a:rPr lang="en-US" sz="1100" dirty="0" smtClean="0"/>
              <a:t>, </a:t>
            </a:r>
            <a:r>
              <a:rPr lang="en-US" sz="1100" dirty="0" err="1" smtClean="0"/>
              <a:t>apakah</a:t>
            </a:r>
            <a:r>
              <a:rPr lang="en-US" sz="1100" dirty="0" smtClean="0"/>
              <a:t> </a:t>
            </a:r>
            <a:r>
              <a:rPr lang="en-US" sz="1100" dirty="0" err="1" smtClean="0"/>
              <a:t>itu</a:t>
            </a:r>
            <a:r>
              <a:rPr lang="en-US" sz="1100" dirty="0" smtClean="0"/>
              <a:t> </a:t>
            </a:r>
            <a:r>
              <a:rPr lang="en-US" sz="1100" dirty="0" err="1" smtClean="0"/>
              <a:t>teknik</a:t>
            </a:r>
            <a:r>
              <a:rPr lang="en-US" sz="1100" dirty="0" smtClean="0"/>
              <a:t>, </a:t>
            </a:r>
            <a:r>
              <a:rPr lang="en-US" sz="1100" dirty="0" err="1" smtClean="0"/>
              <a:t>metode</a:t>
            </a:r>
            <a:r>
              <a:rPr lang="en-US" sz="1100" dirty="0" smtClean="0"/>
              <a:t> atau </a:t>
            </a:r>
            <a:r>
              <a:rPr lang="en-US" sz="1100" dirty="0" err="1" smtClean="0"/>
              <a:t>alat-alat</a:t>
            </a:r>
            <a:r>
              <a:rPr lang="en-US" sz="1100" dirty="0" smtClean="0"/>
              <a:t>, </a:t>
            </a:r>
            <a:r>
              <a:rPr lang="en-US" sz="1100" dirty="0" err="1" smtClean="0"/>
              <a:t>dan</a:t>
            </a:r>
            <a:r>
              <a:rPr lang="en-US" sz="1100" dirty="0" smtClean="0"/>
              <a:t> </a:t>
            </a:r>
            <a:r>
              <a:rPr lang="en-US" sz="1100" dirty="0" err="1" smtClean="0"/>
              <a:t>tergantung</a:t>
            </a:r>
            <a:r>
              <a:rPr lang="en-US" sz="1100" dirty="0" smtClean="0"/>
              <a:t> </a:t>
            </a:r>
            <a:r>
              <a:rPr lang="en-US" sz="1100" dirty="0" err="1" smtClean="0"/>
              <a:t>pada</a:t>
            </a:r>
            <a:r>
              <a:rPr lang="en-US" sz="1100" dirty="0" smtClean="0"/>
              <a:t> </a:t>
            </a:r>
            <a:r>
              <a:rPr lang="en-US" sz="1100" dirty="0" err="1" smtClean="0"/>
              <a:t>kondisi</a:t>
            </a:r>
            <a:r>
              <a:rPr lang="en-US" sz="1100" dirty="0" smtClean="0"/>
              <a:t> </a:t>
            </a:r>
            <a:r>
              <a:rPr lang="en-US" sz="1100" dirty="0" err="1" smtClean="0"/>
              <a:t>untuk</a:t>
            </a:r>
            <a:r>
              <a:rPr lang="en-US" sz="1100" dirty="0" smtClean="0"/>
              <a:t> </a:t>
            </a:r>
            <a:r>
              <a:rPr lang="en-US" sz="1100" dirty="0" err="1" smtClean="0"/>
              <a:t>penyelidikan</a:t>
            </a:r>
            <a:r>
              <a:rPr lang="en-US" sz="1100" dirty="0" smtClean="0"/>
              <a:t> </a:t>
            </a:r>
            <a:r>
              <a:rPr lang="en-US" sz="1100" dirty="0" err="1" smtClean="0"/>
              <a:t>empiris</a:t>
            </a:r>
            <a:r>
              <a:rPr lang="en-US" sz="1100" dirty="0" smtClean="0"/>
              <a:t>, </a:t>
            </a:r>
            <a:r>
              <a:rPr lang="en-US" sz="1100" dirty="0" err="1" smtClean="0"/>
              <a:t>tiga</a:t>
            </a:r>
            <a:r>
              <a:rPr lang="en-US" sz="1100" dirty="0" smtClean="0"/>
              <a:t> </a:t>
            </a:r>
            <a:r>
              <a:rPr lang="en-US" sz="1100" dirty="0" err="1" smtClean="0"/>
              <a:t>sebagian</a:t>
            </a:r>
            <a:r>
              <a:rPr lang="en-US" sz="1100" dirty="0" smtClean="0"/>
              <a:t> </a:t>
            </a:r>
            <a:r>
              <a:rPr lang="en-US" sz="1100" dirty="0" err="1" smtClean="0"/>
              <a:t>besar</a:t>
            </a:r>
            <a:r>
              <a:rPr lang="en-US" sz="1100" dirty="0" smtClean="0"/>
              <a:t> </a:t>
            </a:r>
            <a:r>
              <a:rPr lang="en-US" sz="1100" dirty="0" err="1" smtClean="0"/>
              <a:t>jenis</a:t>
            </a:r>
            <a:r>
              <a:rPr lang="en-US" sz="1100" dirty="0" smtClean="0"/>
              <a:t> </a:t>
            </a:r>
            <a:r>
              <a:rPr lang="en-US" sz="1100" dirty="0" err="1" smtClean="0"/>
              <a:t>umum</a:t>
            </a:r>
            <a:r>
              <a:rPr lang="en-US" sz="1100" dirty="0" smtClean="0"/>
              <a:t> </a:t>
            </a:r>
            <a:r>
              <a:rPr lang="en-US" sz="1100" dirty="0" err="1" smtClean="0"/>
              <a:t>dari</a:t>
            </a:r>
            <a:r>
              <a:rPr lang="en-US" sz="1100" dirty="0" smtClean="0"/>
              <a:t> </a:t>
            </a:r>
            <a:r>
              <a:rPr lang="en-US" sz="1100" dirty="0" err="1" smtClean="0"/>
              <a:t>penyelidikan</a:t>
            </a:r>
            <a:r>
              <a:rPr lang="en-US" sz="1100" dirty="0" smtClean="0"/>
              <a:t> </a:t>
            </a:r>
            <a:r>
              <a:rPr lang="en-US" sz="1100" dirty="0" err="1" smtClean="0"/>
              <a:t>kuantitatif</a:t>
            </a:r>
            <a:r>
              <a:rPr lang="en-US" sz="1100" dirty="0" smtClean="0"/>
              <a:t> (</a:t>
            </a:r>
            <a:r>
              <a:rPr lang="en-US" sz="1100" dirty="0" err="1" smtClean="0"/>
              <a:t>strategi</a:t>
            </a:r>
            <a:r>
              <a:rPr lang="en-US" sz="1100" dirty="0" smtClean="0"/>
              <a:t>) </a:t>
            </a:r>
            <a:r>
              <a:rPr lang="en-US" sz="1100" dirty="0" err="1" smtClean="0"/>
              <a:t>adalah</a:t>
            </a:r>
            <a:r>
              <a:rPr lang="en-US" sz="1100" dirty="0" smtClean="0"/>
              <a:t>:</a:t>
            </a:r>
          </a:p>
          <a:p>
            <a:pPr marL="1255713" lvl="4" indent="-177800" algn="just">
              <a:spcBef>
                <a:spcPts val="0"/>
              </a:spcBef>
            </a:pPr>
            <a:r>
              <a:rPr lang="en-US" sz="1100" b="1" dirty="0" err="1" smtClean="0"/>
              <a:t>Percobaan</a:t>
            </a:r>
            <a:r>
              <a:rPr lang="en-US" sz="1100" dirty="0" smtClean="0"/>
              <a:t>: </a:t>
            </a:r>
            <a:r>
              <a:rPr lang="en-US" sz="1100" dirty="0" err="1" smtClean="0"/>
              <a:t>Percobaan</a:t>
            </a:r>
            <a:r>
              <a:rPr lang="en-US" sz="1100" dirty="0" smtClean="0"/>
              <a:t> </a:t>
            </a:r>
            <a:r>
              <a:rPr lang="en-US" sz="1100" dirty="0" err="1" smtClean="0"/>
              <a:t>sering</a:t>
            </a:r>
            <a:r>
              <a:rPr lang="en-US" sz="1100" dirty="0" smtClean="0"/>
              <a:t> </a:t>
            </a:r>
            <a:r>
              <a:rPr lang="en-US" sz="1100" dirty="0" err="1" smtClean="0"/>
              <a:t>sangat</a:t>
            </a:r>
            <a:r>
              <a:rPr lang="en-US" sz="1100" dirty="0" smtClean="0"/>
              <a:t> </a:t>
            </a:r>
            <a:r>
              <a:rPr lang="en-US" sz="1100" dirty="0" err="1" smtClean="0"/>
              <a:t>dikontrol</a:t>
            </a:r>
            <a:r>
              <a:rPr lang="en-US" sz="1100" dirty="0" smtClean="0"/>
              <a:t> (</a:t>
            </a:r>
            <a:r>
              <a:rPr lang="en-US" sz="1100" dirty="0" err="1" smtClean="0"/>
              <a:t>dan</a:t>
            </a:r>
            <a:r>
              <a:rPr lang="en-US" sz="1100" dirty="0" smtClean="0"/>
              <a:t> </a:t>
            </a:r>
            <a:r>
              <a:rPr lang="en-US" sz="1100" dirty="0" err="1" smtClean="0"/>
              <a:t>karenanya</a:t>
            </a:r>
            <a:r>
              <a:rPr lang="en-US" sz="1100" dirty="0" smtClean="0"/>
              <a:t> </a:t>
            </a:r>
            <a:r>
              <a:rPr lang="en-US" sz="1100" dirty="0" err="1" smtClean="0"/>
              <a:t>juga</a:t>
            </a:r>
            <a:r>
              <a:rPr lang="en-US" sz="1100" dirty="0" smtClean="0"/>
              <a:t> </a:t>
            </a:r>
            <a:r>
              <a:rPr lang="en-US" sz="1100" dirty="0" err="1" smtClean="0"/>
              <a:t>kadang-kadang</a:t>
            </a:r>
            <a:r>
              <a:rPr lang="en-US" sz="1100" dirty="0" smtClean="0"/>
              <a:t> </a:t>
            </a:r>
            <a:r>
              <a:rPr lang="en-US" sz="1100" dirty="0" err="1" smtClean="0"/>
              <a:t>disebut</a:t>
            </a:r>
            <a:r>
              <a:rPr lang="en-US" sz="1100" dirty="0" smtClean="0"/>
              <a:t> </a:t>
            </a:r>
            <a:r>
              <a:rPr lang="en-US" sz="1100" dirty="0" err="1" smtClean="0"/>
              <a:t>sebagai</a:t>
            </a:r>
            <a:r>
              <a:rPr lang="en-US" sz="1100" dirty="0" smtClean="0"/>
              <a:t> </a:t>
            </a:r>
            <a:r>
              <a:rPr lang="en-US" sz="1100" dirty="0" err="1" smtClean="0"/>
              <a:t>eksperimen</a:t>
            </a:r>
            <a:r>
              <a:rPr lang="en-US" sz="1100" dirty="0" smtClean="0"/>
              <a:t> </a:t>
            </a:r>
            <a:r>
              <a:rPr lang="en-US" sz="1100" dirty="0" err="1" smtClean="0"/>
              <a:t>terkontrol</a:t>
            </a:r>
            <a:r>
              <a:rPr lang="en-US" sz="1100" dirty="0" smtClean="0"/>
              <a:t>) </a:t>
            </a:r>
            <a:r>
              <a:rPr lang="en-US" sz="1100" dirty="0" err="1" smtClean="0"/>
              <a:t>dan</a:t>
            </a:r>
            <a:r>
              <a:rPr lang="en-US" sz="1100" dirty="0" smtClean="0"/>
              <a:t> </a:t>
            </a:r>
            <a:r>
              <a:rPr lang="en-US" sz="1100" dirty="0" err="1" smtClean="0"/>
              <a:t>sering</a:t>
            </a:r>
            <a:r>
              <a:rPr lang="en-US" sz="1100" dirty="0" smtClean="0"/>
              <a:t> </a:t>
            </a:r>
            <a:r>
              <a:rPr lang="en-US" sz="1100" dirty="0" err="1" smtClean="0"/>
              <a:t>berjalan</a:t>
            </a:r>
            <a:r>
              <a:rPr lang="en-US" sz="1100" dirty="0" smtClean="0"/>
              <a:t> </a:t>
            </a:r>
            <a:r>
              <a:rPr lang="en-US" sz="1100" dirty="0" err="1" smtClean="0"/>
              <a:t>di</a:t>
            </a:r>
            <a:r>
              <a:rPr lang="en-US" sz="1100" dirty="0" smtClean="0"/>
              <a:t> </a:t>
            </a:r>
            <a:r>
              <a:rPr lang="en-US" sz="1100" dirty="0" err="1" smtClean="0"/>
              <a:t>laboratorium</a:t>
            </a:r>
            <a:r>
              <a:rPr lang="en-US" sz="1100" dirty="0" smtClean="0"/>
              <a:t>.</a:t>
            </a:r>
          </a:p>
          <a:p>
            <a:pPr marL="1255713" lvl="4" indent="-177800" algn="just">
              <a:spcBef>
                <a:spcPts val="0"/>
              </a:spcBef>
              <a:buNone/>
            </a:pPr>
            <a:r>
              <a:rPr lang="en-US" sz="1100" dirty="0" smtClean="0"/>
              <a:t>	</a:t>
            </a:r>
            <a:r>
              <a:rPr lang="en-US" sz="1100" dirty="0" err="1" smtClean="0"/>
              <a:t>Ketika</a:t>
            </a:r>
            <a:r>
              <a:rPr lang="en-US" sz="1100" dirty="0" smtClean="0"/>
              <a:t> </a:t>
            </a:r>
            <a:r>
              <a:rPr lang="en-US" sz="1100" dirty="0" err="1" smtClean="0"/>
              <a:t>percobaan</a:t>
            </a:r>
            <a:r>
              <a:rPr lang="en-US" sz="1100" dirty="0" smtClean="0"/>
              <a:t>, </a:t>
            </a:r>
            <a:r>
              <a:rPr lang="en-US" sz="1100" dirty="0" err="1" smtClean="0"/>
              <a:t>subyek</a:t>
            </a:r>
            <a:r>
              <a:rPr lang="en-US" sz="1100" dirty="0" smtClean="0"/>
              <a:t> </a:t>
            </a:r>
            <a:r>
              <a:rPr lang="en-US" sz="1100" dirty="0" err="1" smtClean="0"/>
              <a:t>ditugaskan</a:t>
            </a:r>
            <a:r>
              <a:rPr lang="en-US" sz="1100" dirty="0" smtClean="0"/>
              <a:t> </a:t>
            </a:r>
            <a:r>
              <a:rPr lang="en-US" sz="1100" dirty="0" err="1" smtClean="0"/>
              <a:t>untuk</a:t>
            </a:r>
            <a:r>
              <a:rPr lang="en-US" sz="1100" dirty="0" smtClean="0"/>
              <a:t> </a:t>
            </a:r>
            <a:r>
              <a:rPr lang="en-US" sz="1100" dirty="0" err="1" smtClean="0"/>
              <a:t>perlakuan</a:t>
            </a:r>
            <a:r>
              <a:rPr lang="en-US" sz="1100" dirty="0" smtClean="0"/>
              <a:t> yang </a:t>
            </a:r>
            <a:r>
              <a:rPr lang="en-US" sz="1100" dirty="0" err="1" smtClean="0"/>
              <a:t>berbeda</a:t>
            </a:r>
            <a:r>
              <a:rPr lang="en-US" sz="1100" dirty="0" smtClean="0"/>
              <a:t> </a:t>
            </a:r>
            <a:r>
              <a:rPr lang="en-US" sz="1100" dirty="0" err="1" smtClean="0"/>
              <a:t>secara</a:t>
            </a:r>
            <a:r>
              <a:rPr lang="en-US" sz="1100" dirty="0" smtClean="0"/>
              <a:t> </a:t>
            </a:r>
            <a:r>
              <a:rPr lang="en-US" sz="1100" dirty="0" err="1" smtClean="0"/>
              <a:t>acak</a:t>
            </a:r>
            <a:r>
              <a:rPr lang="en-US" sz="1100" dirty="0" smtClean="0"/>
              <a:t>.</a:t>
            </a:r>
          </a:p>
          <a:p>
            <a:pPr marL="1255713" lvl="4" indent="-177800" algn="just">
              <a:spcBef>
                <a:spcPts val="0"/>
              </a:spcBef>
            </a:pPr>
            <a:r>
              <a:rPr lang="en-US" sz="1100" b="1" dirty="0" err="1" smtClean="0"/>
              <a:t>Studi-kasus</a:t>
            </a:r>
            <a:r>
              <a:rPr lang="en-US" sz="1100" b="1" dirty="0" smtClean="0"/>
              <a:t> </a:t>
            </a:r>
            <a:r>
              <a:rPr lang="en-US" sz="1100" dirty="0" smtClean="0"/>
              <a:t>: </a:t>
            </a:r>
            <a:r>
              <a:rPr lang="en-US" sz="1100" dirty="0" err="1" smtClean="0"/>
              <a:t>Studi</a:t>
            </a:r>
            <a:r>
              <a:rPr lang="en-US" sz="1100" dirty="0" smtClean="0"/>
              <a:t> </a:t>
            </a:r>
            <a:r>
              <a:rPr lang="en-US" sz="1100" dirty="0" err="1" smtClean="0"/>
              <a:t>kasus</a:t>
            </a:r>
            <a:r>
              <a:rPr lang="en-US" sz="1100" dirty="0" smtClean="0"/>
              <a:t> </a:t>
            </a:r>
            <a:r>
              <a:rPr lang="en-US" sz="1100" dirty="0" err="1" smtClean="0"/>
              <a:t>biasanya</a:t>
            </a:r>
            <a:r>
              <a:rPr lang="en-US" sz="1100" dirty="0" smtClean="0"/>
              <a:t> </a:t>
            </a:r>
            <a:r>
              <a:rPr lang="en-US" sz="1100" dirty="0" err="1" smtClean="0"/>
              <a:t>dilakukan</a:t>
            </a:r>
            <a:r>
              <a:rPr lang="en-US" sz="1100" dirty="0" smtClean="0"/>
              <a:t> </a:t>
            </a:r>
            <a:r>
              <a:rPr lang="en-US" sz="1100" dirty="0" err="1" smtClean="0"/>
              <a:t>mempelajari</a:t>
            </a:r>
            <a:r>
              <a:rPr lang="en-US" sz="1100" dirty="0" smtClean="0"/>
              <a:t> </a:t>
            </a:r>
            <a:r>
              <a:rPr lang="en-US" sz="1100" dirty="0" err="1" smtClean="0"/>
              <a:t>proyek</a:t>
            </a:r>
            <a:r>
              <a:rPr lang="en-US" sz="1100" dirty="0" smtClean="0"/>
              <a:t> yang </a:t>
            </a:r>
            <a:r>
              <a:rPr lang="en-US" sz="1100" dirty="0" err="1" smtClean="0"/>
              <a:t>nyata</a:t>
            </a:r>
            <a:r>
              <a:rPr lang="en-US" sz="1100" dirty="0" smtClean="0"/>
              <a:t> </a:t>
            </a:r>
            <a:r>
              <a:rPr lang="en-US" sz="1100" dirty="0" err="1" smtClean="0"/>
              <a:t>dan</a:t>
            </a:r>
            <a:r>
              <a:rPr lang="en-US" sz="1100" dirty="0" smtClean="0"/>
              <a:t> </a:t>
            </a:r>
            <a:r>
              <a:rPr lang="en-US" sz="1100" dirty="0" err="1" smtClean="0"/>
              <a:t>digunakan</a:t>
            </a:r>
            <a:r>
              <a:rPr lang="en-US" sz="1100" dirty="0" smtClean="0"/>
              <a:t> </a:t>
            </a:r>
            <a:r>
              <a:rPr lang="en-US" sz="1100" dirty="0" err="1" smtClean="0"/>
              <a:t>untuk</a:t>
            </a:r>
            <a:r>
              <a:rPr lang="en-US" sz="1100" dirty="0" smtClean="0"/>
              <a:t> </a:t>
            </a:r>
            <a:r>
              <a:rPr lang="en-US" sz="1100" dirty="0" err="1" smtClean="0"/>
              <a:t>proyek-proyek</a:t>
            </a:r>
            <a:r>
              <a:rPr lang="en-US" sz="1100" dirty="0" smtClean="0"/>
              <a:t> monitoring, </a:t>
            </a:r>
            <a:r>
              <a:rPr lang="en-US" sz="1100" dirty="0" err="1" smtClean="0"/>
              <a:t>kegiatan</a:t>
            </a:r>
            <a:r>
              <a:rPr lang="en-US" sz="1100" dirty="0" smtClean="0"/>
              <a:t> atau </a:t>
            </a:r>
            <a:r>
              <a:rPr lang="en-US" sz="1100" dirty="0" err="1" smtClean="0"/>
              <a:t>tugas</a:t>
            </a:r>
            <a:r>
              <a:rPr lang="en-US" sz="1100" dirty="0" smtClean="0"/>
              <a:t>. Data </a:t>
            </a:r>
            <a:r>
              <a:rPr lang="en-US" sz="1100" dirty="0" err="1" smtClean="0"/>
              <a:t>dikumpulkan</a:t>
            </a:r>
            <a:r>
              <a:rPr lang="en-US" sz="1100" dirty="0" smtClean="0"/>
              <a:t> </a:t>
            </a:r>
            <a:r>
              <a:rPr lang="en-US" sz="1100" dirty="0" err="1" smtClean="0"/>
              <a:t>untuk</a:t>
            </a:r>
            <a:r>
              <a:rPr lang="en-US" sz="1100" dirty="0" smtClean="0"/>
              <a:t> </a:t>
            </a:r>
            <a:r>
              <a:rPr lang="en-US" sz="1100" dirty="0" err="1" smtClean="0"/>
              <a:t>tujuan</a:t>
            </a:r>
            <a:r>
              <a:rPr lang="en-US" sz="1100" dirty="0" smtClean="0"/>
              <a:t> </a:t>
            </a:r>
            <a:r>
              <a:rPr lang="en-US" sz="1100" dirty="0" err="1" smtClean="0"/>
              <a:t>tertentu</a:t>
            </a:r>
            <a:r>
              <a:rPr lang="en-US" sz="1100" dirty="0" smtClean="0"/>
              <a:t> </a:t>
            </a:r>
            <a:r>
              <a:rPr lang="en-US" sz="1100" dirty="0" err="1" smtClean="0"/>
              <a:t>selama</a:t>
            </a:r>
            <a:r>
              <a:rPr lang="en-US" sz="1100" dirty="0" smtClean="0"/>
              <a:t> </a:t>
            </a:r>
            <a:r>
              <a:rPr lang="en-US" sz="1100" dirty="0" err="1" smtClean="0"/>
              <a:t>penelitian</a:t>
            </a:r>
            <a:r>
              <a:rPr lang="en-US" sz="1100" dirty="0" smtClean="0"/>
              <a:t>.</a:t>
            </a:r>
          </a:p>
          <a:p>
            <a:pPr marL="1255713" lvl="4" indent="-177800" algn="just">
              <a:spcBef>
                <a:spcPts val="0"/>
              </a:spcBef>
            </a:pPr>
            <a:r>
              <a:rPr lang="en-US" sz="1100" b="1" dirty="0" smtClean="0"/>
              <a:t>Survey </a:t>
            </a:r>
            <a:r>
              <a:rPr lang="en-US" sz="1100" dirty="0" smtClean="0"/>
              <a:t>: </a:t>
            </a:r>
            <a:r>
              <a:rPr lang="en-US" sz="1100" dirty="0" err="1" smtClean="0"/>
              <a:t>Sebuah</a:t>
            </a:r>
            <a:r>
              <a:rPr lang="en-US" sz="1100" dirty="0" smtClean="0"/>
              <a:t> </a:t>
            </a:r>
            <a:r>
              <a:rPr lang="en-US" sz="1100" dirty="0" err="1" smtClean="0"/>
              <a:t>survei</a:t>
            </a:r>
            <a:r>
              <a:rPr lang="en-US" sz="1100" dirty="0" smtClean="0"/>
              <a:t> </a:t>
            </a:r>
            <a:r>
              <a:rPr lang="en-US" sz="1100" dirty="0" err="1" smtClean="0"/>
              <a:t>sering</a:t>
            </a:r>
            <a:r>
              <a:rPr lang="en-US" sz="1100" dirty="0" smtClean="0"/>
              <a:t> </a:t>
            </a:r>
            <a:r>
              <a:rPr lang="en-US" sz="1100" dirty="0" err="1" smtClean="0"/>
              <a:t>investigasi</a:t>
            </a:r>
            <a:r>
              <a:rPr lang="en-US" sz="1100" dirty="0" smtClean="0"/>
              <a:t> yang </a:t>
            </a:r>
            <a:r>
              <a:rPr lang="en-US" sz="1100" dirty="0" err="1" smtClean="0"/>
              <a:t>dilakukan</a:t>
            </a:r>
            <a:r>
              <a:rPr lang="en-US" sz="1100" dirty="0" smtClean="0"/>
              <a:t> </a:t>
            </a:r>
            <a:r>
              <a:rPr lang="en-US" sz="1100" dirty="0" err="1" smtClean="0"/>
              <a:t>dalam</a:t>
            </a:r>
            <a:r>
              <a:rPr lang="en-US" sz="1100" dirty="0" smtClean="0"/>
              <a:t> </a:t>
            </a:r>
            <a:r>
              <a:rPr lang="en-US" sz="1100" dirty="0" err="1" smtClean="0"/>
              <a:t>retrospeksi</a:t>
            </a:r>
            <a:r>
              <a:rPr lang="en-US" sz="1100" dirty="0" smtClean="0"/>
              <a:t>, </a:t>
            </a:r>
            <a:r>
              <a:rPr lang="en-US" sz="1100" dirty="0" err="1" smtClean="0"/>
              <a:t>ketika</a:t>
            </a:r>
            <a:r>
              <a:rPr lang="en-US" sz="1100" dirty="0" smtClean="0"/>
              <a:t> </a:t>
            </a:r>
            <a:r>
              <a:rPr lang="en-US" sz="1100" dirty="0" err="1" smtClean="0"/>
              <a:t>misalnya</a:t>
            </a:r>
            <a:r>
              <a:rPr lang="en-US" sz="1100" dirty="0" smtClean="0"/>
              <a:t> </a:t>
            </a:r>
            <a:r>
              <a:rPr lang="en-US" sz="1100" dirty="0" err="1" smtClean="0"/>
              <a:t>alat</a:t>
            </a:r>
            <a:r>
              <a:rPr lang="en-US" sz="1100" dirty="0" smtClean="0"/>
              <a:t> atau </a:t>
            </a:r>
            <a:r>
              <a:rPr lang="en-US" sz="1100" dirty="0" err="1" smtClean="0"/>
              <a:t>teknik</a:t>
            </a:r>
            <a:r>
              <a:rPr lang="en-US" sz="1100" dirty="0" smtClean="0"/>
              <a:t>, </a:t>
            </a:r>
            <a:r>
              <a:rPr lang="en-US" sz="1100" dirty="0" err="1" smtClean="0"/>
              <a:t>telah</a:t>
            </a:r>
            <a:r>
              <a:rPr lang="en-US" sz="1100" dirty="0" smtClean="0"/>
              <a:t> </a:t>
            </a:r>
            <a:r>
              <a:rPr lang="en-US" sz="1100" dirty="0" err="1" smtClean="0"/>
              <a:t>digunakan</a:t>
            </a:r>
            <a:r>
              <a:rPr lang="en-US" sz="1100" dirty="0" smtClean="0"/>
              <a:t> </a:t>
            </a:r>
            <a:r>
              <a:rPr lang="en-US" sz="1100" dirty="0" err="1" smtClean="0"/>
              <a:t>untuk</a:t>
            </a:r>
            <a:r>
              <a:rPr lang="en-US" sz="1100" dirty="0" smtClean="0"/>
              <a:t> </a:t>
            </a:r>
            <a:r>
              <a:rPr lang="en-US" sz="1100" dirty="0" err="1" smtClean="0"/>
              <a:t>beberapa</a:t>
            </a:r>
            <a:r>
              <a:rPr lang="en-US" sz="1100" dirty="0" smtClean="0"/>
              <a:t> </a:t>
            </a:r>
            <a:r>
              <a:rPr lang="en-US" sz="1100" dirty="0" err="1" smtClean="0"/>
              <a:t>waktu</a:t>
            </a:r>
            <a:r>
              <a:rPr lang="en-US" sz="1100" dirty="0" smtClean="0"/>
              <a:t>. Cara </a:t>
            </a:r>
            <a:r>
              <a:rPr lang="en-US" sz="1100" dirty="0" err="1" smtClean="0"/>
              <a:t>utama</a:t>
            </a:r>
            <a:r>
              <a:rPr lang="en-US" sz="1100" dirty="0" smtClean="0"/>
              <a:t> </a:t>
            </a:r>
            <a:r>
              <a:rPr lang="en-US" sz="1100" dirty="0" err="1" smtClean="0"/>
              <a:t>mengumpulkan</a:t>
            </a:r>
            <a:r>
              <a:rPr lang="en-US" sz="1100" dirty="0" smtClean="0"/>
              <a:t> data </a:t>
            </a:r>
            <a:r>
              <a:rPr lang="en-US" sz="1100" dirty="0" err="1" smtClean="0"/>
              <a:t>kualitatif</a:t>
            </a:r>
            <a:r>
              <a:rPr lang="en-US" sz="1100" dirty="0" smtClean="0"/>
              <a:t> atau </a:t>
            </a:r>
            <a:r>
              <a:rPr lang="en-US" sz="1100" dirty="0" err="1" smtClean="0"/>
              <a:t>kuantitatif</a:t>
            </a:r>
            <a:r>
              <a:rPr lang="en-US" sz="1100" dirty="0" smtClean="0"/>
              <a:t> </a:t>
            </a:r>
            <a:r>
              <a:rPr lang="en-US" sz="1100" dirty="0" err="1" smtClean="0"/>
              <a:t>adalah</a:t>
            </a:r>
            <a:r>
              <a:rPr lang="en-US" sz="1100" dirty="0" smtClean="0"/>
              <a:t> </a:t>
            </a:r>
            <a:r>
              <a:rPr lang="en-US" sz="1100" dirty="0" err="1" smtClean="0"/>
              <a:t>wawancara</a:t>
            </a:r>
            <a:r>
              <a:rPr lang="en-US" sz="1100" dirty="0" smtClean="0"/>
              <a:t> atau </a:t>
            </a:r>
            <a:r>
              <a:rPr lang="en-US" sz="1100" dirty="0" err="1" smtClean="0"/>
              <a:t>kuesioner</a:t>
            </a:r>
            <a:r>
              <a:rPr lang="en-US" sz="1100" dirty="0" smtClean="0"/>
              <a:t>.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73150" lvl="3" indent="-174625" algn="just">
              <a:spcBef>
                <a:spcPts val="0"/>
              </a:spcBef>
              <a:buFont typeface="+mj-lt"/>
              <a:buAutoNum type="arabicPeriod" startAt="7"/>
            </a:pPr>
            <a:r>
              <a:rPr lang="en-US" sz="1200" b="1" dirty="0" smtClean="0"/>
              <a:t>Conclusion:</a:t>
            </a:r>
          </a:p>
          <a:p>
            <a:pPr marL="1074738" lvl="3" indent="-174625" algn="just">
              <a:spcBef>
                <a:spcPts val="0"/>
              </a:spcBef>
              <a:buNone/>
            </a:pPr>
            <a:r>
              <a:rPr lang="en-US" sz="1200" dirty="0" smtClean="0"/>
              <a:t>	</a:t>
            </a:r>
            <a:r>
              <a:rPr lang="en-US" sz="1100" dirty="0" err="1" smtClean="0"/>
              <a:t>Bab</a:t>
            </a:r>
            <a:r>
              <a:rPr lang="en-US" sz="1100" dirty="0" smtClean="0"/>
              <a:t> </a:t>
            </a:r>
            <a:r>
              <a:rPr lang="en-US" sz="1100" dirty="0" err="1" smtClean="0"/>
              <a:t>ini</a:t>
            </a:r>
            <a:r>
              <a:rPr lang="en-US" sz="1100" dirty="0" smtClean="0"/>
              <a:t> </a:t>
            </a:r>
            <a:r>
              <a:rPr lang="en-US" sz="1100" dirty="0" err="1" smtClean="0"/>
              <a:t>memiliki</a:t>
            </a:r>
            <a:r>
              <a:rPr lang="en-US" sz="1100" dirty="0" smtClean="0"/>
              <a:t> </a:t>
            </a:r>
            <a:r>
              <a:rPr lang="en-US" sz="1100" dirty="0" err="1" smtClean="0"/>
              <a:t>dua</a:t>
            </a:r>
            <a:r>
              <a:rPr lang="en-US" sz="1100" dirty="0" smtClean="0"/>
              <a:t> </a:t>
            </a:r>
            <a:r>
              <a:rPr lang="en-US" sz="1100" dirty="0" err="1" smtClean="0"/>
              <a:t>kontribusi</a:t>
            </a:r>
            <a:r>
              <a:rPr lang="en-US" sz="1100" dirty="0" smtClean="0"/>
              <a:t> </a:t>
            </a:r>
            <a:r>
              <a:rPr lang="en-US" sz="1100" dirty="0" err="1" smtClean="0"/>
              <a:t>utama</a:t>
            </a:r>
            <a:r>
              <a:rPr lang="en-US" sz="1100" dirty="0" smtClean="0"/>
              <a:t>: </a:t>
            </a:r>
          </a:p>
          <a:p>
            <a:pPr marL="1074738" lvl="3" indent="-174625" algn="just">
              <a:spcBef>
                <a:spcPts val="0"/>
              </a:spcBef>
              <a:buNone/>
            </a:pPr>
            <a:r>
              <a:rPr lang="en-US" sz="1100" dirty="0" smtClean="0"/>
              <a:t>	(a) </a:t>
            </a:r>
            <a:r>
              <a:rPr lang="en-US" sz="1100" dirty="0" err="1" smtClean="0"/>
              <a:t>dari</a:t>
            </a:r>
            <a:r>
              <a:rPr lang="en-US" sz="1100" dirty="0" smtClean="0"/>
              <a:t> </a:t>
            </a:r>
            <a:r>
              <a:rPr lang="en-US" sz="1100" dirty="0" err="1" smtClean="0"/>
              <a:t>sudut</a:t>
            </a:r>
            <a:r>
              <a:rPr lang="en-US" sz="1100" dirty="0" smtClean="0"/>
              <a:t> </a:t>
            </a:r>
            <a:r>
              <a:rPr lang="en-US" sz="1100" dirty="0" err="1" smtClean="0"/>
              <a:t>pandang</a:t>
            </a:r>
            <a:r>
              <a:rPr lang="en-US" sz="1100" dirty="0" smtClean="0"/>
              <a:t> </a:t>
            </a:r>
            <a:r>
              <a:rPr lang="en-US" sz="1100" dirty="0" err="1" smtClean="0"/>
              <a:t>teoritis</a:t>
            </a:r>
            <a:r>
              <a:rPr lang="en-US" sz="1100" dirty="0" smtClean="0"/>
              <a:t>, </a:t>
            </a:r>
            <a:r>
              <a:rPr lang="en-US" sz="1100" dirty="0" err="1" smtClean="0"/>
              <a:t>itu</a:t>
            </a:r>
            <a:r>
              <a:rPr lang="en-US" sz="1100" dirty="0" smtClean="0"/>
              <a:t> </a:t>
            </a:r>
            <a:r>
              <a:rPr lang="en-US" sz="1100" dirty="0" err="1" smtClean="0"/>
              <a:t>memberikan</a:t>
            </a:r>
            <a:r>
              <a:rPr lang="en-US" sz="1100" dirty="0" smtClean="0"/>
              <a:t> </a:t>
            </a:r>
            <a:r>
              <a:rPr lang="en-US" sz="1100" dirty="0" err="1" smtClean="0"/>
              <a:t>pengenalan</a:t>
            </a:r>
            <a:r>
              <a:rPr lang="en-US" sz="1100" dirty="0" smtClean="0"/>
              <a:t> </a:t>
            </a:r>
            <a:r>
              <a:rPr lang="en-US" sz="1100" dirty="0" err="1" smtClean="0"/>
              <a:t>singkat</a:t>
            </a:r>
            <a:r>
              <a:rPr lang="en-US" sz="1100" dirty="0" smtClean="0"/>
              <a:t> </a:t>
            </a:r>
            <a:r>
              <a:rPr lang="en-US" sz="1100" dirty="0" err="1" smtClean="0"/>
              <a:t>ke</a:t>
            </a:r>
            <a:r>
              <a:rPr lang="en-US" sz="1100" dirty="0" smtClean="0"/>
              <a:t> </a:t>
            </a:r>
            <a:r>
              <a:rPr lang="en-US" sz="1100" dirty="0" err="1" smtClean="0"/>
              <a:t>daerah</a:t>
            </a:r>
            <a:r>
              <a:rPr lang="en-US" sz="1100" dirty="0" smtClean="0"/>
              <a:t> </a:t>
            </a:r>
            <a:r>
              <a:rPr lang="en-US" sz="1100" dirty="0" err="1" smtClean="0"/>
              <a:t>rekayasa</a:t>
            </a:r>
            <a:r>
              <a:rPr lang="en-US" sz="1100" dirty="0" smtClean="0"/>
              <a:t> </a:t>
            </a:r>
            <a:r>
              <a:rPr lang="en-US" sz="1100" dirty="0" err="1" smtClean="0"/>
              <a:t>persyaratan</a:t>
            </a:r>
            <a:r>
              <a:rPr lang="en-US" sz="1100" dirty="0" smtClean="0"/>
              <a:t>, </a:t>
            </a:r>
            <a:r>
              <a:rPr lang="en-US" sz="1100" dirty="0" err="1" smtClean="0"/>
              <a:t>dan</a:t>
            </a:r>
            <a:r>
              <a:rPr lang="en-US" sz="1100" dirty="0" smtClean="0"/>
              <a:t> </a:t>
            </a:r>
          </a:p>
          <a:p>
            <a:pPr marL="1074738" lvl="3" indent="-174625" algn="just">
              <a:spcBef>
                <a:spcPts val="0"/>
              </a:spcBef>
              <a:buNone/>
            </a:pPr>
            <a:r>
              <a:rPr lang="en-US" sz="1100" dirty="0" smtClean="0"/>
              <a:t>	(b) </a:t>
            </a:r>
            <a:r>
              <a:rPr lang="en-US" sz="1100" dirty="0" err="1" smtClean="0"/>
              <a:t>dari</a:t>
            </a:r>
            <a:r>
              <a:rPr lang="en-US" sz="1100" dirty="0" smtClean="0"/>
              <a:t> </a:t>
            </a:r>
            <a:r>
              <a:rPr lang="en-US" sz="1100" dirty="0" err="1" smtClean="0"/>
              <a:t>sebuah</a:t>
            </a:r>
            <a:r>
              <a:rPr lang="en-US" sz="1100" dirty="0" smtClean="0"/>
              <a:t> </a:t>
            </a:r>
            <a:r>
              <a:rPr lang="en-US" sz="1100" dirty="0" err="1" smtClean="0"/>
              <a:t>sudut</a:t>
            </a:r>
            <a:r>
              <a:rPr lang="en-US" sz="1100" dirty="0" smtClean="0"/>
              <a:t> </a:t>
            </a:r>
            <a:r>
              <a:rPr lang="en-US" sz="1100" dirty="0" err="1" smtClean="0"/>
              <a:t>pandang</a:t>
            </a:r>
            <a:r>
              <a:rPr lang="en-US" sz="1100" dirty="0" smtClean="0"/>
              <a:t> </a:t>
            </a:r>
            <a:r>
              <a:rPr lang="en-US" sz="1100" dirty="0" err="1" smtClean="0"/>
              <a:t>praktis</a:t>
            </a:r>
            <a:r>
              <a:rPr lang="en-US" sz="1100" dirty="0" smtClean="0"/>
              <a:t>, </a:t>
            </a:r>
            <a:r>
              <a:rPr lang="en-US" sz="1100" dirty="0" err="1" smtClean="0"/>
              <a:t>hal</a:t>
            </a:r>
            <a:r>
              <a:rPr lang="en-US" sz="1100" dirty="0" smtClean="0"/>
              <a:t> </a:t>
            </a:r>
            <a:r>
              <a:rPr lang="en-US" sz="1100" dirty="0" err="1" smtClean="0"/>
              <a:t>ini</a:t>
            </a:r>
            <a:r>
              <a:rPr lang="en-US" sz="1100" dirty="0" smtClean="0"/>
              <a:t> </a:t>
            </a:r>
            <a:r>
              <a:rPr lang="en-US" sz="1100" dirty="0" err="1" smtClean="0"/>
              <a:t>bertujuan</a:t>
            </a:r>
            <a:r>
              <a:rPr lang="en-US" sz="1100" dirty="0" smtClean="0"/>
              <a:t> </a:t>
            </a:r>
            <a:r>
              <a:rPr lang="en-US" sz="1100" dirty="0" err="1" smtClean="0"/>
              <a:t>untuk</a:t>
            </a:r>
            <a:r>
              <a:rPr lang="en-US" sz="1100" dirty="0" smtClean="0"/>
              <a:t> </a:t>
            </a:r>
            <a:r>
              <a:rPr lang="en-US" sz="1100" dirty="0" err="1" smtClean="0"/>
              <a:t>menyediakan</a:t>
            </a:r>
            <a:r>
              <a:rPr lang="en-US" sz="1100" dirty="0" smtClean="0"/>
              <a:t> </a:t>
            </a:r>
            <a:r>
              <a:rPr lang="en-US" sz="1100" dirty="0" err="1" smtClean="0"/>
              <a:t>para</a:t>
            </a:r>
            <a:r>
              <a:rPr lang="en-US" sz="1100" dirty="0" smtClean="0"/>
              <a:t> </a:t>
            </a:r>
            <a:r>
              <a:rPr lang="en-US" sz="1100" dirty="0" err="1" smtClean="0"/>
              <a:t>pembaca</a:t>
            </a:r>
            <a:r>
              <a:rPr lang="en-US" sz="1100" dirty="0" smtClean="0"/>
              <a:t> </a:t>
            </a:r>
            <a:r>
              <a:rPr lang="en-US" sz="1100" dirty="0" err="1" smtClean="0"/>
              <a:t>dengan</a:t>
            </a:r>
            <a:r>
              <a:rPr lang="en-US" sz="1100" dirty="0" smtClean="0"/>
              <a:t> </a:t>
            </a:r>
            <a:r>
              <a:rPr lang="en-US" sz="1100" dirty="0" err="1" smtClean="0"/>
              <a:t>pedoman</a:t>
            </a:r>
            <a:r>
              <a:rPr lang="en-US" sz="1100" dirty="0" smtClean="0"/>
              <a:t> </a:t>
            </a:r>
            <a:r>
              <a:rPr lang="en-US" sz="1100" dirty="0" err="1" smtClean="0"/>
              <a:t>untuk</a:t>
            </a:r>
            <a:r>
              <a:rPr lang="en-US" sz="1100" dirty="0" smtClean="0"/>
              <a:t> </a:t>
            </a:r>
            <a:r>
              <a:rPr lang="en-US" sz="1100" dirty="0" err="1" smtClean="0"/>
              <a:t>beberapa</a:t>
            </a:r>
            <a:r>
              <a:rPr lang="en-US" sz="1100" dirty="0" smtClean="0"/>
              <a:t> </a:t>
            </a:r>
            <a:r>
              <a:rPr lang="en-US" sz="1100" dirty="0" err="1" smtClean="0"/>
              <a:t>penting</a:t>
            </a:r>
            <a:r>
              <a:rPr lang="en-US" sz="1100" dirty="0" smtClean="0"/>
              <a:t> </a:t>
            </a:r>
            <a:r>
              <a:rPr lang="en-US" sz="1100" dirty="0" err="1" smtClean="0"/>
              <a:t>aspek</a:t>
            </a:r>
            <a:r>
              <a:rPr lang="en-US" sz="1100" dirty="0" smtClean="0"/>
              <a:t> </a:t>
            </a:r>
            <a:r>
              <a:rPr lang="en-US" sz="1100" dirty="0" err="1" smtClean="0"/>
              <a:t>persyaratan</a:t>
            </a:r>
            <a:r>
              <a:rPr lang="en-US" sz="1100" dirty="0" smtClean="0"/>
              <a:t> </a:t>
            </a:r>
            <a:r>
              <a:rPr lang="en-US" sz="1100" dirty="0" err="1" smtClean="0"/>
              <a:t>rekayasa</a:t>
            </a:r>
            <a:r>
              <a:rPr lang="en-US" sz="1100" dirty="0" smtClean="0"/>
              <a:t> yang </a:t>
            </a:r>
            <a:r>
              <a:rPr lang="en-US" sz="1100" dirty="0" err="1" smtClean="0"/>
              <a:t>diperlukan</a:t>
            </a:r>
            <a:r>
              <a:rPr lang="en-US" sz="1100" dirty="0" smtClean="0"/>
              <a:t> </a:t>
            </a:r>
            <a:r>
              <a:rPr lang="en-US" sz="1100" dirty="0" err="1" smtClean="0"/>
              <a:t>untuk</a:t>
            </a:r>
            <a:r>
              <a:rPr lang="en-US" sz="1100" dirty="0" smtClean="0"/>
              <a:t> </a:t>
            </a:r>
            <a:r>
              <a:rPr lang="en-US" sz="1100" dirty="0" err="1" smtClean="0"/>
              <a:t>memperoleh</a:t>
            </a:r>
            <a:r>
              <a:rPr lang="en-US" sz="1100" dirty="0" smtClean="0"/>
              <a:t> </a:t>
            </a:r>
            <a:r>
              <a:rPr lang="en-US" sz="1100" dirty="0" err="1" smtClean="0"/>
              <a:t>manfaat</a:t>
            </a:r>
            <a:r>
              <a:rPr lang="en-US" sz="1100" dirty="0" smtClean="0"/>
              <a:t> </a:t>
            </a:r>
            <a:r>
              <a:rPr lang="en-US" sz="1100" dirty="0" err="1" smtClean="0"/>
              <a:t>penuh</a:t>
            </a:r>
            <a:r>
              <a:rPr lang="en-US" sz="1100" dirty="0" smtClean="0"/>
              <a:t> </a:t>
            </a:r>
            <a:r>
              <a:rPr lang="en-US" sz="1100" dirty="0" err="1" smtClean="0"/>
              <a:t>dari</a:t>
            </a:r>
            <a:r>
              <a:rPr lang="en-US" sz="1100" dirty="0" smtClean="0"/>
              <a:t> </a:t>
            </a:r>
            <a:r>
              <a:rPr lang="en-US" sz="1100" dirty="0" err="1" smtClean="0"/>
              <a:t>bab-bab</a:t>
            </a:r>
            <a:r>
              <a:rPr lang="en-US" sz="1100" dirty="0" smtClean="0"/>
              <a:t> lain </a:t>
            </a:r>
            <a:r>
              <a:rPr lang="en-US" sz="1100" dirty="0" err="1" smtClean="0"/>
              <a:t>dari</a:t>
            </a:r>
            <a:r>
              <a:rPr lang="en-US" sz="1100" dirty="0" smtClean="0"/>
              <a:t> </a:t>
            </a:r>
            <a:r>
              <a:rPr lang="en-US" sz="1100" dirty="0" err="1" smtClean="0"/>
              <a:t>buku</a:t>
            </a:r>
            <a:r>
              <a:rPr lang="en-US" sz="1100" dirty="0" smtClean="0"/>
              <a:t> </a:t>
            </a:r>
            <a:r>
              <a:rPr lang="en-US" sz="1100" dirty="0" err="1" smtClean="0"/>
              <a:t>ini</a:t>
            </a:r>
            <a:r>
              <a:rPr lang="en-US" sz="1100" dirty="0" smtClean="0"/>
              <a:t>.</a:t>
            </a:r>
          </a:p>
          <a:p>
            <a:pPr marL="1074738" lvl="3" indent="-174625" algn="just">
              <a:spcBef>
                <a:spcPts val="0"/>
              </a:spcBef>
              <a:buNone/>
            </a:pPr>
            <a:r>
              <a:rPr lang="en-US" sz="1100" dirty="0" smtClean="0"/>
              <a:t>	</a:t>
            </a:r>
            <a:r>
              <a:rPr lang="en-US" sz="1100" dirty="0" err="1" smtClean="0"/>
              <a:t>Ada</a:t>
            </a:r>
            <a:r>
              <a:rPr lang="en-US" sz="1100" dirty="0" smtClean="0"/>
              <a:t> </a:t>
            </a:r>
            <a:r>
              <a:rPr lang="en-US" sz="1100" dirty="0" err="1" smtClean="0"/>
              <a:t>tiga</a:t>
            </a:r>
            <a:r>
              <a:rPr lang="en-US" sz="1100" dirty="0" smtClean="0"/>
              <a:t> </a:t>
            </a:r>
            <a:r>
              <a:rPr lang="en-US" sz="1100" dirty="0" err="1" smtClean="0"/>
              <a:t>bagian</a:t>
            </a:r>
            <a:r>
              <a:rPr lang="en-US" sz="1100" dirty="0" smtClean="0"/>
              <a:t> </a:t>
            </a:r>
            <a:r>
              <a:rPr lang="en-US" sz="1100" dirty="0" err="1" smtClean="0"/>
              <a:t>dalam</a:t>
            </a:r>
            <a:r>
              <a:rPr lang="en-US" sz="1100" dirty="0" smtClean="0"/>
              <a:t> </a:t>
            </a:r>
            <a:r>
              <a:rPr lang="en-US" sz="1100" dirty="0" err="1" smtClean="0"/>
              <a:t>buku</a:t>
            </a:r>
            <a:r>
              <a:rPr lang="en-US" sz="1100" dirty="0" smtClean="0"/>
              <a:t> </a:t>
            </a:r>
            <a:r>
              <a:rPr lang="en-US" sz="1100" dirty="0" err="1" smtClean="0"/>
              <a:t>ini</a:t>
            </a:r>
            <a:r>
              <a:rPr lang="en-US" sz="1100" dirty="0" smtClean="0"/>
              <a:t>.</a:t>
            </a:r>
          </a:p>
          <a:p>
            <a:pPr marL="1074738" lvl="3" indent="-174625" algn="just">
              <a:spcBef>
                <a:spcPts val="0"/>
              </a:spcBef>
              <a:buNone/>
            </a:pPr>
            <a:r>
              <a:rPr lang="en-US" sz="1100" dirty="0" smtClean="0"/>
              <a:t>	</a:t>
            </a:r>
            <a:r>
              <a:rPr lang="en-US" sz="1100" dirty="0" err="1" smtClean="0"/>
              <a:t>Bagian</a:t>
            </a:r>
            <a:r>
              <a:rPr lang="en-US" sz="1100" dirty="0" smtClean="0"/>
              <a:t> 1 </a:t>
            </a:r>
            <a:r>
              <a:rPr lang="en-US" sz="1100" dirty="0" err="1" smtClean="0"/>
              <a:t>berisi</a:t>
            </a:r>
            <a:r>
              <a:rPr lang="en-US" sz="1100" dirty="0" smtClean="0"/>
              <a:t> "state-of-the-art" </a:t>
            </a:r>
            <a:r>
              <a:rPr lang="en-US" sz="1100" dirty="0" err="1" smtClean="0"/>
              <a:t>bab</a:t>
            </a:r>
            <a:r>
              <a:rPr lang="en-US" sz="1100" dirty="0" smtClean="0"/>
              <a:t> </a:t>
            </a:r>
            <a:r>
              <a:rPr lang="en-US" sz="1100" dirty="0" err="1" smtClean="0"/>
              <a:t>alamat</a:t>
            </a:r>
            <a:r>
              <a:rPr lang="en-US" sz="1100" dirty="0" smtClean="0"/>
              <a:t> </a:t>
            </a:r>
            <a:r>
              <a:rPr lang="en-US" sz="1100" dirty="0" err="1" smtClean="0"/>
              <a:t>kegiatan</a:t>
            </a:r>
            <a:r>
              <a:rPr lang="en-US" sz="1100" dirty="0" smtClean="0"/>
              <a:t> </a:t>
            </a:r>
            <a:r>
              <a:rPr lang="en-US" sz="1100" dirty="0" err="1" smtClean="0"/>
              <a:t>rekayasa</a:t>
            </a:r>
            <a:r>
              <a:rPr lang="en-US" sz="1100" dirty="0" smtClean="0"/>
              <a:t> </a:t>
            </a:r>
            <a:r>
              <a:rPr lang="en-US" sz="1100" dirty="0" err="1" smtClean="0"/>
              <a:t>persyaratan</a:t>
            </a:r>
            <a:r>
              <a:rPr lang="en-US" sz="1100" dirty="0" smtClean="0"/>
              <a:t> </a:t>
            </a:r>
            <a:r>
              <a:rPr lang="en-US" sz="1100" dirty="0" err="1" smtClean="0"/>
              <a:t>utama</a:t>
            </a:r>
            <a:r>
              <a:rPr lang="en-US" sz="1100" dirty="0" smtClean="0"/>
              <a:t> yang </a:t>
            </a:r>
            <a:r>
              <a:rPr lang="en-US" sz="1100" dirty="0" err="1" smtClean="0"/>
              <a:t>disebutkan</a:t>
            </a:r>
            <a:r>
              <a:rPr lang="en-US" sz="1100" dirty="0" smtClean="0"/>
              <a:t> </a:t>
            </a:r>
            <a:r>
              <a:rPr lang="en-US" sz="1100" dirty="0" err="1" smtClean="0"/>
              <a:t>dalam</a:t>
            </a:r>
            <a:r>
              <a:rPr lang="en-US" sz="1100" dirty="0" smtClean="0"/>
              <a:t> Sect. 1.5, </a:t>
            </a:r>
            <a:r>
              <a:rPr lang="en-US" sz="1100" dirty="0" err="1" smtClean="0"/>
              <a:t>yaitu</a:t>
            </a:r>
            <a:r>
              <a:rPr lang="en-US" sz="1100" dirty="0" smtClean="0"/>
              <a:t> </a:t>
            </a:r>
            <a:r>
              <a:rPr lang="en-US" sz="1100" dirty="0" err="1" smtClean="0"/>
              <a:t>elisitasi</a:t>
            </a:r>
            <a:r>
              <a:rPr lang="en-US" sz="1100" dirty="0" smtClean="0"/>
              <a:t> </a:t>
            </a:r>
            <a:r>
              <a:rPr lang="en-US" sz="1100" dirty="0" err="1" smtClean="0"/>
              <a:t>persyaratan</a:t>
            </a:r>
            <a:r>
              <a:rPr lang="en-US" sz="1100" dirty="0" smtClean="0"/>
              <a:t>, </a:t>
            </a:r>
            <a:r>
              <a:rPr lang="en-US" sz="1100" dirty="0" err="1" smtClean="0"/>
              <a:t>spesifikasi</a:t>
            </a:r>
            <a:r>
              <a:rPr lang="en-US" sz="1100" dirty="0" smtClean="0"/>
              <a:t> </a:t>
            </a:r>
            <a:r>
              <a:rPr lang="en-US" sz="1100" dirty="0" err="1" smtClean="0"/>
              <a:t>dan</a:t>
            </a:r>
            <a:r>
              <a:rPr lang="en-US" sz="1100" dirty="0" smtClean="0"/>
              <a:t> </a:t>
            </a:r>
            <a:r>
              <a:rPr lang="en-US" sz="1100" dirty="0" err="1" smtClean="0"/>
              <a:t>pemodelan</a:t>
            </a:r>
            <a:r>
              <a:rPr lang="en-US" sz="1100" dirty="0" smtClean="0"/>
              <a:t>, </a:t>
            </a:r>
            <a:r>
              <a:rPr lang="en-US" sz="1100" dirty="0" err="1" smtClean="0"/>
              <a:t>prioritas</a:t>
            </a:r>
            <a:r>
              <a:rPr lang="en-US" sz="1100" dirty="0" smtClean="0"/>
              <a:t>, </a:t>
            </a:r>
            <a:r>
              <a:rPr lang="en-US" sz="1100" dirty="0" err="1" smtClean="0"/>
              <a:t>persyaratan</a:t>
            </a:r>
            <a:r>
              <a:rPr lang="en-US" sz="1100" dirty="0" smtClean="0"/>
              <a:t> </a:t>
            </a:r>
            <a:r>
              <a:rPr lang="en-US" sz="1100" dirty="0" err="1" smtClean="0"/>
              <a:t>dependensi</a:t>
            </a:r>
            <a:r>
              <a:rPr lang="en-US" sz="1100" dirty="0" smtClean="0"/>
              <a:t>, </a:t>
            </a:r>
            <a:r>
              <a:rPr lang="en-US" sz="1100" dirty="0" err="1" smtClean="0"/>
              <a:t>analisis</a:t>
            </a:r>
            <a:r>
              <a:rPr lang="en-US" sz="1100" dirty="0" smtClean="0"/>
              <a:t> </a:t>
            </a:r>
            <a:r>
              <a:rPr lang="en-US" sz="1100" dirty="0" err="1" smtClean="0"/>
              <a:t>dampak</a:t>
            </a:r>
            <a:r>
              <a:rPr lang="en-US" sz="1100" dirty="0" smtClean="0"/>
              <a:t>, </a:t>
            </a:r>
            <a:r>
              <a:rPr lang="en-US" sz="1100" dirty="0" err="1" smtClean="0"/>
              <a:t>persyaratan</a:t>
            </a:r>
            <a:r>
              <a:rPr lang="en-US" sz="1100" dirty="0" smtClean="0"/>
              <a:t> </a:t>
            </a:r>
            <a:r>
              <a:rPr lang="en-US" sz="1100" dirty="0" err="1" smtClean="0"/>
              <a:t>negosiasi</a:t>
            </a:r>
            <a:r>
              <a:rPr lang="en-US" sz="1100" dirty="0" smtClean="0"/>
              <a:t> </a:t>
            </a:r>
            <a:r>
              <a:rPr lang="en-US" sz="1100" dirty="0" err="1" smtClean="0"/>
              <a:t>dan</a:t>
            </a:r>
            <a:r>
              <a:rPr lang="en-US" sz="1100" dirty="0" smtClean="0"/>
              <a:t> </a:t>
            </a:r>
            <a:r>
              <a:rPr lang="en-US" sz="1100" dirty="0" err="1" smtClean="0"/>
              <a:t>kualitas</a:t>
            </a:r>
            <a:r>
              <a:rPr lang="en-US" sz="1100" dirty="0" smtClean="0"/>
              <a:t> </a:t>
            </a:r>
            <a:r>
              <a:rPr lang="en-US" sz="1100" dirty="0" err="1" smtClean="0"/>
              <a:t>masalah</a:t>
            </a:r>
            <a:r>
              <a:rPr lang="en-US" sz="1100" dirty="0" smtClean="0"/>
              <a:t> </a:t>
            </a:r>
            <a:r>
              <a:rPr lang="en-US" sz="1100" dirty="0" err="1" smtClean="0"/>
              <a:t>jaminan</a:t>
            </a:r>
            <a:r>
              <a:rPr lang="en-US" sz="1100" dirty="0" smtClean="0"/>
              <a:t>.</a:t>
            </a:r>
          </a:p>
          <a:p>
            <a:pPr marL="1074738" lvl="3" indent="-174625" algn="just">
              <a:spcBef>
                <a:spcPts val="0"/>
              </a:spcBef>
              <a:buNone/>
            </a:pPr>
            <a:r>
              <a:rPr lang="en-US" sz="1100" dirty="0" smtClean="0"/>
              <a:t>	</a:t>
            </a:r>
            <a:r>
              <a:rPr lang="en-US" sz="1100" dirty="0" err="1" smtClean="0"/>
              <a:t>Bagian</a:t>
            </a:r>
            <a:r>
              <a:rPr lang="en-US" sz="1100" dirty="0" smtClean="0"/>
              <a:t> 2 </a:t>
            </a:r>
            <a:r>
              <a:rPr lang="en-US" sz="1100" dirty="0" err="1" smtClean="0"/>
              <a:t>ini</a:t>
            </a:r>
            <a:r>
              <a:rPr lang="en-US" sz="1100" dirty="0" smtClean="0"/>
              <a:t> </a:t>
            </a:r>
            <a:r>
              <a:rPr lang="en-US" sz="1100" dirty="0" err="1" smtClean="0"/>
              <a:t>dimaksudkan</a:t>
            </a:r>
            <a:r>
              <a:rPr lang="en-US" sz="1100" dirty="0" smtClean="0"/>
              <a:t> </a:t>
            </a:r>
            <a:r>
              <a:rPr lang="en-US" sz="1100" dirty="0" err="1" smtClean="0"/>
              <a:t>untuk</a:t>
            </a:r>
            <a:r>
              <a:rPr lang="en-US" sz="1100" dirty="0" smtClean="0"/>
              <a:t> </a:t>
            </a:r>
            <a:r>
              <a:rPr lang="en-US" sz="1100" dirty="0" err="1" smtClean="0"/>
              <a:t>mengatasi</a:t>
            </a:r>
            <a:r>
              <a:rPr lang="en-US" sz="1100" dirty="0" smtClean="0"/>
              <a:t> </a:t>
            </a:r>
            <a:r>
              <a:rPr lang="en-US" sz="1100" dirty="0" err="1" smtClean="0"/>
              <a:t>tren</a:t>
            </a:r>
            <a:r>
              <a:rPr lang="en-US" sz="1100" dirty="0" smtClean="0"/>
              <a:t> </a:t>
            </a:r>
            <a:r>
              <a:rPr lang="en-US" sz="1100" dirty="0" err="1" smtClean="0"/>
              <a:t>baru</a:t>
            </a:r>
            <a:r>
              <a:rPr lang="en-US" sz="1100" dirty="0" smtClean="0"/>
              <a:t> </a:t>
            </a:r>
            <a:r>
              <a:rPr lang="en-US" sz="1100" dirty="0" err="1" smtClean="0"/>
              <a:t>dalam</a:t>
            </a:r>
            <a:r>
              <a:rPr lang="en-US" sz="1100" dirty="0" smtClean="0"/>
              <a:t> </a:t>
            </a:r>
            <a:r>
              <a:rPr lang="en-US" sz="1100" dirty="0" err="1" smtClean="0"/>
              <a:t>persyaratan</a:t>
            </a:r>
            <a:r>
              <a:rPr lang="en-US" sz="1100" dirty="0" smtClean="0"/>
              <a:t> </a:t>
            </a:r>
            <a:r>
              <a:rPr lang="en-US" sz="1100" dirty="0" err="1" smtClean="0"/>
              <a:t>rekayasa</a:t>
            </a:r>
            <a:r>
              <a:rPr lang="en-US" sz="1100" dirty="0" smtClean="0"/>
              <a:t> </a:t>
            </a:r>
            <a:r>
              <a:rPr lang="en-US" sz="1100" dirty="0" err="1" smtClean="0"/>
              <a:t>dan</a:t>
            </a:r>
            <a:r>
              <a:rPr lang="en-US" sz="1100" dirty="0" smtClean="0"/>
              <a:t> </a:t>
            </a:r>
            <a:r>
              <a:rPr lang="en-US" sz="1100" dirty="0" err="1" smtClean="0"/>
              <a:t>titik-titik</a:t>
            </a:r>
            <a:r>
              <a:rPr lang="en-US" sz="1100" dirty="0" smtClean="0"/>
              <a:t> </a:t>
            </a:r>
            <a:r>
              <a:rPr lang="en-US" sz="1100" dirty="0" err="1" smtClean="0"/>
              <a:t>keuntungan</a:t>
            </a:r>
            <a:r>
              <a:rPr lang="en-US" sz="1100" dirty="0" smtClean="0"/>
              <a:t> </a:t>
            </a:r>
            <a:r>
              <a:rPr lang="en-US" sz="1100" dirty="0" err="1" smtClean="0"/>
              <a:t>dan</a:t>
            </a:r>
            <a:r>
              <a:rPr lang="en-US" sz="1100" dirty="0" smtClean="0"/>
              <a:t> </a:t>
            </a:r>
            <a:r>
              <a:rPr lang="en-US" sz="1100" dirty="0" err="1" smtClean="0"/>
              <a:t>perangkap</a:t>
            </a:r>
            <a:r>
              <a:rPr lang="en-US" sz="1100" dirty="0" smtClean="0"/>
              <a:t> </a:t>
            </a:r>
            <a:r>
              <a:rPr lang="en-US" sz="1100" dirty="0" err="1" smtClean="0"/>
              <a:t>tren</a:t>
            </a:r>
            <a:r>
              <a:rPr lang="en-US" sz="1100" dirty="0" smtClean="0"/>
              <a:t> </a:t>
            </a:r>
            <a:r>
              <a:rPr lang="en-US" sz="1100" dirty="0" err="1" smtClean="0"/>
              <a:t>ini</a:t>
            </a:r>
            <a:r>
              <a:rPr lang="en-US" sz="1100" dirty="0" smtClean="0"/>
              <a:t>.</a:t>
            </a:r>
          </a:p>
          <a:p>
            <a:pPr marL="1074738" lvl="3" indent="-174625" algn="just">
              <a:spcBef>
                <a:spcPts val="0"/>
              </a:spcBef>
              <a:buNone/>
            </a:pPr>
            <a:r>
              <a:rPr lang="en-US" sz="1100" dirty="0" smtClean="0"/>
              <a:t>	</a:t>
            </a:r>
            <a:r>
              <a:rPr lang="en-US" sz="1100" dirty="0" err="1" smtClean="0"/>
              <a:t>Akhirnya</a:t>
            </a:r>
            <a:r>
              <a:rPr lang="en-US" sz="1100" dirty="0" smtClean="0"/>
              <a:t>, </a:t>
            </a:r>
            <a:r>
              <a:rPr lang="en-US" sz="1100" dirty="0" err="1" smtClean="0"/>
              <a:t>Bagian</a:t>
            </a:r>
            <a:r>
              <a:rPr lang="en-US" sz="1100" dirty="0" smtClean="0"/>
              <a:t> 3 </a:t>
            </a:r>
            <a:r>
              <a:rPr lang="en-US" sz="1100" dirty="0" err="1" smtClean="0"/>
              <a:t>berisi</a:t>
            </a:r>
            <a:r>
              <a:rPr lang="en-US" sz="1100" dirty="0" smtClean="0"/>
              <a:t> </a:t>
            </a:r>
            <a:r>
              <a:rPr lang="en-US" sz="1100" dirty="0" err="1" smtClean="0"/>
              <a:t>bab-bab</a:t>
            </a:r>
            <a:r>
              <a:rPr lang="en-US" sz="1100" dirty="0" smtClean="0"/>
              <a:t> </a:t>
            </a:r>
            <a:r>
              <a:rPr lang="en-US" sz="1100" dirty="0" err="1" smtClean="0"/>
              <a:t>berfokus</a:t>
            </a:r>
            <a:r>
              <a:rPr lang="en-US" sz="1100" dirty="0" smtClean="0"/>
              <a:t> </a:t>
            </a:r>
            <a:r>
              <a:rPr lang="en-US" sz="1100" dirty="0" err="1" smtClean="0"/>
              <a:t>pada</a:t>
            </a:r>
            <a:r>
              <a:rPr lang="en-US" sz="1100" dirty="0" smtClean="0"/>
              <a:t> </a:t>
            </a:r>
            <a:r>
              <a:rPr lang="en-US" sz="1100" dirty="0" err="1" smtClean="0"/>
              <a:t>bukti</a:t>
            </a:r>
            <a:r>
              <a:rPr lang="en-US" sz="1100" dirty="0" smtClean="0"/>
              <a:t> </a:t>
            </a:r>
            <a:r>
              <a:rPr lang="en-US" sz="1100" dirty="0" err="1" smtClean="0"/>
              <a:t>empiris</a:t>
            </a:r>
            <a:r>
              <a:rPr lang="en-US" sz="1100" dirty="0" smtClean="0"/>
              <a:t> </a:t>
            </a:r>
            <a:r>
              <a:rPr lang="en-US" sz="1100" dirty="0" err="1" smtClean="0"/>
              <a:t>dari</a:t>
            </a:r>
            <a:r>
              <a:rPr lang="en-US" sz="1100" dirty="0" smtClean="0"/>
              <a:t> </a:t>
            </a:r>
            <a:r>
              <a:rPr lang="en-US" sz="1100" dirty="0" err="1" smtClean="0"/>
              <a:t>penelitian</a:t>
            </a:r>
            <a:r>
              <a:rPr lang="en-US" sz="1100" dirty="0" smtClean="0"/>
              <a:t> </a:t>
            </a:r>
            <a:r>
              <a:rPr lang="en-US" sz="1100" dirty="0" err="1" smtClean="0"/>
              <a:t>akademis</a:t>
            </a:r>
            <a:r>
              <a:rPr lang="en-US" sz="1100" dirty="0" smtClean="0"/>
              <a:t> </a:t>
            </a:r>
            <a:r>
              <a:rPr lang="en-US" sz="1100" dirty="0" err="1" smtClean="0"/>
              <a:t>serta</a:t>
            </a:r>
            <a:r>
              <a:rPr lang="en-US" sz="1100" dirty="0" smtClean="0"/>
              <a:t> </a:t>
            </a:r>
            <a:r>
              <a:rPr lang="en-US" sz="1100" dirty="0" err="1" smtClean="0"/>
              <a:t>studi</a:t>
            </a:r>
            <a:r>
              <a:rPr lang="en-US" sz="1100" dirty="0" smtClean="0"/>
              <a:t> </a:t>
            </a:r>
            <a:r>
              <a:rPr lang="en-US" sz="1100" dirty="0" err="1" smtClean="0"/>
              <a:t>kasus</a:t>
            </a:r>
            <a:r>
              <a:rPr lang="en-US" sz="1100" dirty="0" smtClean="0"/>
              <a:t> </a:t>
            </a:r>
            <a:r>
              <a:rPr lang="en-US" sz="1100" dirty="0" err="1" smtClean="0"/>
              <a:t>industri</a:t>
            </a:r>
            <a:r>
              <a:rPr lang="en-US" sz="1100" dirty="0" smtClean="0"/>
              <a:t>.</a:t>
            </a:r>
            <a:r>
              <a:rPr lang="en-US" sz="1200" dirty="0" smtClean="0"/>
              <a:t> 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Font typeface="+mj-lt"/>
              <a:buAutoNum type="arabicPeriod" startAt="11"/>
            </a:pPr>
            <a:r>
              <a:rPr lang="en-US" sz="18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Understanding Ambiguity in Requirements </a:t>
            </a:r>
            <a:r>
              <a:rPr lang="en-US" sz="18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Engineering</a:t>
            </a:r>
          </a:p>
          <a:p>
            <a:pPr>
              <a:spcBef>
                <a:spcPts val="0"/>
              </a:spcBef>
              <a:buFont typeface="+mj-lt"/>
              <a:buAutoNum type="arabicPeriod" startAt="11"/>
            </a:pPr>
            <a:r>
              <a:rPr lang="en-US" sz="18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Decision Support in Requirements </a:t>
            </a:r>
            <a:r>
              <a:rPr lang="en-US" sz="18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Engineering</a:t>
            </a:r>
          </a:p>
          <a:p>
            <a:pPr>
              <a:spcBef>
                <a:spcPts val="0"/>
              </a:spcBef>
              <a:buFont typeface="+mj-lt"/>
              <a:buAutoNum type="arabicPeriod" startAt="11"/>
            </a:pPr>
            <a:r>
              <a:rPr lang="en-US" sz="18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Market-Driven Requirements Engineering for Software </a:t>
            </a:r>
            <a:r>
              <a:rPr lang="en-US" sz="18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Products</a:t>
            </a:r>
          </a:p>
          <a:p>
            <a:pPr>
              <a:spcBef>
                <a:spcPts val="0"/>
              </a:spcBef>
              <a:buFont typeface="+mj-lt"/>
              <a:buAutoNum type="arabicPeriod" startAt="11"/>
            </a:pPr>
            <a:r>
              <a:rPr lang="en-US" sz="18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Requirements Engineering for Agile Methods</a:t>
            </a:r>
            <a:endParaRPr lang="en-US" sz="18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Chapter 1</a:t>
            </a:r>
            <a:br>
              <a:rPr lang="en-US" dirty="0" smtClean="0"/>
            </a:br>
            <a:r>
              <a:rPr lang="en-US" dirty="0" smtClean="0"/>
              <a:t>Requirements </a:t>
            </a:r>
            <a:r>
              <a:rPr lang="en-US" dirty="0"/>
              <a:t>Engineering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1.1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1400" dirty="0" err="1" smtClean="0"/>
              <a:t>Tujuan</a:t>
            </a:r>
            <a:r>
              <a:rPr lang="en-US" sz="1400" dirty="0" smtClean="0"/>
              <a:t> </a:t>
            </a:r>
            <a:r>
              <a:rPr lang="en-US" sz="1400" dirty="0" err="1" smtClean="0"/>
              <a:t>dari</a:t>
            </a:r>
            <a:r>
              <a:rPr lang="en-US" sz="1400" dirty="0" smtClean="0"/>
              <a:t> </a:t>
            </a:r>
            <a:r>
              <a:rPr lang="en-US" sz="1400" dirty="0" err="1" smtClean="0"/>
              <a:t>bab</a:t>
            </a:r>
            <a:r>
              <a:rPr lang="en-US" sz="1400" dirty="0" smtClean="0"/>
              <a:t> </a:t>
            </a:r>
            <a:r>
              <a:rPr lang="en-US" sz="1400" dirty="0" err="1" smtClean="0"/>
              <a:t>ini</a:t>
            </a:r>
            <a:r>
              <a:rPr lang="en-US" sz="1400" dirty="0" smtClean="0"/>
              <a:t> </a:t>
            </a:r>
            <a:r>
              <a:rPr lang="en-US" sz="1400" dirty="0" err="1" smtClean="0"/>
              <a:t>ada</a:t>
            </a:r>
            <a:r>
              <a:rPr lang="en-US" sz="1400" dirty="0" smtClean="0"/>
              <a:t> </a:t>
            </a:r>
            <a:r>
              <a:rPr lang="en-US" sz="1400" dirty="0" err="1" smtClean="0"/>
              <a:t>dua</a:t>
            </a:r>
            <a:r>
              <a:rPr lang="en-US" sz="1400" dirty="0" smtClean="0"/>
              <a:t>. </a:t>
            </a:r>
            <a:r>
              <a:rPr lang="en-US" sz="1400" dirty="0" err="1" smtClean="0"/>
              <a:t>Pertama</a:t>
            </a:r>
            <a:r>
              <a:rPr lang="en-US" sz="1400" dirty="0" smtClean="0"/>
              <a:t>, </a:t>
            </a:r>
            <a:r>
              <a:rPr lang="en-US" sz="1400" dirty="0" err="1" smtClean="0"/>
              <a:t>hal</a:t>
            </a:r>
            <a:r>
              <a:rPr lang="en-US" sz="1400" dirty="0" smtClean="0"/>
              <a:t> </a:t>
            </a:r>
            <a:r>
              <a:rPr lang="en-US" sz="1400" dirty="0" err="1" smtClean="0"/>
              <a:t>ini</a:t>
            </a:r>
            <a:r>
              <a:rPr lang="en-US" sz="1400" dirty="0" smtClean="0"/>
              <a:t> </a:t>
            </a:r>
            <a:r>
              <a:rPr lang="en-US" sz="1400" dirty="0" err="1" smtClean="0"/>
              <a:t>bertujuan</a:t>
            </a:r>
            <a:r>
              <a:rPr lang="en-US" sz="1400" dirty="0" smtClean="0"/>
              <a:t> </a:t>
            </a:r>
            <a:r>
              <a:rPr lang="en-US" sz="1400" dirty="0" err="1" smtClean="0"/>
              <a:t>untuk</a:t>
            </a:r>
            <a:r>
              <a:rPr lang="en-US" sz="1400" dirty="0" smtClean="0"/>
              <a:t> </a:t>
            </a:r>
            <a:r>
              <a:rPr lang="en-US" sz="1400" dirty="0" err="1" smtClean="0"/>
              <a:t>memberikan</a:t>
            </a:r>
            <a:r>
              <a:rPr lang="en-US" sz="1400" dirty="0" smtClean="0"/>
              <a:t> </a:t>
            </a:r>
            <a:r>
              <a:rPr lang="en-US" sz="1400" dirty="0" err="1" smtClean="0"/>
              <a:t>pengenalan</a:t>
            </a:r>
            <a:r>
              <a:rPr lang="en-US" sz="1400" dirty="0" smtClean="0"/>
              <a:t> </a:t>
            </a:r>
            <a:r>
              <a:rPr lang="en-US" sz="1400" dirty="0" err="1" smtClean="0"/>
              <a:t>singkat</a:t>
            </a:r>
            <a:r>
              <a:rPr lang="en-US" sz="1400" dirty="0" smtClean="0"/>
              <a:t> </a:t>
            </a:r>
            <a:r>
              <a:rPr lang="en-US" sz="1400" dirty="0" err="1" smtClean="0"/>
              <a:t>untuk</a:t>
            </a:r>
            <a:r>
              <a:rPr lang="en-US" sz="1400" dirty="0" smtClean="0"/>
              <a:t> </a:t>
            </a:r>
            <a:r>
              <a:rPr lang="en-US" sz="1400" dirty="0" err="1" smtClean="0"/>
              <a:t>rekayasa</a:t>
            </a:r>
            <a:r>
              <a:rPr lang="en-US" sz="1400" dirty="0" smtClean="0"/>
              <a:t> </a:t>
            </a:r>
            <a:r>
              <a:rPr lang="en-US" sz="1400" dirty="0" err="1" smtClean="0"/>
              <a:t>persyaratan</a:t>
            </a:r>
            <a:r>
              <a:rPr lang="en-US" sz="1400" dirty="0" smtClean="0"/>
              <a:t>,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kedua</a:t>
            </a:r>
            <a:r>
              <a:rPr lang="en-US" sz="1400" dirty="0" smtClean="0"/>
              <a:t> </a:t>
            </a:r>
            <a:r>
              <a:rPr lang="en-US" sz="1400" dirty="0" err="1" smtClean="0"/>
              <a:t>hal</a:t>
            </a:r>
            <a:r>
              <a:rPr lang="en-US" sz="1400" dirty="0" smtClean="0"/>
              <a:t> </a:t>
            </a:r>
            <a:r>
              <a:rPr lang="en-US" sz="1400" dirty="0" err="1" smtClean="0"/>
              <a:t>ini</a:t>
            </a:r>
            <a:r>
              <a:rPr lang="en-US" sz="1400" dirty="0" smtClean="0"/>
              <a:t> </a:t>
            </a:r>
            <a:r>
              <a:rPr lang="en-US" sz="1400" dirty="0" err="1" smtClean="0"/>
              <a:t>bertujuan</a:t>
            </a:r>
            <a:r>
              <a:rPr lang="en-US" sz="1400" dirty="0" smtClean="0"/>
              <a:t> </a:t>
            </a:r>
            <a:r>
              <a:rPr lang="en-US" sz="1400" dirty="0" err="1" smtClean="0"/>
              <a:t>untuk</a:t>
            </a:r>
            <a:r>
              <a:rPr lang="en-US" sz="1400" dirty="0" smtClean="0"/>
              <a:t> </a:t>
            </a:r>
            <a:r>
              <a:rPr lang="en-US" sz="1400" dirty="0" err="1" smtClean="0"/>
              <a:t>menetapkan</a:t>
            </a:r>
            <a:r>
              <a:rPr lang="en-US" sz="1400" dirty="0" smtClean="0"/>
              <a:t> </a:t>
            </a:r>
            <a:r>
              <a:rPr lang="en-US" sz="1400" dirty="0" err="1" smtClean="0"/>
              <a:t>konteks</a:t>
            </a:r>
            <a:r>
              <a:rPr lang="en-US" sz="1400" dirty="0" smtClean="0"/>
              <a:t> </a:t>
            </a:r>
            <a:r>
              <a:rPr lang="en-US" sz="1400" dirty="0" err="1" smtClean="0"/>
              <a:t>umum</a:t>
            </a:r>
            <a:r>
              <a:rPr lang="en-US" sz="1400" dirty="0" smtClean="0"/>
              <a:t> </a:t>
            </a:r>
            <a:r>
              <a:rPr lang="en-US" sz="1400" dirty="0" err="1" smtClean="0"/>
              <a:t>untuk</a:t>
            </a:r>
            <a:r>
              <a:rPr lang="en-US" sz="1400" dirty="0" smtClean="0"/>
              <a:t> </a:t>
            </a:r>
            <a:r>
              <a:rPr lang="en-US" sz="1400" dirty="0" err="1" smtClean="0"/>
              <a:t>bab-bab</a:t>
            </a:r>
            <a:r>
              <a:rPr lang="en-US" sz="1400" dirty="0" smtClean="0"/>
              <a:t> lain </a:t>
            </a:r>
            <a:r>
              <a:rPr lang="en-US" sz="1400" dirty="0" err="1" smtClean="0"/>
              <a:t>dari</a:t>
            </a:r>
            <a:r>
              <a:rPr lang="en-US" sz="1400" dirty="0" smtClean="0"/>
              <a:t> </a:t>
            </a:r>
            <a:r>
              <a:rPr lang="en-US" sz="1400" dirty="0" err="1" smtClean="0"/>
              <a:t>buku</a:t>
            </a:r>
            <a:r>
              <a:rPr lang="en-US" sz="1400" dirty="0" smtClean="0"/>
              <a:t> </a:t>
            </a:r>
            <a:r>
              <a:rPr lang="en-US" sz="1400" dirty="0" err="1" smtClean="0"/>
              <a:t>ini</a:t>
            </a:r>
            <a:r>
              <a:rPr lang="en-US" sz="1400" dirty="0" smtClean="0"/>
              <a:t>. </a:t>
            </a:r>
          </a:p>
          <a:p>
            <a:pPr algn="just"/>
            <a:r>
              <a:rPr lang="en-US" sz="1400" dirty="0" err="1" smtClean="0"/>
              <a:t>Rekayasa</a:t>
            </a:r>
            <a:r>
              <a:rPr lang="en-US" sz="1400" dirty="0" smtClean="0"/>
              <a:t> </a:t>
            </a:r>
            <a:r>
              <a:rPr lang="en-US" sz="1400" dirty="0" err="1" smtClean="0"/>
              <a:t>kebutuhan</a:t>
            </a:r>
            <a:r>
              <a:rPr lang="en-US" sz="1400" dirty="0" smtClean="0"/>
              <a:t> </a:t>
            </a:r>
            <a:r>
              <a:rPr lang="en-US" sz="1400" dirty="0" err="1" smtClean="0"/>
              <a:t>diterima</a:t>
            </a:r>
            <a:r>
              <a:rPr lang="en-US" sz="1400" dirty="0" smtClean="0"/>
              <a:t> </a:t>
            </a:r>
            <a:r>
              <a:rPr lang="en-US" sz="1400" dirty="0" err="1" smtClean="0"/>
              <a:t>sebagai</a:t>
            </a:r>
            <a:r>
              <a:rPr lang="en-US" sz="1400" dirty="0" smtClean="0"/>
              <a:t> </a:t>
            </a:r>
            <a:r>
              <a:rPr lang="en-US" sz="1400" dirty="0" err="1" smtClean="0"/>
              <a:t>salah</a:t>
            </a:r>
            <a:r>
              <a:rPr lang="en-US" sz="1400" dirty="0" smtClean="0"/>
              <a:t> </a:t>
            </a:r>
            <a:r>
              <a:rPr lang="en-US" sz="1400" dirty="0" err="1" smtClean="0"/>
              <a:t>satu</a:t>
            </a:r>
            <a:r>
              <a:rPr lang="en-US" sz="1400" dirty="0" smtClean="0"/>
              <a:t> </a:t>
            </a:r>
            <a:r>
              <a:rPr lang="en-US" sz="1400" dirty="0" err="1" smtClean="0"/>
              <a:t>tahapan</a:t>
            </a:r>
            <a:r>
              <a:rPr lang="en-US" sz="1400" dirty="0" smtClean="0"/>
              <a:t> yang paling </a:t>
            </a:r>
            <a:r>
              <a:rPr lang="en-US" sz="1400" dirty="0" err="1" smtClean="0"/>
              <a:t>penting</a:t>
            </a:r>
            <a:r>
              <a:rPr lang="en-US" sz="1400" dirty="0" smtClean="0"/>
              <a:t> </a:t>
            </a:r>
            <a:r>
              <a:rPr lang="en-US" sz="1400" dirty="0" err="1" smtClean="0"/>
              <a:t>dalam</a:t>
            </a:r>
            <a:r>
              <a:rPr lang="en-US" sz="1400" dirty="0" smtClean="0"/>
              <a:t> </a:t>
            </a:r>
            <a:r>
              <a:rPr lang="en-US" sz="1400" dirty="0" err="1" smtClean="0"/>
              <a:t>perangkat</a:t>
            </a:r>
            <a:r>
              <a:rPr lang="en-US" sz="1400" dirty="0" smtClean="0"/>
              <a:t> </a:t>
            </a:r>
            <a:r>
              <a:rPr lang="en-US" sz="1400" dirty="0" err="1" smtClean="0"/>
              <a:t>lunak</a:t>
            </a:r>
            <a:r>
              <a:rPr lang="en-US" sz="1400" dirty="0" smtClean="0"/>
              <a:t> </a:t>
            </a:r>
            <a:r>
              <a:rPr lang="en-US" sz="1400" dirty="0" err="1" smtClean="0"/>
              <a:t>desain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pengembangan</a:t>
            </a:r>
            <a:r>
              <a:rPr lang="en-US" sz="1400" dirty="0" smtClean="0"/>
              <a:t> </a:t>
            </a:r>
            <a:r>
              <a:rPr lang="en-US" sz="1400" dirty="0" err="1" smtClean="0"/>
              <a:t>karena</a:t>
            </a:r>
            <a:r>
              <a:rPr lang="en-US" sz="1400" dirty="0" smtClean="0"/>
              <a:t> </a:t>
            </a:r>
            <a:r>
              <a:rPr lang="en-US" sz="1400" dirty="0" err="1" smtClean="0"/>
              <a:t>membahas</a:t>
            </a:r>
            <a:r>
              <a:rPr lang="en-US" sz="1400" dirty="0" smtClean="0"/>
              <a:t> </a:t>
            </a:r>
            <a:r>
              <a:rPr lang="en-US" sz="1400" dirty="0" err="1" smtClean="0"/>
              <a:t>masalah</a:t>
            </a:r>
            <a:r>
              <a:rPr lang="en-US" sz="1400" dirty="0" smtClean="0"/>
              <a:t> </a:t>
            </a:r>
            <a:r>
              <a:rPr lang="en-US" sz="1400" dirty="0" err="1" smtClean="0"/>
              <a:t>penting</a:t>
            </a:r>
            <a:r>
              <a:rPr lang="en-US" sz="1400" dirty="0" smtClean="0"/>
              <a:t> </a:t>
            </a:r>
            <a:r>
              <a:rPr lang="en-US" sz="1400" dirty="0" err="1" smtClean="0"/>
              <a:t>merancang</a:t>
            </a:r>
            <a:r>
              <a:rPr lang="en-US" sz="1400" dirty="0" smtClean="0"/>
              <a:t> </a:t>
            </a:r>
            <a:r>
              <a:rPr lang="en-US" sz="1400" dirty="0" err="1" smtClean="0"/>
              <a:t>lunak</a:t>
            </a:r>
            <a:r>
              <a:rPr lang="en-US" sz="1400" dirty="0" smtClean="0"/>
              <a:t> yang </a:t>
            </a:r>
            <a:r>
              <a:rPr lang="en-US" sz="1400" dirty="0" err="1" smtClean="0"/>
              <a:t>tepat</a:t>
            </a:r>
            <a:r>
              <a:rPr lang="en-US" sz="1400" dirty="0" smtClean="0"/>
              <a:t> </a:t>
            </a:r>
            <a:r>
              <a:rPr lang="en-US" sz="1400" dirty="0" err="1" smtClean="0"/>
              <a:t>untuk</a:t>
            </a:r>
            <a:r>
              <a:rPr lang="en-US" sz="1400" dirty="0" smtClean="0"/>
              <a:t> user. </a:t>
            </a:r>
          </a:p>
          <a:p>
            <a:pPr algn="just"/>
            <a:r>
              <a:rPr lang="en-US" sz="1400" dirty="0" err="1" smtClean="0"/>
              <a:t>Pengembangan</a:t>
            </a:r>
            <a:r>
              <a:rPr lang="en-US" sz="1400" dirty="0" smtClean="0"/>
              <a:t> </a:t>
            </a:r>
            <a:r>
              <a:rPr lang="en-US" sz="1400" dirty="0" err="1" smtClean="0"/>
              <a:t>spesifikasi</a:t>
            </a:r>
            <a:r>
              <a:rPr lang="en-US" sz="1400" dirty="0" smtClean="0"/>
              <a:t> </a:t>
            </a:r>
            <a:r>
              <a:rPr lang="en-US" sz="1400" dirty="0" err="1" smtClean="0"/>
              <a:t>kebutuhan</a:t>
            </a:r>
            <a:r>
              <a:rPr lang="en-US" sz="1400" dirty="0" smtClean="0"/>
              <a:t> </a:t>
            </a:r>
            <a:r>
              <a:rPr lang="en-US" sz="1400" dirty="0" err="1" smtClean="0"/>
              <a:t>perangkat</a:t>
            </a:r>
            <a:r>
              <a:rPr lang="en-US" sz="1400" dirty="0" smtClean="0"/>
              <a:t> </a:t>
            </a:r>
            <a:r>
              <a:rPr lang="en-US" sz="1400" dirty="0" err="1" smtClean="0"/>
              <a:t>lunak</a:t>
            </a:r>
            <a:r>
              <a:rPr lang="en-US" sz="1400" dirty="0" smtClean="0"/>
              <a:t> </a:t>
            </a:r>
            <a:r>
              <a:rPr lang="en-US" sz="1400" dirty="0" err="1" smtClean="0"/>
              <a:t>secara</a:t>
            </a:r>
            <a:r>
              <a:rPr lang="en-US" sz="1400" dirty="0" smtClean="0"/>
              <a:t> </a:t>
            </a:r>
            <a:r>
              <a:rPr lang="en-US" sz="1400" dirty="0" err="1" smtClean="0"/>
              <a:t>luas</a:t>
            </a:r>
            <a:r>
              <a:rPr lang="en-US" sz="1400" dirty="0" smtClean="0"/>
              <a:t> </a:t>
            </a:r>
            <a:r>
              <a:rPr lang="en-US" sz="1400" dirty="0" err="1" smtClean="0"/>
              <a:t>diakui</a:t>
            </a:r>
            <a:r>
              <a:rPr lang="en-US" sz="1400" dirty="0" smtClean="0"/>
              <a:t> </a:t>
            </a:r>
            <a:r>
              <a:rPr lang="en-US" sz="1400" dirty="0" err="1" smtClean="0"/>
              <a:t>sebagai</a:t>
            </a:r>
            <a:r>
              <a:rPr lang="en-US" sz="1400" dirty="0" smtClean="0"/>
              <a:t> </a:t>
            </a:r>
            <a:r>
              <a:rPr lang="en-US" sz="1400" dirty="0" err="1" smtClean="0"/>
              <a:t>dasar</a:t>
            </a:r>
            <a:r>
              <a:rPr lang="en-US" sz="1400" dirty="0" smtClean="0"/>
              <a:t> </a:t>
            </a:r>
            <a:r>
              <a:rPr lang="en-US" sz="1400" dirty="0" err="1" smtClean="0"/>
              <a:t>dari</a:t>
            </a:r>
            <a:r>
              <a:rPr lang="en-US" sz="1400" dirty="0" smtClean="0"/>
              <a:t> </a:t>
            </a:r>
            <a:r>
              <a:rPr lang="en-US" sz="1400" dirty="0" err="1" smtClean="0"/>
              <a:t>fungsi</a:t>
            </a:r>
            <a:r>
              <a:rPr lang="en-US" sz="1400" dirty="0" smtClean="0"/>
              <a:t> </a:t>
            </a:r>
            <a:r>
              <a:rPr lang="en-US" sz="1400" dirty="0" err="1" smtClean="0"/>
              <a:t>sistem</a:t>
            </a:r>
            <a:r>
              <a:rPr lang="en-US" sz="1400" dirty="0" smtClean="0"/>
              <a:t>. </a:t>
            </a:r>
            <a:r>
              <a:rPr lang="en-US" sz="1400" dirty="0" err="1" smtClean="0"/>
              <a:t>Persyaratan</a:t>
            </a:r>
            <a:r>
              <a:rPr lang="en-US" sz="1400" dirty="0" smtClean="0"/>
              <a:t> </a:t>
            </a:r>
            <a:r>
              <a:rPr lang="en-US" sz="1400" dirty="0" err="1" smtClean="0"/>
              <a:t>perangkat</a:t>
            </a:r>
            <a:r>
              <a:rPr lang="en-US" sz="1400" dirty="0" smtClean="0"/>
              <a:t> </a:t>
            </a:r>
            <a:r>
              <a:rPr lang="en-US" sz="1400" dirty="0" err="1" smtClean="0"/>
              <a:t>lunak</a:t>
            </a:r>
            <a:r>
              <a:rPr lang="en-US" sz="1400" dirty="0" smtClean="0"/>
              <a:t> </a:t>
            </a:r>
            <a:r>
              <a:rPr lang="en-US" sz="1400" dirty="0" err="1" smtClean="0"/>
              <a:t>merupakan</a:t>
            </a:r>
            <a:r>
              <a:rPr lang="en-US" sz="1400" dirty="0" smtClean="0"/>
              <a:t> </a:t>
            </a:r>
            <a:r>
              <a:rPr lang="en-US" sz="1400" dirty="0" err="1" smtClean="0"/>
              <a:t>penentu</a:t>
            </a:r>
            <a:r>
              <a:rPr lang="en-US" sz="1400" dirty="0" smtClean="0"/>
              <a:t> </a:t>
            </a:r>
            <a:r>
              <a:rPr lang="en-US" sz="1400" dirty="0" err="1" smtClean="0"/>
              <a:t>penting</a:t>
            </a:r>
            <a:r>
              <a:rPr lang="en-US" sz="1400" dirty="0" smtClean="0"/>
              <a:t> </a:t>
            </a:r>
            <a:r>
              <a:rPr lang="en-US" sz="1400" dirty="0" err="1" smtClean="0"/>
              <a:t>kualitas</a:t>
            </a:r>
            <a:r>
              <a:rPr lang="en-US" sz="1400" dirty="0" smtClean="0"/>
              <a:t> </a:t>
            </a:r>
            <a:r>
              <a:rPr lang="en-US" sz="1400" dirty="0" err="1" smtClean="0"/>
              <a:t>perangkat</a:t>
            </a:r>
            <a:r>
              <a:rPr lang="en-US" sz="1400" dirty="0" smtClean="0"/>
              <a:t> </a:t>
            </a:r>
            <a:r>
              <a:rPr lang="en-US" sz="1400" dirty="0" err="1" smtClean="0"/>
              <a:t>lunak</a:t>
            </a:r>
            <a:r>
              <a:rPr lang="en-US" sz="1400" dirty="0" smtClean="0"/>
              <a:t>, </a:t>
            </a:r>
            <a:r>
              <a:rPr lang="en-US" sz="1400" dirty="0" err="1" smtClean="0"/>
              <a:t>mengingat</a:t>
            </a:r>
            <a:r>
              <a:rPr lang="en-US" sz="1400" dirty="0" smtClean="0"/>
              <a:t> </a:t>
            </a:r>
            <a:r>
              <a:rPr lang="en-US" sz="1400" dirty="0" err="1" smtClean="0"/>
              <a:t>studi</a:t>
            </a:r>
            <a:r>
              <a:rPr lang="en-US" sz="1400" dirty="0" smtClean="0"/>
              <a:t> </a:t>
            </a:r>
            <a:r>
              <a:rPr lang="en-US" sz="1400" dirty="0" err="1" smtClean="0"/>
              <a:t>empiris</a:t>
            </a:r>
            <a:r>
              <a:rPr lang="en-US" sz="1400" dirty="0" smtClean="0"/>
              <a:t> </a:t>
            </a:r>
            <a:r>
              <a:rPr lang="en-US" sz="1400" dirty="0" err="1" smtClean="0"/>
              <a:t>menunjukkan</a:t>
            </a:r>
            <a:r>
              <a:rPr lang="en-US" sz="1400" dirty="0" smtClean="0"/>
              <a:t> </a:t>
            </a:r>
            <a:r>
              <a:rPr lang="en-US" sz="1400" dirty="0" err="1" smtClean="0"/>
              <a:t>bahwa</a:t>
            </a:r>
            <a:r>
              <a:rPr lang="en-US" sz="1400" dirty="0" smtClean="0"/>
              <a:t> </a:t>
            </a:r>
            <a:r>
              <a:rPr lang="en-US" sz="1400" dirty="0" err="1" smtClean="0"/>
              <a:t>kesalahan</a:t>
            </a:r>
            <a:r>
              <a:rPr lang="en-US" sz="1400" dirty="0" smtClean="0"/>
              <a:t> </a:t>
            </a:r>
            <a:r>
              <a:rPr lang="en-US" sz="1400" dirty="0" err="1" smtClean="0"/>
              <a:t>dalam</a:t>
            </a:r>
            <a:r>
              <a:rPr lang="en-US" sz="1400" dirty="0" smtClean="0"/>
              <a:t> </a:t>
            </a:r>
            <a:r>
              <a:rPr lang="en-US" sz="1400" dirty="0" err="1" smtClean="0"/>
              <a:t>persyaratan</a:t>
            </a:r>
            <a:r>
              <a:rPr lang="en-US" sz="1400" dirty="0" smtClean="0"/>
              <a:t> yang paling </a:t>
            </a:r>
            <a:r>
              <a:rPr lang="en-US" sz="1400" dirty="0" err="1" smtClean="0"/>
              <a:t>banyak</a:t>
            </a:r>
            <a:r>
              <a:rPr lang="en-US" sz="1400" dirty="0" smtClean="0"/>
              <a:t> </a:t>
            </a:r>
            <a:r>
              <a:rPr lang="en-US" sz="1400" dirty="0" err="1" smtClean="0"/>
              <a:t>dalam</a:t>
            </a:r>
            <a:r>
              <a:rPr lang="en-US" sz="1400" dirty="0" smtClean="0"/>
              <a:t> </a:t>
            </a:r>
            <a:r>
              <a:rPr lang="en-US" sz="1400" dirty="0" err="1" smtClean="0"/>
              <a:t>perangkat</a:t>
            </a:r>
            <a:r>
              <a:rPr lang="en-US" sz="1400" dirty="0" smtClean="0"/>
              <a:t> </a:t>
            </a:r>
            <a:r>
              <a:rPr lang="en-US" sz="1400" dirty="0" err="1" smtClean="0"/>
              <a:t>lunak</a:t>
            </a:r>
            <a:r>
              <a:rPr lang="en-US" sz="1400" dirty="0" smtClean="0"/>
              <a:t> </a:t>
            </a:r>
            <a:r>
              <a:rPr lang="en-US" sz="1400" dirty="0" err="1" smtClean="0"/>
              <a:t>siklus</a:t>
            </a:r>
            <a:r>
              <a:rPr lang="en-US" sz="1400" dirty="0" smtClean="0"/>
              <a:t> </a:t>
            </a:r>
            <a:r>
              <a:rPr lang="en-US" sz="1400" dirty="0" err="1" smtClean="0"/>
              <a:t>hidup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juga</a:t>
            </a:r>
            <a:r>
              <a:rPr lang="en-US" sz="1400" dirty="0" smtClean="0"/>
              <a:t> yang paling </a:t>
            </a:r>
            <a:r>
              <a:rPr lang="en-US" sz="1400" dirty="0" err="1" smtClean="0"/>
              <a:t>mahal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memakan</a:t>
            </a:r>
            <a:r>
              <a:rPr lang="en-US" sz="1400" dirty="0" smtClean="0"/>
              <a:t> </a:t>
            </a:r>
            <a:r>
              <a:rPr lang="en-US" sz="1400" dirty="0" err="1" smtClean="0"/>
              <a:t>waktu</a:t>
            </a:r>
            <a:r>
              <a:rPr lang="en-US" sz="1400" dirty="0" smtClean="0"/>
              <a:t> </a:t>
            </a:r>
            <a:r>
              <a:rPr lang="en-US" sz="1400" dirty="0" err="1" smtClean="0"/>
              <a:t>untuk</a:t>
            </a:r>
            <a:r>
              <a:rPr lang="en-US" sz="1400" dirty="0" smtClean="0"/>
              <a:t> </a:t>
            </a:r>
            <a:r>
              <a:rPr lang="en-US" sz="1400" dirty="0" err="1" smtClean="0"/>
              <a:t>memperbaiki</a:t>
            </a:r>
            <a:r>
              <a:rPr lang="en-US" sz="1400" dirty="0" smtClean="0"/>
              <a:t>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1.2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752600"/>
            <a:ext cx="7286676" cy="4319606"/>
          </a:xfrm>
        </p:spPr>
        <p:txBody>
          <a:bodyPr/>
          <a:lstStyle/>
          <a:p>
            <a:pPr marL="363538" indent="-363538">
              <a:buFont typeface="+mj-lt"/>
              <a:buAutoNum type="arabicPeriod"/>
            </a:pPr>
            <a:r>
              <a:rPr lang="en-US" sz="2000" b="1" dirty="0" smtClean="0"/>
              <a:t>What is a Requirement?</a:t>
            </a:r>
          </a:p>
          <a:p>
            <a:pPr marL="363538" lvl="1" indent="0" algn="just">
              <a:buNone/>
            </a:pPr>
            <a:r>
              <a:rPr lang="id-ID" sz="1600" dirty="0" smtClean="0"/>
              <a:t>Semua proyek dimulai dengan pernyataan persyaratan. </a:t>
            </a:r>
            <a:r>
              <a:rPr lang="en-US" sz="1600" dirty="0" smtClean="0"/>
              <a:t>B</a:t>
            </a:r>
            <a:r>
              <a:rPr lang="id-ID" sz="1600" dirty="0" smtClean="0"/>
              <a:t>anyak dikutip IEEE 610,12-1990 standar mendefinisikan persyaratan sebagai berikut:</a:t>
            </a:r>
            <a:endParaRPr lang="en-US" sz="1600" dirty="0" smtClean="0"/>
          </a:p>
          <a:p>
            <a:pPr marL="763588" lvl="1" indent="-342900" algn="just">
              <a:buFont typeface="+mj-lt"/>
              <a:buAutoNum type="arabicParenR"/>
            </a:pPr>
            <a:r>
              <a:rPr lang="en-US" sz="1600" dirty="0" err="1" smtClean="0"/>
              <a:t>Suatu</a:t>
            </a:r>
            <a:r>
              <a:rPr lang="en-US" sz="1600" dirty="0" smtClean="0"/>
              <a:t> </a:t>
            </a:r>
            <a:r>
              <a:rPr lang="en-US" sz="1600" dirty="0" err="1" smtClean="0"/>
              <a:t>kondisi</a:t>
            </a:r>
            <a:r>
              <a:rPr lang="en-US" sz="1600" dirty="0" smtClean="0"/>
              <a:t> atau </a:t>
            </a:r>
            <a:r>
              <a:rPr lang="en-US" sz="1600" dirty="0" err="1" smtClean="0"/>
              <a:t>kemampuan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diperlukan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user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memecahkan</a:t>
            </a:r>
            <a:r>
              <a:rPr lang="en-US" sz="1600" dirty="0" smtClean="0"/>
              <a:t> </a:t>
            </a:r>
            <a:r>
              <a:rPr lang="en-US" sz="1600" dirty="0" err="1" smtClean="0"/>
              <a:t>masalah</a:t>
            </a:r>
            <a:r>
              <a:rPr lang="en-US" sz="1600" dirty="0" smtClean="0"/>
              <a:t> atau </a:t>
            </a:r>
            <a:r>
              <a:rPr lang="en-US" sz="1600" dirty="0" err="1" smtClean="0"/>
              <a:t>mencapai</a:t>
            </a:r>
            <a:r>
              <a:rPr lang="en-US" sz="1600" dirty="0" smtClean="0"/>
              <a:t> </a:t>
            </a:r>
            <a:r>
              <a:rPr lang="en-US" sz="1600" dirty="0" err="1" smtClean="0"/>
              <a:t>obyektif</a:t>
            </a:r>
            <a:r>
              <a:rPr lang="en-US" sz="1600" dirty="0" smtClean="0"/>
              <a:t>,</a:t>
            </a:r>
          </a:p>
          <a:p>
            <a:pPr marL="763588" lvl="1" indent="-342900" algn="just">
              <a:buFont typeface="+mj-lt"/>
              <a:buAutoNum type="arabicParenR"/>
            </a:pPr>
            <a:r>
              <a:rPr lang="en-US" sz="1600" dirty="0" err="1" smtClean="0"/>
              <a:t>Suatu</a:t>
            </a:r>
            <a:r>
              <a:rPr lang="en-US" sz="1600" dirty="0" smtClean="0"/>
              <a:t> </a:t>
            </a:r>
            <a:r>
              <a:rPr lang="en-US" sz="1600" dirty="0" err="1" smtClean="0"/>
              <a:t>kondisi</a:t>
            </a:r>
            <a:r>
              <a:rPr lang="en-US" sz="1600" dirty="0" smtClean="0"/>
              <a:t> atau </a:t>
            </a:r>
            <a:r>
              <a:rPr lang="en-US" sz="1600" dirty="0" err="1" smtClean="0"/>
              <a:t>kemampuan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harus</a:t>
            </a:r>
            <a:r>
              <a:rPr lang="en-US" sz="1600" dirty="0" smtClean="0"/>
              <a:t> </a:t>
            </a:r>
            <a:r>
              <a:rPr lang="en-US" sz="1600" dirty="0" err="1" smtClean="0"/>
              <a:t>dipenuhi</a:t>
            </a:r>
            <a:r>
              <a:rPr lang="en-US" sz="1600" dirty="0" smtClean="0"/>
              <a:t> atau </a:t>
            </a:r>
            <a:r>
              <a:rPr lang="en-US" sz="1600" dirty="0" err="1" smtClean="0"/>
              <a:t>dimiliki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</a:t>
            </a:r>
            <a:r>
              <a:rPr lang="en-US" sz="1600" dirty="0" err="1" smtClean="0"/>
              <a:t>sistem</a:t>
            </a:r>
            <a:r>
              <a:rPr lang="en-US" sz="1600" dirty="0" smtClean="0"/>
              <a:t> atau </a:t>
            </a:r>
            <a:r>
              <a:rPr lang="en-US" sz="1600" dirty="0" err="1" smtClean="0"/>
              <a:t>sistem</a:t>
            </a:r>
            <a:r>
              <a:rPr lang="en-US" sz="1600" dirty="0" smtClean="0"/>
              <a:t> </a:t>
            </a:r>
            <a:r>
              <a:rPr lang="en-US" sz="1600" dirty="0" err="1" smtClean="0"/>
              <a:t>komponen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memenuhi</a:t>
            </a:r>
            <a:r>
              <a:rPr lang="en-US" sz="1600" dirty="0" smtClean="0"/>
              <a:t> </a:t>
            </a:r>
            <a:r>
              <a:rPr lang="en-US" sz="1600" dirty="0" err="1" smtClean="0"/>
              <a:t>kontrak</a:t>
            </a:r>
            <a:r>
              <a:rPr lang="en-US" sz="1600" dirty="0" smtClean="0"/>
              <a:t>, </a:t>
            </a:r>
            <a:r>
              <a:rPr lang="en-US" sz="1600" dirty="0" err="1" smtClean="0"/>
              <a:t>standar</a:t>
            </a:r>
            <a:r>
              <a:rPr lang="en-US" sz="1600" dirty="0" smtClean="0"/>
              <a:t>, </a:t>
            </a:r>
            <a:r>
              <a:rPr lang="en-US" sz="1600" dirty="0" err="1" smtClean="0"/>
              <a:t>spesifikasi</a:t>
            </a:r>
            <a:r>
              <a:rPr lang="en-US" sz="1600" dirty="0" smtClean="0"/>
              <a:t>, atau </a:t>
            </a:r>
            <a:r>
              <a:rPr lang="en-US" sz="1600" dirty="0" err="1" smtClean="0"/>
              <a:t>lainnya</a:t>
            </a:r>
            <a:r>
              <a:rPr lang="en-US" sz="1600" dirty="0" smtClean="0"/>
              <a:t> </a:t>
            </a:r>
            <a:r>
              <a:rPr lang="en-US" sz="1600" dirty="0" err="1" smtClean="0"/>
              <a:t>secara</a:t>
            </a:r>
            <a:r>
              <a:rPr lang="en-US" sz="1600" dirty="0" smtClean="0"/>
              <a:t> </a:t>
            </a:r>
            <a:r>
              <a:rPr lang="en-US" sz="1600" dirty="0" err="1" smtClean="0"/>
              <a:t>resmi</a:t>
            </a:r>
            <a:r>
              <a:rPr lang="en-US" sz="1600" dirty="0" smtClean="0"/>
              <a:t> </a:t>
            </a:r>
            <a:r>
              <a:rPr lang="en-US" sz="1600" dirty="0" err="1" smtClean="0"/>
              <a:t>dikenakan</a:t>
            </a:r>
            <a:r>
              <a:rPr lang="en-US" sz="1600" dirty="0" smtClean="0"/>
              <a:t> </a:t>
            </a:r>
            <a:r>
              <a:rPr lang="en-US" sz="1600" dirty="0" err="1" smtClean="0"/>
              <a:t>dokumen</a:t>
            </a:r>
            <a:r>
              <a:rPr lang="en-US" sz="1600" dirty="0" smtClean="0"/>
              <a:t>,</a:t>
            </a:r>
          </a:p>
          <a:p>
            <a:pPr marL="363538" lvl="1" indent="0" algn="just">
              <a:buNone/>
            </a:pPr>
            <a:r>
              <a:rPr lang="en-US" sz="1600" dirty="0" err="1" smtClean="0"/>
              <a:t>Sebuah</a:t>
            </a:r>
            <a:r>
              <a:rPr lang="en-US" sz="1600" dirty="0" smtClean="0"/>
              <a:t> </a:t>
            </a:r>
            <a:r>
              <a:rPr lang="en-US" sz="1600" dirty="0" err="1" smtClean="0"/>
              <a:t>representasi</a:t>
            </a:r>
            <a:r>
              <a:rPr lang="en-US" sz="1600" dirty="0" smtClean="0"/>
              <a:t> </a:t>
            </a:r>
            <a:r>
              <a:rPr lang="en-US" sz="1600" dirty="0" err="1" smtClean="0"/>
              <a:t>didokumentasikan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suatu</a:t>
            </a:r>
            <a:r>
              <a:rPr lang="en-US" sz="1600" dirty="0" smtClean="0"/>
              <a:t> </a:t>
            </a:r>
            <a:r>
              <a:rPr lang="en-US" sz="1600" dirty="0" err="1" smtClean="0"/>
              <a:t>kondisi</a:t>
            </a:r>
            <a:r>
              <a:rPr lang="en-US" sz="1600" dirty="0" smtClean="0"/>
              <a:t> atau </a:t>
            </a:r>
            <a:r>
              <a:rPr lang="en-US" sz="1600" dirty="0" err="1" smtClean="0"/>
              <a:t>kemampuan</a:t>
            </a:r>
            <a:r>
              <a:rPr lang="en-US" sz="1600" dirty="0" smtClean="0"/>
              <a:t> </a:t>
            </a:r>
            <a:r>
              <a:rPr lang="en-US" sz="1600" dirty="0" err="1" smtClean="0"/>
              <a:t>seperti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(1) atau (2).</a:t>
            </a:r>
            <a:endParaRPr lang="en-US" sz="16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Types of requirements</a:t>
            </a:r>
          </a:p>
          <a:p>
            <a:pPr marL="623888" lvl="1" indent="-260350" algn="just"/>
            <a:r>
              <a:rPr lang="en-US" sz="1600" b="1" dirty="0" smtClean="0"/>
              <a:t>Functional </a:t>
            </a:r>
            <a:r>
              <a:rPr lang="en-US" sz="1600" b="1" dirty="0" smtClean="0"/>
              <a:t>requirements </a:t>
            </a:r>
            <a:r>
              <a:rPr lang="en-US" sz="1600" dirty="0" smtClean="0"/>
              <a:t>- </a:t>
            </a:r>
            <a:r>
              <a:rPr lang="nn-NO" sz="1600" dirty="0" smtClean="0"/>
              <a:t>sistem </a:t>
            </a:r>
            <a:r>
              <a:rPr lang="nn-NO" sz="1600" dirty="0" smtClean="0"/>
              <a:t>apa yang akan dilakukan</a:t>
            </a:r>
          </a:p>
          <a:p>
            <a:pPr marL="623888" lvl="1" indent="-260350" algn="just"/>
            <a:r>
              <a:rPr lang="en-US" sz="1600" b="1" dirty="0" smtClean="0"/>
              <a:t>Non-functional requirements</a:t>
            </a:r>
            <a:r>
              <a:rPr lang="en-US" sz="1600" dirty="0" smtClean="0"/>
              <a:t>-</a:t>
            </a:r>
            <a:r>
              <a:rPr lang="en-US" sz="1600" dirty="0" err="1" smtClean="0"/>
              <a:t>kendala</a:t>
            </a:r>
            <a:r>
              <a:rPr lang="en-US" sz="1600" dirty="0" smtClean="0"/>
              <a:t>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jenis</a:t>
            </a:r>
            <a:r>
              <a:rPr lang="en-US" sz="1600" dirty="0" smtClean="0"/>
              <a:t> </a:t>
            </a:r>
            <a:r>
              <a:rPr lang="en-US" sz="1600" dirty="0" err="1" smtClean="0"/>
              <a:t>solusi</a:t>
            </a:r>
            <a:r>
              <a:rPr lang="en-US" sz="1600" dirty="0" smtClean="0"/>
              <a:t> yang </a:t>
            </a:r>
            <a:r>
              <a:rPr lang="en-US" sz="1600" dirty="0" err="1" smtClean="0"/>
              <a:t>akan</a:t>
            </a:r>
            <a:r>
              <a:rPr lang="en-US" sz="1600" dirty="0" smtClean="0"/>
              <a:t> </a:t>
            </a:r>
            <a:r>
              <a:rPr lang="en-US" sz="1600" dirty="0" err="1" smtClean="0"/>
              <a:t>memenuhi</a:t>
            </a:r>
            <a:r>
              <a:rPr lang="en-US" sz="1600" dirty="0" smtClean="0"/>
              <a:t> </a:t>
            </a:r>
            <a:r>
              <a:rPr lang="en-US" sz="1600" dirty="0" err="1" smtClean="0"/>
              <a:t>persyaratan</a:t>
            </a:r>
            <a:r>
              <a:rPr lang="en-US" sz="1600" dirty="0" smtClean="0"/>
              <a:t> </a:t>
            </a:r>
            <a:r>
              <a:rPr lang="en-US" sz="1600" dirty="0" err="1" smtClean="0"/>
              <a:t>fungsional</a:t>
            </a:r>
            <a:r>
              <a:rPr lang="en-US" sz="1600" dirty="0" smtClean="0"/>
              <a:t> </a:t>
            </a:r>
            <a:r>
              <a:rPr lang="en-US" sz="1600" dirty="0" err="1" smtClean="0"/>
              <a:t>misalnya</a:t>
            </a:r>
            <a:r>
              <a:rPr lang="en-US" sz="1600" dirty="0" smtClean="0"/>
              <a:t> </a:t>
            </a:r>
            <a:r>
              <a:rPr lang="en-US" sz="1600" dirty="0" err="1" smtClean="0"/>
              <a:t>akurasi</a:t>
            </a:r>
            <a:r>
              <a:rPr lang="en-US" sz="1600" dirty="0" smtClean="0"/>
              <a:t>, </a:t>
            </a:r>
            <a:r>
              <a:rPr lang="en-US" sz="1600" dirty="0" err="1" smtClean="0"/>
              <a:t>kinerja</a:t>
            </a:r>
            <a:r>
              <a:rPr lang="en-US" sz="1600" dirty="0" smtClean="0"/>
              <a:t>, </a:t>
            </a:r>
            <a:r>
              <a:rPr lang="en-US" sz="1600" dirty="0" err="1" smtClean="0"/>
              <a:t>keamanan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modifiability</a:t>
            </a:r>
          </a:p>
          <a:p>
            <a:pPr marL="623888" lvl="1" indent="-260350" algn="just"/>
            <a:r>
              <a:rPr lang="en-US" sz="1600" b="1" dirty="0" smtClean="0"/>
              <a:t>Goal level requirements </a:t>
            </a:r>
            <a:r>
              <a:rPr lang="en-US" sz="1600" dirty="0" smtClean="0"/>
              <a:t>-  </a:t>
            </a:r>
            <a:r>
              <a:rPr lang="en-US" sz="1600" dirty="0" err="1" smtClean="0"/>
              <a:t>terkait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tujuan</a:t>
            </a:r>
            <a:r>
              <a:rPr lang="en-US" sz="1600" dirty="0" smtClean="0"/>
              <a:t> </a:t>
            </a:r>
            <a:r>
              <a:rPr lang="en-US" sz="1600" dirty="0" err="1" smtClean="0"/>
              <a:t>bisnis</a:t>
            </a:r>
            <a:endParaRPr lang="en-US" sz="1600" dirty="0" smtClean="0"/>
          </a:p>
          <a:p>
            <a:pPr marL="623888" lvl="1" indent="-260350" algn="just"/>
            <a:r>
              <a:rPr lang="en-US" sz="1600" b="1" dirty="0" smtClean="0"/>
              <a:t>Domain level requirements </a:t>
            </a:r>
            <a:r>
              <a:rPr lang="en-US" sz="1600" dirty="0" smtClean="0"/>
              <a:t>- </a:t>
            </a:r>
            <a:r>
              <a:rPr lang="en-US" sz="1600" dirty="0" err="1" smtClean="0"/>
              <a:t>terkait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bidang</a:t>
            </a:r>
            <a:r>
              <a:rPr lang="en-US" sz="1600" dirty="0" smtClean="0"/>
              <a:t> </a:t>
            </a:r>
            <a:r>
              <a:rPr lang="en-US" sz="1600" dirty="0" err="1" smtClean="0"/>
              <a:t>masalah</a:t>
            </a:r>
            <a:endParaRPr lang="en-US" sz="1600" dirty="0" smtClean="0"/>
          </a:p>
          <a:p>
            <a:pPr marL="623888" lvl="1" indent="-260350" algn="just"/>
            <a:r>
              <a:rPr lang="en-US" sz="1600" b="1" dirty="0" smtClean="0"/>
              <a:t>Product level requirements </a:t>
            </a:r>
            <a:r>
              <a:rPr lang="en-US" sz="1600" dirty="0" smtClean="0"/>
              <a:t>- </a:t>
            </a:r>
            <a:r>
              <a:rPr lang="en-US" sz="1600" dirty="0" err="1" smtClean="0"/>
              <a:t>berkaitan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produk</a:t>
            </a:r>
            <a:endParaRPr lang="en-US" sz="1600" dirty="0" smtClean="0"/>
          </a:p>
          <a:p>
            <a:pPr marL="623888" lvl="1" indent="-260350" algn="just"/>
            <a:r>
              <a:rPr lang="en-US" sz="1600" b="1" dirty="0" smtClean="0"/>
              <a:t>Design level requirements - </a:t>
            </a:r>
            <a:r>
              <a:rPr lang="en-US" sz="1600" dirty="0" err="1" smtClean="0"/>
              <a:t>apa</a:t>
            </a:r>
            <a:r>
              <a:rPr lang="en-US" sz="1600" dirty="0" smtClean="0"/>
              <a:t> yang </a:t>
            </a:r>
            <a:r>
              <a:rPr lang="en-US" sz="1600" dirty="0" err="1" smtClean="0"/>
              <a:t>harus</a:t>
            </a:r>
            <a:r>
              <a:rPr lang="en-US" sz="1600" dirty="0" smtClean="0"/>
              <a:t> </a:t>
            </a:r>
            <a:r>
              <a:rPr lang="en-US" sz="1600" dirty="0" err="1" smtClean="0"/>
              <a:t>dibangun</a:t>
            </a:r>
            <a:endParaRPr lang="en-US" sz="16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en-US" sz="1600" b="1" dirty="0" smtClean="0"/>
              <a:t>Primary requirements </a:t>
            </a:r>
            <a:r>
              <a:rPr lang="en-US" sz="1600" dirty="0" smtClean="0"/>
              <a:t>— </a:t>
            </a:r>
            <a:r>
              <a:rPr lang="en-US" sz="1600" dirty="0" err="1" smtClean="0"/>
              <a:t>kebutuhan</a:t>
            </a:r>
            <a:r>
              <a:rPr lang="id-ID" sz="1600" dirty="0" smtClean="0"/>
              <a:t> dari stakeholder </a:t>
            </a:r>
            <a:endParaRPr lang="en-US" sz="1600" dirty="0" smtClean="0"/>
          </a:p>
          <a:p>
            <a:pPr lvl="1" algn="just"/>
            <a:r>
              <a:rPr lang="en-US" sz="1600" b="1" dirty="0" smtClean="0"/>
              <a:t>Derived requirements </a:t>
            </a:r>
            <a:r>
              <a:rPr lang="en-US" sz="1600" dirty="0" smtClean="0"/>
              <a:t>— </a:t>
            </a:r>
            <a:r>
              <a:rPr lang="id-ID" sz="1600" dirty="0" smtClean="0"/>
              <a:t>berasal dari persyaratan primer</a:t>
            </a:r>
            <a:endParaRPr lang="en-US" sz="1600" dirty="0" smtClean="0"/>
          </a:p>
          <a:p>
            <a:pPr lvl="1" algn="just">
              <a:buNone/>
            </a:pPr>
            <a:r>
              <a:rPr lang="en-US" sz="1600" b="1" dirty="0" smtClean="0"/>
              <a:t>Others classifications, e.g.</a:t>
            </a:r>
          </a:p>
          <a:p>
            <a:pPr lvl="1" algn="just"/>
            <a:r>
              <a:rPr lang="en-US" sz="1600" dirty="0" err="1" smtClean="0"/>
              <a:t>Bisnis</a:t>
            </a:r>
            <a:r>
              <a:rPr lang="en-US" sz="1600" dirty="0" smtClean="0"/>
              <a:t> </a:t>
            </a:r>
            <a:r>
              <a:rPr lang="en-US" sz="1600" dirty="0" err="1" smtClean="0"/>
              <a:t>persyaratan</a:t>
            </a:r>
            <a:r>
              <a:rPr lang="en-US" sz="1600" dirty="0" smtClean="0"/>
              <a:t> </a:t>
            </a:r>
            <a:r>
              <a:rPr lang="en-US" sz="1600" dirty="0" err="1" smtClean="0"/>
              <a:t>terhadap</a:t>
            </a:r>
            <a:r>
              <a:rPr lang="en-US" sz="1600" dirty="0" smtClean="0"/>
              <a:t> </a:t>
            </a:r>
            <a:r>
              <a:rPr lang="en-US" sz="1600" dirty="0" err="1" smtClean="0"/>
              <a:t>persyaratan</a:t>
            </a:r>
            <a:r>
              <a:rPr lang="en-US" sz="1600" dirty="0" smtClean="0"/>
              <a:t> </a:t>
            </a:r>
            <a:r>
              <a:rPr lang="en-US" sz="1600" dirty="0" err="1" smtClean="0"/>
              <a:t>teknis</a:t>
            </a:r>
            <a:endParaRPr lang="en-US" sz="1600" dirty="0" smtClean="0"/>
          </a:p>
          <a:p>
            <a:pPr lvl="1" algn="just"/>
            <a:r>
              <a:rPr lang="en-US" sz="1600" dirty="0" err="1" smtClean="0"/>
              <a:t>Persyaratan</a:t>
            </a:r>
            <a:r>
              <a:rPr lang="en-US" sz="1600" dirty="0" smtClean="0"/>
              <a:t> </a:t>
            </a:r>
            <a:r>
              <a:rPr lang="en-US" sz="1600" dirty="0" err="1" smtClean="0"/>
              <a:t>Produk</a:t>
            </a:r>
            <a:r>
              <a:rPr lang="en-US" sz="1600" dirty="0" smtClean="0"/>
              <a:t> </a:t>
            </a:r>
            <a:r>
              <a:rPr lang="en-US" sz="1600" dirty="0" err="1" smtClean="0"/>
              <a:t>dibandingkan</a:t>
            </a:r>
            <a:r>
              <a:rPr lang="en-US" sz="1600" dirty="0" smtClean="0"/>
              <a:t> </a:t>
            </a:r>
            <a:r>
              <a:rPr lang="en-US" sz="1600" dirty="0" err="1" smtClean="0"/>
              <a:t>persyaratan</a:t>
            </a:r>
            <a:r>
              <a:rPr lang="en-US" sz="1600" dirty="0" smtClean="0"/>
              <a:t> </a:t>
            </a:r>
            <a:r>
              <a:rPr lang="en-US" sz="1600" dirty="0" err="1" smtClean="0"/>
              <a:t>proses</a:t>
            </a:r>
            <a:r>
              <a:rPr lang="en-US" sz="1600" dirty="0" smtClean="0"/>
              <a:t> - </a:t>
            </a:r>
            <a:r>
              <a:rPr lang="en-US" sz="1600" dirty="0" err="1" smtClean="0"/>
              <a:t>yaitu</a:t>
            </a:r>
            <a:r>
              <a:rPr lang="en-US" sz="1600" dirty="0" smtClean="0"/>
              <a:t> </a:t>
            </a:r>
            <a:r>
              <a:rPr lang="en-US" sz="1600" dirty="0" err="1" smtClean="0"/>
              <a:t>kebutuhan</a:t>
            </a:r>
            <a:r>
              <a:rPr lang="en-US" sz="1600" dirty="0" smtClean="0"/>
              <a:t> </a:t>
            </a:r>
            <a:r>
              <a:rPr lang="en-US" sz="1600" dirty="0" err="1" smtClean="0"/>
              <a:t>bisnis</a:t>
            </a:r>
            <a:r>
              <a:rPr lang="en-US" sz="1600" dirty="0" smtClean="0"/>
              <a:t> </a:t>
            </a:r>
            <a:r>
              <a:rPr lang="en-US" sz="1600" dirty="0" err="1" smtClean="0"/>
              <a:t>dibandingkan</a:t>
            </a:r>
            <a:r>
              <a:rPr lang="en-US" sz="1600" dirty="0" smtClean="0"/>
              <a:t> </a:t>
            </a:r>
            <a:r>
              <a:rPr lang="en-US" sz="1600" dirty="0" err="1" smtClean="0"/>
              <a:t>bagaimana</a:t>
            </a:r>
            <a:r>
              <a:rPr lang="en-US" sz="1600" dirty="0" smtClean="0"/>
              <a:t> </a:t>
            </a:r>
            <a:r>
              <a:rPr lang="en-US" sz="1600" dirty="0" err="1" smtClean="0"/>
              <a:t>orang</a:t>
            </a:r>
            <a:r>
              <a:rPr lang="en-US" sz="1600" dirty="0" smtClean="0"/>
              <a:t> </a:t>
            </a:r>
            <a:r>
              <a:rPr lang="en-US" sz="1600" dirty="0" err="1" smtClean="0"/>
              <a:t>akan</a:t>
            </a:r>
            <a:r>
              <a:rPr lang="en-US" sz="1600" dirty="0" smtClean="0"/>
              <a:t> </a:t>
            </a:r>
            <a:r>
              <a:rPr lang="en-US" sz="1600" dirty="0" err="1" smtClean="0"/>
              <a:t>berinteraksi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sistem</a:t>
            </a:r>
            <a:endParaRPr lang="en-US" sz="1600" dirty="0" smtClean="0"/>
          </a:p>
          <a:p>
            <a:pPr lvl="1" algn="just"/>
            <a:r>
              <a:rPr lang="en-US" sz="1600" dirty="0" err="1" smtClean="0"/>
              <a:t>Persyaratan</a:t>
            </a:r>
            <a:r>
              <a:rPr lang="en-US" sz="1600" dirty="0" smtClean="0"/>
              <a:t> </a:t>
            </a:r>
            <a:r>
              <a:rPr lang="en-US" sz="1600" dirty="0" err="1" smtClean="0"/>
              <a:t>berbasis</a:t>
            </a:r>
            <a:r>
              <a:rPr lang="en-US" sz="1600" dirty="0" smtClean="0"/>
              <a:t> </a:t>
            </a:r>
            <a:r>
              <a:rPr lang="en-US" sz="1600" dirty="0" err="1" smtClean="0"/>
              <a:t>Peran</a:t>
            </a:r>
            <a:r>
              <a:rPr lang="en-US" sz="1600" dirty="0" smtClean="0"/>
              <a:t>, </a:t>
            </a:r>
            <a:r>
              <a:rPr lang="en-US" sz="1600" dirty="0" err="1" smtClean="0"/>
              <a:t>misalnya</a:t>
            </a:r>
            <a:r>
              <a:rPr lang="en-US" sz="1600" dirty="0" smtClean="0"/>
              <a:t> </a:t>
            </a:r>
            <a:r>
              <a:rPr lang="en-US" sz="1600" dirty="0" err="1" smtClean="0"/>
              <a:t>persyaratan</a:t>
            </a:r>
            <a:r>
              <a:rPr lang="en-US" sz="1600" dirty="0" smtClean="0"/>
              <a:t> </a:t>
            </a:r>
            <a:r>
              <a:rPr lang="en-US" sz="1600" dirty="0" err="1" smtClean="0"/>
              <a:t>pelanggan</a:t>
            </a:r>
            <a:r>
              <a:rPr lang="en-US" sz="1600" dirty="0" smtClean="0"/>
              <a:t>, </a:t>
            </a:r>
            <a:r>
              <a:rPr lang="en-US" sz="1600" dirty="0" err="1" smtClean="0"/>
              <a:t>kebutuhan</a:t>
            </a:r>
            <a:r>
              <a:rPr lang="en-US" sz="1600" dirty="0" smtClean="0"/>
              <a:t> </a:t>
            </a:r>
            <a:r>
              <a:rPr lang="en-US" sz="1600" dirty="0" err="1" smtClean="0"/>
              <a:t>pengguna</a:t>
            </a:r>
            <a:r>
              <a:rPr lang="en-US" sz="1600" dirty="0" smtClean="0"/>
              <a:t>, </a:t>
            </a:r>
            <a:r>
              <a:rPr lang="en-US" sz="1600" dirty="0" err="1" smtClean="0"/>
              <a:t>kebutuhan</a:t>
            </a:r>
            <a:r>
              <a:rPr lang="en-US" sz="1600" dirty="0" smtClean="0"/>
              <a:t> TI, </a:t>
            </a:r>
            <a:r>
              <a:rPr lang="en-US" sz="1600" dirty="0" err="1" smtClean="0"/>
              <a:t>persyaratan</a:t>
            </a:r>
            <a:r>
              <a:rPr lang="en-US" sz="1600" dirty="0" smtClean="0"/>
              <a:t> </a:t>
            </a:r>
            <a:r>
              <a:rPr lang="en-US" sz="1600" dirty="0" err="1" smtClean="0"/>
              <a:t>sistem</a:t>
            </a:r>
            <a:r>
              <a:rPr lang="en-US" sz="1600" dirty="0" smtClean="0"/>
              <a:t>,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persyaratan</a:t>
            </a:r>
            <a:r>
              <a:rPr lang="en-US" sz="1600" dirty="0" smtClean="0"/>
              <a:t> </a:t>
            </a:r>
            <a:r>
              <a:rPr lang="en-US" sz="1600" dirty="0" err="1" smtClean="0"/>
              <a:t>keamanan</a:t>
            </a:r>
            <a:endParaRPr lang="en-US" sz="16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752600"/>
            <a:ext cx="5805510" cy="3886200"/>
          </a:xfrm>
        </p:spPr>
        <p:txBody>
          <a:bodyPr/>
          <a:lstStyle/>
          <a:p>
            <a:pPr marL="261938" indent="-261938">
              <a:buFont typeface="+mj-lt"/>
              <a:buAutoNum type="arabicPeriod" startAt="2"/>
            </a:pPr>
            <a:r>
              <a:rPr 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Requirements </a:t>
            </a:r>
            <a:r>
              <a:rPr lang="en-US" sz="20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Engineering </a:t>
            </a:r>
            <a:r>
              <a:rPr lang="en-US" sz="2000" b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Process</a:t>
            </a:r>
          </a:p>
          <a:p>
            <a:pPr marL="623888" indent="-361950" algn="just"/>
            <a:r>
              <a:rPr lang="en-US" sz="1600" dirty="0" err="1" smtClean="0"/>
              <a:t>Rekayasa</a:t>
            </a:r>
            <a:r>
              <a:rPr lang="en-US" sz="1600" dirty="0" smtClean="0"/>
              <a:t> </a:t>
            </a:r>
            <a:r>
              <a:rPr lang="en-US" sz="1600" dirty="0" err="1" smtClean="0"/>
              <a:t>kebutuhan</a:t>
            </a:r>
            <a:r>
              <a:rPr lang="en-US" sz="1600" dirty="0" smtClean="0"/>
              <a:t> </a:t>
            </a:r>
            <a:r>
              <a:rPr lang="en-US" sz="1600" dirty="0" err="1" smtClean="0"/>
              <a:t>mengacu</a:t>
            </a:r>
            <a:r>
              <a:rPr lang="en-US" sz="1600" dirty="0" smtClean="0"/>
              <a:t>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semua</a:t>
            </a:r>
            <a:r>
              <a:rPr lang="en-US" sz="1600" dirty="0" smtClean="0"/>
              <a:t> </a:t>
            </a:r>
            <a:r>
              <a:rPr lang="en-US" sz="1600" dirty="0" err="1" smtClean="0"/>
              <a:t>kegiatan</a:t>
            </a:r>
            <a:r>
              <a:rPr lang="en-US" sz="1600" dirty="0" smtClean="0"/>
              <a:t> </a:t>
            </a:r>
            <a:r>
              <a:rPr lang="en-US" sz="1600" dirty="0" err="1" smtClean="0"/>
              <a:t>siklus</a:t>
            </a:r>
            <a:r>
              <a:rPr lang="en-US" sz="1600" dirty="0" smtClean="0"/>
              <a:t> </a:t>
            </a:r>
            <a:r>
              <a:rPr lang="en-US" sz="1600" dirty="0" err="1" smtClean="0"/>
              <a:t>hidup</a:t>
            </a:r>
            <a:r>
              <a:rPr lang="en-US" sz="1600" dirty="0" smtClean="0"/>
              <a:t> yang </a:t>
            </a:r>
            <a:r>
              <a:rPr lang="en-US" sz="1600" dirty="0" err="1" smtClean="0"/>
              <a:t>berkaitan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persyaratan</a:t>
            </a:r>
            <a:r>
              <a:rPr lang="en-US" sz="1600" dirty="0" smtClean="0"/>
              <a:t>. </a:t>
            </a:r>
          </a:p>
          <a:p>
            <a:pPr marL="623888" indent="-361950" algn="just"/>
            <a:r>
              <a:rPr lang="en-US" sz="1600" dirty="0" smtClean="0"/>
              <a:t>Hal </a:t>
            </a:r>
            <a:r>
              <a:rPr lang="en-US" sz="1600" dirty="0" err="1" smtClean="0"/>
              <a:t>ini</a:t>
            </a:r>
            <a:r>
              <a:rPr lang="en-US" sz="1600" dirty="0" smtClean="0"/>
              <a:t> </a:t>
            </a:r>
            <a:r>
              <a:rPr lang="en-US" sz="1600" dirty="0" err="1" smtClean="0"/>
              <a:t>termasuk</a:t>
            </a:r>
            <a:r>
              <a:rPr lang="en-US" sz="1600" dirty="0" smtClean="0"/>
              <a:t> </a:t>
            </a:r>
            <a:r>
              <a:rPr lang="en-US" sz="1600" dirty="0" err="1" smtClean="0"/>
              <a:t>mengumpulkan</a:t>
            </a:r>
            <a:r>
              <a:rPr lang="en-US" sz="1600" dirty="0" smtClean="0"/>
              <a:t>, </a:t>
            </a:r>
            <a:r>
              <a:rPr lang="en-US" sz="1600" dirty="0" err="1" smtClean="0"/>
              <a:t>mendokumentasikan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mengelola</a:t>
            </a:r>
            <a:r>
              <a:rPr lang="en-US" sz="1600" dirty="0" smtClean="0"/>
              <a:t> </a:t>
            </a:r>
            <a:r>
              <a:rPr lang="en-US" sz="1600" dirty="0" err="1" smtClean="0"/>
              <a:t>persyaratan</a:t>
            </a:r>
            <a:r>
              <a:rPr lang="en-US" sz="1600" dirty="0" smtClean="0"/>
              <a:t>,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meningkatnya</a:t>
            </a:r>
            <a:r>
              <a:rPr lang="en-US" sz="1600" dirty="0" smtClean="0"/>
              <a:t> </a:t>
            </a:r>
            <a:r>
              <a:rPr lang="en-US" sz="1600" dirty="0" err="1" smtClean="0"/>
              <a:t>kesadaran</a:t>
            </a:r>
            <a:r>
              <a:rPr lang="en-US" sz="1600" dirty="0" smtClean="0"/>
              <a:t> </a:t>
            </a:r>
            <a:r>
              <a:rPr lang="en-US" sz="1600" dirty="0" err="1" smtClean="0"/>
              <a:t>tentang</a:t>
            </a:r>
            <a:r>
              <a:rPr lang="en-US" sz="1600" dirty="0" smtClean="0"/>
              <a:t> </a:t>
            </a:r>
            <a:r>
              <a:rPr lang="en-US" sz="1600" dirty="0" err="1" smtClean="0"/>
              <a:t>pentingnya</a:t>
            </a:r>
            <a:r>
              <a:rPr lang="en-US" sz="1600" dirty="0" smtClean="0"/>
              <a:t> </a:t>
            </a:r>
            <a:r>
              <a:rPr lang="en-US" sz="1600" dirty="0" err="1" smtClean="0"/>
              <a:t>persyaratan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proses</a:t>
            </a:r>
            <a:r>
              <a:rPr lang="en-US" sz="1600" dirty="0" smtClean="0"/>
              <a:t> </a:t>
            </a:r>
            <a:r>
              <a:rPr lang="en-US" sz="1600" dirty="0" err="1" smtClean="0"/>
              <a:t>perangkat</a:t>
            </a:r>
            <a:r>
              <a:rPr lang="en-US" sz="1600" dirty="0" smtClean="0"/>
              <a:t> </a:t>
            </a:r>
            <a:r>
              <a:rPr lang="en-US" sz="1600" dirty="0" err="1" smtClean="0"/>
              <a:t>lunak</a:t>
            </a:r>
            <a:r>
              <a:rPr lang="en-US" sz="1600" dirty="0" smtClean="0"/>
              <a:t>, </a:t>
            </a:r>
            <a:r>
              <a:rPr lang="en-US" sz="1600" dirty="0" err="1" smtClean="0"/>
              <a:t>rekayasa</a:t>
            </a:r>
            <a:r>
              <a:rPr lang="en-US" sz="1600" dirty="0" smtClean="0"/>
              <a:t> </a:t>
            </a:r>
            <a:r>
              <a:rPr lang="en-US" sz="1600" dirty="0" err="1" smtClean="0"/>
              <a:t>persyaratan</a:t>
            </a:r>
            <a:r>
              <a:rPr lang="en-US" sz="1600" dirty="0" smtClean="0"/>
              <a:t> </a:t>
            </a:r>
            <a:r>
              <a:rPr lang="en-US" sz="1600" dirty="0" err="1" smtClean="0"/>
              <a:t>semakin</a:t>
            </a:r>
            <a:r>
              <a:rPr lang="en-US" sz="1600" dirty="0" smtClean="0"/>
              <a:t> </a:t>
            </a:r>
            <a:r>
              <a:rPr lang="en-US" sz="1600" dirty="0" err="1" smtClean="0"/>
              <a:t>menjadi</a:t>
            </a:r>
            <a:r>
              <a:rPr lang="en-US" sz="1600" dirty="0" smtClean="0"/>
              <a:t> area </a:t>
            </a:r>
            <a:r>
              <a:rPr lang="en-US" sz="1600" dirty="0" err="1" smtClean="0"/>
              <a:t>fokus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rekayasa</a:t>
            </a:r>
            <a:r>
              <a:rPr lang="en-US" sz="1600" dirty="0" smtClean="0"/>
              <a:t> </a:t>
            </a:r>
            <a:r>
              <a:rPr lang="en-US" sz="1600" dirty="0" err="1" smtClean="0"/>
              <a:t>perangkat</a:t>
            </a:r>
            <a:r>
              <a:rPr lang="en-US" sz="1600" dirty="0" smtClean="0"/>
              <a:t> </a:t>
            </a:r>
            <a:r>
              <a:rPr lang="en-US" sz="1600" dirty="0" err="1" smtClean="0"/>
              <a:t>lunak</a:t>
            </a:r>
            <a:r>
              <a:rPr lang="en-US" sz="1600" dirty="0" smtClean="0"/>
              <a:t> </a:t>
            </a:r>
            <a:r>
              <a:rPr lang="en-US" sz="1600" dirty="0" err="1" smtClean="0"/>
              <a:t>penelitian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 on brainstorming">
  <a:themeElements>
    <a:clrScheme name="Default Design 1">
      <a:dk1>
        <a:srgbClr val="FFCC00"/>
      </a:dk1>
      <a:lt1>
        <a:srgbClr val="F8F8F8"/>
      </a:lt1>
      <a:dk2>
        <a:srgbClr val="000000"/>
      </a:dk2>
      <a:lt2>
        <a:srgbClr val="6666FF"/>
      </a:lt2>
      <a:accent1>
        <a:srgbClr val="669900"/>
      </a:accent1>
      <a:accent2>
        <a:srgbClr val="006600"/>
      </a:accent2>
      <a:accent3>
        <a:srgbClr val="AAAAAA"/>
      </a:accent3>
      <a:accent4>
        <a:srgbClr val="D4D4D4"/>
      </a:accent4>
      <a:accent5>
        <a:srgbClr val="B8CAAA"/>
      </a:accent5>
      <a:accent6>
        <a:srgbClr val="005C00"/>
      </a:accent6>
      <a:hlink>
        <a:srgbClr val="0099FF"/>
      </a:hlink>
      <a:folHlink>
        <a:srgbClr val="6699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FFCC00"/>
        </a:dk1>
        <a:lt1>
          <a:srgbClr val="F8F8F8"/>
        </a:lt1>
        <a:dk2>
          <a:srgbClr val="000000"/>
        </a:dk2>
        <a:lt2>
          <a:srgbClr val="6666FF"/>
        </a:lt2>
        <a:accent1>
          <a:srgbClr val="669900"/>
        </a:accent1>
        <a:accent2>
          <a:srgbClr val="006600"/>
        </a:accent2>
        <a:accent3>
          <a:srgbClr val="AAAAAA"/>
        </a:accent3>
        <a:accent4>
          <a:srgbClr val="D4D4D4"/>
        </a:accent4>
        <a:accent5>
          <a:srgbClr val="B8CAAA"/>
        </a:accent5>
        <a:accent6>
          <a:srgbClr val="005C00"/>
        </a:accent6>
        <a:hlink>
          <a:srgbClr val="0099FF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868686"/>
        </a:dk1>
        <a:lt1>
          <a:srgbClr val="FFFFFF"/>
        </a:lt1>
        <a:dk2>
          <a:srgbClr val="009999"/>
        </a:dk2>
        <a:lt2>
          <a:srgbClr val="6600FF"/>
        </a:lt2>
        <a:accent1>
          <a:srgbClr val="9999FF"/>
        </a:accent1>
        <a:accent2>
          <a:srgbClr val="CBCBCB"/>
        </a:accent2>
        <a:accent3>
          <a:srgbClr val="FFFFFF"/>
        </a:accent3>
        <a:accent4>
          <a:srgbClr val="727272"/>
        </a:accent4>
        <a:accent5>
          <a:srgbClr val="CACAFF"/>
        </a:accent5>
        <a:accent6>
          <a:srgbClr val="B8B8B8"/>
        </a:accent6>
        <a:hlink>
          <a:srgbClr val="6600FF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1C1C1C"/>
        </a:dk1>
        <a:lt1>
          <a:srgbClr val="FFFFFF"/>
        </a:lt1>
        <a:dk2>
          <a:srgbClr val="000000"/>
        </a:dk2>
        <a:lt2>
          <a:srgbClr val="969696"/>
        </a:lt2>
        <a:accent1>
          <a:srgbClr val="DDDDDD"/>
        </a:accent1>
        <a:accent2>
          <a:srgbClr val="CBCBCB"/>
        </a:accent2>
        <a:accent3>
          <a:srgbClr val="FFFFFF"/>
        </a:accent3>
        <a:accent4>
          <a:srgbClr val="161616"/>
        </a:accent4>
        <a:accent5>
          <a:srgbClr val="EBEBEB"/>
        </a:accent5>
        <a:accent6>
          <a:srgbClr val="B8B8B8"/>
        </a:accent6>
        <a:hlink>
          <a:srgbClr val="4D4D4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FFCC00"/>
        </a:dk1>
        <a:lt1>
          <a:srgbClr val="FFFFCC"/>
        </a:lt1>
        <a:dk2>
          <a:srgbClr val="000099"/>
        </a:dk2>
        <a:lt2>
          <a:srgbClr val="00CC00"/>
        </a:lt2>
        <a:accent1>
          <a:srgbClr val="3333FF"/>
        </a:accent1>
        <a:accent2>
          <a:srgbClr val="3333CC"/>
        </a:accent2>
        <a:accent3>
          <a:srgbClr val="AAAACA"/>
        </a:accent3>
        <a:accent4>
          <a:srgbClr val="DADAAE"/>
        </a:accent4>
        <a:accent5>
          <a:srgbClr val="ADADFF"/>
        </a:accent5>
        <a:accent6>
          <a:srgbClr val="2D2DB9"/>
        </a:accent6>
        <a:hlink>
          <a:srgbClr val="0099FF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FFFF00"/>
        </a:dk1>
        <a:lt1>
          <a:srgbClr val="FFFFFF"/>
        </a:lt1>
        <a:dk2>
          <a:srgbClr val="FF0033"/>
        </a:dk2>
        <a:lt2>
          <a:srgbClr val="000000"/>
        </a:lt2>
        <a:accent1>
          <a:srgbClr val="330099"/>
        </a:accent1>
        <a:accent2>
          <a:srgbClr val="CC0000"/>
        </a:accent2>
        <a:accent3>
          <a:srgbClr val="FFAAAD"/>
        </a:accent3>
        <a:accent4>
          <a:srgbClr val="DADADA"/>
        </a:accent4>
        <a:accent5>
          <a:srgbClr val="ADAACA"/>
        </a:accent5>
        <a:accent6>
          <a:srgbClr val="B90000"/>
        </a:accent6>
        <a:hlink>
          <a:srgbClr val="0099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on brainstorming</Template>
  <TotalTime>299</TotalTime>
  <Words>1207</Words>
  <Application>Microsoft PowerPoint 7.0</Application>
  <PresentationFormat>On-screen Show (4:3)</PresentationFormat>
  <Paragraphs>154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Presentation on brainstorming</vt:lpstr>
      <vt:lpstr>Engineering and Managing Software Requirements</vt:lpstr>
      <vt:lpstr>Materi</vt:lpstr>
      <vt:lpstr>Slide 3</vt:lpstr>
      <vt:lpstr>Chapter 1 Requirements Engineering</vt:lpstr>
      <vt:lpstr>1.1 Introduction</vt:lpstr>
      <vt:lpstr>1.2 Latar Belakang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and Managing Software Requirements</dc:title>
  <dc:subject/>
  <dc:creator>Heru Lestiawan</dc:creator>
  <cp:keywords/>
  <dc:description/>
  <cp:lastModifiedBy>User</cp:lastModifiedBy>
  <cp:revision>40</cp:revision>
  <cp:lastPrinted>1601-01-01T00:00:00Z</cp:lastPrinted>
  <dcterms:created xsi:type="dcterms:W3CDTF">2014-03-19T03:17:54Z</dcterms:created>
  <dcterms:modified xsi:type="dcterms:W3CDTF">2014-05-12T09:10:11Z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TC010184371033</vt:lpwstr>
  </property>
</Properties>
</file>