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9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88163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3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Komunikasi nonverbal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Nonverbal 65-93%</c:v>
                </c:pt>
                <c:pt idx="1">
                  <c:v>Verbal 7%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024891119379474"/>
          <c:y val="0.14086224573490821"/>
          <c:w val="0.39777306682818492"/>
          <c:h val="0.26515050853018374"/>
        </c:manualLayout>
      </c:layout>
      <c:txPr>
        <a:bodyPr/>
        <a:lstStyle/>
        <a:p>
          <a:pPr>
            <a:defRPr lang="en-US"/>
          </a:pPr>
          <a:endParaRPr lang="id-ID"/>
        </a:p>
      </c:txPr>
    </c:legend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B3477-0624-4E85-A9F7-E109D4874777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DE138A-0440-45FA-89C2-D2756392F4F8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Informasi</a:t>
          </a:r>
          <a:endParaRPr lang="en-US" sz="18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51C20B96-81D8-43B7-8130-06A5E6293AFB}" type="parTrans" cxnId="{1F373A99-2A80-45E0-86FD-0AAA15F8D262}">
      <dgm:prSet/>
      <dgm:spPr/>
      <dgm:t>
        <a:bodyPr/>
        <a:lstStyle/>
        <a:p>
          <a:endParaRPr lang="en-US"/>
        </a:p>
      </dgm:t>
    </dgm:pt>
    <dgm:pt modelId="{493F7531-F047-4139-8A87-A9170976B888}" type="sibTrans" cxnId="{1F373A99-2A80-45E0-86FD-0AAA15F8D262}">
      <dgm:prSet/>
      <dgm:spPr/>
      <dgm:t>
        <a:bodyPr/>
        <a:lstStyle/>
        <a:p>
          <a:endParaRPr lang="en-US"/>
        </a:p>
      </dgm:t>
    </dgm:pt>
    <dgm:pt modelId="{4425319C-E684-4A73-8399-15F050441907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Perilaku</a:t>
          </a:r>
          <a:endParaRPr lang="en-US" sz="18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784C539B-CA40-410D-848E-A48E65AED5D9}" type="parTrans" cxnId="{B5194BCB-D518-4D41-A345-F2BFF54CA886}">
      <dgm:prSet/>
      <dgm:spPr/>
      <dgm:t>
        <a:bodyPr/>
        <a:lstStyle/>
        <a:p>
          <a:endParaRPr lang="en-US"/>
        </a:p>
      </dgm:t>
    </dgm:pt>
    <dgm:pt modelId="{1275C6E4-2BFC-4828-B991-24807C0C3A74}" type="sibTrans" cxnId="{B5194BCB-D518-4D41-A345-F2BFF54CA886}">
      <dgm:prSet/>
      <dgm:spPr/>
      <dgm:t>
        <a:bodyPr/>
        <a:lstStyle/>
        <a:p>
          <a:endParaRPr lang="en-US"/>
        </a:p>
      </dgm:t>
    </dgm:pt>
    <dgm:pt modelId="{BF6735FA-093A-46E7-9C1B-F58802B84721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Komunikasi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nonverbal</a:t>
          </a:r>
        </a:p>
      </dgm:t>
    </dgm:pt>
    <dgm:pt modelId="{D491004A-034B-486B-9C42-C7CC670C7170}" type="parTrans" cxnId="{8FF03CBA-4E60-4704-8F10-FFC40E334F07}">
      <dgm:prSet/>
      <dgm:spPr/>
      <dgm:t>
        <a:bodyPr/>
        <a:lstStyle/>
        <a:p>
          <a:endParaRPr lang="en-US"/>
        </a:p>
      </dgm:t>
    </dgm:pt>
    <dgm:pt modelId="{8BCF8793-A011-4E3C-B892-56B09C2E2CCE}" type="sibTrans" cxnId="{8FF03CBA-4E60-4704-8F10-FFC40E334F07}">
      <dgm:prSet/>
      <dgm:spPr/>
      <dgm:t>
        <a:bodyPr/>
        <a:lstStyle/>
        <a:p>
          <a:endParaRPr lang="en-US"/>
        </a:p>
      </dgm:t>
    </dgm:pt>
    <dgm:pt modelId="{BC4BBAE1-8613-4D1C-8748-829725516A8F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Komunikasi</a:t>
          </a:r>
          <a:r>
            <a:rPr lang="en-US" sz="1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verbal</a:t>
          </a:r>
        </a:p>
      </dgm:t>
    </dgm:pt>
    <dgm:pt modelId="{F2926554-53D0-41C6-BBD8-C315CBD3BAC8}" type="parTrans" cxnId="{7CA0F7E0-5208-4AF5-BDB5-5301B0DB7DC4}">
      <dgm:prSet/>
      <dgm:spPr/>
      <dgm:t>
        <a:bodyPr/>
        <a:lstStyle/>
        <a:p>
          <a:endParaRPr lang="en-US"/>
        </a:p>
      </dgm:t>
    </dgm:pt>
    <dgm:pt modelId="{37582F17-B770-44C1-B997-B4250E494CB8}" type="sibTrans" cxnId="{7CA0F7E0-5208-4AF5-BDB5-5301B0DB7DC4}">
      <dgm:prSet/>
      <dgm:spPr/>
      <dgm:t>
        <a:bodyPr/>
        <a:lstStyle/>
        <a:p>
          <a:endParaRPr lang="en-US"/>
        </a:p>
      </dgm:t>
    </dgm:pt>
    <dgm:pt modelId="{76AA5FF1-3A3B-414C-A6D4-1AF000FCEFA3}" type="pres">
      <dgm:prSet presAssocID="{BD1B3477-0624-4E85-A9F7-E109D487477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7CE0A-39EF-4531-B939-3BCC8CA4F283}" type="pres">
      <dgm:prSet presAssocID="{BD1B3477-0624-4E85-A9F7-E109D4874777}" presName="comp1" presStyleCnt="0"/>
      <dgm:spPr/>
    </dgm:pt>
    <dgm:pt modelId="{F58200DC-F8CD-492E-B026-F03187CEE9C4}" type="pres">
      <dgm:prSet presAssocID="{BD1B3477-0624-4E85-A9F7-E109D4874777}" presName="circle1" presStyleLbl="node1" presStyleIdx="0" presStyleCnt="4"/>
      <dgm:spPr/>
      <dgm:t>
        <a:bodyPr/>
        <a:lstStyle/>
        <a:p>
          <a:endParaRPr lang="en-US"/>
        </a:p>
      </dgm:t>
    </dgm:pt>
    <dgm:pt modelId="{FD7798A1-C41C-4260-BCC2-3EE7A4BCE749}" type="pres">
      <dgm:prSet presAssocID="{BD1B3477-0624-4E85-A9F7-E109D487477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77F5F-DEA1-4814-889B-173321769993}" type="pres">
      <dgm:prSet presAssocID="{BD1B3477-0624-4E85-A9F7-E109D4874777}" presName="comp2" presStyleCnt="0"/>
      <dgm:spPr/>
    </dgm:pt>
    <dgm:pt modelId="{9B9DE82A-B33D-405B-BE0F-03D1BE52C171}" type="pres">
      <dgm:prSet presAssocID="{BD1B3477-0624-4E85-A9F7-E109D4874777}" presName="circle2" presStyleLbl="node1" presStyleIdx="1" presStyleCnt="4"/>
      <dgm:spPr/>
      <dgm:t>
        <a:bodyPr/>
        <a:lstStyle/>
        <a:p>
          <a:endParaRPr lang="en-US"/>
        </a:p>
      </dgm:t>
    </dgm:pt>
    <dgm:pt modelId="{3B775BD1-D2A9-414D-B026-6CFE9F51BA08}" type="pres">
      <dgm:prSet presAssocID="{BD1B3477-0624-4E85-A9F7-E109D487477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6CBB3-26AD-4C8B-A06B-8A43090C3679}" type="pres">
      <dgm:prSet presAssocID="{BD1B3477-0624-4E85-A9F7-E109D4874777}" presName="comp3" presStyleCnt="0"/>
      <dgm:spPr/>
    </dgm:pt>
    <dgm:pt modelId="{FD8B1EDB-D407-48B0-872C-57FCE4D16026}" type="pres">
      <dgm:prSet presAssocID="{BD1B3477-0624-4E85-A9F7-E109D4874777}" presName="circle3" presStyleLbl="node1" presStyleIdx="2" presStyleCnt="4" custScaleX="116908"/>
      <dgm:spPr/>
      <dgm:t>
        <a:bodyPr/>
        <a:lstStyle/>
        <a:p>
          <a:endParaRPr lang="en-US"/>
        </a:p>
      </dgm:t>
    </dgm:pt>
    <dgm:pt modelId="{605E99D3-D492-4D97-8B54-C778271CDE83}" type="pres">
      <dgm:prSet presAssocID="{BD1B3477-0624-4E85-A9F7-E109D487477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C0F21-44AD-4818-9D1C-1424A3F40BB2}" type="pres">
      <dgm:prSet presAssocID="{BD1B3477-0624-4E85-A9F7-E109D4874777}" presName="comp4" presStyleCnt="0"/>
      <dgm:spPr/>
    </dgm:pt>
    <dgm:pt modelId="{4F16485D-1073-43BD-A033-F94475E4B32B}" type="pres">
      <dgm:prSet presAssocID="{BD1B3477-0624-4E85-A9F7-E109D4874777}" presName="circle4" presStyleLbl="node1" presStyleIdx="3" presStyleCnt="4" custScaleX="115942"/>
      <dgm:spPr/>
      <dgm:t>
        <a:bodyPr/>
        <a:lstStyle/>
        <a:p>
          <a:endParaRPr lang="en-US"/>
        </a:p>
      </dgm:t>
    </dgm:pt>
    <dgm:pt modelId="{BDC33849-1F9D-4164-A822-F8AF66CB34C5}" type="pres">
      <dgm:prSet presAssocID="{BD1B3477-0624-4E85-A9F7-E109D487477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13765-D869-4A51-BE2D-656D8F1A233C}" type="presOf" srcId="{BC4BBAE1-8613-4D1C-8748-829725516A8F}" destId="{4F16485D-1073-43BD-A033-F94475E4B32B}" srcOrd="0" destOrd="0" presId="urn:microsoft.com/office/officeart/2005/8/layout/venn2"/>
    <dgm:cxn modelId="{C17B3F8C-32F3-4E4C-81E5-E5687E717464}" type="presOf" srcId="{BC4BBAE1-8613-4D1C-8748-829725516A8F}" destId="{BDC33849-1F9D-4164-A822-F8AF66CB34C5}" srcOrd="1" destOrd="0" presId="urn:microsoft.com/office/officeart/2005/8/layout/venn2"/>
    <dgm:cxn modelId="{1F373A99-2A80-45E0-86FD-0AAA15F8D262}" srcId="{BD1B3477-0624-4E85-A9F7-E109D4874777}" destId="{BCDE138A-0440-45FA-89C2-D2756392F4F8}" srcOrd="0" destOrd="0" parTransId="{51C20B96-81D8-43B7-8130-06A5E6293AFB}" sibTransId="{493F7531-F047-4139-8A87-A9170976B888}"/>
    <dgm:cxn modelId="{44948D63-BCFC-4568-8202-CAC647DAF76F}" type="presOf" srcId="{BD1B3477-0624-4E85-A9F7-E109D4874777}" destId="{76AA5FF1-3A3B-414C-A6D4-1AF000FCEFA3}" srcOrd="0" destOrd="0" presId="urn:microsoft.com/office/officeart/2005/8/layout/venn2"/>
    <dgm:cxn modelId="{7CA0F7E0-5208-4AF5-BDB5-5301B0DB7DC4}" srcId="{BD1B3477-0624-4E85-A9F7-E109D4874777}" destId="{BC4BBAE1-8613-4D1C-8748-829725516A8F}" srcOrd="3" destOrd="0" parTransId="{F2926554-53D0-41C6-BBD8-C315CBD3BAC8}" sibTransId="{37582F17-B770-44C1-B997-B4250E494CB8}"/>
    <dgm:cxn modelId="{8FF03CBA-4E60-4704-8F10-FFC40E334F07}" srcId="{BD1B3477-0624-4E85-A9F7-E109D4874777}" destId="{BF6735FA-093A-46E7-9C1B-F58802B84721}" srcOrd="2" destOrd="0" parTransId="{D491004A-034B-486B-9C42-C7CC670C7170}" sibTransId="{8BCF8793-A011-4E3C-B892-56B09C2E2CCE}"/>
    <dgm:cxn modelId="{DD7CCAB6-4251-44C1-A46C-D772932512B3}" type="presOf" srcId="{4425319C-E684-4A73-8399-15F050441907}" destId="{3B775BD1-D2A9-414D-B026-6CFE9F51BA08}" srcOrd="1" destOrd="0" presId="urn:microsoft.com/office/officeart/2005/8/layout/venn2"/>
    <dgm:cxn modelId="{8E64AC85-A5EA-4376-858C-C15FE951CFE5}" type="presOf" srcId="{BF6735FA-093A-46E7-9C1B-F58802B84721}" destId="{605E99D3-D492-4D97-8B54-C778271CDE83}" srcOrd="1" destOrd="0" presId="urn:microsoft.com/office/officeart/2005/8/layout/venn2"/>
    <dgm:cxn modelId="{E3C0E1EF-DFDD-4586-A406-9EB849949039}" type="presOf" srcId="{BCDE138A-0440-45FA-89C2-D2756392F4F8}" destId="{FD7798A1-C41C-4260-BCC2-3EE7A4BCE749}" srcOrd="1" destOrd="0" presId="urn:microsoft.com/office/officeart/2005/8/layout/venn2"/>
    <dgm:cxn modelId="{7DE6B219-4F5D-481E-BE23-5AFFDA15D504}" type="presOf" srcId="{4425319C-E684-4A73-8399-15F050441907}" destId="{9B9DE82A-B33D-405B-BE0F-03D1BE52C171}" srcOrd="0" destOrd="0" presId="urn:microsoft.com/office/officeart/2005/8/layout/venn2"/>
    <dgm:cxn modelId="{70E5E5EB-FD49-45FE-88B3-607DDAAD940A}" type="presOf" srcId="{BF6735FA-093A-46E7-9C1B-F58802B84721}" destId="{FD8B1EDB-D407-48B0-872C-57FCE4D16026}" srcOrd="0" destOrd="0" presId="urn:microsoft.com/office/officeart/2005/8/layout/venn2"/>
    <dgm:cxn modelId="{B5194BCB-D518-4D41-A345-F2BFF54CA886}" srcId="{BD1B3477-0624-4E85-A9F7-E109D4874777}" destId="{4425319C-E684-4A73-8399-15F050441907}" srcOrd="1" destOrd="0" parTransId="{784C539B-CA40-410D-848E-A48E65AED5D9}" sibTransId="{1275C6E4-2BFC-4828-B991-24807C0C3A74}"/>
    <dgm:cxn modelId="{ACD3E0BC-83E8-4DD2-95F4-A75163CCB650}" type="presOf" srcId="{BCDE138A-0440-45FA-89C2-D2756392F4F8}" destId="{F58200DC-F8CD-492E-B026-F03187CEE9C4}" srcOrd="0" destOrd="0" presId="urn:microsoft.com/office/officeart/2005/8/layout/venn2"/>
    <dgm:cxn modelId="{7DF3A375-BF20-4516-8B34-18BF2814E8A8}" type="presParOf" srcId="{76AA5FF1-3A3B-414C-A6D4-1AF000FCEFA3}" destId="{9747CE0A-39EF-4531-B939-3BCC8CA4F283}" srcOrd="0" destOrd="0" presId="urn:microsoft.com/office/officeart/2005/8/layout/venn2"/>
    <dgm:cxn modelId="{FF0D2258-7ECA-45AD-A467-A1A482F662CC}" type="presParOf" srcId="{9747CE0A-39EF-4531-B939-3BCC8CA4F283}" destId="{F58200DC-F8CD-492E-B026-F03187CEE9C4}" srcOrd="0" destOrd="0" presId="urn:microsoft.com/office/officeart/2005/8/layout/venn2"/>
    <dgm:cxn modelId="{667131EF-77E7-4808-AF2A-E1DB2E57B6A6}" type="presParOf" srcId="{9747CE0A-39EF-4531-B939-3BCC8CA4F283}" destId="{FD7798A1-C41C-4260-BCC2-3EE7A4BCE749}" srcOrd="1" destOrd="0" presId="urn:microsoft.com/office/officeart/2005/8/layout/venn2"/>
    <dgm:cxn modelId="{14C919C3-72C0-41B5-AE53-506F31036934}" type="presParOf" srcId="{76AA5FF1-3A3B-414C-A6D4-1AF000FCEFA3}" destId="{D4E77F5F-DEA1-4814-889B-173321769993}" srcOrd="1" destOrd="0" presId="urn:microsoft.com/office/officeart/2005/8/layout/venn2"/>
    <dgm:cxn modelId="{C6299AD0-CE41-4E3F-81DE-44399A3E6D4C}" type="presParOf" srcId="{D4E77F5F-DEA1-4814-889B-173321769993}" destId="{9B9DE82A-B33D-405B-BE0F-03D1BE52C171}" srcOrd="0" destOrd="0" presId="urn:microsoft.com/office/officeart/2005/8/layout/venn2"/>
    <dgm:cxn modelId="{C411FB13-0C9E-4EC9-8130-463ABB482FBF}" type="presParOf" srcId="{D4E77F5F-DEA1-4814-889B-173321769993}" destId="{3B775BD1-D2A9-414D-B026-6CFE9F51BA08}" srcOrd="1" destOrd="0" presId="urn:microsoft.com/office/officeart/2005/8/layout/venn2"/>
    <dgm:cxn modelId="{F5EFD663-8BD0-44E8-BD85-3D1042FA8F73}" type="presParOf" srcId="{76AA5FF1-3A3B-414C-A6D4-1AF000FCEFA3}" destId="{07B6CBB3-26AD-4C8B-A06B-8A43090C3679}" srcOrd="2" destOrd="0" presId="urn:microsoft.com/office/officeart/2005/8/layout/venn2"/>
    <dgm:cxn modelId="{2ECCF308-951E-4FE5-BFF1-09251EF4A36F}" type="presParOf" srcId="{07B6CBB3-26AD-4C8B-A06B-8A43090C3679}" destId="{FD8B1EDB-D407-48B0-872C-57FCE4D16026}" srcOrd="0" destOrd="0" presId="urn:microsoft.com/office/officeart/2005/8/layout/venn2"/>
    <dgm:cxn modelId="{F734A6C5-7720-4C85-BBF0-487246D4447C}" type="presParOf" srcId="{07B6CBB3-26AD-4C8B-A06B-8A43090C3679}" destId="{605E99D3-D492-4D97-8B54-C778271CDE83}" srcOrd="1" destOrd="0" presId="urn:microsoft.com/office/officeart/2005/8/layout/venn2"/>
    <dgm:cxn modelId="{581E031D-637F-43AB-8846-D84EF0ED990A}" type="presParOf" srcId="{76AA5FF1-3A3B-414C-A6D4-1AF000FCEFA3}" destId="{B33C0F21-44AD-4818-9D1C-1424A3F40BB2}" srcOrd="3" destOrd="0" presId="urn:microsoft.com/office/officeart/2005/8/layout/venn2"/>
    <dgm:cxn modelId="{96B2DBC2-DF5F-4522-8B1F-FFA4ABFB28FA}" type="presParOf" srcId="{B33C0F21-44AD-4818-9D1C-1424A3F40BB2}" destId="{4F16485D-1073-43BD-A033-F94475E4B32B}" srcOrd="0" destOrd="0" presId="urn:microsoft.com/office/officeart/2005/8/layout/venn2"/>
    <dgm:cxn modelId="{6E2FEE40-9494-42E7-AF6A-578001E3A15C}" type="presParOf" srcId="{B33C0F21-44AD-4818-9D1C-1424A3F40BB2}" destId="{BDC33849-1F9D-4164-A822-F8AF66CB34C5}" srcOrd="1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64736-4A60-4B7B-AF80-6E4937E212D3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DDDB631-5C0A-4BDB-AC9C-04443C1311CD}">
      <dgm:prSet phldrT="[Text]"/>
      <dgm:spPr/>
      <dgm:t>
        <a:bodyPr/>
        <a:lstStyle/>
        <a:p>
          <a:r>
            <a:rPr lang="en-US" dirty="0" err="1" smtClean="0"/>
            <a:t>Komunikasi</a:t>
          </a:r>
          <a:endParaRPr lang="en-US" dirty="0" smtClean="0"/>
        </a:p>
        <a:p>
          <a:r>
            <a:rPr lang="en-US" dirty="0" smtClean="0"/>
            <a:t>Nonverbal</a:t>
          </a:r>
          <a:endParaRPr lang="en-US" dirty="0"/>
        </a:p>
      </dgm:t>
    </dgm:pt>
    <dgm:pt modelId="{BE558C9D-0F9F-4032-9778-F3714BAF70C7}" type="parTrans" cxnId="{13D9D4BC-CD7B-4167-A235-D2FE2DDF066A}">
      <dgm:prSet/>
      <dgm:spPr/>
      <dgm:t>
        <a:bodyPr/>
        <a:lstStyle/>
        <a:p>
          <a:endParaRPr lang="en-US"/>
        </a:p>
      </dgm:t>
    </dgm:pt>
    <dgm:pt modelId="{CDD2A705-1AF7-4C9E-AD97-0534553924E8}" type="sibTrans" cxnId="{13D9D4BC-CD7B-4167-A235-D2FE2DDF066A}">
      <dgm:prSet/>
      <dgm:spPr/>
      <dgm:t>
        <a:bodyPr/>
        <a:lstStyle/>
        <a:p>
          <a:endParaRPr lang="en-US"/>
        </a:p>
      </dgm:t>
    </dgm:pt>
    <dgm:pt modelId="{8E90ACEE-276C-4B85-B05A-36D3F8754A47}">
      <dgm:prSet phldrT="[Text]" custT="1"/>
      <dgm:spPr/>
      <dgm:t>
        <a:bodyPr/>
        <a:lstStyle/>
        <a:p>
          <a:r>
            <a:rPr lang="en-US" sz="1500" b="1" dirty="0" smtClean="0"/>
            <a:t>1. </a:t>
          </a:r>
          <a:r>
            <a:rPr lang="en-US" sz="1500" b="1" dirty="0" err="1" smtClean="0"/>
            <a:t>selalu</a:t>
          </a:r>
          <a:r>
            <a:rPr lang="en-US" sz="1500" b="1" dirty="0" smtClean="0"/>
            <a:t> </a:t>
          </a:r>
          <a:r>
            <a:rPr lang="en-US" sz="1500" b="1" dirty="0" err="1" smtClean="0"/>
            <a:t>ada</a:t>
          </a:r>
          <a:endParaRPr lang="en-US" sz="1500" dirty="0"/>
        </a:p>
      </dgm:t>
    </dgm:pt>
    <dgm:pt modelId="{D09E57A8-66B7-4F4E-B260-0C4985465CE5}" type="parTrans" cxnId="{4F7FE711-E913-4B83-81C4-55B5852BC3B2}">
      <dgm:prSet/>
      <dgm:spPr/>
      <dgm:t>
        <a:bodyPr/>
        <a:lstStyle/>
        <a:p>
          <a:endParaRPr lang="en-US"/>
        </a:p>
      </dgm:t>
    </dgm:pt>
    <dgm:pt modelId="{3C850E36-3018-47CE-92A8-494F8793729E}" type="sibTrans" cxnId="{4F7FE711-E913-4B83-81C4-55B5852BC3B2}">
      <dgm:prSet/>
      <dgm:spPr/>
      <dgm:t>
        <a:bodyPr/>
        <a:lstStyle/>
        <a:p>
          <a:endParaRPr lang="en-US"/>
        </a:p>
      </dgm:t>
    </dgm:pt>
    <dgm:pt modelId="{C8E95206-3A6A-4E37-AFEF-1EB58CE472B2}">
      <dgm:prSet custT="1"/>
      <dgm:spPr/>
      <dgm:t>
        <a:bodyPr/>
        <a:lstStyle/>
        <a:p>
          <a:r>
            <a:rPr lang="en-US" sz="1500" b="1" dirty="0" smtClean="0"/>
            <a:t>2. Kita </a:t>
          </a:r>
          <a:r>
            <a:rPr lang="en-US" sz="1500" b="1" dirty="0" err="1" smtClean="0"/>
            <a:t>tidak</a:t>
          </a:r>
          <a:r>
            <a:rPr lang="en-US" sz="1500" b="1" dirty="0" smtClean="0"/>
            <a:t> </a:t>
          </a:r>
          <a:r>
            <a:rPr lang="en-US" sz="1500" b="1" dirty="0" err="1" smtClean="0"/>
            <a:t>mungkin</a:t>
          </a:r>
          <a:r>
            <a:rPr lang="en-US" sz="1500" b="1" dirty="0" smtClean="0"/>
            <a:t> </a:t>
          </a:r>
          <a:r>
            <a:rPr lang="en-US" sz="1500" b="1" dirty="0" err="1" smtClean="0"/>
            <a:t>tidak</a:t>
          </a:r>
          <a:r>
            <a:rPr lang="en-US" sz="1500" b="1" dirty="0" smtClean="0"/>
            <a:t> </a:t>
          </a:r>
          <a:r>
            <a:rPr lang="en-US" sz="1500" b="1" dirty="0" err="1" smtClean="0"/>
            <a:t>berkomunikasi</a:t>
          </a:r>
          <a:endParaRPr lang="en-US" sz="1500" b="1" dirty="0"/>
        </a:p>
      </dgm:t>
    </dgm:pt>
    <dgm:pt modelId="{047E17D0-ED93-4494-9698-CAFDA0C8BD94}" type="parTrans" cxnId="{E299471D-31B6-4AC7-816A-CC4460851312}">
      <dgm:prSet/>
      <dgm:spPr/>
      <dgm:t>
        <a:bodyPr/>
        <a:lstStyle/>
        <a:p>
          <a:endParaRPr lang="en-US"/>
        </a:p>
      </dgm:t>
    </dgm:pt>
    <dgm:pt modelId="{F82EA3E7-924A-42D9-AD3F-98D549ABA447}" type="sibTrans" cxnId="{E299471D-31B6-4AC7-816A-CC4460851312}">
      <dgm:prSet/>
      <dgm:spPr/>
      <dgm:t>
        <a:bodyPr/>
        <a:lstStyle/>
        <a:p>
          <a:endParaRPr lang="en-US"/>
        </a:p>
      </dgm:t>
    </dgm:pt>
    <dgm:pt modelId="{0FA7A4B5-A580-4105-BA97-0721FE91D7B7}">
      <dgm:prSet custT="1"/>
      <dgm:spPr/>
      <dgm:t>
        <a:bodyPr/>
        <a:lstStyle/>
        <a:p>
          <a:r>
            <a:rPr lang="en-US" sz="1500" b="1" dirty="0" smtClean="0"/>
            <a:t>3. </a:t>
          </a:r>
          <a:r>
            <a:rPr lang="en-US" sz="1500" b="1" dirty="0" err="1" smtClean="0"/>
            <a:t>terikat</a:t>
          </a:r>
          <a:r>
            <a:rPr lang="en-US" sz="1500" b="1" dirty="0" smtClean="0"/>
            <a:t> </a:t>
          </a:r>
          <a:r>
            <a:rPr lang="en-US" sz="1500" b="1" dirty="0" err="1" smtClean="0"/>
            <a:t>oleh</a:t>
          </a:r>
          <a:r>
            <a:rPr lang="en-US" sz="1500" b="1" dirty="0" smtClean="0"/>
            <a:t> </a:t>
          </a:r>
          <a:r>
            <a:rPr lang="en-US" sz="1500" b="1" dirty="0" err="1" smtClean="0"/>
            <a:t>budaya</a:t>
          </a:r>
          <a:endParaRPr lang="en-US" sz="1500" b="1" dirty="0"/>
        </a:p>
      </dgm:t>
    </dgm:pt>
    <dgm:pt modelId="{E056EB15-913E-480C-91CF-B7A63B3A1412}" type="parTrans" cxnId="{EA616B6C-DA99-4630-A37A-41238BF342A5}">
      <dgm:prSet/>
      <dgm:spPr/>
      <dgm:t>
        <a:bodyPr/>
        <a:lstStyle/>
        <a:p>
          <a:endParaRPr lang="en-US"/>
        </a:p>
      </dgm:t>
    </dgm:pt>
    <dgm:pt modelId="{8F2D73A8-E5F7-4DB5-A628-2B32EB0651B0}" type="sibTrans" cxnId="{EA616B6C-DA99-4630-A37A-41238BF342A5}">
      <dgm:prSet/>
      <dgm:spPr/>
      <dgm:t>
        <a:bodyPr/>
        <a:lstStyle/>
        <a:p>
          <a:endParaRPr lang="en-US"/>
        </a:p>
      </dgm:t>
    </dgm:pt>
    <dgm:pt modelId="{8784A0D3-4064-4EED-9D49-60232B63A3AE}">
      <dgm:prSet custT="1"/>
      <dgm:spPr/>
      <dgm:t>
        <a:bodyPr/>
        <a:lstStyle/>
        <a:p>
          <a:r>
            <a:rPr lang="en-US" sz="1400" b="1" dirty="0" smtClean="0"/>
            <a:t>4. </a:t>
          </a:r>
          <a:r>
            <a:rPr lang="en-US" sz="1400" b="1" dirty="0" err="1" smtClean="0"/>
            <a:t>memodifikasi</a:t>
          </a:r>
          <a:r>
            <a:rPr lang="en-US" sz="1400" b="1" dirty="0" smtClean="0"/>
            <a:t> </a:t>
          </a:r>
          <a:r>
            <a:rPr lang="en-US" sz="1400" b="1" dirty="0" err="1" smtClean="0"/>
            <a:t>pesan</a:t>
          </a:r>
          <a:r>
            <a:rPr lang="en-US" sz="1400" b="1" dirty="0" smtClean="0"/>
            <a:t> verbal </a:t>
          </a:r>
          <a:r>
            <a:rPr lang="en-US" sz="1400" b="1" dirty="0" err="1" smtClean="0"/>
            <a:t>membentuk</a:t>
          </a:r>
          <a:r>
            <a:rPr lang="en-US" sz="1400" b="1" dirty="0" smtClean="0"/>
            <a:t> </a:t>
          </a:r>
          <a:r>
            <a:rPr lang="en-US" sz="1400" b="1" dirty="0" err="1" smtClean="0"/>
            <a:t>makna</a:t>
          </a:r>
          <a:r>
            <a:rPr lang="en-US" sz="1400" b="1" dirty="0" smtClean="0"/>
            <a:t> </a:t>
          </a:r>
          <a:r>
            <a:rPr lang="en-US" sz="1400" b="1" dirty="0" err="1" smtClean="0"/>
            <a:t>suatu</a:t>
          </a:r>
          <a:r>
            <a:rPr lang="en-US" sz="1400" b="1" dirty="0" smtClean="0"/>
            <a:t> </a:t>
          </a:r>
          <a:r>
            <a:rPr lang="en-US" sz="1400" b="1" dirty="0" err="1" smtClean="0"/>
            <a:t>pesan</a:t>
          </a:r>
          <a:r>
            <a:rPr lang="en-US" sz="1400" b="1" dirty="0" smtClean="0"/>
            <a:t> </a:t>
          </a:r>
          <a:r>
            <a:rPr lang="en-US" sz="1400" b="1" dirty="0" err="1" smtClean="0"/>
            <a:t>komunikasi</a:t>
          </a:r>
          <a:endParaRPr lang="en-US" sz="1400" b="1" dirty="0"/>
        </a:p>
      </dgm:t>
    </dgm:pt>
    <dgm:pt modelId="{72B560FD-73A3-4FA3-896C-298E2FCFA6BB}" type="parTrans" cxnId="{1170DC7A-D5A4-40AB-915E-4E55EACD9EBC}">
      <dgm:prSet/>
      <dgm:spPr/>
      <dgm:t>
        <a:bodyPr/>
        <a:lstStyle/>
        <a:p>
          <a:endParaRPr lang="en-US"/>
        </a:p>
      </dgm:t>
    </dgm:pt>
    <dgm:pt modelId="{858273BB-2C6C-4BC8-A8BF-FAB2A397350A}" type="sibTrans" cxnId="{1170DC7A-D5A4-40AB-915E-4E55EACD9EBC}">
      <dgm:prSet/>
      <dgm:spPr/>
      <dgm:t>
        <a:bodyPr/>
        <a:lstStyle/>
        <a:p>
          <a:endParaRPr lang="en-US"/>
        </a:p>
      </dgm:t>
    </dgm:pt>
    <dgm:pt modelId="{BCDA37EC-53AF-4E52-8224-54EB57BE18E4}">
      <dgm:prSet custT="1"/>
      <dgm:spPr/>
      <dgm:t>
        <a:bodyPr/>
        <a:lstStyle/>
        <a:p>
          <a:r>
            <a:rPr lang="en-US" sz="1400" b="1" dirty="0" smtClean="0"/>
            <a:t>5. </a:t>
          </a:r>
          <a:r>
            <a:rPr lang="en-US" sz="1400" b="1" dirty="0" err="1" smtClean="0"/>
            <a:t>mengungkapkan</a:t>
          </a:r>
          <a:r>
            <a:rPr lang="en-US" sz="1400" b="1" dirty="0" smtClean="0"/>
            <a:t> </a:t>
          </a:r>
          <a:r>
            <a:rPr lang="en-US" sz="1400" b="1" dirty="0" err="1" smtClean="0"/>
            <a:t>perasaan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</a:t>
          </a:r>
          <a:r>
            <a:rPr lang="en-US" sz="1400" b="1" dirty="0" err="1" smtClean="0"/>
            <a:t>sikap</a:t>
          </a:r>
          <a:endParaRPr lang="en-US" sz="1400" b="1" dirty="0"/>
        </a:p>
      </dgm:t>
    </dgm:pt>
    <dgm:pt modelId="{D9B342A2-F32F-4449-A61F-D13F1FA1E61E}" type="parTrans" cxnId="{FE09099C-167C-4006-A43B-1B3EC31B2022}">
      <dgm:prSet/>
      <dgm:spPr/>
      <dgm:t>
        <a:bodyPr/>
        <a:lstStyle/>
        <a:p>
          <a:endParaRPr lang="en-US"/>
        </a:p>
      </dgm:t>
    </dgm:pt>
    <dgm:pt modelId="{A77E12BA-B1AF-4080-8280-75FAEC596C8A}" type="sibTrans" cxnId="{FE09099C-167C-4006-A43B-1B3EC31B2022}">
      <dgm:prSet/>
      <dgm:spPr/>
      <dgm:t>
        <a:bodyPr/>
        <a:lstStyle/>
        <a:p>
          <a:endParaRPr lang="en-US"/>
        </a:p>
      </dgm:t>
    </dgm:pt>
    <dgm:pt modelId="{F54487CF-4A86-4287-96B9-EB761F281F9B}" type="pres">
      <dgm:prSet presAssocID="{41164736-4A60-4B7B-AF80-6E4937E212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E352E-396A-4C8E-A050-FD5CDAC51826}" type="pres">
      <dgm:prSet presAssocID="{ADDDB631-5C0A-4BDB-AC9C-04443C1311CD}" presName="centerShape" presStyleLbl="node0" presStyleIdx="0" presStyleCnt="1"/>
      <dgm:spPr/>
      <dgm:t>
        <a:bodyPr/>
        <a:lstStyle/>
        <a:p>
          <a:endParaRPr lang="en-US"/>
        </a:p>
      </dgm:t>
    </dgm:pt>
    <dgm:pt modelId="{6D32EC9D-F2A7-4E86-8544-F12C6B391FEB}" type="pres">
      <dgm:prSet presAssocID="{C8E95206-3A6A-4E37-AFEF-1EB58CE472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0B0DF-F6A0-4058-A230-2CFCA799C7CA}" type="pres">
      <dgm:prSet presAssocID="{C8E95206-3A6A-4E37-AFEF-1EB58CE472B2}" presName="dummy" presStyleCnt="0"/>
      <dgm:spPr/>
    </dgm:pt>
    <dgm:pt modelId="{DBEB6A3B-3C40-4807-A9E7-E0955B1081F5}" type="pres">
      <dgm:prSet presAssocID="{F82EA3E7-924A-42D9-AD3F-98D549ABA44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7B090B-A3C0-42EA-BF02-6EE7AF65214C}" type="pres">
      <dgm:prSet presAssocID="{0FA7A4B5-A580-4105-BA97-0721FE91D7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9997-796E-4986-A7A0-AB21F063C4BA}" type="pres">
      <dgm:prSet presAssocID="{0FA7A4B5-A580-4105-BA97-0721FE91D7B7}" presName="dummy" presStyleCnt="0"/>
      <dgm:spPr/>
    </dgm:pt>
    <dgm:pt modelId="{3568B650-AD27-4052-98F0-42556BAEB76D}" type="pres">
      <dgm:prSet presAssocID="{8F2D73A8-E5F7-4DB5-A628-2B32EB0651B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C468B5B-BCD4-4BDC-8075-C0789A0C09FA}" type="pres">
      <dgm:prSet presAssocID="{8784A0D3-4064-4EED-9D49-60232B63A3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CA94B-19DD-427C-8BE4-D8C5F319BA41}" type="pres">
      <dgm:prSet presAssocID="{8784A0D3-4064-4EED-9D49-60232B63A3AE}" presName="dummy" presStyleCnt="0"/>
      <dgm:spPr/>
    </dgm:pt>
    <dgm:pt modelId="{D50B414F-0945-415A-A177-558EB08B50A8}" type="pres">
      <dgm:prSet presAssocID="{858273BB-2C6C-4BC8-A8BF-FAB2A397350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2702D85-C00C-4BC4-B89A-BA48D8B23FC1}" type="pres">
      <dgm:prSet presAssocID="{BCDA37EC-53AF-4E52-8224-54EB57BE18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ED6BD-2592-4C9B-8632-77D7EF411821}" type="pres">
      <dgm:prSet presAssocID="{BCDA37EC-53AF-4E52-8224-54EB57BE18E4}" presName="dummy" presStyleCnt="0"/>
      <dgm:spPr/>
    </dgm:pt>
    <dgm:pt modelId="{6CAFCDD7-8BF0-4FE5-B4B0-A3A807CA0869}" type="pres">
      <dgm:prSet presAssocID="{A77E12BA-B1AF-4080-8280-75FAEC596C8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B313F95-CCA1-4DE6-BD68-E40754784D61}" type="pres">
      <dgm:prSet presAssocID="{8E90ACEE-276C-4B85-B05A-36D3F8754A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4ECC5-58A9-45CC-A1BD-9F19309C849E}" type="pres">
      <dgm:prSet presAssocID="{8E90ACEE-276C-4B85-B05A-36D3F8754A47}" presName="dummy" presStyleCnt="0"/>
      <dgm:spPr/>
    </dgm:pt>
    <dgm:pt modelId="{C87D004C-56EA-4999-B45D-F99FA15F3B9D}" type="pres">
      <dgm:prSet presAssocID="{3C850E36-3018-47CE-92A8-494F8793729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E09099C-167C-4006-A43B-1B3EC31B2022}" srcId="{ADDDB631-5C0A-4BDB-AC9C-04443C1311CD}" destId="{BCDA37EC-53AF-4E52-8224-54EB57BE18E4}" srcOrd="3" destOrd="0" parTransId="{D9B342A2-F32F-4449-A61F-D13F1FA1E61E}" sibTransId="{A77E12BA-B1AF-4080-8280-75FAEC596C8A}"/>
    <dgm:cxn modelId="{6A9D3F3D-5B4F-4B1A-9949-C33EFD50D205}" type="presOf" srcId="{C8E95206-3A6A-4E37-AFEF-1EB58CE472B2}" destId="{6D32EC9D-F2A7-4E86-8544-F12C6B391FEB}" srcOrd="0" destOrd="0" presId="urn:microsoft.com/office/officeart/2005/8/layout/radial6"/>
    <dgm:cxn modelId="{3E545843-949A-49D3-8AA6-587B687275B9}" type="presOf" srcId="{858273BB-2C6C-4BC8-A8BF-FAB2A397350A}" destId="{D50B414F-0945-415A-A177-558EB08B50A8}" srcOrd="0" destOrd="0" presId="urn:microsoft.com/office/officeart/2005/8/layout/radial6"/>
    <dgm:cxn modelId="{CD826E63-74AE-414D-923D-E0552DA35FF6}" type="presOf" srcId="{8E90ACEE-276C-4B85-B05A-36D3F8754A47}" destId="{9B313F95-CCA1-4DE6-BD68-E40754784D61}" srcOrd="0" destOrd="0" presId="urn:microsoft.com/office/officeart/2005/8/layout/radial6"/>
    <dgm:cxn modelId="{BB07418C-F816-40F9-B49B-5A76D2BD9BFF}" type="presOf" srcId="{BCDA37EC-53AF-4E52-8224-54EB57BE18E4}" destId="{A2702D85-C00C-4BC4-B89A-BA48D8B23FC1}" srcOrd="0" destOrd="0" presId="urn:microsoft.com/office/officeart/2005/8/layout/radial6"/>
    <dgm:cxn modelId="{4F7FE711-E913-4B83-81C4-55B5852BC3B2}" srcId="{ADDDB631-5C0A-4BDB-AC9C-04443C1311CD}" destId="{8E90ACEE-276C-4B85-B05A-36D3F8754A47}" srcOrd="4" destOrd="0" parTransId="{D09E57A8-66B7-4F4E-B260-0C4985465CE5}" sibTransId="{3C850E36-3018-47CE-92A8-494F8793729E}"/>
    <dgm:cxn modelId="{E299471D-31B6-4AC7-816A-CC4460851312}" srcId="{ADDDB631-5C0A-4BDB-AC9C-04443C1311CD}" destId="{C8E95206-3A6A-4E37-AFEF-1EB58CE472B2}" srcOrd="0" destOrd="0" parTransId="{047E17D0-ED93-4494-9698-CAFDA0C8BD94}" sibTransId="{F82EA3E7-924A-42D9-AD3F-98D549ABA447}"/>
    <dgm:cxn modelId="{6B0D9E62-ED78-4D05-9504-4539E5C9FC0E}" type="presOf" srcId="{ADDDB631-5C0A-4BDB-AC9C-04443C1311CD}" destId="{B72E352E-396A-4C8E-A050-FD5CDAC51826}" srcOrd="0" destOrd="0" presId="urn:microsoft.com/office/officeart/2005/8/layout/radial6"/>
    <dgm:cxn modelId="{DEB97299-855C-498D-A767-4B20D61E8AA9}" type="presOf" srcId="{0FA7A4B5-A580-4105-BA97-0721FE91D7B7}" destId="{567B090B-A3C0-42EA-BF02-6EE7AF65214C}" srcOrd="0" destOrd="0" presId="urn:microsoft.com/office/officeart/2005/8/layout/radial6"/>
    <dgm:cxn modelId="{1170DC7A-D5A4-40AB-915E-4E55EACD9EBC}" srcId="{ADDDB631-5C0A-4BDB-AC9C-04443C1311CD}" destId="{8784A0D3-4064-4EED-9D49-60232B63A3AE}" srcOrd="2" destOrd="0" parTransId="{72B560FD-73A3-4FA3-896C-298E2FCFA6BB}" sibTransId="{858273BB-2C6C-4BC8-A8BF-FAB2A397350A}"/>
    <dgm:cxn modelId="{A1ABD3FC-6AE5-4D21-84BB-DE5564A2F486}" type="presOf" srcId="{8784A0D3-4064-4EED-9D49-60232B63A3AE}" destId="{9C468B5B-BCD4-4BDC-8075-C0789A0C09FA}" srcOrd="0" destOrd="0" presId="urn:microsoft.com/office/officeart/2005/8/layout/radial6"/>
    <dgm:cxn modelId="{6711A16B-6637-459C-A500-2CADD37610B0}" type="presOf" srcId="{3C850E36-3018-47CE-92A8-494F8793729E}" destId="{C87D004C-56EA-4999-B45D-F99FA15F3B9D}" srcOrd="0" destOrd="0" presId="urn:microsoft.com/office/officeart/2005/8/layout/radial6"/>
    <dgm:cxn modelId="{1674F0E1-1618-4564-B2A0-5C136D62036A}" type="presOf" srcId="{F82EA3E7-924A-42D9-AD3F-98D549ABA447}" destId="{DBEB6A3B-3C40-4807-A9E7-E0955B1081F5}" srcOrd="0" destOrd="0" presId="urn:microsoft.com/office/officeart/2005/8/layout/radial6"/>
    <dgm:cxn modelId="{9BB6A4AE-3BC7-442E-A6EF-6234F1603741}" type="presOf" srcId="{41164736-4A60-4B7B-AF80-6E4937E212D3}" destId="{F54487CF-4A86-4287-96B9-EB761F281F9B}" srcOrd="0" destOrd="0" presId="urn:microsoft.com/office/officeart/2005/8/layout/radial6"/>
    <dgm:cxn modelId="{FEA23097-48A2-4563-8222-0548C6E61FA3}" type="presOf" srcId="{A77E12BA-B1AF-4080-8280-75FAEC596C8A}" destId="{6CAFCDD7-8BF0-4FE5-B4B0-A3A807CA0869}" srcOrd="0" destOrd="0" presId="urn:microsoft.com/office/officeart/2005/8/layout/radial6"/>
    <dgm:cxn modelId="{EA616B6C-DA99-4630-A37A-41238BF342A5}" srcId="{ADDDB631-5C0A-4BDB-AC9C-04443C1311CD}" destId="{0FA7A4B5-A580-4105-BA97-0721FE91D7B7}" srcOrd="1" destOrd="0" parTransId="{E056EB15-913E-480C-91CF-B7A63B3A1412}" sibTransId="{8F2D73A8-E5F7-4DB5-A628-2B32EB0651B0}"/>
    <dgm:cxn modelId="{5E30ECB9-3B88-4EE6-A6C1-0F5205CFAD76}" type="presOf" srcId="{8F2D73A8-E5F7-4DB5-A628-2B32EB0651B0}" destId="{3568B650-AD27-4052-98F0-42556BAEB76D}" srcOrd="0" destOrd="0" presId="urn:microsoft.com/office/officeart/2005/8/layout/radial6"/>
    <dgm:cxn modelId="{13D9D4BC-CD7B-4167-A235-D2FE2DDF066A}" srcId="{41164736-4A60-4B7B-AF80-6E4937E212D3}" destId="{ADDDB631-5C0A-4BDB-AC9C-04443C1311CD}" srcOrd="0" destOrd="0" parTransId="{BE558C9D-0F9F-4032-9778-F3714BAF70C7}" sibTransId="{CDD2A705-1AF7-4C9E-AD97-0534553924E8}"/>
    <dgm:cxn modelId="{919523EF-DA53-4277-A3EA-2DD06AEA4865}" type="presParOf" srcId="{F54487CF-4A86-4287-96B9-EB761F281F9B}" destId="{B72E352E-396A-4C8E-A050-FD5CDAC51826}" srcOrd="0" destOrd="0" presId="urn:microsoft.com/office/officeart/2005/8/layout/radial6"/>
    <dgm:cxn modelId="{C2F660AF-8514-4EBD-8768-A1CB6CAE627D}" type="presParOf" srcId="{F54487CF-4A86-4287-96B9-EB761F281F9B}" destId="{6D32EC9D-F2A7-4E86-8544-F12C6B391FEB}" srcOrd="1" destOrd="0" presId="urn:microsoft.com/office/officeart/2005/8/layout/radial6"/>
    <dgm:cxn modelId="{4E4D4723-5953-4686-98F5-55D77E482F17}" type="presParOf" srcId="{F54487CF-4A86-4287-96B9-EB761F281F9B}" destId="{E310B0DF-F6A0-4058-A230-2CFCA799C7CA}" srcOrd="2" destOrd="0" presId="urn:microsoft.com/office/officeart/2005/8/layout/radial6"/>
    <dgm:cxn modelId="{946B13B9-53CB-4EAB-B69A-183C30EC06EF}" type="presParOf" srcId="{F54487CF-4A86-4287-96B9-EB761F281F9B}" destId="{DBEB6A3B-3C40-4807-A9E7-E0955B1081F5}" srcOrd="3" destOrd="0" presId="urn:microsoft.com/office/officeart/2005/8/layout/radial6"/>
    <dgm:cxn modelId="{628DCF92-8CA4-4A8E-811B-86C740F6CFE8}" type="presParOf" srcId="{F54487CF-4A86-4287-96B9-EB761F281F9B}" destId="{567B090B-A3C0-42EA-BF02-6EE7AF65214C}" srcOrd="4" destOrd="0" presId="urn:microsoft.com/office/officeart/2005/8/layout/radial6"/>
    <dgm:cxn modelId="{63CAFA3C-77B1-4DFE-917F-BE48077CB3C7}" type="presParOf" srcId="{F54487CF-4A86-4287-96B9-EB761F281F9B}" destId="{80179997-796E-4986-A7A0-AB21F063C4BA}" srcOrd="5" destOrd="0" presId="urn:microsoft.com/office/officeart/2005/8/layout/radial6"/>
    <dgm:cxn modelId="{2855D364-1305-48ED-AA42-3F38212F38C6}" type="presParOf" srcId="{F54487CF-4A86-4287-96B9-EB761F281F9B}" destId="{3568B650-AD27-4052-98F0-42556BAEB76D}" srcOrd="6" destOrd="0" presId="urn:microsoft.com/office/officeart/2005/8/layout/radial6"/>
    <dgm:cxn modelId="{87919546-F227-4A22-839E-1856B961E359}" type="presParOf" srcId="{F54487CF-4A86-4287-96B9-EB761F281F9B}" destId="{9C468B5B-BCD4-4BDC-8075-C0789A0C09FA}" srcOrd="7" destOrd="0" presId="urn:microsoft.com/office/officeart/2005/8/layout/radial6"/>
    <dgm:cxn modelId="{BB0FA727-F568-4510-85A8-D2239A5EC00B}" type="presParOf" srcId="{F54487CF-4A86-4287-96B9-EB761F281F9B}" destId="{4E6CA94B-19DD-427C-8BE4-D8C5F319BA41}" srcOrd="8" destOrd="0" presId="urn:microsoft.com/office/officeart/2005/8/layout/radial6"/>
    <dgm:cxn modelId="{0FD7BD26-7CC9-4C2F-A4EB-A1C4EAF52314}" type="presParOf" srcId="{F54487CF-4A86-4287-96B9-EB761F281F9B}" destId="{D50B414F-0945-415A-A177-558EB08B50A8}" srcOrd="9" destOrd="0" presId="urn:microsoft.com/office/officeart/2005/8/layout/radial6"/>
    <dgm:cxn modelId="{76AC4464-A499-4993-A2B5-7A96B5F3BBC1}" type="presParOf" srcId="{F54487CF-4A86-4287-96B9-EB761F281F9B}" destId="{A2702D85-C00C-4BC4-B89A-BA48D8B23FC1}" srcOrd="10" destOrd="0" presId="urn:microsoft.com/office/officeart/2005/8/layout/radial6"/>
    <dgm:cxn modelId="{2B9DD6FD-0424-4718-B232-E2ADAA09CEF0}" type="presParOf" srcId="{F54487CF-4A86-4287-96B9-EB761F281F9B}" destId="{798ED6BD-2592-4C9B-8632-77D7EF411821}" srcOrd="11" destOrd="0" presId="urn:microsoft.com/office/officeart/2005/8/layout/radial6"/>
    <dgm:cxn modelId="{74D05062-ABD1-4B5E-BE5A-972AF7779B99}" type="presParOf" srcId="{F54487CF-4A86-4287-96B9-EB761F281F9B}" destId="{6CAFCDD7-8BF0-4FE5-B4B0-A3A807CA0869}" srcOrd="12" destOrd="0" presId="urn:microsoft.com/office/officeart/2005/8/layout/radial6"/>
    <dgm:cxn modelId="{B97D62EC-7E28-441E-82A2-3060D98A954E}" type="presParOf" srcId="{F54487CF-4A86-4287-96B9-EB761F281F9B}" destId="{9B313F95-CCA1-4DE6-BD68-E40754784D61}" srcOrd="13" destOrd="0" presId="urn:microsoft.com/office/officeart/2005/8/layout/radial6"/>
    <dgm:cxn modelId="{8146A074-2480-49A1-8109-C1D0D55B13BE}" type="presParOf" srcId="{F54487CF-4A86-4287-96B9-EB761F281F9B}" destId="{1444ECC5-58A9-45CC-A1BD-9F19309C849E}" srcOrd="14" destOrd="0" presId="urn:microsoft.com/office/officeart/2005/8/layout/radial6"/>
    <dgm:cxn modelId="{8A12F8F3-7644-4811-B414-26E6C3DAA0EC}" type="presParOf" srcId="{F54487CF-4A86-4287-96B9-EB761F281F9B}" destId="{C87D004C-56EA-4999-B45D-F99FA15F3B9D}" srcOrd="15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04A5E-BF14-473A-B4CA-3D450C0E95D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FA9DD9-8E64-4009-A8B7-77A3ADAD65BE}">
      <dgm:prSet phldrT="[Text]" custT="1"/>
      <dgm:spPr/>
      <dgm:t>
        <a:bodyPr/>
        <a:lstStyle/>
        <a:p>
          <a:r>
            <a:rPr lang="en-US" sz="2100" b="1" dirty="0" err="1" smtClean="0"/>
            <a:t>Haptik</a:t>
          </a:r>
          <a:endParaRPr lang="en-US" sz="2100" dirty="0"/>
        </a:p>
      </dgm:t>
    </dgm:pt>
    <dgm:pt modelId="{EEA14845-F557-4247-8D7E-154AA0F967D4}" type="parTrans" cxnId="{BCEF489E-037B-4D32-88CC-220478C228F7}">
      <dgm:prSet/>
      <dgm:spPr/>
      <dgm:t>
        <a:bodyPr/>
        <a:lstStyle/>
        <a:p>
          <a:endParaRPr lang="en-US"/>
        </a:p>
      </dgm:t>
    </dgm:pt>
    <dgm:pt modelId="{C67EA2A2-BB14-4292-B91D-52ADBF352AF0}" type="sibTrans" cxnId="{BCEF489E-037B-4D32-88CC-220478C228F7}">
      <dgm:prSet/>
      <dgm:spPr/>
      <dgm:t>
        <a:bodyPr/>
        <a:lstStyle/>
        <a:p>
          <a:endParaRPr lang="en-US"/>
        </a:p>
      </dgm:t>
    </dgm:pt>
    <dgm:pt modelId="{9A612B5E-63CE-422A-986D-B7BB59EB6EDD}">
      <dgm:prSet phldrT="[Text]" custT="1"/>
      <dgm:spPr/>
      <dgm:t>
        <a:bodyPr/>
        <a:lstStyle/>
        <a:p>
          <a:r>
            <a:rPr lang="en-US" sz="2100" b="1" dirty="0" err="1" smtClean="0"/>
            <a:t>Penampilan</a:t>
          </a:r>
          <a:r>
            <a:rPr lang="en-US" sz="2100" b="1" dirty="0" smtClean="0"/>
            <a:t> </a:t>
          </a:r>
          <a:r>
            <a:rPr lang="en-US" sz="2100" b="1" dirty="0" err="1" smtClean="0"/>
            <a:t>fisik</a:t>
          </a:r>
          <a:endParaRPr lang="en-US" sz="2100" dirty="0"/>
        </a:p>
      </dgm:t>
    </dgm:pt>
    <dgm:pt modelId="{79216F68-5410-4DBE-B48A-953F1587E0B4}" type="parTrans" cxnId="{EDB21661-D09C-4B48-AB61-B913FB2D3FAA}">
      <dgm:prSet/>
      <dgm:spPr/>
      <dgm:t>
        <a:bodyPr/>
        <a:lstStyle/>
        <a:p>
          <a:endParaRPr lang="en-US"/>
        </a:p>
      </dgm:t>
    </dgm:pt>
    <dgm:pt modelId="{10C74C32-3D73-4921-BE8D-9D2E87BEA904}" type="sibTrans" cxnId="{EDB21661-D09C-4B48-AB61-B913FB2D3FAA}">
      <dgm:prSet/>
      <dgm:spPr/>
      <dgm:t>
        <a:bodyPr/>
        <a:lstStyle/>
        <a:p>
          <a:endParaRPr lang="en-US"/>
        </a:p>
      </dgm:t>
    </dgm:pt>
    <dgm:pt modelId="{A9CD53D1-F0A3-473E-B548-D38CD9763581}">
      <dgm:prSet phldrT="[Text]" custT="1"/>
      <dgm:spPr/>
      <dgm:t>
        <a:bodyPr/>
        <a:lstStyle/>
        <a:p>
          <a:r>
            <a:rPr lang="en-US" sz="2100" b="1" dirty="0" err="1" smtClean="0"/>
            <a:t>Artefak</a:t>
          </a:r>
          <a:endParaRPr lang="en-US" sz="2100" dirty="0"/>
        </a:p>
      </dgm:t>
    </dgm:pt>
    <dgm:pt modelId="{762285A9-A5FE-460A-90F5-A8CA5C3C8305}" type="parTrans" cxnId="{64587B75-4350-4F4B-A56C-D0818877D0F8}">
      <dgm:prSet/>
      <dgm:spPr/>
      <dgm:t>
        <a:bodyPr/>
        <a:lstStyle/>
        <a:p>
          <a:endParaRPr lang="en-US"/>
        </a:p>
      </dgm:t>
    </dgm:pt>
    <dgm:pt modelId="{F365388E-100D-4A66-97A9-9B02F66EDB17}" type="sibTrans" cxnId="{64587B75-4350-4F4B-A56C-D0818877D0F8}">
      <dgm:prSet/>
      <dgm:spPr/>
      <dgm:t>
        <a:bodyPr/>
        <a:lstStyle/>
        <a:p>
          <a:endParaRPr lang="en-US"/>
        </a:p>
      </dgm:t>
    </dgm:pt>
    <dgm:pt modelId="{7ACA815C-9CA2-4704-BED2-32FABAF43DD9}">
      <dgm:prSet custT="1"/>
      <dgm:spPr/>
      <dgm:t>
        <a:bodyPr/>
        <a:lstStyle/>
        <a:p>
          <a:r>
            <a:rPr lang="en-US" sz="2100" b="1" dirty="0" err="1" smtClean="0"/>
            <a:t>Kinetik</a:t>
          </a:r>
          <a:endParaRPr lang="en-US" sz="2100" dirty="0"/>
        </a:p>
      </dgm:t>
    </dgm:pt>
    <dgm:pt modelId="{B0B06017-0EDA-4862-92D8-E5BC177930D1}" type="parTrans" cxnId="{66B164B9-C4FA-49CA-AC84-24DCFA83C21B}">
      <dgm:prSet/>
      <dgm:spPr/>
      <dgm:t>
        <a:bodyPr/>
        <a:lstStyle/>
        <a:p>
          <a:endParaRPr lang="en-US"/>
        </a:p>
      </dgm:t>
    </dgm:pt>
    <dgm:pt modelId="{B5834781-0433-40F5-8896-205FA0EF686B}" type="sibTrans" cxnId="{66B164B9-C4FA-49CA-AC84-24DCFA83C21B}">
      <dgm:prSet/>
      <dgm:spPr/>
      <dgm:t>
        <a:bodyPr/>
        <a:lstStyle/>
        <a:p>
          <a:endParaRPr lang="en-US"/>
        </a:p>
      </dgm:t>
    </dgm:pt>
    <dgm:pt modelId="{6A7571C0-4A28-471F-882C-5B6B56BEBF77}">
      <dgm:prSet phldrT="[Text]" custT="1"/>
      <dgm:spPr/>
      <dgm:t>
        <a:bodyPr/>
        <a:lstStyle/>
        <a:p>
          <a:r>
            <a:rPr lang="en-US" sz="1800" b="1" dirty="0" err="1" smtClean="0"/>
            <a:t>Proksemis</a:t>
          </a:r>
          <a:r>
            <a:rPr lang="en-US" sz="1800" b="1" dirty="0" smtClean="0"/>
            <a:t> </a:t>
          </a:r>
          <a:endParaRPr lang="en-US" sz="1800" dirty="0"/>
        </a:p>
      </dgm:t>
    </dgm:pt>
    <dgm:pt modelId="{96992161-EE0A-483E-85E6-17EE0B973A3A}" type="parTrans" cxnId="{B01DBA64-B81E-466F-9E50-A23650C9EA8F}">
      <dgm:prSet/>
      <dgm:spPr/>
      <dgm:t>
        <a:bodyPr/>
        <a:lstStyle/>
        <a:p>
          <a:endParaRPr lang="en-US"/>
        </a:p>
      </dgm:t>
    </dgm:pt>
    <dgm:pt modelId="{1DBF47A9-44FB-468B-AF13-4A9161862B6F}" type="sibTrans" cxnId="{B01DBA64-B81E-466F-9E50-A23650C9EA8F}">
      <dgm:prSet/>
      <dgm:spPr/>
      <dgm:t>
        <a:bodyPr/>
        <a:lstStyle/>
        <a:p>
          <a:endParaRPr lang="en-US"/>
        </a:p>
      </dgm:t>
    </dgm:pt>
    <dgm:pt modelId="{BD8F3DD6-E74B-485F-A27D-FBD3DAFC800F}" type="pres">
      <dgm:prSet presAssocID="{DE604A5E-BF14-473A-B4CA-3D450C0E95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F14A8-61E3-47D2-99D9-F2F00B61F380}" type="pres">
      <dgm:prSet presAssocID="{7ACA815C-9CA2-4704-BED2-32FABAF43DD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96C52-234E-4193-8D8C-D50BD0CAD325}" type="pres">
      <dgm:prSet presAssocID="{B5834781-0433-40F5-8896-205FA0EF686B}" presName="space" presStyleCnt="0"/>
      <dgm:spPr/>
    </dgm:pt>
    <dgm:pt modelId="{32D937D6-0896-4FC2-958E-D8DC6F37B2B4}" type="pres">
      <dgm:prSet presAssocID="{D0FA9DD9-8E64-4009-A8B7-77A3ADAD65B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97592-7EF2-439F-B140-1FC69B6E3286}" type="pres">
      <dgm:prSet presAssocID="{C67EA2A2-BB14-4292-B91D-52ADBF352AF0}" presName="space" presStyleCnt="0"/>
      <dgm:spPr/>
    </dgm:pt>
    <dgm:pt modelId="{D0D878C9-1BA5-4976-B501-56B5D9C24C78}" type="pres">
      <dgm:prSet presAssocID="{9A612B5E-63CE-422A-986D-B7BB59EB6ED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68664-2C8B-4485-879B-51260C0F774D}" type="pres">
      <dgm:prSet presAssocID="{10C74C32-3D73-4921-BE8D-9D2E87BEA904}" presName="space" presStyleCnt="0"/>
      <dgm:spPr/>
    </dgm:pt>
    <dgm:pt modelId="{7A4E82DF-9FEF-4DE4-901D-0E36C29B9DC7}" type="pres">
      <dgm:prSet presAssocID="{A9CD53D1-F0A3-473E-B548-D38CD976358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F607A-8F82-42B6-9C8A-CCE7F411CF24}" type="pres">
      <dgm:prSet presAssocID="{F365388E-100D-4A66-97A9-9B02F66EDB17}" presName="space" presStyleCnt="0"/>
      <dgm:spPr/>
    </dgm:pt>
    <dgm:pt modelId="{77692FF8-D314-433B-8300-FF98CF86D0D1}" type="pres">
      <dgm:prSet presAssocID="{6A7571C0-4A28-471F-882C-5B6B56BEBF7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164B9-C4FA-49CA-AC84-24DCFA83C21B}" srcId="{DE604A5E-BF14-473A-B4CA-3D450C0E95DE}" destId="{7ACA815C-9CA2-4704-BED2-32FABAF43DD9}" srcOrd="0" destOrd="0" parTransId="{B0B06017-0EDA-4862-92D8-E5BC177930D1}" sibTransId="{B5834781-0433-40F5-8896-205FA0EF686B}"/>
    <dgm:cxn modelId="{3A974925-E8D6-4436-8706-3E83F3CACBE4}" type="presOf" srcId="{DE604A5E-BF14-473A-B4CA-3D450C0E95DE}" destId="{BD8F3DD6-E74B-485F-A27D-FBD3DAFC800F}" srcOrd="0" destOrd="0" presId="urn:microsoft.com/office/officeart/2005/8/layout/venn3"/>
    <dgm:cxn modelId="{BCEF489E-037B-4D32-88CC-220478C228F7}" srcId="{DE604A5E-BF14-473A-B4CA-3D450C0E95DE}" destId="{D0FA9DD9-8E64-4009-A8B7-77A3ADAD65BE}" srcOrd="1" destOrd="0" parTransId="{EEA14845-F557-4247-8D7E-154AA0F967D4}" sibTransId="{C67EA2A2-BB14-4292-B91D-52ADBF352AF0}"/>
    <dgm:cxn modelId="{50F33553-D5F2-47EF-AFD5-6C135C3F2EFD}" type="presOf" srcId="{6A7571C0-4A28-471F-882C-5B6B56BEBF77}" destId="{77692FF8-D314-433B-8300-FF98CF86D0D1}" srcOrd="0" destOrd="0" presId="urn:microsoft.com/office/officeart/2005/8/layout/venn3"/>
    <dgm:cxn modelId="{640D6CB8-E503-4C54-B37C-F72869ECF2FF}" type="presOf" srcId="{9A612B5E-63CE-422A-986D-B7BB59EB6EDD}" destId="{D0D878C9-1BA5-4976-B501-56B5D9C24C78}" srcOrd="0" destOrd="0" presId="urn:microsoft.com/office/officeart/2005/8/layout/venn3"/>
    <dgm:cxn modelId="{FFABB721-7245-4A9C-B116-1B9833FF9B23}" type="presOf" srcId="{D0FA9DD9-8E64-4009-A8B7-77A3ADAD65BE}" destId="{32D937D6-0896-4FC2-958E-D8DC6F37B2B4}" srcOrd="0" destOrd="0" presId="urn:microsoft.com/office/officeart/2005/8/layout/venn3"/>
    <dgm:cxn modelId="{B01DBA64-B81E-466F-9E50-A23650C9EA8F}" srcId="{DE604A5E-BF14-473A-B4CA-3D450C0E95DE}" destId="{6A7571C0-4A28-471F-882C-5B6B56BEBF77}" srcOrd="4" destOrd="0" parTransId="{96992161-EE0A-483E-85E6-17EE0B973A3A}" sibTransId="{1DBF47A9-44FB-468B-AF13-4A9161862B6F}"/>
    <dgm:cxn modelId="{4C8BD05B-94A7-4D4A-878F-781A773C3CED}" type="presOf" srcId="{A9CD53D1-F0A3-473E-B548-D38CD9763581}" destId="{7A4E82DF-9FEF-4DE4-901D-0E36C29B9DC7}" srcOrd="0" destOrd="0" presId="urn:microsoft.com/office/officeart/2005/8/layout/venn3"/>
    <dgm:cxn modelId="{9A980D13-7D44-4156-B36C-E99DA42F0C4B}" type="presOf" srcId="{7ACA815C-9CA2-4704-BED2-32FABAF43DD9}" destId="{0F2F14A8-61E3-47D2-99D9-F2F00B61F380}" srcOrd="0" destOrd="0" presId="urn:microsoft.com/office/officeart/2005/8/layout/venn3"/>
    <dgm:cxn modelId="{EDB21661-D09C-4B48-AB61-B913FB2D3FAA}" srcId="{DE604A5E-BF14-473A-B4CA-3D450C0E95DE}" destId="{9A612B5E-63CE-422A-986D-B7BB59EB6EDD}" srcOrd="2" destOrd="0" parTransId="{79216F68-5410-4DBE-B48A-953F1587E0B4}" sibTransId="{10C74C32-3D73-4921-BE8D-9D2E87BEA904}"/>
    <dgm:cxn modelId="{64587B75-4350-4F4B-A56C-D0818877D0F8}" srcId="{DE604A5E-BF14-473A-B4CA-3D450C0E95DE}" destId="{A9CD53D1-F0A3-473E-B548-D38CD9763581}" srcOrd="3" destOrd="0" parTransId="{762285A9-A5FE-460A-90F5-A8CA5C3C8305}" sibTransId="{F365388E-100D-4A66-97A9-9B02F66EDB17}"/>
    <dgm:cxn modelId="{359A792A-78B4-4C6B-BB50-96AC650ED2F2}" type="presParOf" srcId="{BD8F3DD6-E74B-485F-A27D-FBD3DAFC800F}" destId="{0F2F14A8-61E3-47D2-99D9-F2F00B61F380}" srcOrd="0" destOrd="0" presId="urn:microsoft.com/office/officeart/2005/8/layout/venn3"/>
    <dgm:cxn modelId="{E895F7E4-21C0-46A3-9B83-E5433F9DBF6E}" type="presParOf" srcId="{BD8F3DD6-E74B-485F-A27D-FBD3DAFC800F}" destId="{B0696C52-234E-4193-8D8C-D50BD0CAD325}" srcOrd="1" destOrd="0" presId="urn:microsoft.com/office/officeart/2005/8/layout/venn3"/>
    <dgm:cxn modelId="{10F92078-7366-4E60-9E1D-10D868C99900}" type="presParOf" srcId="{BD8F3DD6-E74B-485F-A27D-FBD3DAFC800F}" destId="{32D937D6-0896-4FC2-958E-D8DC6F37B2B4}" srcOrd="2" destOrd="0" presId="urn:microsoft.com/office/officeart/2005/8/layout/venn3"/>
    <dgm:cxn modelId="{B02581AC-8CCA-4FAA-88F1-716A7F46FBDB}" type="presParOf" srcId="{BD8F3DD6-E74B-485F-A27D-FBD3DAFC800F}" destId="{72A97592-7EF2-439F-B140-1FC69B6E3286}" srcOrd="3" destOrd="0" presId="urn:microsoft.com/office/officeart/2005/8/layout/venn3"/>
    <dgm:cxn modelId="{213E6EC7-A495-4F99-B711-40BE93535F74}" type="presParOf" srcId="{BD8F3DD6-E74B-485F-A27D-FBD3DAFC800F}" destId="{D0D878C9-1BA5-4976-B501-56B5D9C24C78}" srcOrd="4" destOrd="0" presId="urn:microsoft.com/office/officeart/2005/8/layout/venn3"/>
    <dgm:cxn modelId="{8BAD628B-9D82-4A2D-8C5B-FB83BE564043}" type="presParOf" srcId="{BD8F3DD6-E74B-485F-A27D-FBD3DAFC800F}" destId="{AC768664-2C8B-4485-879B-51260C0F774D}" srcOrd="5" destOrd="0" presId="urn:microsoft.com/office/officeart/2005/8/layout/venn3"/>
    <dgm:cxn modelId="{2375BCE1-2583-4052-AC3E-4335EC3CF069}" type="presParOf" srcId="{BD8F3DD6-E74B-485F-A27D-FBD3DAFC800F}" destId="{7A4E82DF-9FEF-4DE4-901D-0E36C29B9DC7}" srcOrd="6" destOrd="0" presId="urn:microsoft.com/office/officeart/2005/8/layout/venn3"/>
    <dgm:cxn modelId="{6D8C8813-CD02-4579-AC39-FC649269ACC4}" type="presParOf" srcId="{BD8F3DD6-E74B-485F-A27D-FBD3DAFC800F}" destId="{330F607A-8F82-42B6-9C8A-CCE7F411CF24}" srcOrd="7" destOrd="0" presId="urn:microsoft.com/office/officeart/2005/8/layout/venn3"/>
    <dgm:cxn modelId="{051D2A4F-5D0E-44DD-B1BE-3159251CCC38}" type="presParOf" srcId="{BD8F3DD6-E74B-485F-A27D-FBD3DAFC800F}" destId="{77692FF8-D314-433B-8300-FF98CF86D0D1}" srcOrd="8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CBEBC6-2071-4F52-B6CB-5A0BFE55F5DA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CF7A2C-C4F5-4141-9A19-5209504F2E27}">
      <dgm:prSet phldrT="[Text]"/>
      <dgm:spPr/>
      <dgm:t>
        <a:bodyPr/>
        <a:lstStyle/>
        <a:p>
          <a:r>
            <a:rPr lang="en-US" b="1" dirty="0" err="1" smtClean="0"/>
            <a:t>Faktor</a:t>
          </a:r>
          <a:r>
            <a:rPr lang="en-US" b="1" dirty="0" smtClean="0"/>
            <a:t> </a:t>
          </a:r>
          <a:r>
            <a:rPr lang="en-US" b="1" dirty="0" err="1" smtClean="0"/>
            <a:t>lingkungan</a:t>
          </a:r>
          <a:endParaRPr lang="en-US" dirty="0"/>
        </a:p>
      </dgm:t>
    </dgm:pt>
    <dgm:pt modelId="{E7035B6C-D266-4BCD-90E9-AACD005FA5D1}" type="parTrans" cxnId="{210100AD-5F24-4056-A3D7-1336A7D084BB}">
      <dgm:prSet/>
      <dgm:spPr/>
      <dgm:t>
        <a:bodyPr/>
        <a:lstStyle/>
        <a:p>
          <a:endParaRPr lang="en-US"/>
        </a:p>
      </dgm:t>
    </dgm:pt>
    <dgm:pt modelId="{7FF4A6F3-0E23-48F5-A6A3-D210251DC494}" type="sibTrans" cxnId="{210100AD-5F24-4056-A3D7-1336A7D084BB}">
      <dgm:prSet/>
      <dgm:spPr/>
      <dgm:t>
        <a:bodyPr/>
        <a:lstStyle/>
        <a:p>
          <a:endParaRPr lang="en-US"/>
        </a:p>
      </dgm:t>
    </dgm:pt>
    <dgm:pt modelId="{82F5F335-2F3A-4E82-9CB4-5DC677362982}">
      <dgm:prSet phldrT="[Text]"/>
      <dgm:spPr/>
      <dgm:t>
        <a:bodyPr/>
        <a:lstStyle/>
        <a:p>
          <a:r>
            <a:rPr lang="en-US" b="1" dirty="0" err="1" smtClean="0"/>
            <a:t>Kronemis</a:t>
          </a:r>
          <a:endParaRPr lang="en-US" dirty="0"/>
        </a:p>
      </dgm:t>
    </dgm:pt>
    <dgm:pt modelId="{A7102D78-A6D5-423A-AA3D-12658D842740}" type="parTrans" cxnId="{9ACF2D05-93AF-4D99-AF74-26D92E6FC729}">
      <dgm:prSet/>
      <dgm:spPr/>
      <dgm:t>
        <a:bodyPr/>
        <a:lstStyle/>
        <a:p>
          <a:endParaRPr lang="en-US"/>
        </a:p>
      </dgm:t>
    </dgm:pt>
    <dgm:pt modelId="{5D27262C-C226-42EA-AD4C-90963EE0D707}" type="sibTrans" cxnId="{9ACF2D05-93AF-4D99-AF74-26D92E6FC729}">
      <dgm:prSet/>
      <dgm:spPr/>
      <dgm:t>
        <a:bodyPr/>
        <a:lstStyle/>
        <a:p>
          <a:endParaRPr lang="en-US"/>
        </a:p>
      </dgm:t>
    </dgm:pt>
    <dgm:pt modelId="{352088B0-4293-429F-A5F9-AE95E2C3AE80}">
      <dgm:prSet phldrT="[Text]"/>
      <dgm:spPr/>
      <dgm:t>
        <a:bodyPr/>
        <a:lstStyle/>
        <a:p>
          <a:r>
            <a:rPr lang="en-US" b="1" dirty="0" err="1" smtClean="0"/>
            <a:t>Parabahasa</a:t>
          </a:r>
          <a:endParaRPr lang="en-US" dirty="0"/>
        </a:p>
      </dgm:t>
    </dgm:pt>
    <dgm:pt modelId="{F7B1782A-D9EA-49B3-AB3D-ADA1E0D27001}" type="parTrans" cxnId="{476BA75D-4EC5-4864-BB29-5780BACD31AA}">
      <dgm:prSet/>
      <dgm:spPr/>
      <dgm:t>
        <a:bodyPr/>
        <a:lstStyle/>
        <a:p>
          <a:endParaRPr lang="en-US"/>
        </a:p>
      </dgm:t>
    </dgm:pt>
    <dgm:pt modelId="{12462834-47AA-4A2F-A0B6-BE21AF381F75}" type="sibTrans" cxnId="{476BA75D-4EC5-4864-BB29-5780BACD31AA}">
      <dgm:prSet/>
      <dgm:spPr/>
      <dgm:t>
        <a:bodyPr/>
        <a:lstStyle/>
        <a:p>
          <a:endParaRPr lang="en-US"/>
        </a:p>
      </dgm:t>
    </dgm:pt>
    <dgm:pt modelId="{A7066F0E-D643-42AA-96DD-50F36C0AEB0A}">
      <dgm:prSet phldrT="[Text]"/>
      <dgm:spPr/>
      <dgm:t>
        <a:bodyPr/>
        <a:lstStyle/>
        <a:p>
          <a:r>
            <a:rPr lang="en-US" b="1" dirty="0" err="1" smtClean="0"/>
            <a:t>Keheningan</a:t>
          </a:r>
          <a:endParaRPr lang="en-US" dirty="0"/>
        </a:p>
      </dgm:t>
    </dgm:pt>
    <dgm:pt modelId="{817068F3-08FC-44C0-B42F-39B11849BACA}" type="parTrans" cxnId="{56C23939-2114-4439-A387-AE023131D9AD}">
      <dgm:prSet/>
      <dgm:spPr/>
      <dgm:t>
        <a:bodyPr/>
        <a:lstStyle/>
        <a:p>
          <a:endParaRPr lang="en-US"/>
        </a:p>
      </dgm:t>
    </dgm:pt>
    <dgm:pt modelId="{DDBFB79A-AA67-447F-AD4A-2C0A4A8F08E5}" type="sibTrans" cxnId="{56C23939-2114-4439-A387-AE023131D9AD}">
      <dgm:prSet/>
      <dgm:spPr/>
      <dgm:t>
        <a:bodyPr/>
        <a:lstStyle/>
        <a:p>
          <a:endParaRPr lang="en-US"/>
        </a:p>
      </dgm:t>
    </dgm:pt>
    <dgm:pt modelId="{FBBB7762-7FC1-4100-AE5A-A2161C617956}" type="pres">
      <dgm:prSet presAssocID="{DFCBEBC6-2071-4F52-B6CB-5A0BFE55F5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CB2F5-F506-4DF5-B9B1-390C24731600}" type="pres">
      <dgm:prSet presAssocID="{A0CF7A2C-C4F5-4141-9A19-5209504F2E2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F1CDD-A9B0-4485-A9E9-4FFF79406997}" type="pres">
      <dgm:prSet presAssocID="{7FF4A6F3-0E23-48F5-A6A3-D210251DC494}" presName="space" presStyleCnt="0"/>
      <dgm:spPr/>
    </dgm:pt>
    <dgm:pt modelId="{E3C2C6AD-4D8F-4083-BF56-E82E496372E3}" type="pres">
      <dgm:prSet presAssocID="{82F5F335-2F3A-4E82-9CB4-5DC67736298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272B-4C20-452A-8011-0C70CFD395AF}" type="pres">
      <dgm:prSet presAssocID="{5D27262C-C226-42EA-AD4C-90963EE0D707}" presName="space" presStyleCnt="0"/>
      <dgm:spPr/>
    </dgm:pt>
    <dgm:pt modelId="{BE95B160-63AE-4158-AF37-5DB91820640E}" type="pres">
      <dgm:prSet presAssocID="{352088B0-4293-429F-A5F9-AE95E2C3AE8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6332-675E-440F-928D-C28B371167AF}" type="pres">
      <dgm:prSet presAssocID="{12462834-47AA-4A2F-A0B6-BE21AF381F75}" presName="space" presStyleCnt="0"/>
      <dgm:spPr/>
    </dgm:pt>
    <dgm:pt modelId="{93A574FA-BAC9-4B3D-BE62-41BB23153636}" type="pres">
      <dgm:prSet presAssocID="{A7066F0E-D643-42AA-96DD-50F36C0AEB0A}" presName="Name5" presStyleLbl="vennNode1" presStyleIdx="3" presStyleCnt="4" custLinFactNeighborX="11914" custLinFactNeighborY="-2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31AA8-2DF9-4A84-95C8-0DBA72A54846}" type="presOf" srcId="{82F5F335-2F3A-4E82-9CB4-5DC677362982}" destId="{E3C2C6AD-4D8F-4083-BF56-E82E496372E3}" srcOrd="0" destOrd="0" presId="urn:microsoft.com/office/officeart/2005/8/layout/venn3"/>
    <dgm:cxn modelId="{F02FF69D-2B86-42B1-8591-C493516F1F57}" type="presOf" srcId="{A0CF7A2C-C4F5-4141-9A19-5209504F2E27}" destId="{1DACB2F5-F506-4DF5-B9B1-390C24731600}" srcOrd="0" destOrd="0" presId="urn:microsoft.com/office/officeart/2005/8/layout/venn3"/>
    <dgm:cxn modelId="{476BA75D-4EC5-4864-BB29-5780BACD31AA}" srcId="{DFCBEBC6-2071-4F52-B6CB-5A0BFE55F5DA}" destId="{352088B0-4293-429F-A5F9-AE95E2C3AE80}" srcOrd="2" destOrd="0" parTransId="{F7B1782A-D9EA-49B3-AB3D-ADA1E0D27001}" sibTransId="{12462834-47AA-4A2F-A0B6-BE21AF381F75}"/>
    <dgm:cxn modelId="{AD0E3AB7-DEF3-4447-91AE-1D1481E6872F}" type="presOf" srcId="{DFCBEBC6-2071-4F52-B6CB-5A0BFE55F5DA}" destId="{FBBB7762-7FC1-4100-AE5A-A2161C617956}" srcOrd="0" destOrd="0" presId="urn:microsoft.com/office/officeart/2005/8/layout/venn3"/>
    <dgm:cxn modelId="{9BC67799-3BA0-47E3-BCDB-207AA190298F}" type="presOf" srcId="{352088B0-4293-429F-A5F9-AE95E2C3AE80}" destId="{BE95B160-63AE-4158-AF37-5DB91820640E}" srcOrd="0" destOrd="0" presId="urn:microsoft.com/office/officeart/2005/8/layout/venn3"/>
    <dgm:cxn modelId="{210100AD-5F24-4056-A3D7-1336A7D084BB}" srcId="{DFCBEBC6-2071-4F52-B6CB-5A0BFE55F5DA}" destId="{A0CF7A2C-C4F5-4141-9A19-5209504F2E27}" srcOrd="0" destOrd="0" parTransId="{E7035B6C-D266-4BCD-90E9-AACD005FA5D1}" sibTransId="{7FF4A6F3-0E23-48F5-A6A3-D210251DC494}"/>
    <dgm:cxn modelId="{56C23939-2114-4439-A387-AE023131D9AD}" srcId="{DFCBEBC6-2071-4F52-B6CB-5A0BFE55F5DA}" destId="{A7066F0E-D643-42AA-96DD-50F36C0AEB0A}" srcOrd="3" destOrd="0" parTransId="{817068F3-08FC-44C0-B42F-39B11849BACA}" sibTransId="{DDBFB79A-AA67-447F-AD4A-2C0A4A8F08E5}"/>
    <dgm:cxn modelId="{9ACF2D05-93AF-4D99-AF74-26D92E6FC729}" srcId="{DFCBEBC6-2071-4F52-B6CB-5A0BFE55F5DA}" destId="{82F5F335-2F3A-4E82-9CB4-5DC677362982}" srcOrd="1" destOrd="0" parTransId="{A7102D78-A6D5-423A-AA3D-12658D842740}" sibTransId="{5D27262C-C226-42EA-AD4C-90963EE0D707}"/>
    <dgm:cxn modelId="{8FE9587D-8361-452F-AD70-69AF7B7CCDF6}" type="presOf" srcId="{A7066F0E-D643-42AA-96DD-50F36C0AEB0A}" destId="{93A574FA-BAC9-4B3D-BE62-41BB23153636}" srcOrd="0" destOrd="0" presId="urn:microsoft.com/office/officeart/2005/8/layout/venn3"/>
    <dgm:cxn modelId="{42C5B1FE-AD52-4B58-8E6A-6BC20BEEEA9B}" type="presParOf" srcId="{FBBB7762-7FC1-4100-AE5A-A2161C617956}" destId="{1DACB2F5-F506-4DF5-B9B1-390C24731600}" srcOrd="0" destOrd="0" presId="urn:microsoft.com/office/officeart/2005/8/layout/venn3"/>
    <dgm:cxn modelId="{57F0DB49-6394-4D8C-9622-E89603DA3403}" type="presParOf" srcId="{FBBB7762-7FC1-4100-AE5A-A2161C617956}" destId="{947F1CDD-A9B0-4485-A9E9-4FFF79406997}" srcOrd="1" destOrd="0" presId="urn:microsoft.com/office/officeart/2005/8/layout/venn3"/>
    <dgm:cxn modelId="{098C911A-D432-4666-8046-343FD53A0A19}" type="presParOf" srcId="{FBBB7762-7FC1-4100-AE5A-A2161C617956}" destId="{E3C2C6AD-4D8F-4083-BF56-E82E496372E3}" srcOrd="2" destOrd="0" presId="urn:microsoft.com/office/officeart/2005/8/layout/venn3"/>
    <dgm:cxn modelId="{F7C922CB-AC60-449F-B460-404FDEF68575}" type="presParOf" srcId="{FBBB7762-7FC1-4100-AE5A-A2161C617956}" destId="{53A0272B-4C20-452A-8011-0C70CFD395AF}" srcOrd="3" destOrd="0" presId="urn:microsoft.com/office/officeart/2005/8/layout/venn3"/>
    <dgm:cxn modelId="{07D009FB-2400-4E51-AC68-F977BEC6A8C7}" type="presParOf" srcId="{FBBB7762-7FC1-4100-AE5A-A2161C617956}" destId="{BE95B160-63AE-4158-AF37-5DB91820640E}" srcOrd="4" destOrd="0" presId="urn:microsoft.com/office/officeart/2005/8/layout/venn3"/>
    <dgm:cxn modelId="{A73525B3-D5AC-4192-AE56-1E72DA19583B}" type="presParOf" srcId="{FBBB7762-7FC1-4100-AE5A-A2161C617956}" destId="{3E3A6332-675E-440F-928D-C28B371167AF}" srcOrd="5" destOrd="0" presId="urn:microsoft.com/office/officeart/2005/8/layout/venn3"/>
    <dgm:cxn modelId="{A40A0925-00E4-4CDA-A84A-B581D3803F38}" type="presParOf" srcId="{FBBB7762-7FC1-4100-AE5A-A2161C617956}" destId="{93A574FA-BAC9-4B3D-BE62-41BB23153636}" srcOrd="6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C4638C-32D2-41AD-8F4D-55D56B283189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75F412-13DB-4F1D-B957-DFC5A2BD89DE}">
      <dgm:prSet phldrT="[Text]"/>
      <dgm:spPr/>
      <dgm:t>
        <a:bodyPr/>
        <a:lstStyle/>
        <a:p>
          <a:r>
            <a:rPr lang="en-US" dirty="0" err="1" smtClean="0"/>
            <a:t>identitas</a:t>
          </a:r>
          <a:r>
            <a:rPr lang="en-US" dirty="0" smtClean="0"/>
            <a:t> personal</a:t>
          </a:r>
          <a:endParaRPr lang="en-US" dirty="0"/>
        </a:p>
      </dgm:t>
    </dgm:pt>
    <dgm:pt modelId="{8E011358-2F8F-4B16-8AD2-97D07B373725}" type="parTrans" cxnId="{C2BADD2F-A039-417D-A3F7-F1F0B0D1A487}">
      <dgm:prSet/>
      <dgm:spPr/>
      <dgm:t>
        <a:bodyPr/>
        <a:lstStyle/>
        <a:p>
          <a:endParaRPr lang="en-US"/>
        </a:p>
      </dgm:t>
    </dgm:pt>
    <dgm:pt modelId="{8E8BDED1-F2A6-410E-AE85-F3705A65D164}" type="sibTrans" cxnId="{C2BADD2F-A039-417D-A3F7-F1F0B0D1A487}">
      <dgm:prSet/>
      <dgm:spPr/>
      <dgm:t>
        <a:bodyPr/>
        <a:lstStyle/>
        <a:p>
          <a:endParaRPr lang="en-US"/>
        </a:p>
      </dgm:t>
    </dgm:pt>
    <dgm:pt modelId="{71E7A1CD-504C-4096-AD79-01A8FCD2C4BC}">
      <dgm:prSet phldrT="[Text]" custT="1"/>
      <dgm:spPr/>
      <dgm:t>
        <a:bodyPr/>
        <a:lstStyle/>
        <a:p>
          <a:r>
            <a:rPr lang="en-US" sz="1600" b="1" dirty="0" err="1" smtClean="0"/>
            <a:t>Personalisasi</a:t>
          </a:r>
          <a:r>
            <a:rPr lang="en-US" sz="1600" b="1" dirty="0" smtClean="0"/>
            <a:t> </a:t>
          </a:r>
          <a:r>
            <a:rPr lang="en-US" sz="1600" b="1" dirty="0" err="1" smtClean="0"/>
            <a:t>lingkungan</a:t>
          </a:r>
          <a:endParaRPr lang="en-US" sz="1600" b="1" dirty="0"/>
        </a:p>
      </dgm:t>
    </dgm:pt>
    <dgm:pt modelId="{7B1B22ED-CC90-4E1E-9EC9-4EFE3C5B7FA2}" type="parTrans" cxnId="{3A8B6A87-3CB3-4FE5-9937-5EBE19F2FBD9}">
      <dgm:prSet/>
      <dgm:spPr/>
      <dgm:t>
        <a:bodyPr/>
        <a:lstStyle/>
        <a:p>
          <a:endParaRPr lang="en-US"/>
        </a:p>
      </dgm:t>
    </dgm:pt>
    <dgm:pt modelId="{1C3A257E-046A-4D6C-95B6-7B1B13531F6E}" type="sibTrans" cxnId="{3A8B6A87-3CB3-4FE5-9937-5EBE19F2FBD9}">
      <dgm:prSet/>
      <dgm:spPr/>
      <dgm:t>
        <a:bodyPr/>
        <a:lstStyle/>
        <a:p>
          <a:endParaRPr lang="en-US"/>
        </a:p>
      </dgm:t>
    </dgm:pt>
    <dgm:pt modelId="{F440F079-F03B-47F4-ACD2-89DBE9913FE6}">
      <dgm:prSet phldrT="[Text]"/>
      <dgm:spPr/>
      <dgm:t>
        <a:bodyPr/>
        <a:lstStyle/>
        <a:p>
          <a:endParaRPr lang="en-US"/>
        </a:p>
      </dgm:t>
    </dgm:pt>
    <dgm:pt modelId="{B41D18A1-EE4E-4524-8073-2E389C160668}" type="parTrans" cxnId="{75BBA9E7-3C0E-4A27-BB51-2073E6511681}">
      <dgm:prSet/>
      <dgm:spPr/>
      <dgm:t>
        <a:bodyPr/>
        <a:lstStyle/>
        <a:p>
          <a:endParaRPr lang="en-US"/>
        </a:p>
      </dgm:t>
    </dgm:pt>
    <dgm:pt modelId="{E62EE9D9-AFDC-45B0-8132-582B3ECF25BC}" type="sibTrans" cxnId="{75BBA9E7-3C0E-4A27-BB51-2073E6511681}">
      <dgm:prSet/>
      <dgm:spPr/>
      <dgm:t>
        <a:bodyPr/>
        <a:lstStyle/>
        <a:p>
          <a:endParaRPr lang="en-US"/>
        </a:p>
      </dgm:t>
    </dgm:pt>
    <dgm:pt modelId="{E289507D-6E56-4259-8156-8B7FA490E8B4}">
      <dgm:prSet phldrT="[Text]"/>
      <dgm:spPr/>
      <dgm:t>
        <a:bodyPr/>
        <a:lstStyle/>
        <a:p>
          <a:endParaRPr lang="en-US"/>
        </a:p>
      </dgm:t>
    </dgm:pt>
    <dgm:pt modelId="{599C893E-8961-4904-BF64-A52C3053BDC5}" type="parTrans" cxnId="{EC59523D-61F8-4A77-8490-2AF73BBB372D}">
      <dgm:prSet/>
      <dgm:spPr/>
      <dgm:t>
        <a:bodyPr/>
        <a:lstStyle/>
        <a:p>
          <a:endParaRPr lang="en-US"/>
        </a:p>
      </dgm:t>
    </dgm:pt>
    <dgm:pt modelId="{F00F94E4-C219-44BC-A31A-32906C4B9E87}" type="sibTrans" cxnId="{EC59523D-61F8-4A77-8490-2AF73BBB372D}">
      <dgm:prSet/>
      <dgm:spPr/>
      <dgm:t>
        <a:bodyPr/>
        <a:lstStyle/>
        <a:p>
          <a:endParaRPr lang="en-US"/>
        </a:p>
      </dgm:t>
    </dgm:pt>
    <dgm:pt modelId="{88341B88-5F7F-46A2-AB45-10EFB95AB07A}">
      <dgm:prSet/>
      <dgm:spPr/>
      <dgm:t>
        <a:bodyPr/>
        <a:lstStyle/>
        <a:p>
          <a:endParaRPr lang="en-US"/>
        </a:p>
      </dgm:t>
    </dgm:pt>
    <dgm:pt modelId="{A361AFE6-B768-4812-AF60-84C0BE84FB9D}" type="parTrans" cxnId="{4B587426-0D74-4F62-B5F8-2222489C6859}">
      <dgm:prSet/>
      <dgm:spPr/>
      <dgm:t>
        <a:bodyPr/>
        <a:lstStyle/>
        <a:p>
          <a:endParaRPr lang="en-US"/>
        </a:p>
      </dgm:t>
    </dgm:pt>
    <dgm:pt modelId="{3F07C01F-505C-4A97-8905-1E9EA145BEDE}" type="sibTrans" cxnId="{4B587426-0D74-4F62-B5F8-2222489C6859}">
      <dgm:prSet/>
      <dgm:spPr/>
      <dgm:t>
        <a:bodyPr/>
        <a:lstStyle/>
        <a:p>
          <a:endParaRPr lang="en-US"/>
        </a:p>
      </dgm:t>
    </dgm:pt>
    <dgm:pt modelId="{AE046E96-4438-494D-9556-0C0E7A210F06}">
      <dgm:prSet phldrT="[Text]" custT="1"/>
      <dgm:spPr/>
      <dgm:t>
        <a:bodyPr/>
        <a:lstStyle/>
        <a:p>
          <a:r>
            <a:rPr lang="en-US" sz="1600" b="1" dirty="0" smtClean="0"/>
            <a:t>Citra</a:t>
          </a:r>
          <a:endParaRPr lang="en-US" sz="1600" b="1" dirty="0"/>
        </a:p>
      </dgm:t>
    </dgm:pt>
    <dgm:pt modelId="{01335365-9B50-45F8-A41C-05695C84A4F5}" type="parTrans" cxnId="{4AF12383-5B76-4671-AE5C-63BBE1F5FC0E}">
      <dgm:prSet/>
      <dgm:spPr/>
      <dgm:t>
        <a:bodyPr/>
        <a:lstStyle/>
        <a:p>
          <a:endParaRPr lang="en-US"/>
        </a:p>
      </dgm:t>
    </dgm:pt>
    <dgm:pt modelId="{4A0268E8-3FC9-461E-816F-420098512EE4}" type="sibTrans" cxnId="{4AF12383-5B76-4671-AE5C-63BBE1F5FC0E}">
      <dgm:prSet/>
      <dgm:spPr/>
      <dgm:t>
        <a:bodyPr/>
        <a:lstStyle/>
        <a:p>
          <a:endParaRPr lang="en-US"/>
        </a:p>
      </dgm:t>
    </dgm:pt>
    <dgm:pt modelId="{D8FB1CF9-F687-443D-9665-EA98A41C518D}">
      <dgm:prSet phldrT="[Text]"/>
      <dgm:spPr/>
      <dgm:t>
        <a:bodyPr/>
        <a:lstStyle/>
        <a:p>
          <a:endParaRPr lang="en-US" dirty="0"/>
        </a:p>
      </dgm:t>
    </dgm:pt>
    <dgm:pt modelId="{4831620F-6951-4002-ACE3-1B7904B60AFA}" type="parTrans" cxnId="{2AC6D096-639F-44F3-B583-8E19A2B67C5E}">
      <dgm:prSet/>
      <dgm:spPr/>
      <dgm:t>
        <a:bodyPr/>
        <a:lstStyle/>
        <a:p>
          <a:endParaRPr lang="en-US"/>
        </a:p>
      </dgm:t>
    </dgm:pt>
    <dgm:pt modelId="{B91FE251-0B68-4FF6-81EC-CFCB06C6E604}" type="sibTrans" cxnId="{2AC6D096-639F-44F3-B583-8E19A2B67C5E}">
      <dgm:prSet/>
      <dgm:spPr/>
      <dgm:t>
        <a:bodyPr/>
        <a:lstStyle/>
        <a:p>
          <a:endParaRPr lang="en-US"/>
        </a:p>
      </dgm:t>
    </dgm:pt>
    <dgm:pt modelId="{1670D834-E0C2-4B2F-8B8C-FAE8762E8E40}">
      <dgm:prSet phldrT="[Text]"/>
      <dgm:spPr/>
      <dgm:t>
        <a:bodyPr/>
        <a:lstStyle/>
        <a:p>
          <a:endParaRPr lang="en-US"/>
        </a:p>
      </dgm:t>
    </dgm:pt>
    <dgm:pt modelId="{3D1C1CEA-9EB4-456E-B654-6D79DA4494C7}" type="parTrans" cxnId="{7F438512-440C-4658-81B0-8707F105AA83}">
      <dgm:prSet/>
      <dgm:spPr/>
      <dgm:t>
        <a:bodyPr/>
        <a:lstStyle/>
        <a:p>
          <a:endParaRPr lang="en-US"/>
        </a:p>
      </dgm:t>
    </dgm:pt>
    <dgm:pt modelId="{2C7090EC-3CE2-4468-B342-E0EF6E26D2DD}" type="sibTrans" cxnId="{7F438512-440C-4658-81B0-8707F105AA83}">
      <dgm:prSet/>
      <dgm:spPr/>
      <dgm:t>
        <a:bodyPr/>
        <a:lstStyle/>
        <a:p>
          <a:endParaRPr lang="en-US"/>
        </a:p>
      </dgm:t>
    </dgm:pt>
    <dgm:pt modelId="{5A00170E-57F8-4C1B-8A72-509066870A91}">
      <dgm:prSet phldrT="[Text]"/>
      <dgm:spPr/>
      <dgm:t>
        <a:bodyPr/>
        <a:lstStyle/>
        <a:p>
          <a:endParaRPr lang="en-US"/>
        </a:p>
      </dgm:t>
    </dgm:pt>
    <dgm:pt modelId="{752AA18A-4000-474F-ADA6-5E451319FFA1}" type="parTrans" cxnId="{3A41B88A-03C6-40DF-A2B1-AB7C13E052A5}">
      <dgm:prSet/>
      <dgm:spPr/>
      <dgm:t>
        <a:bodyPr/>
        <a:lstStyle/>
        <a:p>
          <a:endParaRPr lang="en-US"/>
        </a:p>
      </dgm:t>
    </dgm:pt>
    <dgm:pt modelId="{DB507DF0-0FE0-4CE3-82F2-A87F88EEE091}" type="sibTrans" cxnId="{3A41B88A-03C6-40DF-A2B1-AB7C13E052A5}">
      <dgm:prSet/>
      <dgm:spPr/>
      <dgm:t>
        <a:bodyPr/>
        <a:lstStyle/>
        <a:p>
          <a:endParaRPr lang="en-US"/>
        </a:p>
      </dgm:t>
    </dgm:pt>
    <dgm:pt modelId="{D87CCC08-6A2F-4806-9CB4-D8E180B806A8}" type="pres">
      <dgm:prSet presAssocID="{10C4638C-32D2-41AD-8F4D-55D56B28318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289D1D-49D9-4361-A771-5B6346C06C5E}" type="pres">
      <dgm:prSet presAssocID="{CC75F412-13DB-4F1D-B957-DFC5A2BD89DE}" presName="gear1" presStyleLbl="node1" presStyleIdx="0" presStyleCnt="3" custScaleX="90880" custScaleY="803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D9523-6B2E-473B-BD92-6B1EC05EA28D}" type="pres">
      <dgm:prSet presAssocID="{CC75F412-13DB-4F1D-B957-DFC5A2BD89DE}" presName="gear1srcNode" presStyleLbl="node1" presStyleIdx="0" presStyleCnt="3"/>
      <dgm:spPr/>
      <dgm:t>
        <a:bodyPr/>
        <a:lstStyle/>
        <a:p>
          <a:endParaRPr lang="en-US"/>
        </a:p>
      </dgm:t>
    </dgm:pt>
    <dgm:pt modelId="{7292F103-3834-4A94-A8A2-CEDE02312758}" type="pres">
      <dgm:prSet presAssocID="{CC75F412-13DB-4F1D-B957-DFC5A2BD89DE}" presName="gear1dstNode" presStyleLbl="node1" presStyleIdx="0" presStyleCnt="3"/>
      <dgm:spPr/>
      <dgm:t>
        <a:bodyPr/>
        <a:lstStyle/>
        <a:p>
          <a:endParaRPr lang="en-US"/>
        </a:p>
      </dgm:t>
    </dgm:pt>
    <dgm:pt modelId="{5755B6AA-155D-4296-BEFE-3657487D234F}" type="pres">
      <dgm:prSet presAssocID="{71E7A1CD-504C-4096-AD79-01A8FCD2C4BC}" presName="gear2" presStyleLbl="node1" presStyleIdx="1" presStyleCnt="3" custScaleX="116721" custScaleY="1148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57BF6-10DB-4E12-85F2-5C723845F791}" type="pres">
      <dgm:prSet presAssocID="{71E7A1CD-504C-4096-AD79-01A8FCD2C4BC}" presName="gear2srcNode" presStyleLbl="node1" presStyleIdx="1" presStyleCnt="3"/>
      <dgm:spPr/>
      <dgm:t>
        <a:bodyPr/>
        <a:lstStyle/>
        <a:p>
          <a:endParaRPr lang="en-US"/>
        </a:p>
      </dgm:t>
    </dgm:pt>
    <dgm:pt modelId="{2E6D23A8-289E-403B-A9EF-32D3517A27B0}" type="pres">
      <dgm:prSet presAssocID="{71E7A1CD-504C-4096-AD79-01A8FCD2C4BC}" presName="gear2dstNode" presStyleLbl="node1" presStyleIdx="1" presStyleCnt="3"/>
      <dgm:spPr/>
      <dgm:t>
        <a:bodyPr/>
        <a:lstStyle/>
        <a:p>
          <a:endParaRPr lang="en-US"/>
        </a:p>
      </dgm:t>
    </dgm:pt>
    <dgm:pt modelId="{98D49D23-872C-45A1-B678-1C21A79BD594}" type="pres">
      <dgm:prSet presAssocID="{AE046E96-4438-494D-9556-0C0E7A210F06}" presName="gear3" presStyleLbl="node1" presStyleIdx="2" presStyleCnt="3"/>
      <dgm:spPr/>
      <dgm:t>
        <a:bodyPr/>
        <a:lstStyle/>
        <a:p>
          <a:endParaRPr lang="en-US"/>
        </a:p>
      </dgm:t>
    </dgm:pt>
    <dgm:pt modelId="{79198F82-C633-4143-B0D9-08D85F257D6A}" type="pres">
      <dgm:prSet presAssocID="{AE046E96-4438-494D-9556-0C0E7A210F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23629-FAAF-403A-959E-ACEEF57CACA8}" type="pres">
      <dgm:prSet presAssocID="{AE046E96-4438-494D-9556-0C0E7A210F06}" presName="gear3srcNode" presStyleLbl="node1" presStyleIdx="2" presStyleCnt="3"/>
      <dgm:spPr/>
      <dgm:t>
        <a:bodyPr/>
        <a:lstStyle/>
        <a:p>
          <a:endParaRPr lang="en-US"/>
        </a:p>
      </dgm:t>
    </dgm:pt>
    <dgm:pt modelId="{503CF22F-4DDC-46C4-A796-28EEB9A457C0}" type="pres">
      <dgm:prSet presAssocID="{AE046E96-4438-494D-9556-0C0E7A210F06}" presName="gear3dstNode" presStyleLbl="node1" presStyleIdx="2" presStyleCnt="3"/>
      <dgm:spPr/>
      <dgm:t>
        <a:bodyPr/>
        <a:lstStyle/>
        <a:p>
          <a:endParaRPr lang="en-US"/>
        </a:p>
      </dgm:t>
    </dgm:pt>
    <dgm:pt modelId="{44D599F2-A733-4C49-863B-5107A71E4A1E}" type="pres">
      <dgm:prSet presAssocID="{8E8BDED1-F2A6-410E-AE85-F3705A65D16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9E04A51-979B-4611-A241-331388D24B54}" type="pres">
      <dgm:prSet presAssocID="{1C3A257E-046A-4D6C-95B6-7B1B13531F6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F3BF033-3524-4A72-B76B-64C5E0FA8470}" type="pres">
      <dgm:prSet presAssocID="{4A0268E8-3FC9-461E-816F-420098512EE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BDE674-D650-4F02-AF73-00C87EF75BF0}" type="presOf" srcId="{4A0268E8-3FC9-461E-816F-420098512EE4}" destId="{DF3BF033-3524-4A72-B76B-64C5E0FA8470}" srcOrd="0" destOrd="0" presId="urn:microsoft.com/office/officeart/2005/8/layout/gear1"/>
    <dgm:cxn modelId="{6CBF76DA-9982-4373-87F5-BF9AAEA63DFF}" type="presOf" srcId="{CC75F412-13DB-4F1D-B957-DFC5A2BD89DE}" destId="{57289D1D-49D9-4361-A771-5B6346C06C5E}" srcOrd="0" destOrd="0" presId="urn:microsoft.com/office/officeart/2005/8/layout/gear1"/>
    <dgm:cxn modelId="{4B587426-0D74-4F62-B5F8-2222489C6859}" srcId="{10C4638C-32D2-41AD-8F4D-55D56B283189}" destId="{88341B88-5F7F-46A2-AB45-10EFB95AB07A}" srcOrd="6" destOrd="0" parTransId="{A361AFE6-B768-4812-AF60-84C0BE84FB9D}" sibTransId="{3F07C01F-505C-4A97-8905-1E9EA145BEDE}"/>
    <dgm:cxn modelId="{C82D5ADD-1124-462E-9306-C3FABA5765F1}" type="presOf" srcId="{1C3A257E-046A-4D6C-95B6-7B1B13531F6E}" destId="{09E04A51-979B-4611-A241-331388D24B54}" srcOrd="0" destOrd="0" presId="urn:microsoft.com/office/officeart/2005/8/layout/gear1"/>
    <dgm:cxn modelId="{A6731404-15DA-4ECF-AB12-F2AFB59AC305}" type="presOf" srcId="{CC75F412-13DB-4F1D-B957-DFC5A2BD89DE}" destId="{7292F103-3834-4A94-A8A2-CEDE02312758}" srcOrd="2" destOrd="0" presId="urn:microsoft.com/office/officeart/2005/8/layout/gear1"/>
    <dgm:cxn modelId="{878F4552-2E62-429F-BC57-55BACD26B6DA}" type="presOf" srcId="{8E8BDED1-F2A6-410E-AE85-F3705A65D164}" destId="{44D599F2-A733-4C49-863B-5107A71E4A1E}" srcOrd="0" destOrd="0" presId="urn:microsoft.com/office/officeart/2005/8/layout/gear1"/>
    <dgm:cxn modelId="{C6539ACF-8E10-4866-82A0-966E40810D27}" type="presOf" srcId="{71E7A1CD-504C-4096-AD79-01A8FCD2C4BC}" destId="{2E6D23A8-289E-403B-A9EF-32D3517A27B0}" srcOrd="2" destOrd="0" presId="urn:microsoft.com/office/officeart/2005/8/layout/gear1"/>
    <dgm:cxn modelId="{FEE20974-A53C-4A0B-8A6D-67E27B6644A0}" type="presOf" srcId="{71E7A1CD-504C-4096-AD79-01A8FCD2C4BC}" destId="{76457BF6-10DB-4E12-85F2-5C723845F791}" srcOrd="1" destOrd="0" presId="urn:microsoft.com/office/officeart/2005/8/layout/gear1"/>
    <dgm:cxn modelId="{C71B19C4-C918-44A1-BBB3-A22A713E32AD}" type="presOf" srcId="{71E7A1CD-504C-4096-AD79-01A8FCD2C4BC}" destId="{5755B6AA-155D-4296-BEFE-3657487D234F}" srcOrd="0" destOrd="0" presId="urn:microsoft.com/office/officeart/2005/8/layout/gear1"/>
    <dgm:cxn modelId="{C2BADD2F-A039-417D-A3F7-F1F0B0D1A487}" srcId="{10C4638C-32D2-41AD-8F4D-55D56B283189}" destId="{CC75F412-13DB-4F1D-B957-DFC5A2BD89DE}" srcOrd="0" destOrd="0" parTransId="{8E011358-2F8F-4B16-8AD2-97D07B373725}" sibTransId="{8E8BDED1-F2A6-410E-AE85-F3705A65D164}"/>
    <dgm:cxn modelId="{C21BF794-83DF-40D9-BCD8-3F9DC2E0CBCD}" type="presOf" srcId="{CC75F412-13DB-4F1D-B957-DFC5A2BD89DE}" destId="{827D9523-6B2E-473B-BD92-6B1EC05EA28D}" srcOrd="1" destOrd="0" presId="urn:microsoft.com/office/officeart/2005/8/layout/gear1"/>
    <dgm:cxn modelId="{3A41B88A-03C6-40DF-A2B1-AB7C13E052A5}" srcId="{10C4638C-32D2-41AD-8F4D-55D56B283189}" destId="{5A00170E-57F8-4C1B-8A72-509066870A91}" srcOrd="8" destOrd="0" parTransId="{752AA18A-4000-474F-ADA6-5E451319FFA1}" sibTransId="{DB507DF0-0FE0-4CE3-82F2-A87F88EEE091}"/>
    <dgm:cxn modelId="{4AF12383-5B76-4671-AE5C-63BBE1F5FC0E}" srcId="{10C4638C-32D2-41AD-8F4D-55D56B283189}" destId="{AE046E96-4438-494D-9556-0C0E7A210F06}" srcOrd="2" destOrd="0" parTransId="{01335365-9B50-45F8-A41C-05695C84A4F5}" sibTransId="{4A0268E8-3FC9-461E-816F-420098512EE4}"/>
    <dgm:cxn modelId="{47020878-F723-43C3-ABEB-3DDBE3FDBDCA}" type="presOf" srcId="{AE046E96-4438-494D-9556-0C0E7A210F06}" destId="{503CF22F-4DDC-46C4-A796-28EEB9A457C0}" srcOrd="3" destOrd="0" presId="urn:microsoft.com/office/officeart/2005/8/layout/gear1"/>
    <dgm:cxn modelId="{6E878B62-0B4E-45F9-8563-A3EC7ACC0CA2}" type="presOf" srcId="{10C4638C-32D2-41AD-8F4D-55D56B283189}" destId="{D87CCC08-6A2F-4806-9CB4-D8E180B806A8}" srcOrd="0" destOrd="0" presId="urn:microsoft.com/office/officeart/2005/8/layout/gear1"/>
    <dgm:cxn modelId="{75BBA9E7-3C0E-4A27-BB51-2073E6511681}" srcId="{10C4638C-32D2-41AD-8F4D-55D56B283189}" destId="{F440F079-F03B-47F4-ACD2-89DBE9913FE6}" srcOrd="4" destOrd="0" parTransId="{B41D18A1-EE4E-4524-8073-2E389C160668}" sibTransId="{E62EE9D9-AFDC-45B0-8132-582B3ECF25BC}"/>
    <dgm:cxn modelId="{EC59523D-61F8-4A77-8490-2AF73BBB372D}" srcId="{10C4638C-32D2-41AD-8F4D-55D56B283189}" destId="{E289507D-6E56-4259-8156-8B7FA490E8B4}" srcOrd="5" destOrd="0" parTransId="{599C893E-8961-4904-BF64-A52C3053BDC5}" sibTransId="{F00F94E4-C219-44BC-A31A-32906C4B9E87}"/>
    <dgm:cxn modelId="{2AC6D096-639F-44F3-B583-8E19A2B67C5E}" srcId="{10C4638C-32D2-41AD-8F4D-55D56B283189}" destId="{D8FB1CF9-F687-443D-9665-EA98A41C518D}" srcOrd="3" destOrd="0" parTransId="{4831620F-6951-4002-ACE3-1B7904B60AFA}" sibTransId="{B91FE251-0B68-4FF6-81EC-CFCB06C6E604}"/>
    <dgm:cxn modelId="{08694AE1-9546-412F-A8E8-BB0547FB5F0A}" type="presOf" srcId="{AE046E96-4438-494D-9556-0C0E7A210F06}" destId="{D1423629-FAAF-403A-959E-ACEEF57CACA8}" srcOrd="2" destOrd="0" presId="urn:microsoft.com/office/officeart/2005/8/layout/gear1"/>
    <dgm:cxn modelId="{3A8B6A87-3CB3-4FE5-9937-5EBE19F2FBD9}" srcId="{10C4638C-32D2-41AD-8F4D-55D56B283189}" destId="{71E7A1CD-504C-4096-AD79-01A8FCD2C4BC}" srcOrd="1" destOrd="0" parTransId="{7B1B22ED-CC90-4E1E-9EC9-4EFE3C5B7FA2}" sibTransId="{1C3A257E-046A-4D6C-95B6-7B1B13531F6E}"/>
    <dgm:cxn modelId="{7F438512-440C-4658-81B0-8707F105AA83}" srcId="{10C4638C-32D2-41AD-8F4D-55D56B283189}" destId="{1670D834-E0C2-4B2F-8B8C-FAE8762E8E40}" srcOrd="7" destOrd="0" parTransId="{3D1C1CEA-9EB4-456E-B654-6D79DA4494C7}" sibTransId="{2C7090EC-3CE2-4468-B342-E0EF6E26D2DD}"/>
    <dgm:cxn modelId="{99201620-ED9E-432D-B14B-3F289C8D4B2A}" type="presOf" srcId="{AE046E96-4438-494D-9556-0C0E7A210F06}" destId="{98D49D23-872C-45A1-B678-1C21A79BD594}" srcOrd="0" destOrd="0" presId="urn:microsoft.com/office/officeart/2005/8/layout/gear1"/>
    <dgm:cxn modelId="{F37344F6-7CA5-4252-B9BD-B05C2F180929}" type="presOf" srcId="{AE046E96-4438-494D-9556-0C0E7A210F06}" destId="{79198F82-C633-4143-B0D9-08D85F257D6A}" srcOrd="1" destOrd="0" presId="urn:microsoft.com/office/officeart/2005/8/layout/gear1"/>
    <dgm:cxn modelId="{4F2188F3-5BB4-4D1D-A733-AF171BE7C271}" type="presParOf" srcId="{D87CCC08-6A2F-4806-9CB4-D8E180B806A8}" destId="{57289D1D-49D9-4361-A771-5B6346C06C5E}" srcOrd="0" destOrd="0" presId="urn:microsoft.com/office/officeart/2005/8/layout/gear1"/>
    <dgm:cxn modelId="{4DC39716-AEAA-405E-AD75-8F2AE87FAC74}" type="presParOf" srcId="{D87CCC08-6A2F-4806-9CB4-D8E180B806A8}" destId="{827D9523-6B2E-473B-BD92-6B1EC05EA28D}" srcOrd="1" destOrd="0" presId="urn:microsoft.com/office/officeart/2005/8/layout/gear1"/>
    <dgm:cxn modelId="{C9EFB089-0464-4766-B44A-9323EF6046F8}" type="presParOf" srcId="{D87CCC08-6A2F-4806-9CB4-D8E180B806A8}" destId="{7292F103-3834-4A94-A8A2-CEDE02312758}" srcOrd="2" destOrd="0" presId="urn:microsoft.com/office/officeart/2005/8/layout/gear1"/>
    <dgm:cxn modelId="{45483C44-27B0-4F2E-91AA-C72DBEF30C45}" type="presParOf" srcId="{D87CCC08-6A2F-4806-9CB4-D8E180B806A8}" destId="{5755B6AA-155D-4296-BEFE-3657487D234F}" srcOrd="3" destOrd="0" presId="urn:microsoft.com/office/officeart/2005/8/layout/gear1"/>
    <dgm:cxn modelId="{7C821343-16D7-4239-A3C7-D4A60A8EE53C}" type="presParOf" srcId="{D87CCC08-6A2F-4806-9CB4-D8E180B806A8}" destId="{76457BF6-10DB-4E12-85F2-5C723845F791}" srcOrd="4" destOrd="0" presId="urn:microsoft.com/office/officeart/2005/8/layout/gear1"/>
    <dgm:cxn modelId="{83E308D4-0A90-4E5B-914F-BD6D7C8C1A1B}" type="presParOf" srcId="{D87CCC08-6A2F-4806-9CB4-D8E180B806A8}" destId="{2E6D23A8-289E-403B-A9EF-32D3517A27B0}" srcOrd="5" destOrd="0" presId="urn:microsoft.com/office/officeart/2005/8/layout/gear1"/>
    <dgm:cxn modelId="{BC0FF4F1-AAB5-484B-AE0B-C87A1AFBA4BF}" type="presParOf" srcId="{D87CCC08-6A2F-4806-9CB4-D8E180B806A8}" destId="{98D49D23-872C-45A1-B678-1C21A79BD594}" srcOrd="6" destOrd="0" presId="urn:microsoft.com/office/officeart/2005/8/layout/gear1"/>
    <dgm:cxn modelId="{4BB4C869-23F7-43C6-B212-C5C4B8A2F814}" type="presParOf" srcId="{D87CCC08-6A2F-4806-9CB4-D8E180B806A8}" destId="{79198F82-C633-4143-B0D9-08D85F257D6A}" srcOrd="7" destOrd="0" presId="urn:microsoft.com/office/officeart/2005/8/layout/gear1"/>
    <dgm:cxn modelId="{1FCDB78E-3F0A-49B0-AD68-D949AA4357A5}" type="presParOf" srcId="{D87CCC08-6A2F-4806-9CB4-D8E180B806A8}" destId="{D1423629-FAAF-403A-959E-ACEEF57CACA8}" srcOrd="8" destOrd="0" presId="urn:microsoft.com/office/officeart/2005/8/layout/gear1"/>
    <dgm:cxn modelId="{40A8EF18-8E21-4CFA-8CA1-25710F8FF806}" type="presParOf" srcId="{D87CCC08-6A2F-4806-9CB4-D8E180B806A8}" destId="{503CF22F-4DDC-46C4-A796-28EEB9A457C0}" srcOrd="9" destOrd="0" presId="urn:microsoft.com/office/officeart/2005/8/layout/gear1"/>
    <dgm:cxn modelId="{C48C3D13-E63A-457F-A6D0-8EE051CC2B49}" type="presParOf" srcId="{D87CCC08-6A2F-4806-9CB4-D8E180B806A8}" destId="{44D599F2-A733-4C49-863B-5107A71E4A1E}" srcOrd="10" destOrd="0" presId="urn:microsoft.com/office/officeart/2005/8/layout/gear1"/>
    <dgm:cxn modelId="{5CBCFE2B-8F47-4926-A7DE-7C9E3C7D124D}" type="presParOf" srcId="{D87CCC08-6A2F-4806-9CB4-D8E180B806A8}" destId="{09E04A51-979B-4611-A241-331388D24B54}" srcOrd="11" destOrd="0" presId="urn:microsoft.com/office/officeart/2005/8/layout/gear1"/>
    <dgm:cxn modelId="{AFAE0029-91AB-404E-95EA-91C16098075F}" type="presParOf" srcId="{D87CCC08-6A2F-4806-9CB4-D8E180B806A8}" destId="{DF3BF033-3524-4A72-B76B-64C5E0FA8470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4E07E3-CD80-4849-BC05-F611C530841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9668F5-49BC-480C-AFB1-9157B975B674}">
      <dgm:prSet phldrT="[Text]" custT="1"/>
      <dgm:spPr/>
      <dgm:t>
        <a:bodyPr/>
        <a:lstStyle/>
        <a:p>
          <a:r>
            <a:rPr lang="en-US" sz="2000" dirty="0" err="1" smtClean="0"/>
            <a:t>Jarak</a:t>
          </a:r>
          <a:r>
            <a:rPr lang="en-US" sz="2000" dirty="0" smtClean="0"/>
            <a:t> </a:t>
          </a:r>
          <a:r>
            <a:rPr lang="en-US" sz="2000" dirty="0" err="1" smtClean="0"/>
            <a:t>intim</a:t>
          </a:r>
          <a:endParaRPr lang="en-US" sz="2000" dirty="0"/>
        </a:p>
      </dgm:t>
    </dgm:pt>
    <dgm:pt modelId="{F6A2ED61-9A2D-4190-9F9E-24CF7FB47ECC}" type="parTrans" cxnId="{40D26902-4C3E-4F02-BD5F-40004E2B1078}">
      <dgm:prSet/>
      <dgm:spPr/>
      <dgm:t>
        <a:bodyPr/>
        <a:lstStyle/>
        <a:p>
          <a:endParaRPr lang="en-US"/>
        </a:p>
      </dgm:t>
    </dgm:pt>
    <dgm:pt modelId="{01CA7A91-3013-44EC-A802-B6AB51309607}" type="sibTrans" cxnId="{40D26902-4C3E-4F02-BD5F-40004E2B1078}">
      <dgm:prSet/>
      <dgm:spPr/>
      <dgm:t>
        <a:bodyPr/>
        <a:lstStyle/>
        <a:p>
          <a:endParaRPr lang="en-US"/>
        </a:p>
      </dgm:t>
    </dgm:pt>
    <dgm:pt modelId="{6D46FCFB-134E-44B8-BCCC-458ABADFF087}">
      <dgm:prSet phldrT="[Text]" custT="1"/>
      <dgm:spPr/>
      <dgm:t>
        <a:bodyPr/>
        <a:lstStyle/>
        <a:p>
          <a:r>
            <a:rPr lang="en-US" sz="2500" dirty="0" err="1" smtClean="0"/>
            <a:t>Fase</a:t>
          </a:r>
          <a:r>
            <a:rPr lang="en-US" sz="2500" dirty="0" smtClean="0"/>
            <a:t> </a:t>
          </a:r>
          <a:r>
            <a:rPr lang="en-US" sz="2500" dirty="0" err="1" smtClean="0"/>
            <a:t>sentuhan</a:t>
          </a:r>
          <a:r>
            <a:rPr lang="en-US" sz="2500" dirty="0" smtClean="0"/>
            <a:t> </a:t>
          </a:r>
          <a:r>
            <a:rPr lang="en-US" sz="2500" dirty="0" err="1" smtClean="0"/>
            <a:t>sampai</a:t>
          </a:r>
          <a:r>
            <a:rPr lang="en-US" sz="2500" dirty="0" smtClean="0"/>
            <a:t> 45 cm.</a:t>
          </a:r>
          <a:endParaRPr lang="en-US" sz="2500" dirty="0"/>
        </a:p>
      </dgm:t>
    </dgm:pt>
    <dgm:pt modelId="{64276878-6CE6-4D3C-8182-48FA8B9B3B8A}" type="parTrans" cxnId="{03794A48-D8B1-4025-ACBA-17AD30820BAC}">
      <dgm:prSet/>
      <dgm:spPr/>
      <dgm:t>
        <a:bodyPr/>
        <a:lstStyle/>
        <a:p>
          <a:endParaRPr lang="en-US"/>
        </a:p>
      </dgm:t>
    </dgm:pt>
    <dgm:pt modelId="{B3D8E3B3-351E-41DE-A8B3-09612BE92290}" type="sibTrans" cxnId="{03794A48-D8B1-4025-ACBA-17AD30820BAC}">
      <dgm:prSet/>
      <dgm:spPr/>
      <dgm:t>
        <a:bodyPr/>
        <a:lstStyle/>
        <a:p>
          <a:endParaRPr lang="en-US"/>
        </a:p>
      </dgm:t>
    </dgm:pt>
    <dgm:pt modelId="{CD1D42D1-0945-4183-8ABD-ABDC185A8427}">
      <dgm:prSet phldrT="[Text]" custT="1"/>
      <dgm:spPr/>
      <dgm:t>
        <a:bodyPr/>
        <a:lstStyle/>
        <a:p>
          <a:r>
            <a:rPr lang="en-US" sz="2500" dirty="0" err="1" smtClean="0"/>
            <a:t>Hubungan</a:t>
          </a:r>
          <a:r>
            <a:rPr lang="en-US" sz="2500" dirty="0" smtClean="0"/>
            <a:t> </a:t>
          </a:r>
          <a:r>
            <a:rPr lang="en-US" sz="2500" dirty="0" err="1" smtClean="0"/>
            <a:t>psikologis</a:t>
          </a:r>
          <a:r>
            <a:rPr lang="en-US" sz="2500" dirty="0" smtClean="0"/>
            <a:t>.</a:t>
          </a:r>
          <a:endParaRPr lang="en-US" sz="2500" dirty="0"/>
        </a:p>
      </dgm:t>
    </dgm:pt>
    <dgm:pt modelId="{35520663-DC16-4E8C-A27D-3387F3EDCF97}" type="parTrans" cxnId="{96DB2C04-9D0A-432D-868F-7723BE908A48}">
      <dgm:prSet/>
      <dgm:spPr/>
      <dgm:t>
        <a:bodyPr/>
        <a:lstStyle/>
        <a:p>
          <a:endParaRPr lang="en-US"/>
        </a:p>
      </dgm:t>
    </dgm:pt>
    <dgm:pt modelId="{C0BCA9E2-4DB2-478C-8AF5-B257E5D8B068}" type="sibTrans" cxnId="{96DB2C04-9D0A-432D-868F-7723BE908A48}">
      <dgm:prSet/>
      <dgm:spPr/>
      <dgm:t>
        <a:bodyPr/>
        <a:lstStyle/>
        <a:p>
          <a:endParaRPr lang="en-US"/>
        </a:p>
      </dgm:t>
    </dgm:pt>
    <dgm:pt modelId="{9B12E1F7-A8B8-47AD-80CB-C82B99E82765}">
      <dgm:prSet phldrT="[Text]" custT="1"/>
      <dgm:spPr/>
      <dgm:t>
        <a:bodyPr/>
        <a:lstStyle/>
        <a:p>
          <a:r>
            <a:rPr lang="en-US" sz="2000" dirty="0" err="1" smtClean="0"/>
            <a:t>Jarak</a:t>
          </a:r>
          <a:r>
            <a:rPr lang="en-US" sz="2000" dirty="0" smtClean="0"/>
            <a:t> personal</a:t>
          </a:r>
          <a:endParaRPr lang="en-US" sz="2000" dirty="0"/>
        </a:p>
      </dgm:t>
    </dgm:pt>
    <dgm:pt modelId="{57EB5191-D87E-4FAF-B9FC-32560AF3B40B}" type="parTrans" cxnId="{EB8F6CD1-154A-4137-B746-8D06720F12C3}">
      <dgm:prSet/>
      <dgm:spPr/>
      <dgm:t>
        <a:bodyPr/>
        <a:lstStyle/>
        <a:p>
          <a:endParaRPr lang="en-US"/>
        </a:p>
      </dgm:t>
    </dgm:pt>
    <dgm:pt modelId="{1C90CAD3-F975-42DB-9883-E796DF769506}" type="sibTrans" cxnId="{EB8F6CD1-154A-4137-B746-8D06720F12C3}">
      <dgm:prSet/>
      <dgm:spPr/>
      <dgm:t>
        <a:bodyPr/>
        <a:lstStyle/>
        <a:p>
          <a:endParaRPr lang="en-US"/>
        </a:p>
      </dgm:t>
    </dgm:pt>
    <dgm:pt modelId="{CFA75DD1-3269-4845-A735-1DBD59759231}">
      <dgm:prSet phldrT="[Text]" custT="1"/>
      <dgm:spPr/>
      <dgm:t>
        <a:bodyPr/>
        <a:lstStyle/>
        <a:p>
          <a:r>
            <a:rPr lang="en-US" sz="2500" dirty="0" smtClean="0"/>
            <a:t>Batas </a:t>
          </a:r>
          <a:r>
            <a:rPr lang="en-US" sz="2500" dirty="0" err="1" smtClean="0"/>
            <a:t>pribadi</a:t>
          </a:r>
          <a:r>
            <a:rPr lang="en-US" sz="2500" dirty="0" smtClean="0"/>
            <a:t> </a:t>
          </a:r>
          <a:r>
            <a:rPr lang="en-US" sz="2500" dirty="0" err="1" smtClean="0"/>
            <a:t>seseorang</a:t>
          </a:r>
          <a:r>
            <a:rPr lang="en-US" sz="2500" dirty="0" smtClean="0"/>
            <a:t> yang </a:t>
          </a:r>
          <a:r>
            <a:rPr lang="en-US" sz="2500" dirty="0" err="1" smtClean="0"/>
            <a:t>tidak</a:t>
          </a:r>
          <a:r>
            <a:rPr lang="en-US" sz="2500" dirty="0" smtClean="0"/>
            <a:t> </a:t>
          </a:r>
          <a:r>
            <a:rPr lang="en-US" sz="2500" dirty="0" err="1" smtClean="0"/>
            <a:t>bisa</a:t>
          </a:r>
          <a:r>
            <a:rPr lang="en-US" sz="2500" dirty="0" smtClean="0"/>
            <a:t> </a:t>
          </a:r>
          <a:r>
            <a:rPr lang="en-US" sz="2500" dirty="0" err="1" smtClean="0"/>
            <a:t>disentuh</a:t>
          </a:r>
          <a:r>
            <a:rPr lang="en-US" sz="2500" dirty="0" smtClean="0"/>
            <a:t>.</a:t>
          </a:r>
          <a:endParaRPr lang="en-US" sz="2500" dirty="0"/>
        </a:p>
      </dgm:t>
    </dgm:pt>
    <dgm:pt modelId="{F27D3B40-FBC2-4379-92A4-90EDDFDAFA69}" type="parTrans" cxnId="{BB828975-8F26-4A39-A7DD-6538351A8C40}">
      <dgm:prSet/>
      <dgm:spPr/>
      <dgm:t>
        <a:bodyPr/>
        <a:lstStyle/>
        <a:p>
          <a:endParaRPr lang="en-US"/>
        </a:p>
      </dgm:t>
    </dgm:pt>
    <dgm:pt modelId="{5AD6FF16-D749-4201-B80D-E3A415C7E9A4}" type="sibTrans" cxnId="{BB828975-8F26-4A39-A7DD-6538351A8C40}">
      <dgm:prSet/>
      <dgm:spPr/>
      <dgm:t>
        <a:bodyPr/>
        <a:lstStyle/>
        <a:p>
          <a:endParaRPr lang="en-US"/>
        </a:p>
      </dgm:t>
    </dgm:pt>
    <dgm:pt modelId="{FAF542DF-3013-4272-974A-79E05AC7B254}">
      <dgm:prSet phldrT="[Text]" custT="1"/>
      <dgm:spPr/>
      <dgm:t>
        <a:bodyPr/>
        <a:lstStyle/>
        <a:p>
          <a:r>
            <a:rPr lang="en-US" sz="2500" dirty="0" err="1" smtClean="0"/>
            <a:t>Berjarak</a:t>
          </a:r>
          <a:r>
            <a:rPr lang="en-US" sz="2500" dirty="0" smtClean="0"/>
            <a:t> </a:t>
          </a:r>
          <a:r>
            <a:rPr lang="en-US" sz="2500" dirty="0" err="1" smtClean="0"/>
            <a:t>antara</a:t>
          </a:r>
          <a:r>
            <a:rPr lang="en-US" sz="2500" dirty="0" smtClean="0"/>
            <a:t> 75-120 cm.</a:t>
          </a:r>
          <a:endParaRPr lang="en-US" sz="2500" dirty="0"/>
        </a:p>
      </dgm:t>
    </dgm:pt>
    <dgm:pt modelId="{DF828A7B-B8EB-46F0-9B66-C5A6B98AB9BC}" type="parTrans" cxnId="{AE14AE0F-7BDC-4AD7-8A8B-DB50277BADE3}">
      <dgm:prSet/>
      <dgm:spPr/>
      <dgm:t>
        <a:bodyPr/>
        <a:lstStyle/>
        <a:p>
          <a:endParaRPr lang="en-US"/>
        </a:p>
      </dgm:t>
    </dgm:pt>
    <dgm:pt modelId="{A147D005-19B8-4F45-A075-3AA43331DDB5}" type="sibTrans" cxnId="{AE14AE0F-7BDC-4AD7-8A8B-DB50277BADE3}">
      <dgm:prSet/>
      <dgm:spPr/>
      <dgm:t>
        <a:bodyPr/>
        <a:lstStyle/>
        <a:p>
          <a:endParaRPr lang="en-US"/>
        </a:p>
      </dgm:t>
    </dgm:pt>
    <dgm:pt modelId="{73895F36-0F21-4AFC-B0A3-DF1F1DCE7B5B}">
      <dgm:prSet phldrT="[Text]" custT="1"/>
      <dgm:spPr/>
      <dgm:t>
        <a:bodyPr/>
        <a:lstStyle/>
        <a:p>
          <a:r>
            <a:rPr lang="en-US" sz="2000" dirty="0" err="1" smtClean="0"/>
            <a:t>Jarak</a:t>
          </a:r>
          <a:r>
            <a:rPr lang="en-US" sz="2000" dirty="0" smtClean="0"/>
            <a:t> </a:t>
          </a:r>
          <a:r>
            <a:rPr lang="en-US" sz="2000" dirty="0" err="1" smtClean="0"/>
            <a:t>sosial</a:t>
          </a:r>
          <a:endParaRPr lang="en-US" sz="2000" dirty="0"/>
        </a:p>
      </dgm:t>
    </dgm:pt>
    <dgm:pt modelId="{F54494C3-58F1-48C6-B2F9-94763E95A7F6}" type="parTrans" cxnId="{C9D6EFEF-35DD-4D00-B99D-C7B39EA19DD0}">
      <dgm:prSet/>
      <dgm:spPr/>
      <dgm:t>
        <a:bodyPr/>
        <a:lstStyle/>
        <a:p>
          <a:endParaRPr lang="en-US"/>
        </a:p>
      </dgm:t>
    </dgm:pt>
    <dgm:pt modelId="{CF6E1B16-ABE8-4DC0-94C9-979DE01F3294}" type="sibTrans" cxnId="{C9D6EFEF-35DD-4D00-B99D-C7B39EA19DD0}">
      <dgm:prSet/>
      <dgm:spPr/>
      <dgm:t>
        <a:bodyPr/>
        <a:lstStyle/>
        <a:p>
          <a:endParaRPr lang="en-US"/>
        </a:p>
      </dgm:t>
    </dgm:pt>
    <dgm:pt modelId="{F1EDB64B-17E5-41FE-95B0-747BDBACA734}">
      <dgm:prSet phldrT="[Text]" custT="1"/>
      <dgm:spPr/>
      <dgm:t>
        <a:bodyPr/>
        <a:lstStyle/>
        <a:p>
          <a:r>
            <a:rPr lang="en-US" sz="2500" dirty="0" smtClean="0"/>
            <a:t>Kita </a:t>
          </a:r>
          <a:r>
            <a:rPr lang="en-US" sz="2500" dirty="0" err="1" smtClean="0"/>
            <a:t>dengan</a:t>
          </a:r>
          <a:r>
            <a:rPr lang="en-US" sz="2500" dirty="0" smtClean="0"/>
            <a:t> </a:t>
          </a:r>
          <a:r>
            <a:rPr lang="en-US" sz="2500" dirty="0" err="1" smtClean="0"/>
            <a:t>orang-orang</a:t>
          </a:r>
          <a:r>
            <a:rPr lang="en-US" sz="2500" dirty="0" smtClean="0"/>
            <a:t> lain.</a:t>
          </a:r>
          <a:endParaRPr lang="en-US" sz="2500" dirty="0"/>
        </a:p>
      </dgm:t>
    </dgm:pt>
    <dgm:pt modelId="{347D2180-A6ED-4E6F-A790-46A00196ED04}" type="parTrans" cxnId="{2A56C19E-33BC-43D3-AB6C-CB284FB5057F}">
      <dgm:prSet/>
      <dgm:spPr/>
      <dgm:t>
        <a:bodyPr/>
        <a:lstStyle/>
        <a:p>
          <a:endParaRPr lang="en-US"/>
        </a:p>
      </dgm:t>
    </dgm:pt>
    <dgm:pt modelId="{70659DDA-ED7F-4098-9567-0ACA313D117C}" type="sibTrans" cxnId="{2A56C19E-33BC-43D3-AB6C-CB284FB5057F}">
      <dgm:prSet/>
      <dgm:spPr/>
      <dgm:t>
        <a:bodyPr/>
        <a:lstStyle/>
        <a:p>
          <a:endParaRPr lang="en-US"/>
        </a:p>
      </dgm:t>
    </dgm:pt>
    <dgm:pt modelId="{ACF784CC-12B0-4031-84D1-45F4B3E29A36}">
      <dgm:prSet phldrT="[Text]" custT="1"/>
      <dgm:spPr/>
      <dgm:t>
        <a:bodyPr/>
        <a:lstStyle/>
        <a:p>
          <a:r>
            <a:rPr lang="en-US" sz="2500" dirty="0" smtClean="0"/>
            <a:t>210-360 cm.</a:t>
          </a:r>
          <a:endParaRPr lang="en-US" sz="2500" dirty="0"/>
        </a:p>
      </dgm:t>
    </dgm:pt>
    <dgm:pt modelId="{B1C76A30-3D58-4E42-99FF-D9E7F354B2A1}" type="parTrans" cxnId="{3A6D0706-AE4A-4FFE-AB2E-60E80AA308E5}">
      <dgm:prSet/>
      <dgm:spPr/>
      <dgm:t>
        <a:bodyPr/>
        <a:lstStyle/>
        <a:p>
          <a:endParaRPr lang="en-US"/>
        </a:p>
      </dgm:t>
    </dgm:pt>
    <dgm:pt modelId="{3151272A-4D5A-48A0-8AB0-A584EC800D3F}" type="sibTrans" cxnId="{3A6D0706-AE4A-4FFE-AB2E-60E80AA308E5}">
      <dgm:prSet/>
      <dgm:spPr/>
      <dgm:t>
        <a:bodyPr/>
        <a:lstStyle/>
        <a:p>
          <a:endParaRPr lang="en-US"/>
        </a:p>
      </dgm:t>
    </dgm:pt>
    <dgm:pt modelId="{37D73C91-5F01-49F2-841F-254E7FA7663C}">
      <dgm:prSet phldrT="[Text]" custT="1"/>
      <dgm:spPr/>
      <dgm:t>
        <a:bodyPr/>
        <a:lstStyle/>
        <a:p>
          <a:r>
            <a:rPr lang="en-US" sz="2000" dirty="0" err="1" smtClean="0"/>
            <a:t>Jarak</a:t>
          </a:r>
          <a:r>
            <a:rPr lang="en-US" sz="2000" dirty="0" smtClean="0"/>
            <a:t> </a:t>
          </a:r>
          <a:r>
            <a:rPr lang="en-US" sz="2000" dirty="0" err="1" smtClean="0"/>
            <a:t>publik</a:t>
          </a:r>
          <a:endParaRPr lang="en-US" sz="2000" dirty="0"/>
        </a:p>
      </dgm:t>
    </dgm:pt>
    <dgm:pt modelId="{15C63056-219A-4F46-820B-E4761792CA41}" type="parTrans" cxnId="{F1B8E4B5-0959-4B52-B8C4-394A9C0C6935}">
      <dgm:prSet/>
      <dgm:spPr/>
      <dgm:t>
        <a:bodyPr/>
        <a:lstStyle/>
        <a:p>
          <a:endParaRPr lang="en-US"/>
        </a:p>
      </dgm:t>
    </dgm:pt>
    <dgm:pt modelId="{9467334E-3864-4044-B6D1-11A4715277E0}" type="sibTrans" cxnId="{F1B8E4B5-0959-4B52-B8C4-394A9C0C6935}">
      <dgm:prSet/>
      <dgm:spPr/>
      <dgm:t>
        <a:bodyPr/>
        <a:lstStyle/>
        <a:p>
          <a:endParaRPr lang="en-US"/>
        </a:p>
      </dgm:t>
    </dgm:pt>
    <dgm:pt modelId="{05C72FC0-2F38-4ABF-A4F6-4A1F20DDDB52}">
      <dgm:prSet phldrT="[Text]" custT="1"/>
      <dgm:spPr/>
      <dgm:t>
        <a:bodyPr/>
        <a:lstStyle/>
        <a:p>
          <a:r>
            <a:rPr lang="en-US" sz="2500" dirty="0" err="1" smtClean="0"/>
            <a:t>Menyentuh</a:t>
          </a:r>
          <a:r>
            <a:rPr lang="en-US" sz="2500" dirty="0" smtClean="0"/>
            <a:t>, </a:t>
          </a:r>
          <a:r>
            <a:rPr lang="en-US" sz="2500" dirty="0" err="1" smtClean="0"/>
            <a:t>merasakan</a:t>
          </a:r>
          <a:r>
            <a:rPr lang="en-US" sz="2500" dirty="0" smtClean="0"/>
            <a:t> </a:t>
          </a:r>
          <a:r>
            <a:rPr lang="en-US" sz="2500" dirty="0" err="1" smtClean="0"/>
            <a:t>suara</a:t>
          </a:r>
          <a:r>
            <a:rPr lang="en-US" sz="2500" dirty="0" smtClean="0"/>
            <a:t>, </a:t>
          </a:r>
          <a:r>
            <a:rPr lang="en-US" sz="2500" dirty="0" err="1" smtClean="0"/>
            <a:t>bau</a:t>
          </a:r>
          <a:r>
            <a:rPr lang="en-US" sz="2500" dirty="0" smtClean="0"/>
            <a:t> </a:t>
          </a:r>
          <a:r>
            <a:rPr lang="en-US" sz="2500" dirty="0" err="1" smtClean="0"/>
            <a:t>atau</a:t>
          </a:r>
          <a:r>
            <a:rPr lang="en-US" sz="2500" dirty="0" smtClean="0"/>
            <a:t> </a:t>
          </a:r>
          <a:r>
            <a:rPr lang="en-US" sz="2500" dirty="0" err="1" smtClean="0"/>
            <a:t>napas</a:t>
          </a:r>
          <a:r>
            <a:rPr lang="en-US" sz="2500" dirty="0" smtClean="0"/>
            <a:t> </a:t>
          </a:r>
          <a:r>
            <a:rPr lang="en-US" sz="2500" dirty="0" err="1" smtClean="0"/>
            <a:t>dari</a:t>
          </a:r>
          <a:r>
            <a:rPr lang="en-US" sz="2500" dirty="0" smtClean="0"/>
            <a:t> </a:t>
          </a:r>
          <a:r>
            <a:rPr lang="en-US" sz="2500" dirty="0" err="1" smtClean="0"/>
            <a:t>pasangannya</a:t>
          </a:r>
          <a:endParaRPr lang="en-US" sz="2500" dirty="0"/>
        </a:p>
      </dgm:t>
    </dgm:pt>
    <dgm:pt modelId="{0A535616-1495-4AB9-B8DB-D25C2A446334}" type="parTrans" cxnId="{8C2D389F-2E9F-43D5-B946-5D3833F3C0CB}">
      <dgm:prSet/>
      <dgm:spPr/>
      <dgm:t>
        <a:bodyPr/>
        <a:lstStyle/>
        <a:p>
          <a:endParaRPr lang="en-US"/>
        </a:p>
      </dgm:t>
    </dgm:pt>
    <dgm:pt modelId="{FA7A0FAA-3614-4A7D-B690-0E6B95A641E8}" type="sibTrans" cxnId="{8C2D389F-2E9F-43D5-B946-5D3833F3C0CB}">
      <dgm:prSet/>
      <dgm:spPr/>
      <dgm:t>
        <a:bodyPr/>
        <a:lstStyle/>
        <a:p>
          <a:endParaRPr lang="en-US"/>
        </a:p>
      </dgm:t>
    </dgm:pt>
    <dgm:pt modelId="{4B310C83-790E-4CE0-A152-0EC0E66262D1}">
      <dgm:prSet phldrT="[Text]" custT="1"/>
      <dgm:spPr/>
      <dgm:t>
        <a:bodyPr/>
        <a:lstStyle/>
        <a:p>
          <a:r>
            <a:rPr lang="en-US" sz="2500" dirty="0" err="1" smtClean="0"/>
            <a:t>Pekerjaan</a:t>
          </a:r>
          <a:r>
            <a:rPr lang="en-US" sz="2500" dirty="0" smtClean="0"/>
            <a:t> yang </a:t>
          </a:r>
          <a:r>
            <a:rPr lang="en-US" sz="2500" dirty="0" err="1" smtClean="0"/>
            <a:t>bersifat</a:t>
          </a:r>
          <a:r>
            <a:rPr lang="en-US" sz="2500" dirty="0" smtClean="0"/>
            <a:t> formal. </a:t>
          </a:r>
          <a:endParaRPr lang="en-US" sz="2500" dirty="0"/>
        </a:p>
      </dgm:t>
    </dgm:pt>
    <dgm:pt modelId="{883B6F63-7B99-4BB3-A0E8-4E7104CC84D0}" type="parTrans" cxnId="{A13BB09E-A0E0-420A-A828-A54CB47DD0B8}">
      <dgm:prSet/>
      <dgm:spPr/>
      <dgm:t>
        <a:bodyPr/>
        <a:lstStyle/>
        <a:p>
          <a:endParaRPr lang="en-US"/>
        </a:p>
      </dgm:t>
    </dgm:pt>
    <dgm:pt modelId="{634C80D2-D341-4191-A387-004E3C6133CD}" type="sibTrans" cxnId="{A13BB09E-A0E0-420A-A828-A54CB47DD0B8}">
      <dgm:prSet/>
      <dgm:spPr/>
      <dgm:t>
        <a:bodyPr/>
        <a:lstStyle/>
        <a:p>
          <a:endParaRPr lang="en-US"/>
        </a:p>
      </dgm:t>
    </dgm:pt>
    <dgm:pt modelId="{F6B66DF6-5C5D-425A-A193-D2B5233AAD5B}">
      <dgm:prSet custT="1"/>
      <dgm:spPr/>
      <dgm:t>
        <a:bodyPr/>
        <a:lstStyle/>
        <a:p>
          <a:r>
            <a:rPr lang="en-US" sz="2500" dirty="0" smtClean="0"/>
            <a:t>360-450 cm </a:t>
          </a:r>
          <a:r>
            <a:rPr lang="en-US" sz="2500" dirty="0" err="1" smtClean="0"/>
            <a:t>bisa</a:t>
          </a:r>
          <a:r>
            <a:rPr lang="en-US" sz="2500" dirty="0" smtClean="0"/>
            <a:t> </a:t>
          </a:r>
          <a:r>
            <a:rPr lang="en-US" sz="2500" dirty="0" err="1" smtClean="0"/>
            <a:t>mengambil</a:t>
          </a:r>
          <a:r>
            <a:rPr lang="en-US" sz="2500" dirty="0" smtClean="0"/>
            <a:t> </a:t>
          </a:r>
          <a:r>
            <a:rPr lang="en-US" sz="2500" dirty="0" err="1" smtClean="0"/>
            <a:t>sikap</a:t>
          </a:r>
          <a:r>
            <a:rPr lang="en-US" sz="2500" dirty="0" smtClean="0"/>
            <a:t> </a:t>
          </a:r>
          <a:r>
            <a:rPr lang="en-US" sz="2500" dirty="0" err="1" smtClean="0"/>
            <a:t>mempertahankan</a:t>
          </a:r>
          <a:r>
            <a:rPr lang="en-US" sz="2500" dirty="0" smtClean="0"/>
            <a:t> </a:t>
          </a:r>
          <a:r>
            <a:rPr lang="en-US" sz="2500" dirty="0" err="1" smtClean="0"/>
            <a:t>diri</a:t>
          </a:r>
          <a:r>
            <a:rPr lang="en-US" sz="2500" dirty="0" smtClean="0"/>
            <a:t> </a:t>
          </a:r>
          <a:r>
            <a:rPr lang="en-US" sz="2500" dirty="0" err="1" smtClean="0"/>
            <a:t>dari</a:t>
          </a:r>
          <a:r>
            <a:rPr lang="en-US" sz="2500" dirty="0" smtClean="0"/>
            <a:t> </a:t>
          </a:r>
          <a:r>
            <a:rPr lang="en-US" sz="2500" dirty="0" err="1" smtClean="0"/>
            <a:t>ketakutan</a:t>
          </a:r>
          <a:r>
            <a:rPr lang="en-US" sz="2500" dirty="0" smtClean="0"/>
            <a:t>.</a:t>
          </a:r>
          <a:endParaRPr lang="en-US" sz="2500" dirty="0"/>
        </a:p>
      </dgm:t>
    </dgm:pt>
    <dgm:pt modelId="{B7700CA2-2BB6-4F8F-8038-3C050A822788}" type="parTrans" cxnId="{00D529D7-ACF4-4E01-B940-A5BB8F3AA355}">
      <dgm:prSet/>
      <dgm:spPr/>
      <dgm:t>
        <a:bodyPr/>
        <a:lstStyle/>
        <a:p>
          <a:endParaRPr lang="en-US"/>
        </a:p>
      </dgm:t>
    </dgm:pt>
    <dgm:pt modelId="{63ED88BE-842A-4BDD-A867-868902A91B21}" type="sibTrans" cxnId="{00D529D7-ACF4-4E01-B940-A5BB8F3AA355}">
      <dgm:prSet/>
      <dgm:spPr/>
      <dgm:t>
        <a:bodyPr/>
        <a:lstStyle/>
        <a:p>
          <a:endParaRPr lang="en-US"/>
        </a:p>
      </dgm:t>
    </dgm:pt>
    <dgm:pt modelId="{E92B4321-4B04-4989-8FC7-7FFE3211789B}">
      <dgm:prSet custT="1"/>
      <dgm:spPr/>
      <dgm:t>
        <a:bodyPr/>
        <a:lstStyle/>
        <a:p>
          <a:r>
            <a:rPr lang="en-US" sz="2500" dirty="0" err="1" smtClean="0"/>
            <a:t>Jarak</a:t>
          </a:r>
          <a:r>
            <a:rPr lang="en-US" sz="2500" dirty="0" smtClean="0"/>
            <a:t> </a:t>
          </a:r>
          <a:r>
            <a:rPr lang="en-US" sz="2500" dirty="0" err="1" smtClean="0"/>
            <a:t>antara</a:t>
          </a:r>
          <a:r>
            <a:rPr lang="en-US" sz="2500" dirty="0" smtClean="0"/>
            <a:t> </a:t>
          </a:r>
          <a:r>
            <a:rPr lang="en-US" sz="2500" dirty="0" err="1" smtClean="0"/>
            <a:t>panggung</a:t>
          </a:r>
          <a:r>
            <a:rPr lang="en-US" sz="2500" dirty="0" smtClean="0"/>
            <a:t> opera </a:t>
          </a:r>
          <a:r>
            <a:rPr lang="en-US" sz="2500" dirty="0" err="1" smtClean="0"/>
            <a:t>dengan</a:t>
          </a:r>
          <a:r>
            <a:rPr lang="en-US" sz="2500" dirty="0" smtClean="0"/>
            <a:t> </a:t>
          </a:r>
          <a:r>
            <a:rPr lang="en-US" sz="2500" dirty="0" err="1" smtClean="0"/>
            <a:t>penonton</a:t>
          </a:r>
          <a:r>
            <a:rPr lang="en-US" sz="2500" dirty="0" smtClean="0"/>
            <a:t> </a:t>
          </a:r>
          <a:r>
            <a:rPr lang="en-US" sz="2500" dirty="0" err="1" smtClean="0"/>
            <a:t>nya</a:t>
          </a:r>
          <a:r>
            <a:rPr lang="en-US" sz="2500" dirty="0" smtClean="0"/>
            <a:t>.  </a:t>
          </a:r>
          <a:endParaRPr lang="en-US" sz="2500" dirty="0"/>
        </a:p>
      </dgm:t>
    </dgm:pt>
    <dgm:pt modelId="{900EC6F8-603A-44EB-B095-482087BB125D}" type="parTrans" cxnId="{30297912-7B14-40BC-9576-829EC4D04DC4}">
      <dgm:prSet/>
      <dgm:spPr/>
      <dgm:t>
        <a:bodyPr/>
        <a:lstStyle/>
        <a:p>
          <a:endParaRPr lang="en-US"/>
        </a:p>
      </dgm:t>
    </dgm:pt>
    <dgm:pt modelId="{C2355142-0EBE-415B-AB61-7B047FF1741B}" type="sibTrans" cxnId="{30297912-7B14-40BC-9576-829EC4D04DC4}">
      <dgm:prSet/>
      <dgm:spPr/>
      <dgm:t>
        <a:bodyPr/>
        <a:lstStyle/>
        <a:p>
          <a:endParaRPr lang="en-US"/>
        </a:p>
      </dgm:t>
    </dgm:pt>
    <dgm:pt modelId="{63E5A17C-068D-4F0B-9D0E-6832DF7C2286}" type="pres">
      <dgm:prSet presAssocID="{924E07E3-CD80-4849-BC05-F611C53084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1EC18-17C2-4180-9DA9-F74AD91CF0C9}" type="pres">
      <dgm:prSet presAssocID="{649668F5-49BC-480C-AFB1-9157B975B674}" presName="composite" presStyleCnt="0"/>
      <dgm:spPr/>
    </dgm:pt>
    <dgm:pt modelId="{696EECC5-1BB5-45EA-9190-8E3EEFB7DC19}" type="pres">
      <dgm:prSet presAssocID="{649668F5-49BC-480C-AFB1-9157B975B674}" presName="parTx" presStyleLbl="alignNode1" presStyleIdx="0" presStyleCnt="4" custLinFactNeighborX="-4546" custLinFactNeighborY="-6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D0E2C-A38C-40D8-9A75-E57051BA227E}" type="pres">
      <dgm:prSet presAssocID="{649668F5-49BC-480C-AFB1-9157B975B67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67657-AB4C-4739-BDE3-6006000A4F5D}" type="pres">
      <dgm:prSet presAssocID="{01CA7A91-3013-44EC-A802-B6AB51309607}" presName="space" presStyleCnt="0"/>
      <dgm:spPr/>
    </dgm:pt>
    <dgm:pt modelId="{947EB784-749D-4F14-9E9C-BADB4C8F0877}" type="pres">
      <dgm:prSet presAssocID="{9B12E1F7-A8B8-47AD-80CB-C82B99E82765}" presName="composite" presStyleCnt="0"/>
      <dgm:spPr/>
    </dgm:pt>
    <dgm:pt modelId="{C7CAF9DC-B7DC-4141-A616-DAF127D9914D}" type="pres">
      <dgm:prSet presAssocID="{9B12E1F7-A8B8-47AD-80CB-C82B99E8276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A972A-B0BB-4841-8232-9CE1E2BD0079}" type="pres">
      <dgm:prSet presAssocID="{9B12E1F7-A8B8-47AD-80CB-C82B99E8276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C94E9-D2E7-40E8-BB19-ED9717CE4E89}" type="pres">
      <dgm:prSet presAssocID="{1C90CAD3-F975-42DB-9883-E796DF769506}" presName="space" presStyleCnt="0"/>
      <dgm:spPr/>
    </dgm:pt>
    <dgm:pt modelId="{66FEC989-99AD-4DDF-B530-4207AEACFE51}" type="pres">
      <dgm:prSet presAssocID="{73895F36-0F21-4AFC-B0A3-DF1F1DCE7B5B}" presName="composite" presStyleCnt="0"/>
      <dgm:spPr/>
    </dgm:pt>
    <dgm:pt modelId="{002310D2-4660-4543-ABE7-E51B5F008EAD}" type="pres">
      <dgm:prSet presAssocID="{73895F36-0F21-4AFC-B0A3-DF1F1DCE7B5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3A758-308C-4534-AA29-92F431F508AD}" type="pres">
      <dgm:prSet presAssocID="{73895F36-0F21-4AFC-B0A3-DF1F1DCE7B5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C0C97-BD3E-4A36-A33D-5156B218D1B0}" type="pres">
      <dgm:prSet presAssocID="{CF6E1B16-ABE8-4DC0-94C9-979DE01F3294}" presName="space" presStyleCnt="0"/>
      <dgm:spPr/>
    </dgm:pt>
    <dgm:pt modelId="{238119B1-F564-457F-B8D6-87C571679AB6}" type="pres">
      <dgm:prSet presAssocID="{37D73C91-5F01-49F2-841F-254E7FA7663C}" presName="composite" presStyleCnt="0"/>
      <dgm:spPr/>
    </dgm:pt>
    <dgm:pt modelId="{17BDA77C-80CB-4DAD-9EA0-8BB4B55E897C}" type="pres">
      <dgm:prSet presAssocID="{37D73C91-5F01-49F2-841F-254E7FA7663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54CAB-0516-46A0-9007-B712B04A2A3B}" type="pres">
      <dgm:prSet presAssocID="{37D73C91-5F01-49F2-841F-254E7FA7663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29291-DD1F-466C-9FB6-841B684FEB83}" type="presOf" srcId="{CFA75DD1-3269-4845-A735-1DBD59759231}" destId="{2AAA972A-B0BB-4841-8232-9CE1E2BD0079}" srcOrd="0" destOrd="0" presId="urn:microsoft.com/office/officeart/2005/8/layout/hList1"/>
    <dgm:cxn modelId="{DE63AF2F-BB39-439A-831D-ACF4FE417A9B}" type="presOf" srcId="{4B310C83-790E-4CE0-A152-0EC0E66262D1}" destId="{0353A758-308C-4534-AA29-92F431F508AD}" srcOrd="0" destOrd="2" presId="urn:microsoft.com/office/officeart/2005/8/layout/hList1"/>
    <dgm:cxn modelId="{C6CB3AD6-97D8-4CFA-B68F-2AA97C98FE2A}" type="presOf" srcId="{924E07E3-CD80-4849-BC05-F611C5308413}" destId="{63E5A17C-068D-4F0B-9D0E-6832DF7C2286}" srcOrd="0" destOrd="0" presId="urn:microsoft.com/office/officeart/2005/8/layout/hList1"/>
    <dgm:cxn modelId="{AE14AE0F-7BDC-4AD7-8A8B-DB50277BADE3}" srcId="{9B12E1F7-A8B8-47AD-80CB-C82B99E82765}" destId="{FAF542DF-3013-4272-974A-79E05AC7B254}" srcOrd="1" destOrd="0" parTransId="{DF828A7B-B8EB-46F0-9B66-C5A6B98AB9BC}" sibTransId="{A147D005-19B8-4F45-A075-3AA43331DDB5}"/>
    <dgm:cxn modelId="{EB8F6CD1-154A-4137-B746-8D06720F12C3}" srcId="{924E07E3-CD80-4849-BC05-F611C5308413}" destId="{9B12E1F7-A8B8-47AD-80CB-C82B99E82765}" srcOrd="1" destOrd="0" parTransId="{57EB5191-D87E-4FAF-B9FC-32560AF3B40B}" sibTransId="{1C90CAD3-F975-42DB-9883-E796DF769506}"/>
    <dgm:cxn modelId="{2A56C19E-33BC-43D3-AB6C-CB284FB5057F}" srcId="{73895F36-0F21-4AFC-B0A3-DF1F1DCE7B5B}" destId="{F1EDB64B-17E5-41FE-95B0-747BDBACA734}" srcOrd="0" destOrd="0" parTransId="{347D2180-A6ED-4E6F-A790-46A00196ED04}" sibTransId="{70659DDA-ED7F-4098-9567-0ACA313D117C}"/>
    <dgm:cxn modelId="{FA90D79B-4E5A-4A1C-A423-4957B32706DA}" type="presOf" srcId="{F1EDB64B-17E5-41FE-95B0-747BDBACA734}" destId="{0353A758-308C-4534-AA29-92F431F508AD}" srcOrd="0" destOrd="0" presId="urn:microsoft.com/office/officeart/2005/8/layout/hList1"/>
    <dgm:cxn modelId="{8EAE82BA-07C6-4609-B57E-7A72B3B105D6}" type="presOf" srcId="{FAF542DF-3013-4272-974A-79E05AC7B254}" destId="{2AAA972A-B0BB-4841-8232-9CE1E2BD0079}" srcOrd="0" destOrd="1" presId="urn:microsoft.com/office/officeart/2005/8/layout/hList1"/>
    <dgm:cxn modelId="{C9D6EFEF-35DD-4D00-B99D-C7B39EA19DD0}" srcId="{924E07E3-CD80-4849-BC05-F611C5308413}" destId="{73895F36-0F21-4AFC-B0A3-DF1F1DCE7B5B}" srcOrd="2" destOrd="0" parTransId="{F54494C3-58F1-48C6-B2F9-94763E95A7F6}" sibTransId="{CF6E1B16-ABE8-4DC0-94C9-979DE01F3294}"/>
    <dgm:cxn modelId="{DF68C3A3-9C13-4150-86A6-9ED03335CF9A}" type="presOf" srcId="{F6B66DF6-5C5D-425A-A193-D2B5233AAD5B}" destId="{FD854CAB-0516-46A0-9007-B712B04A2A3B}" srcOrd="0" destOrd="0" presId="urn:microsoft.com/office/officeart/2005/8/layout/hList1"/>
    <dgm:cxn modelId="{FB346C86-0E35-4DC8-BE5D-2E5303A255AA}" type="presOf" srcId="{6D46FCFB-134E-44B8-BCCC-458ABADFF087}" destId="{6C3D0E2C-A38C-40D8-9A75-E57051BA227E}" srcOrd="0" destOrd="0" presId="urn:microsoft.com/office/officeart/2005/8/layout/hList1"/>
    <dgm:cxn modelId="{40D26902-4C3E-4F02-BD5F-40004E2B1078}" srcId="{924E07E3-CD80-4849-BC05-F611C5308413}" destId="{649668F5-49BC-480C-AFB1-9157B975B674}" srcOrd="0" destOrd="0" parTransId="{F6A2ED61-9A2D-4190-9F9E-24CF7FB47ECC}" sibTransId="{01CA7A91-3013-44EC-A802-B6AB51309607}"/>
    <dgm:cxn modelId="{03794A48-D8B1-4025-ACBA-17AD30820BAC}" srcId="{649668F5-49BC-480C-AFB1-9157B975B674}" destId="{6D46FCFB-134E-44B8-BCCC-458ABADFF087}" srcOrd="0" destOrd="0" parTransId="{64276878-6CE6-4D3C-8182-48FA8B9B3B8A}" sibTransId="{B3D8E3B3-351E-41DE-A8B3-09612BE92290}"/>
    <dgm:cxn modelId="{5F417A05-098C-4C35-8B28-9C96222D6DE3}" type="presOf" srcId="{9B12E1F7-A8B8-47AD-80CB-C82B99E82765}" destId="{C7CAF9DC-B7DC-4141-A616-DAF127D9914D}" srcOrd="0" destOrd="0" presId="urn:microsoft.com/office/officeart/2005/8/layout/hList1"/>
    <dgm:cxn modelId="{AAB1B460-A3EC-4B48-96CC-3E42A9F951A7}" type="presOf" srcId="{E92B4321-4B04-4989-8FC7-7FFE3211789B}" destId="{FD854CAB-0516-46A0-9007-B712B04A2A3B}" srcOrd="0" destOrd="1" presId="urn:microsoft.com/office/officeart/2005/8/layout/hList1"/>
    <dgm:cxn modelId="{00D529D7-ACF4-4E01-B940-A5BB8F3AA355}" srcId="{37D73C91-5F01-49F2-841F-254E7FA7663C}" destId="{F6B66DF6-5C5D-425A-A193-D2B5233AAD5B}" srcOrd="0" destOrd="0" parTransId="{B7700CA2-2BB6-4F8F-8038-3C050A822788}" sibTransId="{63ED88BE-842A-4BDD-A867-868902A91B21}"/>
    <dgm:cxn modelId="{F796C42C-C395-4B73-A31F-416C82973C1D}" type="presOf" srcId="{ACF784CC-12B0-4031-84D1-45F4B3E29A36}" destId="{0353A758-308C-4534-AA29-92F431F508AD}" srcOrd="0" destOrd="1" presId="urn:microsoft.com/office/officeart/2005/8/layout/hList1"/>
    <dgm:cxn modelId="{F7DA79BB-B35B-4FCE-816B-C958CC754F62}" type="presOf" srcId="{37D73C91-5F01-49F2-841F-254E7FA7663C}" destId="{17BDA77C-80CB-4DAD-9EA0-8BB4B55E897C}" srcOrd="0" destOrd="0" presId="urn:microsoft.com/office/officeart/2005/8/layout/hList1"/>
    <dgm:cxn modelId="{BB828975-8F26-4A39-A7DD-6538351A8C40}" srcId="{9B12E1F7-A8B8-47AD-80CB-C82B99E82765}" destId="{CFA75DD1-3269-4845-A735-1DBD59759231}" srcOrd="0" destOrd="0" parTransId="{F27D3B40-FBC2-4379-92A4-90EDDFDAFA69}" sibTransId="{5AD6FF16-D749-4201-B80D-E3A415C7E9A4}"/>
    <dgm:cxn modelId="{96DB2C04-9D0A-432D-868F-7723BE908A48}" srcId="{649668F5-49BC-480C-AFB1-9157B975B674}" destId="{CD1D42D1-0945-4183-8ABD-ABDC185A8427}" srcOrd="2" destOrd="0" parTransId="{35520663-DC16-4E8C-A27D-3387F3EDCF97}" sibTransId="{C0BCA9E2-4DB2-478C-8AF5-B257E5D8B068}"/>
    <dgm:cxn modelId="{30297912-7B14-40BC-9576-829EC4D04DC4}" srcId="{37D73C91-5F01-49F2-841F-254E7FA7663C}" destId="{E92B4321-4B04-4989-8FC7-7FFE3211789B}" srcOrd="1" destOrd="0" parTransId="{900EC6F8-603A-44EB-B095-482087BB125D}" sibTransId="{C2355142-0EBE-415B-AB61-7B047FF1741B}"/>
    <dgm:cxn modelId="{F1B8E4B5-0959-4B52-B8C4-394A9C0C6935}" srcId="{924E07E3-CD80-4849-BC05-F611C5308413}" destId="{37D73C91-5F01-49F2-841F-254E7FA7663C}" srcOrd="3" destOrd="0" parTransId="{15C63056-219A-4F46-820B-E4761792CA41}" sibTransId="{9467334E-3864-4044-B6D1-11A4715277E0}"/>
    <dgm:cxn modelId="{8C2D389F-2E9F-43D5-B946-5D3833F3C0CB}" srcId="{649668F5-49BC-480C-AFB1-9157B975B674}" destId="{05C72FC0-2F38-4ABF-A4F6-4A1F20DDDB52}" srcOrd="1" destOrd="0" parTransId="{0A535616-1495-4AB9-B8DB-D25C2A446334}" sibTransId="{FA7A0FAA-3614-4A7D-B690-0E6B95A641E8}"/>
    <dgm:cxn modelId="{A13BB09E-A0E0-420A-A828-A54CB47DD0B8}" srcId="{73895F36-0F21-4AFC-B0A3-DF1F1DCE7B5B}" destId="{4B310C83-790E-4CE0-A152-0EC0E66262D1}" srcOrd="2" destOrd="0" parTransId="{883B6F63-7B99-4BB3-A0E8-4E7104CC84D0}" sibTransId="{634C80D2-D341-4191-A387-004E3C6133CD}"/>
    <dgm:cxn modelId="{3A6D0706-AE4A-4FFE-AB2E-60E80AA308E5}" srcId="{73895F36-0F21-4AFC-B0A3-DF1F1DCE7B5B}" destId="{ACF784CC-12B0-4031-84D1-45F4B3E29A36}" srcOrd="1" destOrd="0" parTransId="{B1C76A30-3D58-4E42-99FF-D9E7F354B2A1}" sibTransId="{3151272A-4D5A-48A0-8AB0-A584EC800D3F}"/>
    <dgm:cxn modelId="{2B49B41A-888F-4B76-8DD2-0FA5EE1DD36C}" type="presOf" srcId="{CD1D42D1-0945-4183-8ABD-ABDC185A8427}" destId="{6C3D0E2C-A38C-40D8-9A75-E57051BA227E}" srcOrd="0" destOrd="2" presId="urn:microsoft.com/office/officeart/2005/8/layout/hList1"/>
    <dgm:cxn modelId="{3292CB5D-65D2-447C-B61C-6264B8A497F2}" type="presOf" srcId="{05C72FC0-2F38-4ABF-A4F6-4A1F20DDDB52}" destId="{6C3D0E2C-A38C-40D8-9A75-E57051BA227E}" srcOrd="0" destOrd="1" presId="urn:microsoft.com/office/officeart/2005/8/layout/hList1"/>
    <dgm:cxn modelId="{BE828F53-6F2D-44E8-8807-ED8847B6CB26}" type="presOf" srcId="{73895F36-0F21-4AFC-B0A3-DF1F1DCE7B5B}" destId="{002310D2-4660-4543-ABE7-E51B5F008EAD}" srcOrd="0" destOrd="0" presId="urn:microsoft.com/office/officeart/2005/8/layout/hList1"/>
    <dgm:cxn modelId="{7A16C527-1CD8-4DC6-B772-3A0B081D5C36}" type="presOf" srcId="{649668F5-49BC-480C-AFB1-9157B975B674}" destId="{696EECC5-1BB5-45EA-9190-8E3EEFB7DC19}" srcOrd="0" destOrd="0" presId="urn:microsoft.com/office/officeart/2005/8/layout/hList1"/>
    <dgm:cxn modelId="{B46C0328-BD8A-4935-B442-27181CBA3D21}" type="presParOf" srcId="{63E5A17C-068D-4F0B-9D0E-6832DF7C2286}" destId="{FE11EC18-17C2-4180-9DA9-F74AD91CF0C9}" srcOrd="0" destOrd="0" presId="urn:microsoft.com/office/officeart/2005/8/layout/hList1"/>
    <dgm:cxn modelId="{E2BD88B3-90BE-4EAF-A8C4-6D2322F778A3}" type="presParOf" srcId="{FE11EC18-17C2-4180-9DA9-F74AD91CF0C9}" destId="{696EECC5-1BB5-45EA-9190-8E3EEFB7DC19}" srcOrd="0" destOrd="0" presId="urn:microsoft.com/office/officeart/2005/8/layout/hList1"/>
    <dgm:cxn modelId="{F86B8AA3-EC69-4D16-BF4F-60F68426C1E1}" type="presParOf" srcId="{FE11EC18-17C2-4180-9DA9-F74AD91CF0C9}" destId="{6C3D0E2C-A38C-40D8-9A75-E57051BA227E}" srcOrd="1" destOrd="0" presId="urn:microsoft.com/office/officeart/2005/8/layout/hList1"/>
    <dgm:cxn modelId="{CB51E581-72D3-4E66-BBC4-2EC9C53B68A8}" type="presParOf" srcId="{63E5A17C-068D-4F0B-9D0E-6832DF7C2286}" destId="{32D67657-AB4C-4739-BDE3-6006000A4F5D}" srcOrd="1" destOrd="0" presId="urn:microsoft.com/office/officeart/2005/8/layout/hList1"/>
    <dgm:cxn modelId="{3B12FD65-B8BF-430A-B73E-0BFFE3E4CC52}" type="presParOf" srcId="{63E5A17C-068D-4F0B-9D0E-6832DF7C2286}" destId="{947EB784-749D-4F14-9E9C-BADB4C8F0877}" srcOrd="2" destOrd="0" presId="urn:microsoft.com/office/officeart/2005/8/layout/hList1"/>
    <dgm:cxn modelId="{1AC65CE8-9164-42AE-9DED-956CFC7A4C9B}" type="presParOf" srcId="{947EB784-749D-4F14-9E9C-BADB4C8F0877}" destId="{C7CAF9DC-B7DC-4141-A616-DAF127D9914D}" srcOrd="0" destOrd="0" presId="urn:microsoft.com/office/officeart/2005/8/layout/hList1"/>
    <dgm:cxn modelId="{AD56C5B1-60E7-4BBB-B1E5-5B33DE85E7AD}" type="presParOf" srcId="{947EB784-749D-4F14-9E9C-BADB4C8F0877}" destId="{2AAA972A-B0BB-4841-8232-9CE1E2BD0079}" srcOrd="1" destOrd="0" presId="urn:microsoft.com/office/officeart/2005/8/layout/hList1"/>
    <dgm:cxn modelId="{92198901-07AF-4CD8-9BA1-403CE425A037}" type="presParOf" srcId="{63E5A17C-068D-4F0B-9D0E-6832DF7C2286}" destId="{EE4C94E9-D2E7-40E8-BB19-ED9717CE4E89}" srcOrd="3" destOrd="0" presId="urn:microsoft.com/office/officeart/2005/8/layout/hList1"/>
    <dgm:cxn modelId="{5919B1B6-D0E4-4152-87CA-134BF463FDCF}" type="presParOf" srcId="{63E5A17C-068D-4F0B-9D0E-6832DF7C2286}" destId="{66FEC989-99AD-4DDF-B530-4207AEACFE51}" srcOrd="4" destOrd="0" presId="urn:microsoft.com/office/officeart/2005/8/layout/hList1"/>
    <dgm:cxn modelId="{AA2A6432-65A6-4172-848A-A8E326CEBB36}" type="presParOf" srcId="{66FEC989-99AD-4DDF-B530-4207AEACFE51}" destId="{002310D2-4660-4543-ABE7-E51B5F008EAD}" srcOrd="0" destOrd="0" presId="urn:microsoft.com/office/officeart/2005/8/layout/hList1"/>
    <dgm:cxn modelId="{B96A1DE6-8EA1-4132-A4B1-326A74D03382}" type="presParOf" srcId="{66FEC989-99AD-4DDF-B530-4207AEACFE51}" destId="{0353A758-308C-4534-AA29-92F431F508AD}" srcOrd="1" destOrd="0" presId="urn:microsoft.com/office/officeart/2005/8/layout/hList1"/>
    <dgm:cxn modelId="{4065A173-ED0D-4B96-99BE-703F89BD3A5F}" type="presParOf" srcId="{63E5A17C-068D-4F0B-9D0E-6832DF7C2286}" destId="{1AAC0C97-BD3E-4A36-A33D-5156B218D1B0}" srcOrd="5" destOrd="0" presId="urn:microsoft.com/office/officeart/2005/8/layout/hList1"/>
    <dgm:cxn modelId="{8B30DFED-BEDF-4818-816D-8C46A2E90496}" type="presParOf" srcId="{63E5A17C-068D-4F0B-9D0E-6832DF7C2286}" destId="{238119B1-F564-457F-B8D6-87C571679AB6}" srcOrd="6" destOrd="0" presId="urn:microsoft.com/office/officeart/2005/8/layout/hList1"/>
    <dgm:cxn modelId="{2F944E69-C013-4FBC-9984-BDD72D754F41}" type="presParOf" srcId="{238119B1-F564-457F-B8D6-87C571679AB6}" destId="{17BDA77C-80CB-4DAD-9EA0-8BB4B55E897C}" srcOrd="0" destOrd="0" presId="urn:microsoft.com/office/officeart/2005/8/layout/hList1"/>
    <dgm:cxn modelId="{B9D087B8-3B94-4E15-8940-F41A91B9325A}" type="presParOf" srcId="{238119B1-F564-457F-B8D6-87C571679AB6}" destId="{FD854CAB-0516-46A0-9007-B712B04A2A3B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159E-0A86-4FB4-962B-D5256EF29C0F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DCA8-DDFD-4297-B45C-E7774D863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487F8BB-7954-43D0-B0ED-7C9A46283595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F0EB3C-3872-4EF9-AB16-262FC678B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Harlow Solid Italic" pitchFamily="82" charset="0"/>
              </a:rPr>
              <a:t>Karunia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terbesar</a:t>
            </a:r>
            <a:r>
              <a:rPr lang="en-US" sz="4000" dirty="0" smtClean="0">
                <a:latin typeface="Harlow Solid Italic" pitchFamily="82" charset="0"/>
              </a:rPr>
              <a:t> yang </a:t>
            </a:r>
            <a:r>
              <a:rPr lang="en-US" sz="4000" dirty="0" err="1" smtClean="0">
                <a:latin typeface="Harlow Solid Italic" pitchFamily="82" charset="0"/>
              </a:rPr>
              <a:t>dapat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kita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berikan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pada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orang</a:t>
            </a:r>
            <a:r>
              <a:rPr lang="en-US" sz="4000" dirty="0" smtClean="0">
                <a:latin typeface="Harlow Solid Italic" pitchFamily="82" charset="0"/>
              </a:rPr>
              <a:t> lain </a:t>
            </a:r>
            <a:r>
              <a:rPr lang="en-US" sz="4000" dirty="0" err="1" smtClean="0">
                <a:latin typeface="Harlow Solid Italic" pitchFamily="82" charset="0"/>
              </a:rPr>
              <a:t>adalah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memberinya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perhatian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penuh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atas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keberadaannya</a:t>
            </a:r>
            <a:r>
              <a:rPr lang="en-US" sz="4000" dirty="0" smtClean="0">
                <a:latin typeface="Harlow Solid Italic" pitchFamily="82" charset="0"/>
              </a:rPr>
              <a:t>.</a:t>
            </a:r>
          </a:p>
          <a:p>
            <a:pPr algn="ctr">
              <a:buNone/>
            </a:pPr>
            <a:r>
              <a:rPr lang="en-US" sz="4000" dirty="0" smtClean="0">
                <a:latin typeface="Harlow Solid Italic" pitchFamily="82" charset="0"/>
              </a:rPr>
              <a:t>-Sue </a:t>
            </a:r>
            <a:r>
              <a:rPr lang="en-US" sz="4000" dirty="0" err="1" smtClean="0">
                <a:latin typeface="Harlow Solid Italic" pitchFamily="82" charset="0"/>
              </a:rPr>
              <a:t>Atchley</a:t>
            </a:r>
            <a:r>
              <a:rPr lang="en-US" sz="4000" dirty="0" smtClean="0">
                <a:latin typeface="Harlow Solid Italic" pitchFamily="82" charset="0"/>
              </a:rPr>
              <a:t> </a:t>
            </a:r>
            <a:r>
              <a:rPr lang="en-US" sz="4000" dirty="0" err="1" smtClean="0">
                <a:latin typeface="Harlow Solid Italic" pitchFamily="82" charset="0"/>
              </a:rPr>
              <a:t>Ehaugh</a:t>
            </a:r>
            <a:endParaRPr lang="en-US" sz="4000" dirty="0"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3. </a:t>
            </a:r>
            <a:r>
              <a:rPr lang="en-US" sz="3500" dirty="0" err="1" smtClean="0">
                <a:solidFill>
                  <a:srgbClr val="002060"/>
                </a:solidFill>
              </a:rPr>
              <a:t>Tindakan</a:t>
            </a:r>
            <a:r>
              <a:rPr lang="en-US" sz="3500" dirty="0" smtClean="0">
                <a:solidFill>
                  <a:srgbClr val="002060"/>
                </a:solidFill>
              </a:rPr>
              <a:t>-</a:t>
            </a:r>
            <a:r>
              <a:rPr lang="en-US" sz="3500" dirty="0" err="1" smtClean="0">
                <a:solidFill>
                  <a:srgbClr val="002060"/>
                </a:solidFill>
              </a:rPr>
              <a:t>tindakan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nonverbal </a:t>
            </a:r>
            <a:r>
              <a:rPr lang="en-US" sz="3500" dirty="0" err="1">
                <a:solidFill>
                  <a:srgbClr val="002060"/>
                </a:solidFill>
              </a:rPr>
              <a:t>saling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terintegrasi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normal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mengkomunikasikan</a:t>
            </a:r>
            <a:r>
              <a:rPr lang="en-US" sz="2800" dirty="0"/>
              <a:t> </a:t>
            </a:r>
            <a:r>
              <a:rPr lang="en-US" sz="2800" dirty="0" err="1"/>
              <a:t>makna-makna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err="1"/>
              <a:t>O</a:t>
            </a:r>
            <a:r>
              <a:rPr lang="en-US" sz="2800" dirty="0" err="1" smtClean="0"/>
              <a:t>rang</a:t>
            </a:r>
            <a:r>
              <a:rPr lang="en-US" sz="2800" dirty="0" smtClean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mengekspresikan</a:t>
            </a:r>
            <a:r>
              <a:rPr lang="en-US" sz="2800" dirty="0"/>
              <a:t> rasa </a:t>
            </a:r>
            <a:r>
              <a:rPr lang="en-US" sz="2800" dirty="0" err="1"/>
              <a:t>takut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, </a:t>
            </a:r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yang lain </a:t>
            </a:r>
            <a:r>
              <a:rPr lang="en-US" sz="2800" dirty="0" err="1"/>
              <a:t>tidak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Rasa </a:t>
            </a:r>
            <a:r>
              <a:rPr lang="en-US" sz="2800" dirty="0" err="1" smtClean="0"/>
              <a:t>takut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membelalak</a:t>
            </a:r>
            <a:r>
              <a:rPr lang="en-US" sz="2800" dirty="0"/>
              <a:t>,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 </a:t>
            </a:r>
            <a:r>
              <a:rPr lang="en-US" sz="2800" dirty="0" err="1"/>
              <a:t>tegang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lain yang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emosional</a:t>
            </a:r>
            <a:r>
              <a:rPr lang="en-US" sz="2800" dirty="0"/>
              <a:t> </a:t>
            </a:r>
            <a:r>
              <a:rPr lang="en-US" sz="2800" dirty="0" err="1"/>
              <a:t>ketakutan</a:t>
            </a:r>
            <a:r>
              <a:rPr lang="en-US" sz="2800" dirty="0"/>
              <a:t>.</a:t>
            </a:r>
          </a:p>
          <a:p>
            <a:pPr algn="just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4. </a:t>
            </a:r>
            <a:r>
              <a:rPr lang="en-US" sz="3500" dirty="0" err="1" smtClean="0">
                <a:solidFill>
                  <a:srgbClr val="002060"/>
                </a:solidFill>
              </a:rPr>
              <a:t>Pesan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verbal </a:t>
            </a:r>
            <a:r>
              <a:rPr lang="en-US" sz="3500" dirty="0" err="1">
                <a:solidFill>
                  <a:srgbClr val="002060"/>
                </a:solidFill>
              </a:rPr>
              <a:t>dan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tindakan</a:t>
            </a:r>
            <a:r>
              <a:rPr lang="en-US" sz="3500" dirty="0">
                <a:solidFill>
                  <a:srgbClr val="002060"/>
                </a:solidFill>
              </a:rPr>
              <a:t> nonverbal </a:t>
            </a:r>
            <a:r>
              <a:rPr lang="en-US" sz="3500" dirty="0" err="1">
                <a:solidFill>
                  <a:srgbClr val="002060"/>
                </a:solidFill>
              </a:rPr>
              <a:t>saling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terintegrasi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/>
              <a:t>Di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pesan</a:t>
            </a:r>
            <a:r>
              <a:rPr lang="en-US" sz="2500" dirty="0"/>
              <a:t> </a:t>
            </a:r>
            <a:r>
              <a:rPr lang="en-US" sz="2500" dirty="0" err="1"/>
              <a:t>komunikasi</a:t>
            </a:r>
            <a:r>
              <a:rPr lang="en-US" sz="2500" dirty="0"/>
              <a:t>, </a:t>
            </a:r>
            <a:r>
              <a:rPr lang="en-US" sz="2500" dirty="0" err="1"/>
              <a:t>perilaku</a:t>
            </a:r>
            <a:r>
              <a:rPr lang="en-US" sz="2500" dirty="0"/>
              <a:t> nonverbal </a:t>
            </a:r>
            <a:r>
              <a:rPr lang="en-US" sz="2500" dirty="0" err="1"/>
              <a:t>saling</a:t>
            </a:r>
            <a:r>
              <a:rPr lang="en-US" sz="2500" dirty="0"/>
              <a:t> </a:t>
            </a:r>
            <a:r>
              <a:rPr lang="en-US" sz="2500" dirty="0" err="1"/>
              <a:t>terkait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pesan-pesan</a:t>
            </a:r>
            <a:r>
              <a:rPr lang="en-US" sz="2500" dirty="0"/>
              <a:t> verbal yang </a:t>
            </a:r>
            <a:r>
              <a:rPr lang="en-US" sz="2500" dirty="0" err="1"/>
              <a:t>menyertainya</a:t>
            </a:r>
            <a:r>
              <a:rPr lang="en-US" sz="2500" dirty="0"/>
              <a:t>. </a:t>
            </a:r>
            <a:endParaRPr lang="en-US" sz="2500" dirty="0" smtClean="0"/>
          </a:p>
          <a:p>
            <a:pPr algn="just"/>
            <a:r>
              <a:rPr lang="en-US" sz="2500" dirty="0" err="1" smtClean="0"/>
              <a:t>Misalnya</a:t>
            </a:r>
            <a:r>
              <a:rPr lang="en-US" sz="2500" dirty="0"/>
              <a:t>,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saat</a:t>
            </a:r>
            <a:r>
              <a:rPr lang="en-US" sz="2500" dirty="0"/>
              <a:t> </a:t>
            </a:r>
            <a:r>
              <a:rPr lang="en-US" sz="2500" dirty="0" err="1"/>
              <a:t>marah</a:t>
            </a:r>
            <a:r>
              <a:rPr lang="en-US" sz="2500" dirty="0"/>
              <a:t> </a:t>
            </a:r>
            <a:r>
              <a:rPr lang="en-US" sz="2500" dirty="0" err="1"/>
              <a:t>orang</a:t>
            </a:r>
            <a:r>
              <a:rPr lang="en-US" sz="2500" dirty="0"/>
              <a:t> </a:t>
            </a:r>
            <a:r>
              <a:rPr lang="en-US" sz="2500" dirty="0" err="1"/>
              <a:t>sering</a:t>
            </a:r>
            <a:r>
              <a:rPr lang="en-US" sz="2500" dirty="0"/>
              <a:t> </a:t>
            </a:r>
            <a:r>
              <a:rPr lang="en-US" sz="2500" dirty="0" err="1"/>
              <a:t>bertutur</a:t>
            </a:r>
            <a:r>
              <a:rPr lang="en-US" sz="2500" dirty="0"/>
              <a:t> </a:t>
            </a:r>
            <a:r>
              <a:rPr lang="en-US" sz="2500" dirty="0" err="1"/>
              <a:t>kata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keras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tegang</a:t>
            </a:r>
            <a:r>
              <a:rPr lang="en-US" sz="2500" dirty="0"/>
              <a:t>, </a:t>
            </a:r>
            <a:r>
              <a:rPr lang="en-US" sz="2500" dirty="0" err="1"/>
              <a:t>juga</a:t>
            </a:r>
            <a:r>
              <a:rPr lang="en-US" sz="2500" dirty="0"/>
              <a:t> </a:t>
            </a:r>
            <a:r>
              <a:rPr lang="en-US" sz="2500" dirty="0" err="1"/>
              <a:t>diikuti</a:t>
            </a:r>
            <a:r>
              <a:rPr lang="en-US" sz="2500" dirty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ekspresi</a:t>
            </a:r>
            <a:r>
              <a:rPr lang="en-US" sz="2500" dirty="0" smtClean="0"/>
              <a:t> </a:t>
            </a:r>
            <a:r>
              <a:rPr lang="en-US" sz="2500" dirty="0" err="1"/>
              <a:t>wajah</a:t>
            </a:r>
            <a:r>
              <a:rPr lang="en-US" sz="2500" dirty="0"/>
              <a:t> </a:t>
            </a:r>
            <a:r>
              <a:rPr lang="en-US" sz="2500" dirty="0" err="1"/>
              <a:t>serta</a:t>
            </a:r>
            <a:r>
              <a:rPr lang="en-US" sz="2500" dirty="0"/>
              <a:t> </a:t>
            </a:r>
            <a:r>
              <a:rPr lang="en-US" sz="2500" dirty="0" err="1"/>
              <a:t>gerakan</a:t>
            </a:r>
            <a:r>
              <a:rPr lang="en-US" sz="2500" dirty="0"/>
              <a:t> </a:t>
            </a:r>
            <a:r>
              <a:rPr lang="en-US" sz="2500" dirty="0" err="1"/>
              <a:t>tubuh</a:t>
            </a:r>
            <a:r>
              <a:rPr lang="en-US" sz="2500" dirty="0"/>
              <a:t> </a:t>
            </a:r>
            <a:r>
              <a:rPr lang="en-US" sz="2500" dirty="0" err="1"/>
              <a:t>emosional</a:t>
            </a:r>
            <a:r>
              <a:rPr lang="en-US" sz="2500" dirty="0" smtClean="0"/>
              <a:t>.</a:t>
            </a:r>
          </a:p>
          <a:p>
            <a:pPr algn="just"/>
            <a:r>
              <a:rPr lang="en-US" sz="2500" dirty="0" err="1"/>
              <a:t>Contoh</a:t>
            </a:r>
            <a:r>
              <a:rPr lang="en-US" sz="2500" dirty="0"/>
              <a:t>, </a:t>
            </a:r>
            <a:r>
              <a:rPr lang="en-US" sz="2500" dirty="0" err="1"/>
              <a:t>orang</a:t>
            </a:r>
            <a:r>
              <a:rPr lang="en-US" sz="2500" dirty="0"/>
              <a:t> </a:t>
            </a:r>
            <a:r>
              <a:rPr lang="en-US" sz="2500" dirty="0" err="1"/>
              <a:t>berkata</a:t>
            </a:r>
            <a:r>
              <a:rPr lang="en-US" sz="2500" dirty="0"/>
              <a:t> </a:t>
            </a:r>
            <a:r>
              <a:rPr lang="en-US" sz="2500" dirty="0" err="1"/>
              <a:t>senang</a:t>
            </a:r>
            <a:r>
              <a:rPr lang="en-US" sz="2500" dirty="0"/>
              <a:t> </a:t>
            </a:r>
            <a:r>
              <a:rPr lang="en-US" sz="2500" dirty="0" err="1"/>
              <a:t>berjumpa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temannya</a:t>
            </a:r>
            <a:r>
              <a:rPr lang="en-US" sz="2500" dirty="0"/>
              <a:t> </a:t>
            </a:r>
            <a:r>
              <a:rPr lang="en-US" sz="2500" dirty="0" err="1"/>
              <a:t>sambil</a:t>
            </a:r>
            <a:r>
              <a:rPr lang="en-US" sz="2500" dirty="0"/>
              <a:t> </a:t>
            </a:r>
            <a:r>
              <a:rPr lang="en-US" sz="2500" dirty="0" err="1"/>
              <a:t>menghindarkan</a:t>
            </a:r>
            <a:r>
              <a:rPr lang="en-US" sz="2500" dirty="0"/>
              <a:t> </a:t>
            </a:r>
            <a:r>
              <a:rPr lang="en-US" sz="2500" dirty="0" err="1"/>
              <a:t>tatapan</a:t>
            </a:r>
            <a:r>
              <a:rPr lang="en-US" sz="2500" dirty="0"/>
              <a:t> </a:t>
            </a:r>
            <a:r>
              <a:rPr lang="en-US" sz="2500" dirty="0" err="1"/>
              <a:t>muka</a:t>
            </a:r>
            <a:r>
              <a:rPr lang="en-US" sz="2500" dirty="0"/>
              <a:t>. </a:t>
            </a:r>
            <a:r>
              <a:rPr lang="en-US" sz="2500" dirty="0" err="1"/>
              <a:t>Temannya</a:t>
            </a:r>
            <a:r>
              <a:rPr lang="en-US" sz="2500" dirty="0"/>
              <a:t>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mudah</a:t>
            </a:r>
            <a:r>
              <a:rPr lang="en-US" sz="2500" dirty="0"/>
              <a:t> </a:t>
            </a:r>
            <a:r>
              <a:rPr lang="en-US" sz="2500" dirty="0" err="1"/>
              <a:t>menangkap</a:t>
            </a:r>
            <a:r>
              <a:rPr lang="en-US" sz="2500" dirty="0"/>
              <a:t> </a:t>
            </a:r>
            <a:r>
              <a:rPr lang="en-US" sz="2500" dirty="0" err="1"/>
              <a:t>ketidakjujuran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apa</a:t>
            </a:r>
            <a:r>
              <a:rPr lang="en-US" sz="2500" dirty="0"/>
              <a:t> yang </a:t>
            </a:r>
            <a:r>
              <a:rPr lang="en-US" sz="2500" dirty="0" err="1"/>
              <a:t>dikatakannya</a:t>
            </a:r>
            <a:r>
              <a:rPr lang="en-US" sz="2500" dirty="0"/>
              <a:t>.</a:t>
            </a:r>
          </a:p>
          <a:p>
            <a:pPr algn="just"/>
            <a:endParaRPr lang="en-US" sz="2500" dirty="0"/>
          </a:p>
          <a:p>
            <a:pPr algn="just">
              <a:buNone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5. </a:t>
            </a:r>
            <a:r>
              <a:rPr lang="en-US" sz="3500" dirty="0" err="1">
                <a:solidFill>
                  <a:srgbClr val="002060"/>
                </a:solidFill>
              </a:rPr>
              <a:t>Pesan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komunikasi</a:t>
            </a:r>
            <a:r>
              <a:rPr lang="en-US" sz="3500" dirty="0">
                <a:solidFill>
                  <a:srgbClr val="002060"/>
                </a:solidFill>
              </a:rPr>
              <a:t> nonverbal </a:t>
            </a:r>
            <a:r>
              <a:rPr lang="en-US" sz="3500" dirty="0" err="1">
                <a:solidFill>
                  <a:srgbClr val="002060"/>
                </a:solidFill>
              </a:rPr>
              <a:t>bermakna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rangkap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Perilaku</a:t>
            </a:r>
            <a:r>
              <a:rPr lang="en-US" dirty="0"/>
              <a:t> nonverbal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rangkap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kontradiktif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Co: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Tono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akrab</a:t>
            </a:r>
            <a:r>
              <a:rPr lang="en-US" dirty="0"/>
              <a:t>. </a:t>
            </a:r>
            <a:r>
              <a:rPr lang="en-US" dirty="0" err="1"/>
              <a:t>Tini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: “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padaku</a:t>
            </a:r>
            <a:r>
              <a:rPr lang="en-US" dirty="0"/>
              <a:t>?”, </a:t>
            </a:r>
            <a:r>
              <a:rPr lang="en-US" dirty="0" err="1"/>
              <a:t>Tono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belaian</a:t>
            </a:r>
            <a:r>
              <a:rPr lang="en-US" dirty="0"/>
              <a:t> </a:t>
            </a:r>
            <a:r>
              <a:rPr lang="en-US" dirty="0" err="1"/>
              <a:t>lembut</a:t>
            </a:r>
            <a:r>
              <a:rPr lang="en-US" dirty="0"/>
              <a:t>. </a:t>
            </a:r>
            <a:r>
              <a:rPr lang="en-US" dirty="0" err="1"/>
              <a:t>Tini</a:t>
            </a:r>
            <a:r>
              <a:rPr lang="en-US" dirty="0"/>
              <a:t> </a:t>
            </a:r>
            <a:r>
              <a:rPr lang="en-US" dirty="0" err="1"/>
              <a:t>penasaran</a:t>
            </a:r>
            <a:r>
              <a:rPr lang="en-US" dirty="0"/>
              <a:t>: “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padaku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?” </a:t>
            </a:r>
            <a:r>
              <a:rPr lang="en-US" dirty="0" err="1"/>
              <a:t>Tono</a:t>
            </a:r>
            <a:r>
              <a:rPr lang="en-US" dirty="0"/>
              <a:t> </a:t>
            </a:r>
            <a:r>
              <a:rPr lang="en-US" dirty="0" err="1"/>
              <a:t>memeluknya</a:t>
            </a:r>
            <a:r>
              <a:rPr lang="en-US" dirty="0"/>
              <a:t> </a:t>
            </a:r>
            <a:r>
              <a:rPr lang="en-US" dirty="0" err="1"/>
              <a:t>erat-erat</a:t>
            </a:r>
            <a:r>
              <a:rPr lang="en-US" dirty="0"/>
              <a:t>.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6. </a:t>
            </a:r>
            <a:r>
              <a:rPr lang="en-US" sz="3500" dirty="0" err="1" smtClean="0">
                <a:solidFill>
                  <a:srgbClr val="002060"/>
                </a:solidFill>
              </a:rPr>
              <a:t>Perilaku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nonverbal </a:t>
            </a:r>
            <a:r>
              <a:rPr lang="en-US" sz="3500" dirty="0" err="1">
                <a:solidFill>
                  <a:srgbClr val="002060"/>
                </a:solidFill>
              </a:rPr>
              <a:t>selalu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dikomunikasikan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 err="1">
                <a:solidFill>
                  <a:srgbClr val="002060"/>
                </a:solidFill>
              </a:rPr>
              <a:t>Semua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gerakan</a:t>
            </a:r>
            <a:r>
              <a:rPr lang="en-US" sz="2500" dirty="0">
                <a:solidFill>
                  <a:srgbClr val="002060"/>
                </a:solidFill>
              </a:rPr>
              <a:t> yang </a:t>
            </a:r>
            <a:r>
              <a:rPr lang="en-US" sz="2500" dirty="0" err="1">
                <a:solidFill>
                  <a:srgbClr val="002060"/>
                </a:solidFill>
              </a:rPr>
              <a:t>kita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lakukan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dalam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hubungannya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dengan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orang</a:t>
            </a:r>
            <a:r>
              <a:rPr lang="en-US" sz="2500" dirty="0">
                <a:solidFill>
                  <a:srgbClr val="002060"/>
                </a:solidFill>
              </a:rPr>
              <a:t> lain </a:t>
            </a:r>
            <a:r>
              <a:rPr lang="en-US" sz="2500" dirty="0" err="1">
                <a:solidFill>
                  <a:srgbClr val="002060"/>
                </a:solidFill>
              </a:rPr>
              <a:t>selalu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dikomunikasikan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diterima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dan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diinterpretasikan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500" dirty="0" err="1">
                <a:solidFill>
                  <a:srgbClr val="002060"/>
                </a:solidFill>
              </a:rPr>
              <a:t>Dengan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tidak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memperhatikan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apakah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seseorang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melakukan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sesuatu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atau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tidak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perilaku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orang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itu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memberikan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informasi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tertentu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kepada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orang</a:t>
            </a:r>
            <a:r>
              <a:rPr lang="en-US" sz="2500" dirty="0">
                <a:solidFill>
                  <a:srgbClr val="002060"/>
                </a:solidFill>
              </a:rPr>
              <a:t> lain. </a:t>
            </a:r>
            <a:endParaRPr lang="en-US" sz="2500" dirty="0" smtClean="0">
              <a:solidFill>
                <a:srgbClr val="002060"/>
              </a:solidFill>
            </a:endParaRPr>
          </a:p>
          <a:p>
            <a:pPr algn="just"/>
            <a:endParaRPr lang="en-US" sz="2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>
                <a:solidFill>
                  <a:srgbClr val="002060"/>
                </a:solidFill>
              </a:rPr>
              <a:t>8. </a:t>
            </a:r>
            <a:r>
              <a:rPr lang="en-US" sz="3000" dirty="0" err="1" smtClean="0">
                <a:solidFill>
                  <a:srgbClr val="002060"/>
                </a:solidFill>
              </a:rPr>
              <a:t>Komunikasi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>
                <a:solidFill>
                  <a:srgbClr val="002060"/>
                </a:solidFill>
              </a:rPr>
              <a:t>nonverbal </a:t>
            </a:r>
            <a:r>
              <a:rPr lang="en-US" sz="3000" dirty="0" err="1">
                <a:solidFill>
                  <a:srgbClr val="002060"/>
                </a:solidFill>
              </a:rPr>
              <a:t>berada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dalam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suatu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aturan</a:t>
            </a:r>
            <a:r>
              <a:rPr lang="en-US" sz="3000" dirty="0">
                <a:solidFill>
                  <a:srgbClr val="002060"/>
                </a:solidFill>
              </a:rPr>
              <a:t/>
            </a:r>
            <a:br>
              <a:rPr lang="en-US" sz="3000" dirty="0">
                <a:solidFill>
                  <a:srgbClr val="002060"/>
                </a:solidFill>
              </a:rPr>
            </a:b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4114800" cy="4525963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Aturan</a:t>
            </a:r>
            <a:r>
              <a:rPr lang="en-US" sz="2500" dirty="0" smtClean="0"/>
              <a:t> </a:t>
            </a:r>
            <a:r>
              <a:rPr lang="en-US" sz="2500" dirty="0" err="1" smtClean="0"/>
              <a:t>sangat</a:t>
            </a:r>
            <a:r>
              <a:rPr lang="en-US" sz="2500" dirty="0" smtClean="0"/>
              <a:t> </a:t>
            </a:r>
            <a:r>
              <a:rPr lang="en-US" sz="2500" dirty="0" err="1" smtClean="0"/>
              <a:t>bervariasi</a:t>
            </a:r>
            <a:r>
              <a:rPr lang="en-US" sz="2500" dirty="0" smtClean="0"/>
              <a:t>: </a:t>
            </a:r>
            <a:r>
              <a:rPr lang="en-US" sz="2500" dirty="0" err="1" smtClean="0"/>
              <a:t>nilai-nilai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norma</a:t>
            </a:r>
            <a:r>
              <a:rPr lang="en-US" sz="2500" dirty="0" smtClean="0"/>
              <a:t>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Sikap</a:t>
            </a:r>
            <a:r>
              <a:rPr lang="en-US" sz="2500" dirty="0" smtClean="0"/>
              <a:t> </a:t>
            </a:r>
            <a:r>
              <a:rPr lang="en-US" sz="2500" dirty="0" err="1" smtClean="0"/>
              <a:t>duduk</a:t>
            </a:r>
            <a:r>
              <a:rPr lang="en-US" sz="2500" dirty="0" smtClean="0"/>
              <a:t>, </a:t>
            </a:r>
            <a:r>
              <a:rPr lang="en-US" sz="2500" dirty="0" err="1" smtClean="0"/>
              <a:t>cara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, </a:t>
            </a:r>
            <a:r>
              <a:rPr lang="en-US" sz="2500" dirty="0" err="1" smtClean="0"/>
              <a:t>berpesta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Suku</a:t>
            </a:r>
            <a:r>
              <a:rPr lang="en-US" sz="2500" dirty="0" smtClean="0"/>
              <a:t> </a:t>
            </a:r>
            <a:r>
              <a:rPr lang="en-US" sz="2500" dirty="0" err="1" smtClean="0"/>
              <a:t>Jawa</a:t>
            </a:r>
            <a:r>
              <a:rPr lang="en-US" sz="2500" dirty="0" smtClean="0"/>
              <a:t>, </a:t>
            </a:r>
            <a:r>
              <a:rPr lang="en-US" sz="2500" dirty="0" err="1" smtClean="0"/>
              <a:t>suku</a:t>
            </a:r>
            <a:r>
              <a:rPr lang="en-US" sz="2500" dirty="0" smtClean="0"/>
              <a:t> </a:t>
            </a:r>
            <a:r>
              <a:rPr lang="en-US" sz="2500" dirty="0" err="1" smtClean="0"/>
              <a:t>Batak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/>
          </a:p>
        </p:txBody>
      </p:sp>
      <p:pic>
        <p:nvPicPr>
          <p:cNvPr id="4" name="Picture 3" descr="Cara makan orang Ar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48" y="1066800"/>
            <a:ext cx="501485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</a:rPr>
              <a:t>8. </a:t>
            </a:r>
            <a:r>
              <a:rPr lang="en-US" sz="3600" dirty="0" err="1" smtClean="0">
                <a:solidFill>
                  <a:srgbClr val="002060"/>
                </a:solidFill>
              </a:rPr>
              <a:t>Komunikasi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nonverbal </a:t>
            </a:r>
            <a:r>
              <a:rPr lang="en-US" sz="3600" dirty="0" err="1">
                <a:solidFill>
                  <a:srgbClr val="002060"/>
                </a:solidFill>
              </a:rPr>
              <a:t>sangat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menentukan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ditentukan</a:t>
            </a:r>
            <a:r>
              <a:rPr lang="en-US" sz="2500" dirty="0"/>
              <a:t> </a:t>
            </a:r>
            <a:r>
              <a:rPr lang="en-US" sz="2500" dirty="0" err="1"/>
              <a:t>oleh</a:t>
            </a:r>
            <a:r>
              <a:rPr lang="en-US" sz="2500" dirty="0"/>
              <a:t> </a:t>
            </a:r>
            <a:r>
              <a:rPr lang="en-US" sz="2500" dirty="0" err="1"/>
              <a:t>keinginan-keinginan</a:t>
            </a:r>
            <a:r>
              <a:rPr lang="en-US" sz="2500" dirty="0"/>
              <a:t> </a:t>
            </a:r>
            <a:r>
              <a:rPr lang="en-US" sz="2500" dirty="0" err="1" smtClean="0"/>
              <a:t>tertentu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 descr="ngant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1905000" cy="2809875"/>
          </a:xfrm>
          <a:prstGeom prst="rect">
            <a:avLst/>
          </a:prstGeom>
        </p:spPr>
      </p:pic>
      <p:pic>
        <p:nvPicPr>
          <p:cNvPr id="5" name="Picture 4" descr="Student ngant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2570594" cy="2286000"/>
          </a:xfrm>
          <a:prstGeom prst="rect">
            <a:avLst/>
          </a:prstGeom>
        </p:spPr>
      </p:pic>
      <p:pic>
        <p:nvPicPr>
          <p:cNvPr id="6" name="Picture 5" descr="Di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276600"/>
            <a:ext cx="2788371" cy="185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9. </a:t>
            </a:r>
            <a:r>
              <a:rPr lang="en-US" sz="3500" dirty="0" err="1" smtClean="0">
                <a:solidFill>
                  <a:srgbClr val="002060"/>
                </a:solidFill>
              </a:rPr>
              <a:t>Perilaku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nonverbal </a:t>
            </a:r>
            <a:r>
              <a:rPr lang="en-US" sz="3500" dirty="0" err="1">
                <a:solidFill>
                  <a:srgbClr val="002060"/>
                </a:solidFill>
              </a:rPr>
              <a:t>sangat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dipercaya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Kita </a:t>
            </a:r>
            <a:r>
              <a:rPr lang="en-US" sz="2500" dirty="0" err="1"/>
              <a:t>akan</a:t>
            </a:r>
            <a:r>
              <a:rPr lang="en-US" sz="2500" dirty="0"/>
              <a:t> </a:t>
            </a:r>
            <a:r>
              <a:rPr lang="en-US" sz="2500" dirty="0" err="1"/>
              <a:t>cepat</a:t>
            </a:r>
            <a:r>
              <a:rPr lang="en-US" sz="2500" dirty="0"/>
              <a:t> </a:t>
            </a:r>
            <a:r>
              <a:rPr lang="en-US" sz="2500" dirty="0" err="1"/>
              <a:t>percaya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perilaku</a:t>
            </a:r>
            <a:r>
              <a:rPr lang="en-US" sz="2500" dirty="0"/>
              <a:t> nonverbal </a:t>
            </a:r>
            <a:r>
              <a:rPr lang="en-US" sz="2500" dirty="0" err="1"/>
              <a:t>apabila</a:t>
            </a:r>
            <a:r>
              <a:rPr lang="en-US" sz="2500" dirty="0"/>
              <a:t> </a:t>
            </a:r>
            <a:r>
              <a:rPr lang="en-US" sz="2500" dirty="0" err="1"/>
              <a:t>perilaku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bertolak</a:t>
            </a:r>
            <a:r>
              <a:rPr lang="en-US" sz="2500" dirty="0"/>
              <a:t> </a:t>
            </a:r>
            <a:r>
              <a:rPr lang="en-US" sz="2500" dirty="0" err="1"/>
              <a:t>belakang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pesan</a:t>
            </a:r>
            <a:r>
              <a:rPr lang="en-US" sz="2500" dirty="0"/>
              <a:t> verbal yang </a:t>
            </a:r>
            <a:r>
              <a:rPr lang="en-US" sz="2500" dirty="0" err="1"/>
              <a:t>mengikutinya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 smtClean="0"/>
              <a:t>Co: </a:t>
            </a:r>
            <a:r>
              <a:rPr lang="en-US" sz="2500" dirty="0" err="1" smtClean="0"/>
              <a:t>seorang</a:t>
            </a:r>
            <a:r>
              <a:rPr lang="en-US" sz="2500" dirty="0" smtClean="0"/>
              <a:t> </a:t>
            </a:r>
            <a:r>
              <a:rPr lang="en-US" sz="2500" dirty="0" err="1"/>
              <a:t>karyawan</a:t>
            </a:r>
            <a:r>
              <a:rPr lang="en-US" sz="2500" dirty="0"/>
              <a:t> </a:t>
            </a:r>
            <a:r>
              <a:rPr lang="en-US" sz="2500" dirty="0" err="1"/>
              <a:t>bercerita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pimpinannya</a:t>
            </a:r>
            <a:r>
              <a:rPr lang="en-US" sz="2500" dirty="0"/>
              <a:t>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banyaknya</a:t>
            </a:r>
            <a:r>
              <a:rPr lang="en-US" sz="2500" dirty="0"/>
              <a:t> </a:t>
            </a:r>
            <a:r>
              <a:rPr lang="en-US" sz="2500" dirty="0" err="1"/>
              <a:t>pekerjaan</a:t>
            </a:r>
            <a:r>
              <a:rPr lang="en-US" sz="2500" dirty="0"/>
              <a:t> </a:t>
            </a:r>
            <a:r>
              <a:rPr lang="en-US" sz="2500" dirty="0" err="1"/>
              <a:t>kantor</a:t>
            </a:r>
            <a:r>
              <a:rPr lang="en-US" sz="2500" dirty="0"/>
              <a:t> yang </a:t>
            </a:r>
            <a:r>
              <a:rPr lang="en-US" sz="2500" dirty="0" err="1"/>
              <a:t>harus</a:t>
            </a:r>
            <a:r>
              <a:rPr lang="en-US" sz="2500" dirty="0"/>
              <a:t> </a:t>
            </a:r>
            <a:r>
              <a:rPr lang="en-US" sz="2500" dirty="0" err="1"/>
              <a:t>dikerjakan</a:t>
            </a:r>
            <a:r>
              <a:rPr lang="en-US" sz="2500" dirty="0"/>
              <a:t>. </a:t>
            </a:r>
            <a:r>
              <a:rPr lang="en-US" sz="2500" dirty="0" smtClean="0">
                <a:sym typeface="Wingdings" pitchFamily="2" charset="2"/>
              </a:rPr>
              <a:t></a:t>
            </a:r>
            <a:r>
              <a:rPr lang="en-US" sz="2500" dirty="0" smtClean="0"/>
              <a:t> </a:t>
            </a:r>
            <a:r>
              <a:rPr lang="en-US" sz="2500" dirty="0" err="1"/>
              <a:t>karyawan</a:t>
            </a:r>
            <a:r>
              <a:rPr lang="en-US" sz="2500" dirty="0"/>
              <a:t> </a:t>
            </a:r>
            <a:r>
              <a:rPr lang="en-US" sz="2500" dirty="0" err="1"/>
              <a:t>itu</a:t>
            </a:r>
            <a:r>
              <a:rPr lang="en-US" sz="2500" dirty="0"/>
              <a:t> </a:t>
            </a:r>
            <a:r>
              <a:rPr lang="en-US" sz="2500" dirty="0" err="1"/>
              <a:t>menginginkan</a:t>
            </a:r>
            <a:r>
              <a:rPr lang="en-US" sz="2500" dirty="0"/>
              <a:t> </a:t>
            </a:r>
            <a:r>
              <a:rPr lang="en-US" sz="2500" dirty="0" err="1"/>
              <a:t>tambahan</a:t>
            </a:r>
            <a:r>
              <a:rPr lang="en-US" sz="2500" dirty="0"/>
              <a:t> </a:t>
            </a:r>
            <a:r>
              <a:rPr lang="en-US" sz="2500" dirty="0" err="1"/>
              <a:t>gaji</a:t>
            </a:r>
            <a:r>
              <a:rPr lang="en-US" sz="2500" dirty="0"/>
              <a:t>. </a:t>
            </a:r>
            <a:endParaRPr lang="en-US" sz="2500" dirty="0" smtClean="0"/>
          </a:p>
          <a:p>
            <a:r>
              <a:rPr lang="en-US" sz="2500" dirty="0" err="1"/>
              <a:t>Selama</a:t>
            </a:r>
            <a:r>
              <a:rPr lang="en-US" sz="2500" dirty="0"/>
              <a:t> </a:t>
            </a:r>
            <a:r>
              <a:rPr lang="en-US" sz="2500" dirty="0" err="1"/>
              <a:t>bercerita</a:t>
            </a:r>
            <a:r>
              <a:rPr lang="en-US" sz="2500" dirty="0"/>
              <a:t> </a:t>
            </a:r>
            <a:r>
              <a:rPr lang="en-US" sz="2500" dirty="0" err="1"/>
              <a:t>ia</a:t>
            </a:r>
            <a:r>
              <a:rPr lang="en-US" sz="2500" dirty="0"/>
              <a:t> </a:t>
            </a:r>
            <a:r>
              <a:rPr lang="en-US" sz="2500" dirty="0" err="1"/>
              <a:t>sering</a:t>
            </a:r>
            <a:r>
              <a:rPr lang="en-US" sz="2500" dirty="0"/>
              <a:t> </a:t>
            </a:r>
            <a:r>
              <a:rPr lang="en-US" sz="2500" dirty="0" err="1"/>
              <a:t>terburu-buru</a:t>
            </a:r>
            <a:r>
              <a:rPr lang="en-US" sz="2500" dirty="0"/>
              <a:t>, </a:t>
            </a:r>
            <a:r>
              <a:rPr lang="en-US" sz="2500" dirty="0" err="1"/>
              <a:t>menghindari</a:t>
            </a:r>
            <a:r>
              <a:rPr lang="en-US" sz="2500" dirty="0"/>
              <a:t> </a:t>
            </a:r>
            <a:r>
              <a:rPr lang="en-US" sz="2500" dirty="0" err="1"/>
              <a:t>tatapan</a:t>
            </a:r>
            <a:r>
              <a:rPr lang="en-US" sz="2500" dirty="0"/>
              <a:t> </a:t>
            </a:r>
            <a:r>
              <a:rPr lang="en-US" sz="2500" dirty="0" err="1"/>
              <a:t>muka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perilaku</a:t>
            </a:r>
            <a:r>
              <a:rPr lang="en-US" sz="2500" dirty="0"/>
              <a:t> lain yang </a:t>
            </a:r>
            <a:r>
              <a:rPr lang="en-US" sz="2500" dirty="0" err="1"/>
              <a:t>mengidentifikasikan</a:t>
            </a:r>
            <a:r>
              <a:rPr lang="en-US" sz="2500" dirty="0"/>
              <a:t> </a:t>
            </a:r>
            <a:r>
              <a:rPr lang="en-US" sz="2500" dirty="0" err="1"/>
              <a:t>ketidakjujuran</a:t>
            </a:r>
            <a:r>
              <a:rPr lang="en-US" sz="25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10. </a:t>
            </a:r>
            <a:r>
              <a:rPr lang="en-US" sz="3500" dirty="0" err="1" smtClean="0">
                <a:solidFill>
                  <a:srgbClr val="002060"/>
                </a:solidFill>
              </a:rPr>
              <a:t>Perilaku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nonverbal </a:t>
            </a:r>
            <a:r>
              <a:rPr lang="en-US" sz="3500" dirty="0" err="1">
                <a:solidFill>
                  <a:srgbClr val="002060"/>
                </a:solidFill>
              </a:rPr>
              <a:t>adalah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metakomunikasi</a:t>
            </a:r>
            <a:r>
              <a:rPr lang="en-US" sz="3500" dirty="0">
                <a:solidFill>
                  <a:srgbClr val="002060"/>
                </a:solidFill>
              </a:rPr>
              <a:t/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/>
              <a:t>Metakomunikasi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komunikasi</a:t>
            </a:r>
            <a:r>
              <a:rPr lang="en-US" sz="2500" dirty="0"/>
              <a:t> yang </a:t>
            </a:r>
            <a:r>
              <a:rPr lang="en-US" sz="2500" dirty="0" err="1"/>
              <a:t>berkaitan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komunikasi-komunikasi</a:t>
            </a:r>
            <a:r>
              <a:rPr lang="en-US" sz="2500" dirty="0"/>
              <a:t> yang lain. </a:t>
            </a:r>
            <a:endParaRPr lang="en-US" sz="2500" dirty="0" smtClean="0"/>
          </a:p>
          <a:p>
            <a:pPr algn="just"/>
            <a:r>
              <a:rPr lang="en-US" sz="2500" dirty="0" err="1" smtClean="0"/>
              <a:t>Komunikasi</a:t>
            </a:r>
            <a:r>
              <a:rPr lang="en-US" sz="2500" dirty="0" smtClean="0"/>
              <a:t>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komunikasi</a:t>
            </a:r>
            <a:r>
              <a:rPr lang="en-US" sz="2500" dirty="0"/>
              <a:t>. </a:t>
            </a:r>
            <a:endParaRPr lang="en-US" sz="2500" dirty="0" smtClean="0"/>
          </a:p>
          <a:p>
            <a:pPr algn="just"/>
            <a:r>
              <a:rPr lang="en-US" sz="2500" dirty="0" err="1"/>
              <a:t>Fungsi</a:t>
            </a:r>
            <a:r>
              <a:rPr lang="en-US" sz="2500" dirty="0"/>
              <a:t> </a:t>
            </a:r>
            <a:r>
              <a:rPr lang="en-US" sz="2500" dirty="0" err="1"/>
              <a:t>komunikasi</a:t>
            </a:r>
            <a:r>
              <a:rPr lang="en-US" sz="2500" dirty="0"/>
              <a:t> nonverbal </a:t>
            </a:r>
            <a:r>
              <a:rPr lang="en-US" sz="2500" dirty="0" err="1" smtClean="0"/>
              <a:t>menjelaskan</a:t>
            </a:r>
            <a:r>
              <a:rPr lang="en-US" sz="2500" dirty="0" smtClean="0"/>
              <a:t>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memperkuat</a:t>
            </a:r>
            <a:r>
              <a:rPr lang="en-US" sz="2500" dirty="0"/>
              <a:t> </a:t>
            </a:r>
            <a:r>
              <a:rPr lang="en-US" sz="2500" dirty="0" err="1"/>
              <a:t>perilaku-perilaku</a:t>
            </a:r>
            <a:r>
              <a:rPr lang="en-US" sz="2500" dirty="0"/>
              <a:t> verbal </a:t>
            </a:r>
            <a:r>
              <a:rPr lang="en-US" sz="2500" dirty="0" err="1"/>
              <a:t>atau</a:t>
            </a:r>
            <a:r>
              <a:rPr lang="en-US" sz="2500" dirty="0"/>
              <a:t> nonverbal yang lain. </a:t>
            </a: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/>
          </a:p>
        </p:txBody>
      </p:sp>
      <p:pic>
        <p:nvPicPr>
          <p:cNvPr id="4" name="Picture 3" descr="L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14800"/>
            <a:ext cx="3662314" cy="2743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2634804">
            <a:off x="6361670" y="3796864"/>
            <a:ext cx="1902621" cy="154312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berpakaian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18495198">
            <a:off x="1028285" y="4309301"/>
            <a:ext cx="1969787" cy="143946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4495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berjalan</a:t>
            </a:r>
            <a:endParaRPr lang="en-US" dirty="0" smtClean="0"/>
          </a:p>
          <a:p>
            <a:r>
              <a:rPr lang="en-US" dirty="0" smtClean="0"/>
              <a:t>Gaya </a:t>
            </a:r>
            <a:r>
              <a:rPr lang="en-US" dirty="0" err="1" smtClean="0"/>
              <a:t>rambut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nonverbal </a:t>
            </a:r>
            <a:r>
              <a:rPr lang="en-US" dirty="0" err="1"/>
              <a:t>menurut</a:t>
            </a:r>
            <a:r>
              <a:rPr lang="en-US" dirty="0"/>
              <a:t> Julia T. Wood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/>
              <a:t>nonverbal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,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ambigu</a:t>
            </a:r>
            <a:r>
              <a:rPr lang="en-US" dirty="0"/>
              <a:t>, </a:t>
            </a:r>
            <a:r>
              <a:rPr lang="en-US" dirty="0" err="1"/>
              <a:t>abstrak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sewenang-wenang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senyuman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ekspresikan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nonverbal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endParaRPr lang="en-US" sz="2500" dirty="0" smtClean="0"/>
          </a:p>
          <a:p>
            <a:pPr algn="just">
              <a:buNone/>
            </a:pPr>
            <a:r>
              <a:rPr lang="en-US" sz="2500" dirty="0" smtClean="0"/>
              <a:t>(2) </a:t>
            </a:r>
            <a:r>
              <a:rPr lang="en-US" sz="2500" dirty="0" err="1" smtClean="0"/>
              <a:t>mencerminkan</a:t>
            </a:r>
            <a:r>
              <a:rPr lang="en-US" sz="2500" dirty="0" smtClean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mereproduksi</a:t>
            </a:r>
            <a:r>
              <a:rPr lang="en-US" sz="2500" dirty="0"/>
              <a:t> </a:t>
            </a:r>
            <a:r>
              <a:rPr lang="en-US" sz="2500" dirty="0" err="1"/>
              <a:t>semua</a:t>
            </a:r>
            <a:r>
              <a:rPr lang="en-US" sz="2500" dirty="0"/>
              <a:t> </a:t>
            </a:r>
            <a:r>
              <a:rPr lang="en-US" sz="2500" dirty="0" err="1"/>
              <a:t>nilai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norma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budaya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komunitas</a:t>
            </a:r>
            <a:r>
              <a:rPr lang="en-US" sz="2500" dirty="0"/>
              <a:t> </a:t>
            </a:r>
            <a:r>
              <a:rPr lang="en-US" sz="2500" dirty="0" err="1"/>
              <a:t>sosial</a:t>
            </a:r>
            <a:r>
              <a:rPr lang="en-US" sz="2500" dirty="0"/>
              <a:t> </a:t>
            </a:r>
            <a:r>
              <a:rPr lang="en-US" sz="2500" dirty="0" err="1" smtClean="0"/>
              <a:t>tertentu</a:t>
            </a:r>
            <a:r>
              <a:rPr lang="en-US" sz="2500" dirty="0" smtClean="0"/>
              <a:t>.</a:t>
            </a:r>
          </a:p>
          <a:p>
            <a:pPr algn="just">
              <a:buNone/>
            </a:pPr>
            <a:endParaRPr lang="en-US" sz="2500" dirty="0"/>
          </a:p>
        </p:txBody>
      </p:sp>
      <p:pic>
        <p:nvPicPr>
          <p:cNvPr id="4" name="Picture 3" descr="S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373880" cy="3124200"/>
          </a:xfrm>
          <a:prstGeom prst="rect">
            <a:avLst/>
          </a:prstGeom>
        </p:spPr>
      </p:pic>
      <p:pic>
        <p:nvPicPr>
          <p:cNvPr id="6" name="Picture 5" descr="korset_perancis_jamanDul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953000" cy="2468245"/>
          </a:xfrm>
          <a:prstGeom prst="rect">
            <a:avLst/>
          </a:prstGeom>
        </p:spPr>
      </p:pic>
      <p:pic>
        <p:nvPicPr>
          <p:cNvPr id="7" name="Picture 6" descr="Jilbab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62" y="685800"/>
            <a:ext cx="5062538" cy="2637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514600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rgbClr val="002060"/>
                </a:solidFill>
              </a:rPr>
              <a:t>Berkomunikasi</a:t>
            </a:r>
            <a:r>
              <a:rPr lang="en-US" sz="5000" b="1" dirty="0">
                <a:solidFill>
                  <a:srgbClr val="002060"/>
                </a:solidFill>
              </a:rPr>
              <a:t> </a:t>
            </a:r>
            <a:r>
              <a:rPr lang="en-US" sz="5000" b="1" dirty="0" err="1">
                <a:solidFill>
                  <a:srgbClr val="002060"/>
                </a:solidFill>
              </a:rPr>
              <a:t>Secara</a:t>
            </a:r>
            <a:r>
              <a:rPr lang="en-US" sz="5000" b="1" dirty="0">
                <a:solidFill>
                  <a:srgbClr val="002060"/>
                </a:solidFill>
              </a:rPr>
              <a:t> Nonverbal</a:t>
            </a:r>
            <a:r>
              <a:rPr lang="en-US" sz="5000" dirty="0">
                <a:solidFill>
                  <a:srgbClr val="002060"/>
                </a:solidFill>
              </a:rPr>
              <a:t/>
            </a:r>
            <a:br>
              <a:rPr lang="en-US" sz="5000" dirty="0">
                <a:solidFill>
                  <a:srgbClr val="002060"/>
                </a:solidFill>
              </a:rPr>
            </a:br>
            <a:endParaRPr lang="en-US" sz="5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000" b="1" dirty="0">
              <a:solidFill>
                <a:srgbClr val="EB23B7"/>
              </a:solidFill>
              <a:latin typeface="LoveMeForever" pitchFamily="2" charset="0"/>
              <a:ea typeface="LoveMeForev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smtClean="0"/>
              <a:t>verbal </a:t>
            </a:r>
            <a:r>
              <a:rPr lang="en-US" dirty="0" err="1"/>
              <a:t>dan</a:t>
            </a:r>
            <a:r>
              <a:rPr lang="en-US" dirty="0"/>
              <a:t> nonverbal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4876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4267200"/>
              </a:tblGrid>
              <a:tr h="631934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Komunikasi</a:t>
                      </a:r>
                      <a:r>
                        <a:rPr lang="en-US" sz="2800" dirty="0" smtClean="0"/>
                        <a:t>  verbal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Komunikasi</a:t>
                      </a:r>
                      <a:r>
                        <a:rPr lang="en-US" sz="2800" dirty="0" smtClean="0"/>
                        <a:t> nonverbal</a:t>
                      </a:r>
                      <a:endParaRPr lang="en-US" sz="2800" dirty="0"/>
                    </a:p>
                  </a:txBody>
                  <a:tcPr/>
                </a:tc>
              </a:tr>
              <a:tr h="10907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</a:t>
                      </a:r>
                      <a:r>
                        <a:rPr lang="en-US" sz="2800" dirty="0" err="1" smtClean="0"/>
                        <a:t>Perilak</a:t>
                      </a:r>
                      <a:r>
                        <a:rPr lang="en-US" sz="2800" baseline="0" dirty="0" err="1" smtClean="0"/>
                        <a:t>u</a:t>
                      </a:r>
                      <a:r>
                        <a:rPr lang="en-US" sz="2800" baseline="0" dirty="0" smtClean="0"/>
                        <a:t> verbal </a:t>
                      </a:r>
                      <a:r>
                        <a:rPr lang="en-US" sz="2800" baseline="0" dirty="0" err="1" smtClean="0"/>
                        <a:t>dapat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tidak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konsisten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Dipersepsikan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jujur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20633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verbal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biasanya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muncul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saluran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(oral,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pendengaran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nonverbal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saluran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10907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Komunikasi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verbal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terputus-putus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berkesinambungan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mengalir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terus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Model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perbedaan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komunikasi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verbal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nonverbal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16002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0"/>
          <a:ext cx="8534400" cy="665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28600"/>
            <a:ext cx="40495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Ciri-ciri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komunikasi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nonverbal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1. </a:t>
            </a:r>
            <a:r>
              <a:rPr lang="en-US" sz="3500" dirty="0" err="1" smtClean="0"/>
              <a:t>Komunikasi</a:t>
            </a:r>
            <a:r>
              <a:rPr lang="en-US" sz="3500" dirty="0" smtClean="0"/>
              <a:t> nonverbal </a:t>
            </a:r>
            <a:r>
              <a:rPr lang="en-US" sz="3500" dirty="0" err="1" smtClean="0"/>
              <a:t>selalu</a:t>
            </a:r>
            <a:r>
              <a:rPr lang="en-US" sz="3500" dirty="0" smtClean="0"/>
              <a:t> </a:t>
            </a:r>
            <a:r>
              <a:rPr lang="en-US" sz="3500" dirty="0" err="1" smtClean="0"/>
              <a:t>ada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Pesan-pesan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nonverbal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sekeliling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2. Kita </a:t>
            </a:r>
            <a:r>
              <a:rPr lang="en-US" sz="3500" dirty="0" err="1" smtClean="0"/>
              <a:t>tidak</a:t>
            </a:r>
            <a:r>
              <a:rPr lang="en-US" sz="3500" dirty="0" smtClean="0"/>
              <a:t> </a:t>
            </a:r>
            <a:r>
              <a:rPr lang="en-US" sz="3500" dirty="0" err="1" smtClean="0"/>
              <a:t>mungkin</a:t>
            </a:r>
            <a:r>
              <a:rPr lang="en-US" sz="3500" dirty="0" smtClean="0"/>
              <a:t> </a:t>
            </a:r>
            <a:r>
              <a:rPr lang="en-US" sz="3500" dirty="0" err="1" smtClean="0"/>
              <a:t>tidak</a:t>
            </a:r>
            <a:r>
              <a:rPr lang="en-US" sz="3500" dirty="0" smtClean="0"/>
              <a:t> </a:t>
            </a:r>
            <a:r>
              <a:rPr lang="en-US" sz="3500" dirty="0" err="1" smtClean="0"/>
              <a:t>berkomunikasi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apa-apa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i ke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76400"/>
            <a:ext cx="4057885" cy="270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Komunikasi</a:t>
            </a:r>
            <a:r>
              <a:rPr lang="en-US" dirty="0" smtClean="0"/>
              <a:t> nonverbal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en-US" sz="2500" dirty="0" smtClean="0"/>
          </a:p>
          <a:p>
            <a:pPr algn="r"/>
            <a:endParaRPr lang="en-US" sz="2500" dirty="0" smtClean="0"/>
          </a:p>
          <a:p>
            <a:pPr algn="r"/>
            <a:endParaRPr lang="en-US" sz="2500" dirty="0" smtClean="0"/>
          </a:p>
          <a:p>
            <a:pPr algn="r"/>
            <a:r>
              <a:rPr lang="en-US" sz="2500" dirty="0" err="1" smtClean="0"/>
              <a:t>Budaya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diartikan</a:t>
            </a:r>
            <a:r>
              <a:rPr lang="en-US" sz="2500" dirty="0" smtClean="0"/>
              <a:t> </a:t>
            </a:r>
            <a:r>
              <a:rPr lang="en-US" sz="2500" dirty="0" err="1" smtClean="0"/>
              <a:t>kebiasaan</a:t>
            </a:r>
            <a:r>
              <a:rPr lang="en-US" sz="2500" dirty="0" smtClean="0"/>
              <a:t> </a:t>
            </a:r>
            <a:r>
              <a:rPr lang="en-US" sz="2500" dirty="0" err="1" smtClean="0"/>
              <a:t>keluarga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 </a:t>
            </a:r>
            <a:r>
              <a:rPr lang="en-US" sz="2500" dirty="0" err="1" smtClean="0"/>
              <a:t>kecil</a:t>
            </a:r>
            <a:r>
              <a:rPr lang="en-US" sz="2500" dirty="0" smtClean="0"/>
              <a:t>,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daerah</a:t>
            </a:r>
            <a:r>
              <a:rPr lang="en-US" sz="2500" dirty="0" smtClean="0"/>
              <a:t>  (</a:t>
            </a:r>
            <a:r>
              <a:rPr lang="en-US" sz="2500" dirty="0" err="1" smtClean="0"/>
              <a:t>suku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etnis</a:t>
            </a:r>
            <a:r>
              <a:rPr lang="en-US" sz="2500" dirty="0" smtClean="0"/>
              <a:t>) </a:t>
            </a:r>
            <a:r>
              <a:rPr lang="en-US" sz="2500" dirty="0" err="1" smtClean="0"/>
              <a:t>tertentu</a:t>
            </a:r>
            <a:r>
              <a:rPr lang="en-US" sz="2500" dirty="0" smtClean="0"/>
              <a:t>,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bangsa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Komunikasi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nonverbal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mengungkapkan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perasaan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sikap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Facial 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95600"/>
            <a:ext cx="2590800" cy="2357628"/>
          </a:xfrm>
          <a:prstGeom prst="rect">
            <a:avLst/>
          </a:prstGeom>
        </p:spPr>
      </p:pic>
      <p:pic>
        <p:nvPicPr>
          <p:cNvPr id="8" name="Picture 7" descr="Face tal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0"/>
            <a:ext cx="2752539" cy="298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500" dirty="0" smtClean="0">
                <a:solidFill>
                  <a:srgbClr val="002060"/>
                </a:solidFill>
              </a:rPr>
              <a:t>5. </a:t>
            </a:r>
            <a:r>
              <a:rPr lang="en-US" sz="2500" dirty="0" err="1" smtClean="0">
                <a:solidFill>
                  <a:srgbClr val="002060"/>
                </a:solidFill>
              </a:rPr>
              <a:t>Komuniksasi</a:t>
            </a:r>
            <a:r>
              <a:rPr lang="en-US" sz="2500" dirty="0" smtClean="0">
                <a:solidFill>
                  <a:srgbClr val="002060"/>
                </a:solidFill>
              </a:rPr>
              <a:t> nonverbal </a:t>
            </a:r>
            <a:r>
              <a:rPr lang="en-US" sz="2500" dirty="0" err="1" smtClean="0">
                <a:solidFill>
                  <a:srgbClr val="002060"/>
                </a:solidFill>
              </a:rPr>
              <a:t>memodifikasi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pesan</a:t>
            </a:r>
            <a:r>
              <a:rPr lang="en-US" sz="2500" dirty="0" smtClean="0">
                <a:solidFill>
                  <a:srgbClr val="002060"/>
                </a:solidFill>
              </a:rPr>
              <a:t> verbal </a:t>
            </a:r>
            <a:r>
              <a:rPr lang="en-US" sz="2500" dirty="0" err="1" smtClean="0">
                <a:solidFill>
                  <a:srgbClr val="002060"/>
                </a:solidFill>
              </a:rPr>
              <a:t>membentuk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makna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suatu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pesan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komunikasi</a:t>
            </a:r>
            <a:r>
              <a:rPr lang="en-US" sz="2500" dirty="0" smtClean="0">
                <a:solidFill>
                  <a:srgbClr val="002060"/>
                </a:solidFill>
              </a:rPr>
              <a:t/>
            </a:r>
            <a:br>
              <a:rPr lang="en-US" sz="2500" dirty="0" smtClean="0">
                <a:solidFill>
                  <a:srgbClr val="002060"/>
                </a:solidFill>
              </a:rPr>
            </a:b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Gestu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295400"/>
            <a:ext cx="3833812" cy="2675844"/>
          </a:xfrm>
        </p:spPr>
      </p:pic>
      <p:sp>
        <p:nvSpPr>
          <p:cNvPr id="5" name="Rectangle 4"/>
          <p:cNvSpPr/>
          <p:nvPr/>
        </p:nvSpPr>
        <p:spPr>
          <a:xfrm>
            <a:off x="838200" y="46482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“</a:t>
            </a:r>
            <a:r>
              <a:rPr lang="en-US" sz="3000" dirty="0" err="1" smtClean="0"/>
              <a:t>Saya</a:t>
            </a:r>
            <a:r>
              <a:rPr lang="en-US" sz="3000" dirty="0" smtClean="0"/>
              <a:t> </a:t>
            </a:r>
            <a:r>
              <a:rPr lang="en-US" sz="3000" dirty="0" err="1" smtClean="0"/>
              <a:t>serius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pendapat</a:t>
            </a:r>
            <a:r>
              <a:rPr lang="en-US" sz="3000" dirty="0" smtClean="0"/>
              <a:t> </a:t>
            </a:r>
            <a:r>
              <a:rPr lang="en-US" sz="3000" dirty="0" err="1" smtClean="0"/>
              <a:t>ini</a:t>
            </a:r>
            <a:r>
              <a:rPr lang="en-US" sz="3000" dirty="0" smtClean="0"/>
              <a:t>”, </a:t>
            </a:r>
            <a:r>
              <a:rPr lang="en-US" sz="3000" dirty="0" err="1" smtClean="0"/>
              <a:t>hal</a:t>
            </a:r>
            <a:r>
              <a:rPr lang="en-US" sz="3000" dirty="0" smtClean="0"/>
              <a:t> </a:t>
            </a:r>
            <a:r>
              <a:rPr lang="en-US" sz="3000" dirty="0" err="1" smtClean="0"/>
              <a:t>itu</a:t>
            </a:r>
            <a:r>
              <a:rPr lang="en-US" sz="3000" dirty="0" smtClean="0"/>
              <a:t> </a:t>
            </a:r>
            <a:r>
              <a:rPr lang="en-US" sz="3000" dirty="0" err="1" smtClean="0"/>
              <a:t>diucapkan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mata</a:t>
            </a:r>
            <a:r>
              <a:rPr lang="en-US" sz="3000" dirty="0" smtClean="0"/>
              <a:t> </a:t>
            </a:r>
            <a:r>
              <a:rPr lang="en-US" sz="3000" dirty="0" err="1" smtClean="0"/>
              <a:t>menatap</a:t>
            </a:r>
            <a:r>
              <a:rPr lang="en-US" sz="3000" dirty="0" smtClean="0"/>
              <a:t> </a:t>
            </a:r>
            <a:r>
              <a:rPr lang="en-US" sz="3000" dirty="0" err="1" smtClean="0"/>
              <a:t>tajam</a:t>
            </a:r>
            <a:r>
              <a:rPr lang="en-US" sz="3000" dirty="0" smtClean="0"/>
              <a:t>, </a:t>
            </a:r>
            <a:r>
              <a:rPr lang="en-US" sz="3000" dirty="0" err="1" smtClean="0"/>
              <a:t>disertai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gerakan-gerakan</a:t>
            </a:r>
            <a:r>
              <a:rPr lang="en-US" sz="3000" dirty="0" smtClean="0"/>
              <a:t> </a:t>
            </a:r>
            <a:r>
              <a:rPr lang="en-US" sz="3000" dirty="0" err="1" smtClean="0"/>
              <a:t>tangan</a:t>
            </a:r>
            <a:r>
              <a:rPr lang="en-US" sz="3000" dirty="0" smtClean="0"/>
              <a:t> yang lain.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Tipe-tipe</a:t>
            </a:r>
            <a:r>
              <a:rPr lang="en-US" sz="3000" dirty="0" smtClean="0"/>
              <a:t> </a:t>
            </a:r>
            <a:r>
              <a:rPr lang="en-US" sz="3000" dirty="0" err="1" smtClean="0"/>
              <a:t>komunikasi</a:t>
            </a:r>
            <a:r>
              <a:rPr lang="en-US" sz="3000" dirty="0" smtClean="0"/>
              <a:t> nonverbal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762000" y="3276600"/>
          <a:ext cx="7162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Kinetik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458200" cy="2971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wajah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ganggu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sikap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mahasiswa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r>
              <a:rPr lang="en-US" dirty="0" smtClean="0"/>
              <a:t>1000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wajah macam-mac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943600" cy="260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</a:rPr>
              <a:t>Birdwhistle</a:t>
            </a:r>
            <a:r>
              <a:rPr lang="en-US" sz="3000" dirty="0" smtClean="0">
                <a:solidFill>
                  <a:srgbClr val="002060"/>
                </a:solidFill>
              </a:rPr>
              <a:t>, 1970; </a:t>
            </a:r>
            <a:r>
              <a:rPr lang="en-US" sz="3000" dirty="0" err="1" smtClean="0">
                <a:solidFill>
                  <a:srgbClr val="002060"/>
                </a:solidFill>
              </a:rPr>
              <a:t>Hickson</a:t>
            </a:r>
            <a:r>
              <a:rPr lang="en-US" sz="3000" dirty="0" smtClean="0">
                <a:solidFill>
                  <a:srgbClr val="002060"/>
                </a:solidFill>
              </a:rPr>
              <a:t>, &amp; Moore, 2004; </a:t>
            </a:r>
            <a:r>
              <a:rPr lang="en-US" sz="3000" dirty="0" err="1" smtClean="0">
                <a:solidFill>
                  <a:srgbClr val="002060"/>
                </a:solidFill>
              </a:rPr>
              <a:t>Mehrabian</a:t>
            </a:r>
            <a:r>
              <a:rPr lang="en-US" sz="3000" dirty="0" smtClean="0">
                <a:solidFill>
                  <a:srgbClr val="002060"/>
                </a:solidFill>
              </a:rPr>
              <a:t>, 1981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143000"/>
          <a:ext cx="6934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Haptik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581401"/>
            <a:ext cx="3505200" cy="2895599"/>
          </a:xfrm>
        </p:spPr>
        <p:txBody>
          <a:bodyPr/>
          <a:lstStyle/>
          <a:p>
            <a:r>
              <a:rPr lang="en-US" sz="2500" dirty="0" err="1" smtClean="0"/>
              <a:t>Sentuhan</a:t>
            </a:r>
            <a:r>
              <a:rPr lang="en-US" sz="2500" dirty="0" smtClean="0"/>
              <a:t> </a:t>
            </a:r>
            <a:r>
              <a:rPr lang="en-US" sz="2500" dirty="0" err="1" smtClean="0"/>
              <a:t>fisik</a:t>
            </a:r>
            <a:r>
              <a:rPr lang="en-US" sz="2500" dirty="0" smtClean="0"/>
              <a:t>.</a:t>
            </a:r>
          </a:p>
          <a:p>
            <a:r>
              <a:rPr lang="en-US" sz="2500" dirty="0" err="1" smtClean="0"/>
              <a:t>Menyentuh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disentuh</a:t>
            </a:r>
            <a:r>
              <a:rPr lang="en-US" sz="2500" dirty="0" smtClean="0"/>
              <a:t>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esensial</a:t>
            </a:r>
            <a:r>
              <a:rPr lang="en-US" sz="2500" dirty="0" smtClean="0"/>
              <a:t> </a:t>
            </a:r>
            <a:r>
              <a:rPr lang="en-US" sz="2500" dirty="0" err="1" smtClean="0"/>
              <a:t>bagi</a:t>
            </a:r>
            <a:r>
              <a:rPr lang="en-US" sz="2500" dirty="0" smtClean="0"/>
              <a:t> </a:t>
            </a:r>
            <a:r>
              <a:rPr lang="en-US" sz="2500" dirty="0" err="1" smtClean="0"/>
              <a:t>hidup</a:t>
            </a:r>
            <a:r>
              <a:rPr lang="en-US" sz="2500" dirty="0" smtClean="0"/>
              <a:t> yang </a:t>
            </a:r>
            <a:r>
              <a:rPr lang="en-US" sz="2500" dirty="0" err="1" smtClean="0"/>
              <a:t>sehat</a:t>
            </a:r>
            <a:r>
              <a:rPr lang="en-US" sz="25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pijat ba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32" y="1828800"/>
            <a:ext cx="5230368" cy="5029200"/>
          </a:xfrm>
          <a:prstGeom prst="rect">
            <a:avLst/>
          </a:prstGeom>
        </p:spPr>
      </p:pic>
      <p:pic>
        <p:nvPicPr>
          <p:cNvPr id="5" name="Picture 4" descr="a h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330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Penampilan</a:t>
            </a:r>
            <a:r>
              <a:rPr lang="en-US" b="1" dirty="0" smtClean="0"/>
              <a:t> </a:t>
            </a:r>
            <a:r>
              <a:rPr lang="en-US" b="1" dirty="0" err="1" smtClean="0"/>
              <a:t>fisik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wanita bercad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070" y="914400"/>
            <a:ext cx="499872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19200"/>
            <a:ext cx="4038600" cy="3992563"/>
          </a:xfrm>
        </p:spPr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Barat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fitur-fitur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Shr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24400"/>
            <a:ext cx="593391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sheryl-20140312-044-bus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048000"/>
          </a:xfrm>
        </p:spPr>
      </p:pic>
      <p:graphicFrame>
        <p:nvGraphicFramePr>
          <p:cNvPr id="5" name="Diagram 4"/>
          <p:cNvGraphicFramePr/>
          <p:nvPr/>
        </p:nvGraphicFramePr>
        <p:xfrm>
          <a:off x="-381000" y="0"/>
          <a:ext cx="6324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38862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ARTEFAK</a:t>
            </a:r>
            <a:endParaRPr lang="en-US" sz="3000" dirty="0"/>
          </a:p>
        </p:txBody>
      </p:sp>
      <p:pic>
        <p:nvPicPr>
          <p:cNvPr id="7" name="Picture 6" descr="cyber4rt.com_Suasana-Kantor-Apple-yang-Elegan-dan-Minimal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54144"/>
            <a:ext cx="3200400" cy="240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Proksemis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dislik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00" y="3505200"/>
            <a:ext cx="4379700" cy="2935208"/>
          </a:xfrm>
        </p:spPr>
      </p:pic>
      <p:pic>
        <p:nvPicPr>
          <p:cNvPr id="6" name="Content Placeholder 5" descr="proxemics_meeting_by_abcartattack-d4c43s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2514600"/>
            <a:ext cx="4038600" cy="3984752"/>
          </a:xfrm>
        </p:spPr>
      </p:pic>
      <p:sp>
        <p:nvSpPr>
          <p:cNvPr id="7" name="TextBox 6"/>
          <p:cNvSpPr txBox="1"/>
          <p:nvPr/>
        </p:nvSpPr>
        <p:spPr>
          <a:xfrm>
            <a:off x="0" y="609600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500" dirty="0" err="1" smtClean="0"/>
              <a:t>Ruang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bagaimana</a:t>
            </a:r>
            <a:r>
              <a:rPr lang="en-US" sz="2500" dirty="0" smtClean="0"/>
              <a:t> </a:t>
            </a:r>
            <a:r>
              <a:rPr lang="en-US" sz="2500" dirty="0" err="1" smtClean="0"/>
              <a:t>kita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menggunakannya</a:t>
            </a:r>
            <a:r>
              <a:rPr lang="en-US" sz="25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budaya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norma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ruang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dekat</a:t>
            </a:r>
            <a:r>
              <a:rPr lang="en-US" sz="2500" dirty="0" smtClean="0"/>
              <a:t> </a:t>
            </a:r>
            <a:r>
              <a:rPr lang="en-US" sz="2500" dirty="0" err="1" smtClean="0"/>
              <a:t>jarak</a:t>
            </a:r>
            <a:r>
              <a:rPr lang="en-US" sz="2500" dirty="0" smtClean="0"/>
              <a:t> </a:t>
            </a:r>
            <a:r>
              <a:rPr lang="en-US" sz="2500" dirty="0" err="1" smtClean="0"/>
              <a:t>orang</a:t>
            </a:r>
            <a:r>
              <a:rPr lang="en-US" sz="2500" dirty="0" smtClean="0"/>
              <a:t> </a:t>
            </a:r>
            <a:r>
              <a:rPr lang="en-US" sz="2500" dirty="0" err="1" smtClean="0"/>
              <a:t>satu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lainnya</a:t>
            </a:r>
            <a:r>
              <a:rPr lang="en-US" sz="25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500" dirty="0" err="1" smtClean="0"/>
              <a:t>Ruang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laki-laki</a:t>
            </a:r>
            <a:r>
              <a:rPr lang="en-US" sz="2500" dirty="0" smtClean="0"/>
              <a:t>, </a:t>
            </a:r>
            <a:r>
              <a:rPr lang="en-US" sz="2500" dirty="0" err="1" smtClean="0"/>
              <a:t>perempuan</a:t>
            </a:r>
            <a:r>
              <a:rPr lang="en-US" sz="2500" dirty="0" smtClean="0"/>
              <a:t>, </a:t>
            </a:r>
            <a:r>
              <a:rPr lang="en-US" sz="2500" dirty="0" err="1" smtClean="0"/>
              <a:t>pasangan</a:t>
            </a:r>
            <a:r>
              <a:rPr lang="en-US" sz="2500" dirty="0" smtClean="0"/>
              <a:t> </a:t>
            </a:r>
            <a:r>
              <a:rPr lang="en-US" sz="2500" dirty="0" err="1" smtClean="0"/>
              <a:t>menikah</a:t>
            </a:r>
            <a:r>
              <a:rPr lang="en-US" sz="2500" dirty="0" smtClean="0"/>
              <a:t>, </a:t>
            </a:r>
            <a:r>
              <a:rPr lang="en-US" sz="2500" dirty="0" err="1" smtClean="0"/>
              <a:t>dunia</a:t>
            </a:r>
            <a:r>
              <a:rPr lang="en-US" sz="2500" dirty="0" smtClean="0"/>
              <a:t> </a:t>
            </a:r>
            <a:r>
              <a:rPr lang="en-US" sz="2500" dirty="0" err="1" smtClean="0"/>
              <a:t>bisnis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563562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Studi</a:t>
            </a:r>
            <a:r>
              <a:rPr lang="en-US" sz="3000" dirty="0" smtClean="0"/>
              <a:t> Edward Hall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</a:t>
            </a:r>
            <a:r>
              <a:rPr lang="en-US" sz="3000" dirty="0" err="1" smtClean="0"/>
              <a:t>jarak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8382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81000"/>
            <a:ext cx="3886200" cy="914400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</a:rPr>
              <a:t>Faktor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lingkungan</a:t>
            </a:r>
            <a:r>
              <a:rPr lang="en-US" sz="3000" dirty="0" smtClean="0">
                <a:solidFill>
                  <a:srgbClr val="002060"/>
                </a:solidFill>
              </a:rPr>
              <a:t/>
            </a:r>
            <a:br>
              <a:rPr lang="en-US" sz="3000" dirty="0" smtClean="0">
                <a:solidFill>
                  <a:srgbClr val="002060"/>
                </a:solidFill>
              </a:rPr>
            </a:b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Air As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04519" cy="4404519"/>
          </a:xfrm>
        </p:spPr>
      </p:pic>
      <p:pic>
        <p:nvPicPr>
          <p:cNvPr id="6" name="Content Placeholder 5" descr="Kantor_Google_Indones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7069" y="3886200"/>
            <a:ext cx="4926931" cy="2971800"/>
          </a:xfrm>
        </p:spPr>
      </p:pic>
      <p:sp>
        <p:nvSpPr>
          <p:cNvPr id="7" name="TextBox 6"/>
          <p:cNvSpPr txBox="1"/>
          <p:nvPr/>
        </p:nvSpPr>
        <p:spPr>
          <a:xfrm>
            <a:off x="0" y="4495801"/>
            <a:ext cx="4648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err="1" smtClean="0"/>
              <a:t>Elemen</a:t>
            </a:r>
            <a:r>
              <a:rPr lang="en-US" sz="2300" dirty="0" smtClean="0"/>
              <a:t> </a:t>
            </a:r>
            <a:r>
              <a:rPr lang="en-US" sz="2300" dirty="0" err="1" smtClean="0"/>
              <a:t>pengaturan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mempengaruhi</a:t>
            </a:r>
            <a:r>
              <a:rPr lang="en-US" sz="2300" dirty="0" smtClean="0"/>
              <a:t> </a:t>
            </a:r>
            <a:r>
              <a:rPr lang="en-US" sz="2300" dirty="0" err="1" smtClean="0"/>
              <a:t>bagaimana</a:t>
            </a:r>
            <a:r>
              <a:rPr lang="en-US" sz="2300" dirty="0" smtClean="0"/>
              <a:t> </a:t>
            </a:r>
            <a:r>
              <a:rPr lang="en-US" sz="2300" dirty="0" err="1" smtClean="0"/>
              <a:t>kita</a:t>
            </a:r>
            <a:r>
              <a:rPr lang="en-US" sz="2300" dirty="0" smtClean="0"/>
              <a:t> </a:t>
            </a:r>
            <a:r>
              <a:rPr lang="en-US" sz="2300" dirty="0" err="1" smtClean="0"/>
              <a:t>merasa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bertindak</a:t>
            </a:r>
            <a:r>
              <a:rPr lang="en-US" sz="23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err="1" smtClean="0"/>
              <a:t>Aristektur</a:t>
            </a:r>
            <a:r>
              <a:rPr lang="en-US" sz="2300" dirty="0" smtClean="0"/>
              <a:t>, </a:t>
            </a:r>
            <a:r>
              <a:rPr lang="en-US" sz="2300" dirty="0" err="1" smtClean="0"/>
              <a:t>warna</a:t>
            </a:r>
            <a:r>
              <a:rPr lang="en-US" sz="2300" dirty="0" smtClean="0"/>
              <a:t>, </a:t>
            </a:r>
            <a:r>
              <a:rPr lang="en-US" sz="2300" dirty="0" err="1" smtClean="0"/>
              <a:t>desain</a:t>
            </a:r>
            <a:r>
              <a:rPr lang="en-US" sz="2300" dirty="0" smtClean="0"/>
              <a:t> </a:t>
            </a:r>
            <a:r>
              <a:rPr lang="en-US" sz="2300" dirty="0" err="1" smtClean="0"/>
              <a:t>ruangan</a:t>
            </a:r>
            <a:r>
              <a:rPr lang="en-US" sz="2300" dirty="0" smtClean="0"/>
              <a:t>, </a:t>
            </a:r>
            <a:r>
              <a:rPr lang="en-US" sz="2300" dirty="0" err="1" smtClean="0"/>
              <a:t>temperatur</a:t>
            </a:r>
            <a:r>
              <a:rPr lang="en-US" sz="2300" dirty="0" smtClean="0"/>
              <a:t>, </a:t>
            </a:r>
            <a:r>
              <a:rPr lang="en-US" sz="2300" dirty="0" err="1" smtClean="0"/>
              <a:t>suara</a:t>
            </a:r>
            <a:r>
              <a:rPr lang="en-US" sz="2300" dirty="0" smtClean="0"/>
              <a:t>, </a:t>
            </a:r>
            <a:r>
              <a:rPr lang="en-US" sz="2300" dirty="0" err="1" smtClean="0"/>
              <a:t>bau</a:t>
            </a:r>
            <a:r>
              <a:rPr lang="en-US" sz="2300" dirty="0" smtClean="0"/>
              <a:t>,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pencahayaan</a:t>
            </a:r>
            <a:r>
              <a:rPr lang="en-US" sz="2300" dirty="0" smtClean="0"/>
              <a:t>.</a:t>
            </a:r>
          </a:p>
          <a:p>
            <a:endParaRPr lang="en-US" sz="2300" dirty="0"/>
          </a:p>
        </p:txBody>
      </p:sp>
      <p:pic>
        <p:nvPicPr>
          <p:cNvPr id="8" name="Picture 7" descr="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43000"/>
            <a:ext cx="412856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Kronemis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733800"/>
            <a:ext cx="9144000" cy="31242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6300" dirty="0" smtClean="0"/>
          </a:p>
          <a:p>
            <a:r>
              <a:rPr lang="en-US" sz="7700" dirty="0" err="1" smtClean="0"/>
              <a:t>Bagaimana</a:t>
            </a:r>
            <a:r>
              <a:rPr lang="en-US" sz="7700" dirty="0" smtClean="0"/>
              <a:t> </a:t>
            </a:r>
            <a:r>
              <a:rPr lang="en-US" sz="7700" dirty="0" err="1" smtClean="0"/>
              <a:t>kita</a:t>
            </a:r>
            <a:r>
              <a:rPr lang="en-US" sz="7700" dirty="0" smtClean="0"/>
              <a:t> </a:t>
            </a:r>
            <a:r>
              <a:rPr lang="en-US" sz="7700" dirty="0" err="1" smtClean="0"/>
              <a:t>mempersepsikan</a:t>
            </a:r>
            <a:r>
              <a:rPr lang="en-US" sz="7700" dirty="0" smtClean="0"/>
              <a:t> </a:t>
            </a:r>
            <a:r>
              <a:rPr lang="en-US" sz="7700" dirty="0" err="1" smtClean="0"/>
              <a:t>dan</a:t>
            </a:r>
            <a:r>
              <a:rPr lang="en-US" sz="7700" dirty="0" smtClean="0"/>
              <a:t> </a:t>
            </a:r>
            <a:r>
              <a:rPr lang="en-US" sz="7700" dirty="0" err="1" smtClean="0"/>
              <a:t>menggunakan</a:t>
            </a:r>
            <a:r>
              <a:rPr lang="en-US" sz="7700" dirty="0" smtClean="0"/>
              <a:t> </a:t>
            </a:r>
            <a:r>
              <a:rPr lang="en-US" sz="7700" dirty="0" err="1" smtClean="0"/>
              <a:t>waktu</a:t>
            </a:r>
            <a:r>
              <a:rPr lang="en-US" sz="7700" dirty="0" smtClean="0"/>
              <a:t> </a:t>
            </a:r>
            <a:r>
              <a:rPr lang="en-US" sz="7700" dirty="0" err="1" smtClean="0"/>
              <a:t>untuk</a:t>
            </a:r>
            <a:r>
              <a:rPr lang="en-US" sz="7700" dirty="0" smtClean="0"/>
              <a:t> </a:t>
            </a:r>
            <a:r>
              <a:rPr lang="en-US" sz="7700" dirty="0" err="1" smtClean="0"/>
              <a:t>mendefinsiikan</a:t>
            </a:r>
            <a:r>
              <a:rPr lang="en-US" sz="7700" dirty="0" smtClean="0"/>
              <a:t> </a:t>
            </a:r>
            <a:r>
              <a:rPr lang="en-US" sz="7700" dirty="0" err="1" smtClean="0"/>
              <a:t>identitas</a:t>
            </a:r>
            <a:r>
              <a:rPr lang="en-US" sz="7700" dirty="0" smtClean="0"/>
              <a:t> </a:t>
            </a:r>
            <a:r>
              <a:rPr lang="en-US" sz="7700" dirty="0" err="1" smtClean="0"/>
              <a:t>dan</a:t>
            </a:r>
            <a:r>
              <a:rPr lang="en-US" sz="7700" dirty="0" smtClean="0"/>
              <a:t> </a:t>
            </a:r>
            <a:r>
              <a:rPr lang="en-US" sz="7700" dirty="0" err="1" smtClean="0"/>
              <a:t>interaksi</a:t>
            </a:r>
            <a:r>
              <a:rPr lang="en-US" sz="7700" dirty="0" smtClean="0"/>
              <a:t>.</a:t>
            </a:r>
          </a:p>
          <a:p>
            <a:r>
              <a:rPr lang="en-US" sz="7700" dirty="0" err="1" smtClean="0"/>
              <a:t>Dokter-pasien</a:t>
            </a:r>
            <a:r>
              <a:rPr lang="en-US" sz="7700" dirty="0" smtClean="0"/>
              <a:t>, </a:t>
            </a:r>
            <a:r>
              <a:rPr lang="en-US" sz="7700" dirty="0" err="1" smtClean="0"/>
              <a:t>dosen-mahasiswa</a:t>
            </a:r>
            <a:r>
              <a:rPr lang="en-US" sz="7700" dirty="0" smtClean="0"/>
              <a:t>, </a:t>
            </a:r>
            <a:r>
              <a:rPr lang="en-US" sz="7700" dirty="0" err="1" smtClean="0"/>
              <a:t>manajer-pegawai</a:t>
            </a:r>
            <a:r>
              <a:rPr lang="en-US" sz="7700" dirty="0" smtClean="0"/>
              <a:t> </a:t>
            </a:r>
            <a:r>
              <a:rPr lang="en-US" sz="7700" dirty="0" err="1" smtClean="0"/>
              <a:t>potensial</a:t>
            </a:r>
            <a:r>
              <a:rPr lang="en-US" sz="7700" dirty="0" smtClean="0"/>
              <a:t>.</a:t>
            </a:r>
          </a:p>
          <a:p>
            <a:r>
              <a:rPr lang="en-US" sz="7700" dirty="0" err="1" smtClean="0"/>
              <a:t>Siapa</a:t>
            </a:r>
            <a:r>
              <a:rPr lang="en-US" sz="7700" dirty="0" smtClean="0"/>
              <a:t> yang </a:t>
            </a:r>
            <a:r>
              <a:rPr lang="en-US" sz="7700" dirty="0" err="1" smtClean="0"/>
              <a:t>lebih</a:t>
            </a:r>
            <a:r>
              <a:rPr lang="en-US" sz="7700" dirty="0" smtClean="0"/>
              <a:t> </a:t>
            </a:r>
            <a:r>
              <a:rPr lang="en-US" sz="7700" dirty="0" err="1" smtClean="0"/>
              <a:t>berharga</a:t>
            </a:r>
            <a:r>
              <a:rPr lang="en-US" sz="7700" dirty="0" smtClean="0"/>
              <a:t>? </a:t>
            </a:r>
            <a:r>
              <a:rPr lang="en-US" sz="7700" dirty="0" err="1" smtClean="0"/>
              <a:t>Penting</a:t>
            </a:r>
            <a:r>
              <a:rPr lang="en-US" sz="7700" dirty="0" smtClean="0"/>
              <a:t>? </a:t>
            </a:r>
            <a:r>
              <a:rPr lang="en-US" sz="7700" dirty="0" err="1" smtClean="0"/>
              <a:t>Berkuasa</a:t>
            </a:r>
            <a:r>
              <a:rPr lang="en-US" sz="7700" dirty="0" smtClean="0"/>
              <a:t>?.</a:t>
            </a:r>
          </a:p>
          <a:p>
            <a:endParaRPr lang="en-US" sz="6300" dirty="0" smtClean="0"/>
          </a:p>
          <a:p>
            <a:endParaRPr lang="en-US" dirty="0"/>
          </a:p>
        </p:txBody>
      </p:sp>
      <p:pic>
        <p:nvPicPr>
          <p:cNvPr id="5" name="Content Placeholder 4" descr="Ti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57200"/>
            <a:ext cx="7570369" cy="4148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Parabahasa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FinalManyVoic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1" y="2573089"/>
            <a:ext cx="3810000" cy="42849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685800"/>
            <a:ext cx="4267200" cy="4525963"/>
          </a:xfrm>
        </p:spPr>
        <p:txBody>
          <a:bodyPr/>
          <a:lstStyle/>
          <a:p>
            <a:r>
              <a:rPr lang="en-US" dirty="0" smtClean="0"/>
              <a:t>Volume, </a:t>
            </a:r>
            <a:r>
              <a:rPr lang="en-US" dirty="0" err="1" smtClean="0"/>
              <a:t>irama</a:t>
            </a:r>
            <a:r>
              <a:rPr lang="en-US" dirty="0" smtClean="0"/>
              <a:t>, nada,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nada.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menafsirkan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87682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Nada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suara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petunjuk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kuat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terhadap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perasaan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antara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pasangan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menikah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Nada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suara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</a:rPr>
              <a:t>negatif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ketidakpuasan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pernikahan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Intonasi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negatif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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ketidakpuasan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ketidaksetujuan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dalam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situasi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kerja</a:t>
            </a:r>
            <a:r>
              <a:rPr lang="en-US" sz="2800" b="1" dirty="0" smtClean="0">
                <a:solidFill>
                  <a:srgbClr val="FF0000"/>
                </a:solidFill>
                <a:latin typeface="Ænigma Scrawl 4 BRK" pitchFamily="2" charset="0"/>
                <a:sym typeface="Wingdings" pitchFamily="2" charset="2"/>
              </a:rPr>
              <a:t>.</a:t>
            </a:r>
            <a:endParaRPr lang="en-US" sz="2800" b="1" dirty="0">
              <a:solidFill>
                <a:srgbClr val="FF0000"/>
              </a:solidFill>
              <a:latin typeface="Ænigma Scrawl 4 BRK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1447800" y="1981200"/>
            <a:ext cx="2438400" cy="838200"/>
          </a:xfrm>
          <a:prstGeom prst="ribbon2">
            <a:avLst/>
          </a:prstGeom>
          <a:solidFill>
            <a:srgbClr val="EB23B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209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lgerian" pitchFamily="82" charset="0"/>
              </a:rPr>
              <a:t>Riset</a:t>
            </a:r>
            <a:endParaRPr lang="en-US" sz="20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err="1" smtClean="0"/>
              <a:t>Keheningan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2332037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Keintiman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Kecanggungan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Tertekan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Fungsi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komunikasi</a:t>
            </a:r>
            <a:r>
              <a:rPr lang="en-US" dirty="0" smtClean="0">
                <a:solidFill>
                  <a:srgbClr val="002060"/>
                </a:solidFill>
              </a:rPr>
              <a:t> nonverbal </a:t>
            </a:r>
            <a:r>
              <a:rPr lang="en-US" dirty="0" err="1" smtClean="0">
                <a:solidFill>
                  <a:srgbClr val="002060"/>
                </a:solidFill>
              </a:rPr>
              <a:t>menurut</a:t>
            </a:r>
            <a:r>
              <a:rPr lang="en-US" dirty="0" smtClean="0">
                <a:solidFill>
                  <a:srgbClr val="002060"/>
                </a:solidFill>
              </a:rPr>
              <a:t> Mark Knapp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US" sz="2500" dirty="0" err="1" smtClean="0"/>
              <a:t>Meyakinkan</a:t>
            </a:r>
            <a:r>
              <a:rPr lang="en-US" sz="2500" dirty="0" smtClean="0"/>
              <a:t> </a:t>
            </a:r>
            <a:r>
              <a:rPr lang="en-US" sz="2500" dirty="0" err="1" smtClean="0"/>
              <a:t>apa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diucapkan</a:t>
            </a:r>
            <a:r>
              <a:rPr lang="en-US" sz="2500" dirty="0" smtClean="0"/>
              <a:t> (</a:t>
            </a:r>
            <a:r>
              <a:rPr lang="en-US" sz="2500" i="1" dirty="0" smtClean="0"/>
              <a:t>repetition).</a:t>
            </a:r>
          </a:p>
          <a:p>
            <a:pPr marL="457200" indent="-457200" algn="just">
              <a:buAutoNum type="arabicPeriod"/>
            </a:pPr>
            <a:r>
              <a:rPr lang="en-US" sz="2500" dirty="0" err="1" smtClean="0"/>
              <a:t>Menunjukkan</a:t>
            </a:r>
            <a:r>
              <a:rPr lang="en-US" sz="2500" dirty="0" smtClean="0"/>
              <a:t> </a:t>
            </a:r>
            <a:r>
              <a:rPr lang="en-US" sz="2500" dirty="0" err="1" smtClean="0"/>
              <a:t>perasaan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emosi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bisa</a:t>
            </a:r>
            <a:r>
              <a:rPr lang="en-US" sz="2500" dirty="0" smtClean="0"/>
              <a:t> </a:t>
            </a:r>
            <a:r>
              <a:rPr lang="en-US" sz="2500" dirty="0" err="1" smtClean="0"/>
              <a:t>diutarakan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kata-kata</a:t>
            </a:r>
            <a:r>
              <a:rPr lang="en-US" sz="2500" dirty="0" smtClean="0"/>
              <a:t> (</a:t>
            </a:r>
            <a:r>
              <a:rPr lang="en-US" sz="2500" i="1" dirty="0" smtClean="0"/>
              <a:t>substitution</a:t>
            </a:r>
            <a:r>
              <a:rPr lang="en-US" sz="2500" dirty="0" smtClean="0"/>
              <a:t>).</a:t>
            </a:r>
          </a:p>
          <a:p>
            <a:pPr marL="457200" indent="-457200" algn="just">
              <a:buAutoNum type="arabicPeriod"/>
            </a:pPr>
            <a:r>
              <a:rPr lang="en-US" sz="2500" dirty="0" err="1" smtClean="0"/>
              <a:t>Menunjukkan</a:t>
            </a:r>
            <a:r>
              <a:rPr lang="en-US" sz="2500" dirty="0" smtClean="0"/>
              <a:t> </a:t>
            </a:r>
            <a:r>
              <a:rPr lang="en-US" sz="2500" dirty="0" err="1" smtClean="0"/>
              <a:t>jati</a:t>
            </a:r>
            <a:r>
              <a:rPr lang="en-US" sz="2500" dirty="0" smtClean="0"/>
              <a:t> </a:t>
            </a:r>
            <a:r>
              <a:rPr lang="en-US" sz="2500" dirty="0" err="1" smtClean="0"/>
              <a:t>diri</a:t>
            </a:r>
            <a:r>
              <a:rPr lang="en-US" sz="2500" dirty="0" smtClean="0"/>
              <a:t> </a:t>
            </a:r>
            <a:r>
              <a:rPr lang="en-US" sz="2500" dirty="0" err="1" smtClean="0"/>
              <a:t>sehingga</a:t>
            </a:r>
            <a:r>
              <a:rPr lang="en-US" sz="2500" dirty="0" smtClean="0"/>
              <a:t> </a:t>
            </a:r>
            <a:r>
              <a:rPr lang="en-US" sz="2500" dirty="0" err="1" smtClean="0"/>
              <a:t>orang</a:t>
            </a:r>
            <a:r>
              <a:rPr lang="en-US" sz="2500" dirty="0" smtClean="0"/>
              <a:t> lain </a:t>
            </a:r>
            <a:r>
              <a:rPr lang="en-US" sz="2500" dirty="0" err="1" smtClean="0"/>
              <a:t>bisa</a:t>
            </a:r>
            <a:r>
              <a:rPr lang="en-US" sz="2500" dirty="0" smtClean="0"/>
              <a:t> </a:t>
            </a:r>
            <a:r>
              <a:rPr lang="en-US" sz="2500" dirty="0" err="1" smtClean="0"/>
              <a:t>mengenalnya</a:t>
            </a:r>
            <a:r>
              <a:rPr lang="en-US" sz="2500" dirty="0" smtClean="0"/>
              <a:t> (</a:t>
            </a:r>
            <a:r>
              <a:rPr lang="en-US" sz="2500" i="1" dirty="0" smtClean="0"/>
              <a:t>identity</a:t>
            </a:r>
            <a:r>
              <a:rPr lang="en-US" sz="2500" dirty="0" smtClean="0"/>
              <a:t>).</a:t>
            </a:r>
          </a:p>
          <a:p>
            <a:pPr marL="457200" lvl="0" indent="-457200" algn="just">
              <a:buFont typeface="Arial" pitchFamily="34" charset="0"/>
              <a:buAutoNum type="arabicPeriod"/>
            </a:pPr>
            <a:r>
              <a:rPr lang="en-US" sz="2500" dirty="0" err="1" smtClean="0"/>
              <a:t>Menambah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melengkapi</a:t>
            </a:r>
            <a:r>
              <a:rPr lang="en-US" sz="2500" dirty="0" smtClean="0"/>
              <a:t> </a:t>
            </a:r>
            <a:r>
              <a:rPr lang="en-US" sz="2500" dirty="0" err="1" smtClean="0"/>
              <a:t>ucapan-ucapan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dirasakan</a:t>
            </a:r>
            <a:r>
              <a:rPr lang="en-US" sz="2500" dirty="0" smtClean="0"/>
              <a:t> </a:t>
            </a:r>
            <a:r>
              <a:rPr lang="en-US" sz="2500" dirty="0" err="1" smtClean="0"/>
              <a:t>belum</a:t>
            </a:r>
            <a:r>
              <a:rPr lang="en-US" sz="2500" dirty="0" smtClean="0"/>
              <a:t> </a:t>
            </a:r>
            <a:r>
              <a:rPr lang="en-US" sz="2500" dirty="0" err="1" smtClean="0"/>
              <a:t>sempurna</a:t>
            </a:r>
            <a:r>
              <a:rPr lang="en-US" sz="2500" dirty="0" smtClean="0"/>
              <a:t>.</a:t>
            </a:r>
          </a:p>
          <a:p>
            <a:pPr marL="457200" indent="-457200" algn="just">
              <a:buNone/>
            </a:pPr>
            <a:endParaRPr lang="en-US" sz="25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err="1"/>
              <a:t>K</a:t>
            </a:r>
            <a:r>
              <a:rPr lang="en-US" sz="3500" dirty="0" err="1" smtClean="0"/>
              <a:t>omunikasi</a:t>
            </a:r>
            <a:r>
              <a:rPr lang="en-US" sz="3500" dirty="0" smtClean="0"/>
              <a:t> </a:t>
            </a:r>
            <a:r>
              <a:rPr lang="en-US" sz="3500" dirty="0"/>
              <a:t>nonverbal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Komunikasi</a:t>
            </a:r>
            <a:r>
              <a:rPr lang="en-US" dirty="0"/>
              <a:t> nonverbal (</a:t>
            </a:r>
            <a:r>
              <a:rPr lang="en-US" i="1" dirty="0"/>
              <a:t>nonverbal communication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kata-kata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/>
              <a:t>nonverbal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mengutarakan</a:t>
            </a:r>
            <a:r>
              <a:rPr lang="en-US" dirty="0"/>
              <a:t> </a:t>
            </a:r>
            <a:r>
              <a:rPr lang="en-US" dirty="0" err="1"/>
              <a:t>kata-kata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nada, volume), </a:t>
            </a:r>
            <a:r>
              <a:rPr lang="en-US" dirty="0" err="1"/>
              <a:t>fitur-fitur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temperatur</a:t>
            </a:r>
            <a:r>
              <a:rPr lang="en-US" dirty="0"/>
              <a:t>, </a:t>
            </a:r>
            <a:r>
              <a:rPr lang="en-US" dirty="0" err="1"/>
              <a:t>cahaya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smtClean="0"/>
              <a:t>personal;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 smtClean="0"/>
              <a:t>interaksi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misalnya</a:t>
            </a:r>
            <a:r>
              <a:rPr lang="en-US" dirty="0"/>
              <a:t>, </a:t>
            </a:r>
            <a:r>
              <a:rPr lang="en-US" dirty="0" err="1"/>
              <a:t>pakaian</a:t>
            </a:r>
            <a:r>
              <a:rPr lang="en-US" dirty="0"/>
              <a:t>, </a:t>
            </a:r>
            <a:r>
              <a:rPr lang="en-US" dirty="0" err="1"/>
              <a:t>perhiasan</a:t>
            </a:r>
            <a:r>
              <a:rPr lang="en-US" dirty="0"/>
              <a:t>, </a:t>
            </a:r>
            <a:r>
              <a:rPr lang="en-US" dirty="0" err="1"/>
              <a:t>perabotan</a:t>
            </a:r>
            <a:r>
              <a:rPr lang="en-US" dirty="0"/>
              <a:t>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/>
              <a:t>Orang</a:t>
            </a:r>
            <a:r>
              <a:rPr lang="en-US" sz="3000" dirty="0"/>
              <a:t> </a:t>
            </a:r>
            <a:r>
              <a:rPr lang="en-US" sz="3000" dirty="0" err="1"/>
              <a:t>mengedipkan</a:t>
            </a:r>
            <a:r>
              <a:rPr lang="en-US" sz="3000" dirty="0"/>
              <a:t> </a:t>
            </a:r>
            <a:r>
              <a:rPr lang="en-US" sz="3000" dirty="0" err="1"/>
              <a:t>mata</a:t>
            </a:r>
            <a:r>
              <a:rPr lang="en-US" sz="3000" dirty="0"/>
              <a:t>, </a:t>
            </a:r>
            <a:r>
              <a:rPr lang="en-US" sz="3000" dirty="0" err="1"/>
              <a:t>merah</a:t>
            </a:r>
            <a:r>
              <a:rPr lang="en-US" sz="3000" dirty="0"/>
              <a:t> </a:t>
            </a:r>
            <a:r>
              <a:rPr lang="en-US" sz="3000" dirty="0" err="1"/>
              <a:t>muka</a:t>
            </a:r>
            <a:r>
              <a:rPr lang="en-US" sz="3000" dirty="0"/>
              <a:t>, </a:t>
            </a:r>
            <a:r>
              <a:rPr lang="en-US" sz="3000" dirty="0" err="1"/>
              <a:t>mengetuk-ngetuk</a:t>
            </a:r>
            <a:r>
              <a:rPr lang="en-US" sz="3000" dirty="0"/>
              <a:t> </a:t>
            </a:r>
            <a:r>
              <a:rPr lang="en-US" sz="3000" dirty="0" err="1"/>
              <a:t>jari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meja</a:t>
            </a:r>
            <a:r>
              <a:rPr lang="en-US" sz="3000" dirty="0"/>
              <a:t>, </a:t>
            </a:r>
            <a:r>
              <a:rPr lang="en-US" sz="3000" dirty="0" err="1"/>
              <a:t>duduk</a:t>
            </a:r>
            <a:r>
              <a:rPr lang="en-US" sz="3000" dirty="0"/>
              <a:t> </a:t>
            </a:r>
            <a:r>
              <a:rPr lang="en-US" sz="3000" dirty="0" err="1"/>
              <a:t>bersandar</a:t>
            </a:r>
            <a:r>
              <a:rPr lang="en-US" sz="3000" dirty="0"/>
              <a:t>, </a:t>
            </a:r>
            <a:r>
              <a:rPr lang="en-US" sz="3000" dirty="0" err="1"/>
              <a:t>berdiri</a:t>
            </a:r>
            <a:r>
              <a:rPr lang="en-US" sz="3000" dirty="0"/>
              <a:t> </a:t>
            </a:r>
            <a:r>
              <a:rPr lang="en-US" sz="3000" dirty="0" err="1"/>
              <a:t>tegak</a:t>
            </a:r>
            <a:r>
              <a:rPr lang="en-US" sz="3000" dirty="0"/>
              <a:t>. </a:t>
            </a:r>
            <a:endParaRPr lang="en-US" sz="3000" dirty="0" smtClean="0"/>
          </a:p>
          <a:p>
            <a:pPr algn="just"/>
            <a:r>
              <a:rPr lang="en-US" sz="3000" dirty="0" err="1" smtClean="0"/>
              <a:t>Makna</a:t>
            </a:r>
            <a:r>
              <a:rPr lang="en-US" sz="3000" dirty="0" smtClean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tindakan-tindakan</a:t>
            </a:r>
            <a:r>
              <a:rPr lang="en-US" sz="3000" dirty="0"/>
              <a:t> </a:t>
            </a:r>
            <a:r>
              <a:rPr lang="en-US" sz="3000" dirty="0" err="1"/>
              <a:t>itu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tergantung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</a:t>
            </a:r>
            <a:r>
              <a:rPr lang="en-US" sz="3000" dirty="0" err="1"/>
              <a:t>interpretasi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orang-orang</a:t>
            </a:r>
            <a:r>
              <a:rPr lang="en-US" sz="3000" dirty="0"/>
              <a:t> lain yang </a:t>
            </a:r>
            <a:r>
              <a:rPr lang="en-US" sz="3000" dirty="0" err="1"/>
              <a:t>mengamatinya</a:t>
            </a:r>
            <a:r>
              <a:rPr lang="en-US" sz="3000" dirty="0"/>
              <a:t>. </a:t>
            </a:r>
            <a:endParaRPr lang="en-US" sz="3000" dirty="0" smtClean="0"/>
          </a:p>
          <a:p>
            <a:pPr algn="just"/>
            <a:r>
              <a:rPr lang="en-US" sz="3000" dirty="0" smtClean="0"/>
              <a:t>Hal </a:t>
            </a:r>
            <a:r>
              <a:rPr lang="en-US" sz="3000" dirty="0" err="1"/>
              <a:t>ini</a:t>
            </a:r>
            <a:r>
              <a:rPr lang="en-US" sz="3000" dirty="0"/>
              <a:t> </a:t>
            </a:r>
            <a:r>
              <a:rPr lang="en-US" sz="3000" dirty="0" err="1"/>
              <a:t>menimbulkan</a:t>
            </a:r>
            <a:r>
              <a:rPr lang="en-US" sz="3000" dirty="0"/>
              <a:t> </a:t>
            </a:r>
            <a:r>
              <a:rPr lang="en-US" sz="3000" dirty="0" err="1"/>
              <a:t>interpretasi</a:t>
            </a:r>
            <a:r>
              <a:rPr lang="en-US" sz="3000" dirty="0"/>
              <a:t> </a:t>
            </a:r>
            <a:r>
              <a:rPr lang="en-US" sz="3000" dirty="0" err="1"/>
              <a:t>makna</a:t>
            </a:r>
            <a:r>
              <a:rPr lang="en-US" sz="3000" dirty="0"/>
              <a:t> yang </a:t>
            </a:r>
            <a:r>
              <a:rPr lang="en-US" sz="3000" dirty="0" err="1"/>
              <a:t>berbeda-beda</a:t>
            </a:r>
            <a:r>
              <a:rPr lang="en-US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err="1">
                <a:solidFill>
                  <a:srgbClr val="002060"/>
                </a:solidFill>
              </a:rPr>
              <a:t>Batasan-batasan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umum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komunikasi</a:t>
            </a:r>
            <a:r>
              <a:rPr lang="en-US" sz="3500" dirty="0">
                <a:solidFill>
                  <a:srgbClr val="002060"/>
                </a:solidFill>
              </a:rPr>
              <a:t> nonverbal</a:t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1. </a:t>
            </a:r>
            <a:r>
              <a:rPr lang="en-US" sz="2800" dirty="0" err="1"/>
              <a:t>Komunikasi</a:t>
            </a:r>
            <a:r>
              <a:rPr lang="en-US" sz="2800" dirty="0"/>
              <a:t> nonverbal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 smtClean="0"/>
              <a:t>konteks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/>
              <a:t>nonverbal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yang </a:t>
            </a:r>
            <a:r>
              <a:rPr lang="en-US" sz="2800" dirty="0" smtClean="0"/>
              <a:t>normal.</a:t>
            </a:r>
          </a:p>
          <a:p>
            <a:pPr lvl="0">
              <a:buNone/>
            </a:pPr>
            <a:r>
              <a:rPr lang="en-US" sz="2800" dirty="0" smtClean="0"/>
              <a:t>3. </a:t>
            </a:r>
            <a:r>
              <a:rPr lang="en-US" sz="2800" dirty="0" err="1"/>
              <a:t>Tindakan-tindakan</a:t>
            </a:r>
            <a:r>
              <a:rPr lang="en-US" sz="2800" dirty="0"/>
              <a:t> nonverbal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 smtClean="0"/>
              <a:t>terintegrasi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4. </a:t>
            </a:r>
            <a:r>
              <a:rPr lang="en-US" sz="2800" dirty="0" err="1"/>
              <a:t>Pesan</a:t>
            </a:r>
            <a:r>
              <a:rPr lang="en-US" sz="2800" dirty="0"/>
              <a:t> verbal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nonverbal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 smtClean="0"/>
              <a:t>terintegrasi</a:t>
            </a:r>
            <a:r>
              <a:rPr lang="en-US" sz="2800" dirty="0" smtClean="0"/>
              <a:t>.</a:t>
            </a:r>
          </a:p>
          <a:p>
            <a:pPr lvl="0">
              <a:buNone/>
            </a:pPr>
            <a:r>
              <a:rPr lang="en-US" sz="2800" dirty="0" smtClean="0"/>
              <a:t>5. </a:t>
            </a:r>
            <a:r>
              <a:rPr lang="en-US" sz="2800" dirty="0" err="1"/>
              <a:t>Pesan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nonverbal </a:t>
            </a:r>
            <a:r>
              <a:rPr lang="en-US" sz="2800" dirty="0" err="1"/>
              <a:t>bermakna</a:t>
            </a:r>
            <a:r>
              <a:rPr lang="en-US" sz="2800" dirty="0"/>
              <a:t> </a:t>
            </a:r>
            <a:r>
              <a:rPr lang="en-US" sz="2800" dirty="0" err="1" smtClean="0"/>
              <a:t>rangkap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6.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/>
              <a:t>nonverbal;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 smtClean="0"/>
              <a:t>dikomunikasikan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pPr lvl="0"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 lvl="0"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lvl="0"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000" dirty="0" smtClean="0"/>
              <a:t>7. </a:t>
            </a:r>
            <a:r>
              <a:rPr lang="en-US" sz="3000" dirty="0" err="1"/>
              <a:t>Komunikasi</a:t>
            </a:r>
            <a:r>
              <a:rPr lang="en-US" sz="3000" dirty="0"/>
              <a:t> nonverbal </a:t>
            </a:r>
            <a:r>
              <a:rPr lang="en-US" sz="3000" dirty="0" err="1"/>
              <a:t>berada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suatu</a:t>
            </a:r>
            <a:r>
              <a:rPr lang="en-US" sz="3000" dirty="0"/>
              <a:t> </a:t>
            </a:r>
            <a:r>
              <a:rPr lang="en-US" sz="3000" dirty="0" err="1" smtClean="0"/>
              <a:t>aturan</a:t>
            </a:r>
            <a:r>
              <a:rPr lang="en-US" sz="3000" dirty="0" smtClean="0"/>
              <a:t>.</a:t>
            </a:r>
          </a:p>
          <a:p>
            <a:pPr>
              <a:buNone/>
            </a:pPr>
            <a:r>
              <a:rPr lang="en-US" sz="3000" dirty="0" smtClean="0"/>
              <a:t>8. </a:t>
            </a:r>
            <a:r>
              <a:rPr lang="en-US" sz="3000" dirty="0" err="1"/>
              <a:t>Komunikasi</a:t>
            </a:r>
            <a:r>
              <a:rPr lang="en-US" sz="3000" dirty="0"/>
              <a:t> nonverbal </a:t>
            </a:r>
            <a:r>
              <a:rPr lang="en-US" sz="3000" dirty="0" err="1" smtClean="0"/>
              <a:t>sangat</a:t>
            </a:r>
            <a:r>
              <a:rPr lang="en-US" sz="3000" dirty="0" smtClean="0"/>
              <a:t> </a:t>
            </a:r>
            <a:r>
              <a:rPr lang="en-US" sz="3000" dirty="0" err="1" smtClean="0"/>
              <a:t>menentukan</a:t>
            </a:r>
            <a:r>
              <a:rPr lang="en-US" sz="3000" dirty="0" smtClean="0"/>
              <a:t>.</a:t>
            </a:r>
          </a:p>
          <a:p>
            <a:pPr lvl="0">
              <a:buNone/>
            </a:pPr>
            <a:r>
              <a:rPr lang="en-US" sz="3000" dirty="0" smtClean="0"/>
              <a:t>9. </a:t>
            </a:r>
            <a:r>
              <a:rPr lang="en-US" sz="3000" dirty="0" err="1"/>
              <a:t>Perilaku</a:t>
            </a:r>
            <a:r>
              <a:rPr lang="en-US" sz="3000" dirty="0"/>
              <a:t> nonverbal </a:t>
            </a:r>
            <a:r>
              <a:rPr lang="en-US" sz="3000" dirty="0" err="1"/>
              <a:t>sangat</a:t>
            </a:r>
            <a:r>
              <a:rPr lang="en-US" sz="3000" dirty="0"/>
              <a:t> </a:t>
            </a:r>
            <a:r>
              <a:rPr lang="en-US" sz="3000" dirty="0" err="1" smtClean="0"/>
              <a:t>dipercaya</a:t>
            </a:r>
            <a:r>
              <a:rPr lang="en-US" sz="3000" dirty="0" smtClean="0"/>
              <a:t>.</a:t>
            </a:r>
          </a:p>
          <a:p>
            <a:pPr>
              <a:buNone/>
            </a:pPr>
            <a:r>
              <a:rPr lang="en-US" sz="3000" dirty="0" smtClean="0"/>
              <a:t>10. </a:t>
            </a:r>
            <a:r>
              <a:rPr lang="en-US" sz="3000" dirty="0"/>
              <a:t> </a:t>
            </a:r>
            <a:r>
              <a:rPr lang="en-US" sz="3000" dirty="0" err="1" smtClean="0"/>
              <a:t>Perilaku</a:t>
            </a:r>
            <a:r>
              <a:rPr lang="en-US" sz="3000" dirty="0" smtClean="0"/>
              <a:t> </a:t>
            </a:r>
            <a:r>
              <a:rPr lang="en-US" sz="3000" dirty="0"/>
              <a:t>nonverbal </a:t>
            </a:r>
            <a:r>
              <a:rPr lang="en-US" sz="3000" dirty="0" err="1"/>
              <a:t>adalah</a:t>
            </a:r>
            <a:r>
              <a:rPr lang="en-US" sz="3000" dirty="0"/>
              <a:t> </a:t>
            </a:r>
            <a:r>
              <a:rPr lang="en-US" sz="3000" dirty="0" err="1" smtClean="0"/>
              <a:t>metakomunikasi</a:t>
            </a:r>
            <a:r>
              <a:rPr lang="en-US" sz="3000" dirty="0" smtClean="0"/>
              <a:t>.</a:t>
            </a:r>
            <a:endParaRPr lang="en-US" sz="3000" dirty="0"/>
          </a:p>
          <a:p>
            <a:pPr lvl="0">
              <a:buNone/>
            </a:pPr>
            <a:endParaRPr lang="en-US" sz="3000" dirty="0"/>
          </a:p>
          <a:p>
            <a:pPr>
              <a:buNone/>
            </a:pPr>
            <a:r>
              <a:rPr lang="en-US" sz="3000" dirty="0" smtClean="0"/>
              <a:t> </a:t>
            </a:r>
            <a:endParaRPr lang="en-US" sz="3000" dirty="0"/>
          </a:p>
          <a:p>
            <a:pPr lvl="0"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1. </a:t>
            </a:r>
            <a:r>
              <a:rPr lang="en-US" sz="3500" dirty="0" err="1" smtClean="0">
                <a:solidFill>
                  <a:srgbClr val="002060"/>
                </a:solidFill>
              </a:rPr>
              <a:t>Komunikasi</a:t>
            </a:r>
            <a:r>
              <a:rPr lang="en-US" sz="3500" dirty="0" smtClean="0">
                <a:solidFill>
                  <a:srgbClr val="002060"/>
                </a:solidFill>
              </a:rPr>
              <a:t> nonverbal </a:t>
            </a:r>
            <a:r>
              <a:rPr lang="en-US" sz="3500" dirty="0" err="1" smtClean="0">
                <a:solidFill>
                  <a:srgbClr val="002060"/>
                </a:solidFill>
              </a:rPr>
              <a:t>berada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dalam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konteks</a:t>
            </a:r>
            <a:r>
              <a:rPr lang="en-US" sz="3500" dirty="0" smtClean="0">
                <a:solidFill>
                  <a:srgbClr val="002060"/>
                </a:solidFill>
              </a:rPr>
              <a:t>.</a:t>
            </a:r>
            <a:br>
              <a:rPr lang="en-US" sz="3500" dirty="0" smtClean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2500" dirty="0" err="1" smtClean="0"/>
              <a:t>Suatu</a:t>
            </a:r>
            <a:r>
              <a:rPr lang="en-US" sz="2500" dirty="0" smtClean="0"/>
              <a:t> </a:t>
            </a:r>
            <a:r>
              <a:rPr lang="en-US" sz="2500" dirty="0" err="1"/>
              <a:t>perilaku</a:t>
            </a:r>
            <a:r>
              <a:rPr lang="en-US" sz="2500" dirty="0"/>
              <a:t> </a:t>
            </a:r>
            <a:r>
              <a:rPr lang="en-US" sz="2500" dirty="0" smtClean="0"/>
              <a:t>nonverbal </a:t>
            </a:r>
            <a:r>
              <a:rPr lang="en-US" sz="2500" dirty="0"/>
              <a:t>yang </a:t>
            </a:r>
            <a:r>
              <a:rPr lang="en-US" sz="2500" dirty="0" err="1"/>
              <a:t>sama</a:t>
            </a:r>
            <a:r>
              <a:rPr lang="en-US" sz="2500" dirty="0"/>
              <a:t> </a:t>
            </a:r>
            <a:r>
              <a:rPr lang="en-US" sz="2500" dirty="0" err="1"/>
              <a:t>dapat</a:t>
            </a:r>
            <a:r>
              <a:rPr lang="en-US" sz="2500" dirty="0"/>
              <a:t> </a:t>
            </a:r>
            <a:r>
              <a:rPr lang="en-US" sz="2500" dirty="0" err="1"/>
              <a:t>mempunyai</a:t>
            </a:r>
            <a:r>
              <a:rPr lang="en-US" sz="2500" dirty="0"/>
              <a:t> </a:t>
            </a:r>
            <a:r>
              <a:rPr lang="en-US" sz="2500" dirty="0" err="1"/>
              <a:t>makna</a:t>
            </a:r>
            <a:r>
              <a:rPr lang="en-US" sz="2500" dirty="0"/>
              <a:t> yang </a:t>
            </a:r>
            <a:r>
              <a:rPr lang="en-US" sz="2500" dirty="0" err="1"/>
              <a:t>berbeda</a:t>
            </a:r>
            <a:r>
              <a:rPr lang="en-US" sz="2500" dirty="0"/>
              <a:t>, </a:t>
            </a:r>
            <a:r>
              <a:rPr lang="en-US" sz="2500" dirty="0" err="1"/>
              <a:t>ketika</a:t>
            </a:r>
            <a:r>
              <a:rPr lang="en-US" sz="2500" dirty="0"/>
              <a:t> </a:t>
            </a:r>
            <a:r>
              <a:rPr lang="en-US" sz="2500" dirty="0" err="1"/>
              <a:t>ia</a:t>
            </a:r>
            <a:r>
              <a:rPr lang="en-US" sz="2500" dirty="0"/>
              <a:t> </a:t>
            </a:r>
            <a:r>
              <a:rPr lang="en-US" sz="2500" dirty="0" err="1"/>
              <a:t>muncul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konteks</a:t>
            </a:r>
            <a:r>
              <a:rPr lang="en-US" sz="2500" dirty="0"/>
              <a:t> yang </a:t>
            </a:r>
            <a:r>
              <a:rPr lang="en-US" sz="2500" dirty="0" err="1"/>
              <a:t>berlainan</a:t>
            </a:r>
            <a:r>
              <a:rPr lang="en-US" sz="2500" dirty="0"/>
              <a:t>. </a:t>
            </a:r>
            <a:endParaRPr lang="en-US" sz="2500" dirty="0" smtClean="0"/>
          </a:p>
          <a:p>
            <a:pPr marL="457200" indent="-457200"/>
            <a:r>
              <a:rPr lang="en-US" sz="2500" dirty="0" smtClean="0"/>
              <a:t>Co: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kedipan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ajakan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bergabung</a:t>
            </a:r>
            <a:r>
              <a:rPr lang="en-US" sz="2800" dirty="0"/>
              <a:t> </a:t>
            </a:r>
            <a:r>
              <a:rPr lang="en-US" sz="2800" dirty="0" err="1"/>
              <a:t>dengannya</a:t>
            </a:r>
            <a:r>
              <a:rPr lang="en-US" sz="2800" dirty="0"/>
              <a:t>.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yang lain, </a:t>
            </a:r>
            <a:r>
              <a:rPr lang="en-US" sz="2800" dirty="0" err="1"/>
              <a:t>kedipan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bermakna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sombong</a:t>
            </a:r>
            <a:r>
              <a:rPr lang="en-US" sz="2800" dirty="0" smtClean="0"/>
              <a:t>.</a:t>
            </a:r>
          </a:p>
          <a:p>
            <a:pPr marL="457200" indent="-457200">
              <a:buNone/>
            </a:pPr>
            <a:endParaRPr lang="en-US" sz="2800" dirty="0"/>
          </a:p>
          <a:p>
            <a:pPr marL="457200" indent="-457200"/>
            <a:endParaRPr lang="en-US" sz="2500" dirty="0" smtClean="0"/>
          </a:p>
          <a:p>
            <a:pPr marL="457200" indent="-457200">
              <a:buAutoNum type="arabicPeriod"/>
            </a:pP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500" dirty="0" smtClean="0">
                <a:solidFill>
                  <a:srgbClr val="002060"/>
                </a:solidFill>
              </a:rPr>
              <a:t>2. </a:t>
            </a:r>
            <a:r>
              <a:rPr lang="en-US" sz="3500" dirty="0" err="1" smtClean="0">
                <a:solidFill>
                  <a:srgbClr val="002060"/>
                </a:solidFill>
              </a:rPr>
              <a:t>Perilaku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nonverbal </a:t>
            </a:r>
            <a:r>
              <a:rPr lang="en-US" sz="3500" dirty="0" err="1">
                <a:solidFill>
                  <a:srgbClr val="002060"/>
                </a:solidFill>
              </a:rPr>
              <a:t>adalah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perilaku</a:t>
            </a:r>
            <a:r>
              <a:rPr lang="en-US" sz="3500" dirty="0">
                <a:solidFill>
                  <a:srgbClr val="002060"/>
                </a:solidFill>
              </a:rPr>
              <a:t> yang normal</a:t>
            </a:r>
            <a:br>
              <a:rPr lang="en-US" sz="3500" dirty="0">
                <a:solidFill>
                  <a:srgbClr val="002060"/>
                </a:solidFill>
              </a:rPr>
            </a:b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/>
              <a:t>Perilaku</a:t>
            </a:r>
            <a:r>
              <a:rPr lang="en-US" sz="3000" dirty="0"/>
              <a:t> nonverbal </a:t>
            </a:r>
            <a:r>
              <a:rPr lang="en-US" sz="3000" dirty="0" err="1"/>
              <a:t>seperti</a:t>
            </a:r>
            <a:r>
              <a:rPr lang="en-US" sz="3000" dirty="0"/>
              <a:t> </a:t>
            </a:r>
            <a:r>
              <a:rPr lang="en-US" sz="3000" dirty="0" err="1"/>
              <a:t>gerak</a:t>
            </a:r>
            <a:r>
              <a:rPr lang="en-US" sz="3000" dirty="0"/>
              <a:t> </a:t>
            </a:r>
            <a:r>
              <a:rPr lang="en-US" sz="3000" dirty="0" err="1"/>
              <a:t>mimik</a:t>
            </a:r>
            <a:r>
              <a:rPr lang="en-US" sz="3000" dirty="0"/>
              <a:t> </a:t>
            </a:r>
            <a:r>
              <a:rPr lang="en-US" sz="3000" dirty="0" err="1"/>
              <a:t>wajah</a:t>
            </a:r>
            <a:r>
              <a:rPr lang="en-US" sz="3000" dirty="0"/>
              <a:t>, </a:t>
            </a:r>
            <a:r>
              <a:rPr lang="en-US" sz="3000" dirty="0" err="1"/>
              <a:t>gerakan-gerakan</a:t>
            </a:r>
            <a:r>
              <a:rPr lang="en-US" sz="3000" dirty="0"/>
              <a:t> </a:t>
            </a:r>
            <a:r>
              <a:rPr lang="en-US" sz="3000" dirty="0" err="1"/>
              <a:t>tubuh</a:t>
            </a:r>
            <a:r>
              <a:rPr lang="en-US" sz="3000" dirty="0"/>
              <a:t>, </a:t>
            </a:r>
            <a:r>
              <a:rPr lang="en-US" sz="3000" dirty="0" err="1"/>
              <a:t>gerakan</a:t>
            </a:r>
            <a:r>
              <a:rPr lang="en-US" sz="3000" dirty="0"/>
              <a:t> </a:t>
            </a:r>
            <a:r>
              <a:rPr lang="en-US" sz="3000" dirty="0" err="1"/>
              <a:t>otot</a:t>
            </a:r>
            <a:r>
              <a:rPr lang="en-US" sz="3000" dirty="0"/>
              <a:t> </a:t>
            </a:r>
            <a:r>
              <a:rPr lang="en-US" sz="3000" dirty="0" err="1"/>
              <a:t>tubuh</a:t>
            </a:r>
            <a:r>
              <a:rPr lang="en-US" sz="3000" dirty="0"/>
              <a:t>, </a:t>
            </a:r>
            <a:r>
              <a:rPr lang="en-US" sz="3000" dirty="0" err="1"/>
              <a:t>berkeringat</a:t>
            </a:r>
            <a:r>
              <a:rPr lang="en-US" sz="3000" dirty="0"/>
              <a:t>, </a:t>
            </a:r>
            <a:r>
              <a:rPr lang="en-US" sz="3000" dirty="0" err="1"/>
              <a:t>merah</a:t>
            </a:r>
            <a:r>
              <a:rPr lang="en-US" sz="3000" dirty="0"/>
              <a:t> </a:t>
            </a:r>
            <a:r>
              <a:rPr lang="en-US" sz="3000" dirty="0" err="1"/>
              <a:t>muka</a:t>
            </a:r>
            <a:r>
              <a:rPr lang="en-US" sz="3000" dirty="0"/>
              <a:t>,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sebagainya</a:t>
            </a:r>
            <a:r>
              <a:rPr lang="en-US" sz="3000" dirty="0"/>
              <a:t>, </a:t>
            </a:r>
            <a:r>
              <a:rPr lang="en-US" sz="3000" dirty="0" err="1"/>
              <a:t>itu</a:t>
            </a:r>
            <a:r>
              <a:rPr lang="en-US" sz="3000" dirty="0"/>
              <a:t> </a:t>
            </a:r>
            <a:r>
              <a:rPr lang="en-US" sz="3000" dirty="0" err="1"/>
              <a:t>terjadi</a:t>
            </a:r>
            <a:r>
              <a:rPr lang="en-US" sz="3000" dirty="0"/>
              <a:t> </a:t>
            </a:r>
            <a:r>
              <a:rPr lang="en-US" sz="3000" dirty="0" err="1"/>
              <a:t>sebagai</a:t>
            </a:r>
            <a:r>
              <a:rPr lang="en-US" sz="3000" dirty="0"/>
              <a:t> </a:t>
            </a:r>
            <a:r>
              <a:rPr lang="en-US" sz="3000" dirty="0" err="1"/>
              <a:t>bentuk-bentuk</a:t>
            </a:r>
            <a:r>
              <a:rPr lang="en-US" sz="3000" dirty="0"/>
              <a:t> yang normal. </a:t>
            </a:r>
          </a:p>
          <a:p>
            <a:pPr algn="just"/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885</TotalTime>
  <Words>1363</Words>
  <Application>Microsoft Office PowerPoint</Application>
  <PresentationFormat>On-screen Show (4:3)</PresentationFormat>
  <Paragraphs>205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Presentation3</vt:lpstr>
      <vt:lpstr>Slide 1</vt:lpstr>
      <vt:lpstr>Berkomunikasi Secara Nonverbal </vt:lpstr>
      <vt:lpstr>Birdwhistle, 1970; Hickson, &amp; Moore, 2004; Mehrabian, 1981</vt:lpstr>
      <vt:lpstr>Komunikasi nonverbal</vt:lpstr>
      <vt:lpstr>Slide 5</vt:lpstr>
      <vt:lpstr>Batasan-batasan umum komunikasi nonverbal </vt:lpstr>
      <vt:lpstr>Slide 7</vt:lpstr>
      <vt:lpstr>1. Komunikasi nonverbal berada dalam konteks. </vt:lpstr>
      <vt:lpstr>2. Perilaku nonverbal adalah perilaku yang normal </vt:lpstr>
      <vt:lpstr>3. Tindakan-tindakan nonverbal saling terintegrasi </vt:lpstr>
      <vt:lpstr>4. Pesan verbal dan tindakan nonverbal saling terintegrasi </vt:lpstr>
      <vt:lpstr>5. Pesan komunikasi nonverbal bermakna rangkap </vt:lpstr>
      <vt:lpstr>6. Perilaku nonverbal selalu dikomunikasikan </vt:lpstr>
      <vt:lpstr>8. Komunikasi nonverbal berada dalam suatu aturan </vt:lpstr>
      <vt:lpstr>8. Komunikasi nonverbal sangat menentukan  </vt:lpstr>
      <vt:lpstr>9. Perilaku nonverbal sangat dipercaya </vt:lpstr>
      <vt:lpstr>10. Perilaku nonverbal adalah metakomunikasi </vt:lpstr>
      <vt:lpstr>Prinsip-prinsip komunikasi nonverbal menurut Julia T. Wood </vt:lpstr>
      <vt:lpstr>Slide 19</vt:lpstr>
      <vt:lpstr>Perbedaan verbal dan nonverbal </vt:lpstr>
      <vt:lpstr>Model perbedaan komunikasi verbal dan nonverbal </vt:lpstr>
      <vt:lpstr>Slide 22</vt:lpstr>
      <vt:lpstr>1. Komunikasi nonverbal selalu ada.</vt:lpstr>
      <vt:lpstr>2. Kita tidak mungkin tidak berkomunikasi</vt:lpstr>
      <vt:lpstr>3. Komunikasi nonverbal terikat oleh budaya</vt:lpstr>
      <vt:lpstr>4. Komunikasi nonverbal mengungkapkan perasaan dan sikap </vt:lpstr>
      <vt:lpstr>5. Komuniksasi nonverbal memodifikasi pesan verbal membentuk makna suatu pesan komunikasi </vt:lpstr>
      <vt:lpstr>Tipe-tipe komunikasi nonverbal</vt:lpstr>
      <vt:lpstr>Kinetik</vt:lpstr>
      <vt:lpstr>Haptik </vt:lpstr>
      <vt:lpstr>Penampilan fisik </vt:lpstr>
      <vt:lpstr> </vt:lpstr>
      <vt:lpstr>Proksemis  </vt:lpstr>
      <vt:lpstr>Studi Edward Hall mengenai jarak:</vt:lpstr>
      <vt:lpstr>Faktor lingkungan </vt:lpstr>
      <vt:lpstr>Kronemis </vt:lpstr>
      <vt:lpstr>Parabahasa </vt:lpstr>
      <vt:lpstr>  Keheningan </vt:lpstr>
      <vt:lpstr>Fungsi komunikasi nonverbal menurut Mark Knapp</vt:lpstr>
    </vt:vector>
  </TitlesOfParts>
  <Company>mugas bangkit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Berkomunikasi Secara Nonverbal</dc:title>
  <dc:creator>mugas bangkit</dc:creator>
  <cp:lastModifiedBy>dayat</cp:lastModifiedBy>
  <cp:revision>358</cp:revision>
  <dcterms:created xsi:type="dcterms:W3CDTF">2014-05-02T05:47:12Z</dcterms:created>
  <dcterms:modified xsi:type="dcterms:W3CDTF">2016-01-18T02:08:50Z</dcterms:modified>
</cp:coreProperties>
</file>