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60" r:id="rId5"/>
    <p:sldId id="258"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59" d="100"/>
          <a:sy n="59" d="100"/>
        </p:scale>
        <p:origin x="-78" y="-3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B5BBDCE6-13D5-44D1-8337-3FB8DB12154C}" type="datetimeFigureOut">
              <a:rPr lang="en-US" smtClean="0"/>
              <a:t>10/25/2013</a:t>
            </a:fld>
            <a:endParaRPr lang="en-US"/>
          </a:p>
        </p:txBody>
      </p:sp>
      <p:sp>
        <p:nvSpPr>
          <p:cNvPr id="18" name="Footer Placeholder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7B7969C8-2793-4F58-AA29-9CDA8F030B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BDCE6-13D5-44D1-8337-3FB8DB12154C}" type="datetimeFigureOut">
              <a:rPr lang="en-US" smtClean="0"/>
              <a:t>10/25/2013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7969C8-2793-4F58-AA29-9CDA8F030B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274956"/>
            <a:ext cx="2032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3"/>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657088" y="6557946"/>
            <a:ext cx="2669952" cy="226902"/>
          </a:xfrm>
        </p:spPr>
        <p:txBody>
          <a:bodyPr/>
          <a:lstStyle>
            <a:extLst/>
          </a:lstStyle>
          <a:p>
            <a:fld id="{B5BBDCE6-13D5-44D1-8337-3FB8DB12154C}" type="datetimeFigureOut">
              <a:rPr lang="en-US" smtClean="0"/>
              <a:t>10/25/2013</a:t>
            </a:fld>
            <a:endParaRPr lang="en-US"/>
          </a:p>
        </p:txBody>
      </p:sp>
      <p:sp>
        <p:nvSpPr>
          <p:cNvPr id="5" name="Footer Placeholder 4"/>
          <p:cNvSpPr>
            <a:spLocks noGrp="1"/>
          </p:cNvSpPr>
          <p:nvPr>
            <p:ph type="ftr" sz="quarter" idx="11"/>
          </p:nvPr>
        </p:nvSpPr>
        <p:spPr>
          <a:xfrm>
            <a:off x="609600" y="6556248"/>
            <a:ext cx="4876800" cy="228600"/>
          </a:xfrm>
        </p:spPr>
        <p:txBody>
          <a:bodyPr/>
          <a:lstStyle>
            <a:extLst/>
          </a:lstStyle>
          <a:p>
            <a:endParaRPr lang="en-US"/>
          </a:p>
        </p:txBody>
      </p:sp>
      <p:sp>
        <p:nvSpPr>
          <p:cNvPr id="6" name="Slide Number Placeholder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7B7969C8-2793-4F58-AA29-9CDA8F030B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BDCE6-13D5-44D1-8337-3FB8DB12154C}" type="datetimeFigureOut">
              <a:rPr lang="en-US" smtClean="0"/>
              <a:t>10/25/2013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B7969C8-2793-4F58-AA29-9CDA8F030B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B5BBDCE6-13D5-44D1-8337-3FB8DB12154C}" type="datetimeFigureOut">
              <a:rPr lang="en-US" smtClean="0"/>
              <a:t>10/25/2013</a:t>
            </a:fld>
            <a:endParaRPr lang="en-US"/>
          </a:p>
        </p:txBody>
      </p:sp>
      <p:sp>
        <p:nvSpPr>
          <p:cNvPr id="5" name="Footer Placeholder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8978603" y="6555112"/>
            <a:ext cx="784448" cy="228600"/>
          </a:xfrm>
        </p:spPr>
        <p:txBody>
          <a:bodyPr/>
          <a:lstStyle>
            <a:extLst/>
          </a:lstStyle>
          <a:p>
            <a:fld id="{7B7969C8-2793-4F58-AA29-9CDA8F030B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BBDCE6-13D5-44D1-8337-3FB8DB12154C}" type="datetimeFigureOut">
              <a:rPr lang="en-US" smtClean="0"/>
              <a:t>10/25/2013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7969C8-2793-4F58-AA29-9CDA8F030B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BBDCE6-13D5-44D1-8337-3FB8DB12154C}" type="datetimeFigureOut">
              <a:rPr lang="en-US" smtClean="0"/>
              <a:t>10/25/2013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B7969C8-2793-4F58-AA29-9CDA8F030B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BBDCE6-13D5-44D1-8337-3FB8DB12154C}" type="datetimeFigureOut">
              <a:rPr lang="en-US" smtClean="0"/>
              <a:t>10/25/2013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B7969C8-2793-4F58-AA29-9CDA8F030B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5BBDCE6-13D5-44D1-8337-3FB8DB12154C}" type="datetimeFigureOut">
              <a:rPr lang="en-US" smtClean="0"/>
              <a:t>10/25/2013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B7969C8-2793-4F58-AA29-9CDA8F030B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BBDCE6-13D5-44D1-8337-3FB8DB12154C}" type="datetimeFigureOut">
              <a:rPr lang="en-US" smtClean="0"/>
              <a:t>10/25/2013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7969C8-2793-4F58-AA29-9CDA8F030B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5BBDCE6-13D5-44D1-8337-3FB8DB12154C}" type="datetimeFigureOut">
              <a:rPr lang="en-US" smtClean="0"/>
              <a:t>10/25/2013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B7969C8-2793-4F58-AA29-9CDA8F030B58}" type="slidenum">
              <a:rPr lang="en-US" smtClean="0"/>
              <a:t>‹#›</a:t>
            </a:fld>
            <a:endParaRPr lang="en-US"/>
          </a:p>
        </p:txBody>
      </p:sp>
      <p:sp>
        <p:nvSpPr>
          <p:cNvPr id="10" name="Picture Placeholder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0871200" y="0"/>
            <a:ext cx="13208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609600" y="1609416"/>
            <a:ext cx="9652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B5BBDCE6-13D5-44D1-8337-3FB8DB12154C}" type="datetimeFigureOut">
              <a:rPr lang="en-US" smtClean="0"/>
              <a:t>10/25/2013</a:t>
            </a:fld>
            <a:endParaRPr lang="en-US"/>
          </a:p>
        </p:txBody>
      </p:sp>
      <p:sp>
        <p:nvSpPr>
          <p:cNvPr id="4" name="Footer Placeholder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B7969C8-2793-4F58-AA29-9CDA8F030B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SEMMA" TargetMode="External"/><Relationship Id="rId2" Type="http://schemas.openxmlformats.org/officeDocument/2006/relationships/hyperlink" Target="http://en.wikipedia.org/wiki/Data_mi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CRISP – DM</a:t>
            </a:r>
            <a:br>
              <a:rPr lang="en-US" dirty="0" smtClean="0"/>
            </a:br>
            <a:r>
              <a:rPr lang="en-US" sz="3600" dirty="0" smtClean="0"/>
              <a:t>Cross-Industry Standard Process for Data Mining</a:t>
            </a:r>
            <a:endParaRPr lang="en-US" sz="3600" dirty="0"/>
          </a:p>
        </p:txBody>
      </p:sp>
      <p:sp>
        <p:nvSpPr>
          <p:cNvPr id="3" name="Subtitle 2"/>
          <p:cNvSpPr>
            <a:spLocks noGrp="1"/>
          </p:cNvSpPr>
          <p:nvPr>
            <p:ph type="subTitle" idx="1"/>
          </p:nvPr>
        </p:nvSpPr>
        <p:spPr/>
        <p:txBody>
          <a:bodyPr/>
          <a:lstStyle/>
          <a:p>
            <a:endParaRPr lang="en-US" dirty="0" smtClean="0"/>
          </a:p>
        </p:txBody>
      </p:sp>
    </p:spTree>
    <p:extLst>
      <p:ext uri="{BB962C8B-B14F-4D97-AF65-F5344CB8AC3E}">
        <p14:creationId xmlns:p14="http://schemas.microsoft.com/office/powerpoint/2010/main" val="2637868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i="1" dirty="0"/>
              <a:t>CRISP-DM</a:t>
            </a:r>
            <a:r>
              <a:rPr lang="en-US" dirty="0"/>
              <a:t> stands for Cross Industry Standard Process for Data </a:t>
            </a:r>
            <a:r>
              <a:rPr lang="en-US"/>
              <a:t>Mining</a:t>
            </a:r>
            <a:r>
              <a:rPr lang="en-US" smtClean="0"/>
              <a:t>.</a:t>
            </a:r>
            <a:r>
              <a:rPr lang="en-US" dirty="0"/>
              <a:t> It is a </a:t>
            </a:r>
            <a:r>
              <a:rPr lang="en-US" dirty="0">
                <a:hlinkClick r:id="rId2" tooltip="Data mining"/>
              </a:rPr>
              <a:t>data mining</a:t>
            </a:r>
            <a:r>
              <a:rPr lang="en-US" dirty="0"/>
              <a:t> process model that describes commonly used approaches that expert data miners use to tackle problems. Polls conducted in 2002, 2004, and 2007 show that it is the leading methodology used by data miners</a:t>
            </a:r>
            <a:r>
              <a:rPr lang="en-US" dirty="0" smtClean="0"/>
              <a:t>.</a:t>
            </a:r>
          </a:p>
          <a:p>
            <a:pPr algn="just"/>
            <a:r>
              <a:rPr lang="en-US" dirty="0" smtClean="0"/>
              <a:t>The only other data mining standard named in these polls was </a:t>
            </a:r>
            <a:r>
              <a:rPr lang="en-US" dirty="0" smtClean="0">
                <a:hlinkClick r:id="rId3" tooltip="SEMMA"/>
              </a:rPr>
              <a:t>SEMMA</a:t>
            </a:r>
            <a:r>
              <a:rPr lang="en-US" dirty="0" smtClean="0"/>
              <a:t>. </a:t>
            </a:r>
          </a:p>
          <a:p>
            <a:pPr algn="just"/>
            <a:r>
              <a:rPr lang="en-US" dirty="0" smtClean="0"/>
              <a:t>However</a:t>
            </a:r>
            <a:r>
              <a:rPr lang="en-US" dirty="0"/>
              <a:t>, 3-4 times as many people reported using CRISP-DM. A review and critique of data mining process models in 2009 called the CRISP-DM the "de facto standard for developing data mining and knowledge discovery projects</a:t>
            </a:r>
            <a:r>
              <a:rPr lang="en-US" dirty="0" smtClean="0"/>
              <a:t>."</a:t>
            </a:r>
            <a:endParaRPr lang="en-US" baseline="30000" dirty="0" smtClean="0"/>
          </a:p>
          <a:p>
            <a:pPr algn="just"/>
            <a:r>
              <a:rPr lang="en-US" dirty="0" smtClean="0"/>
              <a:t>Other </a:t>
            </a:r>
            <a:r>
              <a:rPr lang="en-US" dirty="0"/>
              <a:t>reviews of CRISP-DM and data mining process models include Kurgan and </a:t>
            </a:r>
            <a:r>
              <a:rPr lang="en-US" dirty="0" err="1"/>
              <a:t>Musilek's</a:t>
            </a:r>
            <a:r>
              <a:rPr lang="en-US" dirty="0"/>
              <a:t> 2006 review</a:t>
            </a:r>
            <a:r>
              <a:rPr lang="en-US" dirty="0" smtClean="0"/>
              <a:t>,</a:t>
            </a:r>
            <a:r>
              <a:rPr lang="en-US" dirty="0"/>
              <a:t> and </a:t>
            </a:r>
            <a:r>
              <a:rPr lang="en-US" dirty="0" err="1"/>
              <a:t>Azevedo</a:t>
            </a:r>
            <a:r>
              <a:rPr lang="en-US" dirty="0"/>
              <a:t> and Santos' 2008 comparison of CRISP-DM and SEMMA</a:t>
            </a:r>
            <a:r>
              <a:rPr lang="en-US" dirty="0" smtClean="0"/>
              <a:t>.</a:t>
            </a:r>
            <a:endParaRPr lang="en-US" dirty="0"/>
          </a:p>
        </p:txBody>
      </p:sp>
    </p:spTree>
    <p:extLst>
      <p:ext uri="{BB962C8B-B14F-4D97-AF65-F5344CB8AC3E}">
        <p14:creationId xmlns:p14="http://schemas.microsoft.com/office/powerpoint/2010/main" val="365587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804" y="503752"/>
            <a:ext cx="497710" cy="5815756"/>
          </a:xfrm>
        </p:spPr>
        <p:txBody>
          <a:bodyPr/>
          <a:lstStyle/>
          <a:p>
            <a:r>
              <a:rPr lang="en-US" dirty="0" smtClean="0"/>
              <a:t>CRISP</a:t>
            </a:r>
            <a:br>
              <a:rPr lang="en-US" dirty="0" smtClean="0"/>
            </a:br>
            <a:r>
              <a:rPr lang="en-US" dirty="0"/>
              <a:t/>
            </a:r>
            <a:br>
              <a:rPr lang="en-US" dirty="0"/>
            </a:br>
            <a:r>
              <a:rPr lang="en-US" dirty="0" smtClean="0"/>
              <a:t>DM</a:t>
            </a:r>
            <a:endParaRPr lang="en-US" dirty="0"/>
          </a:p>
        </p:txBody>
      </p:sp>
      <p:pic>
        <p:nvPicPr>
          <p:cNvPr id="4" name="Content Placeholder 3"/>
          <p:cNvPicPr>
            <a:picLocks noGrp="1" noChangeAspect="1"/>
          </p:cNvPicPr>
          <p:nvPr>
            <p:ph idx="1"/>
          </p:nvPr>
        </p:nvPicPr>
        <p:blipFill>
          <a:blip r:embed="rId2"/>
          <a:stretch>
            <a:fillRect/>
          </a:stretch>
        </p:blipFill>
        <p:spPr>
          <a:xfrm>
            <a:off x="2303977" y="31546"/>
            <a:ext cx="6990494" cy="6760168"/>
          </a:xfrm>
          <a:prstGeom prst="rect">
            <a:avLst/>
          </a:prstGeom>
        </p:spPr>
      </p:pic>
    </p:spTree>
    <p:extLst>
      <p:ext uri="{BB962C8B-B14F-4D97-AF65-F5344CB8AC3E}">
        <p14:creationId xmlns:p14="http://schemas.microsoft.com/office/powerpoint/2010/main" val="652082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SEMMA –DM </a:t>
            </a:r>
            <a:endParaRPr lang="en-US" dirty="0"/>
          </a:p>
        </p:txBody>
      </p:sp>
      <p:pic>
        <p:nvPicPr>
          <p:cNvPr id="4" name="Content Placeholder 3"/>
          <p:cNvPicPr>
            <a:picLocks noGrp="1" noChangeAspect="1"/>
          </p:cNvPicPr>
          <p:nvPr>
            <p:ph idx="1"/>
          </p:nvPr>
        </p:nvPicPr>
        <p:blipFill>
          <a:blip r:embed="rId2"/>
          <a:stretch>
            <a:fillRect/>
          </a:stretch>
        </p:blipFill>
        <p:spPr>
          <a:xfrm>
            <a:off x="3340100" y="3166269"/>
            <a:ext cx="4191000" cy="1733550"/>
          </a:xfrm>
          <a:prstGeom prst="rect">
            <a:avLst/>
          </a:prstGeom>
        </p:spPr>
      </p:pic>
    </p:spTree>
    <p:extLst>
      <p:ext uri="{BB962C8B-B14F-4D97-AF65-F5344CB8AC3E}">
        <p14:creationId xmlns:p14="http://schemas.microsoft.com/office/powerpoint/2010/main" val="3972450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srcRect l="-844" t="1011" r="844" b="7962"/>
          <a:stretch/>
        </p:blipFill>
        <p:spPr>
          <a:xfrm>
            <a:off x="377684" y="231493"/>
            <a:ext cx="10976116" cy="6250330"/>
          </a:xfrm>
          <a:prstGeom prst="rect">
            <a:avLst/>
          </a:prstGeom>
        </p:spPr>
      </p:pic>
    </p:spTree>
    <p:extLst>
      <p:ext uri="{BB962C8B-B14F-4D97-AF65-F5344CB8AC3E}">
        <p14:creationId xmlns:p14="http://schemas.microsoft.com/office/powerpoint/2010/main" val="905615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4642"/>
            <a:ext cx="9998122" cy="6389225"/>
          </a:xfrm>
        </p:spPr>
        <p:txBody>
          <a:bodyPr>
            <a:normAutofit fontScale="77500" lnSpcReduction="20000"/>
          </a:bodyPr>
          <a:lstStyle/>
          <a:p>
            <a:pPr marL="0" lvl="0" indent="0" algn="just">
              <a:buNone/>
            </a:pPr>
            <a:r>
              <a:rPr lang="en-US" dirty="0" smtClean="0">
                <a:solidFill>
                  <a:schemeClr val="accent5">
                    <a:lumMod val="60000"/>
                    <a:lumOff val="40000"/>
                  </a:schemeClr>
                </a:solidFill>
                <a:latin typeface="Broadway" panose="04040905080B02020502" pitchFamily="82" charset="0"/>
              </a:rPr>
              <a:t>CRISP - DM</a:t>
            </a:r>
          </a:p>
          <a:p>
            <a:pPr marL="514350" lvl="0" indent="-514350" algn="just">
              <a:buFont typeface="+mj-lt"/>
              <a:buAutoNum type="arabicPeriod"/>
            </a:pPr>
            <a:r>
              <a:rPr lang="en-US" b="1" dirty="0" err="1" smtClean="0"/>
              <a:t>Pemahaman</a:t>
            </a:r>
            <a:r>
              <a:rPr lang="en-US" b="1" dirty="0" smtClean="0"/>
              <a:t> </a:t>
            </a:r>
            <a:r>
              <a:rPr lang="en-US" b="1" dirty="0" err="1"/>
              <a:t>Bisnis</a:t>
            </a:r>
            <a:r>
              <a:rPr lang="en-US" b="1" dirty="0"/>
              <a:t>(</a:t>
            </a:r>
            <a:r>
              <a:rPr lang="en-US" b="1" i="1" dirty="0"/>
              <a:t>Business Understanding</a:t>
            </a:r>
            <a:r>
              <a:rPr lang="en-US" b="1" dirty="0"/>
              <a:t>)</a:t>
            </a:r>
          </a:p>
          <a:p>
            <a:pPr lvl="1" algn="just"/>
            <a:r>
              <a:rPr lang="en-US" dirty="0" err="1"/>
              <a:t>Merupakan</a:t>
            </a:r>
            <a:r>
              <a:rPr lang="en-US" dirty="0"/>
              <a:t> </a:t>
            </a:r>
            <a:r>
              <a:rPr lang="en-US" dirty="0" err="1"/>
              <a:t>tahap</a:t>
            </a:r>
            <a:r>
              <a:rPr lang="en-US" dirty="0"/>
              <a:t> </a:t>
            </a:r>
            <a:r>
              <a:rPr lang="en-US" dirty="0" err="1"/>
              <a:t>awal</a:t>
            </a:r>
            <a:r>
              <a:rPr lang="en-US" dirty="0"/>
              <a:t> </a:t>
            </a:r>
            <a:r>
              <a:rPr lang="en-US" dirty="0" err="1"/>
              <a:t>yaitu</a:t>
            </a:r>
            <a:r>
              <a:rPr lang="en-US" dirty="0"/>
              <a:t> </a:t>
            </a:r>
            <a:r>
              <a:rPr lang="en-US" dirty="0" err="1"/>
              <a:t>pemahaman</a:t>
            </a:r>
            <a:r>
              <a:rPr lang="en-US" dirty="0"/>
              <a:t> </a:t>
            </a:r>
            <a:r>
              <a:rPr lang="en-US" dirty="0" err="1"/>
              <a:t>penelitian</a:t>
            </a:r>
            <a:r>
              <a:rPr lang="en-US" dirty="0"/>
              <a:t>, </a:t>
            </a:r>
            <a:r>
              <a:rPr lang="en-US" dirty="0" err="1"/>
              <a:t>penentuan</a:t>
            </a:r>
            <a:r>
              <a:rPr lang="en-US" dirty="0"/>
              <a:t> </a:t>
            </a:r>
            <a:r>
              <a:rPr lang="en-US" dirty="0" err="1"/>
              <a:t>tujuan</a:t>
            </a:r>
            <a:r>
              <a:rPr lang="en-US" dirty="0"/>
              <a:t> </a:t>
            </a:r>
            <a:r>
              <a:rPr lang="en-US" dirty="0" err="1"/>
              <a:t>dan</a:t>
            </a:r>
            <a:r>
              <a:rPr lang="en-US" dirty="0"/>
              <a:t> </a:t>
            </a:r>
            <a:r>
              <a:rPr lang="en-US" dirty="0" err="1"/>
              <a:t>rumusan</a:t>
            </a:r>
            <a:r>
              <a:rPr lang="en-US" dirty="0"/>
              <a:t> </a:t>
            </a:r>
            <a:r>
              <a:rPr lang="en-US" dirty="0" err="1"/>
              <a:t>masalah</a:t>
            </a:r>
            <a:r>
              <a:rPr lang="en-US" dirty="0"/>
              <a:t> </a:t>
            </a:r>
            <a:r>
              <a:rPr lang="en-US" i="1" dirty="0"/>
              <a:t>data mining</a:t>
            </a:r>
            <a:r>
              <a:rPr lang="en-US" dirty="0" smtClean="0"/>
              <a:t>.</a:t>
            </a:r>
            <a:endParaRPr lang="en-US" dirty="0"/>
          </a:p>
          <a:p>
            <a:pPr marL="514350" lvl="0" indent="-514350" algn="just">
              <a:buFont typeface="+mj-lt"/>
              <a:buAutoNum type="arabicPeriod"/>
            </a:pPr>
            <a:r>
              <a:rPr lang="en-US" b="1" dirty="0" err="1"/>
              <a:t>Pemahaman</a:t>
            </a:r>
            <a:r>
              <a:rPr lang="en-US" b="1" dirty="0"/>
              <a:t> Data(</a:t>
            </a:r>
            <a:r>
              <a:rPr lang="en-US" b="1" i="1" dirty="0"/>
              <a:t>Data Understanding</a:t>
            </a:r>
            <a:r>
              <a:rPr lang="en-US" b="1" dirty="0"/>
              <a:t>)</a:t>
            </a:r>
          </a:p>
          <a:p>
            <a:pPr lvl="1" algn="just"/>
            <a:r>
              <a:rPr lang="en-US" dirty="0" err="1"/>
              <a:t>Dalam</a:t>
            </a:r>
            <a:r>
              <a:rPr lang="en-US" dirty="0"/>
              <a:t> </a:t>
            </a:r>
            <a:r>
              <a:rPr lang="en-US" dirty="0" err="1"/>
              <a:t>tahap</a:t>
            </a:r>
            <a:r>
              <a:rPr lang="en-US" dirty="0"/>
              <a:t> </a:t>
            </a:r>
            <a:r>
              <a:rPr lang="en-US" dirty="0" err="1"/>
              <a:t>ini</a:t>
            </a:r>
            <a:r>
              <a:rPr lang="en-US" dirty="0"/>
              <a:t> </a:t>
            </a:r>
            <a:r>
              <a:rPr lang="en-US" dirty="0" err="1"/>
              <a:t>dilakukan</a:t>
            </a:r>
            <a:r>
              <a:rPr lang="en-US" dirty="0"/>
              <a:t> </a:t>
            </a:r>
            <a:r>
              <a:rPr lang="en-US" dirty="0" err="1"/>
              <a:t>pengumpulan</a:t>
            </a:r>
            <a:r>
              <a:rPr lang="en-US" dirty="0"/>
              <a:t> data, </a:t>
            </a:r>
            <a:r>
              <a:rPr lang="en-US" dirty="0" err="1"/>
              <a:t>mengenali</a:t>
            </a:r>
            <a:r>
              <a:rPr lang="en-US" dirty="0"/>
              <a:t> </a:t>
            </a:r>
            <a:r>
              <a:rPr lang="en-US" dirty="0" err="1"/>
              <a:t>lebih</a:t>
            </a:r>
            <a:r>
              <a:rPr lang="en-US" dirty="0"/>
              <a:t> </a:t>
            </a:r>
            <a:r>
              <a:rPr lang="en-US" dirty="0" err="1"/>
              <a:t>lanjut</a:t>
            </a:r>
            <a:r>
              <a:rPr lang="en-US" dirty="0"/>
              <a:t> data yang </a:t>
            </a:r>
            <a:r>
              <a:rPr lang="en-US" dirty="0" err="1"/>
              <a:t>akan</a:t>
            </a:r>
            <a:r>
              <a:rPr lang="en-US" dirty="0"/>
              <a:t> </a:t>
            </a:r>
            <a:r>
              <a:rPr lang="en-US" dirty="0" err="1"/>
              <a:t>digunakan</a:t>
            </a:r>
            <a:r>
              <a:rPr lang="en-US" dirty="0"/>
              <a:t>.</a:t>
            </a:r>
          </a:p>
          <a:p>
            <a:pPr marL="514350" lvl="0" indent="-514350" algn="just">
              <a:buFont typeface="+mj-lt"/>
              <a:buAutoNum type="arabicPeriod"/>
            </a:pPr>
            <a:r>
              <a:rPr lang="en-US" b="1" dirty="0" err="1"/>
              <a:t>Pengolahan</a:t>
            </a:r>
            <a:r>
              <a:rPr lang="en-US" b="1" dirty="0"/>
              <a:t> Data(</a:t>
            </a:r>
            <a:r>
              <a:rPr lang="en-US" b="1" i="1" dirty="0"/>
              <a:t>Data Preparation</a:t>
            </a:r>
            <a:r>
              <a:rPr lang="en-US" b="1" dirty="0"/>
              <a:t>)</a:t>
            </a:r>
          </a:p>
          <a:p>
            <a:pPr lvl="1" algn="just"/>
            <a:r>
              <a:rPr lang="en-US" dirty="0" err="1"/>
              <a:t>Tahap</a:t>
            </a:r>
            <a:r>
              <a:rPr lang="en-US" dirty="0"/>
              <a:t> </a:t>
            </a:r>
            <a:r>
              <a:rPr lang="en-US" dirty="0" err="1"/>
              <a:t>ini</a:t>
            </a:r>
            <a:r>
              <a:rPr lang="en-US" dirty="0"/>
              <a:t> </a:t>
            </a:r>
            <a:r>
              <a:rPr lang="en-US" dirty="0" err="1"/>
              <a:t>adalah</a:t>
            </a:r>
            <a:r>
              <a:rPr lang="en-US" dirty="0"/>
              <a:t> </a:t>
            </a:r>
            <a:r>
              <a:rPr lang="en-US" dirty="0" err="1"/>
              <a:t>pekerjaan</a:t>
            </a:r>
            <a:r>
              <a:rPr lang="en-US" dirty="0"/>
              <a:t> </a:t>
            </a:r>
            <a:r>
              <a:rPr lang="en-US" dirty="0" err="1"/>
              <a:t>berat</a:t>
            </a:r>
            <a:r>
              <a:rPr lang="en-US" dirty="0"/>
              <a:t> yang </a:t>
            </a:r>
            <a:r>
              <a:rPr lang="en-US" dirty="0" err="1"/>
              <a:t>perlu</a:t>
            </a:r>
            <a:r>
              <a:rPr lang="en-US" dirty="0"/>
              <a:t> </a:t>
            </a:r>
            <a:r>
              <a:rPr lang="en-US" dirty="0" err="1"/>
              <a:t>dilaksanakan</a:t>
            </a:r>
            <a:r>
              <a:rPr lang="en-US" dirty="0"/>
              <a:t> </a:t>
            </a:r>
            <a:r>
              <a:rPr lang="en-US" dirty="0" err="1"/>
              <a:t>secara</a:t>
            </a:r>
            <a:r>
              <a:rPr lang="en-US" dirty="0"/>
              <a:t> </a:t>
            </a:r>
            <a:r>
              <a:rPr lang="en-US" dirty="0" err="1"/>
              <a:t>intensif</a:t>
            </a:r>
            <a:r>
              <a:rPr lang="en-US" dirty="0"/>
              <a:t>.  </a:t>
            </a:r>
            <a:r>
              <a:rPr lang="en-US" dirty="0" err="1"/>
              <a:t>Memilih</a:t>
            </a:r>
            <a:r>
              <a:rPr lang="en-US" dirty="0"/>
              <a:t> </a:t>
            </a:r>
            <a:r>
              <a:rPr lang="en-US" dirty="0" err="1"/>
              <a:t>kasus</a:t>
            </a:r>
            <a:r>
              <a:rPr lang="en-US" dirty="0"/>
              <a:t> </a:t>
            </a:r>
            <a:r>
              <a:rPr lang="en-US" dirty="0" err="1"/>
              <a:t>atau</a:t>
            </a:r>
            <a:r>
              <a:rPr lang="en-US" dirty="0"/>
              <a:t> variable yang </a:t>
            </a:r>
            <a:r>
              <a:rPr lang="en-US" dirty="0" err="1"/>
              <a:t>ingin</a:t>
            </a:r>
            <a:r>
              <a:rPr lang="en-US" dirty="0"/>
              <a:t> </a:t>
            </a:r>
            <a:r>
              <a:rPr lang="en-US" dirty="0" err="1"/>
              <a:t>dianalisis</a:t>
            </a:r>
            <a:r>
              <a:rPr lang="en-US" dirty="0"/>
              <a:t>, </a:t>
            </a:r>
            <a:r>
              <a:rPr lang="en-US" dirty="0" err="1"/>
              <a:t>melakukan</a:t>
            </a:r>
            <a:r>
              <a:rPr lang="en-US" dirty="0"/>
              <a:t> </a:t>
            </a:r>
            <a:r>
              <a:rPr lang="en-US" dirty="0" err="1"/>
              <a:t>perubahan</a:t>
            </a:r>
            <a:r>
              <a:rPr lang="en-US" dirty="0"/>
              <a:t> </a:t>
            </a:r>
            <a:r>
              <a:rPr lang="en-US" dirty="0" err="1"/>
              <a:t>pada</a:t>
            </a:r>
            <a:r>
              <a:rPr lang="en-US" dirty="0"/>
              <a:t> </a:t>
            </a:r>
            <a:r>
              <a:rPr lang="en-US" dirty="0" err="1"/>
              <a:t>beberapa</a:t>
            </a:r>
            <a:r>
              <a:rPr lang="en-US" dirty="0"/>
              <a:t> variable </a:t>
            </a:r>
            <a:r>
              <a:rPr lang="en-US" dirty="0" err="1"/>
              <a:t>jika</a:t>
            </a:r>
            <a:r>
              <a:rPr lang="en-US" dirty="0"/>
              <a:t> </a:t>
            </a:r>
            <a:r>
              <a:rPr lang="en-US" dirty="0" err="1"/>
              <a:t>diperlukan</a:t>
            </a:r>
            <a:r>
              <a:rPr lang="en-US" dirty="0"/>
              <a:t> </a:t>
            </a:r>
            <a:r>
              <a:rPr lang="en-US" dirty="0" err="1"/>
              <a:t>sehingga</a:t>
            </a:r>
            <a:r>
              <a:rPr lang="en-US" dirty="0"/>
              <a:t> data </a:t>
            </a:r>
            <a:r>
              <a:rPr lang="en-US" dirty="0" err="1"/>
              <a:t>siap</a:t>
            </a:r>
            <a:r>
              <a:rPr lang="en-US" dirty="0"/>
              <a:t> </a:t>
            </a:r>
            <a:r>
              <a:rPr lang="en-US" dirty="0" err="1"/>
              <a:t>untuk</a:t>
            </a:r>
            <a:r>
              <a:rPr lang="en-US" dirty="0"/>
              <a:t> </a:t>
            </a:r>
            <a:r>
              <a:rPr lang="en-US" dirty="0" err="1"/>
              <a:t>dimodelkan</a:t>
            </a:r>
            <a:r>
              <a:rPr lang="en-US" dirty="0" smtClean="0"/>
              <a:t>.</a:t>
            </a:r>
            <a:endParaRPr lang="en-US" dirty="0"/>
          </a:p>
          <a:p>
            <a:pPr marL="514350" lvl="0" indent="-514350" algn="just">
              <a:buFont typeface="+mj-lt"/>
              <a:buAutoNum type="arabicPeriod"/>
            </a:pPr>
            <a:r>
              <a:rPr lang="en-US" b="1" dirty="0" err="1"/>
              <a:t>Pemodelan</a:t>
            </a:r>
            <a:r>
              <a:rPr lang="en-US" b="1" dirty="0"/>
              <a:t>(</a:t>
            </a:r>
            <a:r>
              <a:rPr lang="en-US" b="1" i="1" dirty="0"/>
              <a:t>Modeling</a:t>
            </a:r>
            <a:r>
              <a:rPr lang="en-US" b="1" dirty="0"/>
              <a:t>)</a:t>
            </a:r>
          </a:p>
          <a:p>
            <a:pPr lvl="1" algn="just"/>
            <a:r>
              <a:rPr lang="en-US" dirty="0" err="1"/>
              <a:t>Memilih</a:t>
            </a:r>
            <a:r>
              <a:rPr lang="en-US" dirty="0"/>
              <a:t> </a:t>
            </a:r>
            <a:r>
              <a:rPr lang="en-US" dirty="0" err="1"/>
              <a:t>teknik</a:t>
            </a:r>
            <a:r>
              <a:rPr lang="en-US" dirty="0"/>
              <a:t> </a:t>
            </a:r>
            <a:r>
              <a:rPr lang="en-US" dirty="0" err="1"/>
              <a:t>pemodelan</a:t>
            </a:r>
            <a:r>
              <a:rPr lang="en-US" dirty="0"/>
              <a:t> yang </a:t>
            </a:r>
            <a:r>
              <a:rPr lang="en-US" dirty="0" err="1"/>
              <a:t>sesuai</a:t>
            </a:r>
            <a:r>
              <a:rPr lang="en-US" dirty="0"/>
              <a:t> </a:t>
            </a:r>
            <a:r>
              <a:rPr lang="en-US" dirty="0" err="1"/>
              <a:t>dan</a:t>
            </a:r>
            <a:r>
              <a:rPr lang="en-US" dirty="0"/>
              <a:t> </a:t>
            </a:r>
            <a:r>
              <a:rPr lang="en-US" dirty="0" err="1"/>
              <a:t>sesuaikan</a:t>
            </a:r>
            <a:r>
              <a:rPr lang="en-US" dirty="0"/>
              <a:t> </a:t>
            </a:r>
            <a:r>
              <a:rPr lang="en-US" dirty="0" err="1"/>
              <a:t>aturan</a:t>
            </a:r>
            <a:r>
              <a:rPr lang="en-US" dirty="0"/>
              <a:t> model </a:t>
            </a:r>
            <a:r>
              <a:rPr lang="en-US" dirty="0" err="1"/>
              <a:t>untuk</a:t>
            </a:r>
            <a:r>
              <a:rPr lang="en-US" dirty="0"/>
              <a:t> </a:t>
            </a:r>
            <a:r>
              <a:rPr lang="en-US" dirty="0" err="1"/>
              <a:t>hasil</a:t>
            </a:r>
            <a:r>
              <a:rPr lang="en-US" dirty="0"/>
              <a:t> yang </a:t>
            </a:r>
            <a:r>
              <a:rPr lang="en-US" dirty="0" err="1"/>
              <a:t>maksimal</a:t>
            </a:r>
            <a:r>
              <a:rPr lang="en-US" dirty="0"/>
              <a:t>.  </a:t>
            </a:r>
            <a:r>
              <a:rPr lang="en-US" dirty="0" err="1"/>
              <a:t>Dapat</a:t>
            </a:r>
            <a:r>
              <a:rPr lang="en-US" dirty="0"/>
              <a:t> </a:t>
            </a:r>
            <a:r>
              <a:rPr lang="en-US" dirty="0" err="1"/>
              <a:t>kembali</a:t>
            </a:r>
            <a:r>
              <a:rPr lang="en-US" dirty="0"/>
              <a:t> </a:t>
            </a:r>
            <a:r>
              <a:rPr lang="en-US" dirty="0" err="1"/>
              <a:t>ke</a:t>
            </a:r>
            <a:r>
              <a:rPr lang="en-US" dirty="0"/>
              <a:t> </a:t>
            </a:r>
            <a:r>
              <a:rPr lang="en-US" dirty="0" err="1"/>
              <a:t>tahap</a:t>
            </a:r>
            <a:r>
              <a:rPr lang="en-US" dirty="0"/>
              <a:t> </a:t>
            </a:r>
            <a:r>
              <a:rPr lang="en-US" dirty="0" err="1"/>
              <a:t>pengolahan</a:t>
            </a:r>
            <a:r>
              <a:rPr lang="en-US" dirty="0"/>
              <a:t> </a:t>
            </a:r>
            <a:r>
              <a:rPr lang="en-US" dirty="0" err="1"/>
              <a:t>untuk</a:t>
            </a:r>
            <a:r>
              <a:rPr lang="en-US" dirty="0"/>
              <a:t> </a:t>
            </a:r>
            <a:r>
              <a:rPr lang="en-US" dirty="0" err="1"/>
              <a:t>menjadikan</a:t>
            </a:r>
            <a:r>
              <a:rPr lang="en-US" dirty="0"/>
              <a:t> data </a:t>
            </a:r>
            <a:r>
              <a:rPr lang="en-US" dirty="0" err="1"/>
              <a:t>ke</a:t>
            </a:r>
            <a:r>
              <a:rPr lang="en-US" dirty="0"/>
              <a:t> </a:t>
            </a:r>
            <a:r>
              <a:rPr lang="en-US" dirty="0" err="1"/>
              <a:t>dalam</a:t>
            </a:r>
            <a:r>
              <a:rPr lang="en-US" dirty="0"/>
              <a:t> </a:t>
            </a:r>
            <a:r>
              <a:rPr lang="en-US" dirty="0" err="1"/>
              <a:t>bentuk</a:t>
            </a:r>
            <a:r>
              <a:rPr lang="en-US" dirty="0"/>
              <a:t> yang </a:t>
            </a:r>
            <a:r>
              <a:rPr lang="en-US" dirty="0" err="1"/>
              <a:t>sesuai</a:t>
            </a:r>
            <a:r>
              <a:rPr lang="en-US" dirty="0"/>
              <a:t> </a:t>
            </a:r>
            <a:r>
              <a:rPr lang="en-US" dirty="0" err="1"/>
              <a:t>dengan</a:t>
            </a:r>
            <a:r>
              <a:rPr lang="en-US" dirty="0"/>
              <a:t> model </a:t>
            </a:r>
            <a:r>
              <a:rPr lang="en-US" dirty="0" err="1"/>
              <a:t>tertentu</a:t>
            </a:r>
            <a:r>
              <a:rPr lang="en-US" dirty="0"/>
              <a:t>.</a:t>
            </a:r>
          </a:p>
          <a:p>
            <a:pPr marL="514350" lvl="0" indent="-514350" algn="just">
              <a:buFont typeface="+mj-lt"/>
              <a:buAutoNum type="arabicPeriod"/>
            </a:pPr>
            <a:r>
              <a:rPr lang="en-US" b="1" dirty="0" err="1"/>
              <a:t>Evaluasi</a:t>
            </a:r>
            <a:r>
              <a:rPr lang="en-US" b="1" dirty="0"/>
              <a:t> (</a:t>
            </a:r>
            <a:r>
              <a:rPr lang="en-US" b="1" i="1" dirty="0"/>
              <a:t>Evaluation</a:t>
            </a:r>
            <a:r>
              <a:rPr lang="en-US" b="1" dirty="0"/>
              <a:t>)</a:t>
            </a:r>
          </a:p>
          <a:p>
            <a:pPr lvl="1" algn="just"/>
            <a:r>
              <a:rPr lang="en-US" dirty="0" err="1"/>
              <a:t>Mengevaluasi</a:t>
            </a:r>
            <a:r>
              <a:rPr lang="en-US" dirty="0"/>
              <a:t> </a:t>
            </a:r>
            <a:r>
              <a:rPr lang="en-US" dirty="0" err="1"/>
              <a:t>satu</a:t>
            </a:r>
            <a:r>
              <a:rPr lang="en-US" dirty="0"/>
              <a:t> </a:t>
            </a:r>
            <a:r>
              <a:rPr lang="en-US" dirty="0" err="1"/>
              <a:t>atau</a:t>
            </a:r>
            <a:r>
              <a:rPr lang="en-US" dirty="0"/>
              <a:t> model yang </a:t>
            </a:r>
            <a:r>
              <a:rPr lang="en-US" dirty="0" err="1"/>
              <a:t>digunakan</a:t>
            </a:r>
            <a:r>
              <a:rPr lang="en-US" dirty="0"/>
              <a:t> </a:t>
            </a:r>
            <a:r>
              <a:rPr lang="en-US" dirty="0" err="1"/>
              <a:t>dan</a:t>
            </a:r>
            <a:r>
              <a:rPr lang="en-US" dirty="0"/>
              <a:t> </a:t>
            </a:r>
            <a:r>
              <a:rPr lang="en-US" dirty="0" err="1"/>
              <a:t>menetapkan</a:t>
            </a:r>
            <a:r>
              <a:rPr lang="en-US" dirty="0"/>
              <a:t> </a:t>
            </a:r>
            <a:r>
              <a:rPr lang="en-US" dirty="0" err="1"/>
              <a:t>apakah</a:t>
            </a:r>
            <a:r>
              <a:rPr lang="en-US" dirty="0"/>
              <a:t> </a:t>
            </a:r>
            <a:r>
              <a:rPr lang="en-US" dirty="0" err="1"/>
              <a:t>terdapat</a:t>
            </a:r>
            <a:r>
              <a:rPr lang="en-US" dirty="0"/>
              <a:t> model yang </a:t>
            </a:r>
            <a:r>
              <a:rPr lang="en-US" dirty="0" err="1"/>
              <a:t>memenuhi</a:t>
            </a:r>
            <a:r>
              <a:rPr lang="en-US" dirty="0"/>
              <a:t> </a:t>
            </a:r>
            <a:r>
              <a:rPr lang="en-US" dirty="0" err="1"/>
              <a:t>tujuan</a:t>
            </a:r>
            <a:r>
              <a:rPr lang="en-US" dirty="0"/>
              <a:t> </a:t>
            </a:r>
            <a:r>
              <a:rPr lang="en-US" dirty="0" err="1"/>
              <a:t>pada</a:t>
            </a:r>
            <a:r>
              <a:rPr lang="en-US" dirty="0"/>
              <a:t> </a:t>
            </a:r>
            <a:r>
              <a:rPr lang="en-US" dirty="0" err="1"/>
              <a:t>tahap</a:t>
            </a:r>
            <a:r>
              <a:rPr lang="en-US" dirty="0"/>
              <a:t> </a:t>
            </a:r>
            <a:r>
              <a:rPr lang="en-US" dirty="0" err="1"/>
              <a:t>awal</a:t>
            </a:r>
            <a:r>
              <a:rPr lang="en-US" dirty="0"/>
              <a:t>.  </a:t>
            </a:r>
            <a:r>
              <a:rPr lang="en-US" dirty="0" err="1"/>
              <a:t>Kemudian</a:t>
            </a:r>
            <a:r>
              <a:rPr lang="en-US" dirty="0"/>
              <a:t> </a:t>
            </a:r>
            <a:r>
              <a:rPr lang="en-US" dirty="0" err="1"/>
              <a:t>menentukan</a:t>
            </a:r>
            <a:r>
              <a:rPr lang="en-US" dirty="0"/>
              <a:t> </a:t>
            </a:r>
            <a:r>
              <a:rPr lang="en-US" dirty="0" err="1"/>
              <a:t>apakah</a:t>
            </a:r>
            <a:r>
              <a:rPr lang="en-US" dirty="0"/>
              <a:t> </a:t>
            </a:r>
            <a:r>
              <a:rPr lang="en-US" dirty="0" err="1"/>
              <a:t>ada</a:t>
            </a:r>
            <a:r>
              <a:rPr lang="en-US" dirty="0"/>
              <a:t> </a:t>
            </a:r>
            <a:r>
              <a:rPr lang="en-US" dirty="0" err="1"/>
              <a:t>permasalahan</a:t>
            </a:r>
            <a:r>
              <a:rPr lang="en-US" dirty="0"/>
              <a:t> yang </a:t>
            </a:r>
            <a:r>
              <a:rPr lang="en-US" dirty="0" err="1"/>
              <a:t>tidak</a:t>
            </a:r>
            <a:r>
              <a:rPr lang="en-US" dirty="0"/>
              <a:t> </a:t>
            </a:r>
            <a:r>
              <a:rPr lang="en-US" dirty="0" err="1"/>
              <a:t>dapat</a:t>
            </a:r>
            <a:r>
              <a:rPr lang="en-US" dirty="0"/>
              <a:t> </a:t>
            </a:r>
            <a:r>
              <a:rPr lang="en-US" dirty="0" err="1"/>
              <a:t>tertangani</a:t>
            </a:r>
            <a:r>
              <a:rPr lang="en-US" dirty="0"/>
              <a:t> </a:t>
            </a:r>
            <a:r>
              <a:rPr lang="en-US" dirty="0" err="1"/>
              <a:t>dengan</a:t>
            </a:r>
            <a:r>
              <a:rPr lang="en-US" dirty="0"/>
              <a:t> </a:t>
            </a:r>
            <a:r>
              <a:rPr lang="en-US" dirty="0" err="1"/>
              <a:t>baik</a:t>
            </a:r>
            <a:r>
              <a:rPr lang="en-US" dirty="0"/>
              <a:t> </a:t>
            </a:r>
            <a:r>
              <a:rPr lang="en-US" dirty="0" err="1"/>
              <a:t>serta</a:t>
            </a:r>
            <a:r>
              <a:rPr lang="en-US" dirty="0"/>
              <a:t> </a:t>
            </a:r>
            <a:r>
              <a:rPr lang="en-US" dirty="0" err="1"/>
              <a:t>mengambil</a:t>
            </a:r>
            <a:r>
              <a:rPr lang="en-US" dirty="0"/>
              <a:t> </a:t>
            </a:r>
            <a:r>
              <a:rPr lang="en-US" dirty="0" err="1"/>
              <a:t>keputusan</a:t>
            </a:r>
            <a:r>
              <a:rPr lang="en-US" dirty="0"/>
              <a:t> </a:t>
            </a:r>
            <a:r>
              <a:rPr lang="en-US" dirty="0" err="1"/>
              <a:t>hasil</a:t>
            </a:r>
            <a:r>
              <a:rPr lang="en-US" dirty="0"/>
              <a:t> </a:t>
            </a:r>
            <a:r>
              <a:rPr lang="en-US" dirty="0" err="1"/>
              <a:t>penelitian</a:t>
            </a:r>
            <a:r>
              <a:rPr lang="en-US" dirty="0"/>
              <a:t>.</a:t>
            </a:r>
          </a:p>
          <a:p>
            <a:pPr marL="514350" lvl="0" indent="-514350" algn="just">
              <a:buFont typeface="+mj-lt"/>
              <a:buAutoNum type="arabicPeriod"/>
            </a:pPr>
            <a:r>
              <a:rPr lang="en-US" b="1" dirty="0" err="1"/>
              <a:t>Penyebaran</a:t>
            </a:r>
            <a:r>
              <a:rPr lang="en-US" b="1" dirty="0"/>
              <a:t> (</a:t>
            </a:r>
            <a:r>
              <a:rPr lang="en-US" b="1" i="1" dirty="0"/>
              <a:t>Deployment</a:t>
            </a:r>
            <a:r>
              <a:rPr lang="en-US" b="1" dirty="0"/>
              <a:t>)</a:t>
            </a:r>
          </a:p>
          <a:p>
            <a:pPr lvl="1" algn="just"/>
            <a:r>
              <a:rPr lang="en-US" dirty="0" err="1"/>
              <a:t>Menggunakan</a:t>
            </a:r>
            <a:r>
              <a:rPr lang="en-US" dirty="0"/>
              <a:t> model yang </a:t>
            </a:r>
            <a:r>
              <a:rPr lang="en-US" dirty="0" err="1"/>
              <a:t>dihasilkan</a:t>
            </a:r>
            <a:r>
              <a:rPr lang="en-US" dirty="0"/>
              <a:t> </a:t>
            </a:r>
            <a:r>
              <a:rPr lang="en-US" dirty="0" err="1"/>
              <a:t>seperti</a:t>
            </a:r>
            <a:r>
              <a:rPr lang="en-US" dirty="0"/>
              <a:t> </a:t>
            </a:r>
            <a:r>
              <a:rPr lang="en-US" dirty="0" err="1"/>
              <a:t>pembuatan</a:t>
            </a:r>
            <a:r>
              <a:rPr lang="en-US" dirty="0"/>
              <a:t> </a:t>
            </a:r>
            <a:r>
              <a:rPr lang="en-US" dirty="0" err="1"/>
              <a:t>laporan</a:t>
            </a:r>
            <a:r>
              <a:rPr lang="en-US" dirty="0"/>
              <a:t> </a:t>
            </a:r>
            <a:r>
              <a:rPr lang="en-US" dirty="0" err="1"/>
              <a:t>atau</a:t>
            </a:r>
            <a:r>
              <a:rPr lang="en-US" dirty="0"/>
              <a:t> </a:t>
            </a:r>
            <a:r>
              <a:rPr lang="en-US" dirty="0" err="1"/>
              <a:t>penerapan</a:t>
            </a:r>
            <a:r>
              <a:rPr lang="en-US" dirty="0"/>
              <a:t> proses </a:t>
            </a:r>
            <a:r>
              <a:rPr lang="en-US" i="1" dirty="0"/>
              <a:t>data mining</a:t>
            </a:r>
            <a:r>
              <a:rPr lang="en-US" dirty="0"/>
              <a:t> </a:t>
            </a:r>
            <a:r>
              <a:rPr lang="en-US" dirty="0" err="1"/>
              <a:t>pada</a:t>
            </a:r>
            <a:r>
              <a:rPr lang="en-US" dirty="0"/>
              <a:t> </a:t>
            </a:r>
            <a:r>
              <a:rPr lang="en-US" dirty="0" err="1"/>
              <a:t>departemen</a:t>
            </a:r>
            <a:r>
              <a:rPr lang="en-US" dirty="0"/>
              <a:t> lain.</a:t>
            </a:r>
          </a:p>
          <a:p>
            <a:pPr algn="just"/>
            <a:endParaRPr lang="en-US" dirty="0"/>
          </a:p>
        </p:txBody>
      </p:sp>
    </p:spTree>
    <p:extLst>
      <p:ext uri="{BB962C8B-B14F-4D97-AF65-F5344CB8AC3E}">
        <p14:creationId xmlns:p14="http://schemas.microsoft.com/office/powerpoint/2010/main" val="3781743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539</TotalTime>
  <Words>178</Words>
  <Application>Microsoft Office PowerPoint</Application>
  <PresentationFormat>Custom</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CRISP – DM Cross-Industry Standard Process for Data Mining</vt:lpstr>
      <vt:lpstr>Introduction</vt:lpstr>
      <vt:lpstr>CRISP  DM</vt:lpstr>
      <vt:lpstr>SEMMA –DM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CRISP – DM Cross-Industry Standard Process for Data Mining</dc:title>
  <dc:creator>ardytha</dc:creator>
  <cp:lastModifiedBy>Junta</cp:lastModifiedBy>
  <cp:revision>9</cp:revision>
  <dcterms:created xsi:type="dcterms:W3CDTF">2013-10-03T01:47:32Z</dcterms:created>
  <dcterms:modified xsi:type="dcterms:W3CDTF">2013-10-25T03:23:37Z</dcterms:modified>
</cp:coreProperties>
</file>