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4" r:id="rId19"/>
    <p:sldId id="275" r:id="rId20"/>
    <p:sldId id="276" r:id="rId21"/>
    <p:sldId id="277" r:id="rId22"/>
    <p:sldId id="278" r:id="rId23"/>
    <p:sldId id="279" r:id="rId24"/>
    <p:sldId id="281" r:id="rId25"/>
    <p:sldId id="280" r:id="rId26"/>
    <p:sldId id="282" r:id="rId27"/>
    <p:sldId id="283" r:id="rId28"/>
    <p:sldId id="273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29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86347B4-11BE-4192-98B7-D86A7901867F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AE5B288-4E8C-465C-8055-464427757BBE}">
      <dgm:prSet phldrT="[Text]"/>
      <dgm:spPr>
        <a:solidFill>
          <a:schemeClr val="accent3">
            <a:lumMod val="20000"/>
            <a:lumOff val="80000"/>
          </a:schemeClr>
        </a:solidFill>
      </dgm:spPr>
      <dgm:t>
        <a:bodyPr/>
        <a:lstStyle/>
        <a:p>
          <a:r>
            <a:rPr lang="en-US" dirty="0" smtClean="0">
              <a:solidFill>
                <a:srgbClr val="002060"/>
              </a:solidFill>
            </a:rPr>
            <a:t>(1)</a:t>
          </a:r>
        </a:p>
        <a:p>
          <a:r>
            <a:rPr lang="en-US" dirty="0" smtClean="0">
              <a:solidFill>
                <a:srgbClr val="002060"/>
              </a:solidFill>
            </a:rPr>
            <a:t>The Product</a:t>
          </a:r>
          <a:endParaRPr lang="en-US" dirty="0">
            <a:solidFill>
              <a:srgbClr val="002060"/>
            </a:solidFill>
          </a:endParaRPr>
        </a:p>
      </dgm:t>
    </dgm:pt>
    <dgm:pt modelId="{8A7F31A4-304A-4351-946B-691850F67F53}" type="parTrans" cxnId="{9C3B4FBC-ECBF-47AC-A932-85AD1D86EBB8}">
      <dgm:prSet/>
      <dgm:spPr/>
      <dgm:t>
        <a:bodyPr/>
        <a:lstStyle/>
        <a:p>
          <a:endParaRPr lang="en-US"/>
        </a:p>
      </dgm:t>
    </dgm:pt>
    <dgm:pt modelId="{C5613C01-10BD-44C9-A77C-C442BA752F2F}" type="sibTrans" cxnId="{9C3B4FBC-ECBF-47AC-A932-85AD1D86EBB8}">
      <dgm:prSet/>
      <dgm:spPr/>
      <dgm:t>
        <a:bodyPr/>
        <a:lstStyle/>
        <a:p>
          <a:endParaRPr lang="en-US"/>
        </a:p>
      </dgm:t>
    </dgm:pt>
    <dgm:pt modelId="{E15346A5-F8AD-4AD3-9E37-3E9C93570152}">
      <dgm:prSet phldrT="[Text]"/>
      <dgm:spPr>
        <a:solidFill>
          <a:schemeClr val="accent3">
            <a:lumMod val="20000"/>
            <a:lumOff val="80000"/>
          </a:schemeClr>
        </a:solidFill>
      </dgm:spPr>
      <dgm:t>
        <a:bodyPr/>
        <a:lstStyle/>
        <a:p>
          <a:r>
            <a:rPr lang="en-US" dirty="0" smtClean="0">
              <a:solidFill>
                <a:srgbClr val="002060"/>
              </a:solidFill>
            </a:rPr>
            <a:t>Materials</a:t>
          </a:r>
        </a:p>
        <a:p>
          <a:r>
            <a:rPr lang="en-US" dirty="0" smtClean="0">
              <a:solidFill>
                <a:srgbClr val="002060"/>
              </a:solidFill>
            </a:rPr>
            <a:t>(M)</a:t>
          </a:r>
          <a:endParaRPr lang="en-US" dirty="0">
            <a:solidFill>
              <a:srgbClr val="002060"/>
            </a:solidFill>
          </a:endParaRPr>
        </a:p>
      </dgm:t>
    </dgm:pt>
    <dgm:pt modelId="{5B0E8416-C7F1-4261-9D31-B1E63B7ED866}" type="parTrans" cxnId="{A3217FB5-8F6B-4157-A120-D96E1158FF9F}">
      <dgm:prSet/>
      <dgm:spPr/>
      <dgm:t>
        <a:bodyPr/>
        <a:lstStyle/>
        <a:p>
          <a:endParaRPr lang="en-US"/>
        </a:p>
      </dgm:t>
    </dgm:pt>
    <dgm:pt modelId="{A990502B-D14A-4955-8A4E-5FDB783AD604}" type="sibTrans" cxnId="{A3217FB5-8F6B-4157-A120-D96E1158FF9F}">
      <dgm:prSet/>
      <dgm:spPr/>
      <dgm:t>
        <a:bodyPr/>
        <a:lstStyle/>
        <a:p>
          <a:endParaRPr lang="en-US"/>
        </a:p>
      </dgm:t>
    </dgm:pt>
    <dgm:pt modelId="{47807445-7CE8-4469-BEDC-B395DE161631}">
      <dgm:prSet phldrT="[Text]"/>
      <dgm:spPr>
        <a:solidFill>
          <a:schemeClr val="accent3">
            <a:lumMod val="20000"/>
            <a:lumOff val="80000"/>
          </a:schemeClr>
        </a:solidFill>
      </dgm:spPr>
      <dgm:t>
        <a:bodyPr/>
        <a:lstStyle/>
        <a:p>
          <a:r>
            <a:rPr lang="en-US" dirty="0" smtClean="0">
              <a:solidFill>
                <a:srgbClr val="002060"/>
              </a:solidFill>
            </a:rPr>
            <a:t>Labor </a:t>
          </a:r>
        </a:p>
        <a:p>
          <a:r>
            <a:rPr lang="en-US" dirty="0" smtClean="0">
              <a:solidFill>
                <a:srgbClr val="002060"/>
              </a:solidFill>
            </a:rPr>
            <a:t>(L)</a:t>
          </a:r>
          <a:endParaRPr lang="en-US" dirty="0">
            <a:solidFill>
              <a:srgbClr val="002060"/>
            </a:solidFill>
          </a:endParaRPr>
        </a:p>
      </dgm:t>
    </dgm:pt>
    <dgm:pt modelId="{AC0219EA-B235-4F27-B5C4-765A88F95D1B}" type="parTrans" cxnId="{E35CC2C6-7D54-4F28-94E3-F2C29FCE6459}">
      <dgm:prSet/>
      <dgm:spPr/>
      <dgm:t>
        <a:bodyPr/>
        <a:lstStyle/>
        <a:p>
          <a:endParaRPr lang="en-US"/>
        </a:p>
      </dgm:t>
    </dgm:pt>
    <dgm:pt modelId="{1B4FB614-E504-4FB1-8A35-3BAB360FFC54}" type="sibTrans" cxnId="{E35CC2C6-7D54-4F28-94E3-F2C29FCE6459}">
      <dgm:prSet/>
      <dgm:spPr/>
      <dgm:t>
        <a:bodyPr/>
        <a:lstStyle/>
        <a:p>
          <a:endParaRPr lang="en-US"/>
        </a:p>
      </dgm:t>
    </dgm:pt>
    <dgm:pt modelId="{BF721CCC-AFD4-45DF-A733-944E3C5D965B}">
      <dgm:prSet phldrT="[Text]"/>
      <dgm:spPr>
        <a:solidFill>
          <a:schemeClr val="accent3">
            <a:lumMod val="20000"/>
            <a:lumOff val="80000"/>
          </a:schemeClr>
        </a:solidFill>
      </dgm:spPr>
      <dgm:t>
        <a:bodyPr/>
        <a:lstStyle/>
        <a:p>
          <a:r>
            <a:rPr lang="en-US" dirty="0" smtClean="0">
              <a:solidFill>
                <a:srgbClr val="002060"/>
              </a:solidFill>
            </a:rPr>
            <a:t>Overhead (O)</a:t>
          </a:r>
          <a:endParaRPr lang="en-US" dirty="0">
            <a:solidFill>
              <a:srgbClr val="002060"/>
            </a:solidFill>
          </a:endParaRPr>
        </a:p>
      </dgm:t>
    </dgm:pt>
    <dgm:pt modelId="{261C1C34-494D-423E-9DD0-37AB43A6F39A}" type="parTrans" cxnId="{CA642CBF-014B-48E9-96E5-A22CB9965EE7}">
      <dgm:prSet/>
      <dgm:spPr/>
      <dgm:t>
        <a:bodyPr/>
        <a:lstStyle/>
        <a:p>
          <a:endParaRPr lang="en-US"/>
        </a:p>
      </dgm:t>
    </dgm:pt>
    <dgm:pt modelId="{A710CB60-B635-40FE-80CA-BD88013C824F}" type="sibTrans" cxnId="{CA642CBF-014B-48E9-96E5-A22CB9965EE7}">
      <dgm:prSet/>
      <dgm:spPr/>
      <dgm:t>
        <a:bodyPr/>
        <a:lstStyle/>
        <a:p>
          <a:endParaRPr lang="en-US"/>
        </a:p>
      </dgm:t>
    </dgm:pt>
    <dgm:pt modelId="{0D7EE09D-7592-475E-AE7D-48B064F2DF62}" type="pres">
      <dgm:prSet presAssocID="{086347B4-11BE-4192-98B7-D86A7901867F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428EE81-51CD-4373-9757-6608D32858A8}" type="pres">
      <dgm:prSet presAssocID="{3AE5B288-4E8C-465C-8055-464427757BBE}" presName="root1" presStyleCnt="0"/>
      <dgm:spPr/>
    </dgm:pt>
    <dgm:pt modelId="{06AA17DB-372E-4202-8419-7B94501E9D87}" type="pres">
      <dgm:prSet presAssocID="{3AE5B288-4E8C-465C-8055-464427757BBE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9804F88-EBF3-4D62-BBB6-5DE5C3DF3DEB}" type="pres">
      <dgm:prSet presAssocID="{3AE5B288-4E8C-465C-8055-464427757BBE}" presName="level2hierChild" presStyleCnt="0"/>
      <dgm:spPr/>
    </dgm:pt>
    <dgm:pt modelId="{134C7864-CC9C-4D0A-83BA-5AF117EBEA0C}" type="pres">
      <dgm:prSet presAssocID="{5B0E8416-C7F1-4261-9D31-B1E63B7ED866}" presName="conn2-1" presStyleLbl="parChTrans1D2" presStyleIdx="0" presStyleCnt="3"/>
      <dgm:spPr/>
      <dgm:t>
        <a:bodyPr/>
        <a:lstStyle/>
        <a:p>
          <a:endParaRPr lang="en-US"/>
        </a:p>
      </dgm:t>
    </dgm:pt>
    <dgm:pt modelId="{33104CB7-1D85-4A09-B1CB-B169DBBACBF6}" type="pres">
      <dgm:prSet presAssocID="{5B0E8416-C7F1-4261-9D31-B1E63B7ED866}" presName="connTx" presStyleLbl="parChTrans1D2" presStyleIdx="0" presStyleCnt="3"/>
      <dgm:spPr/>
      <dgm:t>
        <a:bodyPr/>
        <a:lstStyle/>
        <a:p>
          <a:endParaRPr lang="en-US"/>
        </a:p>
      </dgm:t>
    </dgm:pt>
    <dgm:pt modelId="{932C1B56-0BC9-47A4-B57E-F719DF362C8D}" type="pres">
      <dgm:prSet presAssocID="{E15346A5-F8AD-4AD3-9E37-3E9C93570152}" presName="root2" presStyleCnt="0"/>
      <dgm:spPr/>
    </dgm:pt>
    <dgm:pt modelId="{7488FD71-C67D-4BE5-A768-4504B0F2F659}" type="pres">
      <dgm:prSet presAssocID="{E15346A5-F8AD-4AD3-9E37-3E9C93570152}" presName="LevelTwoTextNode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CA29F1B-4D14-4B55-8EC7-3C7D496B655D}" type="pres">
      <dgm:prSet presAssocID="{E15346A5-F8AD-4AD3-9E37-3E9C93570152}" presName="level3hierChild" presStyleCnt="0"/>
      <dgm:spPr/>
    </dgm:pt>
    <dgm:pt modelId="{04DD7374-F44A-455F-AFA0-B6921DFADBEF}" type="pres">
      <dgm:prSet presAssocID="{AC0219EA-B235-4F27-B5C4-765A88F95D1B}" presName="conn2-1" presStyleLbl="parChTrans1D2" presStyleIdx="1" presStyleCnt="3"/>
      <dgm:spPr/>
      <dgm:t>
        <a:bodyPr/>
        <a:lstStyle/>
        <a:p>
          <a:endParaRPr lang="en-US"/>
        </a:p>
      </dgm:t>
    </dgm:pt>
    <dgm:pt modelId="{3BA2403B-7D14-4DDD-A1D9-BA56F660D107}" type="pres">
      <dgm:prSet presAssocID="{AC0219EA-B235-4F27-B5C4-765A88F95D1B}" presName="connTx" presStyleLbl="parChTrans1D2" presStyleIdx="1" presStyleCnt="3"/>
      <dgm:spPr/>
      <dgm:t>
        <a:bodyPr/>
        <a:lstStyle/>
        <a:p>
          <a:endParaRPr lang="en-US"/>
        </a:p>
      </dgm:t>
    </dgm:pt>
    <dgm:pt modelId="{3954B96E-478E-47D7-99C0-6B949DE89A83}" type="pres">
      <dgm:prSet presAssocID="{47807445-7CE8-4469-BEDC-B395DE161631}" presName="root2" presStyleCnt="0"/>
      <dgm:spPr/>
    </dgm:pt>
    <dgm:pt modelId="{8F433A46-965A-4223-94A2-91013C357C10}" type="pres">
      <dgm:prSet presAssocID="{47807445-7CE8-4469-BEDC-B395DE161631}" presName="LevelTwoTextNode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BA409B6-6392-4CFD-88A1-81D1CCE0C07A}" type="pres">
      <dgm:prSet presAssocID="{47807445-7CE8-4469-BEDC-B395DE161631}" presName="level3hierChild" presStyleCnt="0"/>
      <dgm:spPr/>
    </dgm:pt>
    <dgm:pt modelId="{6BF01B16-05EB-403F-A39B-7FFDEEB2CFDC}" type="pres">
      <dgm:prSet presAssocID="{261C1C34-494D-423E-9DD0-37AB43A6F39A}" presName="conn2-1" presStyleLbl="parChTrans1D2" presStyleIdx="2" presStyleCnt="3"/>
      <dgm:spPr/>
      <dgm:t>
        <a:bodyPr/>
        <a:lstStyle/>
        <a:p>
          <a:endParaRPr lang="en-US"/>
        </a:p>
      </dgm:t>
    </dgm:pt>
    <dgm:pt modelId="{1D7BEAC4-4A11-4AB7-8AEA-A436066749ED}" type="pres">
      <dgm:prSet presAssocID="{261C1C34-494D-423E-9DD0-37AB43A6F39A}" presName="connTx" presStyleLbl="parChTrans1D2" presStyleIdx="2" presStyleCnt="3"/>
      <dgm:spPr/>
      <dgm:t>
        <a:bodyPr/>
        <a:lstStyle/>
        <a:p>
          <a:endParaRPr lang="en-US"/>
        </a:p>
      </dgm:t>
    </dgm:pt>
    <dgm:pt modelId="{0309373A-2B0D-430A-8E69-9CC502A79744}" type="pres">
      <dgm:prSet presAssocID="{BF721CCC-AFD4-45DF-A733-944E3C5D965B}" presName="root2" presStyleCnt="0"/>
      <dgm:spPr/>
    </dgm:pt>
    <dgm:pt modelId="{E18E3BD7-9721-4AD5-88CB-055D83F886D7}" type="pres">
      <dgm:prSet presAssocID="{BF721CCC-AFD4-45DF-A733-944E3C5D965B}" presName="LevelTwoTextNode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515B344-0F8F-43E7-8B82-5E90BFADDAE4}" type="pres">
      <dgm:prSet presAssocID="{BF721CCC-AFD4-45DF-A733-944E3C5D965B}" presName="level3hierChild" presStyleCnt="0"/>
      <dgm:spPr/>
    </dgm:pt>
  </dgm:ptLst>
  <dgm:cxnLst>
    <dgm:cxn modelId="{97B38E02-168A-44F8-BEB6-8067A347FC5D}" type="presOf" srcId="{5B0E8416-C7F1-4261-9D31-B1E63B7ED866}" destId="{33104CB7-1D85-4A09-B1CB-B169DBBACBF6}" srcOrd="1" destOrd="0" presId="urn:microsoft.com/office/officeart/2005/8/layout/hierarchy2"/>
    <dgm:cxn modelId="{A3217FB5-8F6B-4157-A120-D96E1158FF9F}" srcId="{3AE5B288-4E8C-465C-8055-464427757BBE}" destId="{E15346A5-F8AD-4AD3-9E37-3E9C93570152}" srcOrd="0" destOrd="0" parTransId="{5B0E8416-C7F1-4261-9D31-B1E63B7ED866}" sibTransId="{A990502B-D14A-4955-8A4E-5FDB783AD604}"/>
    <dgm:cxn modelId="{CA642CBF-014B-48E9-96E5-A22CB9965EE7}" srcId="{3AE5B288-4E8C-465C-8055-464427757BBE}" destId="{BF721CCC-AFD4-45DF-A733-944E3C5D965B}" srcOrd="2" destOrd="0" parTransId="{261C1C34-494D-423E-9DD0-37AB43A6F39A}" sibTransId="{A710CB60-B635-40FE-80CA-BD88013C824F}"/>
    <dgm:cxn modelId="{9C3B4FBC-ECBF-47AC-A932-85AD1D86EBB8}" srcId="{086347B4-11BE-4192-98B7-D86A7901867F}" destId="{3AE5B288-4E8C-465C-8055-464427757BBE}" srcOrd="0" destOrd="0" parTransId="{8A7F31A4-304A-4351-946B-691850F67F53}" sibTransId="{C5613C01-10BD-44C9-A77C-C442BA752F2F}"/>
    <dgm:cxn modelId="{D4982E45-E264-4ECB-AF30-4554E52482CE}" type="presOf" srcId="{BF721CCC-AFD4-45DF-A733-944E3C5D965B}" destId="{E18E3BD7-9721-4AD5-88CB-055D83F886D7}" srcOrd="0" destOrd="0" presId="urn:microsoft.com/office/officeart/2005/8/layout/hierarchy2"/>
    <dgm:cxn modelId="{E4C3510D-9B8D-4019-8919-DF0785FDF71C}" type="presOf" srcId="{3AE5B288-4E8C-465C-8055-464427757BBE}" destId="{06AA17DB-372E-4202-8419-7B94501E9D87}" srcOrd="0" destOrd="0" presId="urn:microsoft.com/office/officeart/2005/8/layout/hierarchy2"/>
    <dgm:cxn modelId="{13F01519-A6C1-414A-B674-CCA986708ABE}" type="presOf" srcId="{261C1C34-494D-423E-9DD0-37AB43A6F39A}" destId="{1D7BEAC4-4A11-4AB7-8AEA-A436066749ED}" srcOrd="1" destOrd="0" presId="urn:microsoft.com/office/officeart/2005/8/layout/hierarchy2"/>
    <dgm:cxn modelId="{83F1CA22-4764-4E09-B634-D94A2500E547}" type="presOf" srcId="{AC0219EA-B235-4F27-B5C4-765A88F95D1B}" destId="{04DD7374-F44A-455F-AFA0-B6921DFADBEF}" srcOrd="0" destOrd="0" presId="urn:microsoft.com/office/officeart/2005/8/layout/hierarchy2"/>
    <dgm:cxn modelId="{C43CB175-9DAE-4A3B-B9EF-8A0F3A28B199}" type="presOf" srcId="{AC0219EA-B235-4F27-B5C4-765A88F95D1B}" destId="{3BA2403B-7D14-4DDD-A1D9-BA56F660D107}" srcOrd="1" destOrd="0" presId="urn:microsoft.com/office/officeart/2005/8/layout/hierarchy2"/>
    <dgm:cxn modelId="{DF74777B-1243-41FE-BC52-F516A7393FF3}" type="presOf" srcId="{E15346A5-F8AD-4AD3-9E37-3E9C93570152}" destId="{7488FD71-C67D-4BE5-A768-4504B0F2F659}" srcOrd="0" destOrd="0" presId="urn:microsoft.com/office/officeart/2005/8/layout/hierarchy2"/>
    <dgm:cxn modelId="{846F84B2-4A3D-423A-AF2A-BC37150AE1EC}" type="presOf" srcId="{5B0E8416-C7F1-4261-9D31-B1E63B7ED866}" destId="{134C7864-CC9C-4D0A-83BA-5AF117EBEA0C}" srcOrd="0" destOrd="0" presId="urn:microsoft.com/office/officeart/2005/8/layout/hierarchy2"/>
    <dgm:cxn modelId="{9DD909E2-5364-4EAC-8AD2-60A14249CBAD}" type="presOf" srcId="{47807445-7CE8-4469-BEDC-B395DE161631}" destId="{8F433A46-965A-4223-94A2-91013C357C10}" srcOrd="0" destOrd="0" presId="urn:microsoft.com/office/officeart/2005/8/layout/hierarchy2"/>
    <dgm:cxn modelId="{E35CC2C6-7D54-4F28-94E3-F2C29FCE6459}" srcId="{3AE5B288-4E8C-465C-8055-464427757BBE}" destId="{47807445-7CE8-4469-BEDC-B395DE161631}" srcOrd="1" destOrd="0" parTransId="{AC0219EA-B235-4F27-B5C4-765A88F95D1B}" sibTransId="{1B4FB614-E504-4FB1-8A35-3BAB360FFC54}"/>
    <dgm:cxn modelId="{0918D25B-1A5D-443A-95DF-CD6599E43F14}" type="presOf" srcId="{086347B4-11BE-4192-98B7-D86A7901867F}" destId="{0D7EE09D-7592-475E-AE7D-48B064F2DF62}" srcOrd="0" destOrd="0" presId="urn:microsoft.com/office/officeart/2005/8/layout/hierarchy2"/>
    <dgm:cxn modelId="{DDE19124-E151-4AB9-A91F-A3CEDB20F1B4}" type="presOf" srcId="{261C1C34-494D-423E-9DD0-37AB43A6F39A}" destId="{6BF01B16-05EB-403F-A39B-7FFDEEB2CFDC}" srcOrd="0" destOrd="0" presId="urn:microsoft.com/office/officeart/2005/8/layout/hierarchy2"/>
    <dgm:cxn modelId="{7F6B7CA3-3581-49E9-9337-AA6DEC68D268}" type="presParOf" srcId="{0D7EE09D-7592-475E-AE7D-48B064F2DF62}" destId="{9428EE81-51CD-4373-9757-6608D32858A8}" srcOrd="0" destOrd="0" presId="urn:microsoft.com/office/officeart/2005/8/layout/hierarchy2"/>
    <dgm:cxn modelId="{F69200F8-F2BC-441C-B293-2CFFDC7631DC}" type="presParOf" srcId="{9428EE81-51CD-4373-9757-6608D32858A8}" destId="{06AA17DB-372E-4202-8419-7B94501E9D87}" srcOrd="0" destOrd="0" presId="urn:microsoft.com/office/officeart/2005/8/layout/hierarchy2"/>
    <dgm:cxn modelId="{E9B11E0C-20BE-4921-A6DF-D8FA0FDD7C14}" type="presParOf" srcId="{9428EE81-51CD-4373-9757-6608D32858A8}" destId="{89804F88-EBF3-4D62-BBB6-5DE5C3DF3DEB}" srcOrd="1" destOrd="0" presId="urn:microsoft.com/office/officeart/2005/8/layout/hierarchy2"/>
    <dgm:cxn modelId="{D7B1A68A-3C99-4C24-AFF8-12B74F1C8604}" type="presParOf" srcId="{89804F88-EBF3-4D62-BBB6-5DE5C3DF3DEB}" destId="{134C7864-CC9C-4D0A-83BA-5AF117EBEA0C}" srcOrd="0" destOrd="0" presId="urn:microsoft.com/office/officeart/2005/8/layout/hierarchy2"/>
    <dgm:cxn modelId="{9993AD4E-E17B-4CF4-A857-7BFEF31B81EA}" type="presParOf" srcId="{134C7864-CC9C-4D0A-83BA-5AF117EBEA0C}" destId="{33104CB7-1D85-4A09-B1CB-B169DBBACBF6}" srcOrd="0" destOrd="0" presId="urn:microsoft.com/office/officeart/2005/8/layout/hierarchy2"/>
    <dgm:cxn modelId="{98826B02-78D9-41D9-862E-46DC9177155F}" type="presParOf" srcId="{89804F88-EBF3-4D62-BBB6-5DE5C3DF3DEB}" destId="{932C1B56-0BC9-47A4-B57E-F719DF362C8D}" srcOrd="1" destOrd="0" presId="urn:microsoft.com/office/officeart/2005/8/layout/hierarchy2"/>
    <dgm:cxn modelId="{FA7C4EA7-D87A-4348-8E2A-4F14AD7F2ED2}" type="presParOf" srcId="{932C1B56-0BC9-47A4-B57E-F719DF362C8D}" destId="{7488FD71-C67D-4BE5-A768-4504B0F2F659}" srcOrd="0" destOrd="0" presId="urn:microsoft.com/office/officeart/2005/8/layout/hierarchy2"/>
    <dgm:cxn modelId="{74F47912-E057-45DC-9E9F-46ECE254C379}" type="presParOf" srcId="{932C1B56-0BC9-47A4-B57E-F719DF362C8D}" destId="{DCA29F1B-4D14-4B55-8EC7-3C7D496B655D}" srcOrd="1" destOrd="0" presId="urn:microsoft.com/office/officeart/2005/8/layout/hierarchy2"/>
    <dgm:cxn modelId="{54915177-2EE0-4503-936B-63D5C750C054}" type="presParOf" srcId="{89804F88-EBF3-4D62-BBB6-5DE5C3DF3DEB}" destId="{04DD7374-F44A-455F-AFA0-B6921DFADBEF}" srcOrd="2" destOrd="0" presId="urn:microsoft.com/office/officeart/2005/8/layout/hierarchy2"/>
    <dgm:cxn modelId="{2F323EF8-E029-4277-A4C1-775D93B0D33D}" type="presParOf" srcId="{04DD7374-F44A-455F-AFA0-B6921DFADBEF}" destId="{3BA2403B-7D14-4DDD-A1D9-BA56F660D107}" srcOrd="0" destOrd="0" presId="urn:microsoft.com/office/officeart/2005/8/layout/hierarchy2"/>
    <dgm:cxn modelId="{3F301B54-5F9D-4CD2-9C58-B0229FDE0AD3}" type="presParOf" srcId="{89804F88-EBF3-4D62-BBB6-5DE5C3DF3DEB}" destId="{3954B96E-478E-47D7-99C0-6B949DE89A83}" srcOrd="3" destOrd="0" presId="urn:microsoft.com/office/officeart/2005/8/layout/hierarchy2"/>
    <dgm:cxn modelId="{38833DBF-29BD-4299-AF57-DBB9DC2905E6}" type="presParOf" srcId="{3954B96E-478E-47D7-99C0-6B949DE89A83}" destId="{8F433A46-965A-4223-94A2-91013C357C10}" srcOrd="0" destOrd="0" presId="urn:microsoft.com/office/officeart/2005/8/layout/hierarchy2"/>
    <dgm:cxn modelId="{E6AF1ECC-BDBA-441A-ACCA-22FF1B7CABEC}" type="presParOf" srcId="{3954B96E-478E-47D7-99C0-6B949DE89A83}" destId="{4BA409B6-6392-4CFD-88A1-81D1CCE0C07A}" srcOrd="1" destOrd="0" presId="urn:microsoft.com/office/officeart/2005/8/layout/hierarchy2"/>
    <dgm:cxn modelId="{E010DE3E-B5CA-460C-9964-2E229E380678}" type="presParOf" srcId="{89804F88-EBF3-4D62-BBB6-5DE5C3DF3DEB}" destId="{6BF01B16-05EB-403F-A39B-7FFDEEB2CFDC}" srcOrd="4" destOrd="0" presId="urn:microsoft.com/office/officeart/2005/8/layout/hierarchy2"/>
    <dgm:cxn modelId="{6D8C69E0-380B-4D48-8A54-B4782134DC20}" type="presParOf" srcId="{6BF01B16-05EB-403F-A39B-7FFDEEB2CFDC}" destId="{1D7BEAC4-4A11-4AB7-8AEA-A436066749ED}" srcOrd="0" destOrd="0" presId="urn:microsoft.com/office/officeart/2005/8/layout/hierarchy2"/>
    <dgm:cxn modelId="{4ADAD486-8230-442A-B8F0-C5B9F39B08C6}" type="presParOf" srcId="{89804F88-EBF3-4D62-BBB6-5DE5C3DF3DEB}" destId="{0309373A-2B0D-430A-8E69-9CC502A79744}" srcOrd="5" destOrd="0" presId="urn:microsoft.com/office/officeart/2005/8/layout/hierarchy2"/>
    <dgm:cxn modelId="{24288125-38BF-4199-9D2F-6B9A1BFD0349}" type="presParOf" srcId="{0309373A-2B0D-430A-8E69-9CC502A79744}" destId="{E18E3BD7-9721-4AD5-88CB-055D83F886D7}" srcOrd="0" destOrd="0" presId="urn:microsoft.com/office/officeart/2005/8/layout/hierarchy2"/>
    <dgm:cxn modelId="{F12EBACD-DC2A-4E82-8ACD-0EA37C7171E9}" type="presParOf" srcId="{0309373A-2B0D-430A-8E69-9CC502A79744}" destId="{D515B344-0F8F-43E7-8B82-5E90BFADDAE4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86347B4-11BE-4192-98B7-D86A7901867F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AE5B288-4E8C-465C-8055-464427757BBE}">
      <dgm:prSet phldrT="[Text]"/>
      <dgm:spPr>
        <a:solidFill>
          <a:schemeClr val="accent3">
            <a:lumMod val="20000"/>
            <a:lumOff val="80000"/>
          </a:schemeClr>
        </a:solidFill>
      </dgm:spPr>
      <dgm:t>
        <a:bodyPr/>
        <a:lstStyle/>
        <a:p>
          <a:r>
            <a:rPr lang="en-US" dirty="0" smtClean="0">
              <a:solidFill>
                <a:srgbClr val="002060"/>
              </a:solidFill>
            </a:rPr>
            <a:t>The Product</a:t>
          </a:r>
          <a:endParaRPr lang="en-US" dirty="0">
            <a:solidFill>
              <a:srgbClr val="002060"/>
            </a:solidFill>
          </a:endParaRPr>
        </a:p>
      </dgm:t>
    </dgm:pt>
    <dgm:pt modelId="{8A7F31A4-304A-4351-946B-691850F67F53}" type="parTrans" cxnId="{9C3B4FBC-ECBF-47AC-A932-85AD1D86EBB8}">
      <dgm:prSet/>
      <dgm:spPr/>
      <dgm:t>
        <a:bodyPr/>
        <a:lstStyle/>
        <a:p>
          <a:endParaRPr lang="en-US"/>
        </a:p>
      </dgm:t>
    </dgm:pt>
    <dgm:pt modelId="{C5613C01-10BD-44C9-A77C-C442BA752F2F}" type="sibTrans" cxnId="{9C3B4FBC-ECBF-47AC-A932-85AD1D86EBB8}">
      <dgm:prSet/>
      <dgm:spPr/>
      <dgm:t>
        <a:bodyPr/>
        <a:lstStyle/>
        <a:p>
          <a:endParaRPr lang="en-US"/>
        </a:p>
      </dgm:t>
    </dgm:pt>
    <dgm:pt modelId="{E15346A5-F8AD-4AD3-9E37-3E9C93570152}">
      <dgm:prSet phldrT="[Text]"/>
      <dgm:spPr>
        <a:solidFill>
          <a:schemeClr val="accent3">
            <a:lumMod val="20000"/>
            <a:lumOff val="80000"/>
          </a:schemeClr>
        </a:solidFill>
      </dgm:spPr>
      <dgm:t>
        <a:bodyPr/>
        <a:lstStyle/>
        <a:p>
          <a:r>
            <a:rPr lang="en-US" dirty="0" smtClean="0">
              <a:solidFill>
                <a:srgbClr val="002060"/>
              </a:solidFill>
            </a:rPr>
            <a:t>Materials</a:t>
          </a:r>
        </a:p>
        <a:p>
          <a:r>
            <a:rPr lang="en-US" dirty="0" smtClean="0">
              <a:solidFill>
                <a:srgbClr val="002060"/>
              </a:solidFill>
            </a:rPr>
            <a:t>(M)</a:t>
          </a:r>
          <a:endParaRPr lang="en-US" dirty="0">
            <a:solidFill>
              <a:srgbClr val="002060"/>
            </a:solidFill>
          </a:endParaRPr>
        </a:p>
      </dgm:t>
    </dgm:pt>
    <dgm:pt modelId="{5B0E8416-C7F1-4261-9D31-B1E63B7ED866}" type="parTrans" cxnId="{A3217FB5-8F6B-4157-A120-D96E1158FF9F}">
      <dgm:prSet/>
      <dgm:spPr/>
      <dgm:t>
        <a:bodyPr/>
        <a:lstStyle/>
        <a:p>
          <a:endParaRPr lang="en-US"/>
        </a:p>
      </dgm:t>
    </dgm:pt>
    <dgm:pt modelId="{A990502B-D14A-4955-8A4E-5FDB783AD604}" type="sibTrans" cxnId="{A3217FB5-8F6B-4157-A120-D96E1158FF9F}">
      <dgm:prSet/>
      <dgm:spPr/>
      <dgm:t>
        <a:bodyPr/>
        <a:lstStyle/>
        <a:p>
          <a:endParaRPr lang="en-US"/>
        </a:p>
      </dgm:t>
    </dgm:pt>
    <dgm:pt modelId="{47807445-7CE8-4469-BEDC-B395DE161631}">
      <dgm:prSet phldrT="[Text]"/>
      <dgm:spPr>
        <a:solidFill>
          <a:schemeClr val="accent3">
            <a:lumMod val="20000"/>
            <a:lumOff val="80000"/>
          </a:schemeClr>
        </a:solidFill>
      </dgm:spPr>
      <dgm:t>
        <a:bodyPr/>
        <a:lstStyle/>
        <a:p>
          <a:r>
            <a:rPr lang="en-US" dirty="0" smtClean="0">
              <a:solidFill>
                <a:srgbClr val="002060"/>
              </a:solidFill>
            </a:rPr>
            <a:t>Labor </a:t>
          </a:r>
        </a:p>
        <a:p>
          <a:r>
            <a:rPr lang="en-US" dirty="0" smtClean="0">
              <a:solidFill>
                <a:srgbClr val="002060"/>
              </a:solidFill>
            </a:rPr>
            <a:t>(L)</a:t>
          </a:r>
          <a:endParaRPr lang="en-US" dirty="0">
            <a:solidFill>
              <a:srgbClr val="002060"/>
            </a:solidFill>
          </a:endParaRPr>
        </a:p>
      </dgm:t>
    </dgm:pt>
    <dgm:pt modelId="{AC0219EA-B235-4F27-B5C4-765A88F95D1B}" type="parTrans" cxnId="{E35CC2C6-7D54-4F28-94E3-F2C29FCE6459}">
      <dgm:prSet/>
      <dgm:spPr/>
      <dgm:t>
        <a:bodyPr/>
        <a:lstStyle/>
        <a:p>
          <a:endParaRPr lang="en-US"/>
        </a:p>
      </dgm:t>
    </dgm:pt>
    <dgm:pt modelId="{1B4FB614-E504-4FB1-8A35-3BAB360FFC54}" type="sibTrans" cxnId="{E35CC2C6-7D54-4F28-94E3-F2C29FCE6459}">
      <dgm:prSet/>
      <dgm:spPr/>
      <dgm:t>
        <a:bodyPr/>
        <a:lstStyle/>
        <a:p>
          <a:endParaRPr lang="en-US"/>
        </a:p>
      </dgm:t>
    </dgm:pt>
    <dgm:pt modelId="{BF721CCC-AFD4-45DF-A733-944E3C5D965B}">
      <dgm:prSet phldrT="[Text]"/>
      <dgm:spPr>
        <a:solidFill>
          <a:schemeClr val="accent3">
            <a:lumMod val="20000"/>
            <a:lumOff val="80000"/>
          </a:schemeClr>
        </a:solidFill>
      </dgm:spPr>
      <dgm:t>
        <a:bodyPr/>
        <a:lstStyle/>
        <a:p>
          <a:r>
            <a:rPr lang="en-US" dirty="0" smtClean="0">
              <a:solidFill>
                <a:srgbClr val="002060"/>
              </a:solidFill>
            </a:rPr>
            <a:t>Overhead (O)</a:t>
          </a:r>
          <a:endParaRPr lang="en-US" dirty="0">
            <a:solidFill>
              <a:srgbClr val="002060"/>
            </a:solidFill>
          </a:endParaRPr>
        </a:p>
      </dgm:t>
    </dgm:pt>
    <dgm:pt modelId="{261C1C34-494D-423E-9DD0-37AB43A6F39A}" type="parTrans" cxnId="{CA642CBF-014B-48E9-96E5-A22CB9965EE7}">
      <dgm:prSet/>
      <dgm:spPr/>
      <dgm:t>
        <a:bodyPr/>
        <a:lstStyle/>
        <a:p>
          <a:endParaRPr lang="en-US"/>
        </a:p>
      </dgm:t>
    </dgm:pt>
    <dgm:pt modelId="{A710CB60-B635-40FE-80CA-BD88013C824F}" type="sibTrans" cxnId="{CA642CBF-014B-48E9-96E5-A22CB9965EE7}">
      <dgm:prSet/>
      <dgm:spPr/>
      <dgm:t>
        <a:bodyPr/>
        <a:lstStyle/>
        <a:p>
          <a:endParaRPr lang="en-US"/>
        </a:p>
      </dgm:t>
    </dgm:pt>
    <dgm:pt modelId="{0D7EE09D-7592-475E-AE7D-48B064F2DF62}" type="pres">
      <dgm:prSet presAssocID="{086347B4-11BE-4192-98B7-D86A7901867F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428EE81-51CD-4373-9757-6608D32858A8}" type="pres">
      <dgm:prSet presAssocID="{3AE5B288-4E8C-465C-8055-464427757BBE}" presName="root1" presStyleCnt="0"/>
      <dgm:spPr/>
    </dgm:pt>
    <dgm:pt modelId="{06AA17DB-372E-4202-8419-7B94501E9D87}" type="pres">
      <dgm:prSet presAssocID="{3AE5B288-4E8C-465C-8055-464427757BBE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9804F88-EBF3-4D62-BBB6-5DE5C3DF3DEB}" type="pres">
      <dgm:prSet presAssocID="{3AE5B288-4E8C-465C-8055-464427757BBE}" presName="level2hierChild" presStyleCnt="0"/>
      <dgm:spPr/>
    </dgm:pt>
    <dgm:pt modelId="{134C7864-CC9C-4D0A-83BA-5AF117EBEA0C}" type="pres">
      <dgm:prSet presAssocID="{5B0E8416-C7F1-4261-9D31-B1E63B7ED866}" presName="conn2-1" presStyleLbl="parChTrans1D2" presStyleIdx="0" presStyleCnt="3"/>
      <dgm:spPr/>
      <dgm:t>
        <a:bodyPr/>
        <a:lstStyle/>
        <a:p>
          <a:endParaRPr lang="en-US"/>
        </a:p>
      </dgm:t>
    </dgm:pt>
    <dgm:pt modelId="{33104CB7-1D85-4A09-B1CB-B169DBBACBF6}" type="pres">
      <dgm:prSet presAssocID="{5B0E8416-C7F1-4261-9D31-B1E63B7ED866}" presName="connTx" presStyleLbl="parChTrans1D2" presStyleIdx="0" presStyleCnt="3"/>
      <dgm:spPr/>
      <dgm:t>
        <a:bodyPr/>
        <a:lstStyle/>
        <a:p>
          <a:endParaRPr lang="en-US"/>
        </a:p>
      </dgm:t>
    </dgm:pt>
    <dgm:pt modelId="{932C1B56-0BC9-47A4-B57E-F719DF362C8D}" type="pres">
      <dgm:prSet presAssocID="{E15346A5-F8AD-4AD3-9E37-3E9C93570152}" presName="root2" presStyleCnt="0"/>
      <dgm:spPr/>
    </dgm:pt>
    <dgm:pt modelId="{7488FD71-C67D-4BE5-A768-4504B0F2F659}" type="pres">
      <dgm:prSet presAssocID="{E15346A5-F8AD-4AD3-9E37-3E9C93570152}" presName="LevelTwoTextNode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CA29F1B-4D14-4B55-8EC7-3C7D496B655D}" type="pres">
      <dgm:prSet presAssocID="{E15346A5-F8AD-4AD3-9E37-3E9C93570152}" presName="level3hierChild" presStyleCnt="0"/>
      <dgm:spPr/>
    </dgm:pt>
    <dgm:pt modelId="{04DD7374-F44A-455F-AFA0-B6921DFADBEF}" type="pres">
      <dgm:prSet presAssocID="{AC0219EA-B235-4F27-B5C4-765A88F95D1B}" presName="conn2-1" presStyleLbl="parChTrans1D2" presStyleIdx="1" presStyleCnt="3"/>
      <dgm:spPr/>
      <dgm:t>
        <a:bodyPr/>
        <a:lstStyle/>
        <a:p>
          <a:endParaRPr lang="en-US"/>
        </a:p>
      </dgm:t>
    </dgm:pt>
    <dgm:pt modelId="{3BA2403B-7D14-4DDD-A1D9-BA56F660D107}" type="pres">
      <dgm:prSet presAssocID="{AC0219EA-B235-4F27-B5C4-765A88F95D1B}" presName="connTx" presStyleLbl="parChTrans1D2" presStyleIdx="1" presStyleCnt="3"/>
      <dgm:spPr/>
      <dgm:t>
        <a:bodyPr/>
        <a:lstStyle/>
        <a:p>
          <a:endParaRPr lang="en-US"/>
        </a:p>
      </dgm:t>
    </dgm:pt>
    <dgm:pt modelId="{3954B96E-478E-47D7-99C0-6B949DE89A83}" type="pres">
      <dgm:prSet presAssocID="{47807445-7CE8-4469-BEDC-B395DE161631}" presName="root2" presStyleCnt="0"/>
      <dgm:spPr/>
    </dgm:pt>
    <dgm:pt modelId="{8F433A46-965A-4223-94A2-91013C357C10}" type="pres">
      <dgm:prSet presAssocID="{47807445-7CE8-4469-BEDC-B395DE161631}" presName="LevelTwoTextNode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BA409B6-6392-4CFD-88A1-81D1CCE0C07A}" type="pres">
      <dgm:prSet presAssocID="{47807445-7CE8-4469-BEDC-B395DE161631}" presName="level3hierChild" presStyleCnt="0"/>
      <dgm:spPr/>
    </dgm:pt>
    <dgm:pt modelId="{6BF01B16-05EB-403F-A39B-7FFDEEB2CFDC}" type="pres">
      <dgm:prSet presAssocID="{261C1C34-494D-423E-9DD0-37AB43A6F39A}" presName="conn2-1" presStyleLbl="parChTrans1D2" presStyleIdx="2" presStyleCnt="3"/>
      <dgm:spPr/>
      <dgm:t>
        <a:bodyPr/>
        <a:lstStyle/>
        <a:p>
          <a:endParaRPr lang="en-US"/>
        </a:p>
      </dgm:t>
    </dgm:pt>
    <dgm:pt modelId="{1D7BEAC4-4A11-4AB7-8AEA-A436066749ED}" type="pres">
      <dgm:prSet presAssocID="{261C1C34-494D-423E-9DD0-37AB43A6F39A}" presName="connTx" presStyleLbl="parChTrans1D2" presStyleIdx="2" presStyleCnt="3"/>
      <dgm:spPr/>
      <dgm:t>
        <a:bodyPr/>
        <a:lstStyle/>
        <a:p>
          <a:endParaRPr lang="en-US"/>
        </a:p>
      </dgm:t>
    </dgm:pt>
    <dgm:pt modelId="{0309373A-2B0D-430A-8E69-9CC502A79744}" type="pres">
      <dgm:prSet presAssocID="{BF721CCC-AFD4-45DF-A733-944E3C5D965B}" presName="root2" presStyleCnt="0"/>
      <dgm:spPr/>
    </dgm:pt>
    <dgm:pt modelId="{E18E3BD7-9721-4AD5-88CB-055D83F886D7}" type="pres">
      <dgm:prSet presAssocID="{BF721CCC-AFD4-45DF-A733-944E3C5D965B}" presName="LevelTwoTextNode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515B344-0F8F-43E7-8B82-5E90BFADDAE4}" type="pres">
      <dgm:prSet presAssocID="{BF721CCC-AFD4-45DF-A733-944E3C5D965B}" presName="level3hierChild" presStyleCnt="0"/>
      <dgm:spPr/>
    </dgm:pt>
  </dgm:ptLst>
  <dgm:cxnLst>
    <dgm:cxn modelId="{A3217FB5-8F6B-4157-A120-D96E1158FF9F}" srcId="{3AE5B288-4E8C-465C-8055-464427757BBE}" destId="{E15346A5-F8AD-4AD3-9E37-3E9C93570152}" srcOrd="0" destOrd="0" parTransId="{5B0E8416-C7F1-4261-9D31-B1E63B7ED866}" sibTransId="{A990502B-D14A-4955-8A4E-5FDB783AD604}"/>
    <dgm:cxn modelId="{CA642CBF-014B-48E9-96E5-A22CB9965EE7}" srcId="{3AE5B288-4E8C-465C-8055-464427757BBE}" destId="{BF721CCC-AFD4-45DF-A733-944E3C5D965B}" srcOrd="2" destOrd="0" parTransId="{261C1C34-494D-423E-9DD0-37AB43A6F39A}" sibTransId="{A710CB60-B635-40FE-80CA-BD88013C824F}"/>
    <dgm:cxn modelId="{A21D7B0D-A4D6-4E43-A903-944F3771B0C7}" type="presOf" srcId="{AC0219EA-B235-4F27-B5C4-765A88F95D1B}" destId="{3BA2403B-7D14-4DDD-A1D9-BA56F660D107}" srcOrd="1" destOrd="0" presId="urn:microsoft.com/office/officeart/2005/8/layout/hierarchy2"/>
    <dgm:cxn modelId="{9C3B4FBC-ECBF-47AC-A932-85AD1D86EBB8}" srcId="{086347B4-11BE-4192-98B7-D86A7901867F}" destId="{3AE5B288-4E8C-465C-8055-464427757BBE}" srcOrd="0" destOrd="0" parTransId="{8A7F31A4-304A-4351-946B-691850F67F53}" sibTransId="{C5613C01-10BD-44C9-A77C-C442BA752F2F}"/>
    <dgm:cxn modelId="{43CC5F5B-F8F6-4904-8CB9-B6A9C300AC40}" type="presOf" srcId="{BF721CCC-AFD4-45DF-A733-944E3C5D965B}" destId="{E18E3BD7-9721-4AD5-88CB-055D83F886D7}" srcOrd="0" destOrd="0" presId="urn:microsoft.com/office/officeart/2005/8/layout/hierarchy2"/>
    <dgm:cxn modelId="{4C3F0474-5642-498F-BD8D-A225C4027CD4}" type="presOf" srcId="{5B0E8416-C7F1-4261-9D31-B1E63B7ED866}" destId="{33104CB7-1D85-4A09-B1CB-B169DBBACBF6}" srcOrd="1" destOrd="0" presId="urn:microsoft.com/office/officeart/2005/8/layout/hierarchy2"/>
    <dgm:cxn modelId="{41635355-89C4-43DF-BC62-5949DC9DDC2E}" type="presOf" srcId="{E15346A5-F8AD-4AD3-9E37-3E9C93570152}" destId="{7488FD71-C67D-4BE5-A768-4504B0F2F659}" srcOrd="0" destOrd="0" presId="urn:microsoft.com/office/officeart/2005/8/layout/hierarchy2"/>
    <dgm:cxn modelId="{5606302A-8E10-4A9F-ACEA-74494D63910B}" type="presOf" srcId="{261C1C34-494D-423E-9DD0-37AB43A6F39A}" destId="{1D7BEAC4-4A11-4AB7-8AEA-A436066749ED}" srcOrd="1" destOrd="0" presId="urn:microsoft.com/office/officeart/2005/8/layout/hierarchy2"/>
    <dgm:cxn modelId="{F0360B69-F42F-432C-B694-4DDB427306BE}" type="presOf" srcId="{3AE5B288-4E8C-465C-8055-464427757BBE}" destId="{06AA17DB-372E-4202-8419-7B94501E9D87}" srcOrd="0" destOrd="0" presId="urn:microsoft.com/office/officeart/2005/8/layout/hierarchy2"/>
    <dgm:cxn modelId="{98805623-98EE-4B3D-BE9C-CBB1A983E8E4}" type="presOf" srcId="{5B0E8416-C7F1-4261-9D31-B1E63B7ED866}" destId="{134C7864-CC9C-4D0A-83BA-5AF117EBEA0C}" srcOrd="0" destOrd="0" presId="urn:microsoft.com/office/officeart/2005/8/layout/hierarchy2"/>
    <dgm:cxn modelId="{3CF6FA11-79A7-47F3-A217-1E686CAB80D1}" type="presOf" srcId="{47807445-7CE8-4469-BEDC-B395DE161631}" destId="{8F433A46-965A-4223-94A2-91013C357C10}" srcOrd="0" destOrd="0" presId="urn:microsoft.com/office/officeart/2005/8/layout/hierarchy2"/>
    <dgm:cxn modelId="{1706C8F2-60DE-4DE6-9C99-5FD14C3AEE6A}" type="presOf" srcId="{AC0219EA-B235-4F27-B5C4-765A88F95D1B}" destId="{04DD7374-F44A-455F-AFA0-B6921DFADBEF}" srcOrd="0" destOrd="0" presId="urn:microsoft.com/office/officeart/2005/8/layout/hierarchy2"/>
    <dgm:cxn modelId="{203E5529-CB63-402D-BB0C-8473D5A7BDE2}" type="presOf" srcId="{086347B4-11BE-4192-98B7-D86A7901867F}" destId="{0D7EE09D-7592-475E-AE7D-48B064F2DF62}" srcOrd="0" destOrd="0" presId="urn:microsoft.com/office/officeart/2005/8/layout/hierarchy2"/>
    <dgm:cxn modelId="{1494F486-6731-4964-A802-116ECA8A225F}" type="presOf" srcId="{261C1C34-494D-423E-9DD0-37AB43A6F39A}" destId="{6BF01B16-05EB-403F-A39B-7FFDEEB2CFDC}" srcOrd="0" destOrd="0" presId="urn:microsoft.com/office/officeart/2005/8/layout/hierarchy2"/>
    <dgm:cxn modelId="{E35CC2C6-7D54-4F28-94E3-F2C29FCE6459}" srcId="{3AE5B288-4E8C-465C-8055-464427757BBE}" destId="{47807445-7CE8-4469-BEDC-B395DE161631}" srcOrd="1" destOrd="0" parTransId="{AC0219EA-B235-4F27-B5C4-765A88F95D1B}" sibTransId="{1B4FB614-E504-4FB1-8A35-3BAB360FFC54}"/>
    <dgm:cxn modelId="{4BC856B6-AE45-45A9-BFA1-FDCB8F675700}" type="presParOf" srcId="{0D7EE09D-7592-475E-AE7D-48B064F2DF62}" destId="{9428EE81-51CD-4373-9757-6608D32858A8}" srcOrd="0" destOrd="0" presId="urn:microsoft.com/office/officeart/2005/8/layout/hierarchy2"/>
    <dgm:cxn modelId="{7DF2F95A-C099-4709-B3A7-B94FEFA6303F}" type="presParOf" srcId="{9428EE81-51CD-4373-9757-6608D32858A8}" destId="{06AA17DB-372E-4202-8419-7B94501E9D87}" srcOrd="0" destOrd="0" presId="urn:microsoft.com/office/officeart/2005/8/layout/hierarchy2"/>
    <dgm:cxn modelId="{C7F3AF5A-F75F-4A71-8DC8-45188AEE2623}" type="presParOf" srcId="{9428EE81-51CD-4373-9757-6608D32858A8}" destId="{89804F88-EBF3-4D62-BBB6-5DE5C3DF3DEB}" srcOrd="1" destOrd="0" presId="urn:microsoft.com/office/officeart/2005/8/layout/hierarchy2"/>
    <dgm:cxn modelId="{1EC00893-F6F0-4433-8248-CF9B6BB73C3B}" type="presParOf" srcId="{89804F88-EBF3-4D62-BBB6-5DE5C3DF3DEB}" destId="{134C7864-CC9C-4D0A-83BA-5AF117EBEA0C}" srcOrd="0" destOrd="0" presId="urn:microsoft.com/office/officeart/2005/8/layout/hierarchy2"/>
    <dgm:cxn modelId="{E7259805-D7CC-47CE-831D-760270FEAD1D}" type="presParOf" srcId="{134C7864-CC9C-4D0A-83BA-5AF117EBEA0C}" destId="{33104CB7-1D85-4A09-B1CB-B169DBBACBF6}" srcOrd="0" destOrd="0" presId="urn:microsoft.com/office/officeart/2005/8/layout/hierarchy2"/>
    <dgm:cxn modelId="{872A517A-EF7D-4115-9D4C-36B483EB0B69}" type="presParOf" srcId="{89804F88-EBF3-4D62-BBB6-5DE5C3DF3DEB}" destId="{932C1B56-0BC9-47A4-B57E-F719DF362C8D}" srcOrd="1" destOrd="0" presId="urn:microsoft.com/office/officeart/2005/8/layout/hierarchy2"/>
    <dgm:cxn modelId="{049CF1B8-524C-4311-9B76-ED68DD45D5A6}" type="presParOf" srcId="{932C1B56-0BC9-47A4-B57E-F719DF362C8D}" destId="{7488FD71-C67D-4BE5-A768-4504B0F2F659}" srcOrd="0" destOrd="0" presId="urn:microsoft.com/office/officeart/2005/8/layout/hierarchy2"/>
    <dgm:cxn modelId="{D063404C-C14D-45DA-9C35-955BF6D6C33D}" type="presParOf" srcId="{932C1B56-0BC9-47A4-B57E-F719DF362C8D}" destId="{DCA29F1B-4D14-4B55-8EC7-3C7D496B655D}" srcOrd="1" destOrd="0" presId="urn:microsoft.com/office/officeart/2005/8/layout/hierarchy2"/>
    <dgm:cxn modelId="{CFA337F9-E5AC-42DF-8C11-635FE842B6E6}" type="presParOf" srcId="{89804F88-EBF3-4D62-BBB6-5DE5C3DF3DEB}" destId="{04DD7374-F44A-455F-AFA0-B6921DFADBEF}" srcOrd="2" destOrd="0" presId="urn:microsoft.com/office/officeart/2005/8/layout/hierarchy2"/>
    <dgm:cxn modelId="{62C68EBA-2E6A-442E-841A-71EA0B43366F}" type="presParOf" srcId="{04DD7374-F44A-455F-AFA0-B6921DFADBEF}" destId="{3BA2403B-7D14-4DDD-A1D9-BA56F660D107}" srcOrd="0" destOrd="0" presId="urn:microsoft.com/office/officeart/2005/8/layout/hierarchy2"/>
    <dgm:cxn modelId="{952396AB-DB4E-47EC-A315-EC40847B13A2}" type="presParOf" srcId="{89804F88-EBF3-4D62-BBB6-5DE5C3DF3DEB}" destId="{3954B96E-478E-47D7-99C0-6B949DE89A83}" srcOrd="3" destOrd="0" presId="urn:microsoft.com/office/officeart/2005/8/layout/hierarchy2"/>
    <dgm:cxn modelId="{997515AA-CAFF-4526-9B9E-8644816857DF}" type="presParOf" srcId="{3954B96E-478E-47D7-99C0-6B949DE89A83}" destId="{8F433A46-965A-4223-94A2-91013C357C10}" srcOrd="0" destOrd="0" presId="urn:microsoft.com/office/officeart/2005/8/layout/hierarchy2"/>
    <dgm:cxn modelId="{BA61F042-6578-44FD-B6A5-622EB35F42C5}" type="presParOf" srcId="{3954B96E-478E-47D7-99C0-6B949DE89A83}" destId="{4BA409B6-6392-4CFD-88A1-81D1CCE0C07A}" srcOrd="1" destOrd="0" presId="urn:microsoft.com/office/officeart/2005/8/layout/hierarchy2"/>
    <dgm:cxn modelId="{EC76AAE2-D225-404D-BC3C-0C011AC07D7D}" type="presParOf" srcId="{89804F88-EBF3-4D62-BBB6-5DE5C3DF3DEB}" destId="{6BF01B16-05EB-403F-A39B-7FFDEEB2CFDC}" srcOrd="4" destOrd="0" presId="urn:microsoft.com/office/officeart/2005/8/layout/hierarchy2"/>
    <dgm:cxn modelId="{A350A301-63E2-42ED-AE77-461086A962A8}" type="presParOf" srcId="{6BF01B16-05EB-403F-A39B-7FFDEEB2CFDC}" destId="{1D7BEAC4-4A11-4AB7-8AEA-A436066749ED}" srcOrd="0" destOrd="0" presId="urn:microsoft.com/office/officeart/2005/8/layout/hierarchy2"/>
    <dgm:cxn modelId="{A4175F6A-8246-4CD9-84F9-732F77AAB6AA}" type="presParOf" srcId="{89804F88-EBF3-4D62-BBB6-5DE5C3DF3DEB}" destId="{0309373A-2B0D-430A-8E69-9CC502A79744}" srcOrd="5" destOrd="0" presId="urn:microsoft.com/office/officeart/2005/8/layout/hierarchy2"/>
    <dgm:cxn modelId="{5A6F28F5-90FD-47F0-9A53-9E9C4D89D179}" type="presParOf" srcId="{0309373A-2B0D-430A-8E69-9CC502A79744}" destId="{E18E3BD7-9721-4AD5-88CB-055D83F886D7}" srcOrd="0" destOrd="0" presId="urn:microsoft.com/office/officeart/2005/8/layout/hierarchy2"/>
    <dgm:cxn modelId="{C98DFD04-6B14-487D-8F25-F00DC7699411}" type="presParOf" srcId="{0309373A-2B0D-430A-8E69-9CC502A79744}" destId="{D515B344-0F8F-43E7-8B82-5E90BFADDAE4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86347B4-11BE-4192-98B7-D86A7901867F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AE5B288-4E8C-465C-8055-464427757BBE}">
      <dgm:prSet phldrT="[Text]"/>
      <dgm:spPr>
        <a:solidFill>
          <a:schemeClr val="accent3">
            <a:lumMod val="20000"/>
            <a:lumOff val="80000"/>
          </a:schemeClr>
        </a:solidFill>
      </dgm:spPr>
      <dgm:t>
        <a:bodyPr/>
        <a:lstStyle/>
        <a:p>
          <a:r>
            <a:rPr lang="en-US" dirty="0" smtClean="0">
              <a:solidFill>
                <a:srgbClr val="002060"/>
              </a:solidFill>
            </a:rPr>
            <a:t>(2)</a:t>
          </a:r>
        </a:p>
        <a:p>
          <a:r>
            <a:rPr lang="en-US" dirty="0" smtClean="0">
              <a:solidFill>
                <a:srgbClr val="002060"/>
              </a:solidFill>
            </a:rPr>
            <a:t>The Volume</a:t>
          </a:r>
          <a:endParaRPr lang="en-US" dirty="0">
            <a:solidFill>
              <a:srgbClr val="002060"/>
            </a:solidFill>
          </a:endParaRPr>
        </a:p>
      </dgm:t>
    </dgm:pt>
    <dgm:pt modelId="{8A7F31A4-304A-4351-946B-691850F67F53}" type="parTrans" cxnId="{9C3B4FBC-ECBF-47AC-A932-85AD1D86EBB8}">
      <dgm:prSet/>
      <dgm:spPr/>
      <dgm:t>
        <a:bodyPr/>
        <a:lstStyle/>
        <a:p>
          <a:endParaRPr lang="en-US"/>
        </a:p>
      </dgm:t>
    </dgm:pt>
    <dgm:pt modelId="{C5613C01-10BD-44C9-A77C-C442BA752F2F}" type="sibTrans" cxnId="{9C3B4FBC-ECBF-47AC-A932-85AD1D86EBB8}">
      <dgm:prSet/>
      <dgm:spPr/>
      <dgm:t>
        <a:bodyPr/>
        <a:lstStyle/>
        <a:p>
          <a:endParaRPr lang="en-US"/>
        </a:p>
      </dgm:t>
    </dgm:pt>
    <dgm:pt modelId="{47807445-7CE8-4469-BEDC-B395DE161631}">
      <dgm:prSet phldrT="[Text]"/>
      <dgm:spPr>
        <a:solidFill>
          <a:schemeClr val="accent3">
            <a:lumMod val="20000"/>
            <a:lumOff val="80000"/>
          </a:schemeClr>
        </a:solidFill>
      </dgm:spPr>
      <dgm:t>
        <a:bodyPr/>
        <a:lstStyle/>
        <a:p>
          <a:r>
            <a:rPr lang="en-US" dirty="0" smtClean="0">
              <a:solidFill>
                <a:srgbClr val="002060"/>
              </a:solidFill>
            </a:rPr>
            <a:t>Variable Cost</a:t>
          </a:r>
          <a:endParaRPr lang="en-US" dirty="0">
            <a:solidFill>
              <a:srgbClr val="002060"/>
            </a:solidFill>
          </a:endParaRPr>
        </a:p>
      </dgm:t>
    </dgm:pt>
    <dgm:pt modelId="{AC0219EA-B235-4F27-B5C4-765A88F95D1B}" type="parTrans" cxnId="{E35CC2C6-7D54-4F28-94E3-F2C29FCE6459}">
      <dgm:prSet/>
      <dgm:spPr/>
      <dgm:t>
        <a:bodyPr/>
        <a:lstStyle/>
        <a:p>
          <a:endParaRPr lang="en-US"/>
        </a:p>
      </dgm:t>
    </dgm:pt>
    <dgm:pt modelId="{1B4FB614-E504-4FB1-8A35-3BAB360FFC54}" type="sibTrans" cxnId="{E35CC2C6-7D54-4F28-94E3-F2C29FCE6459}">
      <dgm:prSet/>
      <dgm:spPr/>
      <dgm:t>
        <a:bodyPr/>
        <a:lstStyle/>
        <a:p>
          <a:endParaRPr lang="en-US"/>
        </a:p>
      </dgm:t>
    </dgm:pt>
    <dgm:pt modelId="{BF721CCC-AFD4-45DF-A733-944E3C5D965B}">
      <dgm:prSet phldrT="[Text]"/>
      <dgm:spPr>
        <a:solidFill>
          <a:schemeClr val="accent3">
            <a:lumMod val="20000"/>
            <a:lumOff val="80000"/>
          </a:schemeClr>
        </a:solidFill>
      </dgm:spPr>
      <dgm:t>
        <a:bodyPr/>
        <a:lstStyle/>
        <a:p>
          <a:r>
            <a:rPr lang="en-US" dirty="0" smtClean="0">
              <a:solidFill>
                <a:srgbClr val="002060"/>
              </a:solidFill>
            </a:rPr>
            <a:t>Mixed Cost</a:t>
          </a:r>
          <a:endParaRPr lang="en-US" dirty="0">
            <a:solidFill>
              <a:srgbClr val="002060"/>
            </a:solidFill>
          </a:endParaRPr>
        </a:p>
      </dgm:t>
    </dgm:pt>
    <dgm:pt modelId="{261C1C34-494D-423E-9DD0-37AB43A6F39A}" type="parTrans" cxnId="{CA642CBF-014B-48E9-96E5-A22CB9965EE7}">
      <dgm:prSet/>
      <dgm:spPr/>
      <dgm:t>
        <a:bodyPr/>
        <a:lstStyle/>
        <a:p>
          <a:endParaRPr lang="en-US"/>
        </a:p>
      </dgm:t>
    </dgm:pt>
    <dgm:pt modelId="{A710CB60-B635-40FE-80CA-BD88013C824F}" type="sibTrans" cxnId="{CA642CBF-014B-48E9-96E5-A22CB9965EE7}">
      <dgm:prSet/>
      <dgm:spPr/>
      <dgm:t>
        <a:bodyPr/>
        <a:lstStyle/>
        <a:p>
          <a:endParaRPr lang="en-US"/>
        </a:p>
      </dgm:t>
    </dgm:pt>
    <dgm:pt modelId="{E15346A5-F8AD-4AD3-9E37-3E9C93570152}">
      <dgm:prSet phldrT="[Text]"/>
      <dgm:spPr>
        <a:solidFill>
          <a:schemeClr val="accent3">
            <a:lumMod val="20000"/>
            <a:lumOff val="80000"/>
          </a:schemeClr>
        </a:solidFill>
      </dgm:spPr>
      <dgm:t>
        <a:bodyPr/>
        <a:lstStyle/>
        <a:p>
          <a:r>
            <a:rPr lang="en-US" dirty="0" smtClean="0">
              <a:solidFill>
                <a:srgbClr val="002060"/>
              </a:solidFill>
            </a:rPr>
            <a:t>Fixed Cost</a:t>
          </a:r>
          <a:endParaRPr lang="en-US" dirty="0">
            <a:solidFill>
              <a:srgbClr val="002060"/>
            </a:solidFill>
          </a:endParaRPr>
        </a:p>
      </dgm:t>
    </dgm:pt>
    <dgm:pt modelId="{A990502B-D14A-4955-8A4E-5FDB783AD604}" type="sibTrans" cxnId="{A3217FB5-8F6B-4157-A120-D96E1158FF9F}">
      <dgm:prSet/>
      <dgm:spPr/>
      <dgm:t>
        <a:bodyPr/>
        <a:lstStyle/>
        <a:p>
          <a:endParaRPr lang="en-US"/>
        </a:p>
      </dgm:t>
    </dgm:pt>
    <dgm:pt modelId="{5B0E8416-C7F1-4261-9D31-B1E63B7ED866}" type="parTrans" cxnId="{A3217FB5-8F6B-4157-A120-D96E1158FF9F}">
      <dgm:prSet/>
      <dgm:spPr/>
      <dgm:t>
        <a:bodyPr/>
        <a:lstStyle/>
        <a:p>
          <a:endParaRPr lang="en-US"/>
        </a:p>
      </dgm:t>
    </dgm:pt>
    <dgm:pt modelId="{0D7EE09D-7592-475E-AE7D-48B064F2DF62}" type="pres">
      <dgm:prSet presAssocID="{086347B4-11BE-4192-98B7-D86A7901867F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428EE81-51CD-4373-9757-6608D32858A8}" type="pres">
      <dgm:prSet presAssocID="{3AE5B288-4E8C-465C-8055-464427757BBE}" presName="root1" presStyleCnt="0"/>
      <dgm:spPr/>
    </dgm:pt>
    <dgm:pt modelId="{06AA17DB-372E-4202-8419-7B94501E9D87}" type="pres">
      <dgm:prSet presAssocID="{3AE5B288-4E8C-465C-8055-464427757BBE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9804F88-EBF3-4D62-BBB6-5DE5C3DF3DEB}" type="pres">
      <dgm:prSet presAssocID="{3AE5B288-4E8C-465C-8055-464427757BBE}" presName="level2hierChild" presStyleCnt="0"/>
      <dgm:spPr/>
    </dgm:pt>
    <dgm:pt modelId="{134C7864-CC9C-4D0A-83BA-5AF117EBEA0C}" type="pres">
      <dgm:prSet presAssocID="{5B0E8416-C7F1-4261-9D31-B1E63B7ED866}" presName="conn2-1" presStyleLbl="parChTrans1D2" presStyleIdx="0" presStyleCnt="3"/>
      <dgm:spPr/>
      <dgm:t>
        <a:bodyPr/>
        <a:lstStyle/>
        <a:p>
          <a:endParaRPr lang="en-US"/>
        </a:p>
      </dgm:t>
    </dgm:pt>
    <dgm:pt modelId="{33104CB7-1D85-4A09-B1CB-B169DBBACBF6}" type="pres">
      <dgm:prSet presAssocID="{5B0E8416-C7F1-4261-9D31-B1E63B7ED866}" presName="connTx" presStyleLbl="parChTrans1D2" presStyleIdx="0" presStyleCnt="3"/>
      <dgm:spPr/>
      <dgm:t>
        <a:bodyPr/>
        <a:lstStyle/>
        <a:p>
          <a:endParaRPr lang="en-US"/>
        </a:p>
      </dgm:t>
    </dgm:pt>
    <dgm:pt modelId="{932C1B56-0BC9-47A4-B57E-F719DF362C8D}" type="pres">
      <dgm:prSet presAssocID="{E15346A5-F8AD-4AD3-9E37-3E9C93570152}" presName="root2" presStyleCnt="0"/>
      <dgm:spPr/>
    </dgm:pt>
    <dgm:pt modelId="{7488FD71-C67D-4BE5-A768-4504B0F2F659}" type="pres">
      <dgm:prSet presAssocID="{E15346A5-F8AD-4AD3-9E37-3E9C93570152}" presName="LevelTwoTextNode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CA29F1B-4D14-4B55-8EC7-3C7D496B655D}" type="pres">
      <dgm:prSet presAssocID="{E15346A5-F8AD-4AD3-9E37-3E9C93570152}" presName="level3hierChild" presStyleCnt="0"/>
      <dgm:spPr/>
    </dgm:pt>
    <dgm:pt modelId="{04DD7374-F44A-455F-AFA0-B6921DFADBEF}" type="pres">
      <dgm:prSet presAssocID="{AC0219EA-B235-4F27-B5C4-765A88F95D1B}" presName="conn2-1" presStyleLbl="parChTrans1D2" presStyleIdx="1" presStyleCnt="3"/>
      <dgm:spPr/>
      <dgm:t>
        <a:bodyPr/>
        <a:lstStyle/>
        <a:p>
          <a:endParaRPr lang="en-US"/>
        </a:p>
      </dgm:t>
    </dgm:pt>
    <dgm:pt modelId="{3BA2403B-7D14-4DDD-A1D9-BA56F660D107}" type="pres">
      <dgm:prSet presAssocID="{AC0219EA-B235-4F27-B5C4-765A88F95D1B}" presName="connTx" presStyleLbl="parChTrans1D2" presStyleIdx="1" presStyleCnt="3"/>
      <dgm:spPr/>
      <dgm:t>
        <a:bodyPr/>
        <a:lstStyle/>
        <a:p>
          <a:endParaRPr lang="en-US"/>
        </a:p>
      </dgm:t>
    </dgm:pt>
    <dgm:pt modelId="{3954B96E-478E-47D7-99C0-6B949DE89A83}" type="pres">
      <dgm:prSet presAssocID="{47807445-7CE8-4469-BEDC-B395DE161631}" presName="root2" presStyleCnt="0"/>
      <dgm:spPr/>
    </dgm:pt>
    <dgm:pt modelId="{8F433A46-965A-4223-94A2-91013C357C10}" type="pres">
      <dgm:prSet presAssocID="{47807445-7CE8-4469-BEDC-B395DE161631}" presName="LevelTwoTextNode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BA409B6-6392-4CFD-88A1-81D1CCE0C07A}" type="pres">
      <dgm:prSet presAssocID="{47807445-7CE8-4469-BEDC-B395DE161631}" presName="level3hierChild" presStyleCnt="0"/>
      <dgm:spPr/>
    </dgm:pt>
    <dgm:pt modelId="{6BF01B16-05EB-403F-A39B-7FFDEEB2CFDC}" type="pres">
      <dgm:prSet presAssocID="{261C1C34-494D-423E-9DD0-37AB43A6F39A}" presName="conn2-1" presStyleLbl="parChTrans1D2" presStyleIdx="2" presStyleCnt="3"/>
      <dgm:spPr/>
      <dgm:t>
        <a:bodyPr/>
        <a:lstStyle/>
        <a:p>
          <a:endParaRPr lang="en-US"/>
        </a:p>
      </dgm:t>
    </dgm:pt>
    <dgm:pt modelId="{1D7BEAC4-4A11-4AB7-8AEA-A436066749ED}" type="pres">
      <dgm:prSet presAssocID="{261C1C34-494D-423E-9DD0-37AB43A6F39A}" presName="connTx" presStyleLbl="parChTrans1D2" presStyleIdx="2" presStyleCnt="3"/>
      <dgm:spPr/>
      <dgm:t>
        <a:bodyPr/>
        <a:lstStyle/>
        <a:p>
          <a:endParaRPr lang="en-US"/>
        </a:p>
      </dgm:t>
    </dgm:pt>
    <dgm:pt modelId="{0309373A-2B0D-430A-8E69-9CC502A79744}" type="pres">
      <dgm:prSet presAssocID="{BF721CCC-AFD4-45DF-A733-944E3C5D965B}" presName="root2" presStyleCnt="0"/>
      <dgm:spPr/>
    </dgm:pt>
    <dgm:pt modelId="{E18E3BD7-9721-4AD5-88CB-055D83F886D7}" type="pres">
      <dgm:prSet presAssocID="{BF721CCC-AFD4-45DF-A733-944E3C5D965B}" presName="LevelTwoTextNode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515B344-0F8F-43E7-8B82-5E90BFADDAE4}" type="pres">
      <dgm:prSet presAssocID="{BF721CCC-AFD4-45DF-A733-944E3C5D965B}" presName="level3hierChild" presStyleCnt="0"/>
      <dgm:spPr/>
    </dgm:pt>
  </dgm:ptLst>
  <dgm:cxnLst>
    <dgm:cxn modelId="{A3217FB5-8F6B-4157-A120-D96E1158FF9F}" srcId="{3AE5B288-4E8C-465C-8055-464427757BBE}" destId="{E15346A5-F8AD-4AD3-9E37-3E9C93570152}" srcOrd="0" destOrd="0" parTransId="{5B0E8416-C7F1-4261-9D31-B1E63B7ED866}" sibTransId="{A990502B-D14A-4955-8A4E-5FDB783AD604}"/>
    <dgm:cxn modelId="{22E56DB4-023E-4B77-9DDE-0D0FF7143A64}" type="presOf" srcId="{3AE5B288-4E8C-465C-8055-464427757BBE}" destId="{06AA17DB-372E-4202-8419-7B94501E9D87}" srcOrd="0" destOrd="0" presId="urn:microsoft.com/office/officeart/2005/8/layout/hierarchy2"/>
    <dgm:cxn modelId="{CA642CBF-014B-48E9-96E5-A22CB9965EE7}" srcId="{3AE5B288-4E8C-465C-8055-464427757BBE}" destId="{BF721CCC-AFD4-45DF-A733-944E3C5D965B}" srcOrd="2" destOrd="0" parTransId="{261C1C34-494D-423E-9DD0-37AB43A6F39A}" sibTransId="{A710CB60-B635-40FE-80CA-BD88013C824F}"/>
    <dgm:cxn modelId="{E049B20D-5C2C-47C4-A078-DA80EBB89867}" type="presOf" srcId="{E15346A5-F8AD-4AD3-9E37-3E9C93570152}" destId="{7488FD71-C67D-4BE5-A768-4504B0F2F659}" srcOrd="0" destOrd="0" presId="urn:microsoft.com/office/officeart/2005/8/layout/hierarchy2"/>
    <dgm:cxn modelId="{9C3B4FBC-ECBF-47AC-A932-85AD1D86EBB8}" srcId="{086347B4-11BE-4192-98B7-D86A7901867F}" destId="{3AE5B288-4E8C-465C-8055-464427757BBE}" srcOrd="0" destOrd="0" parTransId="{8A7F31A4-304A-4351-946B-691850F67F53}" sibTransId="{C5613C01-10BD-44C9-A77C-C442BA752F2F}"/>
    <dgm:cxn modelId="{07597DDC-0CFC-429D-935A-15F4A677434C}" type="presOf" srcId="{086347B4-11BE-4192-98B7-D86A7901867F}" destId="{0D7EE09D-7592-475E-AE7D-48B064F2DF62}" srcOrd="0" destOrd="0" presId="urn:microsoft.com/office/officeart/2005/8/layout/hierarchy2"/>
    <dgm:cxn modelId="{356FDD8C-FAB5-407C-AAE0-398F29B4306B}" type="presOf" srcId="{5B0E8416-C7F1-4261-9D31-B1E63B7ED866}" destId="{134C7864-CC9C-4D0A-83BA-5AF117EBEA0C}" srcOrd="0" destOrd="0" presId="urn:microsoft.com/office/officeart/2005/8/layout/hierarchy2"/>
    <dgm:cxn modelId="{84F5EF3F-557A-4C9F-A6D4-CAE2F475FDBF}" type="presOf" srcId="{AC0219EA-B235-4F27-B5C4-765A88F95D1B}" destId="{04DD7374-F44A-455F-AFA0-B6921DFADBEF}" srcOrd="0" destOrd="0" presId="urn:microsoft.com/office/officeart/2005/8/layout/hierarchy2"/>
    <dgm:cxn modelId="{634CC2D5-A79F-4800-B5E9-A3D6609A9C4B}" type="presOf" srcId="{5B0E8416-C7F1-4261-9D31-B1E63B7ED866}" destId="{33104CB7-1D85-4A09-B1CB-B169DBBACBF6}" srcOrd="1" destOrd="0" presId="urn:microsoft.com/office/officeart/2005/8/layout/hierarchy2"/>
    <dgm:cxn modelId="{7CBF4302-210E-44EB-95C8-613973CBF0C7}" type="presOf" srcId="{261C1C34-494D-423E-9DD0-37AB43A6F39A}" destId="{6BF01B16-05EB-403F-A39B-7FFDEEB2CFDC}" srcOrd="0" destOrd="0" presId="urn:microsoft.com/office/officeart/2005/8/layout/hierarchy2"/>
    <dgm:cxn modelId="{1506E8FD-F212-4248-8670-D709D27F5906}" type="presOf" srcId="{BF721CCC-AFD4-45DF-A733-944E3C5D965B}" destId="{E18E3BD7-9721-4AD5-88CB-055D83F886D7}" srcOrd="0" destOrd="0" presId="urn:microsoft.com/office/officeart/2005/8/layout/hierarchy2"/>
    <dgm:cxn modelId="{C9CE5B09-D42A-4554-A8CE-8D1E26888D44}" type="presOf" srcId="{47807445-7CE8-4469-BEDC-B395DE161631}" destId="{8F433A46-965A-4223-94A2-91013C357C10}" srcOrd="0" destOrd="0" presId="urn:microsoft.com/office/officeart/2005/8/layout/hierarchy2"/>
    <dgm:cxn modelId="{5EFCFEF5-2FED-468E-9159-F0C28517BDE8}" type="presOf" srcId="{261C1C34-494D-423E-9DD0-37AB43A6F39A}" destId="{1D7BEAC4-4A11-4AB7-8AEA-A436066749ED}" srcOrd="1" destOrd="0" presId="urn:microsoft.com/office/officeart/2005/8/layout/hierarchy2"/>
    <dgm:cxn modelId="{D614B080-42CD-4A85-BA24-550758A31841}" type="presOf" srcId="{AC0219EA-B235-4F27-B5C4-765A88F95D1B}" destId="{3BA2403B-7D14-4DDD-A1D9-BA56F660D107}" srcOrd="1" destOrd="0" presId="urn:microsoft.com/office/officeart/2005/8/layout/hierarchy2"/>
    <dgm:cxn modelId="{E35CC2C6-7D54-4F28-94E3-F2C29FCE6459}" srcId="{3AE5B288-4E8C-465C-8055-464427757BBE}" destId="{47807445-7CE8-4469-BEDC-B395DE161631}" srcOrd="1" destOrd="0" parTransId="{AC0219EA-B235-4F27-B5C4-765A88F95D1B}" sibTransId="{1B4FB614-E504-4FB1-8A35-3BAB360FFC54}"/>
    <dgm:cxn modelId="{DE213CEE-C8CD-41E9-9550-AA6AF12B2F53}" type="presParOf" srcId="{0D7EE09D-7592-475E-AE7D-48B064F2DF62}" destId="{9428EE81-51CD-4373-9757-6608D32858A8}" srcOrd="0" destOrd="0" presId="urn:microsoft.com/office/officeart/2005/8/layout/hierarchy2"/>
    <dgm:cxn modelId="{59E484B2-4D30-4CCC-9D95-27EEECB2CB37}" type="presParOf" srcId="{9428EE81-51CD-4373-9757-6608D32858A8}" destId="{06AA17DB-372E-4202-8419-7B94501E9D87}" srcOrd="0" destOrd="0" presId="urn:microsoft.com/office/officeart/2005/8/layout/hierarchy2"/>
    <dgm:cxn modelId="{A0B6EEB8-C160-4FBB-B5F3-83B4C1F48FEA}" type="presParOf" srcId="{9428EE81-51CD-4373-9757-6608D32858A8}" destId="{89804F88-EBF3-4D62-BBB6-5DE5C3DF3DEB}" srcOrd="1" destOrd="0" presId="urn:microsoft.com/office/officeart/2005/8/layout/hierarchy2"/>
    <dgm:cxn modelId="{69AB64CB-7604-471C-8C61-BBD4024D1843}" type="presParOf" srcId="{89804F88-EBF3-4D62-BBB6-5DE5C3DF3DEB}" destId="{134C7864-CC9C-4D0A-83BA-5AF117EBEA0C}" srcOrd="0" destOrd="0" presId="urn:microsoft.com/office/officeart/2005/8/layout/hierarchy2"/>
    <dgm:cxn modelId="{2A38A008-0E2E-42E1-A575-287F5B997BBA}" type="presParOf" srcId="{134C7864-CC9C-4D0A-83BA-5AF117EBEA0C}" destId="{33104CB7-1D85-4A09-B1CB-B169DBBACBF6}" srcOrd="0" destOrd="0" presId="urn:microsoft.com/office/officeart/2005/8/layout/hierarchy2"/>
    <dgm:cxn modelId="{FE724B22-93BF-428F-8780-B826821B48F1}" type="presParOf" srcId="{89804F88-EBF3-4D62-BBB6-5DE5C3DF3DEB}" destId="{932C1B56-0BC9-47A4-B57E-F719DF362C8D}" srcOrd="1" destOrd="0" presId="urn:microsoft.com/office/officeart/2005/8/layout/hierarchy2"/>
    <dgm:cxn modelId="{F32144E8-8151-4F41-933A-A6624814372D}" type="presParOf" srcId="{932C1B56-0BC9-47A4-B57E-F719DF362C8D}" destId="{7488FD71-C67D-4BE5-A768-4504B0F2F659}" srcOrd="0" destOrd="0" presId="urn:microsoft.com/office/officeart/2005/8/layout/hierarchy2"/>
    <dgm:cxn modelId="{32AEE874-2FAB-4CD9-B053-1AFC197860DF}" type="presParOf" srcId="{932C1B56-0BC9-47A4-B57E-F719DF362C8D}" destId="{DCA29F1B-4D14-4B55-8EC7-3C7D496B655D}" srcOrd="1" destOrd="0" presId="urn:microsoft.com/office/officeart/2005/8/layout/hierarchy2"/>
    <dgm:cxn modelId="{17AA126E-E853-4A97-A26A-291C425D6D5E}" type="presParOf" srcId="{89804F88-EBF3-4D62-BBB6-5DE5C3DF3DEB}" destId="{04DD7374-F44A-455F-AFA0-B6921DFADBEF}" srcOrd="2" destOrd="0" presId="urn:microsoft.com/office/officeart/2005/8/layout/hierarchy2"/>
    <dgm:cxn modelId="{9BE15909-63FE-4E62-BF93-F058D146A754}" type="presParOf" srcId="{04DD7374-F44A-455F-AFA0-B6921DFADBEF}" destId="{3BA2403B-7D14-4DDD-A1D9-BA56F660D107}" srcOrd="0" destOrd="0" presId="urn:microsoft.com/office/officeart/2005/8/layout/hierarchy2"/>
    <dgm:cxn modelId="{DB64C32E-3FD1-4C60-825B-31231AFB89A9}" type="presParOf" srcId="{89804F88-EBF3-4D62-BBB6-5DE5C3DF3DEB}" destId="{3954B96E-478E-47D7-99C0-6B949DE89A83}" srcOrd="3" destOrd="0" presId="urn:microsoft.com/office/officeart/2005/8/layout/hierarchy2"/>
    <dgm:cxn modelId="{264A25A6-08B2-416F-B1D0-5B56FB78C7A6}" type="presParOf" srcId="{3954B96E-478E-47D7-99C0-6B949DE89A83}" destId="{8F433A46-965A-4223-94A2-91013C357C10}" srcOrd="0" destOrd="0" presId="urn:microsoft.com/office/officeart/2005/8/layout/hierarchy2"/>
    <dgm:cxn modelId="{0120D8C6-4B4E-4866-A562-824F70F45575}" type="presParOf" srcId="{3954B96E-478E-47D7-99C0-6B949DE89A83}" destId="{4BA409B6-6392-4CFD-88A1-81D1CCE0C07A}" srcOrd="1" destOrd="0" presId="urn:microsoft.com/office/officeart/2005/8/layout/hierarchy2"/>
    <dgm:cxn modelId="{4E1B7B16-7073-4487-9985-2FE195C51609}" type="presParOf" srcId="{89804F88-EBF3-4D62-BBB6-5DE5C3DF3DEB}" destId="{6BF01B16-05EB-403F-A39B-7FFDEEB2CFDC}" srcOrd="4" destOrd="0" presId="urn:microsoft.com/office/officeart/2005/8/layout/hierarchy2"/>
    <dgm:cxn modelId="{F9468F7A-DFC1-4555-AC23-3A8AB14DE2E3}" type="presParOf" srcId="{6BF01B16-05EB-403F-A39B-7FFDEEB2CFDC}" destId="{1D7BEAC4-4A11-4AB7-8AEA-A436066749ED}" srcOrd="0" destOrd="0" presId="urn:microsoft.com/office/officeart/2005/8/layout/hierarchy2"/>
    <dgm:cxn modelId="{C8EE2610-3A59-407F-95CE-4C88EE009D82}" type="presParOf" srcId="{89804F88-EBF3-4D62-BBB6-5DE5C3DF3DEB}" destId="{0309373A-2B0D-430A-8E69-9CC502A79744}" srcOrd="5" destOrd="0" presId="urn:microsoft.com/office/officeart/2005/8/layout/hierarchy2"/>
    <dgm:cxn modelId="{594F1C7F-0204-4B16-8164-39843263A91F}" type="presParOf" srcId="{0309373A-2B0D-430A-8E69-9CC502A79744}" destId="{E18E3BD7-9721-4AD5-88CB-055D83F886D7}" srcOrd="0" destOrd="0" presId="urn:microsoft.com/office/officeart/2005/8/layout/hierarchy2"/>
    <dgm:cxn modelId="{7E9997D3-B7CD-483D-8871-535168A60657}" type="presParOf" srcId="{0309373A-2B0D-430A-8E69-9CC502A79744}" destId="{D515B344-0F8F-43E7-8B82-5E90BFADDAE4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86347B4-11BE-4192-98B7-D86A7901867F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AE5B288-4E8C-465C-8055-464427757BBE}">
      <dgm:prSet phldrT="[Text]"/>
      <dgm:spPr>
        <a:solidFill>
          <a:schemeClr val="accent3">
            <a:lumMod val="20000"/>
            <a:lumOff val="80000"/>
          </a:schemeClr>
        </a:solidFill>
      </dgm:spPr>
      <dgm:t>
        <a:bodyPr/>
        <a:lstStyle/>
        <a:p>
          <a:r>
            <a:rPr lang="en-US" dirty="0" smtClean="0">
              <a:solidFill>
                <a:srgbClr val="002060"/>
              </a:solidFill>
            </a:rPr>
            <a:t>(3) Manufacturing</a:t>
          </a:r>
        </a:p>
        <a:p>
          <a:r>
            <a:rPr lang="en-US" dirty="0" smtClean="0">
              <a:solidFill>
                <a:srgbClr val="002060"/>
              </a:solidFill>
            </a:rPr>
            <a:t>Department</a:t>
          </a:r>
          <a:endParaRPr lang="en-US" dirty="0">
            <a:solidFill>
              <a:srgbClr val="002060"/>
            </a:solidFill>
          </a:endParaRPr>
        </a:p>
      </dgm:t>
    </dgm:pt>
    <dgm:pt modelId="{8A7F31A4-304A-4351-946B-691850F67F53}" type="parTrans" cxnId="{9C3B4FBC-ECBF-47AC-A932-85AD1D86EBB8}">
      <dgm:prSet/>
      <dgm:spPr/>
      <dgm:t>
        <a:bodyPr/>
        <a:lstStyle/>
        <a:p>
          <a:endParaRPr lang="en-US"/>
        </a:p>
      </dgm:t>
    </dgm:pt>
    <dgm:pt modelId="{C5613C01-10BD-44C9-A77C-C442BA752F2F}" type="sibTrans" cxnId="{9C3B4FBC-ECBF-47AC-A932-85AD1D86EBB8}">
      <dgm:prSet/>
      <dgm:spPr/>
      <dgm:t>
        <a:bodyPr/>
        <a:lstStyle/>
        <a:p>
          <a:endParaRPr lang="en-US"/>
        </a:p>
      </dgm:t>
    </dgm:pt>
    <dgm:pt modelId="{47807445-7CE8-4469-BEDC-B395DE161631}">
      <dgm:prSet phldrT="[Text]"/>
      <dgm:spPr>
        <a:solidFill>
          <a:schemeClr val="accent3">
            <a:lumMod val="20000"/>
            <a:lumOff val="80000"/>
          </a:schemeClr>
        </a:solidFill>
      </dgm:spPr>
      <dgm:t>
        <a:bodyPr/>
        <a:lstStyle/>
        <a:p>
          <a:r>
            <a:rPr lang="en-US" dirty="0" smtClean="0">
              <a:solidFill>
                <a:srgbClr val="002060"/>
              </a:solidFill>
            </a:rPr>
            <a:t>Producing Department</a:t>
          </a:r>
          <a:endParaRPr lang="en-US" dirty="0">
            <a:solidFill>
              <a:srgbClr val="002060"/>
            </a:solidFill>
          </a:endParaRPr>
        </a:p>
      </dgm:t>
    </dgm:pt>
    <dgm:pt modelId="{AC0219EA-B235-4F27-B5C4-765A88F95D1B}" type="parTrans" cxnId="{E35CC2C6-7D54-4F28-94E3-F2C29FCE6459}">
      <dgm:prSet/>
      <dgm:spPr/>
      <dgm:t>
        <a:bodyPr/>
        <a:lstStyle/>
        <a:p>
          <a:endParaRPr lang="en-US"/>
        </a:p>
      </dgm:t>
    </dgm:pt>
    <dgm:pt modelId="{1B4FB614-E504-4FB1-8A35-3BAB360FFC54}" type="sibTrans" cxnId="{E35CC2C6-7D54-4F28-94E3-F2C29FCE6459}">
      <dgm:prSet/>
      <dgm:spPr/>
      <dgm:t>
        <a:bodyPr/>
        <a:lstStyle/>
        <a:p>
          <a:endParaRPr lang="en-US"/>
        </a:p>
      </dgm:t>
    </dgm:pt>
    <dgm:pt modelId="{BF721CCC-AFD4-45DF-A733-944E3C5D965B}">
      <dgm:prSet phldrT="[Text]"/>
      <dgm:spPr>
        <a:solidFill>
          <a:schemeClr val="accent3">
            <a:lumMod val="20000"/>
            <a:lumOff val="80000"/>
          </a:schemeClr>
        </a:solidFill>
      </dgm:spPr>
      <dgm:t>
        <a:bodyPr/>
        <a:lstStyle/>
        <a:p>
          <a:r>
            <a:rPr lang="en-US" dirty="0" smtClean="0">
              <a:solidFill>
                <a:srgbClr val="002060"/>
              </a:solidFill>
            </a:rPr>
            <a:t>Service Department</a:t>
          </a:r>
          <a:endParaRPr lang="en-US" dirty="0">
            <a:solidFill>
              <a:srgbClr val="002060"/>
            </a:solidFill>
          </a:endParaRPr>
        </a:p>
      </dgm:t>
    </dgm:pt>
    <dgm:pt modelId="{261C1C34-494D-423E-9DD0-37AB43A6F39A}" type="parTrans" cxnId="{CA642CBF-014B-48E9-96E5-A22CB9965EE7}">
      <dgm:prSet/>
      <dgm:spPr/>
      <dgm:t>
        <a:bodyPr/>
        <a:lstStyle/>
        <a:p>
          <a:endParaRPr lang="en-US"/>
        </a:p>
      </dgm:t>
    </dgm:pt>
    <dgm:pt modelId="{A710CB60-B635-40FE-80CA-BD88013C824F}" type="sibTrans" cxnId="{CA642CBF-014B-48E9-96E5-A22CB9965EE7}">
      <dgm:prSet/>
      <dgm:spPr/>
      <dgm:t>
        <a:bodyPr/>
        <a:lstStyle/>
        <a:p>
          <a:endParaRPr lang="en-US"/>
        </a:p>
      </dgm:t>
    </dgm:pt>
    <dgm:pt modelId="{0D7EE09D-7592-475E-AE7D-48B064F2DF62}" type="pres">
      <dgm:prSet presAssocID="{086347B4-11BE-4192-98B7-D86A7901867F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428EE81-51CD-4373-9757-6608D32858A8}" type="pres">
      <dgm:prSet presAssocID="{3AE5B288-4E8C-465C-8055-464427757BBE}" presName="root1" presStyleCnt="0"/>
      <dgm:spPr/>
    </dgm:pt>
    <dgm:pt modelId="{06AA17DB-372E-4202-8419-7B94501E9D87}" type="pres">
      <dgm:prSet presAssocID="{3AE5B288-4E8C-465C-8055-464427757BBE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9804F88-EBF3-4D62-BBB6-5DE5C3DF3DEB}" type="pres">
      <dgm:prSet presAssocID="{3AE5B288-4E8C-465C-8055-464427757BBE}" presName="level2hierChild" presStyleCnt="0"/>
      <dgm:spPr/>
    </dgm:pt>
    <dgm:pt modelId="{04DD7374-F44A-455F-AFA0-B6921DFADBEF}" type="pres">
      <dgm:prSet presAssocID="{AC0219EA-B235-4F27-B5C4-765A88F95D1B}" presName="conn2-1" presStyleLbl="parChTrans1D2" presStyleIdx="0" presStyleCnt="2"/>
      <dgm:spPr/>
      <dgm:t>
        <a:bodyPr/>
        <a:lstStyle/>
        <a:p>
          <a:endParaRPr lang="en-US"/>
        </a:p>
      </dgm:t>
    </dgm:pt>
    <dgm:pt modelId="{3BA2403B-7D14-4DDD-A1D9-BA56F660D107}" type="pres">
      <dgm:prSet presAssocID="{AC0219EA-B235-4F27-B5C4-765A88F95D1B}" presName="connTx" presStyleLbl="parChTrans1D2" presStyleIdx="0" presStyleCnt="2"/>
      <dgm:spPr/>
      <dgm:t>
        <a:bodyPr/>
        <a:lstStyle/>
        <a:p>
          <a:endParaRPr lang="en-US"/>
        </a:p>
      </dgm:t>
    </dgm:pt>
    <dgm:pt modelId="{3954B96E-478E-47D7-99C0-6B949DE89A83}" type="pres">
      <dgm:prSet presAssocID="{47807445-7CE8-4469-BEDC-B395DE161631}" presName="root2" presStyleCnt="0"/>
      <dgm:spPr/>
    </dgm:pt>
    <dgm:pt modelId="{8F433A46-965A-4223-94A2-91013C357C10}" type="pres">
      <dgm:prSet presAssocID="{47807445-7CE8-4469-BEDC-B395DE161631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BA409B6-6392-4CFD-88A1-81D1CCE0C07A}" type="pres">
      <dgm:prSet presAssocID="{47807445-7CE8-4469-BEDC-B395DE161631}" presName="level3hierChild" presStyleCnt="0"/>
      <dgm:spPr/>
    </dgm:pt>
    <dgm:pt modelId="{6BF01B16-05EB-403F-A39B-7FFDEEB2CFDC}" type="pres">
      <dgm:prSet presAssocID="{261C1C34-494D-423E-9DD0-37AB43A6F39A}" presName="conn2-1" presStyleLbl="parChTrans1D2" presStyleIdx="1" presStyleCnt="2"/>
      <dgm:spPr/>
      <dgm:t>
        <a:bodyPr/>
        <a:lstStyle/>
        <a:p>
          <a:endParaRPr lang="en-US"/>
        </a:p>
      </dgm:t>
    </dgm:pt>
    <dgm:pt modelId="{1D7BEAC4-4A11-4AB7-8AEA-A436066749ED}" type="pres">
      <dgm:prSet presAssocID="{261C1C34-494D-423E-9DD0-37AB43A6F39A}" presName="connTx" presStyleLbl="parChTrans1D2" presStyleIdx="1" presStyleCnt="2"/>
      <dgm:spPr/>
      <dgm:t>
        <a:bodyPr/>
        <a:lstStyle/>
        <a:p>
          <a:endParaRPr lang="en-US"/>
        </a:p>
      </dgm:t>
    </dgm:pt>
    <dgm:pt modelId="{0309373A-2B0D-430A-8E69-9CC502A79744}" type="pres">
      <dgm:prSet presAssocID="{BF721CCC-AFD4-45DF-A733-944E3C5D965B}" presName="root2" presStyleCnt="0"/>
      <dgm:spPr/>
    </dgm:pt>
    <dgm:pt modelId="{E18E3BD7-9721-4AD5-88CB-055D83F886D7}" type="pres">
      <dgm:prSet presAssocID="{BF721CCC-AFD4-45DF-A733-944E3C5D965B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515B344-0F8F-43E7-8B82-5E90BFADDAE4}" type="pres">
      <dgm:prSet presAssocID="{BF721CCC-AFD4-45DF-A733-944E3C5D965B}" presName="level3hierChild" presStyleCnt="0"/>
      <dgm:spPr/>
    </dgm:pt>
  </dgm:ptLst>
  <dgm:cxnLst>
    <dgm:cxn modelId="{AC441F09-6CD1-48E0-A8FD-BCA2EF449684}" type="presOf" srcId="{3AE5B288-4E8C-465C-8055-464427757BBE}" destId="{06AA17DB-372E-4202-8419-7B94501E9D87}" srcOrd="0" destOrd="0" presId="urn:microsoft.com/office/officeart/2005/8/layout/hierarchy2"/>
    <dgm:cxn modelId="{CA642CBF-014B-48E9-96E5-A22CB9965EE7}" srcId="{3AE5B288-4E8C-465C-8055-464427757BBE}" destId="{BF721CCC-AFD4-45DF-A733-944E3C5D965B}" srcOrd="1" destOrd="0" parTransId="{261C1C34-494D-423E-9DD0-37AB43A6F39A}" sibTransId="{A710CB60-B635-40FE-80CA-BD88013C824F}"/>
    <dgm:cxn modelId="{9C3B4FBC-ECBF-47AC-A932-85AD1D86EBB8}" srcId="{086347B4-11BE-4192-98B7-D86A7901867F}" destId="{3AE5B288-4E8C-465C-8055-464427757BBE}" srcOrd="0" destOrd="0" parTransId="{8A7F31A4-304A-4351-946B-691850F67F53}" sibTransId="{C5613C01-10BD-44C9-A77C-C442BA752F2F}"/>
    <dgm:cxn modelId="{04838020-526F-4132-91EC-E805B823A1B4}" type="presOf" srcId="{261C1C34-494D-423E-9DD0-37AB43A6F39A}" destId="{6BF01B16-05EB-403F-A39B-7FFDEEB2CFDC}" srcOrd="0" destOrd="0" presId="urn:microsoft.com/office/officeart/2005/8/layout/hierarchy2"/>
    <dgm:cxn modelId="{BFE52436-1D14-4DC8-8C67-C219CD8CC8ED}" type="presOf" srcId="{261C1C34-494D-423E-9DD0-37AB43A6F39A}" destId="{1D7BEAC4-4A11-4AB7-8AEA-A436066749ED}" srcOrd="1" destOrd="0" presId="urn:microsoft.com/office/officeart/2005/8/layout/hierarchy2"/>
    <dgm:cxn modelId="{6738F3A3-6E87-44CF-BB5C-717A66509564}" type="presOf" srcId="{086347B4-11BE-4192-98B7-D86A7901867F}" destId="{0D7EE09D-7592-475E-AE7D-48B064F2DF62}" srcOrd="0" destOrd="0" presId="urn:microsoft.com/office/officeart/2005/8/layout/hierarchy2"/>
    <dgm:cxn modelId="{35403DBD-8B77-4FF1-8949-0AA5DC8CE9B4}" type="presOf" srcId="{AC0219EA-B235-4F27-B5C4-765A88F95D1B}" destId="{3BA2403B-7D14-4DDD-A1D9-BA56F660D107}" srcOrd="1" destOrd="0" presId="urn:microsoft.com/office/officeart/2005/8/layout/hierarchy2"/>
    <dgm:cxn modelId="{E35CC2C6-7D54-4F28-94E3-F2C29FCE6459}" srcId="{3AE5B288-4E8C-465C-8055-464427757BBE}" destId="{47807445-7CE8-4469-BEDC-B395DE161631}" srcOrd="0" destOrd="0" parTransId="{AC0219EA-B235-4F27-B5C4-765A88F95D1B}" sibTransId="{1B4FB614-E504-4FB1-8A35-3BAB360FFC54}"/>
    <dgm:cxn modelId="{7AFCB71E-7B67-4E26-BE9F-8799FBE49686}" type="presOf" srcId="{AC0219EA-B235-4F27-B5C4-765A88F95D1B}" destId="{04DD7374-F44A-455F-AFA0-B6921DFADBEF}" srcOrd="0" destOrd="0" presId="urn:microsoft.com/office/officeart/2005/8/layout/hierarchy2"/>
    <dgm:cxn modelId="{29BB9D96-A0E4-42EC-A023-7A471087748E}" type="presOf" srcId="{47807445-7CE8-4469-BEDC-B395DE161631}" destId="{8F433A46-965A-4223-94A2-91013C357C10}" srcOrd="0" destOrd="0" presId="urn:microsoft.com/office/officeart/2005/8/layout/hierarchy2"/>
    <dgm:cxn modelId="{701D371C-0A5E-4429-A7CE-441977B5D770}" type="presOf" srcId="{BF721CCC-AFD4-45DF-A733-944E3C5D965B}" destId="{E18E3BD7-9721-4AD5-88CB-055D83F886D7}" srcOrd="0" destOrd="0" presId="urn:microsoft.com/office/officeart/2005/8/layout/hierarchy2"/>
    <dgm:cxn modelId="{7E9136C2-7D8A-46E2-B4D7-E27C3D04616E}" type="presParOf" srcId="{0D7EE09D-7592-475E-AE7D-48B064F2DF62}" destId="{9428EE81-51CD-4373-9757-6608D32858A8}" srcOrd="0" destOrd="0" presId="urn:microsoft.com/office/officeart/2005/8/layout/hierarchy2"/>
    <dgm:cxn modelId="{96EAFCB4-C447-487B-86A8-C2A0C9AC70A7}" type="presParOf" srcId="{9428EE81-51CD-4373-9757-6608D32858A8}" destId="{06AA17DB-372E-4202-8419-7B94501E9D87}" srcOrd="0" destOrd="0" presId="urn:microsoft.com/office/officeart/2005/8/layout/hierarchy2"/>
    <dgm:cxn modelId="{305A3946-CB15-4C20-802A-6D5D86CD66CB}" type="presParOf" srcId="{9428EE81-51CD-4373-9757-6608D32858A8}" destId="{89804F88-EBF3-4D62-BBB6-5DE5C3DF3DEB}" srcOrd="1" destOrd="0" presId="urn:microsoft.com/office/officeart/2005/8/layout/hierarchy2"/>
    <dgm:cxn modelId="{2078E125-DD6F-469D-9E3A-A8C3DAF4A547}" type="presParOf" srcId="{89804F88-EBF3-4D62-BBB6-5DE5C3DF3DEB}" destId="{04DD7374-F44A-455F-AFA0-B6921DFADBEF}" srcOrd="0" destOrd="0" presId="urn:microsoft.com/office/officeart/2005/8/layout/hierarchy2"/>
    <dgm:cxn modelId="{775A8750-AD07-47C9-ADF1-35F94BDD3183}" type="presParOf" srcId="{04DD7374-F44A-455F-AFA0-B6921DFADBEF}" destId="{3BA2403B-7D14-4DDD-A1D9-BA56F660D107}" srcOrd="0" destOrd="0" presId="urn:microsoft.com/office/officeart/2005/8/layout/hierarchy2"/>
    <dgm:cxn modelId="{F1EB6792-A179-4488-9C4D-67B1ADD7690A}" type="presParOf" srcId="{89804F88-EBF3-4D62-BBB6-5DE5C3DF3DEB}" destId="{3954B96E-478E-47D7-99C0-6B949DE89A83}" srcOrd="1" destOrd="0" presId="urn:microsoft.com/office/officeart/2005/8/layout/hierarchy2"/>
    <dgm:cxn modelId="{0B6E73E6-130C-4BF1-A5CA-0229BA51227C}" type="presParOf" srcId="{3954B96E-478E-47D7-99C0-6B949DE89A83}" destId="{8F433A46-965A-4223-94A2-91013C357C10}" srcOrd="0" destOrd="0" presId="urn:microsoft.com/office/officeart/2005/8/layout/hierarchy2"/>
    <dgm:cxn modelId="{2179A081-40B4-4352-B386-2F5D09B9FE00}" type="presParOf" srcId="{3954B96E-478E-47D7-99C0-6B949DE89A83}" destId="{4BA409B6-6392-4CFD-88A1-81D1CCE0C07A}" srcOrd="1" destOrd="0" presId="urn:microsoft.com/office/officeart/2005/8/layout/hierarchy2"/>
    <dgm:cxn modelId="{AEE24C79-F8D8-4CE9-A1DC-973A102F6192}" type="presParOf" srcId="{89804F88-EBF3-4D62-BBB6-5DE5C3DF3DEB}" destId="{6BF01B16-05EB-403F-A39B-7FFDEEB2CFDC}" srcOrd="2" destOrd="0" presId="urn:microsoft.com/office/officeart/2005/8/layout/hierarchy2"/>
    <dgm:cxn modelId="{D49F9EFA-8FDB-4C39-99DB-13782D752D1D}" type="presParOf" srcId="{6BF01B16-05EB-403F-A39B-7FFDEEB2CFDC}" destId="{1D7BEAC4-4A11-4AB7-8AEA-A436066749ED}" srcOrd="0" destOrd="0" presId="urn:microsoft.com/office/officeart/2005/8/layout/hierarchy2"/>
    <dgm:cxn modelId="{BBDDA4EB-E7C4-4149-8A0D-FA87619BF48D}" type="presParOf" srcId="{89804F88-EBF3-4D62-BBB6-5DE5C3DF3DEB}" destId="{0309373A-2B0D-430A-8E69-9CC502A79744}" srcOrd="3" destOrd="0" presId="urn:microsoft.com/office/officeart/2005/8/layout/hierarchy2"/>
    <dgm:cxn modelId="{50113E4B-FF70-4638-9CF2-160309F25CEE}" type="presParOf" srcId="{0309373A-2B0D-430A-8E69-9CC502A79744}" destId="{E18E3BD7-9721-4AD5-88CB-055D83F886D7}" srcOrd="0" destOrd="0" presId="urn:microsoft.com/office/officeart/2005/8/layout/hierarchy2"/>
    <dgm:cxn modelId="{9E202952-AAF2-4238-99B8-11A4852152C3}" type="presParOf" srcId="{0309373A-2B0D-430A-8E69-9CC502A79744}" destId="{D515B344-0F8F-43E7-8B82-5E90BFADDAE4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086347B4-11BE-4192-98B7-D86A7901867F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AE5B288-4E8C-465C-8055-464427757BBE}">
      <dgm:prSet phldrT="[Text]"/>
      <dgm:spPr>
        <a:solidFill>
          <a:schemeClr val="accent3">
            <a:lumMod val="20000"/>
            <a:lumOff val="80000"/>
          </a:schemeClr>
        </a:solidFill>
      </dgm:spPr>
      <dgm:t>
        <a:bodyPr/>
        <a:lstStyle/>
        <a:p>
          <a:r>
            <a:rPr lang="en-US" dirty="0" smtClean="0">
              <a:solidFill>
                <a:srgbClr val="002060"/>
              </a:solidFill>
            </a:rPr>
            <a:t>(4)</a:t>
          </a:r>
        </a:p>
        <a:p>
          <a:r>
            <a:rPr lang="en-US" dirty="0" smtClean="0">
              <a:solidFill>
                <a:srgbClr val="002060"/>
              </a:solidFill>
            </a:rPr>
            <a:t>Accounting Period</a:t>
          </a:r>
          <a:endParaRPr lang="en-US" dirty="0">
            <a:solidFill>
              <a:srgbClr val="002060"/>
            </a:solidFill>
          </a:endParaRPr>
        </a:p>
      </dgm:t>
    </dgm:pt>
    <dgm:pt modelId="{8A7F31A4-304A-4351-946B-691850F67F53}" type="parTrans" cxnId="{9C3B4FBC-ECBF-47AC-A932-85AD1D86EBB8}">
      <dgm:prSet/>
      <dgm:spPr/>
      <dgm:t>
        <a:bodyPr/>
        <a:lstStyle/>
        <a:p>
          <a:endParaRPr lang="en-US"/>
        </a:p>
      </dgm:t>
    </dgm:pt>
    <dgm:pt modelId="{C5613C01-10BD-44C9-A77C-C442BA752F2F}" type="sibTrans" cxnId="{9C3B4FBC-ECBF-47AC-A932-85AD1D86EBB8}">
      <dgm:prSet/>
      <dgm:spPr/>
      <dgm:t>
        <a:bodyPr/>
        <a:lstStyle/>
        <a:p>
          <a:endParaRPr lang="en-US"/>
        </a:p>
      </dgm:t>
    </dgm:pt>
    <dgm:pt modelId="{47807445-7CE8-4469-BEDC-B395DE161631}">
      <dgm:prSet phldrT="[Text]"/>
      <dgm:spPr>
        <a:solidFill>
          <a:schemeClr val="accent3">
            <a:lumMod val="20000"/>
            <a:lumOff val="80000"/>
          </a:schemeClr>
        </a:solidFill>
      </dgm:spPr>
      <dgm:t>
        <a:bodyPr/>
        <a:lstStyle/>
        <a:p>
          <a:r>
            <a:rPr lang="en-US" dirty="0" smtClean="0">
              <a:solidFill>
                <a:srgbClr val="002060"/>
              </a:solidFill>
            </a:rPr>
            <a:t>Capital Expenditure</a:t>
          </a:r>
          <a:endParaRPr lang="en-US" dirty="0">
            <a:solidFill>
              <a:srgbClr val="002060"/>
            </a:solidFill>
          </a:endParaRPr>
        </a:p>
      </dgm:t>
    </dgm:pt>
    <dgm:pt modelId="{AC0219EA-B235-4F27-B5C4-765A88F95D1B}" type="parTrans" cxnId="{E35CC2C6-7D54-4F28-94E3-F2C29FCE6459}">
      <dgm:prSet/>
      <dgm:spPr/>
      <dgm:t>
        <a:bodyPr/>
        <a:lstStyle/>
        <a:p>
          <a:endParaRPr lang="en-US"/>
        </a:p>
      </dgm:t>
    </dgm:pt>
    <dgm:pt modelId="{1B4FB614-E504-4FB1-8A35-3BAB360FFC54}" type="sibTrans" cxnId="{E35CC2C6-7D54-4F28-94E3-F2C29FCE6459}">
      <dgm:prSet/>
      <dgm:spPr/>
      <dgm:t>
        <a:bodyPr/>
        <a:lstStyle/>
        <a:p>
          <a:endParaRPr lang="en-US"/>
        </a:p>
      </dgm:t>
    </dgm:pt>
    <dgm:pt modelId="{BF721CCC-AFD4-45DF-A733-944E3C5D965B}">
      <dgm:prSet phldrT="[Text]"/>
      <dgm:spPr>
        <a:solidFill>
          <a:schemeClr val="accent3">
            <a:lumMod val="20000"/>
            <a:lumOff val="80000"/>
          </a:schemeClr>
        </a:solidFill>
      </dgm:spPr>
      <dgm:t>
        <a:bodyPr/>
        <a:lstStyle/>
        <a:p>
          <a:r>
            <a:rPr lang="en-US" dirty="0" smtClean="0">
              <a:solidFill>
                <a:srgbClr val="002060"/>
              </a:solidFill>
            </a:rPr>
            <a:t>Revenue Expenditure</a:t>
          </a:r>
          <a:endParaRPr lang="en-US" dirty="0">
            <a:solidFill>
              <a:srgbClr val="002060"/>
            </a:solidFill>
          </a:endParaRPr>
        </a:p>
      </dgm:t>
    </dgm:pt>
    <dgm:pt modelId="{261C1C34-494D-423E-9DD0-37AB43A6F39A}" type="parTrans" cxnId="{CA642CBF-014B-48E9-96E5-A22CB9965EE7}">
      <dgm:prSet/>
      <dgm:spPr/>
      <dgm:t>
        <a:bodyPr/>
        <a:lstStyle/>
        <a:p>
          <a:endParaRPr lang="en-US"/>
        </a:p>
      </dgm:t>
    </dgm:pt>
    <dgm:pt modelId="{A710CB60-B635-40FE-80CA-BD88013C824F}" type="sibTrans" cxnId="{CA642CBF-014B-48E9-96E5-A22CB9965EE7}">
      <dgm:prSet/>
      <dgm:spPr/>
      <dgm:t>
        <a:bodyPr/>
        <a:lstStyle/>
        <a:p>
          <a:endParaRPr lang="en-US"/>
        </a:p>
      </dgm:t>
    </dgm:pt>
    <dgm:pt modelId="{0D7EE09D-7592-475E-AE7D-48B064F2DF62}" type="pres">
      <dgm:prSet presAssocID="{086347B4-11BE-4192-98B7-D86A7901867F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428EE81-51CD-4373-9757-6608D32858A8}" type="pres">
      <dgm:prSet presAssocID="{3AE5B288-4E8C-465C-8055-464427757BBE}" presName="root1" presStyleCnt="0"/>
      <dgm:spPr/>
    </dgm:pt>
    <dgm:pt modelId="{06AA17DB-372E-4202-8419-7B94501E9D87}" type="pres">
      <dgm:prSet presAssocID="{3AE5B288-4E8C-465C-8055-464427757BBE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9804F88-EBF3-4D62-BBB6-5DE5C3DF3DEB}" type="pres">
      <dgm:prSet presAssocID="{3AE5B288-4E8C-465C-8055-464427757BBE}" presName="level2hierChild" presStyleCnt="0"/>
      <dgm:spPr/>
    </dgm:pt>
    <dgm:pt modelId="{04DD7374-F44A-455F-AFA0-B6921DFADBEF}" type="pres">
      <dgm:prSet presAssocID="{AC0219EA-B235-4F27-B5C4-765A88F95D1B}" presName="conn2-1" presStyleLbl="parChTrans1D2" presStyleIdx="0" presStyleCnt="2"/>
      <dgm:spPr/>
      <dgm:t>
        <a:bodyPr/>
        <a:lstStyle/>
        <a:p>
          <a:endParaRPr lang="en-US"/>
        </a:p>
      </dgm:t>
    </dgm:pt>
    <dgm:pt modelId="{3BA2403B-7D14-4DDD-A1D9-BA56F660D107}" type="pres">
      <dgm:prSet presAssocID="{AC0219EA-B235-4F27-B5C4-765A88F95D1B}" presName="connTx" presStyleLbl="parChTrans1D2" presStyleIdx="0" presStyleCnt="2"/>
      <dgm:spPr/>
      <dgm:t>
        <a:bodyPr/>
        <a:lstStyle/>
        <a:p>
          <a:endParaRPr lang="en-US"/>
        </a:p>
      </dgm:t>
    </dgm:pt>
    <dgm:pt modelId="{3954B96E-478E-47D7-99C0-6B949DE89A83}" type="pres">
      <dgm:prSet presAssocID="{47807445-7CE8-4469-BEDC-B395DE161631}" presName="root2" presStyleCnt="0"/>
      <dgm:spPr/>
    </dgm:pt>
    <dgm:pt modelId="{8F433A46-965A-4223-94A2-91013C357C10}" type="pres">
      <dgm:prSet presAssocID="{47807445-7CE8-4469-BEDC-B395DE161631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BA409B6-6392-4CFD-88A1-81D1CCE0C07A}" type="pres">
      <dgm:prSet presAssocID="{47807445-7CE8-4469-BEDC-B395DE161631}" presName="level3hierChild" presStyleCnt="0"/>
      <dgm:spPr/>
    </dgm:pt>
    <dgm:pt modelId="{6BF01B16-05EB-403F-A39B-7FFDEEB2CFDC}" type="pres">
      <dgm:prSet presAssocID="{261C1C34-494D-423E-9DD0-37AB43A6F39A}" presName="conn2-1" presStyleLbl="parChTrans1D2" presStyleIdx="1" presStyleCnt="2"/>
      <dgm:spPr/>
      <dgm:t>
        <a:bodyPr/>
        <a:lstStyle/>
        <a:p>
          <a:endParaRPr lang="en-US"/>
        </a:p>
      </dgm:t>
    </dgm:pt>
    <dgm:pt modelId="{1D7BEAC4-4A11-4AB7-8AEA-A436066749ED}" type="pres">
      <dgm:prSet presAssocID="{261C1C34-494D-423E-9DD0-37AB43A6F39A}" presName="connTx" presStyleLbl="parChTrans1D2" presStyleIdx="1" presStyleCnt="2"/>
      <dgm:spPr/>
      <dgm:t>
        <a:bodyPr/>
        <a:lstStyle/>
        <a:p>
          <a:endParaRPr lang="en-US"/>
        </a:p>
      </dgm:t>
    </dgm:pt>
    <dgm:pt modelId="{0309373A-2B0D-430A-8E69-9CC502A79744}" type="pres">
      <dgm:prSet presAssocID="{BF721CCC-AFD4-45DF-A733-944E3C5D965B}" presName="root2" presStyleCnt="0"/>
      <dgm:spPr/>
    </dgm:pt>
    <dgm:pt modelId="{E18E3BD7-9721-4AD5-88CB-055D83F886D7}" type="pres">
      <dgm:prSet presAssocID="{BF721CCC-AFD4-45DF-A733-944E3C5D965B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515B344-0F8F-43E7-8B82-5E90BFADDAE4}" type="pres">
      <dgm:prSet presAssocID="{BF721CCC-AFD4-45DF-A733-944E3C5D965B}" presName="level3hierChild" presStyleCnt="0"/>
      <dgm:spPr/>
    </dgm:pt>
  </dgm:ptLst>
  <dgm:cxnLst>
    <dgm:cxn modelId="{CA642CBF-014B-48E9-96E5-A22CB9965EE7}" srcId="{3AE5B288-4E8C-465C-8055-464427757BBE}" destId="{BF721CCC-AFD4-45DF-A733-944E3C5D965B}" srcOrd="1" destOrd="0" parTransId="{261C1C34-494D-423E-9DD0-37AB43A6F39A}" sibTransId="{A710CB60-B635-40FE-80CA-BD88013C824F}"/>
    <dgm:cxn modelId="{6E126240-3331-497D-ACE4-464CAA663D07}" type="presOf" srcId="{3AE5B288-4E8C-465C-8055-464427757BBE}" destId="{06AA17DB-372E-4202-8419-7B94501E9D87}" srcOrd="0" destOrd="0" presId="urn:microsoft.com/office/officeart/2005/8/layout/hierarchy2"/>
    <dgm:cxn modelId="{9C3B4FBC-ECBF-47AC-A932-85AD1D86EBB8}" srcId="{086347B4-11BE-4192-98B7-D86A7901867F}" destId="{3AE5B288-4E8C-465C-8055-464427757BBE}" srcOrd="0" destOrd="0" parTransId="{8A7F31A4-304A-4351-946B-691850F67F53}" sibTransId="{C5613C01-10BD-44C9-A77C-C442BA752F2F}"/>
    <dgm:cxn modelId="{18677D81-A6AB-4141-93DA-1B49C25DC68A}" type="presOf" srcId="{47807445-7CE8-4469-BEDC-B395DE161631}" destId="{8F433A46-965A-4223-94A2-91013C357C10}" srcOrd="0" destOrd="0" presId="urn:microsoft.com/office/officeart/2005/8/layout/hierarchy2"/>
    <dgm:cxn modelId="{67ECD79F-4377-4961-9860-B4E1C5E88FFC}" type="presOf" srcId="{261C1C34-494D-423E-9DD0-37AB43A6F39A}" destId="{1D7BEAC4-4A11-4AB7-8AEA-A436066749ED}" srcOrd="1" destOrd="0" presId="urn:microsoft.com/office/officeart/2005/8/layout/hierarchy2"/>
    <dgm:cxn modelId="{242E11CB-71AA-42F0-874F-03BB5C3021EF}" type="presOf" srcId="{086347B4-11BE-4192-98B7-D86A7901867F}" destId="{0D7EE09D-7592-475E-AE7D-48B064F2DF62}" srcOrd="0" destOrd="0" presId="urn:microsoft.com/office/officeart/2005/8/layout/hierarchy2"/>
    <dgm:cxn modelId="{8CB326F9-461D-43B8-A12B-D481FA3860F4}" type="presOf" srcId="{261C1C34-494D-423E-9DD0-37AB43A6F39A}" destId="{6BF01B16-05EB-403F-A39B-7FFDEEB2CFDC}" srcOrd="0" destOrd="0" presId="urn:microsoft.com/office/officeart/2005/8/layout/hierarchy2"/>
    <dgm:cxn modelId="{A6F3AF04-C3DB-4C0F-AF7E-892008D51CEA}" type="presOf" srcId="{AC0219EA-B235-4F27-B5C4-765A88F95D1B}" destId="{04DD7374-F44A-455F-AFA0-B6921DFADBEF}" srcOrd="0" destOrd="0" presId="urn:microsoft.com/office/officeart/2005/8/layout/hierarchy2"/>
    <dgm:cxn modelId="{74E5D781-6288-4DED-A017-31DE2CF05ACE}" type="presOf" srcId="{BF721CCC-AFD4-45DF-A733-944E3C5D965B}" destId="{E18E3BD7-9721-4AD5-88CB-055D83F886D7}" srcOrd="0" destOrd="0" presId="urn:microsoft.com/office/officeart/2005/8/layout/hierarchy2"/>
    <dgm:cxn modelId="{27953E5A-5AEB-4D3E-B2D2-BBCD22393DF7}" type="presOf" srcId="{AC0219EA-B235-4F27-B5C4-765A88F95D1B}" destId="{3BA2403B-7D14-4DDD-A1D9-BA56F660D107}" srcOrd="1" destOrd="0" presId="urn:microsoft.com/office/officeart/2005/8/layout/hierarchy2"/>
    <dgm:cxn modelId="{E35CC2C6-7D54-4F28-94E3-F2C29FCE6459}" srcId="{3AE5B288-4E8C-465C-8055-464427757BBE}" destId="{47807445-7CE8-4469-BEDC-B395DE161631}" srcOrd="0" destOrd="0" parTransId="{AC0219EA-B235-4F27-B5C4-765A88F95D1B}" sibTransId="{1B4FB614-E504-4FB1-8A35-3BAB360FFC54}"/>
    <dgm:cxn modelId="{6537A09C-C322-4E32-A47D-62783584F8CF}" type="presParOf" srcId="{0D7EE09D-7592-475E-AE7D-48B064F2DF62}" destId="{9428EE81-51CD-4373-9757-6608D32858A8}" srcOrd="0" destOrd="0" presId="urn:microsoft.com/office/officeart/2005/8/layout/hierarchy2"/>
    <dgm:cxn modelId="{6179A4C3-D666-4519-BD18-02A6A86091EA}" type="presParOf" srcId="{9428EE81-51CD-4373-9757-6608D32858A8}" destId="{06AA17DB-372E-4202-8419-7B94501E9D87}" srcOrd="0" destOrd="0" presId="urn:microsoft.com/office/officeart/2005/8/layout/hierarchy2"/>
    <dgm:cxn modelId="{7447F9D6-5D98-4C8D-AAB1-10FF0927299F}" type="presParOf" srcId="{9428EE81-51CD-4373-9757-6608D32858A8}" destId="{89804F88-EBF3-4D62-BBB6-5DE5C3DF3DEB}" srcOrd="1" destOrd="0" presId="urn:microsoft.com/office/officeart/2005/8/layout/hierarchy2"/>
    <dgm:cxn modelId="{DE53E40A-245E-4E05-A5D1-5D703567FEE2}" type="presParOf" srcId="{89804F88-EBF3-4D62-BBB6-5DE5C3DF3DEB}" destId="{04DD7374-F44A-455F-AFA0-B6921DFADBEF}" srcOrd="0" destOrd="0" presId="urn:microsoft.com/office/officeart/2005/8/layout/hierarchy2"/>
    <dgm:cxn modelId="{C6CCB9AD-5B77-4029-A056-AFFF3C589694}" type="presParOf" srcId="{04DD7374-F44A-455F-AFA0-B6921DFADBEF}" destId="{3BA2403B-7D14-4DDD-A1D9-BA56F660D107}" srcOrd="0" destOrd="0" presId="urn:microsoft.com/office/officeart/2005/8/layout/hierarchy2"/>
    <dgm:cxn modelId="{77067663-BE81-4209-BD88-0011D5D4AE35}" type="presParOf" srcId="{89804F88-EBF3-4D62-BBB6-5DE5C3DF3DEB}" destId="{3954B96E-478E-47D7-99C0-6B949DE89A83}" srcOrd="1" destOrd="0" presId="urn:microsoft.com/office/officeart/2005/8/layout/hierarchy2"/>
    <dgm:cxn modelId="{37015102-6E29-4EF1-9618-8F5D540CC2AF}" type="presParOf" srcId="{3954B96E-478E-47D7-99C0-6B949DE89A83}" destId="{8F433A46-965A-4223-94A2-91013C357C10}" srcOrd="0" destOrd="0" presId="urn:microsoft.com/office/officeart/2005/8/layout/hierarchy2"/>
    <dgm:cxn modelId="{15FF718E-AE9F-40F1-8CAA-D6E221580E2C}" type="presParOf" srcId="{3954B96E-478E-47D7-99C0-6B949DE89A83}" destId="{4BA409B6-6392-4CFD-88A1-81D1CCE0C07A}" srcOrd="1" destOrd="0" presId="urn:microsoft.com/office/officeart/2005/8/layout/hierarchy2"/>
    <dgm:cxn modelId="{18DB4AED-2657-4B8F-A781-D1EB96F54E5B}" type="presParOf" srcId="{89804F88-EBF3-4D62-BBB6-5DE5C3DF3DEB}" destId="{6BF01B16-05EB-403F-A39B-7FFDEEB2CFDC}" srcOrd="2" destOrd="0" presId="urn:microsoft.com/office/officeart/2005/8/layout/hierarchy2"/>
    <dgm:cxn modelId="{2ABE5B65-0CA7-4E3A-A3C1-B606D4AF15AF}" type="presParOf" srcId="{6BF01B16-05EB-403F-A39B-7FFDEEB2CFDC}" destId="{1D7BEAC4-4A11-4AB7-8AEA-A436066749ED}" srcOrd="0" destOrd="0" presId="urn:microsoft.com/office/officeart/2005/8/layout/hierarchy2"/>
    <dgm:cxn modelId="{8F57D1D4-3A66-46E9-BA07-616D33BE374A}" type="presParOf" srcId="{89804F88-EBF3-4D62-BBB6-5DE5C3DF3DEB}" destId="{0309373A-2B0D-430A-8E69-9CC502A79744}" srcOrd="3" destOrd="0" presId="urn:microsoft.com/office/officeart/2005/8/layout/hierarchy2"/>
    <dgm:cxn modelId="{51CC0CED-DCE9-4151-887F-2C8419B4E40D}" type="presParOf" srcId="{0309373A-2B0D-430A-8E69-9CC502A79744}" destId="{E18E3BD7-9721-4AD5-88CB-055D83F886D7}" srcOrd="0" destOrd="0" presId="urn:microsoft.com/office/officeart/2005/8/layout/hierarchy2"/>
    <dgm:cxn modelId="{60293683-3B2B-4B55-AA95-05F6B703F4D0}" type="presParOf" srcId="{0309373A-2B0D-430A-8E69-9CC502A79744}" destId="{D515B344-0F8F-43E7-8B82-5E90BFADDAE4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086347B4-11BE-4192-98B7-D86A7901867F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AE5B288-4E8C-465C-8055-464427757BBE}">
      <dgm:prSet phldrT="[Text]"/>
      <dgm:spPr>
        <a:solidFill>
          <a:srgbClr val="00B0F0"/>
        </a:solidFill>
      </dgm:spPr>
      <dgm:t>
        <a:bodyPr/>
        <a:lstStyle/>
        <a:p>
          <a:r>
            <a:rPr lang="en-US" dirty="0" smtClean="0">
              <a:solidFill>
                <a:srgbClr val="002060"/>
              </a:solidFill>
            </a:rPr>
            <a:t>(5)</a:t>
          </a:r>
        </a:p>
        <a:p>
          <a:r>
            <a:rPr lang="en-US" dirty="0" smtClean="0">
              <a:solidFill>
                <a:srgbClr val="002060"/>
              </a:solidFill>
            </a:rPr>
            <a:t>Relation to Decision</a:t>
          </a:r>
          <a:endParaRPr lang="en-US" dirty="0">
            <a:solidFill>
              <a:srgbClr val="002060"/>
            </a:solidFill>
          </a:endParaRPr>
        </a:p>
      </dgm:t>
    </dgm:pt>
    <dgm:pt modelId="{8A7F31A4-304A-4351-946B-691850F67F53}" type="parTrans" cxnId="{9C3B4FBC-ECBF-47AC-A932-85AD1D86EBB8}">
      <dgm:prSet/>
      <dgm:spPr/>
      <dgm:t>
        <a:bodyPr/>
        <a:lstStyle/>
        <a:p>
          <a:endParaRPr lang="en-US"/>
        </a:p>
      </dgm:t>
    </dgm:pt>
    <dgm:pt modelId="{C5613C01-10BD-44C9-A77C-C442BA752F2F}" type="sibTrans" cxnId="{9C3B4FBC-ECBF-47AC-A932-85AD1D86EBB8}">
      <dgm:prSet/>
      <dgm:spPr/>
      <dgm:t>
        <a:bodyPr/>
        <a:lstStyle/>
        <a:p>
          <a:endParaRPr lang="en-US"/>
        </a:p>
      </dgm:t>
    </dgm:pt>
    <dgm:pt modelId="{47807445-7CE8-4469-BEDC-B395DE161631}">
      <dgm:prSet phldrT="[Text]"/>
      <dgm:spPr>
        <a:solidFill>
          <a:srgbClr val="00B0F0"/>
        </a:solidFill>
      </dgm:spPr>
      <dgm:t>
        <a:bodyPr/>
        <a:lstStyle/>
        <a:p>
          <a:r>
            <a:rPr lang="en-US" dirty="0" smtClean="0">
              <a:solidFill>
                <a:srgbClr val="002060"/>
              </a:solidFill>
            </a:rPr>
            <a:t>Relevant Cost</a:t>
          </a:r>
          <a:endParaRPr lang="en-US" dirty="0">
            <a:solidFill>
              <a:srgbClr val="002060"/>
            </a:solidFill>
          </a:endParaRPr>
        </a:p>
      </dgm:t>
    </dgm:pt>
    <dgm:pt modelId="{AC0219EA-B235-4F27-B5C4-765A88F95D1B}" type="parTrans" cxnId="{E35CC2C6-7D54-4F28-94E3-F2C29FCE6459}">
      <dgm:prSet/>
      <dgm:spPr/>
      <dgm:t>
        <a:bodyPr/>
        <a:lstStyle/>
        <a:p>
          <a:endParaRPr lang="en-US"/>
        </a:p>
      </dgm:t>
    </dgm:pt>
    <dgm:pt modelId="{1B4FB614-E504-4FB1-8A35-3BAB360FFC54}" type="sibTrans" cxnId="{E35CC2C6-7D54-4F28-94E3-F2C29FCE6459}">
      <dgm:prSet/>
      <dgm:spPr/>
      <dgm:t>
        <a:bodyPr/>
        <a:lstStyle/>
        <a:p>
          <a:endParaRPr lang="en-US"/>
        </a:p>
      </dgm:t>
    </dgm:pt>
    <dgm:pt modelId="{BF721CCC-AFD4-45DF-A733-944E3C5D965B}">
      <dgm:prSet phldrT="[Text]"/>
      <dgm:spPr>
        <a:solidFill>
          <a:srgbClr val="00B0F0"/>
        </a:solidFill>
      </dgm:spPr>
      <dgm:t>
        <a:bodyPr/>
        <a:lstStyle/>
        <a:p>
          <a:r>
            <a:rPr lang="en-US" dirty="0" smtClean="0">
              <a:solidFill>
                <a:srgbClr val="002060"/>
              </a:solidFill>
            </a:rPr>
            <a:t>Irrelevant Cost</a:t>
          </a:r>
          <a:endParaRPr lang="en-US" dirty="0">
            <a:solidFill>
              <a:srgbClr val="002060"/>
            </a:solidFill>
          </a:endParaRPr>
        </a:p>
      </dgm:t>
    </dgm:pt>
    <dgm:pt modelId="{261C1C34-494D-423E-9DD0-37AB43A6F39A}" type="parTrans" cxnId="{CA642CBF-014B-48E9-96E5-A22CB9965EE7}">
      <dgm:prSet/>
      <dgm:spPr/>
      <dgm:t>
        <a:bodyPr/>
        <a:lstStyle/>
        <a:p>
          <a:endParaRPr lang="en-US"/>
        </a:p>
      </dgm:t>
    </dgm:pt>
    <dgm:pt modelId="{A710CB60-B635-40FE-80CA-BD88013C824F}" type="sibTrans" cxnId="{CA642CBF-014B-48E9-96E5-A22CB9965EE7}">
      <dgm:prSet/>
      <dgm:spPr/>
      <dgm:t>
        <a:bodyPr/>
        <a:lstStyle/>
        <a:p>
          <a:endParaRPr lang="en-US"/>
        </a:p>
      </dgm:t>
    </dgm:pt>
    <dgm:pt modelId="{0D7EE09D-7592-475E-AE7D-48B064F2DF62}" type="pres">
      <dgm:prSet presAssocID="{086347B4-11BE-4192-98B7-D86A7901867F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428EE81-51CD-4373-9757-6608D32858A8}" type="pres">
      <dgm:prSet presAssocID="{3AE5B288-4E8C-465C-8055-464427757BBE}" presName="root1" presStyleCnt="0"/>
      <dgm:spPr/>
    </dgm:pt>
    <dgm:pt modelId="{06AA17DB-372E-4202-8419-7B94501E9D87}" type="pres">
      <dgm:prSet presAssocID="{3AE5B288-4E8C-465C-8055-464427757BBE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9804F88-EBF3-4D62-BBB6-5DE5C3DF3DEB}" type="pres">
      <dgm:prSet presAssocID="{3AE5B288-4E8C-465C-8055-464427757BBE}" presName="level2hierChild" presStyleCnt="0"/>
      <dgm:spPr/>
    </dgm:pt>
    <dgm:pt modelId="{04DD7374-F44A-455F-AFA0-B6921DFADBEF}" type="pres">
      <dgm:prSet presAssocID="{AC0219EA-B235-4F27-B5C4-765A88F95D1B}" presName="conn2-1" presStyleLbl="parChTrans1D2" presStyleIdx="0" presStyleCnt="2"/>
      <dgm:spPr/>
      <dgm:t>
        <a:bodyPr/>
        <a:lstStyle/>
        <a:p>
          <a:endParaRPr lang="en-US"/>
        </a:p>
      </dgm:t>
    </dgm:pt>
    <dgm:pt modelId="{3BA2403B-7D14-4DDD-A1D9-BA56F660D107}" type="pres">
      <dgm:prSet presAssocID="{AC0219EA-B235-4F27-B5C4-765A88F95D1B}" presName="connTx" presStyleLbl="parChTrans1D2" presStyleIdx="0" presStyleCnt="2"/>
      <dgm:spPr/>
      <dgm:t>
        <a:bodyPr/>
        <a:lstStyle/>
        <a:p>
          <a:endParaRPr lang="en-US"/>
        </a:p>
      </dgm:t>
    </dgm:pt>
    <dgm:pt modelId="{3954B96E-478E-47D7-99C0-6B949DE89A83}" type="pres">
      <dgm:prSet presAssocID="{47807445-7CE8-4469-BEDC-B395DE161631}" presName="root2" presStyleCnt="0"/>
      <dgm:spPr/>
    </dgm:pt>
    <dgm:pt modelId="{8F433A46-965A-4223-94A2-91013C357C10}" type="pres">
      <dgm:prSet presAssocID="{47807445-7CE8-4469-BEDC-B395DE161631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BA409B6-6392-4CFD-88A1-81D1CCE0C07A}" type="pres">
      <dgm:prSet presAssocID="{47807445-7CE8-4469-BEDC-B395DE161631}" presName="level3hierChild" presStyleCnt="0"/>
      <dgm:spPr/>
    </dgm:pt>
    <dgm:pt modelId="{6BF01B16-05EB-403F-A39B-7FFDEEB2CFDC}" type="pres">
      <dgm:prSet presAssocID="{261C1C34-494D-423E-9DD0-37AB43A6F39A}" presName="conn2-1" presStyleLbl="parChTrans1D2" presStyleIdx="1" presStyleCnt="2"/>
      <dgm:spPr/>
      <dgm:t>
        <a:bodyPr/>
        <a:lstStyle/>
        <a:p>
          <a:endParaRPr lang="en-US"/>
        </a:p>
      </dgm:t>
    </dgm:pt>
    <dgm:pt modelId="{1D7BEAC4-4A11-4AB7-8AEA-A436066749ED}" type="pres">
      <dgm:prSet presAssocID="{261C1C34-494D-423E-9DD0-37AB43A6F39A}" presName="connTx" presStyleLbl="parChTrans1D2" presStyleIdx="1" presStyleCnt="2"/>
      <dgm:spPr/>
      <dgm:t>
        <a:bodyPr/>
        <a:lstStyle/>
        <a:p>
          <a:endParaRPr lang="en-US"/>
        </a:p>
      </dgm:t>
    </dgm:pt>
    <dgm:pt modelId="{0309373A-2B0D-430A-8E69-9CC502A79744}" type="pres">
      <dgm:prSet presAssocID="{BF721CCC-AFD4-45DF-A733-944E3C5D965B}" presName="root2" presStyleCnt="0"/>
      <dgm:spPr/>
    </dgm:pt>
    <dgm:pt modelId="{E18E3BD7-9721-4AD5-88CB-055D83F886D7}" type="pres">
      <dgm:prSet presAssocID="{BF721CCC-AFD4-45DF-A733-944E3C5D965B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515B344-0F8F-43E7-8B82-5E90BFADDAE4}" type="pres">
      <dgm:prSet presAssocID="{BF721CCC-AFD4-45DF-A733-944E3C5D965B}" presName="level3hierChild" presStyleCnt="0"/>
      <dgm:spPr/>
    </dgm:pt>
  </dgm:ptLst>
  <dgm:cxnLst>
    <dgm:cxn modelId="{CA642CBF-014B-48E9-96E5-A22CB9965EE7}" srcId="{3AE5B288-4E8C-465C-8055-464427757BBE}" destId="{BF721CCC-AFD4-45DF-A733-944E3C5D965B}" srcOrd="1" destOrd="0" parTransId="{261C1C34-494D-423E-9DD0-37AB43A6F39A}" sibTransId="{A710CB60-B635-40FE-80CA-BD88013C824F}"/>
    <dgm:cxn modelId="{9C3B4FBC-ECBF-47AC-A932-85AD1D86EBB8}" srcId="{086347B4-11BE-4192-98B7-D86A7901867F}" destId="{3AE5B288-4E8C-465C-8055-464427757BBE}" srcOrd="0" destOrd="0" parTransId="{8A7F31A4-304A-4351-946B-691850F67F53}" sibTransId="{C5613C01-10BD-44C9-A77C-C442BA752F2F}"/>
    <dgm:cxn modelId="{3E2582EE-8963-466F-AEA3-077A90AE62DF}" type="presOf" srcId="{47807445-7CE8-4469-BEDC-B395DE161631}" destId="{8F433A46-965A-4223-94A2-91013C357C10}" srcOrd="0" destOrd="0" presId="urn:microsoft.com/office/officeart/2005/8/layout/hierarchy2"/>
    <dgm:cxn modelId="{1E9A7505-B445-4E5F-A4FD-8B69101A6213}" type="presOf" srcId="{AC0219EA-B235-4F27-B5C4-765A88F95D1B}" destId="{3BA2403B-7D14-4DDD-A1D9-BA56F660D107}" srcOrd="1" destOrd="0" presId="urn:microsoft.com/office/officeart/2005/8/layout/hierarchy2"/>
    <dgm:cxn modelId="{23486A5F-3B69-425A-BCAB-23F92F506517}" type="presOf" srcId="{261C1C34-494D-423E-9DD0-37AB43A6F39A}" destId="{1D7BEAC4-4A11-4AB7-8AEA-A436066749ED}" srcOrd="1" destOrd="0" presId="urn:microsoft.com/office/officeart/2005/8/layout/hierarchy2"/>
    <dgm:cxn modelId="{C497CA8D-2E8B-4309-AA7A-E5F1E0EE05DB}" type="presOf" srcId="{086347B4-11BE-4192-98B7-D86A7901867F}" destId="{0D7EE09D-7592-475E-AE7D-48B064F2DF62}" srcOrd="0" destOrd="0" presId="urn:microsoft.com/office/officeart/2005/8/layout/hierarchy2"/>
    <dgm:cxn modelId="{EA400FFB-F7E9-4D71-849B-A4BF8253AB5D}" type="presOf" srcId="{AC0219EA-B235-4F27-B5C4-765A88F95D1B}" destId="{04DD7374-F44A-455F-AFA0-B6921DFADBEF}" srcOrd="0" destOrd="0" presId="urn:microsoft.com/office/officeart/2005/8/layout/hierarchy2"/>
    <dgm:cxn modelId="{8CDD74C6-1D50-412A-8D9F-459144510431}" type="presOf" srcId="{261C1C34-494D-423E-9DD0-37AB43A6F39A}" destId="{6BF01B16-05EB-403F-A39B-7FFDEEB2CFDC}" srcOrd="0" destOrd="0" presId="urn:microsoft.com/office/officeart/2005/8/layout/hierarchy2"/>
    <dgm:cxn modelId="{B4094474-00B1-4040-A744-9596AF5FBD20}" type="presOf" srcId="{BF721CCC-AFD4-45DF-A733-944E3C5D965B}" destId="{E18E3BD7-9721-4AD5-88CB-055D83F886D7}" srcOrd="0" destOrd="0" presId="urn:microsoft.com/office/officeart/2005/8/layout/hierarchy2"/>
    <dgm:cxn modelId="{872E10C0-A7AB-4408-99ED-E0FC8E3B6169}" type="presOf" srcId="{3AE5B288-4E8C-465C-8055-464427757BBE}" destId="{06AA17DB-372E-4202-8419-7B94501E9D87}" srcOrd="0" destOrd="0" presId="urn:microsoft.com/office/officeart/2005/8/layout/hierarchy2"/>
    <dgm:cxn modelId="{E35CC2C6-7D54-4F28-94E3-F2C29FCE6459}" srcId="{3AE5B288-4E8C-465C-8055-464427757BBE}" destId="{47807445-7CE8-4469-BEDC-B395DE161631}" srcOrd="0" destOrd="0" parTransId="{AC0219EA-B235-4F27-B5C4-765A88F95D1B}" sibTransId="{1B4FB614-E504-4FB1-8A35-3BAB360FFC54}"/>
    <dgm:cxn modelId="{4E2CF70A-9DA6-4502-8DB1-C2A7D7746CBC}" type="presParOf" srcId="{0D7EE09D-7592-475E-AE7D-48B064F2DF62}" destId="{9428EE81-51CD-4373-9757-6608D32858A8}" srcOrd="0" destOrd="0" presId="urn:microsoft.com/office/officeart/2005/8/layout/hierarchy2"/>
    <dgm:cxn modelId="{B280DCDF-A0CD-4444-9607-B1E84C985FDE}" type="presParOf" srcId="{9428EE81-51CD-4373-9757-6608D32858A8}" destId="{06AA17DB-372E-4202-8419-7B94501E9D87}" srcOrd="0" destOrd="0" presId="urn:microsoft.com/office/officeart/2005/8/layout/hierarchy2"/>
    <dgm:cxn modelId="{182BAE8A-FFE1-4D37-BB7E-89118F1EC741}" type="presParOf" srcId="{9428EE81-51CD-4373-9757-6608D32858A8}" destId="{89804F88-EBF3-4D62-BBB6-5DE5C3DF3DEB}" srcOrd="1" destOrd="0" presId="urn:microsoft.com/office/officeart/2005/8/layout/hierarchy2"/>
    <dgm:cxn modelId="{FB7CD37C-C687-4B37-93AE-587DAB0F19AA}" type="presParOf" srcId="{89804F88-EBF3-4D62-BBB6-5DE5C3DF3DEB}" destId="{04DD7374-F44A-455F-AFA0-B6921DFADBEF}" srcOrd="0" destOrd="0" presId="urn:microsoft.com/office/officeart/2005/8/layout/hierarchy2"/>
    <dgm:cxn modelId="{E1D49F91-26F8-4566-A8BD-F1631B1BE901}" type="presParOf" srcId="{04DD7374-F44A-455F-AFA0-B6921DFADBEF}" destId="{3BA2403B-7D14-4DDD-A1D9-BA56F660D107}" srcOrd="0" destOrd="0" presId="urn:microsoft.com/office/officeart/2005/8/layout/hierarchy2"/>
    <dgm:cxn modelId="{B9CEACD4-FF41-42F9-B1C9-75C9C90EAC1A}" type="presParOf" srcId="{89804F88-EBF3-4D62-BBB6-5DE5C3DF3DEB}" destId="{3954B96E-478E-47D7-99C0-6B949DE89A83}" srcOrd="1" destOrd="0" presId="urn:microsoft.com/office/officeart/2005/8/layout/hierarchy2"/>
    <dgm:cxn modelId="{BB31441F-1A65-4184-A5E5-1B1BE7550741}" type="presParOf" srcId="{3954B96E-478E-47D7-99C0-6B949DE89A83}" destId="{8F433A46-965A-4223-94A2-91013C357C10}" srcOrd="0" destOrd="0" presId="urn:microsoft.com/office/officeart/2005/8/layout/hierarchy2"/>
    <dgm:cxn modelId="{8F91FCE8-C6ED-46BB-ABF8-B1C3AEC96014}" type="presParOf" srcId="{3954B96E-478E-47D7-99C0-6B949DE89A83}" destId="{4BA409B6-6392-4CFD-88A1-81D1CCE0C07A}" srcOrd="1" destOrd="0" presId="urn:microsoft.com/office/officeart/2005/8/layout/hierarchy2"/>
    <dgm:cxn modelId="{8AD715C5-F3D9-4205-A32D-C939DB3CCCAD}" type="presParOf" srcId="{89804F88-EBF3-4D62-BBB6-5DE5C3DF3DEB}" destId="{6BF01B16-05EB-403F-A39B-7FFDEEB2CFDC}" srcOrd="2" destOrd="0" presId="urn:microsoft.com/office/officeart/2005/8/layout/hierarchy2"/>
    <dgm:cxn modelId="{D9D6C914-8C4F-4EFF-AF8A-F9B285D2A2CB}" type="presParOf" srcId="{6BF01B16-05EB-403F-A39B-7FFDEEB2CFDC}" destId="{1D7BEAC4-4A11-4AB7-8AEA-A436066749ED}" srcOrd="0" destOrd="0" presId="urn:microsoft.com/office/officeart/2005/8/layout/hierarchy2"/>
    <dgm:cxn modelId="{E49D7D68-024C-44A6-AFF6-BD76A0F6B16F}" type="presParOf" srcId="{89804F88-EBF3-4D62-BBB6-5DE5C3DF3DEB}" destId="{0309373A-2B0D-430A-8E69-9CC502A79744}" srcOrd="3" destOrd="0" presId="urn:microsoft.com/office/officeart/2005/8/layout/hierarchy2"/>
    <dgm:cxn modelId="{9C4D1B35-4A25-4B8F-8540-5D334D712967}" type="presParOf" srcId="{0309373A-2B0D-430A-8E69-9CC502A79744}" destId="{E18E3BD7-9721-4AD5-88CB-055D83F886D7}" srcOrd="0" destOrd="0" presId="urn:microsoft.com/office/officeart/2005/8/layout/hierarchy2"/>
    <dgm:cxn modelId="{19FF0231-A347-478F-8DB1-C8E37E955366}" type="presParOf" srcId="{0309373A-2B0D-430A-8E69-9CC502A79744}" destId="{D515B344-0F8F-43E7-8B82-5E90BFADDAE4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EAC7E1-1C17-44E9-A8AF-1DF414A8C7B5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EF20B2-6D93-4EF9-B65A-F15EC9D4C24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EAC7E1-1C17-44E9-A8AF-1DF414A8C7B5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EF20B2-6D93-4EF9-B65A-F15EC9D4C24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EAC7E1-1C17-44E9-A8AF-1DF414A8C7B5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EF20B2-6D93-4EF9-B65A-F15EC9D4C24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EAC7E1-1C17-44E9-A8AF-1DF414A8C7B5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EF20B2-6D93-4EF9-B65A-F15EC9D4C24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EAC7E1-1C17-44E9-A8AF-1DF414A8C7B5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EF20B2-6D93-4EF9-B65A-F15EC9D4C24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EAC7E1-1C17-44E9-A8AF-1DF414A8C7B5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EF20B2-6D93-4EF9-B65A-F15EC9D4C24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EAC7E1-1C17-44E9-A8AF-1DF414A8C7B5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EF20B2-6D93-4EF9-B65A-F15EC9D4C24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EAC7E1-1C17-44E9-A8AF-1DF414A8C7B5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EF20B2-6D93-4EF9-B65A-F15EC9D4C24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EAC7E1-1C17-44E9-A8AF-1DF414A8C7B5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EF20B2-6D93-4EF9-B65A-F15EC9D4C24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EAC7E1-1C17-44E9-A8AF-1DF414A8C7B5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EF20B2-6D93-4EF9-B65A-F15EC9D4C24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EAC7E1-1C17-44E9-A8AF-1DF414A8C7B5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EF20B2-6D93-4EF9-B65A-F15EC9D4C241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BEAC7E1-1C17-44E9-A8AF-1DF414A8C7B5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F4EF20B2-6D93-4EF9-B65A-F15EC9D4C24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retno.indah.hernawati@dsn.dinus.ac.id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14400"/>
            <a:ext cx="7772400" cy="2438400"/>
          </a:xfrm>
          <a:gradFill flip="none" rotWithShape="1">
            <a:gsLst>
              <a:gs pos="0">
                <a:srgbClr val="FFFF00">
                  <a:shade val="30000"/>
                  <a:satMod val="115000"/>
                </a:srgbClr>
              </a:gs>
              <a:gs pos="50000">
                <a:srgbClr val="FFFF00">
                  <a:shade val="67500"/>
                  <a:satMod val="115000"/>
                </a:srgbClr>
              </a:gs>
              <a:gs pos="100000">
                <a:srgbClr val="FFFF00">
                  <a:shade val="100000"/>
                  <a:satMod val="115000"/>
                </a:srgbClr>
              </a:gs>
            </a:gsLst>
            <a:lin ang="8100000" scaled="1"/>
            <a:tileRect/>
          </a:gradFill>
        </p:spPr>
        <p:txBody>
          <a:bodyPr>
            <a:noAutofit/>
          </a:bodyPr>
          <a:lstStyle/>
          <a:p>
            <a:pPr algn="ctr"/>
            <a:r>
              <a:rPr lang="en-US" sz="6600" dirty="0" smtClean="0">
                <a:solidFill>
                  <a:schemeClr val="tx2">
                    <a:lumMod val="50000"/>
                  </a:schemeClr>
                </a:solidFill>
              </a:rPr>
              <a:t>COST ACCOUNTING</a:t>
            </a:r>
            <a:endParaRPr lang="en-US" sz="66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01806" y="3733800"/>
            <a:ext cx="7772400" cy="1905000"/>
          </a:xfrm>
          <a:prstGeom prst="rect">
            <a:avLst/>
          </a:prstGeom>
          <a:gradFill flip="none" rotWithShape="1">
            <a:gsLst>
              <a:gs pos="0">
                <a:srgbClr val="FF0066">
                  <a:tint val="66000"/>
                  <a:satMod val="160000"/>
                </a:srgbClr>
              </a:gs>
              <a:gs pos="50000">
                <a:srgbClr val="FF0066">
                  <a:tint val="44500"/>
                  <a:satMod val="160000"/>
                </a:srgbClr>
              </a:gs>
              <a:gs pos="100000">
                <a:srgbClr val="FF0066">
                  <a:tint val="23500"/>
                  <a:satMod val="160000"/>
                </a:srgbClr>
              </a:gs>
            </a:gsLst>
            <a:lin ang="16200000" scaled="1"/>
            <a:tileRect/>
          </a:gradFill>
        </p:spPr>
        <p:txBody>
          <a:bodyPr vert="horz" lIns="45720" rIns="45720" bIns="45720" anchor="b">
            <a:noAutofit/>
          </a:bodyPr>
          <a:lstStyle>
            <a:lvl1pPr algn="r" rtl="0" eaLnBrk="1" latinLnBrk="0" hangingPunct="1">
              <a:spcBef>
                <a:spcPct val="0"/>
              </a:spcBef>
              <a:buNone/>
              <a:defRPr kumimoji="0" sz="4500" b="1" kern="1200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en-US" sz="4000" b="0" dirty="0" err="1" smtClean="0">
                <a:solidFill>
                  <a:schemeClr val="tx2">
                    <a:lumMod val="50000"/>
                  </a:schemeClr>
                </a:solidFill>
                <a:effectLst/>
              </a:rPr>
              <a:t>Retno</a:t>
            </a:r>
            <a:r>
              <a:rPr lang="en-US" sz="4000" b="0" dirty="0" smtClean="0">
                <a:solidFill>
                  <a:schemeClr val="tx2">
                    <a:lumMod val="50000"/>
                  </a:schemeClr>
                </a:solidFill>
                <a:effectLst/>
              </a:rPr>
              <a:t> Indah </a:t>
            </a:r>
            <a:r>
              <a:rPr lang="en-US" sz="4000" b="0" dirty="0" err="1" smtClean="0">
                <a:solidFill>
                  <a:schemeClr val="tx2">
                    <a:lumMod val="50000"/>
                  </a:schemeClr>
                </a:solidFill>
                <a:effectLst/>
              </a:rPr>
              <a:t>Hernawati</a:t>
            </a:r>
            <a:endParaRPr lang="en-US" sz="4000" b="0" dirty="0" smtClean="0">
              <a:solidFill>
                <a:schemeClr val="tx2">
                  <a:lumMod val="50000"/>
                </a:schemeClr>
              </a:solidFill>
              <a:effectLst/>
            </a:endParaRPr>
          </a:p>
          <a:p>
            <a:r>
              <a:rPr lang="en-US" sz="2800" b="0" dirty="0" smtClean="0">
                <a:solidFill>
                  <a:srgbClr val="0070C0"/>
                </a:solidFill>
                <a:effectLst/>
                <a:hlinkClick r:id="rId2"/>
              </a:rPr>
              <a:t>retno.indah.hernawati@dsn.dinus.ac.id</a:t>
            </a:r>
            <a:endParaRPr lang="en-US" sz="2800" b="0" dirty="0" smtClean="0">
              <a:solidFill>
                <a:srgbClr val="0070C0"/>
              </a:solidFill>
              <a:effectLst/>
            </a:endParaRPr>
          </a:p>
          <a:p>
            <a:r>
              <a:rPr lang="en-US" sz="2800" b="0" dirty="0" smtClean="0">
                <a:solidFill>
                  <a:schemeClr val="tx2">
                    <a:lumMod val="50000"/>
                  </a:schemeClr>
                </a:solidFill>
                <a:effectLst/>
              </a:rPr>
              <a:t>0812-2578-0724</a:t>
            </a:r>
          </a:p>
          <a:p>
            <a:r>
              <a:rPr lang="en-US" sz="2800" b="0" dirty="0" err="1" smtClean="0">
                <a:solidFill>
                  <a:schemeClr val="tx2">
                    <a:lumMod val="50000"/>
                  </a:schemeClr>
                </a:solidFill>
                <a:effectLst/>
              </a:rPr>
              <a:t>Komting</a:t>
            </a:r>
            <a:r>
              <a:rPr lang="en-US" sz="2800" b="0" dirty="0" smtClean="0">
                <a:solidFill>
                  <a:schemeClr val="tx2">
                    <a:lumMod val="50000"/>
                  </a:schemeClr>
                </a:solidFill>
                <a:effectLst/>
              </a:rPr>
              <a:t> </a:t>
            </a:r>
            <a:r>
              <a:rPr lang="en-US" sz="2800" b="0" dirty="0" err="1" smtClean="0">
                <a:solidFill>
                  <a:schemeClr val="tx2">
                    <a:lumMod val="50000"/>
                  </a:schemeClr>
                </a:solidFill>
                <a:effectLst/>
              </a:rPr>
              <a:t>Kelas</a:t>
            </a:r>
            <a:r>
              <a:rPr lang="en-US" sz="2800" b="0" dirty="0" smtClean="0">
                <a:solidFill>
                  <a:schemeClr val="tx2">
                    <a:lumMod val="50000"/>
                  </a:schemeClr>
                </a:solidFill>
                <a:effectLst/>
              </a:rPr>
              <a:t> mas </a:t>
            </a:r>
            <a:r>
              <a:rPr lang="en-US" sz="2800" b="0" dirty="0" err="1" smtClean="0">
                <a:solidFill>
                  <a:schemeClr val="tx2">
                    <a:lumMod val="50000"/>
                  </a:schemeClr>
                </a:solidFill>
                <a:effectLst/>
              </a:rPr>
              <a:t>kukuh</a:t>
            </a:r>
            <a:endParaRPr lang="en-US" sz="2800" b="0" dirty="0" smtClean="0">
              <a:solidFill>
                <a:schemeClr val="tx2">
                  <a:lumMod val="50000"/>
                </a:schemeClr>
              </a:solidFill>
              <a:effectLst/>
            </a:endParaRPr>
          </a:p>
          <a:p>
            <a:r>
              <a:rPr lang="en-US" sz="2800" b="0" smtClean="0">
                <a:solidFill>
                  <a:schemeClr val="tx2">
                    <a:lumMod val="50000"/>
                  </a:schemeClr>
                </a:solidFill>
                <a:effectLst/>
              </a:rPr>
              <a:t>0855-4050-4176</a:t>
            </a:r>
            <a:endParaRPr lang="en-US" sz="2800" b="0" dirty="0">
              <a:solidFill>
                <a:schemeClr val="tx2">
                  <a:lumMod val="5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568705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06574"/>
            <a:ext cx="8839200" cy="64990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41633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31774"/>
            <a:ext cx="8610600" cy="6397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91186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381000"/>
            <a:ext cx="8686800" cy="6172200"/>
          </a:xfrm>
          <a:gradFill flip="none" rotWithShape="1">
            <a:gsLst>
              <a:gs pos="0">
                <a:srgbClr val="0070C0">
                  <a:tint val="66000"/>
                  <a:satMod val="160000"/>
                </a:srgbClr>
              </a:gs>
              <a:gs pos="50000">
                <a:srgbClr val="0070C0">
                  <a:tint val="44500"/>
                  <a:satMod val="160000"/>
                </a:srgbClr>
              </a:gs>
              <a:gs pos="100000">
                <a:srgbClr val="0070C0">
                  <a:tint val="23500"/>
                  <a:satMod val="160000"/>
                </a:srgbClr>
              </a:gs>
            </a:gsLst>
            <a:path path="circle">
              <a:fillToRect t="100000" r="100000"/>
            </a:path>
            <a:tileRect l="-100000" b="-100000"/>
          </a:gradFill>
        </p:spPr>
        <p:txBody>
          <a:bodyPr/>
          <a:lstStyle/>
          <a:p>
            <a:pPr marL="0" indent="0">
              <a:buNone/>
            </a:pPr>
            <a:r>
              <a:rPr lang="en-US" dirty="0"/>
              <a:t>CLASSIFICATIONS OF COSTS IN RELATION </a:t>
            </a:r>
            <a:r>
              <a:rPr lang="en-US" dirty="0" smtClean="0"/>
              <a:t>TO: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4259743121"/>
              </p:ext>
            </p:extLst>
          </p:nvPr>
        </p:nvGraphicFramePr>
        <p:xfrm>
          <a:off x="609600" y="1474232"/>
          <a:ext cx="3276600" cy="2362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99196" y="4572000"/>
            <a:ext cx="80590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2060"/>
                </a:solidFill>
              </a:rPr>
              <a:t>Production Cost = DM + DL + O    	(1)</a:t>
            </a:r>
            <a:endParaRPr lang="en-US" sz="28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4459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381000"/>
            <a:ext cx="8686800" cy="6172200"/>
          </a:xfrm>
          <a:gradFill flip="none" rotWithShape="1">
            <a:gsLst>
              <a:gs pos="0">
                <a:srgbClr val="0070C0">
                  <a:tint val="66000"/>
                  <a:satMod val="160000"/>
                </a:srgbClr>
              </a:gs>
              <a:gs pos="50000">
                <a:srgbClr val="0070C0">
                  <a:tint val="44500"/>
                  <a:satMod val="160000"/>
                </a:srgbClr>
              </a:gs>
              <a:gs pos="100000">
                <a:srgbClr val="0070C0">
                  <a:tint val="23500"/>
                  <a:satMod val="160000"/>
                </a:srgbClr>
              </a:gs>
            </a:gsLst>
            <a:path path="circle">
              <a:fillToRect t="100000" r="100000"/>
            </a:path>
            <a:tileRect l="-100000" b="-100000"/>
          </a:gradFill>
        </p:spPr>
        <p:txBody>
          <a:bodyPr/>
          <a:lstStyle/>
          <a:p>
            <a:pPr marL="0" indent="0">
              <a:buNone/>
            </a:pPr>
            <a:r>
              <a:rPr lang="en-US" dirty="0"/>
              <a:t>CLASSIFICATIONS OF COSTS IN RELATION </a:t>
            </a:r>
            <a:r>
              <a:rPr lang="en-US" dirty="0" smtClean="0"/>
              <a:t>TO: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  <a:tabLst>
                <a:tab pos="2116138" algn="l"/>
              </a:tabLst>
            </a:pPr>
            <a:r>
              <a:rPr lang="en-US" dirty="0" smtClean="0">
                <a:solidFill>
                  <a:srgbClr val="C00000"/>
                </a:solidFill>
              </a:rPr>
              <a:t>Prime Cost = DM + DL</a:t>
            </a:r>
          </a:p>
          <a:p>
            <a:pPr marL="0" indent="0">
              <a:buNone/>
              <a:tabLst>
                <a:tab pos="2116138" algn="l"/>
              </a:tabLst>
            </a:pPr>
            <a:r>
              <a:rPr lang="en-US" dirty="0" smtClean="0">
                <a:solidFill>
                  <a:srgbClr val="C00000"/>
                </a:solidFill>
              </a:rPr>
              <a:t>Conversion Cost = DL + O</a:t>
            </a:r>
          </a:p>
          <a:p>
            <a:pPr marL="0" indent="0">
              <a:buNone/>
              <a:tabLst>
                <a:tab pos="2116138" algn="l"/>
              </a:tabLst>
            </a:pPr>
            <a:r>
              <a:rPr lang="en-US" dirty="0" smtClean="0">
                <a:solidFill>
                  <a:srgbClr val="002060"/>
                </a:solidFill>
              </a:rPr>
              <a:t>Production Cost = Prime Cost + O		  (2)</a:t>
            </a:r>
          </a:p>
          <a:p>
            <a:pPr marL="0" indent="0">
              <a:buNone/>
              <a:tabLst>
                <a:tab pos="2116138" algn="l"/>
              </a:tabLst>
            </a:pPr>
            <a:r>
              <a:rPr lang="en-US" dirty="0" smtClean="0">
                <a:solidFill>
                  <a:srgbClr val="002060"/>
                </a:solidFill>
              </a:rPr>
              <a:t>Production Cost = DM + Conversion Cost  (3)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687353353"/>
              </p:ext>
            </p:extLst>
          </p:nvPr>
        </p:nvGraphicFramePr>
        <p:xfrm>
          <a:off x="609600" y="1474232"/>
          <a:ext cx="3276600" cy="2362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114800" y="2286000"/>
            <a:ext cx="4648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2060"/>
                </a:solidFill>
              </a:rPr>
              <a:t>Production Cost = DM + DL + O    (1)</a:t>
            </a:r>
            <a:endParaRPr lang="en-US" sz="2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2414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381000"/>
            <a:ext cx="8686800" cy="6172200"/>
          </a:xfrm>
          <a:solidFill>
            <a:srgbClr val="002060"/>
          </a:solidFill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3814416411"/>
              </p:ext>
            </p:extLst>
          </p:nvPr>
        </p:nvGraphicFramePr>
        <p:xfrm>
          <a:off x="609600" y="1474232"/>
          <a:ext cx="7696200" cy="40883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78167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381000"/>
            <a:ext cx="8686800" cy="6172200"/>
          </a:xfrm>
          <a:gradFill flip="none" rotWithShape="1">
            <a:gsLst>
              <a:gs pos="0">
                <a:schemeClr val="accent6">
                  <a:lumMod val="75000"/>
                  <a:shade val="30000"/>
                  <a:satMod val="115000"/>
                </a:schemeClr>
              </a:gs>
              <a:gs pos="50000">
                <a:schemeClr val="accent6">
                  <a:lumMod val="75000"/>
                  <a:shade val="67500"/>
                  <a:satMod val="115000"/>
                </a:schemeClr>
              </a:gs>
              <a:gs pos="100000">
                <a:schemeClr val="accent6">
                  <a:lumMod val="75000"/>
                  <a:shade val="100000"/>
                  <a:satMod val="115000"/>
                </a:schemeClr>
              </a:gs>
            </a:gsLst>
            <a:lin ang="10800000" scaled="1"/>
            <a:tileRect/>
          </a:gradFill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2808437068"/>
              </p:ext>
            </p:extLst>
          </p:nvPr>
        </p:nvGraphicFramePr>
        <p:xfrm>
          <a:off x="609600" y="1474232"/>
          <a:ext cx="7696200" cy="40883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57546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381000"/>
            <a:ext cx="8686800" cy="6172200"/>
          </a:xfrm>
          <a:solidFill>
            <a:schemeClr val="accent1">
              <a:lumMod val="50000"/>
            </a:schemeClr>
          </a:solidFill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2530097548"/>
              </p:ext>
            </p:extLst>
          </p:nvPr>
        </p:nvGraphicFramePr>
        <p:xfrm>
          <a:off x="609600" y="1474232"/>
          <a:ext cx="7696200" cy="40883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62356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381000"/>
            <a:ext cx="8686800" cy="6172200"/>
          </a:xfrm>
          <a:gradFill flip="none" rotWithShape="1">
            <a:gsLst>
              <a:gs pos="0">
                <a:srgbClr val="7030A0">
                  <a:tint val="66000"/>
                  <a:satMod val="160000"/>
                </a:srgbClr>
              </a:gs>
              <a:gs pos="50000">
                <a:srgbClr val="7030A0">
                  <a:tint val="44500"/>
                  <a:satMod val="160000"/>
                </a:srgbClr>
              </a:gs>
              <a:gs pos="100000">
                <a:srgbClr val="7030A0">
                  <a:tint val="23500"/>
                  <a:satMod val="160000"/>
                </a:srgbClr>
              </a:gs>
            </a:gsLst>
            <a:path path="circle">
              <a:fillToRect t="100000" r="100000"/>
            </a:path>
            <a:tileRect l="-100000" b="-100000"/>
          </a:gradFill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172481011"/>
              </p:ext>
            </p:extLst>
          </p:nvPr>
        </p:nvGraphicFramePr>
        <p:xfrm>
          <a:off x="609600" y="1474232"/>
          <a:ext cx="7696200" cy="40883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4559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381000"/>
            <a:ext cx="8686800" cy="6172200"/>
          </a:xfrm>
          <a:solidFill>
            <a:srgbClr val="002060"/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dirty="0" smtClean="0">
                <a:solidFill>
                  <a:schemeClr val="bg1"/>
                </a:solidFill>
              </a:rPr>
              <a:t>Production Cost = Manufacturing Cost</a:t>
            </a:r>
          </a:p>
          <a:p>
            <a:pPr marL="463550" indent="0" algn="just">
              <a:buNone/>
            </a:pPr>
            <a:r>
              <a:rPr lang="en-US" sz="3200" dirty="0" smtClean="0">
                <a:solidFill>
                  <a:schemeClr val="bg1"/>
                </a:solidFill>
              </a:rPr>
              <a:t>MC = M + L + O</a:t>
            </a:r>
          </a:p>
          <a:p>
            <a:pPr marL="463550" indent="0" algn="just">
              <a:buNone/>
            </a:pPr>
            <a:r>
              <a:rPr lang="en-US" sz="3200" dirty="0" smtClean="0">
                <a:solidFill>
                  <a:schemeClr val="bg1"/>
                </a:solidFill>
              </a:rPr>
              <a:t>MC = Prime Cost + O</a:t>
            </a:r>
          </a:p>
          <a:p>
            <a:pPr marL="463550" indent="0" algn="just">
              <a:buNone/>
            </a:pPr>
            <a:r>
              <a:rPr lang="en-US" sz="3200" dirty="0" smtClean="0">
                <a:solidFill>
                  <a:schemeClr val="bg1"/>
                </a:solidFill>
              </a:rPr>
              <a:t>MC = M + Conversion Cost</a:t>
            </a:r>
          </a:p>
          <a:p>
            <a:pPr marL="287338" indent="0" algn="just">
              <a:buNone/>
            </a:pPr>
            <a:endParaRPr lang="en-US" sz="3200" dirty="0">
              <a:solidFill>
                <a:schemeClr val="bg1"/>
              </a:solidFill>
            </a:endParaRPr>
          </a:p>
          <a:p>
            <a:pPr marL="287338" indent="0" algn="just">
              <a:buNone/>
            </a:pPr>
            <a:r>
              <a:rPr lang="en-US" sz="3200" dirty="0" smtClean="0">
                <a:solidFill>
                  <a:schemeClr val="bg1"/>
                </a:solidFill>
              </a:rPr>
              <a:t>CGM (Cost of Goods Manufactured)</a:t>
            </a:r>
          </a:p>
          <a:p>
            <a:pPr marL="463550" indent="0" algn="just">
              <a:buNone/>
            </a:pPr>
            <a:r>
              <a:rPr lang="en-US" sz="3200" dirty="0" smtClean="0">
                <a:solidFill>
                  <a:schemeClr val="bg1"/>
                </a:solidFill>
              </a:rPr>
              <a:t>CGM = </a:t>
            </a:r>
            <a:r>
              <a:rPr lang="en-US" sz="3200" dirty="0" err="1" smtClean="0">
                <a:solidFill>
                  <a:schemeClr val="bg1"/>
                </a:solidFill>
              </a:rPr>
              <a:t>WiPb</a:t>
            </a:r>
            <a:r>
              <a:rPr lang="en-US" sz="3200" dirty="0" smtClean="0">
                <a:solidFill>
                  <a:schemeClr val="bg1"/>
                </a:solidFill>
              </a:rPr>
              <a:t> + MC – </a:t>
            </a:r>
            <a:r>
              <a:rPr lang="en-US" sz="3200" dirty="0" err="1" smtClean="0">
                <a:solidFill>
                  <a:schemeClr val="bg1"/>
                </a:solidFill>
              </a:rPr>
              <a:t>WiPe</a:t>
            </a:r>
            <a:endParaRPr lang="en-US" sz="3200" dirty="0" smtClean="0">
              <a:solidFill>
                <a:schemeClr val="bg1"/>
              </a:solidFill>
            </a:endParaRPr>
          </a:p>
          <a:p>
            <a:pPr marL="463550" indent="0" algn="just">
              <a:buNone/>
            </a:pPr>
            <a:endParaRPr lang="en-US" sz="3200" dirty="0">
              <a:solidFill>
                <a:schemeClr val="bg1"/>
              </a:solidFill>
            </a:endParaRPr>
          </a:p>
          <a:p>
            <a:pPr marL="287338" indent="0" algn="just">
              <a:buNone/>
            </a:pPr>
            <a:r>
              <a:rPr lang="en-US" sz="3200" dirty="0" smtClean="0">
                <a:solidFill>
                  <a:schemeClr val="bg1"/>
                </a:solidFill>
              </a:rPr>
              <a:t>CGS (Cost of Goods Sold)</a:t>
            </a:r>
          </a:p>
          <a:p>
            <a:pPr marL="463550" indent="0" algn="just">
              <a:buNone/>
            </a:pPr>
            <a:r>
              <a:rPr lang="en-US" sz="3200" dirty="0" smtClean="0">
                <a:solidFill>
                  <a:schemeClr val="bg1"/>
                </a:solidFill>
              </a:rPr>
              <a:t>CGS = </a:t>
            </a:r>
            <a:r>
              <a:rPr lang="en-US" sz="3200" dirty="0" err="1" smtClean="0">
                <a:solidFill>
                  <a:schemeClr val="bg1"/>
                </a:solidFill>
              </a:rPr>
              <a:t>FGb</a:t>
            </a:r>
            <a:r>
              <a:rPr lang="en-US" sz="3200" dirty="0" smtClean="0">
                <a:solidFill>
                  <a:schemeClr val="bg1"/>
                </a:solidFill>
              </a:rPr>
              <a:t> + CGM - </a:t>
            </a:r>
            <a:r>
              <a:rPr lang="en-US" sz="3200" dirty="0" err="1" smtClean="0">
                <a:solidFill>
                  <a:schemeClr val="bg1"/>
                </a:solidFill>
              </a:rPr>
              <a:t>FGe</a:t>
            </a:r>
            <a:endParaRPr lang="en-US" sz="3200" dirty="0">
              <a:solidFill>
                <a:schemeClr val="bg1"/>
              </a:solidFill>
            </a:endParaRPr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1143000" y="2438400"/>
            <a:ext cx="2971800" cy="1219200"/>
          </a:xfrm>
          <a:prstGeom prst="straightConnector1">
            <a:avLst/>
          </a:prstGeom>
          <a:ln w="5715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1222043" y="4038600"/>
            <a:ext cx="2971800" cy="1219200"/>
          </a:xfrm>
          <a:prstGeom prst="straightConnector1">
            <a:avLst/>
          </a:prstGeom>
          <a:ln w="5715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62385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381000"/>
            <a:ext cx="8686800" cy="6172200"/>
          </a:xfrm>
          <a:solidFill>
            <a:srgbClr val="002060"/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dirty="0" smtClean="0">
                <a:solidFill>
                  <a:schemeClr val="bg1"/>
                </a:solidFill>
              </a:rPr>
              <a:t>Production Cost = Manufacturing Cost</a:t>
            </a:r>
          </a:p>
          <a:p>
            <a:pPr marL="463550" indent="0" algn="just">
              <a:buNone/>
            </a:pPr>
            <a:r>
              <a:rPr lang="en-US" sz="3200" dirty="0" smtClean="0">
                <a:solidFill>
                  <a:schemeClr val="bg1"/>
                </a:solidFill>
              </a:rPr>
              <a:t>MC = M + L + O</a:t>
            </a:r>
          </a:p>
          <a:p>
            <a:pPr marL="463550" indent="0" algn="just">
              <a:buNone/>
            </a:pPr>
            <a:r>
              <a:rPr lang="en-US" sz="3200" dirty="0" smtClean="0">
                <a:solidFill>
                  <a:schemeClr val="bg1"/>
                </a:solidFill>
              </a:rPr>
              <a:t>MC = Prime Cost + O</a:t>
            </a:r>
          </a:p>
          <a:p>
            <a:pPr marL="463550" indent="0" algn="just">
              <a:buNone/>
            </a:pPr>
            <a:r>
              <a:rPr lang="en-US" sz="3200" dirty="0" smtClean="0">
                <a:solidFill>
                  <a:schemeClr val="bg1"/>
                </a:solidFill>
              </a:rPr>
              <a:t>MC = M + Conversion Cost</a:t>
            </a:r>
          </a:p>
          <a:p>
            <a:pPr marL="287338" indent="0" algn="just">
              <a:buNone/>
            </a:pPr>
            <a:endParaRPr lang="en-US" sz="3200" dirty="0" smtClean="0">
              <a:solidFill>
                <a:schemeClr val="bg1"/>
              </a:solidFill>
            </a:endParaRPr>
          </a:p>
          <a:p>
            <a:pPr marL="287338" indent="0" algn="just">
              <a:buNone/>
            </a:pPr>
            <a:r>
              <a:rPr lang="en-US" sz="3200" dirty="0" smtClean="0">
                <a:solidFill>
                  <a:schemeClr val="bg1"/>
                </a:solidFill>
              </a:rPr>
              <a:t>M = Mb + Net Purchasing – Me</a:t>
            </a:r>
          </a:p>
          <a:p>
            <a:pPr marL="287338" indent="0" algn="just">
              <a:buNone/>
            </a:pPr>
            <a:endParaRPr lang="en-US" sz="3200" dirty="0" smtClean="0">
              <a:solidFill>
                <a:schemeClr val="bg1"/>
              </a:solidFill>
            </a:endParaRPr>
          </a:p>
          <a:p>
            <a:pPr marL="287338" indent="0" algn="just">
              <a:buNone/>
            </a:pPr>
            <a:r>
              <a:rPr lang="en-US" sz="3200" dirty="0" smtClean="0">
                <a:solidFill>
                  <a:schemeClr val="bg1"/>
                </a:solidFill>
              </a:rPr>
              <a:t>Net Purchasing = Purchase + Freight In – Purchase Discount – Purchase Return</a:t>
            </a:r>
            <a:endParaRPr lang="en-US" sz="3200" dirty="0">
              <a:solidFill>
                <a:schemeClr val="bg1"/>
              </a:solidFill>
            </a:endParaRPr>
          </a:p>
        </p:txBody>
      </p:sp>
      <p:cxnSp>
        <p:nvCxnSpPr>
          <p:cNvPr id="4" name="Straight Arrow Connector 3"/>
          <p:cNvCxnSpPr/>
          <p:nvPr/>
        </p:nvCxnSpPr>
        <p:spPr>
          <a:xfrm flipH="1">
            <a:off x="990600" y="1371600"/>
            <a:ext cx="1295400" cy="1752600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flipH="1">
            <a:off x="2819400" y="3429000"/>
            <a:ext cx="1295400" cy="914400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98146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946648"/>
          </a:xfrm>
          <a:gradFill flip="none" rotWithShape="1">
            <a:gsLst>
              <a:gs pos="0">
                <a:srgbClr val="FFC000">
                  <a:tint val="66000"/>
                  <a:satMod val="160000"/>
                </a:srgbClr>
              </a:gs>
              <a:gs pos="50000">
                <a:srgbClr val="FFC000">
                  <a:tint val="44500"/>
                  <a:satMod val="160000"/>
                </a:srgbClr>
              </a:gs>
              <a:gs pos="100000">
                <a:srgbClr val="FFC000">
                  <a:tint val="23500"/>
                  <a:satMod val="160000"/>
                </a:srgbClr>
              </a:gs>
            </a:gsLst>
            <a:lin ang="5400000" scaled="1"/>
            <a:tileRect/>
          </a:gradFill>
          <a:ln>
            <a:solidFill>
              <a:srgbClr val="FFC000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Cost Accounting 14</a:t>
            </a:r>
            <a:r>
              <a:rPr lang="en-US" b="1" baseline="30000" dirty="0" smtClean="0"/>
              <a:t>th</a:t>
            </a:r>
            <a:r>
              <a:rPr lang="en-US" b="1" dirty="0" smtClean="0"/>
              <a:t> edition by Carter</a:t>
            </a:r>
          </a:p>
          <a:p>
            <a:pPr marL="0" indent="0">
              <a:buNone/>
            </a:pPr>
            <a:endParaRPr lang="en-US" b="1" dirty="0" smtClean="0"/>
          </a:p>
          <a:p>
            <a:pPr marL="514350" indent="-514350">
              <a:buAutoNum type="arabicPeriod"/>
            </a:pPr>
            <a:r>
              <a:rPr lang="en-US" sz="3200" dirty="0" smtClean="0"/>
              <a:t>Cost Concept &amp; Production Cost</a:t>
            </a:r>
          </a:p>
          <a:p>
            <a:pPr marL="514350" indent="-514350">
              <a:buAutoNum type="arabicPeriod"/>
            </a:pPr>
            <a:r>
              <a:rPr lang="en-US" sz="3200" dirty="0" smtClean="0"/>
              <a:t>Job Order Costing</a:t>
            </a:r>
          </a:p>
          <a:p>
            <a:pPr marL="514350" indent="-514350">
              <a:buAutoNum type="arabicPeriod"/>
            </a:pPr>
            <a:r>
              <a:rPr lang="en-US" sz="3200" dirty="0" smtClean="0"/>
              <a:t>Process Costing</a:t>
            </a:r>
          </a:p>
          <a:p>
            <a:pPr marL="0" indent="0">
              <a:buNone/>
            </a:pPr>
            <a:r>
              <a:rPr lang="en-US" sz="3200" dirty="0" smtClean="0">
                <a:solidFill>
                  <a:srgbClr val="FF0000"/>
                </a:solidFill>
              </a:rPr>
              <a:t>=======================</a:t>
            </a:r>
          </a:p>
          <a:p>
            <a:pPr marL="514350" indent="-514350">
              <a:buFont typeface="+mj-lt"/>
              <a:buAutoNum type="arabicPeriod" startAt="4"/>
            </a:pPr>
            <a:r>
              <a:rPr lang="en-US" sz="3200" dirty="0" smtClean="0"/>
              <a:t>Activity Based Accounting</a:t>
            </a:r>
          </a:p>
          <a:p>
            <a:pPr marL="514350" indent="-514350">
              <a:buAutoNum type="arabicPeriod" startAt="4"/>
            </a:pPr>
            <a:r>
              <a:rPr lang="en-US" sz="3200" dirty="0" smtClean="0"/>
              <a:t>Joint Costing</a:t>
            </a:r>
          </a:p>
          <a:p>
            <a:pPr marL="514350" indent="-514350">
              <a:buAutoNum type="arabicPeriod" startAt="4"/>
            </a:pPr>
            <a:r>
              <a:rPr lang="en-US" sz="3200" dirty="0" smtClean="0"/>
              <a:t>Standard Costing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259984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2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1" y="533400"/>
            <a:ext cx="8077200" cy="541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66838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183880" cy="1051560"/>
          </a:xfrm>
          <a:solidFill>
            <a:srgbClr val="FFFF00"/>
          </a:solidFill>
        </p:spPr>
        <p:txBody>
          <a:bodyPr/>
          <a:lstStyle/>
          <a:p>
            <a:r>
              <a:rPr lang="en-US" b="0" dirty="0" smtClean="0">
                <a:solidFill>
                  <a:schemeClr val="tx1"/>
                </a:solidFill>
                <a:effectLst/>
              </a:rPr>
              <a:t>Accounting of Materials </a:t>
            </a:r>
            <a:endParaRPr lang="en-US" b="0" dirty="0">
              <a:solidFill>
                <a:schemeClr val="tx1"/>
              </a:solidFill>
              <a:effectLst/>
            </a:endParaRPr>
          </a:p>
        </p:txBody>
      </p:sp>
      <p:pic>
        <p:nvPicPr>
          <p:cNvPr id="8193" name="Picture 1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248" y="2099836"/>
            <a:ext cx="8181541" cy="10486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828800"/>
            <a:ext cx="8077200" cy="37988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24455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183880" cy="1051560"/>
          </a:xfrm>
          <a:solidFill>
            <a:srgbClr val="FFFF00"/>
          </a:solidFill>
        </p:spPr>
        <p:txBody>
          <a:bodyPr/>
          <a:lstStyle/>
          <a:p>
            <a:r>
              <a:rPr lang="en-US" b="0" dirty="0" smtClean="0">
                <a:solidFill>
                  <a:schemeClr val="tx1"/>
                </a:solidFill>
                <a:effectLst/>
              </a:rPr>
              <a:t>Accounting of Labor </a:t>
            </a:r>
            <a:endParaRPr lang="en-US" b="0" dirty="0">
              <a:solidFill>
                <a:schemeClr val="tx1"/>
              </a:solidFill>
              <a:effectLst/>
            </a:endParaRPr>
          </a:p>
        </p:txBody>
      </p:sp>
      <p:pic>
        <p:nvPicPr>
          <p:cNvPr id="8193" name="Picture 1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248" y="2099836"/>
            <a:ext cx="8181541" cy="10486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905000"/>
            <a:ext cx="7848600" cy="381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47087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183880" cy="1051560"/>
          </a:xfrm>
          <a:solidFill>
            <a:srgbClr val="00B050"/>
          </a:solidFill>
        </p:spPr>
        <p:txBody>
          <a:bodyPr/>
          <a:lstStyle/>
          <a:p>
            <a:r>
              <a:rPr lang="en-US" b="0" dirty="0" smtClean="0">
                <a:solidFill>
                  <a:schemeClr val="tx1"/>
                </a:solidFill>
                <a:effectLst/>
              </a:rPr>
              <a:t>Accounting of Overhead</a:t>
            </a:r>
            <a:endParaRPr lang="en-US" b="0" dirty="0">
              <a:solidFill>
                <a:schemeClr val="tx1"/>
              </a:solidFill>
              <a:effectLst/>
            </a:endParaRPr>
          </a:p>
        </p:txBody>
      </p:sp>
      <p:pic>
        <p:nvPicPr>
          <p:cNvPr id="8193" name="Picture 1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248" y="2099836"/>
            <a:ext cx="8181541" cy="10486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41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088" y="1661137"/>
            <a:ext cx="8000999" cy="3749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55422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183880" cy="685800"/>
          </a:xfrm>
          <a:solidFill>
            <a:srgbClr val="00B050"/>
          </a:solidFill>
        </p:spPr>
        <p:txBody>
          <a:bodyPr>
            <a:normAutofit/>
          </a:bodyPr>
          <a:lstStyle/>
          <a:p>
            <a:r>
              <a:rPr lang="en-US" b="0" dirty="0" smtClean="0">
                <a:solidFill>
                  <a:schemeClr val="tx1"/>
                </a:solidFill>
                <a:effectLst/>
              </a:rPr>
              <a:t>Over/Under  Overhead</a:t>
            </a:r>
            <a:endParaRPr lang="en-US" b="0" dirty="0">
              <a:solidFill>
                <a:schemeClr val="tx1"/>
              </a:solidFill>
              <a:effectLst/>
            </a:endParaRPr>
          </a:p>
        </p:txBody>
      </p:sp>
      <p:pic>
        <p:nvPicPr>
          <p:cNvPr id="8193" name="Picture 1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248" y="2099836"/>
            <a:ext cx="8181541" cy="10486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577" y="1143000"/>
            <a:ext cx="8186738" cy="48005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00662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183880" cy="1051560"/>
          </a:xfrm>
          <a:solidFill>
            <a:schemeClr val="accent1">
              <a:lumMod val="75000"/>
            </a:schemeClr>
          </a:solidFill>
        </p:spPr>
        <p:txBody>
          <a:bodyPr/>
          <a:lstStyle/>
          <a:p>
            <a:r>
              <a:rPr lang="en-US" b="0" dirty="0" smtClean="0">
                <a:solidFill>
                  <a:schemeClr val="tx1"/>
                </a:solidFill>
                <a:effectLst/>
              </a:rPr>
              <a:t>Accounting of Goods Transferred</a:t>
            </a:r>
            <a:endParaRPr lang="en-US" b="0" dirty="0">
              <a:solidFill>
                <a:schemeClr val="tx1"/>
              </a:solidFill>
              <a:effectLst/>
            </a:endParaRPr>
          </a:p>
        </p:txBody>
      </p:sp>
      <p:pic>
        <p:nvPicPr>
          <p:cNvPr id="8193" name="Picture 1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248" y="2099836"/>
            <a:ext cx="8181541" cy="10486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600200"/>
            <a:ext cx="8229600" cy="320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34770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331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93663"/>
            <a:ext cx="8763000" cy="6677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0355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433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52400"/>
            <a:ext cx="8610600" cy="655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87699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457200"/>
            <a:ext cx="8686800" cy="6172200"/>
          </a:xfrm>
          <a:solidFill>
            <a:srgbClr val="C00000"/>
          </a:solidFill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endParaRPr lang="en-US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endParaRPr lang="en-US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n-US" sz="6000" dirty="0" smtClean="0">
                <a:solidFill>
                  <a:schemeClr val="bg1"/>
                </a:solidFill>
              </a:rPr>
              <a:t>Homework 1</a:t>
            </a:r>
          </a:p>
          <a:p>
            <a:pPr marL="914400" indent="-914400" algn="ctr">
              <a:buFont typeface="+mj-lt"/>
              <a:buAutoNum type="arabicPeriod"/>
            </a:pPr>
            <a:r>
              <a:rPr lang="en-US" sz="4800" dirty="0" smtClean="0">
                <a:solidFill>
                  <a:schemeClr val="bg1"/>
                </a:solidFill>
              </a:rPr>
              <a:t>E4-3</a:t>
            </a:r>
          </a:p>
          <a:p>
            <a:pPr marL="914400" indent="-914400" algn="ctr">
              <a:buFont typeface="+mj-lt"/>
              <a:buAutoNum type="arabicPeriod"/>
            </a:pPr>
            <a:r>
              <a:rPr lang="en-US" sz="4800" dirty="0" smtClean="0">
                <a:solidFill>
                  <a:schemeClr val="bg1"/>
                </a:solidFill>
              </a:rPr>
              <a:t>E4-5</a:t>
            </a:r>
          </a:p>
          <a:p>
            <a:pPr marL="914400" indent="-914400" algn="ctr">
              <a:buFont typeface="+mj-lt"/>
              <a:buAutoNum type="arabicPeriod"/>
            </a:pPr>
            <a:r>
              <a:rPr lang="en-US" sz="4800" dirty="0" smtClean="0">
                <a:solidFill>
                  <a:schemeClr val="bg1"/>
                </a:solidFill>
              </a:rPr>
              <a:t>E4-8</a:t>
            </a:r>
          </a:p>
          <a:p>
            <a:pPr marL="914400" indent="-914400" algn="ctr">
              <a:buFont typeface="+mj-lt"/>
              <a:buAutoNum type="arabicPeriod"/>
            </a:pPr>
            <a:r>
              <a:rPr lang="en-US" sz="4800" dirty="0" smtClean="0">
                <a:solidFill>
                  <a:schemeClr val="bg1"/>
                </a:solidFill>
              </a:rPr>
              <a:t>P4-5</a:t>
            </a:r>
          </a:p>
          <a:p>
            <a:pPr marL="0" indent="0" algn="ctr">
              <a:buNone/>
            </a:pPr>
            <a:r>
              <a:rPr lang="en-US" sz="4800" dirty="0" smtClean="0">
                <a:solidFill>
                  <a:schemeClr val="bg1"/>
                </a:solidFill>
              </a:rPr>
              <a:t>(</a:t>
            </a:r>
            <a:r>
              <a:rPr lang="en-US" sz="4800" dirty="0" err="1" smtClean="0">
                <a:solidFill>
                  <a:schemeClr val="bg1"/>
                </a:solidFill>
              </a:rPr>
              <a:t>dikumpulkan</a:t>
            </a:r>
            <a:r>
              <a:rPr lang="en-US" sz="4800" dirty="0" smtClean="0">
                <a:solidFill>
                  <a:schemeClr val="bg1"/>
                </a:solidFill>
              </a:rPr>
              <a:t> by email </a:t>
            </a:r>
            <a:r>
              <a:rPr lang="en-US" sz="4800" dirty="0" err="1" smtClean="0">
                <a:solidFill>
                  <a:schemeClr val="bg1"/>
                </a:solidFill>
              </a:rPr>
              <a:t>maksimal</a:t>
            </a:r>
            <a:r>
              <a:rPr lang="en-US" sz="4800" dirty="0" smtClean="0">
                <a:solidFill>
                  <a:schemeClr val="bg1"/>
                </a:solidFill>
              </a:rPr>
              <a:t> </a:t>
            </a:r>
            <a:r>
              <a:rPr lang="en-US" sz="4800" dirty="0" err="1" smtClean="0">
                <a:solidFill>
                  <a:schemeClr val="bg1"/>
                </a:solidFill>
              </a:rPr>
              <a:t>Senin</a:t>
            </a:r>
            <a:r>
              <a:rPr lang="en-US" sz="4800" smtClean="0">
                <a:solidFill>
                  <a:schemeClr val="bg1"/>
                </a:solidFill>
              </a:rPr>
              <a:t>)</a:t>
            </a:r>
            <a:endParaRPr lang="en-US" sz="4800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5882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641848"/>
          </a:xfr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lin ang="16200000" scaled="1"/>
            <a:tileRect/>
          </a:gra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 smtClean="0">
                <a:solidFill>
                  <a:srgbClr val="002060"/>
                </a:solidFill>
              </a:rPr>
              <a:t>Assessment Point</a:t>
            </a:r>
          </a:p>
          <a:p>
            <a:pPr marL="0" indent="0">
              <a:buNone/>
            </a:pPr>
            <a:endParaRPr lang="en-US" sz="44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US" sz="4400" dirty="0">
                <a:solidFill>
                  <a:srgbClr val="002060"/>
                </a:solidFill>
              </a:rPr>
              <a:t>	</a:t>
            </a:r>
            <a:r>
              <a:rPr lang="en-US" sz="4400" dirty="0" err="1" smtClean="0">
                <a:solidFill>
                  <a:srgbClr val="C00000"/>
                </a:solidFill>
              </a:rPr>
              <a:t>Midtest</a:t>
            </a:r>
            <a:r>
              <a:rPr lang="en-US" sz="4400" dirty="0" smtClean="0">
                <a:solidFill>
                  <a:srgbClr val="C00000"/>
                </a:solidFill>
              </a:rPr>
              <a:t>	: 30%</a:t>
            </a:r>
          </a:p>
          <a:p>
            <a:pPr marL="0" indent="0">
              <a:buNone/>
            </a:pPr>
            <a:r>
              <a:rPr lang="en-US" sz="4400" dirty="0">
                <a:solidFill>
                  <a:srgbClr val="C00000"/>
                </a:solidFill>
              </a:rPr>
              <a:t>	</a:t>
            </a:r>
            <a:r>
              <a:rPr lang="en-US" sz="4400" dirty="0" err="1" smtClean="0">
                <a:solidFill>
                  <a:srgbClr val="C00000"/>
                </a:solidFill>
              </a:rPr>
              <a:t>Finaltest</a:t>
            </a:r>
            <a:r>
              <a:rPr lang="en-US" sz="4400" dirty="0" smtClean="0">
                <a:solidFill>
                  <a:srgbClr val="C00000"/>
                </a:solidFill>
              </a:rPr>
              <a:t>	: 30%</a:t>
            </a:r>
          </a:p>
          <a:p>
            <a:pPr marL="0" indent="0">
              <a:buNone/>
            </a:pPr>
            <a:r>
              <a:rPr lang="en-US" sz="4400" dirty="0">
                <a:solidFill>
                  <a:srgbClr val="C00000"/>
                </a:solidFill>
              </a:rPr>
              <a:t>	</a:t>
            </a:r>
            <a:r>
              <a:rPr lang="en-US" sz="4400" dirty="0" smtClean="0">
                <a:solidFill>
                  <a:srgbClr val="C00000"/>
                </a:solidFill>
              </a:rPr>
              <a:t>Activity	:</a:t>
            </a:r>
            <a:r>
              <a:rPr lang="en-US" sz="4400" u="sng" dirty="0" smtClean="0">
                <a:solidFill>
                  <a:srgbClr val="C00000"/>
                </a:solidFill>
              </a:rPr>
              <a:t> 40%</a:t>
            </a:r>
          </a:p>
          <a:p>
            <a:pPr marL="0" indent="0">
              <a:buNone/>
            </a:pPr>
            <a:r>
              <a:rPr lang="en-US" sz="4400" dirty="0">
                <a:solidFill>
                  <a:srgbClr val="C00000"/>
                </a:solidFill>
              </a:rPr>
              <a:t>	</a:t>
            </a:r>
            <a:r>
              <a:rPr lang="en-US" sz="4400" dirty="0" smtClean="0">
                <a:solidFill>
                  <a:srgbClr val="C00000"/>
                </a:solidFill>
              </a:rPr>
              <a:t>			 100% </a:t>
            </a:r>
          </a:p>
          <a:p>
            <a:pPr marL="0" indent="0" algn="ctr">
              <a:buNone/>
            </a:pPr>
            <a:r>
              <a:rPr lang="en-US" sz="4400" b="1" dirty="0" smtClean="0">
                <a:solidFill>
                  <a:srgbClr val="C00000"/>
                </a:solidFill>
              </a:rPr>
              <a:t>All of test in English</a:t>
            </a:r>
            <a:endParaRPr lang="en-US" sz="44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4661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641848"/>
          </a:xfrm>
          <a:gradFill flip="none" rotWithShape="1">
            <a:gsLst>
              <a:gs pos="0">
                <a:srgbClr val="7030A0">
                  <a:tint val="66000"/>
                  <a:satMod val="160000"/>
                </a:srgbClr>
              </a:gs>
              <a:gs pos="50000">
                <a:srgbClr val="7030A0">
                  <a:tint val="44500"/>
                  <a:satMod val="160000"/>
                </a:srgbClr>
              </a:gs>
              <a:gs pos="100000">
                <a:srgbClr val="7030A0">
                  <a:tint val="23500"/>
                  <a:satMod val="160000"/>
                </a:srgbClr>
              </a:gs>
            </a:gsLst>
            <a:lin ang="13500000" scaled="1"/>
            <a:tileRect/>
          </a:gra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 smtClean="0">
                <a:solidFill>
                  <a:srgbClr val="C00000"/>
                </a:solidFill>
              </a:rPr>
              <a:t>Activity (40%)</a:t>
            </a:r>
          </a:p>
          <a:p>
            <a:pPr marL="0" indent="0">
              <a:buNone/>
            </a:pPr>
            <a:endParaRPr lang="en-US" sz="4400" dirty="0">
              <a:solidFill>
                <a:srgbClr val="C00000"/>
              </a:solidFill>
            </a:endParaRPr>
          </a:p>
          <a:p>
            <a:pPr marL="1206500" indent="-742950">
              <a:buFont typeface="+mj-lt"/>
              <a:buAutoNum type="arabicPeriod"/>
            </a:pPr>
            <a:r>
              <a:rPr lang="en-US" sz="4400" dirty="0" smtClean="0">
                <a:solidFill>
                  <a:srgbClr val="002060"/>
                </a:solidFill>
              </a:rPr>
              <a:t>Homework (70%)</a:t>
            </a:r>
          </a:p>
          <a:p>
            <a:pPr marL="1206500" indent="-742950">
              <a:buFont typeface="+mj-lt"/>
              <a:buAutoNum type="arabicPeriod" startAt="2"/>
            </a:pPr>
            <a:r>
              <a:rPr lang="en-US" sz="4400" dirty="0" smtClean="0">
                <a:solidFill>
                  <a:srgbClr val="002060"/>
                </a:solidFill>
              </a:rPr>
              <a:t>Class Activity (30%)</a:t>
            </a:r>
            <a:endParaRPr lang="en-US" sz="4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9004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641848"/>
          </a:xfrm>
          <a:gradFill flip="none" rotWithShape="1">
            <a:gsLst>
              <a:gs pos="0">
                <a:srgbClr val="7030A0">
                  <a:tint val="66000"/>
                  <a:satMod val="160000"/>
                </a:srgbClr>
              </a:gs>
              <a:gs pos="50000">
                <a:srgbClr val="7030A0">
                  <a:tint val="44500"/>
                  <a:satMod val="160000"/>
                </a:srgbClr>
              </a:gs>
              <a:gs pos="100000">
                <a:srgbClr val="7030A0">
                  <a:tint val="23500"/>
                  <a:satMod val="160000"/>
                </a:srgbClr>
              </a:gs>
            </a:gsLst>
            <a:lin ang="13500000" scaled="1"/>
            <a:tileRect/>
          </a:gradFill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400" dirty="0" smtClean="0">
                <a:solidFill>
                  <a:srgbClr val="002060"/>
                </a:solidFill>
              </a:rPr>
              <a:t>Homework (70%)</a:t>
            </a:r>
          </a:p>
          <a:p>
            <a:pPr marL="1374775" indent="-571500"/>
            <a:r>
              <a:rPr lang="en-US" sz="3600" dirty="0" smtClean="0">
                <a:solidFill>
                  <a:srgbClr val="C00000"/>
                </a:solidFill>
              </a:rPr>
              <a:t>4 worksheets before </a:t>
            </a:r>
            <a:r>
              <a:rPr lang="en-US" sz="3600" dirty="0" err="1" smtClean="0">
                <a:solidFill>
                  <a:srgbClr val="C00000"/>
                </a:solidFill>
              </a:rPr>
              <a:t>midtest</a:t>
            </a:r>
            <a:r>
              <a:rPr lang="en-US" sz="3600" dirty="0" smtClean="0">
                <a:solidFill>
                  <a:srgbClr val="C00000"/>
                </a:solidFill>
              </a:rPr>
              <a:t> &amp; 4 worksheets after </a:t>
            </a:r>
            <a:r>
              <a:rPr lang="en-US" sz="3600" dirty="0" err="1" smtClean="0">
                <a:solidFill>
                  <a:srgbClr val="C00000"/>
                </a:solidFill>
              </a:rPr>
              <a:t>midtest</a:t>
            </a:r>
            <a:r>
              <a:rPr lang="en-US" sz="3600" dirty="0" smtClean="0">
                <a:solidFill>
                  <a:srgbClr val="C00000"/>
                </a:solidFill>
              </a:rPr>
              <a:t>.</a:t>
            </a:r>
          </a:p>
          <a:p>
            <a:pPr marL="1374775" indent="-571500"/>
            <a:r>
              <a:rPr lang="en-US" sz="3600" dirty="0" smtClean="0">
                <a:solidFill>
                  <a:srgbClr val="7030A0"/>
                </a:solidFill>
              </a:rPr>
              <a:t>Based on computer </a:t>
            </a:r>
            <a:r>
              <a:rPr lang="en-US" sz="3600" dirty="0" smtClean="0">
                <a:solidFill>
                  <a:srgbClr val="7030A0"/>
                </a:solidFill>
                <a:sym typeface="Wingdings" pitchFamily="2" charset="2"/>
              </a:rPr>
              <a:t> recommended doing by excel</a:t>
            </a:r>
            <a:endParaRPr lang="en-US" sz="3600" dirty="0" smtClean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5132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35803"/>
            <a:ext cx="8534400" cy="6286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4299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04800"/>
            <a:ext cx="8610600" cy="6324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67255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74624"/>
            <a:ext cx="8686800" cy="645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57301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28600"/>
            <a:ext cx="8534400" cy="6400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30868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359</TotalTime>
  <Words>320</Words>
  <Application>Microsoft Office PowerPoint</Application>
  <PresentationFormat>On-screen Show (4:3)</PresentationFormat>
  <Paragraphs>116</Paragraphs>
  <Slides>28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Aspect</vt:lpstr>
      <vt:lpstr>COST ACCOUNTING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Accounting of Materials </vt:lpstr>
      <vt:lpstr>Accounting of Labor </vt:lpstr>
      <vt:lpstr>Accounting of Overhead</vt:lpstr>
      <vt:lpstr>Over/Under  Overhead</vt:lpstr>
      <vt:lpstr>Accounting of Goods Transferred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COST ACCOUNTING</dc:title>
  <dc:creator>user</dc:creator>
  <cp:lastModifiedBy>user</cp:lastModifiedBy>
  <cp:revision>22</cp:revision>
  <dcterms:created xsi:type="dcterms:W3CDTF">2018-09-11T09:12:54Z</dcterms:created>
  <dcterms:modified xsi:type="dcterms:W3CDTF">2018-09-12T04:49:43Z</dcterms:modified>
</cp:coreProperties>
</file>