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0F0B7-6691-4123-BA5B-4FA6CC8B2F97}" v="96" dt="2021-10-15T01:28:41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ruh Taufan" userId="a8a130e3a61bcd91" providerId="LiveId" clId="{7610F0B7-6691-4123-BA5B-4FA6CC8B2F97}"/>
    <pc:docChg chg="undo custSel modSld">
      <pc:chgData name="Guruh Taufan" userId="a8a130e3a61bcd91" providerId="LiveId" clId="{7610F0B7-6691-4123-BA5B-4FA6CC8B2F97}" dt="2021-10-15T01:28:41.120" v="197" actId="255"/>
      <pc:docMkLst>
        <pc:docMk/>
      </pc:docMkLst>
      <pc:sldChg chg="delSp mod">
        <pc:chgData name="Guruh Taufan" userId="a8a130e3a61bcd91" providerId="LiveId" clId="{7610F0B7-6691-4123-BA5B-4FA6CC8B2F97}" dt="2021-10-15T01:28:31.458" v="194" actId="478"/>
        <pc:sldMkLst>
          <pc:docMk/>
          <pc:sldMk cId="0" sldId="256"/>
        </pc:sldMkLst>
        <pc:spChg chg="del">
          <ac:chgData name="Guruh Taufan" userId="a8a130e3a61bcd91" providerId="LiveId" clId="{7610F0B7-6691-4123-BA5B-4FA6CC8B2F97}" dt="2021-10-15T01:28:31.458" v="194" actId="478"/>
          <ac:spMkLst>
            <pc:docMk/>
            <pc:sldMk cId="0" sldId="256"/>
            <ac:spMk id="100010001" creationId="{ADCB8724-23CD-4EE8-B5B5-3CB2DDF8932E}"/>
          </ac:spMkLst>
        </pc:spChg>
      </pc:sldChg>
      <pc:sldChg chg="modSp mod">
        <pc:chgData name="Guruh Taufan" userId="a8a130e3a61bcd91" providerId="LiveId" clId="{7610F0B7-6691-4123-BA5B-4FA6CC8B2F97}" dt="2021-10-15T01:28:41.120" v="197" actId="255"/>
        <pc:sldMkLst>
          <pc:docMk/>
          <pc:sldMk cId="0" sldId="257"/>
        </pc:sldMkLst>
        <pc:spChg chg="mod">
          <ac:chgData name="Guruh Taufan" userId="a8a130e3a61bcd91" providerId="LiveId" clId="{7610F0B7-6691-4123-BA5B-4FA6CC8B2F97}" dt="2021-10-15T01:28:41.120" v="197" actId="255"/>
          <ac:spMkLst>
            <pc:docMk/>
            <pc:sldMk cId="0" sldId="257"/>
            <ac:spMk id="399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0:31:09.109" v="22" actId="255"/>
        <pc:sldMkLst>
          <pc:docMk/>
          <pc:sldMk cId="0" sldId="258"/>
        </pc:sldMkLst>
        <pc:spChg chg="mod">
          <ac:chgData name="Guruh Taufan" userId="a8a130e3a61bcd91" providerId="LiveId" clId="{7610F0B7-6691-4123-BA5B-4FA6CC8B2F97}" dt="2021-10-15T00:31:09.109" v="22" actId="255"/>
          <ac:spMkLst>
            <pc:docMk/>
            <pc:sldMk cId="0" sldId="258"/>
            <ac:spMk id="401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0:35:07.173" v="45" actId="14100"/>
        <pc:sldMkLst>
          <pc:docMk/>
          <pc:sldMk cId="0" sldId="259"/>
        </pc:sldMkLst>
        <pc:spChg chg="mod">
          <ac:chgData name="Guruh Taufan" userId="a8a130e3a61bcd91" providerId="LiveId" clId="{7610F0B7-6691-4123-BA5B-4FA6CC8B2F97}" dt="2021-10-15T00:35:01.302" v="44" actId="20577"/>
          <ac:spMkLst>
            <pc:docMk/>
            <pc:sldMk cId="0" sldId="259"/>
            <ac:spMk id="402" creationId="{00000000-0000-0000-0000-000000000000}"/>
          </ac:spMkLst>
        </pc:spChg>
        <pc:spChg chg="mod">
          <ac:chgData name="Guruh Taufan" userId="a8a130e3a61bcd91" providerId="LiveId" clId="{7610F0B7-6691-4123-BA5B-4FA6CC8B2F97}" dt="2021-10-15T00:35:07.173" v="45" actId="14100"/>
          <ac:spMkLst>
            <pc:docMk/>
            <pc:sldMk cId="0" sldId="259"/>
            <ac:spMk id="403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0:35:49.843" v="46" actId="2711"/>
        <pc:sldMkLst>
          <pc:docMk/>
          <pc:sldMk cId="0" sldId="260"/>
        </pc:sldMkLst>
        <pc:spChg chg="mod">
          <ac:chgData name="Guruh Taufan" userId="a8a130e3a61bcd91" providerId="LiveId" clId="{7610F0B7-6691-4123-BA5B-4FA6CC8B2F97}" dt="2021-10-15T00:35:49.843" v="46" actId="2711"/>
          <ac:spMkLst>
            <pc:docMk/>
            <pc:sldMk cId="0" sldId="260"/>
            <ac:spMk id="405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0:46:57.159" v="58" actId="20577"/>
        <pc:sldMkLst>
          <pc:docMk/>
          <pc:sldMk cId="0" sldId="262"/>
        </pc:sldMkLst>
        <pc:spChg chg="mod">
          <ac:chgData name="Guruh Taufan" userId="a8a130e3a61bcd91" providerId="LiveId" clId="{7610F0B7-6691-4123-BA5B-4FA6CC8B2F97}" dt="2021-10-15T00:46:57.159" v="58" actId="20577"/>
          <ac:spMkLst>
            <pc:docMk/>
            <pc:sldMk cId="0" sldId="262"/>
            <ac:spMk id="409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0:48:50.179" v="72" actId="27636"/>
        <pc:sldMkLst>
          <pc:docMk/>
          <pc:sldMk cId="0" sldId="263"/>
        </pc:sldMkLst>
        <pc:spChg chg="mod">
          <ac:chgData name="Guruh Taufan" userId="a8a130e3a61bcd91" providerId="LiveId" clId="{7610F0B7-6691-4123-BA5B-4FA6CC8B2F97}" dt="2021-10-15T00:48:50.179" v="72" actId="27636"/>
          <ac:spMkLst>
            <pc:docMk/>
            <pc:sldMk cId="0" sldId="263"/>
            <ac:spMk id="411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1:02:03.272" v="80" actId="255"/>
        <pc:sldMkLst>
          <pc:docMk/>
          <pc:sldMk cId="0" sldId="264"/>
        </pc:sldMkLst>
        <pc:spChg chg="mod">
          <ac:chgData name="Guruh Taufan" userId="a8a130e3a61bcd91" providerId="LiveId" clId="{7610F0B7-6691-4123-BA5B-4FA6CC8B2F97}" dt="2021-10-15T01:02:03.272" v="80" actId="255"/>
          <ac:spMkLst>
            <pc:docMk/>
            <pc:sldMk cId="0" sldId="264"/>
            <ac:spMk id="413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1:01:49.931" v="79" actId="113"/>
        <pc:sldMkLst>
          <pc:docMk/>
          <pc:sldMk cId="0" sldId="265"/>
        </pc:sldMkLst>
        <pc:spChg chg="mod">
          <ac:chgData name="Guruh Taufan" userId="a8a130e3a61bcd91" providerId="LiveId" clId="{7610F0B7-6691-4123-BA5B-4FA6CC8B2F97}" dt="2021-10-15T01:01:49.931" v="79" actId="113"/>
          <ac:spMkLst>
            <pc:docMk/>
            <pc:sldMk cId="0" sldId="265"/>
            <ac:spMk id="415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0:48:32.281" v="69" actId="255"/>
        <pc:sldMkLst>
          <pc:docMk/>
          <pc:sldMk cId="0" sldId="267"/>
        </pc:sldMkLst>
        <pc:spChg chg="mod">
          <ac:chgData name="Guruh Taufan" userId="a8a130e3a61bcd91" providerId="LiveId" clId="{7610F0B7-6691-4123-BA5B-4FA6CC8B2F97}" dt="2021-10-15T00:48:32.281" v="69" actId="255"/>
          <ac:spMkLst>
            <pc:docMk/>
            <pc:sldMk cId="0" sldId="267"/>
            <ac:spMk id="420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1:00:55.433" v="76" actId="255"/>
        <pc:sldMkLst>
          <pc:docMk/>
          <pc:sldMk cId="0" sldId="269"/>
        </pc:sldMkLst>
        <pc:spChg chg="mod">
          <ac:chgData name="Guruh Taufan" userId="a8a130e3a61bcd91" providerId="LiveId" clId="{7610F0B7-6691-4123-BA5B-4FA6CC8B2F97}" dt="2021-10-15T01:00:55.433" v="76" actId="255"/>
          <ac:spMkLst>
            <pc:docMk/>
            <pc:sldMk cId="0" sldId="269"/>
            <ac:spMk id="424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1:19:17.194" v="141" actId="20577"/>
        <pc:sldMkLst>
          <pc:docMk/>
          <pc:sldMk cId="0" sldId="271"/>
        </pc:sldMkLst>
        <pc:spChg chg="mod">
          <ac:chgData name="Guruh Taufan" userId="a8a130e3a61bcd91" providerId="LiveId" clId="{7610F0B7-6691-4123-BA5B-4FA6CC8B2F97}" dt="2021-10-15T01:19:17.194" v="141" actId="20577"/>
          <ac:spMkLst>
            <pc:docMk/>
            <pc:sldMk cId="0" sldId="271"/>
            <ac:spMk id="427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1:19:42.995" v="143" actId="113"/>
        <pc:sldMkLst>
          <pc:docMk/>
          <pc:sldMk cId="0" sldId="272"/>
        </pc:sldMkLst>
        <pc:spChg chg="mod">
          <ac:chgData name="Guruh Taufan" userId="a8a130e3a61bcd91" providerId="LiveId" clId="{7610F0B7-6691-4123-BA5B-4FA6CC8B2F97}" dt="2021-10-15T01:19:42.995" v="143" actId="113"/>
          <ac:spMkLst>
            <pc:docMk/>
            <pc:sldMk cId="0" sldId="272"/>
            <ac:spMk id="430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1:25:00.540" v="151" actId="20577"/>
        <pc:sldMkLst>
          <pc:docMk/>
          <pc:sldMk cId="0" sldId="273"/>
        </pc:sldMkLst>
        <pc:spChg chg="mod">
          <ac:chgData name="Guruh Taufan" userId="a8a130e3a61bcd91" providerId="LiveId" clId="{7610F0B7-6691-4123-BA5B-4FA6CC8B2F97}" dt="2021-10-15T01:25:00.540" v="151" actId="20577"/>
          <ac:spMkLst>
            <pc:docMk/>
            <pc:sldMk cId="0" sldId="273"/>
            <ac:spMk id="432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1:24:39.606" v="147" actId="113"/>
        <pc:sldMkLst>
          <pc:docMk/>
          <pc:sldMk cId="0" sldId="274"/>
        </pc:sldMkLst>
        <pc:spChg chg="mod">
          <ac:chgData name="Guruh Taufan" userId="a8a130e3a61bcd91" providerId="LiveId" clId="{7610F0B7-6691-4123-BA5B-4FA6CC8B2F97}" dt="2021-10-15T01:24:39.606" v="147" actId="113"/>
          <ac:spMkLst>
            <pc:docMk/>
            <pc:sldMk cId="0" sldId="274"/>
            <ac:spMk id="434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1:25:27.366" v="153" actId="113"/>
        <pc:sldMkLst>
          <pc:docMk/>
          <pc:sldMk cId="0" sldId="275"/>
        </pc:sldMkLst>
        <pc:spChg chg="mod">
          <ac:chgData name="Guruh Taufan" userId="a8a130e3a61bcd91" providerId="LiveId" clId="{7610F0B7-6691-4123-BA5B-4FA6CC8B2F97}" dt="2021-10-15T01:25:27.366" v="153" actId="113"/>
          <ac:spMkLst>
            <pc:docMk/>
            <pc:sldMk cId="0" sldId="275"/>
            <ac:spMk id="436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1:25:43.155" v="155" actId="2711"/>
        <pc:sldMkLst>
          <pc:docMk/>
          <pc:sldMk cId="0" sldId="276"/>
        </pc:sldMkLst>
        <pc:spChg chg="mod">
          <ac:chgData name="Guruh Taufan" userId="a8a130e3a61bcd91" providerId="LiveId" clId="{7610F0B7-6691-4123-BA5B-4FA6CC8B2F97}" dt="2021-10-15T01:25:43.155" v="155" actId="2711"/>
          <ac:spMkLst>
            <pc:docMk/>
            <pc:sldMk cId="0" sldId="276"/>
            <ac:spMk id="438" creationId="{00000000-0000-0000-0000-000000000000}"/>
          </ac:spMkLst>
        </pc:spChg>
      </pc:sldChg>
      <pc:sldChg chg="modSp mod">
        <pc:chgData name="Guruh Taufan" userId="a8a130e3a61bcd91" providerId="LiveId" clId="{7610F0B7-6691-4123-BA5B-4FA6CC8B2F97}" dt="2021-10-15T01:26:38.058" v="159" actId="14100"/>
        <pc:sldMkLst>
          <pc:docMk/>
          <pc:sldMk cId="0" sldId="277"/>
        </pc:sldMkLst>
        <pc:spChg chg="mod">
          <ac:chgData name="Guruh Taufan" userId="a8a130e3a61bcd91" providerId="LiveId" clId="{7610F0B7-6691-4123-BA5B-4FA6CC8B2F97}" dt="2021-10-15T01:26:38.058" v="159" actId="14100"/>
          <ac:spMkLst>
            <pc:docMk/>
            <pc:sldMk cId="0" sldId="277"/>
            <ac:spMk id="440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1:27:49.239" v="190" actId="113"/>
        <pc:sldMkLst>
          <pc:docMk/>
          <pc:sldMk cId="0" sldId="279"/>
        </pc:sldMkLst>
        <pc:spChg chg="mod">
          <ac:chgData name="Guruh Taufan" userId="a8a130e3a61bcd91" providerId="LiveId" clId="{7610F0B7-6691-4123-BA5B-4FA6CC8B2F97}" dt="2021-10-15T01:27:49.239" v="190" actId="113"/>
          <ac:spMkLst>
            <pc:docMk/>
            <pc:sldMk cId="0" sldId="279"/>
            <ac:spMk id="444" creationId="{00000000-0000-0000-0000-000000000000}"/>
          </ac:spMkLst>
        </pc:spChg>
      </pc:sldChg>
      <pc:sldChg chg="modSp">
        <pc:chgData name="Guruh Taufan" userId="a8a130e3a61bcd91" providerId="LiveId" clId="{7610F0B7-6691-4123-BA5B-4FA6CC8B2F97}" dt="2021-10-15T01:28:18.955" v="193" actId="113"/>
        <pc:sldMkLst>
          <pc:docMk/>
          <pc:sldMk cId="0" sldId="280"/>
        </pc:sldMkLst>
        <pc:spChg chg="mod">
          <ac:chgData name="Guruh Taufan" userId="a8a130e3a61bcd91" providerId="LiveId" clId="{7610F0B7-6691-4123-BA5B-4FA6CC8B2F97}" dt="2021-10-15T01:28:18.955" v="193" actId="113"/>
          <ac:spMkLst>
            <pc:docMk/>
            <pc:sldMk cId="0" sldId="280"/>
            <ac:spMk id="44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ubTitle"/>
          </p:nvPr>
        </p:nvSpPr>
        <p:spPr>
          <a:xfrm>
            <a:off x="304920" y="274320"/>
            <a:ext cx="8686800" cy="50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04920" y="4220640"/>
            <a:ext cx="86868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756320" y="175248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3049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body"/>
          </p:nvPr>
        </p:nvSpPr>
        <p:spPr>
          <a:xfrm>
            <a:off x="4756320" y="4220640"/>
            <a:ext cx="423900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324216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179040" y="175248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30492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PlaceHolder 6"/>
          <p:cNvSpPr>
            <a:spLocks noGrp="1"/>
          </p:cNvSpPr>
          <p:nvPr>
            <p:ph type="body"/>
          </p:nvPr>
        </p:nvSpPr>
        <p:spPr>
          <a:xfrm>
            <a:off x="324216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7"/>
          <p:cNvSpPr>
            <a:spLocks noGrp="1"/>
          </p:cNvSpPr>
          <p:nvPr>
            <p:ph type="body"/>
          </p:nvPr>
        </p:nvSpPr>
        <p:spPr>
          <a:xfrm>
            <a:off x="6179040" y="4220640"/>
            <a:ext cx="2796840" cy="2253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ubTitle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C8165790-BB75-40D9-B697-53329DEED950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76320" y="6400800"/>
            <a:ext cx="510516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5" name="Picture 354"/>
          <p:cNvPicPr/>
          <p:nvPr/>
        </p:nvPicPr>
        <p:blipFill>
          <a:blip r:embed="rId14"/>
          <a:srcRect r="242"/>
          <a:stretch/>
        </p:blipFill>
        <p:spPr>
          <a:xfrm>
            <a:off x="0" y="1219320"/>
            <a:ext cx="4946760" cy="563868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355"/>
          <p:cNvPicPr/>
          <p:nvPr/>
        </p:nvPicPr>
        <p:blipFill>
          <a:blip r:embed="rId15"/>
          <a:srcRect b="27282"/>
          <a:stretch/>
        </p:blipFill>
        <p:spPr>
          <a:xfrm>
            <a:off x="0" y="0"/>
            <a:ext cx="9144000" cy="1266840"/>
          </a:xfrm>
          <a:prstGeom prst="rect">
            <a:avLst/>
          </a:prstGeom>
          <a:ln w="0">
            <a:noFill/>
          </a:ln>
        </p:spPr>
      </p:pic>
      <p:sp>
        <p:nvSpPr>
          <p:cNvPr id="35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Bef>
                <a:spcPts val="8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FF"/>
                </a:solidFill>
                <a:latin typeface="Times New Roman"/>
              </a:rPr>
              <a:t>Click to edit the outline text format</a:t>
            </a:r>
          </a:p>
          <a:p>
            <a:pPr marL="457200" lvl="1" algn="ctr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914400" lvl="2" algn="ctr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371600" lvl="3" algn="ctr">
              <a:spcBef>
                <a:spcPts val="499"/>
              </a:spcBef>
              <a:buClr>
                <a:srgbClr val="038997"/>
              </a:buClr>
              <a:buFont typeface="Wingdings" charset="2"/>
              <a:buChar char="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1828800" lvl="4" algn="ctr">
              <a:spcBef>
                <a:spcPts val="499"/>
              </a:spcBef>
              <a:buClr>
                <a:srgbClr val="038997"/>
              </a:buClr>
              <a:buFont typeface="Wingdings" charset="2"/>
              <a:buChar char=""/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1828800" lvl="5">
              <a:spcBef>
                <a:spcPts val="499"/>
              </a:spcBef>
              <a:buClr>
                <a:srgbClr val="000000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1828800" lvl="6">
              <a:spcBef>
                <a:spcPts val="499"/>
              </a:spcBef>
              <a:buClr>
                <a:srgbClr val="000000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7F155FCC-EFA7-4CD1-804D-E7938F662C8C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6460FC43-1BB4-418D-8564-CFB0300A1FFC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8F7EC879-AF48-4C0F-B6C5-18AE7BC0F441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B6678086-804E-4806-AC7B-032666FDF623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7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159993D9-6D7B-43DE-82D8-5D2462ECB486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235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6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CFAAC16F-2FF9-413A-832E-D470DBD981D9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body"/>
          </p:nvPr>
        </p:nvSpPr>
        <p:spPr>
          <a:xfrm>
            <a:off x="304920" y="1171080"/>
            <a:ext cx="8534160" cy="5334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22001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6A8E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220011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220011"/>
                </a:solidFill>
                <a:latin typeface="Arial"/>
              </a:rPr>
              <a:t>Seventh Outline Level</a:t>
            </a:r>
          </a:p>
        </p:txBody>
      </p:sp>
      <p:sp>
        <p:nvSpPr>
          <p:cNvPr id="274" name="PlaceHolder 2"/>
          <p:cNvSpPr>
            <a:spLocks noGrp="1"/>
          </p:cNvSpPr>
          <p:nvPr>
            <p:ph type="title"/>
          </p:nvPr>
        </p:nvSpPr>
        <p:spPr>
          <a:xfrm>
            <a:off x="-14400" y="0"/>
            <a:ext cx="9220320" cy="1216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342720" indent="-342720" algn="ctr">
              <a:tabLst>
                <a:tab pos="0" algn="l"/>
              </a:tabLst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5" name="PlaceHolder 3"/>
          <p:cNvSpPr>
            <a:spLocks noGrp="1"/>
          </p:cNvSpPr>
          <p:nvPr>
            <p:ph type="sldNum"/>
          </p:nvPr>
        </p:nvSpPr>
        <p:spPr>
          <a:xfrm>
            <a:off x="3657600" y="6400800"/>
            <a:ext cx="19051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spcBef>
                <a:spcPts val="8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1-</a:t>
            </a:r>
            <a:fld id="{CF23A60B-49A0-4CC9-B39F-D5296A5452F8}" type="slidenum">
              <a:rPr lang="en-US" sz="1400" b="0" strike="noStrike" spc="-1">
                <a:solidFill>
                  <a:srgbClr val="006A8E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04920" y="274320"/>
            <a:ext cx="8686800" cy="10969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04920" y="1752480"/>
            <a:ext cx="8686800" cy="47246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314" name="CustomShap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3899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 rot="16200000">
            <a:off x="-3315240" y="3312360"/>
            <a:ext cx="6856560" cy="231840"/>
          </a:xfrm>
          <a:prstGeom prst="rect">
            <a:avLst/>
          </a:prstGeom>
          <a:solidFill>
            <a:srgbClr val="03899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5"/>
          <p:cNvSpPr/>
          <p:nvPr/>
        </p:nvSpPr>
        <p:spPr>
          <a:xfrm>
            <a:off x="0" y="1447920"/>
            <a:ext cx="9144000" cy="228600"/>
          </a:xfrm>
          <a:prstGeom prst="rect">
            <a:avLst/>
          </a:prstGeom>
          <a:solidFill>
            <a:srgbClr val="03899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6"/>
          <p:cNvSpPr/>
          <p:nvPr/>
        </p:nvSpPr>
        <p:spPr>
          <a:xfrm>
            <a:off x="8163000" y="6543720"/>
            <a:ext cx="914400" cy="27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38997"/>
                </a:solidFill>
                <a:latin typeface="Times New Roman"/>
              </a:rPr>
              <a:t>6-</a:t>
            </a:r>
            <a:fld id="{14D418DD-C3C8-4ACF-A59A-005888B9E380}" type="slidenum">
              <a:rPr lang="en-US" sz="1200" b="0" strike="noStrike" spc="-1">
                <a:solidFill>
                  <a:srgbClr val="038997"/>
                </a:solidFill>
                <a:latin typeface="Times New Roman"/>
              </a:rPr>
              <a:t>‹#›</a:t>
            </a:fld>
            <a:endParaRPr lang="en-US" sz="1200" b="0" strike="noStrike" spc="-1">
              <a:solidFill>
                <a:srgbClr val="FFFFCC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952880" y="2590920"/>
            <a:ext cx="4191120" cy="1752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FF"/>
                </a:solidFill>
                <a:latin typeface="Times New Roman"/>
              </a:rPr>
              <a:t>Bab 6</a:t>
            </a: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FF"/>
                </a:solidFill>
                <a:latin typeface="Times New Roman"/>
              </a:rPr>
              <a:t>Sikap dan Niat</a:t>
            </a:r>
          </a:p>
        </p:txBody>
      </p:sp>
      <p:sp>
        <p:nvSpPr>
          <p:cNvPr id="396" name="CustomShape 2"/>
          <p:cNvSpPr/>
          <p:nvPr/>
        </p:nvSpPr>
        <p:spPr>
          <a:xfrm>
            <a:off x="4210200" y="6431040"/>
            <a:ext cx="5257800" cy="27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1" strike="noStrike" spc="-1">
                <a:solidFill>
                  <a:srgbClr val="FFFFFF"/>
                </a:solidFill>
                <a:latin typeface="Times New Roman"/>
              </a:rPr>
              <a:t>Hak Cipta © 2010 oleh McGraw-Hill Companies, Inc. Semua hak dilindungi undang-undang.</a:t>
            </a:r>
            <a:endParaRPr lang="en-US" sz="12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76320" y="6400800"/>
            <a:ext cx="266688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1" strike="noStrike" spc="-1">
                <a:solidFill>
                  <a:srgbClr val="FFFFFF"/>
                </a:solidFill>
                <a:latin typeface="Times New Roman"/>
              </a:rPr>
              <a:t>McGraw-Hill/Irwin</a:t>
            </a:r>
            <a:endParaRPr lang="en-US" sz="1200" b="0" strike="noStrike" spc="-1">
              <a:solidFill>
                <a:srgbClr val="FFFFCC"/>
              </a:solidFill>
              <a:latin typeface="Arial"/>
            </a:endParaRP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Model Sikap Multiatribut (lanjutan)</a:t>
            </a:r>
          </a:p>
        </p:txBody>
      </p:sp>
      <p:sp>
        <p:nvSpPr>
          <p:cNvPr id="415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Proposisi kunci</a:t>
            </a:r>
          </a:p>
          <a:p>
            <a:pPr marL="742680" lvl="1" indent="-285480" algn="l" rtl="0"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 keyakinan yang menonjol menyebabkan sikap secara keseluruhan.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Sikap keseluruhan adalah fungsi dari dua faktor</a:t>
            </a:r>
          </a:p>
          <a:p>
            <a:pPr marL="742680" lvl="1" indent="-285480" algn="l" rtl="0"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Kekuatan dari keyakinan yang menonjol terkait dengan objek.</a:t>
            </a:r>
          </a:p>
          <a:p>
            <a:pPr marL="742680" lvl="1" indent="-285480" algn="l" rtl="0"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 keyakinan tersebut.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Model Sikap Multiatribut (lanjutan)</a:t>
            </a:r>
          </a:p>
        </p:txBody>
      </p:sp>
      <p:sp>
        <p:nvSpPr>
          <p:cNvPr id="417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 fontScale="97000"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sz="3200" b="0" i="1" strike="noStrike" spc="-1" baseline="-25000">
                <a:solidFill>
                  <a:srgbClr val="000000"/>
                </a:solidFill>
                <a:latin typeface="Times New Roman"/>
              </a:rPr>
              <a:t>HAI 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= sikap terhadap objek</a:t>
            </a:r>
          </a:p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sz="3200" b="0" strike="noStrike" spc="-1" baseline="-25000">
                <a:solidFill>
                  <a:srgbClr val="000000"/>
                </a:solidFill>
                <a:latin typeface="Times New Roman"/>
              </a:rPr>
              <a:t>Saya 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= kekuatan keyakinan bahwa objek memiliki atribut </a:t>
            </a: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Saya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sz="3200" b="0" strike="noStrike" spc="-1" baseline="-25000">
                <a:solidFill>
                  <a:srgbClr val="000000"/>
                </a:solidFill>
                <a:latin typeface="Times New Roman"/>
              </a:rPr>
              <a:t>Saya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 = evaluasi atribut </a:t>
            </a: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Saya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Times New Roman"/>
              </a:rPr>
              <a:t>n </a:t>
            </a: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= jumlah keyakinan yang menonjol tentang objek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8" name="Picture 417"/>
          <p:cNvPicPr/>
          <p:nvPr/>
        </p:nvPicPr>
        <p:blipFill>
          <a:blip r:embed="rId2"/>
          <a:stretch/>
        </p:blipFill>
        <p:spPr>
          <a:xfrm>
            <a:off x="3152880" y="1800360"/>
            <a:ext cx="2381040" cy="131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Model Sikap Multiatribut (lanjutan)</a:t>
            </a:r>
          </a:p>
        </p:txBody>
      </p:sp>
      <p:sp>
        <p:nvSpPr>
          <p:cNvPr id="420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 model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Kekuatan keyakinan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adalah probabilitas yang dirasakan dari asosiasi antara suatu objek dan atribut relatifnya.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Dipengaruhi oleh pengalaman konsumen masa lalu. 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Jumlah keyakinan yang menonjol tentang objek sikap tidak mungkin melebihi tujuh sampai sembilan.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 keyakinan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mencerminkan seberapa baik konsumen mempersepsikan atribut tersebut.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 harus tetap dari waktu ke waktu atau konstan dalam situasi yang berbeda</a:t>
            </a: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Sikap Terhadap Objek - </a:t>
            </a:r>
            <a:br/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Implikasi Pemasaran</a:t>
            </a:r>
          </a:p>
        </p:txBody>
      </p:sp>
      <p:sp>
        <p:nvSpPr>
          <p:cNvPr id="422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Memahami pelanggan Anda.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Diagnosis strategi pemasaran.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Memahami pengaruh situasi.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Strategi Perubahan Sikap</a:t>
            </a:r>
          </a:p>
        </p:txBody>
      </p:sp>
      <p:sp>
        <p:nvSpPr>
          <p:cNvPr id="424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Tambahkan keyakinan baru yang menonjol tentang objek sikap.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Meningkatkan kekuatan keyakinan positif yang ada.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Meningkatkan evaluasi keyakinan yang dipegang teguh.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Jadikan keyakinan yang menguntungkan yang ada lebih menonjol.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Sikap Terhadap Perilaku</a:t>
            </a:r>
          </a:p>
        </p:txBody>
      </p:sp>
      <p:sp>
        <p:nvSpPr>
          <p:cNvPr id="426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Sebagian besar penelitian telah menemukan hubungan yang agak lemah antara sikap terhadap suatu objek dan perilaku tunggal tertentu.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Tidak mungkin untuk memprediksi dengan akurat perilaku spesifik apa pun berdasarkan mengetahui sikap keseluruhan seseorang terhadap objek perilaku.</a:t>
            </a:r>
          </a:p>
          <a:p>
            <a:pPr marL="342720" indent="-342720" algn="l" rtl="0">
              <a:spcBef>
                <a:spcPts val="8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8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Tampilan 6.6 – Theory of Reasoned Action </a:t>
            </a:r>
            <a:br>
              <a:rPr lang="en-US" sz="28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                         (Teori Aksi Beralasan)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8" name="Picture 427"/>
          <p:cNvPicPr/>
          <p:nvPr/>
        </p:nvPicPr>
        <p:blipFill>
          <a:blip r:embed="rId2"/>
          <a:stretch/>
        </p:blipFill>
        <p:spPr>
          <a:xfrm>
            <a:off x="361800" y="1776240"/>
            <a:ext cx="8647200" cy="463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Teori Tindakan Beralasan lanjutan.</a:t>
            </a:r>
          </a:p>
        </p:txBody>
      </p:sp>
      <p:sp>
        <p:nvSpPr>
          <p:cNvPr id="430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 perilaku sukarela yang cukup kompleks ditentukan oleh niat orang tersebut untuk melakukan perilaku itu.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Asumsikan konsumen:</a:t>
            </a:r>
          </a:p>
          <a:p>
            <a:pPr marL="1143000" lvl="2" indent="-228600" algn="l" rtl="0">
              <a:spcBef>
                <a:spcPts val="499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 sadar 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 konsekuensi dari perilaku alternatif. </a:t>
            </a:r>
          </a:p>
          <a:p>
            <a:pPr marL="1143000" lvl="2" indent="-228600" algn="l" rtl="0">
              <a:spcBef>
                <a:spcPts val="499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Pilih salah satu yang mengarah pada konsekuensi yang paling diinginkan.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 adalah niat untuk terlibat dalam perilaku yang dipilih.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 ini </a:t>
            </a: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 relevan 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 perilaku yang sangat sederhana atau tidak disengaja.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Teori Tindakan Beralasan lanjutan.</a:t>
            </a:r>
          </a:p>
        </p:txBody>
      </p:sp>
      <p:sp>
        <p:nvSpPr>
          <p:cNvPr id="432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 model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Perilaku 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 tindakan spesifik yang diarahkan pada beberapa objek target.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Niat perilaku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adalah proposisi yang menghubungkan diri dan tindakan di masa depan.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Sikap terhadap perilaku atau tindakan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mencerminkan evaluasi keseluruhan konsumen dalam melakukan perilaku.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subjektif atau sosial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komponen mencerminkan persepsi konsumen tentang apa yang orang lain ingin mereka lakukan.</a:t>
            </a: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Sikap Terhadap Perilaku - </a:t>
            </a:r>
            <a:br/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Implikasi Pemasaran</a:t>
            </a:r>
          </a:p>
        </p:txBody>
      </p:sp>
      <p:sp>
        <p:nvSpPr>
          <p:cNvPr id="434" name="TextShape 2"/>
          <p:cNvSpPr txBox="1"/>
          <p:nvPr/>
        </p:nvSpPr>
        <p:spPr>
          <a:xfrm>
            <a:off x="304920" y="1828800"/>
            <a:ext cx="8686800" cy="4648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Konteks situasional memiliki pengaruh kuat pada niat perilaku konsumen.</a:t>
            </a: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 mengembangkan </a:t>
            </a: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 yang efektif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Tentukan apakah sikap terhadap perilaku atau tindakan atau komponen norma subjektif memiliki pengaruh besar pada niat perilaku.</a:t>
            </a: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Ukuran niat konsumen mungkin bukan indikator sempurna dari niat aktual yang menentukan perilaku.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Apa Itu Sikap?</a:t>
            </a:r>
          </a:p>
        </p:txBody>
      </p:sp>
      <p:sp>
        <p:nvSpPr>
          <p:cNvPr id="399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adalah evaluasi menyeluruh seseorang pada sebuah konsep.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 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bersifat afektif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tanggapan yang dibuat oleh: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afektif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kognitif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 keseluruhan terbentuk ketika konsumen mengintegrasikan pengetahuan, makna, atau keyakinan tentang konsep sikap (</a:t>
            </a: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integrasi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Menganalisis relevansi pribadi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 dan menentukan apakah itu menguntungkan atau tidak menguntungkan.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Evaluasi dapat disimpan dalam memori.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Niat dan Perilaku</a:t>
            </a:r>
          </a:p>
        </p:txBody>
      </p:sp>
      <p:sp>
        <p:nvSpPr>
          <p:cNvPr id="436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Times New Roman"/>
              </a:rPr>
              <a:t>Untuk memprediksi perilaku secara akurat, pemasar harus mengukur </a:t>
            </a:r>
            <a:r>
              <a:rPr lang="en-US" sz="3000" b="1" strike="noStrike" spc="-1">
                <a:solidFill>
                  <a:srgbClr val="000000"/>
                </a:solidFill>
                <a:latin typeface="Times New Roman"/>
              </a:rPr>
              <a:t>niat</a:t>
            </a:r>
            <a:r>
              <a:rPr lang="en-US" sz="3000" b="0" strike="noStrike" spc="-1">
                <a:solidFill>
                  <a:srgbClr val="000000"/>
                </a:solidFill>
                <a:latin typeface="Times New Roman"/>
              </a:rPr>
              <a:t> konsumen pada tingkat abstraksi dan spesifisitas yang sama dengan komponen tindakan, target, dan waktu dari perilaku tersebut. 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Times New Roman"/>
              </a:rPr>
              <a:t>Konteks situasi juga harus ditentukan ketika itu penting.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Niat dan Perilaku (lanjutan)</a:t>
            </a:r>
          </a:p>
        </p:txBody>
      </p:sp>
      <p:sp>
        <p:nvSpPr>
          <p:cNvPr id="438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 yang mengurangi atau melemahkan hubungan antara niat perilaku yang diukur dan perilaku yang diamati: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Intervensi waktu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 kekhususan yang berbeda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Peristiwa lingkungan yang tak terduga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Konteks situasi yang tidak terduga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 kontrol sukarela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Stabilitas niat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Informasi baru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Niat dan Perilaku (lanjutan)</a:t>
            </a:r>
          </a:p>
        </p:txBody>
      </p:sp>
      <p:sp>
        <p:nvSpPr>
          <p:cNvPr id="440" name="TextShape 2"/>
          <p:cNvSpPr txBox="1"/>
          <p:nvPr/>
        </p:nvSpPr>
        <p:spPr>
          <a:xfrm>
            <a:off x="304920" y="1936864"/>
            <a:ext cx="8686800" cy="4540255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Meskipun akurasinya kurang sempurna, ukuran 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niat pembelian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seringkali merupakan cara terbaik untuk 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memprediksi perilaku pembelian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di masa depan.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Perilaku tertentu tidak dapat diprediksi secara akurat dari keyakinan, sikap, dan niat.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Ringkasan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Sikap adalah penilaian konsumen secara keseluruhan terhadap suatu objek.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Objek sikap bervariasi dalam tingkat abstraksi dan spesifisitas.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Membahas sikap konsumen terhadap objek dan menggambarkan model multiatribut Fishbein.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Ringkasan (lanjutan)</a:t>
            </a:r>
          </a:p>
        </p:txBody>
      </p:sp>
      <p:sp>
        <p:nvSpPr>
          <p:cNvPr id="444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Teori tindakan beralasan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Theory of Reasoned Action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) mengidentifikasi sikap konsumen terhadap melakukan perilaku dan pengaruh sosial sebagai dasar niat perilaku.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Masalah menggunakan ukuran niat perilaku untuk memprediksi perilaku yang sebenarnya dibahas.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Ringkasan (lanjutan)</a:t>
            </a:r>
          </a:p>
        </p:txBody>
      </p:sp>
      <p:sp>
        <p:nvSpPr>
          <p:cNvPr id="446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Pengetahuan aktif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konsumen adalah faktor dasar yang mendasari sikap, norma subjektif, dan niat mereka, dan akhirnya perilaku mereka.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Keyakinan menonjol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yang diaktifkan dan sikap serta niat yang dihasilkan peka terhadap faktor situasional di lingkungan, termasuk strategi pemasaran.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Apa itu Sikap? lanjut</a:t>
            </a:r>
          </a:p>
        </p:txBody>
      </p:sp>
      <p:sp>
        <p:nvSpPr>
          <p:cNvPr id="401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Apakah suatu sikap akan mempengaruhi proses interpretasi atau integrasi tergantung pada: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Aksesibilitas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dalam memori (atau kemungkinan aktivasi), dipengaruhi oleh: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Kepentingan atau pentingnya.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Frekuensi aktivasi sebelumnya.</a:t>
            </a:r>
          </a:p>
          <a:p>
            <a:pPr marL="1143000" lvl="2" indent="-228600" algn="l" rtl="0">
              <a:lnSpc>
                <a:spcPct val="90000"/>
              </a:lnSpc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Kekuatan hubungan antara konsep dan sikapnya.</a:t>
            </a: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Sikap dapat diukur dengan meminta konsumen mengevaluasi konsep minat.</a:t>
            </a: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Sikap Konsumen Terhadap Apa?</a:t>
            </a:r>
          </a:p>
        </p:txBody>
      </p:sp>
      <p:sp>
        <p:nvSpPr>
          <p:cNvPr id="403" name="TextShape 2"/>
          <p:cNvSpPr txBox="1"/>
          <p:nvPr/>
        </p:nvSpPr>
        <p:spPr>
          <a:xfrm>
            <a:off x="304920" y="1820486"/>
            <a:ext cx="8686800" cy="4656633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Berbagai objek fisik dan sosial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Benda tak berwujud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Tingkah laku atau tindakan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Tingkat Konsep Sikap</a:t>
            </a:r>
          </a:p>
        </p:txBody>
      </p:sp>
      <p:sp>
        <p:nvSpPr>
          <p:cNvPr id="405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Konsep bervariasi dalam tingkat kekhususannya: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Kelas produk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Bentuk produk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 umum merek/model</a:t>
            </a:r>
          </a:p>
          <a:p>
            <a:pPr marL="742680" lvl="1" indent="-285480" algn="l" rtl="0">
              <a:spcBef>
                <a:spcPts val="598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Situasi khusus merek/model</a:t>
            </a:r>
          </a:p>
          <a:p>
            <a:pPr marL="342720" indent="-342720" algn="l" rtl="0"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Pemasar harus mengukur konsep sikap pada tingkat kekhususan yang paling relevan dengan masalah pemasaran. </a:t>
            </a:r>
          </a:p>
          <a:p>
            <a:pPr marL="342720" indent="-342720" algn="l" rtl="0"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Tampilan 6.1 - Tingkat Kekhususan Konsep Sikap</a:t>
            </a:r>
          </a:p>
        </p:txBody>
      </p:sp>
      <p:pic>
        <p:nvPicPr>
          <p:cNvPr id="407" name="Picture 406"/>
          <p:cNvPicPr/>
          <p:nvPr/>
        </p:nvPicPr>
        <p:blipFill>
          <a:blip r:embed="rId2"/>
          <a:stretch/>
        </p:blipFill>
        <p:spPr>
          <a:xfrm>
            <a:off x="1943280" y="1266840"/>
            <a:ext cx="5333760" cy="535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Apa itu Sikap? - Implikasi Pemasaran</a:t>
            </a:r>
          </a:p>
        </p:txBody>
      </p:sp>
      <p:sp>
        <p:nvSpPr>
          <p:cNvPr id="409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Ekuitas merek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melibatkan sikap terhadap merek yang kuat dan positif berdasarkan makna dan keyakinan yang menguntungkan yang dapat diakses dalam memori.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Menciptakan hubungan konsumen-merek yang kuat dan menguntungkan.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 dibangun, dipinjam, atau dibeli.</a:t>
            </a: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pelacakan sikap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Pemasar dapat menggunakan ukuran sikap konsumen untuk menunjukkan keberhasilan strategi pemasaran.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Sikap Terhadap Objek</a:t>
            </a:r>
          </a:p>
        </p:txBody>
      </p:sp>
      <p:sp>
        <p:nvSpPr>
          <p:cNvPr id="411" name="TextShape 2"/>
          <p:cNvSpPr txBox="1"/>
          <p:nvPr/>
        </p:nvSpPr>
        <p:spPr>
          <a:xfrm>
            <a:off x="304920" y="1752480"/>
            <a:ext cx="8686800" cy="4724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Keyakinan yang menonjol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Keyakinan yang diaktifkan.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 keyakinan yang menonjol tentang suatu objek yang menciptakan sikap seseorang terhadap objek tersebut.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 faktor yang mempengaruhi keyakinan tentang suatu objek yang akan diaktifkan dalam suatu situasi dan dengan demikian menjadi penentu yang menonjol dari A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(sikap terhadap objek).</a:t>
            </a:r>
          </a:p>
          <a:p>
            <a:pPr marL="742680" lvl="1" indent="-285480" algn="l" rtl="0">
              <a:lnSpc>
                <a:spcPct val="90000"/>
              </a:lnSpc>
              <a:spcBef>
                <a:spcPts val="697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Keyakinan yang menonjol bervariasi dari waktu ke waktu atau situasi untuk beberapa produk.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304920" y="274320"/>
            <a:ext cx="8686800" cy="1096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Times New Roman"/>
              </a:rPr>
              <a:t>Model Sikap Multiatribut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304920" y="1862050"/>
            <a:ext cx="8686800" cy="4615069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Model sikap multiatribut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 fokus pada keyakinan konsumen tentang beberapa atribut produk atau merek.</a:t>
            </a:r>
          </a:p>
          <a:p>
            <a:pPr marL="342720" indent="-342720" algn="l" rtl="0">
              <a:spcBef>
                <a:spcPts val="799"/>
              </a:spcBef>
              <a:buClr>
                <a:srgbClr val="038997"/>
              </a:buClr>
              <a:buFont typeface="Wingdings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Model Martin Fishbein paling berpengaruh dalam pemasaran.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11040</TotalTime>
  <Words>1027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MHE</dc:creator>
  <dc:description>Template designed by R. Range</dc:description>
  <cp:lastModifiedBy>Guruh Taufan</cp:lastModifiedBy>
  <cp:revision>218</cp:revision>
  <dcterms:created xsi:type="dcterms:W3CDTF">2003-11-12T20:50:13Z</dcterms:created>
  <dcterms:modified xsi:type="dcterms:W3CDTF">2021-10-15T01:28:42Z</dcterms:modified>
  <dc:language>en-US</dc:language>
</cp:coreProperties>
</file>