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1" r:id="rId4"/>
    <p:sldId id="262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C60A1-34C8-434D-8454-CF80E458F504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493E-9066-4B9F-B0BB-16857F541EA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2" t="14350" r="23610" b="5285"/>
          <a:stretch/>
        </p:blipFill>
        <p:spPr bwMode="auto">
          <a:xfrm>
            <a:off x="0" y="0"/>
            <a:ext cx="9123512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901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92896"/>
            <a:ext cx="91440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sz="6000" b="1" dirty="0" smtClean="0"/>
              <a:t>DASAR ENTERPRENEURSHIP</a:t>
            </a:r>
            <a:endParaRPr lang="id-ID" sz="6000" b="1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79" y="4055387"/>
            <a:ext cx="4456694" cy="28142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s://encrypted-tbn0.gstatic.com/images?q=tbn:ANd9GcTFcKRb-3SWJwTnx3qlUXvQy8Jtf-QCjp8uTPwgEgJhBoMpW36Ux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rprem.com/wp-content/uploads/2013/06/succ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23" y="332656"/>
            <a:ext cx="9132807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1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nialliance.ac.uk/wp-content/uploads/2012/12/entrepreneur-001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75" y="1"/>
            <a:ext cx="9153275" cy="685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3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POKOK 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Pengenalan Diri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Komunikasi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Leadership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Teamwork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Peduli Lingkungan Sosial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Motivasi Berprestasi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Cash Flow Quadrant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Inovasi &amp; Kreatifitas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Karakteristik &amp; Tantangan Wisausaha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Jenis dan Peluang Usaha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Metode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Sedikit ceramah</a:t>
            </a:r>
          </a:p>
          <a:p>
            <a:r>
              <a:rPr lang="id-ID" dirty="0" smtClean="0"/>
              <a:t>Banyak diskusi</a:t>
            </a:r>
          </a:p>
          <a:p>
            <a:r>
              <a:rPr lang="id-ID" dirty="0" smtClean="0"/>
              <a:t>Game</a:t>
            </a:r>
          </a:p>
          <a:p>
            <a:r>
              <a:rPr lang="id-ID" dirty="0" smtClean="0"/>
              <a:t>Studi Kasus</a:t>
            </a:r>
          </a:p>
          <a:p>
            <a:r>
              <a:rPr lang="id-ID" dirty="0" smtClean="0"/>
              <a:t>Nonton film</a:t>
            </a:r>
          </a:p>
          <a:p>
            <a:r>
              <a:rPr lang="id-ID" dirty="0" smtClean="0"/>
              <a:t>Kuliah umum kewirausahaan (pertemuan 8)</a:t>
            </a:r>
          </a:p>
          <a:p>
            <a:r>
              <a:rPr lang="id-ID" dirty="0" smtClean="0"/>
              <a:t>Lomba Creanova (pertemuan 14)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Passion, Creative!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55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DASAR ENTERPRENEURSHIP</vt:lpstr>
      <vt:lpstr>PowerPoint Presentation</vt:lpstr>
      <vt:lpstr>PowerPoint Presentation</vt:lpstr>
      <vt:lpstr>POKOK BAHASAN</vt:lpstr>
      <vt:lpstr>Metode</vt:lpstr>
      <vt:lpstr>Passion, Creative!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ENTERPRENEURSHIP</dc:title>
  <dc:creator>COMPAQ</dc:creator>
  <cp:lastModifiedBy>Acer</cp:lastModifiedBy>
  <cp:revision>5</cp:revision>
  <dcterms:created xsi:type="dcterms:W3CDTF">2013-03-07T00:39:00Z</dcterms:created>
  <dcterms:modified xsi:type="dcterms:W3CDTF">2015-03-02T05:29:24Z</dcterms:modified>
</cp:coreProperties>
</file>