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BDDCB-E90C-4AC8-9764-D26C72FD5F9A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B8F6C-7221-4156-84B6-6014B64A8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BDDCB-E90C-4AC8-9764-D26C72FD5F9A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B8F6C-7221-4156-84B6-6014B64A8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BDDCB-E90C-4AC8-9764-D26C72FD5F9A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B8F6C-7221-4156-84B6-6014B64A8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BDDCB-E90C-4AC8-9764-D26C72FD5F9A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B8F6C-7221-4156-84B6-6014B64A8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BDDCB-E90C-4AC8-9764-D26C72FD5F9A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B8F6C-7221-4156-84B6-6014B64A8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BDDCB-E90C-4AC8-9764-D26C72FD5F9A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B8F6C-7221-4156-84B6-6014B64A8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BDDCB-E90C-4AC8-9764-D26C72FD5F9A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B8F6C-7221-4156-84B6-6014B64A8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BDDCB-E90C-4AC8-9764-D26C72FD5F9A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B8F6C-7221-4156-84B6-6014B64A8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BDDCB-E90C-4AC8-9764-D26C72FD5F9A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B8F6C-7221-4156-84B6-6014B64A8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BDDCB-E90C-4AC8-9764-D26C72FD5F9A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B8F6C-7221-4156-84B6-6014B64A8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FBBDDCB-E90C-4AC8-9764-D26C72FD5F9A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65B8F6C-7221-4156-84B6-6014B64A8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FBBDDCB-E90C-4AC8-9764-D26C72FD5F9A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65B8F6C-7221-4156-84B6-6014B64A8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DATA FLOW DIAGRAM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Komponen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mentransformasikan</a:t>
            </a:r>
            <a:r>
              <a:rPr lang="en-US" dirty="0" smtClean="0"/>
              <a:t> </a:t>
            </a:r>
            <a:r>
              <a:rPr lang="en-US" dirty="0" smtClean="0"/>
              <a:t>input </a:t>
            </a:r>
            <a:r>
              <a:rPr lang="en-US" dirty="0" err="1" smtClean="0"/>
              <a:t>menjadi</a:t>
            </a:r>
            <a:r>
              <a:rPr lang="en-US" dirty="0" smtClean="0"/>
              <a:t> output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diberi</a:t>
            </a:r>
            <a:r>
              <a:rPr lang="en-US" b="1" dirty="0" smtClean="0"/>
              <a:t> </a:t>
            </a:r>
            <a:r>
              <a:rPr lang="en-US" b="1" dirty="0" err="1" smtClean="0"/>
              <a:t>nama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menjelaskan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/</a:t>
            </a:r>
            <a:r>
              <a:rPr lang="en-US" b="1" dirty="0" err="1" smtClean="0"/>
              <a:t>kegiatan</a:t>
            </a:r>
            <a:r>
              <a:rPr lang="en-US" b="1" dirty="0" smtClean="0"/>
              <a:t> </a:t>
            </a:r>
            <a:r>
              <a:rPr lang="en-US" b="1" dirty="0" err="1" smtClean="0"/>
              <a:t>apa</a:t>
            </a:r>
            <a:r>
              <a:rPr lang="en-US" b="1" dirty="0" smtClean="0"/>
              <a:t> </a:t>
            </a:r>
            <a:r>
              <a:rPr lang="en-US" b="1" dirty="0" smtClean="0"/>
              <a:t>yang </a:t>
            </a:r>
            <a:r>
              <a:rPr lang="en-US" dirty="0" err="1" smtClean="0"/>
              <a:t>sedang</a:t>
            </a:r>
            <a:r>
              <a:rPr lang="en-US" dirty="0" smtClean="0"/>
              <a:t>/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.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fi-FI" dirty="0" smtClean="0"/>
              <a:t>menggunakan </a:t>
            </a:r>
            <a:r>
              <a:rPr lang="fi-FI" b="1" dirty="0" smtClean="0"/>
              <a:t>kata kerja transitif (kata kerja yang </a:t>
            </a:r>
            <a:r>
              <a:rPr lang="fi-FI" b="1" dirty="0" smtClean="0"/>
              <a:t>membutuhkan </a:t>
            </a:r>
            <a:r>
              <a:rPr lang="en-US" dirty="0" err="1" smtClean="0"/>
              <a:t>obyek</a:t>
            </a:r>
            <a:r>
              <a:rPr lang="en-US" dirty="0" smtClean="0"/>
              <a:t>), </a:t>
            </a:r>
            <a:endParaRPr lang="en-US" dirty="0" smtClean="0"/>
          </a:p>
          <a:p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b="1" i="1" dirty="0" err="1" smtClean="0"/>
              <a:t>Menghitung</a:t>
            </a:r>
            <a:r>
              <a:rPr lang="en-US" b="1" i="1" dirty="0" smtClean="0"/>
              <a:t> </a:t>
            </a:r>
            <a:r>
              <a:rPr lang="en-US" b="1" i="1" dirty="0" err="1" smtClean="0"/>
              <a:t>Gaji</a:t>
            </a:r>
            <a:r>
              <a:rPr lang="en-US" b="1" i="1" dirty="0" smtClean="0"/>
              <a:t>, </a:t>
            </a:r>
            <a:r>
              <a:rPr lang="en-US" b="1" i="1" dirty="0" err="1" smtClean="0"/>
              <a:t>Mencetak</a:t>
            </a:r>
            <a:r>
              <a:rPr lang="en-US" b="1" i="1" dirty="0" smtClean="0"/>
              <a:t> KRS, </a:t>
            </a:r>
            <a:r>
              <a:rPr lang="en-US" b="1" i="1" dirty="0" err="1" smtClean="0"/>
              <a:t>Menghitung</a:t>
            </a:r>
            <a:r>
              <a:rPr lang="en-US" b="1" i="1" dirty="0" smtClean="0"/>
              <a:t> </a:t>
            </a:r>
            <a:r>
              <a:rPr lang="en-US" b="1" i="1" dirty="0" err="1" smtClean="0"/>
              <a:t>Jumlah</a:t>
            </a:r>
            <a:r>
              <a:rPr lang="en-US" b="1" i="1" dirty="0" smtClean="0"/>
              <a:t> SKS</a:t>
            </a:r>
            <a:r>
              <a:rPr lang="en-US" b="1" i="1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sehubungan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smtClean="0"/>
              <a:t>input </a:t>
            </a:r>
            <a:r>
              <a:rPr lang="en-US" sz="2400" dirty="0" err="1" smtClean="0"/>
              <a:t>dan</a:t>
            </a:r>
            <a:r>
              <a:rPr lang="en-US" sz="2400" dirty="0" smtClean="0"/>
              <a:t> output 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0200"/>
            <a:ext cx="8534400" cy="465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input </a:t>
            </a:r>
            <a:r>
              <a:rPr lang="en-US" dirty="0" err="1" smtClean="0"/>
              <a:t>dan</a:t>
            </a:r>
            <a:r>
              <a:rPr lang="en-US" dirty="0" smtClean="0"/>
              <a:t> output.</a:t>
            </a:r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terminator, data </a:t>
            </a:r>
            <a:r>
              <a:rPr lang="en-US" dirty="0" smtClean="0"/>
              <a:t>store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data.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/</a:t>
            </a:r>
            <a:r>
              <a:rPr lang="en-US" dirty="0" err="1" smtClean="0"/>
              <a:t>bagian</a:t>
            </a:r>
            <a:r>
              <a:rPr lang="en-US" dirty="0" smtClean="0"/>
              <a:t>/</a:t>
            </a:r>
            <a:r>
              <a:rPr lang="en-US" dirty="0" err="1" smtClean="0"/>
              <a:t>divisi</a:t>
            </a:r>
            <a:r>
              <a:rPr lang="en-US" dirty="0" smtClean="0"/>
              <a:t>/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76400"/>
            <a:ext cx="8333997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DFD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input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output.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i="1" dirty="0" smtClean="0"/>
              <a:t>black hole (</a:t>
            </a:r>
            <a:r>
              <a:rPr lang="en-US" b="1" i="1" dirty="0" err="1" smtClean="0"/>
              <a:t>lubang</a:t>
            </a:r>
            <a:r>
              <a:rPr lang="en-US" b="1" i="1" dirty="0" smtClean="0"/>
              <a:t> </a:t>
            </a:r>
            <a:r>
              <a:rPr lang="en-US" b="1" i="1" dirty="0" err="1" smtClean="0"/>
              <a:t>hitam</a:t>
            </a:r>
            <a:r>
              <a:rPr lang="en-US" b="1" i="1" dirty="0" smtClean="0"/>
              <a:t>), </a:t>
            </a:r>
            <a:r>
              <a:rPr lang="en-US" b="1" i="1" dirty="0" err="1" smtClean="0"/>
              <a:t>karena</a:t>
            </a:r>
            <a:r>
              <a:rPr lang="en-US" b="1" i="1" dirty="0" smtClean="0"/>
              <a:t> data </a:t>
            </a:r>
            <a:r>
              <a:rPr lang="en-US" b="1" i="1" dirty="0" err="1" smtClean="0"/>
              <a:t>masuk</a:t>
            </a:r>
            <a:r>
              <a:rPr lang="en-US" b="1" i="1" dirty="0" smtClean="0"/>
              <a:t> </a:t>
            </a:r>
            <a:r>
              <a:rPr lang="en-US" b="1" i="1" dirty="0" err="1" smtClean="0"/>
              <a:t>ke</a:t>
            </a:r>
            <a:r>
              <a:rPr lang="en-US" b="1" i="1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lenyap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berbekas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pt-BR" dirty="0" smtClean="0"/>
              <a:t>dalam </a:t>
            </a:r>
            <a:r>
              <a:rPr lang="pt-BR" dirty="0" smtClean="0"/>
              <a:t>lubang hitam (</a:t>
            </a:r>
            <a:r>
              <a:rPr lang="pt-BR" i="1" dirty="0" smtClean="0"/>
              <a:t>lihat proses 1).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output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smtClean="0"/>
              <a:t>input.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i="1" dirty="0" smtClean="0"/>
              <a:t>miracle (</a:t>
            </a:r>
            <a:r>
              <a:rPr lang="en-US" b="1" i="1" dirty="0" err="1" smtClean="0"/>
              <a:t>ajaib</a:t>
            </a:r>
            <a:r>
              <a:rPr lang="en-US" b="1" i="1" dirty="0" smtClean="0"/>
              <a:t>), </a:t>
            </a:r>
            <a:r>
              <a:rPr lang="en-US" b="1" i="1" dirty="0" err="1" smtClean="0"/>
              <a:t>karena</a:t>
            </a:r>
            <a:r>
              <a:rPr lang="en-US" b="1" i="1" dirty="0" smtClean="0"/>
              <a:t> </a:t>
            </a:r>
            <a:r>
              <a:rPr lang="en-US" b="1" i="1" dirty="0" err="1" smtClean="0"/>
              <a:t>ajaib</a:t>
            </a:r>
            <a:r>
              <a:rPr lang="en-US" b="1" i="1" dirty="0" smtClean="0"/>
              <a:t> </a:t>
            </a:r>
            <a:r>
              <a:rPr lang="en-US" b="1" i="1" dirty="0" err="1" smtClean="0"/>
              <a:t>dihasilkan</a:t>
            </a:r>
            <a:r>
              <a:rPr lang="en-US" b="1" i="1" dirty="0" smtClean="0"/>
              <a:t> </a:t>
            </a:r>
            <a:r>
              <a:rPr lang="fi-FI" dirty="0" smtClean="0"/>
              <a:t>output </a:t>
            </a:r>
            <a:r>
              <a:rPr lang="fi-FI" dirty="0" smtClean="0"/>
              <a:t>tanpa pernah menerima input (</a:t>
            </a:r>
            <a:r>
              <a:rPr lang="fi-FI" i="1" dirty="0" smtClean="0"/>
              <a:t>lihat proses 2).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Komponen</a:t>
            </a:r>
            <a:r>
              <a:rPr lang="en-US" b="1" dirty="0" smtClean="0"/>
              <a:t> Data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Komponen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digunakan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membuat</a:t>
            </a:r>
            <a:r>
              <a:rPr lang="en-US" b="1" dirty="0" smtClean="0"/>
              <a:t> model </a:t>
            </a:r>
            <a:r>
              <a:rPr lang="en-US" b="1" dirty="0" err="1" smtClean="0"/>
              <a:t>sekumpulan</a:t>
            </a:r>
            <a:r>
              <a:rPr lang="en-US" b="1" dirty="0" smtClean="0"/>
              <a:t> </a:t>
            </a:r>
            <a:r>
              <a:rPr lang="en-US" b="1" dirty="0" err="1" smtClean="0"/>
              <a:t>paket</a:t>
            </a:r>
            <a:r>
              <a:rPr lang="en-US" b="1" dirty="0" smtClean="0"/>
              <a:t> </a:t>
            </a:r>
            <a:r>
              <a:rPr lang="en-US" dirty="0" smtClean="0"/>
              <a:t>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diberi</a:t>
            </a:r>
            <a:r>
              <a:rPr lang="en-US" b="1" dirty="0" smtClean="0"/>
              <a:t> </a:t>
            </a:r>
            <a:r>
              <a:rPr lang="en-US" b="1" dirty="0" err="1" smtClean="0"/>
              <a:t>nama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kata</a:t>
            </a:r>
            <a:r>
              <a:rPr lang="en-US" b="1" dirty="0" smtClean="0"/>
              <a:t> </a:t>
            </a:r>
            <a:r>
              <a:rPr lang="en-US" b="1" dirty="0" err="1" smtClean="0"/>
              <a:t>benda</a:t>
            </a:r>
            <a:r>
              <a:rPr lang="en-US" b="1" dirty="0" smtClean="0"/>
              <a:t> </a:t>
            </a:r>
            <a:r>
              <a:rPr lang="en-US" b="1" dirty="0" err="1" smtClean="0"/>
              <a:t>jamak</a:t>
            </a:r>
            <a:r>
              <a:rPr lang="en-US" b="1" dirty="0" smtClean="0"/>
              <a:t>, </a:t>
            </a:r>
            <a:r>
              <a:rPr lang="en-US" b="1" dirty="0" err="1" smtClean="0"/>
              <a:t>misalnya</a:t>
            </a:r>
            <a:r>
              <a:rPr lang="en-US" b="1" dirty="0" smtClean="0"/>
              <a:t> </a:t>
            </a:r>
            <a:r>
              <a:rPr lang="en-US" b="1" i="1" dirty="0" err="1" smtClean="0"/>
              <a:t>Mahasiswa</a:t>
            </a:r>
            <a:r>
              <a:rPr lang="en-US" b="1" i="1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store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-</a:t>
            </a:r>
            <a:r>
              <a:rPr lang="en-US" dirty="0" err="1" smtClean="0"/>
              <a:t>penyimpanan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smtClean="0"/>
              <a:t>file </a:t>
            </a:r>
            <a:r>
              <a:rPr lang="en-US" dirty="0" err="1" smtClean="0"/>
              <a:t>atau</a:t>
            </a:r>
            <a:r>
              <a:rPr lang="en-US" dirty="0" smtClean="0"/>
              <a:t> database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komputerisasi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file </a:t>
            </a:r>
            <a:r>
              <a:rPr lang="en-US" dirty="0" err="1" smtClean="0"/>
              <a:t>disket</a:t>
            </a:r>
            <a:r>
              <a:rPr lang="en-US" dirty="0" smtClean="0"/>
              <a:t>, file </a:t>
            </a:r>
            <a:r>
              <a:rPr lang="en-US" dirty="0" err="1" smtClean="0"/>
              <a:t>harddisk</a:t>
            </a:r>
            <a:r>
              <a:rPr lang="en-US" dirty="0" smtClean="0"/>
              <a:t>, file pita </a:t>
            </a:r>
            <a:r>
              <a:rPr lang="en-US" dirty="0" err="1" smtClean="0"/>
              <a:t>magnetik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Data store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manual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, file folder, </a:t>
            </a:r>
            <a:r>
              <a:rPr lang="en-US" dirty="0" err="1" smtClean="0"/>
              <a:t>dan</a:t>
            </a:r>
            <a:r>
              <a:rPr lang="en-US" dirty="0" smtClean="0"/>
              <a:t> agenda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data store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data </a:t>
            </a:r>
            <a:r>
              <a:rPr lang="en-US" b="1" dirty="0" err="1" smtClean="0"/>
              <a:t>hanya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komponen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,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komponen</a:t>
            </a:r>
            <a:r>
              <a:rPr lang="en-US" b="1" dirty="0" smtClean="0"/>
              <a:t> DFD </a:t>
            </a:r>
            <a:r>
              <a:rPr lang="en-US" b="1" dirty="0" err="1" smtClean="0"/>
              <a:t>lainnya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Alur</a:t>
            </a:r>
            <a:r>
              <a:rPr lang="en-US" b="1" dirty="0" smtClean="0"/>
              <a:t> </a:t>
            </a:r>
            <a:r>
              <a:rPr lang="en-US" b="1" dirty="0" smtClean="0"/>
              <a:t>data </a:t>
            </a:r>
            <a:r>
              <a:rPr lang="en-US" b="1" dirty="0" err="1" smtClean="0"/>
              <a:t>dari</a:t>
            </a:r>
            <a:r>
              <a:rPr lang="en-US" b="1" dirty="0" smtClean="0"/>
              <a:t> data store yang </a:t>
            </a:r>
            <a:r>
              <a:rPr lang="en-US" b="1" dirty="0" err="1" smtClean="0"/>
              <a:t>berarti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pembacaan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fi-FI" dirty="0" smtClean="0"/>
              <a:t>pengaksesan </a:t>
            </a:r>
            <a:r>
              <a:rPr lang="fi-FI" dirty="0" smtClean="0"/>
              <a:t>satu paket tunggal data, lebih dari satu paket </a:t>
            </a:r>
            <a:r>
              <a:rPr lang="fi-FI" dirty="0" smtClean="0"/>
              <a:t>data, </a:t>
            </a:r>
            <a:r>
              <a:rPr lang="sv-SE" dirty="0" smtClean="0"/>
              <a:t>sebagian </a:t>
            </a:r>
            <a:r>
              <a:rPr lang="sv-SE" dirty="0" smtClean="0"/>
              <a:t>dari satu paket tunggal data, atau sebagian dari lebih </a:t>
            </a:r>
            <a:r>
              <a:rPr lang="sv-SE" dirty="0" smtClean="0"/>
              <a:t>dari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data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(</a:t>
            </a:r>
            <a:r>
              <a:rPr lang="en-US" i="1" dirty="0" err="1" smtClean="0"/>
              <a:t>lihat</a:t>
            </a:r>
            <a:r>
              <a:rPr lang="en-US" i="1" dirty="0" smtClean="0"/>
              <a:t> </a:t>
            </a:r>
            <a:r>
              <a:rPr lang="en-US" i="1" dirty="0" err="1" smtClean="0"/>
              <a:t>gambar</a:t>
            </a:r>
            <a:r>
              <a:rPr lang="en-US" i="1" dirty="0" smtClean="0"/>
              <a:t> </a:t>
            </a:r>
            <a:r>
              <a:rPr lang="en-US" i="1" dirty="0" smtClean="0"/>
              <a:t>(</a:t>
            </a:r>
            <a:r>
              <a:rPr lang="en-US" i="1" dirty="0" smtClean="0"/>
              <a:t>a)).</a:t>
            </a:r>
          </a:p>
          <a:p>
            <a:r>
              <a:rPr lang="en-US" b="1" dirty="0" err="1" smtClean="0"/>
              <a:t>Alur</a:t>
            </a:r>
            <a:r>
              <a:rPr lang="en-US" b="1" dirty="0" smtClean="0"/>
              <a:t> </a:t>
            </a:r>
            <a:r>
              <a:rPr lang="en-US" b="1" dirty="0" smtClean="0"/>
              <a:t>data </a:t>
            </a:r>
            <a:r>
              <a:rPr lang="en-US" b="1" dirty="0" err="1" smtClean="0"/>
              <a:t>ke</a:t>
            </a:r>
            <a:r>
              <a:rPr lang="en-US" b="1" dirty="0" smtClean="0"/>
              <a:t> data store yang </a:t>
            </a:r>
            <a:r>
              <a:rPr lang="en-US" b="1" dirty="0" err="1" smtClean="0"/>
              <a:t>berarti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pengupdatean</a:t>
            </a:r>
            <a:r>
              <a:rPr lang="en-US" b="1" dirty="0" smtClean="0"/>
              <a:t> </a:t>
            </a:r>
            <a:r>
              <a:rPr lang="en-US" b="1" dirty="0" smtClean="0"/>
              <a:t>data,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data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,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/</a:t>
            </a:r>
            <a:r>
              <a:rPr lang="en-US" dirty="0" err="1" smtClean="0"/>
              <a:t>memodifikasi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data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sv-SE" dirty="0" smtClean="0"/>
              <a:t>lebih </a:t>
            </a:r>
            <a:r>
              <a:rPr lang="sv-SE" dirty="0" smtClean="0"/>
              <a:t>(</a:t>
            </a:r>
            <a:r>
              <a:rPr lang="sv-SE" i="1" dirty="0" smtClean="0"/>
              <a:t>lihat gambar </a:t>
            </a:r>
            <a:r>
              <a:rPr lang="sv-SE" i="1" dirty="0" smtClean="0"/>
              <a:t>(</a:t>
            </a:r>
            <a:r>
              <a:rPr lang="sv-SE" i="1" dirty="0" smtClean="0"/>
              <a:t>b)).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8229600" cy="315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Komponen</a:t>
            </a:r>
            <a:r>
              <a:rPr lang="en-US" b="1" dirty="0" smtClean="0"/>
              <a:t> Data Flow / </a:t>
            </a:r>
            <a:r>
              <a:rPr lang="en-US" b="1" dirty="0" err="1" smtClean="0"/>
              <a:t>Alur</a:t>
            </a:r>
            <a:r>
              <a:rPr lang="en-US" b="1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Suatu</a:t>
            </a:r>
            <a:r>
              <a:rPr lang="en-US" dirty="0" smtClean="0"/>
              <a:t> data flow / </a:t>
            </a:r>
            <a:r>
              <a:rPr lang="en-US" dirty="0" err="1" smtClean="0"/>
              <a:t>alur</a:t>
            </a:r>
            <a:r>
              <a:rPr lang="en-US" dirty="0" smtClean="0"/>
              <a:t> data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panah</a:t>
            </a:r>
            <a:r>
              <a:rPr lang="en-US" dirty="0" smtClean="0"/>
              <a:t>, </a:t>
            </a:r>
            <a:r>
              <a:rPr lang="en-US" dirty="0" smtClean="0"/>
              <a:t>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smtClean="0"/>
              <a:t>data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menerangkan</a:t>
            </a:r>
            <a:r>
              <a:rPr lang="en-US" dirty="0" smtClean="0"/>
              <a:t> </a:t>
            </a:r>
            <a:r>
              <a:rPr lang="en-US" dirty="0" err="1" smtClean="0"/>
              <a:t>perpindahan</a:t>
            </a:r>
            <a:r>
              <a:rPr lang="en-US" dirty="0" smtClean="0"/>
              <a:t> data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data/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it-IT" b="1" dirty="0" smtClean="0"/>
              <a:t>Alur data perlu diberi nama sesuai dengan data/informasi </a:t>
            </a:r>
            <a:r>
              <a:rPr lang="it-IT" b="1" dirty="0" smtClean="0"/>
              <a:t>yang </a:t>
            </a:r>
            <a:r>
              <a:rPr lang="en-US" dirty="0" err="1" smtClean="0"/>
              <a:t>dimaksud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data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b="1" dirty="0" err="1" smtClean="0"/>
              <a:t>kata</a:t>
            </a:r>
            <a:r>
              <a:rPr lang="en-US" b="1" dirty="0" smtClean="0"/>
              <a:t> </a:t>
            </a:r>
            <a:r>
              <a:rPr lang="en-US" b="1" dirty="0" err="1" smtClean="0"/>
              <a:t>benda</a:t>
            </a:r>
            <a:r>
              <a:rPr lang="en-US" b="1" dirty="0" smtClean="0"/>
              <a:t>, </a:t>
            </a:r>
            <a:r>
              <a:rPr lang="en-US" b="1" dirty="0" err="1" smtClean="0"/>
              <a:t>contohnya</a:t>
            </a:r>
            <a:r>
              <a:rPr lang="en-US" b="1" dirty="0" smtClean="0"/>
              <a:t> </a:t>
            </a:r>
            <a:r>
              <a:rPr lang="en-US" b="1" i="1" dirty="0" err="1" smtClean="0"/>
              <a:t>Laporan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Penjualan</a:t>
            </a:r>
            <a:r>
              <a:rPr lang="en-US" b="1" i="1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1. KONSEP PERANCANGAN TERSTRUKTUR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smtClean="0"/>
              <a:t>1970.Pendekatan </a:t>
            </a:r>
            <a:r>
              <a:rPr lang="en-US" dirty="0" err="1"/>
              <a:t>terstruktur</a:t>
            </a:r>
            <a:r>
              <a:rPr lang="en-US" dirty="0"/>
              <a:t>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alat-alat</a:t>
            </a:r>
            <a:r>
              <a:rPr lang="en-US" dirty="0"/>
              <a:t> (</a:t>
            </a:r>
            <a:r>
              <a:rPr lang="en-US" i="1" dirty="0"/>
              <a:t>tools)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 smtClean="0"/>
              <a:t>teknikteknik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techniques</a:t>
            </a:r>
            <a:r>
              <a:rPr lang="en-US" i="1" dirty="0"/>
              <a:t>) yang </a:t>
            </a:r>
            <a:r>
              <a:rPr lang="en-US" i="1" dirty="0" err="1"/>
              <a:t>dibutuhkan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pengembangan</a:t>
            </a:r>
            <a:r>
              <a:rPr lang="en-US" i="1" dirty="0"/>
              <a:t> </a:t>
            </a:r>
            <a:r>
              <a:rPr lang="en-US" i="1" dirty="0" err="1" smtClean="0"/>
              <a:t>sistem</a:t>
            </a:r>
            <a:r>
              <a:rPr lang="en-US" i="1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strukturnya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empat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diperhatikan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penggambaran</a:t>
            </a:r>
            <a:r>
              <a:rPr lang="en-US" sz="2800" dirty="0" smtClean="0"/>
              <a:t> </a:t>
            </a:r>
            <a:r>
              <a:rPr lang="en-US" sz="2800" dirty="0" err="1" smtClean="0"/>
              <a:t>alur</a:t>
            </a:r>
            <a:r>
              <a:rPr lang="en-US" sz="2800" dirty="0" smtClean="0"/>
              <a:t> data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 smtClean="0"/>
              <a:t>Paket</a:t>
            </a:r>
            <a:r>
              <a:rPr lang="en-US" b="1" dirty="0" smtClean="0"/>
              <a:t> Data (</a:t>
            </a:r>
            <a:r>
              <a:rPr lang="en-US" b="1" i="1" dirty="0" smtClean="0"/>
              <a:t>Packets of Data</a:t>
            </a:r>
            <a:r>
              <a:rPr lang="en-US" b="1" i="1" dirty="0" smtClean="0"/>
              <a:t>)</a:t>
            </a:r>
          </a:p>
          <a:p>
            <a:pPr lvl="1"/>
            <a:r>
              <a:rPr lang="pt-BR" dirty="0" smtClean="0"/>
              <a:t>Apabila dua data atau lebih mengalir dari </a:t>
            </a:r>
            <a:r>
              <a:rPr lang="pt-BR" i="1" dirty="0" smtClean="0"/>
              <a:t>suatu sumber yang </a:t>
            </a:r>
            <a:r>
              <a:rPr lang="pt-BR" i="1" dirty="0" smtClean="0"/>
              <a:t>sama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err="1" smtClean="0"/>
              <a:t>tujuan</a:t>
            </a:r>
            <a:r>
              <a:rPr lang="en-US" i="1" dirty="0" smtClean="0"/>
              <a:t> yang </a:t>
            </a:r>
            <a:r>
              <a:rPr lang="en-US" i="1" dirty="0" err="1" smtClean="0"/>
              <a:t>sama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mempunyai</a:t>
            </a:r>
            <a:r>
              <a:rPr lang="en-US" i="1" dirty="0" smtClean="0"/>
              <a:t> </a:t>
            </a:r>
            <a:r>
              <a:rPr lang="en-US" i="1" dirty="0" err="1" smtClean="0"/>
              <a:t>hubungan</a:t>
            </a:r>
            <a:r>
              <a:rPr lang="en-US" i="1" dirty="0" smtClean="0"/>
              <a:t>,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harus</a:t>
            </a:r>
            <a:r>
              <a:rPr lang="en-US" i="1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data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data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mengalir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85800"/>
            <a:ext cx="8804077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b="1" dirty="0" smtClean="0"/>
              <a:t>Konsep Alur Data Menyebar (</a:t>
            </a:r>
            <a:r>
              <a:rPr lang="nn-NO" b="1" i="1" dirty="0" smtClean="0"/>
              <a:t>Diverging Data Flow</a:t>
            </a:r>
            <a:r>
              <a:rPr lang="nn-NO" b="1" i="1" dirty="0" smtClean="0"/>
              <a:t>)</a:t>
            </a:r>
          </a:p>
          <a:p>
            <a:pPr lvl="1"/>
            <a:r>
              <a:rPr lang="en-US" dirty="0" err="1" smtClean="0"/>
              <a:t>Alur</a:t>
            </a:r>
            <a:r>
              <a:rPr lang="en-US" dirty="0" smtClean="0"/>
              <a:t> data </a:t>
            </a:r>
            <a:r>
              <a:rPr lang="en-US" dirty="0" err="1" smtClean="0"/>
              <a:t>menyebar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tembusan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smtClean="0"/>
              <a:t>data yang </a:t>
            </a:r>
            <a:r>
              <a:rPr lang="en-US" dirty="0" err="1" smtClean="0"/>
              <a:t>yang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err="1" smtClean="0"/>
              <a:t>sumber</a:t>
            </a:r>
            <a:r>
              <a:rPr lang="en-US" i="1" dirty="0" smtClean="0"/>
              <a:t> yang </a:t>
            </a:r>
            <a:r>
              <a:rPr lang="en-US" i="1" dirty="0" err="1" smtClean="0"/>
              <a:t>sama</a:t>
            </a:r>
            <a:r>
              <a:rPr lang="en-US" i="1" dirty="0" smtClean="0"/>
              <a:t> </a:t>
            </a:r>
            <a:r>
              <a:rPr lang="en-US" i="1" dirty="0" err="1" smtClean="0"/>
              <a:t>menuju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tujuan</a:t>
            </a:r>
            <a:r>
              <a:rPr lang="en-US" i="1" dirty="0" smtClean="0"/>
              <a:t> </a:t>
            </a:r>
            <a:r>
              <a:rPr lang="en-US" i="1" dirty="0" smtClean="0"/>
              <a:t>yang </a:t>
            </a:r>
            <a:r>
              <a:rPr lang="en-US" i="1" dirty="0" err="1" smtClean="0"/>
              <a:t>berbeda</a:t>
            </a:r>
            <a:r>
              <a:rPr lang="en-US" i="1" dirty="0" smtClean="0"/>
              <a:t>,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paket</a:t>
            </a:r>
            <a:r>
              <a:rPr lang="en-US" i="1" dirty="0" smtClean="0"/>
              <a:t> data yang </a:t>
            </a:r>
            <a:r>
              <a:rPr lang="en-US" i="1" dirty="0" err="1" smtClean="0"/>
              <a:t>kompleks</a:t>
            </a:r>
            <a:r>
              <a:rPr lang="en-US" i="1" dirty="0" smtClean="0"/>
              <a:t> </a:t>
            </a:r>
            <a:r>
              <a:rPr lang="en-US" i="1" dirty="0" err="1" smtClean="0"/>
              <a:t>dibagi</a:t>
            </a:r>
            <a:r>
              <a:rPr lang="en-US" i="1" dirty="0" smtClean="0"/>
              <a:t> </a:t>
            </a:r>
            <a:r>
              <a:rPr lang="en-US" i="1" dirty="0" err="1" smtClean="0"/>
              <a:t>menjadi</a:t>
            </a:r>
            <a:r>
              <a:rPr lang="en-US" i="1" dirty="0" smtClean="0"/>
              <a:t> </a:t>
            </a:r>
            <a:r>
              <a:rPr lang="en-US" i="1" dirty="0" err="1" smtClean="0"/>
              <a:t>beberapa</a:t>
            </a:r>
            <a:r>
              <a:rPr lang="en-US" i="1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smtClean="0"/>
              <a:t>data yang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data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data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066800"/>
            <a:ext cx="8153401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257800" y="2057400"/>
            <a:ext cx="11430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63662" y="3428999"/>
            <a:ext cx="1013138" cy="2414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64238" y="4573073"/>
            <a:ext cx="1212761" cy="2275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nn-NO" b="1" dirty="0" smtClean="0"/>
              <a:t>Konsep Alur Data Mengumpul (</a:t>
            </a:r>
            <a:r>
              <a:rPr lang="nn-NO" b="1" i="1" dirty="0" smtClean="0"/>
              <a:t>Converging Data Flow</a:t>
            </a:r>
            <a:r>
              <a:rPr lang="nn-NO" b="1" i="1" dirty="0" smtClean="0"/>
              <a:t>)</a:t>
            </a:r>
          </a:p>
          <a:p>
            <a:pPr lvl="1"/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data yang </a:t>
            </a:r>
            <a:r>
              <a:rPr lang="en-US" i="1" dirty="0" err="1" smtClean="0"/>
              <a:t>berbeda</a:t>
            </a:r>
            <a:r>
              <a:rPr lang="en-US" i="1" dirty="0" smtClean="0"/>
              <a:t> </a:t>
            </a:r>
            <a:r>
              <a:rPr lang="en-US" i="1" dirty="0" err="1" smtClean="0"/>
              <a:t>sumber</a:t>
            </a:r>
            <a:r>
              <a:rPr lang="en-US" i="1" dirty="0" smtClean="0"/>
              <a:t> </a:t>
            </a:r>
            <a:r>
              <a:rPr lang="en-US" i="1" dirty="0" err="1" smtClean="0"/>
              <a:t>bergabung</a:t>
            </a:r>
            <a:r>
              <a:rPr lang="en-US" i="1" dirty="0" smtClean="0"/>
              <a:t> </a:t>
            </a:r>
            <a:r>
              <a:rPr lang="en-US" i="1" dirty="0" err="1" smtClean="0"/>
              <a:t>bersama-sama</a:t>
            </a:r>
            <a:r>
              <a:rPr lang="en-US" i="1" dirty="0" smtClean="0"/>
              <a:t> </a:t>
            </a:r>
            <a:r>
              <a:rPr lang="fi-FI" dirty="0" smtClean="0"/>
              <a:t>menuju </a:t>
            </a:r>
            <a:r>
              <a:rPr lang="fi-FI" dirty="0" smtClean="0"/>
              <a:t>ke </a:t>
            </a:r>
            <a:r>
              <a:rPr lang="fi-FI" i="1" dirty="0" smtClean="0"/>
              <a:t>tujuan yang sama.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743200"/>
            <a:ext cx="6121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Alur</a:t>
            </a:r>
            <a:r>
              <a:rPr lang="en-US" b="1" dirty="0" smtClean="0"/>
              <a:t> </a:t>
            </a:r>
            <a:r>
              <a:rPr lang="en-US" b="1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b="1" i="1" dirty="0" smtClean="0"/>
              <a:t>minimal </a:t>
            </a:r>
            <a:r>
              <a:rPr lang="en-US" b="1" i="1" dirty="0" err="1" smtClean="0"/>
              <a:t>mengandung</a:t>
            </a:r>
            <a:r>
              <a:rPr lang="en-US" b="1" i="1" dirty="0" smtClean="0"/>
              <a:t> </a:t>
            </a:r>
            <a:r>
              <a:rPr lang="en-US" b="1" i="1" dirty="0" err="1" smtClean="0"/>
              <a:t>satu</a:t>
            </a:r>
            <a:r>
              <a:rPr lang="en-US" b="1" i="1" dirty="0" smtClean="0"/>
              <a:t> </a:t>
            </a:r>
            <a:r>
              <a:rPr lang="en-US" b="1" i="1" dirty="0" err="1" smtClean="0"/>
              <a:t>proses</a:t>
            </a:r>
            <a:r>
              <a:rPr lang="en-US" b="1" i="1" dirty="0" smtClean="0"/>
              <a:t>. </a:t>
            </a:r>
            <a:r>
              <a:rPr lang="en-US" b="1" i="1" dirty="0" err="1" smtClean="0"/>
              <a:t>Maksud</a:t>
            </a:r>
            <a:r>
              <a:rPr lang="en-US" b="1" i="1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data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menuju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suatu</a:t>
            </a:r>
            <a:r>
              <a:rPr lang="en-US" i="1" dirty="0" smtClean="0"/>
              <a:t> data </a:t>
            </a:r>
            <a:r>
              <a:rPr lang="en-US" i="1" dirty="0" smtClean="0"/>
              <a:t>store </a:t>
            </a:r>
            <a:r>
              <a:rPr lang="en-US" i="1" dirty="0" err="1" smtClean="0"/>
              <a:t>dan</a:t>
            </a:r>
            <a:r>
              <a:rPr lang="en-US" i="1" dirty="0" smtClean="0"/>
              <a:t>/</a:t>
            </a:r>
            <a:r>
              <a:rPr lang="en-US" i="1" dirty="0" err="1" smtClean="0"/>
              <a:t>atau</a:t>
            </a:r>
            <a:r>
              <a:rPr lang="en-US" i="1" dirty="0" smtClean="0"/>
              <a:t> terminator (</a:t>
            </a:r>
            <a:r>
              <a:rPr lang="en-US" i="1" dirty="0" err="1" smtClean="0"/>
              <a:t>lihat</a:t>
            </a:r>
            <a:r>
              <a:rPr lang="en-US" i="1" dirty="0" smtClean="0"/>
              <a:t> </a:t>
            </a:r>
            <a:r>
              <a:rPr lang="en-US" i="1" dirty="0" err="1" smtClean="0"/>
              <a:t>gambar</a:t>
            </a:r>
            <a:r>
              <a:rPr lang="en-US" i="1" dirty="0" smtClean="0"/>
              <a:t> 6 (a)).</a:t>
            </a:r>
          </a:p>
          <a:p>
            <a:pPr lvl="1"/>
            <a:r>
              <a:rPr lang="en-US" dirty="0" smtClean="0"/>
              <a:t>Sutu </a:t>
            </a:r>
            <a:r>
              <a:rPr lang="en-US" dirty="0" err="1" smtClean="0"/>
              <a:t>alur</a:t>
            </a:r>
            <a:r>
              <a:rPr lang="en-US" dirty="0" smtClean="0"/>
              <a:t> data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data store </a:t>
            </a:r>
            <a:r>
              <a:rPr lang="en-US" i="1" dirty="0" err="1" smtClean="0"/>
              <a:t>dan</a:t>
            </a:r>
            <a:r>
              <a:rPr lang="en-US" i="1" dirty="0" smtClean="0"/>
              <a:t>/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smtClean="0"/>
              <a:t>terminator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(</a:t>
            </a:r>
            <a:r>
              <a:rPr lang="en-US" i="1" dirty="0" err="1" smtClean="0"/>
              <a:t>lihat</a:t>
            </a:r>
            <a:r>
              <a:rPr lang="en-US" i="1" dirty="0" smtClean="0"/>
              <a:t> </a:t>
            </a:r>
            <a:r>
              <a:rPr lang="en-US" i="1" dirty="0" err="1" smtClean="0"/>
              <a:t>gambar</a:t>
            </a:r>
            <a:r>
              <a:rPr lang="en-US" i="1" dirty="0" smtClean="0"/>
              <a:t> 6 (b)).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0"/>
            <a:ext cx="864163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2. DATA FLOW DIAGRAM (DFD)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 Flow Diagram (DFD)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model </a:t>
            </a:r>
            <a:r>
              <a:rPr lang="en-US" dirty="0" smtClean="0"/>
              <a:t>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data,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manual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 smtClean="0"/>
              <a:t>komputerisasi</a:t>
            </a:r>
            <a:endParaRPr lang="en-US" dirty="0" smtClean="0"/>
          </a:p>
          <a:p>
            <a:r>
              <a:rPr lang="en-US" dirty="0" smtClean="0"/>
              <a:t>DFD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Bubble chart, Bubble </a:t>
            </a:r>
            <a:r>
              <a:rPr lang="en-US" dirty="0" smtClean="0"/>
              <a:t>diagram, model </a:t>
            </a:r>
            <a:r>
              <a:rPr lang="en-US" dirty="0" err="1"/>
              <a:t>proses</a:t>
            </a:r>
            <a:r>
              <a:rPr lang="en-US" dirty="0"/>
              <a:t>, diagram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model </a:t>
            </a:r>
            <a:r>
              <a:rPr lang="en-US" dirty="0" err="1"/>
              <a:t>fungsi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KOMPONEN DATA FLOW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86391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343400"/>
            <a:ext cx="82105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Komponen</a:t>
            </a:r>
            <a:r>
              <a:rPr lang="en-US" b="1" dirty="0" smtClean="0"/>
              <a:t> Terminator / </a:t>
            </a:r>
            <a:r>
              <a:rPr lang="en-US" b="1" dirty="0" err="1" smtClean="0"/>
              <a:t>Entitas</a:t>
            </a:r>
            <a:r>
              <a:rPr lang="en-US" b="1" dirty="0" smtClean="0"/>
              <a:t> </a:t>
            </a:r>
            <a:r>
              <a:rPr lang="en-US" b="1" dirty="0" err="1" smtClean="0"/>
              <a:t>Luar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Terminator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yang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smtClean="0"/>
              <a:t>terminator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pt-BR" dirty="0" smtClean="0"/>
              <a:t>nama </a:t>
            </a:r>
            <a:r>
              <a:rPr lang="pt-BR" dirty="0" smtClean="0"/>
              <a:t>entitas luar (</a:t>
            </a:r>
            <a:r>
              <a:rPr lang="pt-BR" i="1" dirty="0" smtClean="0"/>
              <a:t>external entity).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terminator :</a:t>
            </a:r>
          </a:p>
          <a:p>
            <a:pPr>
              <a:buNone/>
            </a:pPr>
            <a:r>
              <a:rPr lang="en-US" dirty="0" smtClean="0"/>
              <a:t>1. Terminator </a:t>
            </a:r>
            <a:r>
              <a:rPr lang="en-US" dirty="0" err="1" smtClean="0"/>
              <a:t>Sumber</a:t>
            </a:r>
            <a:r>
              <a:rPr lang="en-US" dirty="0" smtClean="0"/>
              <a:t> (</a:t>
            </a:r>
            <a:r>
              <a:rPr lang="en-US" i="1" dirty="0" smtClean="0"/>
              <a:t>source) : </a:t>
            </a:r>
            <a:r>
              <a:rPr lang="en-US" i="1" dirty="0" err="1" smtClean="0"/>
              <a:t>merupakan</a:t>
            </a:r>
            <a:r>
              <a:rPr lang="en-US" i="1" dirty="0" smtClean="0"/>
              <a:t> terminator yang </a:t>
            </a:r>
            <a:r>
              <a:rPr lang="en-US" i="1" dirty="0" err="1" smtClean="0"/>
              <a:t>menjadi</a:t>
            </a:r>
            <a:r>
              <a:rPr lang="en-US" i="1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sv-SE" dirty="0" smtClean="0"/>
              <a:t>2. Terminator Tujuan (</a:t>
            </a:r>
            <a:r>
              <a:rPr lang="sv-SE" i="1" dirty="0" smtClean="0"/>
              <a:t>sink) : merupakan terminator yang menjadi </a:t>
            </a:r>
            <a:r>
              <a:rPr lang="sv-SE" i="1" dirty="0" smtClean="0"/>
              <a:t>tujuan </a:t>
            </a:r>
            <a:r>
              <a:rPr lang="en-US" dirty="0" smtClean="0"/>
              <a:t>data </a:t>
            </a:r>
            <a:r>
              <a:rPr lang="en-US" dirty="0" smtClean="0"/>
              <a:t>/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Terminator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sv-SE" dirty="0" smtClean="0"/>
              <a:t>luar </a:t>
            </a:r>
            <a:r>
              <a:rPr lang="sv-SE" dirty="0" smtClean="0"/>
              <a:t>kendali sistem yang sedang dibuat modelnya.</a:t>
            </a:r>
          </a:p>
          <a:p>
            <a:r>
              <a:rPr lang="en-US" dirty="0" smtClean="0"/>
              <a:t>Terminator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,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8600"/>
            <a:ext cx="64389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Komponen terminator ini perlu diberi nama sesuai dengan dunia </a:t>
            </a:r>
            <a:r>
              <a:rPr lang="it-IT" b="1" dirty="0" smtClean="0"/>
              <a:t>luar </a:t>
            </a:r>
            <a:r>
              <a:rPr lang="sv-SE" dirty="0" smtClean="0"/>
              <a:t>yang </a:t>
            </a:r>
            <a:r>
              <a:rPr lang="sv-SE" dirty="0" smtClean="0"/>
              <a:t>berkomunikasi dengan sistem yang sedang dibuat modelnya, </a:t>
            </a:r>
            <a:r>
              <a:rPr lang="sv-SE" dirty="0" smtClean="0"/>
              <a:t>dan biasanya </a:t>
            </a:r>
            <a:r>
              <a:rPr lang="sv-SE" dirty="0" smtClean="0"/>
              <a:t>menggunakan </a:t>
            </a:r>
            <a:r>
              <a:rPr lang="sv-SE" b="1" dirty="0" smtClean="0"/>
              <a:t>kata benda, misalnya </a:t>
            </a:r>
            <a:r>
              <a:rPr lang="sv-SE" b="1" i="1" dirty="0" smtClean="0"/>
              <a:t>Bagian </a:t>
            </a:r>
            <a:r>
              <a:rPr lang="sv-SE" b="1" i="1" dirty="0" smtClean="0"/>
              <a:t>Penjualan, </a:t>
            </a:r>
            <a:r>
              <a:rPr lang="en-US" b="1" i="1" dirty="0" err="1" smtClean="0"/>
              <a:t>Dosen</a:t>
            </a:r>
            <a:r>
              <a:rPr lang="en-US" b="1" i="1" dirty="0" smtClean="0"/>
              <a:t>, </a:t>
            </a:r>
            <a:r>
              <a:rPr lang="en-US" b="1" i="1" dirty="0" err="1" smtClean="0"/>
              <a:t>Mahasiswa</a:t>
            </a:r>
            <a:r>
              <a:rPr lang="en-US" b="1" i="1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diingat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terminator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Terminator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/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smtClean="0"/>
              <a:t>data yang </a:t>
            </a:r>
            <a:r>
              <a:rPr lang="en-US" dirty="0" err="1" smtClean="0"/>
              <a:t>menghubungkan</a:t>
            </a:r>
            <a:r>
              <a:rPr lang="en-US" dirty="0" smtClean="0"/>
              <a:t> terminator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.</a:t>
            </a:r>
          </a:p>
          <a:p>
            <a:r>
              <a:rPr lang="nn-NO" dirty="0" smtClean="0"/>
              <a:t>Profesional </a:t>
            </a:r>
            <a:r>
              <a:rPr lang="nn-NO" dirty="0" smtClean="0"/>
              <a:t>Sistem Tidak berhak mengubah isi atau cara </a:t>
            </a:r>
            <a:r>
              <a:rPr lang="nn-NO" dirty="0" smtClean="0"/>
              <a:t>kerja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smtClean="0"/>
              <a:t>terminator</a:t>
            </a:r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terminator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smtClean="0"/>
              <a:t>lain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DFD.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43</TotalTime>
  <Words>981</Words>
  <Application>Microsoft Office PowerPoint</Application>
  <PresentationFormat>On-screen Show (4:3)</PresentationFormat>
  <Paragraphs>55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Metro</vt:lpstr>
      <vt:lpstr>DATA FLOW DIAGRAM</vt:lpstr>
      <vt:lpstr>1. KONSEP PERANCANGAN TERSTRUKTUR</vt:lpstr>
      <vt:lpstr>2. DATA FLOW DIAGRAM (DFD)</vt:lpstr>
      <vt:lpstr>KOMPONEN DATA FLOW DIAGRAM</vt:lpstr>
      <vt:lpstr>Komponen Terminator / Entitas Luar</vt:lpstr>
      <vt:lpstr>Slide 6</vt:lpstr>
      <vt:lpstr>Slide 7</vt:lpstr>
      <vt:lpstr>Slide 8</vt:lpstr>
      <vt:lpstr>Ada tiga hal penting yang harus diingat tentang terminator :</vt:lpstr>
      <vt:lpstr>Komponen Proses</vt:lpstr>
      <vt:lpstr>Ada empat kemungkinan yang dapat terjadi dalam proses sehubungan dengan input dan output :</vt:lpstr>
      <vt:lpstr>Ada beberapa hal yang perlu diperhatikan tentang proses :</vt:lpstr>
      <vt:lpstr>contoh proses yang salah</vt:lpstr>
      <vt:lpstr>Umumnya kesalahan proses di DFD</vt:lpstr>
      <vt:lpstr>Komponen Data Store</vt:lpstr>
      <vt:lpstr>Slide 16</vt:lpstr>
      <vt:lpstr>Slide 17</vt:lpstr>
      <vt:lpstr>Slide 18</vt:lpstr>
      <vt:lpstr>Komponen Data Flow / Alur Data</vt:lpstr>
      <vt:lpstr>Ada empat konsep yang perlu diperhatikan dalam penggambaran alur data</vt:lpstr>
      <vt:lpstr>Slide 21</vt:lpstr>
      <vt:lpstr>Slide 22</vt:lpstr>
      <vt:lpstr>Slide 23</vt:lpstr>
      <vt:lpstr>Slide 24</vt:lpstr>
      <vt:lpstr>Konsep Sumber atau Tujuan Alur Data</vt:lpstr>
      <vt:lpstr>Slide 26</vt:lpstr>
    </vt:vector>
  </TitlesOfParts>
  <Company>herlambang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FLOW DIAGRAM</dc:title>
  <dc:creator>benk</dc:creator>
  <cp:lastModifiedBy>benk</cp:lastModifiedBy>
  <cp:revision>6</cp:revision>
  <dcterms:created xsi:type="dcterms:W3CDTF">2010-03-17T02:47:49Z</dcterms:created>
  <dcterms:modified xsi:type="dcterms:W3CDTF">2010-03-18T22:49:59Z</dcterms:modified>
</cp:coreProperties>
</file>