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8" r:id="rId6"/>
    <p:sldId id="265" r:id="rId7"/>
    <p:sldId id="260" r:id="rId8"/>
    <p:sldId id="266" r:id="rId9"/>
    <p:sldId id="261" r:id="rId10"/>
    <p:sldId id="267" r:id="rId11"/>
    <p:sldId id="26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CABC-6B5B-4CAD-B8CE-F23C18AA8418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C99-37D6-44E5-B0C8-BDA536E0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0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CABC-6B5B-4CAD-B8CE-F23C18AA8418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C99-37D6-44E5-B0C8-BDA536E0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CABC-6B5B-4CAD-B8CE-F23C18AA8418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C99-37D6-44E5-B0C8-BDA536E0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0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65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6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9/17/2020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76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65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16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46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14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9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CABC-6B5B-4CAD-B8CE-F23C18AA8418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C99-37D6-44E5-B0C8-BDA536E0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95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00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43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2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48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26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9/17/2020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69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78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9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46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3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CABC-6B5B-4CAD-B8CE-F23C18AA8418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C99-37D6-44E5-B0C8-BDA536E0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0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87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23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72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24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74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37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9/17/2020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11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50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29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0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CABC-6B5B-4CAD-B8CE-F23C18AA8418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C99-37D6-44E5-B0C8-BDA536E0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63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7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82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324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9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3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CABC-6B5B-4CAD-B8CE-F23C18AA8418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C99-37D6-44E5-B0C8-BDA536E0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1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CABC-6B5B-4CAD-B8CE-F23C18AA8418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C99-37D6-44E5-B0C8-BDA536E0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1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CABC-6B5B-4CAD-B8CE-F23C18AA8418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C99-37D6-44E5-B0C8-BDA536E0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4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CABC-6B5B-4CAD-B8CE-F23C18AA8418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C99-37D6-44E5-B0C8-BDA536E0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6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CABC-6B5B-4CAD-B8CE-F23C18AA8418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3C99-37D6-44E5-B0C8-BDA536E0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3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CABC-6B5B-4CAD-B8CE-F23C18AA8418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3C99-37D6-44E5-B0C8-BDA536E05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6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8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9/17/2020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0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tXU_Zyc1mg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09" y="683110"/>
            <a:ext cx="5293382" cy="3619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4165" y="4491317"/>
            <a:ext cx="10443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UNIT 1</a:t>
            </a:r>
          </a:p>
          <a:p>
            <a:pPr algn="ctr"/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WORK CULTURE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image">
            <a:extLst>
              <a:ext uri="{FF2B5EF4-FFF2-40B4-BE49-F238E27FC236}">
                <a16:creationId xmlns=""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70" y="-76190"/>
            <a:ext cx="12191979" cy="6857990"/>
          </a:xfrm>
          <a:prstGeom prst="rect">
            <a:avLst/>
          </a:prstGeom>
        </p:spPr>
      </p:pic>
      <p:sp>
        <p:nvSpPr>
          <p:cNvPr id="29" name="Rectangle 22">
            <a:extLst>
              <a:ext uri="{FF2B5EF4-FFF2-40B4-BE49-F238E27FC236}">
                <a16:creationId xmlns=""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=""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214" y="2366619"/>
            <a:ext cx="6718433" cy="1746504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UNIT 1 </a:t>
            </a:r>
            <a:b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WARM-UP ACTIVITIES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CHAT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 pairs / groups, decide which of these topics or words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are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most interesting and which are most boring.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Hobbies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weather/ sport / education /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salary / 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dream job / pet / relationship/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career opportunities / 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memories / friendship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2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life goals / holiday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Have a chat about the topics you liked. Change topics and partners frequently.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29103" y="2016229"/>
            <a:ext cx="8933796" cy="1898948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Work CULTURE:</a:t>
            </a:r>
            <a:b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India vs. west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29103" y="4015579"/>
            <a:ext cx="8936846" cy="8783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Watch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this YouTube video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www.youtube.com/watch?v=ytXU_Zyc1mg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What do you think about the video?</a:t>
            </a: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What is the comparison between Indonesia and West about work culture?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C27FCA-9F63-4E49-9CDB-B61B8753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PAST TENSE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3578ABDE-4D93-4736-AFB9-AD8A43538E2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745673"/>
            <a:ext cx="8395854" cy="4045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0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753576B-B066-4DFC-9420-40AC811CC0D9}"/>
              </a:ext>
            </a:extLst>
          </p:cNvPr>
          <p:cNvSpPr/>
          <p:nvPr/>
        </p:nvSpPr>
        <p:spPr>
          <a:xfrm>
            <a:off x="2419631" y="1693503"/>
            <a:ext cx="7352739" cy="3619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four </a:t>
            </a:r>
            <a:r>
              <a:rPr lang="en-US" sz="3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types of past tense verbs: 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7429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36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 Past Tense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7429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36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 Continuous Tense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7429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36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 Perfect Tense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7429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36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 Perfect Continuous </a:t>
            </a:r>
            <a:r>
              <a:rPr lang="en-US" sz="36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Tense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7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33">
            <a:extLst>
              <a:ext uri="{FF2B5EF4-FFF2-40B4-BE49-F238E27FC236}">
                <a16:creationId xmlns="" xmlns:a16="http://schemas.microsoft.com/office/drawing/2014/main" id="{E58980D6-1CBD-4099-B63C-B33588F1F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6" b="12296"/>
          <a:stretch>
            <a:fillRect/>
          </a:stretch>
        </p:blipFill>
        <p:spPr bwMode="auto">
          <a:xfrm>
            <a:off x="874618" y="1636122"/>
            <a:ext cx="2668062" cy="34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77CC2C8E-50AF-4AD7-82CB-5FCF31B89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871" y="1256936"/>
            <a:ext cx="740928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simple past is a verb tense that is used to talk about things that happened or existed before now.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Example: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Patricia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entered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 E-Sport games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The time of the action can be in the recent past or the distant past and action duration is not important.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Unlike the past continuous tense, which is used to talk about past events that happened over a period of time,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the simple past tense emphasizes that the action is finished.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6306" y="578224"/>
            <a:ext cx="6131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Simple Past Tense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6222" y="1532586"/>
            <a:ext cx="4288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may search by yourself about Simple Past Tense in YouTube for more visual explanation or just read something in the Google.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6222" y="3081776"/>
            <a:ext cx="4288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may practice yourself with irregular or regular verbs. It will improve your understanding about Simple Past Tense.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50" y="3561353"/>
            <a:ext cx="38100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12CD14-4C44-410C-BB5D-C1CCEE0A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1066527"/>
            <a:ext cx="10058400" cy="747612"/>
          </a:xfrm>
        </p:spPr>
        <p:txBody>
          <a:bodyPr>
            <a:normAutofit/>
          </a:bodyPr>
          <a:lstStyle/>
          <a:p>
            <a:pPr lvl="0" algn="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Talking About Stress</a:t>
            </a:r>
            <a:r>
              <a:rPr lang="en-US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 you think the workplace is a stressful place? Complete the table </a:t>
            </a:r>
            <a:r>
              <a:rPr lang="en-US" altLang="en-US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below</a:t>
            </a:r>
            <a:r>
              <a:rPr lang="en-US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65F88671-D727-4A85-AC51-2272BB2286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052170"/>
              </p:ext>
            </p:extLst>
          </p:nvPr>
        </p:nvGraphicFramePr>
        <p:xfrm>
          <a:off x="855756" y="2411758"/>
          <a:ext cx="10336119" cy="3273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0181">
                  <a:extLst>
                    <a:ext uri="{9D8B030D-6E8A-4147-A177-3AD203B41FA5}">
                      <a16:colId xmlns="" xmlns:a16="http://schemas.microsoft.com/office/drawing/2014/main" val="160623651"/>
                    </a:ext>
                  </a:extLst>
                </a:gridCol>
                <a:gridCol w="3836767">
                  <a:extLst>
                    <a:ext uri="{9D8B030D-6E8A-4147-A177-3AD203B41FA5}">
                      <a16:colId xmlns="" xmlns:a16="http://schemas.microsoft.com/office/drawing/2014/main" val="1493354945"/>
                    </a:ext>
                  </a:extLst>
                </a:gridCol>
                <a:gridCol w="3849171">
                  <a:extLst>
                    <a:ext uri="{9D8B030D-6E8A-4147-A177-3AD203B41FA5}">
                      <a16:colId xmlns="" xmlns:a16="http://schemas.microsoft.com/office/drawing/2014/main" val="1857723722"/>
                    </a:ext>
                  </a:extLst>
                </a:gridCol>
              </a:tblGrid>
              <a:tr h="434246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Stress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Most stressful thing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How to reduce this stress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576838510"/>
                  </a:ext>
                </a:extLst>
              </a:tr>
              <a:tr h="571502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Boss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424463249"/>
                  </a:ext>
                </a:extLst>
              </a:tr>
              <a:tr h="571502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Colleagues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241058499"/>
                  </a:ext>
                </a:extLst>
              </a:tr>
              <a:tr h="553169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Customers / Clients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594888522"/>
                  </a:ext>
                </a:extLst>
              </a:tr>
              <a:tr h="571502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Deadlines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42469098"/>
                  </a:ext>
                </a:extLst>
              </a:tr>
              <a:tr h="571502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Job security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40434004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05275D3F-8339-4618-99E6-FEBD7F2F3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1814139"/>
            <a:ext cx="102584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EXERCISE</a:t>
            </a: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/>
            </a:r>
            <a:b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Tell your own past experience in front of your friends.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629156" y="4682060"/>
            <a:ext cx="8939784" cy="45720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Try to tell your story in expressive way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1_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4.xml><?xml version="1.0" encoding="utf-8"?>
<a:theme xmlns:a="http://schemas.openxmlformats.org/drawingml/2006/main" name="2_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137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Avenir Next LT Pro</vt:lpstr>
      <vt:lpstr>Avenir Next LT Pro Light</vt:lpstr>
      <vt:lpstr>Calibri</vt:lpstr>
      <vt:lpstr>Calibri Light</vt:lpstr>
      <vt:lpstr>Cambria</vt:lpstr>
      <vt:lpstr>Corbel</vt:lpstr>
      <vt:lpstr>Garamond</vt:lpstr>
      <vt:lpstr>Times New Roman</vt:lpstr>
      <vt:lpstr>Office Theme</vt:lpstr>
      <vt:lpstr>SavonVTI</vt:lpstr>
      <vt:lpstr>1_SavonVTI</vt:lpstr>
      <vt:lpstr>2_SavonVTI</vt:lpstr>
      <vt:lpstr>PowerPoint Presentation</vt:lpstr>
      <vt:lpstr>UNIT 1    WARM-UP ACTIVITIES  CHAT In pairs / groups, decide which of these topics or words are most interesting and which are most boring.   Hobbies / weather/ sport / education / salary / dream job / pet / relationship/ career opportunities / memories / friendship / life goals / holiday   Have a chat about the topics you liked. Change topics and partners frequently. </vt:lpstr>
      <vt:lpstr>Work CULTURE: India vs. west</vt:lpstr>
      <vt:lpstr>PAST TENSE</vt:lpstr>
      <vt:lpstr>PowerPoint Presentation</vt:lpstr>
      <vt:lpstr>PowerPoint Presentation</vt:lpstr>
      <vt:lpstr>PowerPoint Presentation</vt:lpstr>
      <vt:lpstr>Talking About Stress Do you think the workplace is a stressful place? Complete the table below.</vt:lpstr>
      <vt:lpstr>EXERCISE Tell your own past experience in front of your friends.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</cp:revision>
  <dcterms:created xsi:type="dcterms:W3CDTF">2020-09-17T08:08:51Z</dcterms:created>
  <dcterms:modified xsi:type="dcterms:W3CDTF">2020-09-17T08:48:22Z</dcterms:modified>
</cp:coreProperties>
</file>