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5" r:id="rId11"/>
    <p:sldId id="278" r:id="rId12"/>
    <p:sldId id="27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B86BB-D8E8-44B2-8B44-B8F64E7CD63C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FF5E-17AB-4447-B602-8E8DD670B47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D326D-EA6A-45A4-9A8A-710B95740EA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69" tIns="48292" rIns="93469" bIns="48292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13685-05B0-4E1F-A191-BAF2B3E6AFE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69" tIns="48292" rIns="93469" bIns="48292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EEAD2-4347-4F12-BCBC-2D5008BC673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720C8-898F-4069-946A-5086A3425F0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69" tIns="48292" rIns="93469" bIns="48292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428A5-CD20-4D7C-A1D5-CCFB51393C5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69" tIns="48292" rIns="93469" bIns="48292"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D0B90-8E8C-4DE2-9688-772BB8197FC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69" tIns="48292" rIns="93469" bIns="48292"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DAF8A9-D22A-4B2B-BEAC-AF245CC3DC37}" type="datetimeFigureOut">
              <a:rPr lang="id-ID" smtClean="0"/>
              <a:pPr/>
              <a:t>11/10/2016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AD0853-2039-44EF-86A1-BC400FEF89C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8208912" cy="1224136"/>
          </a:xfrm>
        </p:spPr>
        <p:txBody>
          <a:bodyPr>
            <a:noAutofit/>
          </a:bodyPr>
          <a:lstStyle/>
          <a:p>
            <a:pPr algn="ctr"/>
            <a:r>
              <a:rPr lang="id-ID" sz="8000" b="1" dirty="0" smtClean="0"/>
              <a:t/>
            </a:r>
            <a:br>
              <a:rPr lang="id-ID" sz="8000" b="1" dirty="0" smtClean="0"/>
            </a:br>
            <a:r>
              <a:rPr lang="id-ID" sz="8000" b="1" dirty="0" smtClean="0"/>
              <a:t>EVENT LEADERSHIP</a:t>
            </a:r>
            <a:endParaRPr lang="id-ID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MEETING 5: MANAJEMEN PERHOTELAN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Non-cooperation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Talk with team member</a:t>
            </a:r>
          </a:p>
          <a:p>
            <a:r>
              <a:rPr lang="en-US" dirty="0" smtClean="0"/>
              <a:t>Make sure assignments are clear and written</a:t>
            </a:r>
          </a:p>
          <a:p>
            <a:r>
              <a:rPr lang="en-US" dirty="0" smtClean="0"/>
              <a:t>Give low weekly percentages</a:t>
            </a:r>
          </a:p>
          <a:p>
            <a:r>
              <a:rPr lang="en-US" dirty="0" smtClean="0"/>
              <a:t>Make assignments non-critical</a:t>
            </a:r>
          </a:p>
          <a:p>
            <a:r>
              <a:rPr lang="en-US" dirty="0" smtClean="0"/>
              <a:t>Request that grading is separate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B05811B-0B21-45CE-9229-76DA6FCCE1D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a successful team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Succeed</a:t>
            </a:r>
          </a:p>
          <a:p>
            <a:endParaRPr lang="en-US" dirty="0" smtClean="0"/>
          </a:p>
          <a:p>
            <a:pPr>
              <a:buNone/>
            </a:pPr>
            <a:endParaRPr lang="id-ID" dirty="0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EC968F1-DDAC-4F48-9966-2166A521BE3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sz="8800" dirty="0" smtClean="0"/>
          </a:p>
          <a:p>
            <a:pPr algn="ctr">
              <a:buNone/>
            </a:pPr>
            <a:r>
              <a:rPr lang="en-US" sz="8800" dirty="0" smtClean="0"/>
              <a:t>Good Luck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 anchor="ctr"/>
          <a:lstStyle/>
          <a:p>
            <a:pPr algn="ctr"/>
            <a:r>
              <a:rPr lang="en-US" smtClean="0"/>
              <a:t>Team Leader Training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>
            <a:normAutofit fontScale="40000" lnSpcReduction="20000"/>
          </a:bodyPr>
          <a:lstStyle/>
          <a:p>
            <a:pPr marL="342900" indent="-342900"/>
            <a:r>
              <a:rPr lang="en-US" smtClean="0"/>
              <a:t>How to manage a team </a:t>
            </a:r>
          </a:p>
          <a:p>
            <a:pPr marL="342900" indent="-342900"/>
            <a:r>
              <a:rPr lang="en-US" smtClean="0"/>
              <a:t>or be on a team</a:t>
            </a:r>
          </a:p>
          <a:p>
            <a:pPr marL="342900" indent="-342900"/>
            <a:r>
              <a:rPr lang="en-US" smtClean="0"/>
              <a:t>(and survive)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Goldblatt</a:t>
            </a:r>
            <a:r>
              <a:rPr lang="en-US" dirty="0" smtClean="0">
                <a:solidFill>
                  <a:schemeClr val="tx1"/>
                </a:solidFill>
              </a:rPr>
              <a:t>, Joe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learn?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A7DB5C4-680B-40B9-A383-90EC36A22ED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Being a Team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Every member should feel that they are contributing</a:t>
            </a:r>
          </a:p>
          <a:p>
            <a:r>
              <a:rPr lang="en-US" dirty="0" smtClean="0"/>
              <a:t>Every member should feel that others are contributing</a:t>
            </a:r>
          </a:p>
          <a:p>
            <a:r>
              <a:rPr lang="en-US" dirty="0" smtClean="0"/>
              <a:t>Every member should know for what she/he is responsible </a:t>
            </a:r>
          </a:p>
          <a:p>
            <a:r>
              <a:rPr lang="en-US" dirty="0" smtClean="0"/>
              <a:t>Every member should do all types of tasks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34A9F76-B061-4EDD-999C-74B14CA76F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Building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Misunderstandings destroy teams</a:t>
            </a:r>
          </a:p>
          <a:p>
            <a:r>
              <a:rPr lang="en-US" dirty="0" smtClean="0"/>
              <a:t>Many businesses spend much effort on “team building”</a:t>
            </a:r>
          </a:p>
          <a:p>
            <a:r>
              <a:rPr lang="en-US" dirty="0" smtClean="0"/>
              <a:t>Teams work better with trust</a:t>
            </a:r>
          </a:p>
          <a:p>
            <a:r>
              <a:rPr lang="en-US" dirty="0" smtClean="0"/>
              <a:t>Ice breakers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team member tells one thing good that happened this week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CC1E7C7-BA5B-45BC-BAB8-5C50ED40035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Icebreakers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next four team meetings, start with one of the following (or similar)</a:t>
            </a:r>
          </a:p>
          <a:p>
            <a:pPr lvl="1"/>
            <a:r>
              <a:rPr lang="en-US" dirty="0" smtClean="0"/>
              <a:t>Favorite TV show and why it is a favorite</a:t>
            </a:r>
          </a:p>
          <a:p>
            <a:pPr lvl="1"/>
            <a:r>
              <a:rPr lang="en-US" dirty="0" smtClean="0"/>
              <a:t>Best first job after college</a:t>
            </a:r>
          </a:p>
          <a:p>
            <a:pPr lvl="1"/>
            <a:r>
              <a:rPr lang="en-US" dirty="0" smtClean="0"/>
              <a:t>Last movie you watched</a:t>
            </a:r>
          </a:p>
          <a:p>
            <a:pPr lvl="1"/>
            <a:r>
              <a:rPr lang="en-US" dirty="0" smtClean="0"/>
              <a:t>Favorite song or musical group</a:t>
            </a:r>
          </a:p>
          <a:p>
            <a:r>
              <a:rPr lang="en-US" dirty="0" smtClean="0"/>
              <a:t>Mutter a lot, blame me, etc but do it! (I may ask)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F7A4AA5F-F788-411B-B5CD-AA0E0B7FB91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Organization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does everything</a:t>
            </a:r>
          </a:p>
          <a:p>
            <a:pPr lvl="1"/>
            <a:r>
              <a:rPr lang="en-US" dirty="0" smtClean="0"/>
              <a:t>specialized roles not allowed </a:t>
            </a:r>
          </a:p>
          <a:p>
            <a:r>
              <a:rPr lang="en-US" dirty="0" smtClean="0"/>
              <a:t>“Controlled Decentralized”</a:t>
            </a:r>
          </a:p>
          <a:p>
            <a:pPr lvl="1"/>
            <a:r>
              <a:rPr lang="en-US" dirty="0" smtClean="0"/>
              <a:t>problem solving as a group</a:t>
            </a:r>
          </a:p>
          <a:p>
            <a:pPr lvl="1"/>
            <a:r>
              <a:rPr lang="en-US" dirty="0" smtClean="0"/>
              <a:t>team leader delegates responsibilities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0A99E0E-0AF4-4D8D-8351-824A6CAE99B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Leadership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Multiple styles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find your own style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Lead - don’t be the whole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you can’t do everything yourself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Lead - don’t follow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don’t let team members drive the team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Lead - don’t drive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don’t be a dictator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Build up your team members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35C3E79-A7FA-41AE-9937-E0E34AAC032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Team Meetings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One of the most common complaints is that meetings are not productive</a:t>
            </a:r>
          </a:p>
          <a:p>
            <a:r>
              <a:rPr lang="en-US" dirty="0" smtClean="0"/>
              <a:t>Be organized</a:t>
            </a:r>
          </a:p>
          <a:p>
            <a:pPr lvl="1"/>
            <a:r>
              <a:rPr lang="en-US" dirty="0" smtClean="0"/>
              <a:t>have agenda for meeting</a:t>
            </a:r>
          </a:p>
          <a:p>
            <a:pPr lvl="1"/>
            <a:r>
              <a:rPr lang="en-US" dirty="0" smtClean="0"/>
              <a:t>know due dates</a:t>
            </a:r>
          </a:p>
          <a:p>
            <a:pPr lvl="1"/>
            <a:r>
              <a:rPr lang="en-US" dirty="0" smtClean="0"/>
              <a:t>have schedule at least till next presentation</a:t>
            </a:r>
          </a:p>
          <a:p>
            <a:pPr lvl="1"/>
            <a:r>
              <a:rPr lang="en-US" dirty="0" smtClean="0"/>
              <a:t>set assignments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89E9A3E-448A-40B3-BB15-EB3EFA5ECEC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302</Words>
  <Application>Microsoft Office PowerPoint</Application>
  <PresentationFormat>On-screen Show (4:3)</PresentationFormat>
  <Paragraphs>77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 EVENT LEADERSHIP</vt:lpstr>
      <vt:lpstr>Team Leader Training</vt:lpstr>
      <vt:lpstr>Goldblatt, Joe</vt:lpstr>
      <vt:lpstr>Being a Team</vt:lpstr>
      <vt:lpstr>Team Building</vt:lpstr>
      <vt:lpstr>Icebreakers</vt:lpstr>
      <vt:lpstr>Team Organization</vt:lpstr>
      <vt:lpstr>Leadership</vt:lpstr>
      <vt:lpstr>Team Meetings</vt:lpstr>
      <vt:lpstr>Non-cooperation </vt:lpstr>
      <vt:lpstr>Be a successful team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EVENT LEADERSHIP</dc:title>
  <dc:creator>user</dc:creator>
  <cp:lastModifiedBy>user</cp:lastModifiedBy>
  <cp:revision>2</cp:revision>
  <dcterms:created xsi:type="dcterms:W3CDTF">2016-10-11T15:20:24Z</dcterms:created>
  <dcterms:modified xsi:type="dcterms:W3CDTF">2016-10-11T15:18:40Z</dcterms:modified>
</cp:coreProperties>
</file>