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handoutMasterIdLst>
    <p:handoutMasterId r:id="rId23"/>
  </p:handoutMasterIdLst>
  <p:sldIdLst>
    <p:sldId id="256" r:id="rId3"/>
    <p:sldId id="308" r:id="rId4"/>
    <p:sldId id="317" r:id="rId5"/>
    <p:sldId id="318" r:id="rId6"/>
    <p:sldId id="334" r:id="rId7"/>
    <p:sldId id="335" r:id="rId8"/>
    <p:sldId id="309" r:id="rId9"/>
    <p:sldId id="320" r:id="rId10"/>
    <p:sldId id="321" r:id="rId11"/>
    <p:sldId id="310" r:id="rId12"/>
    <p:sldId id="311" r:id="rId13"/>
    <p:sldId id="322" r:id="rId14"/>
    <p:sldId id="323" r:id="rId15"/>
    <p:sldId id="324" r:id="rId16"/>
    <p:sldId id="325" r:id="rId17"/>
    <p:sldId id="326" r:id="rId18"/>
    <p:sldId id="327" r:id="rId19"/>
    <p:sldId id="333" r:id="rId20"/>
    <p:sldId id="332" r:id="rId21"/>
    <p:sldId id="330" r:id="rId22"/>
  </p:sldIdLst>
  <p:sldSz cx="9144000" cy="6858000" type="screen4x3"/>
  <p:notesSz cx="7102475" cy="93884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5B2D"/>
    <a:srgbClr val="C0C0C0"/>
    <a:srgbClr val="8FF9B0"/>
    <a:srgbClr val="FF66FF"/>
    <a:srgbClr val="DFFDE8"/>
    <a:srgbClr val="75156E"/>
    <a:srgbClr val="84A1E8"/>
    <a:srgbClr val="F3C43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22" autoAdjust="0"/>
    <p:restoredTop sz="94660" autoAdjust="0"/>
  </p:normalViewPr>
  <p:slideViewPr>
    <p:cSldViewPr>
      <p:cViewPr varScale="1">
        <p:scale>
          <a:sx n="29" d="100"/>
          <a:sy n="29" d="100"/>
        </p:scale>
        <p:origin x="-634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-2814" y="-126"/>
      </p:cViewPr>
      <p:guideLst>
        <p:guide orient="horz" pos="2957"/>
        <p:guide pos="223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76D392-B830-4FA2-969E-E3B04B76150B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820CFB-74D8-489F-BB90-B499B259B7B9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2000" b="1" smtClean="0">
              <a:solidFill>
                <a:schemeClr val="tx1"/>
              </a:solidFill>
            </a:rPr>
            <a:t>Bidang peralatan komputer</a:t>
          </a:r>
          <a:endParaRPr lang="en-US" sz="2000" b="1">
            <a:solidFill>
              <a:schemeClr val="tx1"/>
            </a:solidFill>
          </a:endParaRPr>
        </a:p>
      </dgm:t>
    </dgm:pt>
    <dgm:pt modelId="{8FC15307-97DF-4050-91FE-062F0028E6C9}" type="parTrans" cxnId="{828CE04A-C050-4435-9A9E-F425960D76EE}">
      <dgm:prSet/>
      <dgm:spPr/>
      <dgm:t>
        <a:bodyPr/>
        <a:lstStyle/>
        <a:p>
          <a:endParaRPr lang="en-US"/>
        </a:p>
      </dgm:t>
    </dgm:pt>
    <dgm:pt modelId="{2D5588B4-F1D6-49DC-A876-C71222E9B593}" type="sibTrans" cxnId="{828CE04A-C050-4435-9A9E-F425960D76EE}">
      <dgm:prSet/>
      <dgm:spPr>
        <a:solidFill>
          <a:srgbClr val="FF0000"/>
        </a:solidFill>
      </dgm:spPr>
      <dgm:t>
        <a:bodyPr/>
        <a:lstStyle/>
        <a:p>
          <a:r>
            <a:rPr lang="en-US" b="1" smtClean="0"/>
            <a:t>Bidang peranti lunak komputer</a:t>
          </a:r>
          <a:endParaRPr lang="en-US" b="1"/>
        </a:p>
      </dgm:t>
    </dgm:pt>
    <dgm:pt modelId="{A0D9012D-56D3-4D0B-A30C-F9D9A968018C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1200" b="1" smtClean="0">
              <a:solidFill>
                <a:schemeClr val="tx1"/>
              </a:solidFill>
            </a:rPr>
            <a:t>Perusahaan umum dan organisasi pemerintah serta departemen TI-nya</a:t>
          </a:r>
          <a:endParaRPr lang="en-US" sz="1200" b="1">
            <a:solidFill>
              <a:schemeClr val="tx1"/>
            </a:solidFill>
          </a:endParaRPr>
        </a:p>
      </dgm:t>
    </dgm:pt>
    <dgm:pt modelId="{107E00C7-815B-4CFE-801B-880C75943E3A}" type="parTrans" cxnId="{5D75A768-8702-49BE-AB43-C90A43E0C5C3}">
      <dgm:prSet/>
      <dgm:spPr/>
      <dgm:t>
        <a:bodyPr/>
        <a:lstStyle/>
        <a:p>
          <a:endParaRPr lang="en-US"/>
        </a:p>
      </dgm:t>
    </dgm:pt>
    <dgm:pt modelId="{F8F733F8-088B-46B5-9981-5C87B456784A}" type="sibTrans" cxnId="{5D75A768-8702-49BE-AB43-C90A43E0C5C3}">
      <dgm:prSet/>
      <dgm:spPr>
        <a:solidFill>
          <a:srgbClr val="00B0F0"/>
        </a:solidFill>
      </dgm:spPr>
      <dgm:t>
        <a:bodyPr/>
        <a:lstStyle/>
        <a:p>
          <a:r>
            <a:rPr lang="en-US" b="1" smtClean="0"/>
            <a:t>Bidang layanan dan perbaikan komputer</a:t>
          </a:r>
          <a:endParaRPr lang="en-US" b="1"/>
        </a:p>
      </dgm:t>
    </dgm:pt>
    <dgm:pt modelId="{483B74F8-5826-4AD4-96C5-C0FA56725B69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1400" b="1" smtClean="0">
              <a:solidFill>
                <a:schemeClr val="bg1"/>
              </a:solidFill>
            </a:rPr>
            <a:t>Penjualan komputer</a:t>
          </a:r>
          <a:endParaRPr lang="en-US" sz="1400" b="1">
            <a:solidFill>
              <a:schemeClr val="bg1"/>
            </a:solidFill>
          </a:endParaRPr>
        </a:p>
      </dgm:t>
    </dgm:pt>
    <dgm:pt modelId="{428A719F-24CB-4040-96D8-D3241E955822}" type="parTrans" cxnId="{295CF397-27A1-40C2-A777-9F138074385D}">
      <dgm:prSet/>
      <dgm:spPr/>
      <dgm:t>
        <a:bodyPr/>
        <a:lstStyle/>
        <a:p>
          <a:endParaRPr lang="en-US"/>
        </a:p>
      </dgm:t>
    </dgm:pt>
    <dgm:pt modelId="{7479BEFE-2024-4AF9-A96B-9D12E546E6F4}" type="sibTrans" cxnId="{295CF397-27A1-40C2-A777-9F138074385D}">
      <dgm:prSet custT="1"/>
      <dgm:spPr>
        <a:solidFill>
          <a:srgbClr val="FF66FF"/>
        </a:solidFill>
      </dgm:spPr>
      <dgm:t>
        <a:bodyPr/>
        <a:lstStyle/>
        <a:p>
          <a:r>
            <a:rPr lang="en-US" sz="1400" b="1" smtClean="0">
              <a:solidFill>
                <a:schemeClr val="tx1"/>
              </a:solidFill>
            </a:rPr>
            <a:t>Bidang pendidikan dan pelatihan komputer</a:t>
          </a:r>
          <a:endParaRPr lang="en-US" sz="1400" b="1">
            <a:solidFill>
              <a:schemeClr val="tx1"/>
            </a:solidFill>
          </a:endParaRPr>
        </a:p>
      </dgm:t>
    </dgm:pt>
    <dgm:pt modelId="{6563882D-3F37-40CE-95B8-26E56699D284}">
      <dgm:prSet phldrT="[Text]"/>
      <dgm:spPr>
        <a:solidFill>
          <a:srgbClr val="FFC000"/>
        </a:solidFill>
      </dgm:spPr>
      <dgm:t>
        <a:bodyPr/>
        <a:lstStyle/>
        <a:p>
          <a:r>
            <a:rPr lang="en-US" b="1" smtClean="0">
              <a:solidFill>
                <a:schemeClr val="tx1"/>
              </a:solidFill>
            </a:rPr>
            <a:t>Konsultasi TI</a:t>
          </a:r>
          <a:endParaRPr lang="en-US" b="1">
            <a:solidFill>
              <a:schemeClr val="tx1"/>
            </a:solidFill>
          </a:endParaRPr>
        </a:p>
      </dgm:t>
    </dgm:pt>
    <dgm:pt modelId="{EF8AAE62-4FA7-43CB-B494-90DA3A963A0D}" type="sibTrans" cxnId="{5888C587-EBDE-4DAD-9678-8A3F205F00BC}">
      <dgm:prSet/>
      <dgm:spPr>
        <a:solidFill>
          <a:srgbClr val="C0C0C0"/>
        </a:solidFill>
      </dgm:spPr>
      <dgm:t>
        <a:bodyPr/>
        <a:lstStyle/>
        <a:p>
          <a:endParaRPr lang="en-US"/>
        </a:p>
      </dgm:t>
    </dgm:pt>
    <dgm:pt modelId="{072BEEE7-2FC6-44FC-B00C-3F6611137B23}" type="parTrans" cxnId="{5888C587-EBDE-4DAD-9678-8A3F205F00BC}">
      <dgm:prSet/>
      <dgm:spPr/>
      <dgm:t>
        <a:bodyPr/>
        <a:lstStyle/>
        <a:p>
          <a:endParaRPr lang="en-US"/>
        </a:p>
      </dgm:t>
    </dgm:pt>
    <dgm:pt modelId="{DC54DE4E-ABBD-4505-94E2-39C182FB94D4}" type="pres">
      <dgm:prSet presAssocID="{4476D392-B830-4FA2-969E-E3B04B76150B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BA15E44A-F5AF-41FB-AEB5-BFC5DB8B5DA2}" type="pres">
      <dgm:prSet presAssocID="{95820CFB-74D8-489F-BB90-B499B259B7B9}" presName="composite" presStyleCnt="0"/>
      <dgm:spPr/>
    </dgm:pt>
    <dgm:pt modelId="{6821B7B8-9066-41A5-A632-486C412E19A3}" type="pres">
      <dgm:prSet presAssocID="{95820CFB-74D8-489F-BB90-B499B259B7B9}" presName="Parent1" presStyleLbl="node1" presStyleIdx="0" presStyleCnt="8" custScaleX="265511" custScaleY="116178" custLinFactX="3103" custLinFactNeighborX="100000" custLinFactNeighborY="356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DD8BCC-46FB-43EF-B478-BB891333E5C0}" type="pres">
      <dgm:prSet presAssocID="{95820CFB-74D8-489F-BB90-B499B259B7B9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5678E4-0FC5-436F-97D4-D798AD7C7C57}" type="pres">
      <dgm:prSet presAssocID="{95820CFB-74D8-489F-BB90-B499B259B7B9}" presName="BalanceSpacing" presStyleCnt="0"/>
      <dgm:spPr/>
    </dgm:pt>
    <dgm:pt modelId="{DE2AB324-516A-4F8C-BBDD-85C8D214249E}" type="pres">
      <dgm:prSet presAssocID="{95820CFB-74D8-489F-BB90-B499B259B7B9}" presName="BalanceSpacing1" presStyleCnt="0"/>
      <dgm:spPr/>
    </dgm:pt>
    <dgm:pt modelId="{199F964E-ABF2-4FE5-BF5A-D4B00CE6FE31}" type="pres">
      <dgm:prSet presAssocID="{2D5588B4-F1D6-49DC-A876-C71222E9B593}" presName="Accent1Text" presStyleLbl="node1" presStyleIdx="1" presStyleCnt="8" custScaleX="251836" custLinFactNeighborX="-84911" custLinFactNeighborY="6737"/>
      <dgm:spPr/>
      <dgm:t>
        <a:bodyPr/>
        <a:lstStyle/>
        <a:p>
          <a:endParaRPr lang="en-US"/>
        </a:p>
      </dgm:t>
    </dgm:pt>
    <dgm:pt modelId="{EF4F7BCB-7634-4401-A3EA-716553E13DE0}" type="pres">
      <dgm:prSet presAssocID="{2D5588B4-F1D6-49DC-A876-C71222E9B593}" presName="spaceBetweenRectangles" presStyleCnt="0"/>
      <dgm:spPr/>
    </dgm:pt>
    <dgm:pt modelId="{5FDD1559-8815-4478-85BB-2C765319F5AB}" type="pres">
      <dgm:prSet presAssocID="{A0D9012D-56D3-4D0B-A30C-F9D9A968018C}" presName="composite" presStyleCnt="0"/>
      <dgm:spPr/>
    </dgm:pt>
    <dgm:pt modelId="{02C8CD71-575D-4FB1-9B81-71F66152F2DD}" type="pres">
      <dgm:prSet presAssocID="{A0D9012D-56D3-4D0B-A30C-F9D9A968018C}" presName="Parent1" presStyleLbl="node1" presStyleIdx="2" presStyleCnt="8" custScaleX="254179" custScaleY="100002" custLinFactX="-33258" custLinFactNeighborX="-100000" custLinFactNeighborY="2284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FE6FEC-9BB0-4461-BA2F-4C9596CE4B00}" type="pres">
      <dgm:prSet presAssocID="{A0D9012D-56D3-4D0B-A30C-F9D9A968018C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E5C63C-4298-4B5C-B68F-461F095A035F}" type="pres">
      <dgm:prSet presAssocID="{A0D9012D-56D3-4D0B-A30C-F9D9A968018C}" presName="BalanceSpacing" presStyleCnt="0"/>
      <dgm:spPr/>
    </dgm:pt>
    <dgm:pt modelId="{98294D2A-1C55-44FD-BD41-5E643443C81B}" type="pres">
      <dgm:prSet presAssocID="{A0D9012D-56D3-4D0B-A30C-F9D9A968018C}" presName="BalanceSpacing1" presStyleCnt="0"/>
      <dgm:spPr/>
    </dgm:pt>
    <dgm:pt modelId="{256F7CA2-4EAB-4445-97F5-E8D37CF0D17C}" type="pres">
      <dgm:prSet presAssocID="{F8F733F8-088B-46B5-9981-5C87B456784A}" presName="Accent1Text" presStyleLbl="node1" presStyleIdx="3" presStyleCnt="8" custScaleX="269262" custScaleY="94297" custLinFactNeighborX="57059" custLinFactNeighborY="22789"/>
      <dgm:spPr/>
      <dgm:t>
        <a:bodyPr/>
        <a:lstStyle/>
        <a:p>
          <a:endParaRPr lang="en-US"/>
        </a:p>
      </dgm:t>
    </dgm:pt>
    <dgm:pt modelId="{531111AC-ED42-4C50-807F-BB44214424C2}" type="pres">
      <dgm:prSet presAssocID="{F8F733F8-088B-46B5-9981-5C87B456784A}" presName="spaceBetweenRectangles" presStyleCnt="0"/>
      <dgm:spPr/>
    </dgm:pt>
    <dgm:pt modelId="{C1541BEB-EB3A-49CE-906A-0B665E44970F}" type="pres">
      <dgm:prSet presAssocID="{483B74F8-5826-4AD4-96C5-C0FA56725B69}" presName="composite" presStyleCnt="0"/>
      <dgm:spPr/>
    </dgm:pt>
    <dgm:pt modelId="{310D034D-1AE7-422F-A36E-7696834C6E0B}" type="pres">
      <dgm:prSet presAssocID="{483B74F8-5826-4AD4-96C5-C0FA56725B69}" presName="Parent1" presStyleLbl="node1" presStyleIdx="4" presStyleCnt="8" custScaleX="267392" custScaleY="81319" custLinFactX="8110" custLinFactNeighborX="100000" custLinFactNeighborY="3820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E3303D-A994-4C37-BBA1-5C172233FCAA}" type="pres">
      <dgm:prSet presAssocID="{483B74F8-5826-4AD4-96C5-C0FA56725B69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9C821B3C-8BC5-4037-9CFB-3DBFE8EB6DAE}" type="pres">
      <dgm:prSet presAssocID="{483B74F8-5826-4AD4-96C5-C0FA56725B69}" presName="BalanceSpacing" presStyleCnt="0"/>
      <dgm:spPr/>
    </dgm:pt>
    <dgm:pt modelId="{A26E7F97-3BDC-4F27-AA3F-817389EC1041}" type="pres">
      <dgm:prSet presAssocID="{483B74F8-5826-4AD4-96C5-C0FA56725B69}" presName="BalanceSpacing1" presStyleCnt="0"/>
      <dgm:spPr/>
    </dgm:pt>
    <dgm:pt modelId="{0BC7E9A0-C86D-44B1-A2D1-C7629FB8D280}" type="pres">
      <dgm:prSet presAssocID="{7479BEFE-2024-4AF9-A96B-9D12E546E6F4}" presName="Accent1Text" presStyleLbl="node1" presStyleIdx="5" presStyleCnt="8" custScaleX="237771" custLinFactNeighborX="-83572" custLinFactNeighborY="37960"/>
      <dgm:spPr/>
      <dgm:t>
        <a:bodyPr/>
        <a:lstStyle/>
        <a:p>
          <a:endParaRPr lang="en-US"/>
        </a:p>
      </dgm:t>
    </dgm:pt>
    <dgm:pt modelId="{63D3240C-85F6-495D-841C-162FED16E531}" type="pres">
      <dgm:prSet presAssocID="{7479BEFE-2024-4AF9-A96B-9D12E546E6F4}" presName="spaceBetweenRectangles" presStyleCnt="0"/>
      <dgm:spPr/>
    </dgm:pt>
    <dgm:pt modelId="{8E533311-AB0F-4353-AF50-836F13DD0AAE}" type="pres">
      <dgm:prSet presAssocID="{6563882D-3F37-40CE-95B8-26E56699D284}" presName="composite" presStyleCnt="0"/>
      <dgm:spPr/>
    </dgm:pt>
    <dgm:pt modelId="{EBD8561B-C1A3-4C99-AE65-D57E8DC3C68A}" type="pres">
      <dgm:prSet presAssocID="{6563882D-3F37-40CE-95B8-26E56699D284}" presName="Parent1" presStyleLbl="node1" presStyleIdx="6" presStyleCnt="8" custScaleX="243035" custScaleY="77994" custLinFactNeighborX="11022" custLinFactNeighborY="167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3396AA-E534-4D55-A698-700884D4DCD3}" type="pres">
      <dgm:prSet presAssocID="{6563882D-3F37-40CE-95B8-26E56699D284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E906CD-9D0B-4289-9F61-8D2E1FF2BCE1}" type="pres">
      <dgm:prSet presAssocID="{6563882D-3F37-40CE-95B8-26E56699D284}" presName="BalanceSpacing" presStyleCnt="0"/>
      <dgm:spPr/>
    </dgm:pt>
    <dgm:pt modelId="{0E5B24A9-BA71-477C-B5C7-998CD56ECF1E}" type="pres">
      <dgm:prSet presAssocID="{6563882D-3F37-40CE-95B8-26E56699D284}" presName="BalanceSpacing1" presStyleCnt="0"/>
      <dgm:spPr/>
    </dgm:pt>
    <dgm:pt modelId="{4DB4F4D6-0257-40DB-A1BF-E120EB9A3A0B}" type="pres">
      <dgm:prSet presAssocID="{EF8AAE62-4FA7-43CB-B494-90DA3A963A0D}" presName="Accent1Text" presStyleLbl="node1" presStyleIdx="7" presStyleCnt="8" custScaleX="8152" custScaleY="7892" custLinFactX="60296" custLinFactNeighborX="100000" custLinFactNeighborY="32987"/>
      <dgm:spPr/>
      <dgm:t>
        <a:bodyPr/>
        <a:lstStyle/>
        <a:p>
          <a:endParaRPr lang="en-US"/>
        </a:p>
      </dgm:t>
    </dgm:pt>
  </dgm:ptLst>
  <dgm:cxnLst>
    <dgm:cxn modelId="{73D1BB1F-0BD7-4527-8297-F323F592CE05}" type="presOf" srcId="{7479BEFE-2024-4AF9-A96B-9D12E546E6F4}" destId="{0BC7E9A0-C86D-44B1-A2D1-C7629FB8D280}" srcOrd="0" destOrd="0" presId="urn:microsoft.com/office/officeart/2008/layout/AlternatingHexagons"/>
    <dgm:cxn modelId="{E5E014B5-CF04-4427-958D-751EBEB00FEB}" type="presOf" srcId="{6563882D-3F37-40CE-95B8-26E56699D284}" destId="{EBD8561B-C1A3-4C99-AE65-D57E8DC3C68A}" srcOrd="0" destOrd="0" presId="urn:microsoft.com/office/officeart/2008/layout/AlternatingHexagons"/>
    <dgm:cxn modelId="{BB872599-8EC0-4FD8-B0D4-C7DAB956BE8C}" type="presOf" srcId="{4476D392-B830-4FA2-969E-E3B04B76150B}" destId="{DC54DE4E-ABBD-4505-94E2-39C182FB94D4}" srcOrd="0" destOrd="0" presId="urn:microsoft.com/office/officeart/2008/layout/AlternatingHexagons"/>
    <dgm:cxn modelId="{9128CB14-E57B-44B8-9DC7-1BB33F938299}" type="presOf" srcId="{483B74F8-5826-4AD4-96C5-C0FA56725B69}" destId="{310D034D-1AE7-422F-A36E-7696834C6E0B}" srcOrd="0" destOrd="0" presId="urn:microsoft.com/office/officeart/2008/layout/AlternatingHexagons"/>
    <dgm:cxn modelId="{295CF397-27A1-40C2-A777-9F138074385D}" srcId="{4476D392-B830-4FA2-969E-E3B04B76150B}" destId="{483B74F8-5826-4AD4-96C5-C0FA56725B69}" srcOrd="2" destOrd="0" parTransId="{428A719F-24CB-4040-96D8-D3241E955822}" sibTransId="{7479BEFE-2024-4AF9-A96B-9D12E546E6F4}"/>
    <dgm:cxn modelId="{5888C587-EBDE-4DAD-9678-8A3F205F00BC}" srcId="{4476D392-B830-4FA2-969E-E3B04B76150B}" destId="{6563882D-3F37-40CE-95B8-26E56699D284}" srcOrd="3" destOrd="0" parTransId="{072BEEE7-2FC6-44FC-B00C-3F6611137B23}" sibTransId="{EF8AAE62-4FA7-43CB-B494-90DA3A963A0D}"/>
    <dgm:cxn modelId="{4284DDA2-D2F8-48A3-8B0E-27C2AA610CA9}" type="presOf" srcId="{95820CFB-74D8-489F-BB90-B499B259B7B9}" destId="{6821B7B8-9066-41A5-A632-486C412E19A3}" srcOrd="0" destOrd="0" presId="urn:microsoft.com/office/officeart/2008/layout/AlternatingHexagons"/>
    <dgm:cxn modelId="{4115832B-A1BA-47BF-99E3-DB24D115B2C3}" type="presOf" srcId="{F8F733F8-088B-46B5-9981-5C87B456784A}" destId="{256F7CA2-4EAB-4445-97F5-E8D37CF0D17C}" srcOrd="0" destOrd="0" presId="urn:microsoft.com/office/officeart/2008/layout/AlternatingHexagons"/>
    <dgm:cxn modelId="{828CE04A-C050-4435-9A9E-F425960D76EE}" srcId="{4476D392-B830-4FA2-969E-E3B04B76150B}" destId="{95820CFB-74D8-489F-BB90-B499B259B7B9}" srcOrd="0" destOrd="0" parTransId="{8FC15307-97DF-4050-91FE-062F0028E6C9}" sibTransId="{2D5588B4-F1D6-49DC-A876-C71222E9B593}"/>
    <dgm:cxn modelId="{051A98DB-1EFA-4F72-AB1E-26FEB53BE2B5}" type="presOf" srcId="{A0D9012D-56D3-4D0B-A30C-F9D9A968018C}" destId="{02C8CD71-575D-4FB1-9B81-71F66152F2DD}" srcOrd="0" destOrd="0" presId="urn:microsoft.com/office/officeart/2008/layout/AlternatingHexagons"/>
    <dgm:cxn modelId="{46F028B5-1D82-4981-BDE0-3F8BE1475B7C}" type="presOf" srcId="{2D5588B4-F1D6-49DC-A876-C71222E9B593}" destId="{199F964E-ABF2-4FE5-BF5A-D4B00CE6FE31}" srcOrd="0" destOrd="0" presId="urn:microsoft.com/office/officeart/2008/layout/AlternatingHexagons"/>
    <dgm:cxn modelId="{5D75A768-8702-49BE-AB43-C90A43E0C5C3}" srcId="{4476D392-B830-4FA2-969E-E3B04B76150B}" destId="{A0D9012D-56D3-4D0B-A30C-F9D9A968018C}" srcOrd="1" destOrd="0" parTransId="{107E00C7-815B-4CFE-801B-880C75943E3A}" sibTransId="{F8F733F8-088B-46B5-9981-5C87B456784A}"/>
    <dgm:cxn modelId="{F6E8641D-4B4F-4AC8-A166-A3030C74E4CE}" type="presOf" srcId="{EF8AAE62-4FA7-43CB-B494-90DA3A963A0D}" destId="{4DB4F4D6-0257-40DB-A1BF-E120EB9A3A0B}" srcOrd="0" destOrd="0" presId="urn:microsoft.com/office/officeart/2008/layout/AlternatingHexagons"/>
    <dgm:cxn modelId="{8171CBC5-C8A5-4306-99EB-2ACB5DEFE458}" type="presParOf" srcId="{DC54DE4E-ABBD-4505-94E2-39C182FB94D4}" destId="{BA15E44A-F5AF-41FB-AEB5-BFC5DB8B5DA2}" srcOrd="0" destOrd="0" presId="urn:microsoft.com/office/officeart/2008/layout/AlternatingHexagons"/>
    <dgm:cxn modelId="{5ACE528C-3282-463F-9D7F-A75E5E3D653A}" type="presParOf" srcId="{BA15E44A-F5AF-41FB-AEB5-BFC5DB8B5DA2}" destId="{6821B7B8-9066-41A5-A632-486C412E19A3}" srcOrd="0" destOrd="0" presId="urn:microsoft.com/office/officeart/2008/layout/AlternatingHexagons"/>
    <dgm:cxn modelId="{85DFC98D-A9DA-4455-A0F8-FA5C660A47E8}" type="presParOf" srcId="{BA15E44A-F5AF-41FB-AEB5-BFC5DB8B5DA2}" destId="{C4DD8BCC-46FB-43EF-B478-BB891333E5C0}" srcOrd="1" destOrd="0" presId="urn:microsoft.com/office/officeart/2008/layout/AlternatingHexagons"/>
    <dgm:cxn modelId="{B9B86261-1510-4612-ACA3-27D48813B8C7}" type="presParOf" srcId="{BA15E44A-F5AF-41FB-AEB5-BFC5DB8B5DA2}" destId="{1D5678E4-0FC5-436F-97D4-D798AD7C7C57}" srcOrd="2" destOrd="0" presId="urn:microsoft.com/office/officeart/2008/layout/AlternatingHexagons"/>
    <dgm:cxn modelId="{E001F292-7DFD-4B68-8811-6E3D2FC80F47}" type="presParOf" srcId="{BA15E44A-F5AF-41FB-AEB5-BFC5DB8B5DA2}" destId="{DE2AB324-516A-4F8C-BBDD-85C8D214249E}" srcOrd="3" destOrd="0" presId="urn:microsoft.com/office/officeart/2008/layout/AlternatingHexagons"/>
    <dgm:cxn modelId="{7EE2E8E8-F066-41AE-94D7-161684B83880}" type="presParOf" srcId="{BA15E44A-F5AF-41FB-AEB5-BFC5DB8B5DA2}" destId="{199F964E-ABF2-4FE5-BF5A-D4B00CE6FE31}" srcOrd="4" destOrd="0" presId="urn:microsoft.com/office/officeart/2008/layout/AlternatingHexagons"/>
    <dgm:cxn modelId="{5B34A3EB-5EA7-476C-BC95-7A094C2B3491}" type="presParOf" srcId="{DC54DE4E-ABBD-4505-94E2-39C182FB94D4}" destId="{EF4F7BCB-7634-4401-A3EA-716553E13DE0}" srcOrd="1" destOrd="0" presId="urn:microsoft.com/office/officeart/2008/layout/AlternatingHexagons"/>
    <dgm:cxn modelId="{040D9412-993A-42CF-BDDD-D29836CA3A79}" type="presParOf" srcId="{DC54DE4E-ABBD-4505-94E2-39C182FB94D4}" destId="{5FDD1559-8815-4478-85BB-2C765319F5AB}" srcOrd="2" destOrd="0" presId="urn:microsoft.com/office/officeart/2008/layout/AlternatingHexagons"/>
    <dgm:cxn modelId="{F3E1CD5A-B82B-4CE2-B556-17E1FFCD6739}" type="presParOf" srcId="{5FDD1559-8815-4478-85BB-2C765319F5AB}" destId="{02C8CD71-575D-4FB1-9B81-71F66152F2DD}" srcOrd="0" destOrd="0" presId="urn:microsoft.com/office/officeart/2008/layout/AlternatingHexagons"/>
    <dgm:cxn modelId="{C5CFC43F-51E7-4049-AF99-E973843E5B58}" type="presParOf" srcId="{5FDD1559-8815-4478-85BB-2C765319F5AB}" destId="{E3FE6FEC-9BB0-4461-BA2F-4C9596CE4B00}" srcOrd="1" destOrd="0" presId="urn:microsoft.com/office/officeart/2008/layout/AlternatingHexagons"/>
    <dgm:cxn modelId="{D692C155-C698-4919-802F-4410D733E1B5}" type="presParOf" srcId="{5FDD1559-8815-4478-85BB-2C765319F5AB}" destId="{D5E5C63C-4298-4B5C-B68F-461F095A035F}" srcOrd="2" destOrd="0" presId="urn:microsoft.com/office/officeart/2008/layout/AlternatingHexagons"/>
    <dgm:cxn modelId="{299C9871-6BE1-4DD7-9B33-0D5387CD5EA8}" type="presParOf" srcId="{5FDD1559-8815-4478-85BB-2C765319F5AB}" destId="{98294D2A-1C55-44FD-BD41-5E643443C81B}" srcOrd="3" destOrd="0" presId="urn:microsoft.com/office/officeart/2008/layout/AlternatingHexagons"/>
    <dgm:cxn modelId="{03203E78-ECB2-493B-AD18-56AEAD883038}" type="presParOf" srcId="{5FDD1559-8815-4478-85BB-2C765319F5AB}" destId="{256F7CA2-4EAB-4445-97F5-E8D37CF0D17C}" srcOrd="4" destOrd="0" presId="urn:microsoft.com/office/officeart/2008/layout/AlternatingHexagons"/>
    <dgm:cxn modelId="{A9412366-D55A-4F2A-ADFC-6434FD6ACD01}" type="presParOf" srcId="{DC54DE4E-ABBD-4505-94E2-39C182FB94D4}" destId="{531111AC-ED42-4C50-807F-BB44214424C2}" srcOrd="3" destOrd="0" presId="urn:microsoft.com/office/officeart/2008/layout/AlternatingHexagons"/>
    <dgm:cxn modelId="{DE75D54D-1617-4199-A40D-F81975372B83}" type="presParOf" srcId="{DC54DE4E-ABBD-4505-94E2-39C182FB94D4}" destId="{C1541BEB-EB3A-49CE-906A-0B665E44970F}" srcOrd="4" destOrd="0" presId="urn:microsoft.com/office/officeart/2008/layout/AlternatingHexagons"/>
    <dgm:cxn modelId="{83C38FA6-7C0B-4D85-80FC-133E70D606B4}" type="presParOf" srcId="{C1541BEB-EB3A-49CE-906A-0B665E44970F}" destId="{310D034D-1AE7-422F-A36E-7696834C6E0B}" srcOrd="0" destOrd="0" presId="urn:microsoft.com/office/officeart/2008/layout/AlternatingHexagons"/>
    <dgm:cxn modelId="{6AF56A5A-756F-4562-8C84-D50D50ACE1FA}" type="presParOf" srcId="{C1541BEB-EB3A-49CE-906A-0B665E44970F}" destId="{45E3303D-A994-4C37-BBA1-5C172233FCAA}" srcOrd="1" destOrd="0" presId="urn:microsoft.com/office/officeart/2008/layout/AlternatingHexagons"/>
    <dgm:cxn modelId="{89981A62-20A6-4AA7-B5E5-75064A179C8E}" type="presParOf" srcId="{C1541BEB-EB3A-49CE-906A-0B665E44970F}" destId="{9C821B3C-8BC5-4037-9CFB-3DBFE8EB6DAE}" srcOrd="2" destOrd="0" presId="urn:microsoft.com/office/officeart/2008/layout/AlternatingHexagons"/>
    <dgm:cxn modelId="{AF5648FD-1D85-40AF-9D1D-74C0BB155F44}" type="presParOf" srcId="{C1541BEB-EB3A-49CE-906A-0B665E44970F}" destId="{A26E7F97-3BDC-4F27-AA3F-817389EC1041}" srcOrd="3" destOrd="0" presId="urn:microsoft.com/office/officeart/2008/layout/AlternatingHexagons"/>
    <dgm:cxn modelId="{3C65B7AB-C450-4F02-A2FC-1CC35EF55A2E}" type="presParOf" srcId="{C1541BEB-EB3A-49CE-906A-0B665E44970F}" destId="{0BC7E9A0-C86D-44B1-A2D1-C7629FB8D280}" srcOrd="4" destOrd="0" presId="urn:microsoft.com/office/officeart/2008/layout/AlternatingHexagons"/>
    <dgm:cxn modelId="{39DB7B08-C0D8-4AA7-8B3A-0E7167915973}" type="presParOf" srcId="{DC54DE4E-ABBD-4505-94E2-39C182FB94D4}" destId="{63D3240C-85F6-495D-841C-162FED16E531}" srcOrd="5" destOrd="0" presId="urn:microsoft.com/office/officeart/2008/layout/AlternatingHexagons"/>
    <dgm:cxn modelId="{526EAD40-518A-4A18-8768-1CC36B86E4D8}" type="presParOf" srcId="{DC54DE4E-ABBD-4505-94E2-39C182FB94D4}" destId="{8E533311-AB0F-4353-AF50-836F13DD0AAE}" srcOrd="6" destOrd="0" presId="urn:microsoft.com/office/officeart/2008/layout/AlternatingHexagons"/>
    <dgm:cxn modelId="{42A7B12B-6C04-40D2-ADE4-801638B90F66}" type="presParOf" srcId="{8E533311-AB0F-4353-AF50-836F13DD0AAE}" destId="{EBD8561B-C1A3-4C99-AE65-D57E8DC3C68A}" srcOrd="0" destOrd="0" presId="urn:microsoft.com/office/officeart/2008/layout/AlternatingHexagons"/>
    <dgm:cxn modelId="{10B1021C-4054-4796-A851-06F6715912E0}" type="presParOf" srcId="{8E533311-AB0F-4353-AF50-836F13DD0AAE}" destId="{173396AA-E534-4D55-A698-700884D4DCD3}" srcOrd="1" destOrd="0" presId="urn:microsoft.com/office/officeart/2008/layout/AlternatingHexagons"/>
    <dgm:cxn modelId="{954F898B-C9BD-434C-BE18-FCEFB2C891C1}" type="presParOf" srcId="{8E533311-AB0F-4353-AF50-836F13DD0AAE}" destId="{BAE906CD-9D0B-4289-9F61-8D2E1FF2BCE1}" srcOrd="2" destOrd="0" presId="urn:microsoft.com/office/officeart/2008/layout/AlternatingHexagons"/>
    <dgm:cxn modelId="{117718B1-D36E-43AB-9E6A-A7A70A06B3E8}" type="presParOf" srcId="{8E533311-AB0F-4353-AF50-836F13DD0AAE}" destId="{0E5B24A9-BA71-477C-B5C7-998CD56ECF1E}" srcOrd="3" destOrd="0" presId="urn:microsoft.com/office/officeart/2008/layout/AlternatingHexagons"/>
    <dgm:cxn modelId="{BB8F5798-5BE2-49AC-85FD-ECD9EA2FB8B0}" type="presParOf" srcId="{8E533311-AB0F-4353-AF50-836F13DD0AAE}" destId="{4DB4F4D6-0257-40DB-A1BF-E120EB9A3A0B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21B7B8-9066-41A5-A632-486C412E19A3}">
      <dsp:nvSpPr>
        <dsp:cNvPr id="0" name=""/>
        <dsp:cNvSpPr/>
      </dsp:nvSpPr>
      <dsp:spPr>
        <a:xfrm rot="5400000">
          <a:off x="4412406" y="-743005"/>
          <a:ext cx="1609174" cy="3199491"/>
        </a:xfrm>
        <a:prstGeom prst="hexagon">
          <a:avLst>
            <a:gd name="adj" fmla="val 25000"/>
            <a:gd name="vf" fmla="val 11547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>
              <a:solidFill>
                <a:schemeClr val="tx1"/>
              </a:solidFill>
            </a:rPr>
            <a:t>Bidang peralatan komputer</a:t>
          </a:r>
          <a:endParaRPr lang="en-US" sz="2000" b="1" kern="1200">
            <a:solidFill>
              <a:schemeClr val="tx1"/>
            </a:solidFill>
          </a:endParaRPr>
        </a:p>
      </dsp:txBody>
      <dsp:txXfrm rot="-5400000">
        <a:off x="4150496" y="320349"/>
        <a:ext cx="2132994" cy="1072782"/>
      </dsp:txXfrm>
    </dsp:sp>
    <dsp:sp modelId="{C4DD8BCC-46FB-43EF-B478-BB891333E5C0}">
      <dsp:nvSpPr>
        <dsp:cNvPr id="0" name=""/>
        <dsp:cNvSpPr/>
      </dsp:nvSpPr>
      <dsp:spPr>
        <a:xfrm>
          <a:off x="4613651" y="391903"/>
          <a:ext cx="1545764" cy="8310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9F964E-ABF2-4FE5-BF5A-D4B00CE6FE31}">
      <dsp:nvSpPr>
        <dsp:cNvPr id="0" name=""/>
        <dsp:cNvSpPr/>
      </dsp:nvSpPr>
      <dsp:spPr>
        <a:xfrm rot="5400000">
          <a:off x="957384" y="-616606"/>
          <a:ext cx="1385093" cy="3034703"/>
        </a:xfrm>
        <a:prstGeom prst="hexagon">
          <a:avLst>
            <a:gd name="adj" fmla="val 25000"/>
            <a:gd name="vf" fmla="val 11547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/>
            <a:t>Bidang peranti lunak komputer</a:t>
          </a:r>
          <a:endParaRPr lang="en-US" sz="2000" b="1" kern="1200"/>
        </a:p>
      </dsp:txBody>
      <dsp:txXfrm rot="-5400000">
        <a:off x="638363" y="439048"/>
        <a:ext cx="2023135" cy="923395"/>
      </dsp:txXfrm>
    </dsp:sp>
    <dsp:sp modelId="{02C8CD71-575D-4FB1-9B81-71F66152F2DD}">
      <dsp:nvSpPr>
        <dsp:cNvPr id="0" name=""/>
        <dsp:cNvSpPr/>
      </dsp:nvSpPr>
      <dsp:spPr>
        <a:xfrm rot="5400000">
          <a:off x="971488" y="880039"/>
          <a:ext cx="1385121" cy="3062937"/>
        </a:xfrm>
        <a:prstGeom prst="hexagon">
          <a:avLst>
            <a:gd name="adj" fmla="val 25000"/>
            <a:gd name="vf" fmla="val 11547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smtClean="0">
              <a:solidFill>
                <a:schemeClr val="tx1"/>
              </a:solidFill>
            </a:rPr>
            <a:t>Perusahaan umum dan organisasi pemerintah serta departemen TI-nya</a:t>
          </a:r>
          <a:endParaRPr lang="en-US" sz="1200" b="1" kern="1200">
            <a:solidFill>
              <a:schemeClr val="tx1"/>
            </a:solidFill>
          </a:endParaRPr>
        </a:p>
      </dsp:txBody>
      <dsp:txXfrm rot="-5400000">
        <a:off x="643069" y="1949801"/>
        <a:ext cx="2041958" cy="923414"/>
      </dsp:txXfrm>
    </dsp:sp>
    <dsp:sp modelId="{E3FE6FEC-9BB0-4461-BA2F-4C9596CE4B00}">
      <dsp:nvSpPr>
        <dsp:cNvPr id="0" name=""/>
        <dsp:cNvSpPr/>
      </dsp:nvSpPr>
      <dsp:spPr>
        <a:xfrm>
          <a:off x="1121569" y="1679624"/>
          <a:ext cx="1495901" cy="8310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6F7CA2-4EAB-4445-97F5-E8D37CF0D17C}">
      <dsp:nvSpPr>
        <dsp:cNvPr id="0" name=""/>
        <dsp:cNvSpPr/>
      </dsp:nvSpPr>
      <dsp:spPr>
        <a:xfrm rot="5400000">
          <a:off x="4605812" y="788455"/>
          <a:ext cx="1306101" cy="3244692"/>
        </a:xfrm>
        <a:prstGeom prst="hexagon">
          <a:avLst>
            <a:gd name="adj" fmla="val 25000"/>
            <a:gd name="vf" fmla="val 11547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/>
            <a:t>Bidang layanan dan perbaikan komputer</a:t>
          </a:r>
          <a:endParaRPr lang="en-US" sz="1800" b="1" kern="1200"/>
        </a:p>
      </dsp:txBody>
      <dsp:txXfrm rot="-5400000">
        <a:off x="4177299" y="1975435"/>
        <a:ext cx="2163128" cy="870734"/>
      </dsp:txXfrm>
    </dsp:sp>
    <dsp:sp modelId="{310D034D-1AE7-422F-A36E-7696834C6E0B}">
      <dsp:nvSpPr>
        <dsp:cNvPr id="0" name=""/>
        <dsp:cNvSpPr/>
      </dsp:nvSpPr>
      <dsp:spPr>
        <a:xfrm rot="5400000">
          <a:off x="4705509" y="2188985"/>
          <a:ext cx="1126344" cy="3222157"/>
        </a:xfrm>
        <a:prstGeom prst="hexagon">
          <a:avLst>
            <a:gd name="adj" fmla="val 25000"/>
            <a:gd name="vf" fmla="val 11547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>
              <a:solidFill>
                <a:schemeClr val="bg1"/>
              </a:solidFill>
            </a:rPr>
            <a:t>Penjualan komputer</a:t>
          </a:r>
          <a:endParaRPr lang="en-US" sz="1400" b="1" kern="1200">
            <a:solidFill>
              <a:schemeClr val="bg1"/>
            </a:solidFill>
          </a:endParaRPr>
        </a:p>
      </dsp:txBody>
      <dsp:txXfrm rot="-5400000">
        <a:off x="4194629" y="3424615"/>
        <a:ext cx="2148105" cy="750896"/>
      </dsp:txXfrm>
    </dsp:sp>
    <dsp:sp modelId="{45E3303D-A994-4C37-BBA1-5C172233FCAA}">
      <dsp:nvSpPr>
        <dsp:cNvPr id="0" name=""/>
        <dsp:cNvSpPr/>
      </dsp:nvSpPr>
      <dsp:spPr>
        <a:xfrm>
          <a:off x="4605004" y="2855306"/>
          <a:ext cx="1545764" cy="8310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C7E9A0-C86D-44B1-A2D1-C7629FB8D280}">
      <dsp:nvSpPr>
        <dsp:cNvPr id="0" name=""/>
        <dsp:cNvSpPr/>
      </dsp:nvSpPr>
      <dsp:spPr>
        <a:xfrm rot="5400000">
          <a:off x="964871" y="2364008"/>
          <a:ext cx="1385093" cy="2865215"/>
        </a:xfrm>
        <a:prstGeom prst="hexagon">
          <a:avLst>
            <a:gd name="adj" fmla="val 25000"/>
            <a:gd name="vf" fmla="val 115470"/>
          </a:avLst>
        </a:prstGeom>
        <a:solidFill>
          <a:srgbClr val="FF66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>
              <a:solidFill>
                <a:schemeClr val="tx1"/>
              </a:solidFill>
            </a:rPr>
            <a:t>Bidang pendidikan dan pelatihan komputer</a:t>
          </a:r>
          <a:endParaRPr lang="en-US" sz="1400" b="1" kern="1200">
            <a:solidFill>
              <a:schemeClr val="tx1"/>
            </a:solidFill>
          </a:endParaRPr>
        </a:p>
      </dsp:txBody>
      <dsp:txXfrm rot="-5400000">
        <a:off x="702346" y="3334918"/>
        <a:ext cx="1910143" cy="923395"/>
      </dsp:txXfrm>
    </dsp:sp>
    <dsp:sp modelId="{EBD8561B-C1A3-4C99-AE65-D57E8DC3C68A}">
      <dsp:nvSpPr>
        <dsp:cNvPr id="0" name=""/>
        <dsp:cNvSpPr/>
      </dsp:nvSpPr>
      <dsp:spPr>
        <a:xfrm rot="5400000">
          <a:off x="2905385" y="3137423"/>
          <a:ext cx="1080290" cy="2928648"/>
        </a:xfrm>
        <a:prstGeom prst="hexagon">
          <a:avLst>
            <a:gd name="adj" fmla="val 25000"/>
            <a:gd name="vf" fmla="val 11547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>
              <a:solidFill>
                <a:schemeClr val="tx1"/>
              </a:solidFill>
            </a:rPr>
            <a:t>Konsultasi TI</a:t>
          </a:r>
          <a:endParaRPr lang="en-US" sz="2000" b="1" kern="1200">
            <a:solidFill>
              <a:schemeClr val="tx1"/>
            </a:solidFill>
          </a:endParaRPr>
        </a:p>
      </dsp:txBody>
      <dsp:txXfrm rot="-5400000">
        <a:off x="2469314" y="4241650"/>
        <a:ext cx="1952432" cy="720194"/>
      </dsp:txXfrm>
    </dsp:sp>
    <dsp:sp modelId="{173396AA-E534-4D55-A698-700884D4DCD3}">
      <dsp:nvSpPr>
        <dsp:cNvPr id="0" name=""/>
        <dsp:cNvSpPr/>
      </dsp:nvSpPr>
      <dsp:spPr>
        <a:xfrm>
          <a:off x="1164431" y="4030973"/>
          <a:ext cx="1495901" cy="8310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B4F4D6-0257-40DB-A1BF-E120EB9A3A0B}">
      <dsp:nvSpPr>
        <dsp:cNvPr id="0" name=""/>
        <dsp:cNvSpPr/>
      </dsp:nvSpPr>
      <dsp:spPr>
        <a:xfrm rot="5400000">
          <a:off x="6491107" y="4854285"/>
          <a:ext cx="109311" cy="98234"/>
        </a:xfrm>
        <a:prstGeom prst="hexagon">
          <a:avLst>
            <a:gd name="adj" fmla="val 25000"/>
            <a:gd name="vf" fmla="val 115470"/>
          </a:avLst>
        </a:prstGeom>
        <a:solidFill>
          <a:srgbClr val="C0C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-5400000">
        <a:off x="6512188" y="4866042"/>
        <a:ext cx="67148" cy="747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107D1535-0D4A-459E-B7D8-AD1AD37F8E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69854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Rectangle 17"/>
          <p:cNvSpPr>
            <a:spLocks noChangeArrowheads="1"/>
          </p:cNvSpPr>
          <p:nvPr/>
        </p:nvSpPr>
        <p:spPr bwMode="ltGray">
          <a:xfrm>
            <a:off x="-1588" y="5157788"/>
            <a:ext cx="9145588" cy="1708150"/>
          </a:xfrm>
          <a:prstGeom prst="rect">
            <a:avLst/>
          </a:prstGeom>
          <a:solidFill>
            <a:schemeClr val="bg2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white">
          <a:xfrm>
            <a:off x="0" y="0"/>
            <a:ext cx="9144000" cy="4935538"/>
          </a:xfrm>
          <a:prstGeom prst="rect">
            <a:avLst/>
          </a:prstGeom>
          <a:solidFill>
            <a:schemeClr val="tx1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ltGray">
          <a:xfrm>
            <a:off x="1270000" y="4933950"/>
            <a:ext cx="7874000" cy="223838"/>
          </a:xfrm>
          <a:prstGeom prst="rect">
            <a:avLst/>
          </a:prstGeom>
          <a:solidFill>
            <a:schemeClr val="hlink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752600" y="3733800"/>
            <a:ext cx="60198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>
                <a:solidFill>
                  <a:srgbClr val="84A1E8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92" name="Rectangle 20"/>
          <p:cNvSpPr>
            <a:spLocks noChangeArrowheads="1"/>
          </p:cNvSpPr>
          <p:nvPr/>
        </p:nvSpPr>
        <p:spPr bwMode="gray">
          <a:xfrm>
            <a:off x="-9525" y="4935538"/>
            <a:ext cx="1282700" cy="222250"/>
          </a:xfrm>
          <a:prstGeom prst="rect">
            <a:avLst/>
          </a:prstGeom>
          <a:solidFill>
            <a:schemeClr val="accent1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093" name="Object 21"/>
          <p:cNvGraphicFramePr>
            <a:graphicFrameLocks noChangeAspect="1"/>
          </p:cNvGraphicFramePr>
          <p:nvPr/>
        </p:nvGraphicFramePr>
        <p:xfrm>
          <a:off x="1279525" y="5054600"/>
          <a:ext cx="2351088" cy="609600"/>
        </p:xfrm>
        <a:graphic>
          <a:graphicData uri="http://schemas.openxmlformats.org/presentationml/2006/ole">
            <p:oleObj spid="_x0000_s3283" name="Image" r:id="rId3" imgW="2539683" imgH="609524" progId="">
              <p:embed/>
            </p:oleObj>
          </a:graphicData>
        </a:graphic>
      </p:graphicFrame>
      <p:graphicFrame>
        <p:nvGraphicFramePr>
          <p:cNvPr id="3094" name="Object 22"/>
          <p:cNvGraphicFramePr>
            <a:graphicFrameLocks noChangeAspect="1"/>
          </p:cNvGraphicFramePr>
          <p:nvPr/>
        </p:nvGraphicFramePr>
        <p:xfrm>
          <a:off x="0" y="3500438"/>
          <a:ext cx="1266825" cy="1430337"/>
        </p:xfrm>
        <a:graphic>
          <a:graphicData uri="http://schemas.openxmlformats.org/presentationml/2006/ole">
            <p:oleObj spid="_x0000_s3284" name="Image" r:id="rId4" imgW="2539683" imgH="2539683" progId="">
              <p:embed/>
            </p:oleObj>
          </a:graphicData>
        </a:graphic>
      </p:graphicFrame>
      <p:sp>
        <p:nvSpPr>
          <p:cNvPr id="3095" name="Rectangle 23"/>
          <p:cNvSpPr>
            <a:spLocks noChangeArrowheads="1"/>
          </p:cNvSpPr>
          <p:nvPr/>
        </p:nvSpPr>
        <p:spPr bwMode="invGray">
          <a:xfrm>
            <a:off x="1266825" y="1125538"/>
            <a:ext cx="2368550" cy="4535487"/>
          </a:xfrm>
          <a:prstGeom prst="rect">
            <a:avLst/>
          </a:prstGeom>
          <a:noFill/>
          <a:ln w="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6" name="Rectangle 24"/>
          <p:cNvSpPr>
            <a:spLocks noChangeArrowheads="1"/>
          </p:cNvSpPr>
          <p:nvPr/>
        </p:nvSpPr>
        <p:spPr bwMode="invGray">
          <a:xfrm flipH="1">
            <a:off x="8221663" y="0"/>
            <a:ext cx="95250" cy="2060575"/>
          </a:xfrm>
          <a:prstGeom prst="rect">
            <a:avLst/>
          </a:prstGeom>
          <a:solidFill>
            <a:schemeClr val="accent1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7" name="Rectangle 25"/>
          <p:cNvSpPr>
            <a:spLocks noChangeArrowheads="1"/>
          </p:cNvSpPr>
          <p:nvPr/>
        </p:nvSpPr>
        <p:spPr bwMode="invGray">
          <a:xfrm>
            <a:off x="250825" y="260350"/>
            <a:ext cx="8569325" cy="4392613"/>
          </a:xfrm>
          <a:prstGeom prst="rect">
            <a:avLst/>
          </a:prstGeom>
          <a:noFill/>
          <a:ln w="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8" name="Rectangle 26"/>
          <p:cNvSpPr>
            <a:spLocks noChangeArrowheads="1"/>
          </p:cNvSpPr>
          <p:nvPr/>
        </p:nvSpPr>
        <p:spPr bwMode="invGray">
          <a:xfrm>
            <a:off x="7775575" y="908050"/>
            <a:ext cx="1368425" cy="1439863"/>
          </a:xfrm>
          <a:prstGeom prst="rect">
            <a:avLst/>
          </a:prstGeom>
          <a:noFill/>
          <a:ln w="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9" name="Rectangle 27"/>
          <p:cNvSpPr>
            <a:spLocks noChangeArrowheads="1"/>
          </p:cNvSpPr>
          <p:nvPr/>
        </p:nvSpPr>
        <p:spPr bwMode="invGray">
          <a:xfrm>
            <a:off x="611188" y="1916113"/>
            <a:ext cx="7921625" cy="1584325"/>
          </a:xfrm>
          <a:prstGeom prst="rect">
            <a:avLst/>
          </a:prstGeom>
          <a:noFill/>
          <a:ln w="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981200"/>
            <a:ext cx="7239000" cy="1524000"/>
          </a:xfrm>
        </p:spPr>
        <p:txBody>
          <a:bodyPr/>
          <a:lstStyle>
            <a:lvl1pPr>
              <a:defRPr sz="4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8689DB-351B-4477-92B6-A18A693A8F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33363"/>
            <a:ext cx="2057400" cy="6276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33363"/>
            <a:ext cx="6019800" cy="6276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BC3DBA-C5C0-4733-BD8B-DA1161C0CF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713" y="233363"/>
            <a:ext cx="7862887" cy="563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62063"/>
            <a:ext cx="8229600" cy="5248275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200" y="6448425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486C1D4F-0D9F-4421-BE8B-C5C5C1F6E2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2208B-F363-4976-8559-4C9271AE89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22579-6076-403B-B0AF-543E90A82C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38905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2208B-F363-4976-8559-4C9271AE89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22579-6076-403B-B0AF-543E90A82C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62461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2208B-F363-4976-8559-4C9271AE89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22579-6076-403B-B0AF-543E90A82C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4832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2208B-F363-4976-8559-4C9271AE89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22579-6076-403B-B0AF-543E90A82C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60774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2208B-F363-4976-8559-4C9271AE89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22579-6076-403B-B0AF-543E90A82C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4866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2208B-F363-4976-8559-4C9271AE89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22579-6076-403B-B0AF-543E90A82C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02832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2208B-F363-4976-8559-4C9271AE89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22579-6076-403B-B0AF-543E90A82C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4086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55717B-A321-4905-9A01-8BC9A65803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2208B-F363-4976-8559-4C9271AE89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22579-6076-403B-B0AF-543E90A82C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50174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2208B-F363-4976-8559-4C9271AE89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22579-6076-403B-B0AF-543E90A82C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8186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2208B-F363-4976-8559-4C9271AE89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22579-6076-403B-B0AF-543E90A82C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16798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2208B-F363-4976-8559-4C9271AE89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22579-6076-403B-B0AF-543E90A82C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8919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8FB639-92B9-4011-8614-E846AA5C4F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2063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2063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1603DF-9E3A-4D22-8021-E6205AF10F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7CF812-3296-4D6F-A016-0C6DF6F9E8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7A4249-BC1B-4F87-B412-F572D2DAE1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B3875D-BD89-4DF6-B20B-E60076730F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E9605D-80F4-4ECB-90A6-9296015F6B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FDD32B-0999-46A1-BABE-498A8D2F59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ltGray">
          <a:xfrm>
            <a:off x="0" y="981075"/>
            <a:ext cx="250825" cy="5891213"/>
          </a:xfrm>
          <a:prstGeom prst="rect">
            <a:avLst/>
          </a:prstGeom>
          <a:solidFill>
            <a:schemeClr val="hlink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ltGray">
          <a:xfrm>
            <a:off x="0" y="0"/>
            <a:ext cx="1403350" cy="1247775"/>
          </a:xfrm>
          <a:prstGeom prst="rect">
            <a:avLst/>
          </a:prstGeom>
          <a:solidFill>
            <a:schemeClr val="accent1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invGray">
          <a:xfrm>
            <a:off x="1403350" y="0"/>
            <a:ext cx="7740650" cy="1052513"/>
          </a:xfrm>
          <a:prstGeom prst="rect">
            <a:avLst/>
          </a:prstGeom>
          <a:solidFill>
            <a:schemeClr val="tx2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invGray">
          <a:xfrm>
            <a:off x="8820150" y="0"/>
            <a:ext cx="73025" cy="765175"/>
          </a:xfrm>
          <a:prstGeom prst="rect">
            <a:avLst/>
          </a:prstGeom>
          <a:solidFill>
            <a:schemeClr val="accent1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white">
          <a:xfrm>
            <a:off x="179388" y="134938"/>
            <a:ext cx="8785225" cy="773112"/>
          </a:xfrm>
          <a:prstGeom prst="rect">
            <a:avLst/>
          </a:prstGeom>
          <a:noFill/>
          <a:ln w="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468313" y="6481763"/>
            <a:ext cx="8424862" cy="0"/>
          </a:xfrm>
          <a:prstGeom prst="line">
            <a:avLst/>
          </a:prstGeom>
          <a:noFill/>
          <a:ln w="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2063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505575"/>
            <a:ext cx="2514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+mn-lt"/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010400" y="6477000"/>
            <a:ext cx="1828800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latin typeface="+mn-lt"/>
              </a:defRPr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05200" y="6448425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latin typeface="+mn-lt"/>
              </a:defRPr>
            </a:lvl1pPr>
          </a:lstStyle>
          <a:p>
            <a:fld id="{47A5C52F-21EE-47BC-9AD2-A3619394E7FB}" type="slidenum">
              <a:rPr lang="en-US"/>
              <a:pPr/>
              <a:t>‹#›</a:t>
            </a:fld>
            <a:endParaRPr lang="en-US"/>
          </a:p>
        </p:txBody>
      </p:sp>
      <p:graphicFrame>
        <p:nvGraphicFramePr>
          <p:cNvPr id="1045" name="Object 21"/>
          <p:cNvGraphicFramePr>
            <a:graphicFrameLocks noChangeAspect="1"/>
          </p:cNvGraphicFramePr>
          <p:nvPr/>
        </p:nvGraphicFramePr>
        <p:xfrm>
          <a:off x="0" y="0"/>
          <a:ext cx="971550" cy="1042988"/>
        </p:xfrm>
        <a:graphic>
          <a:graphicData uri="http://schemas.openxmlformats.org/presentationml/2006/ole">
            <p:oleObj spid="_x0000_s1140" name="Image" r:id="rId15" imgW="2539683" imgH="2539683" progId="">
              <p:embed/>
            </p:oleObj>
          </a:graphicData>
        </a:graphic>
      </p:graphicFrame>
      <p:sp>
        <p:nvSpPr>
          <p:cNvPr id="1046" name="Rectangle 22"/>
          <p:cNvSpPr>
            <a:spLocks noChangeArrowheads="1"/>
          </p:cNvSpPr>
          <p:nvPr/>
        </p:nvSpPr>
        <p:spPr bwMode="invGray">
          <a:xfrm>
            <a:off x="1187450" y="908050"/>
            <a:ext cx="7956550" cy="144463"/>
          </a:xfrm>
          <a:prstGeom prst="rect">
            <a:avLst/>
          </a:prstGeom>
          <a:solidFill>
            <a:schemeClr val="tx1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invGray">
          <a:xfrm>
            <a:off x="971550" y="0"/>
            <a:ext cx="431800" cy="1052513"/>
          </a:xfrm>
          <a:prstGeom prst="rect">
            <a:avLst/>
          </a:prstGeom>
          <a:solidFill>
            <a:schemeClr val="tx1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747713" y="233363"/>
            <a:ext cx="7862887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3C43F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3C43F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3C43F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3C43F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3C43F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3C43F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3C43F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3C43F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3C43F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2F2208B-F363-4976-8559-4C9271AE89B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6/20/2014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4822579-6076-403B-B0AF-543E90A82C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4879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afis@dosen.dinus.ac.id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5720" y="1928802"/>
            <a:ext cx="8858280" cy="1524000"/>
          </a:xfrm>
        </p:spPr>
        <p:txBody>
          <a:bodyPr/>
          <a:lstStyle/>
          <a:p>
            <a:r>
              <a:rPr lang="en-US" smtClean="0"/>
              <a:t>  Karier dan Sertifikasi Komputer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1800" b="1" dirty="0" err="1" smtClean="0"/>
              <a:t>Khafiizh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Hastuti</a:t>
            </a:r>
            <a:endParaRPr lang="en-US" sz="1800" b="1" dirty="0" smtClean="0"/>
          </a:p>
          <a:p>
            <a:pPr>
              <a:lnSpc>
                <a:spcPct val="90000"/>
              </a:lnSpc>
            </a:pPr>
            <a:r>
              <a:rPr lang="en-US" sz="1800" b="1" dirty="0" smtClean="0"/>
              <a:t>2014</a:t>
            </a:r>
            <a:endParaRPr lang="en-US" sz="1800" b="1" dirty="0"/>
          </a:p>
        </p:txBody>
      </p:sp>
      <p:pic>
        <p:nvPicPr>
          <p:cNvPr id="2052" name="Picture 4" descr="F:\Local Disk\DISK1_VOL2\campursari\UDINUS 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5206711"/>
            <a:ext cx="1643074" cy="16512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5337" y="1905000"/>
            <a:ext cx="7772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Industri komputer adalah salah satu industri terbesar di seluruh dunia = ribuan pekerjaan di bidang teknologi tinggi dan bahkan perusahaan yang bisnis utamanya tidak berkaitan dengan komputer.</a:t>
            </a:r>
          </a:p>
          <a:p>
            <a:endParaRPr lang="en-US" sz="280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1524000" y="152400"/>
            <a:ext cx="7043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C000"/>
                </a:solidFill>
              </a:rPr>
              <a:t>Karier di Industri Komputer</a:t>
            </a:r>
            <a:endParaRPr lang="en-US" sz="3600" b="1">
              <a:solidFill>
                <a:srgbClr val="FFC000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</p:spPr>
        <p:txBody>
          <a:bodyPr/>
          <a:lstStyle/>
          <a:p>
            <a:r>
              <a:rPr lang="en-US" dirty="0" smtClean="0"/>
              <a:t>afis@dsn.dinus.ac.id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</p:spPr>
        <p:txBody>
          <a:bodyPr/>
          <a:lstStyle/>
          <a:p>
            <a:r>
              <a:rPr lang="en-US" dirty="0" err="1" smtClean="0"/>
              <a:t>Etika</a:t>
            </a:r>
            <a:r>
              <a:rPr lang="en-US" dirty="0" smtClean="0"/>
              <a:t> </a:t>
            </a:r>
            <a:r>
              <a:rPr lang="en-US" dirty="0" err="1" smtClean="0"/>
              <a:t>Profesi</a:t>
            </a:r>
            <a:r>
              <a:rPr lang="en-US" dirty="0" smtClean="0"/>
              <a:t>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9145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5337" y="1506914"/>
            <a:ext cx="77724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endParaRPr lang="en-US" sz="2800" dirty="0" smtClean="0"/>
          </a:p>
          <a:p>
            <a:pPr marL="457200" indent="-457200">
              <a:buAutoNum type="arabicPeriod"/>
            </a:pPr>
            <a:endParaRPr lang="en-US" sz="2400" dirty="0" smtClean="0"/>
          </a:p>
          <a:p>
            <a:pPr marL="457200" indent="-457200">
              <a:buAutoNum type="arabicPeriod"/>
            </a:pP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1523998" y="152400"/>
            <a:ext cx="72818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FFC000"/>
                </a:solidFill>
              </a:rPr>
              <a:t>Bidang-bidang kerja industri komputer:</a:t>
            </a:r>
          </a:p>
          <a:p>
            <a:endParaRPr lang="en-US" sz="2800" b="1" dirty="0">
              <a:solidFill>
                <a:srgbClr val="FFC000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2289395049"/>
              </p:ext>
            </p:extLst>
          </p:nvPr>
        </p:nvGraphicFramePr>
        <p:xfrm>
          <a:off x="1066800" y="1106507"/>
          <a:ext cx="7315200" cy="51418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</p:spPr>
        <p:txBody>
          <a:bodyPr/>
          <a:lstStyle/>
          <a:p>
            <a:r>
              <a:rPr lang="en-US" dirty="0" smtClean="0"/>
              <a:t>afis@dsn.dinus.ac.id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</p:spPr>
        <p:txBody>
          <a:bodyPr/>
          <a:lstStyle/>
          <a:p>
            <a:r>
              <a:rPr lang="en-US" dirty="0" err="1" smtClean="0"/>
              <a:t>Etika</a:t>
            </a:r>
            <a:r>
              <a:rPr lang="en-US" dirty="0" smtClean="0"/>
              <a:t> </a:t>
            </a:r>
            <a:r>
              <a:rPr lang="en-US" dirty="0" err="1" smtClean="0"/>
              <a:t>Profesi</a:t>
            </a:r>
            <a:r>
              <a:rPr lang="en-US" dirty="0" smtClean="0"/>
              <a:t>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9145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19237" y="22860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C000"/>
                </a:solidFill>
              </a:rPr>
              <a:t>Sertifikasi</a:t>
            </a:r>
            <a:endParaRPr lang="en-US" sz="4000" b="1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1524000"/>
            <a:ext cx="7772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Adalah proses verifikasi pengetahuan teknis dari seorang individu yang telah mendemonstrasikan kompetensi di suatu bidang tertentu.</a:t>
            </a:r>
          </a:p>
          <a:p>
            <a:endParaRPr lang="en-US" sz="2800"/>
          </a:p>
          <a:p>
            <a:r>
              <a:rPr lang="en-US" sz="2800" smtClean="0"/>
              <a:t>Sertifikasi komputer: menunjukkan keahlian dari serangkaian ketrampilan dan dasar pengetahuan dalam bidang TI tertentu.</a:t>
            </a:r>
            <a:endParaRPr lang="en-US" sz="280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</p:spPr>
        <p:txBody>
          <a:bodyPr/>
          <a:lstStyle/>
          <a:p>
            <a:r>
              <a:rPr lang="en-US" dirty="0" smtClean="0"/>
              <a:t>afis@dsn.dinus.ac.id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</p:spPr>
        <p:txBody>
          <a:bodyPr/>
          <a:lstStyle/>
          <a:p>
            <a:r>
              <a:rPr lang="en-US" dirty="0" err="1" smtClean="0"/>
              <a:t>Etika</a:t>
            </a:r>
            <a:r>
              <a:rPr lang="en-US" dirty="0" smtClean="0"/>
              <a:t> </a:t>
            </a:r>
            <a:r>
              <a:rPr lang="en-US" dirty="0" err="1" smtClean="0"/>
              <a:t>Profesi</a:t>
            </a:r>
            <a:r>
              <a:rPr lang="en-US" dirty="0" smtClean="0"/>
              <a:t>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3930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9600" y="1524000"/>
            <a:ext cx="7772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Keuntungan sertifikasi:</a:t>
            </a:r>
          </a:p>
          <a:p>
            <a:pPr marL="514350" indent="-514350">
              <a:buAutoNum type="arabicPeriod"/>
            </a:pPr>
            <a:r>
              <a:rPr lang="en-US" sz="2800" smtClean="0"/>
              <a:t>Karier</a:t>
            </a:r>
          </a:p>
          <a:p>
            <a:pPr marL="514350" indent="-514350">
              <a:buAutoNum type="arabicPeriod"/>
            </a:pPr>
            <a:r>
              <a:rPr lang="en-US" sz="2800" smtClean="0"/>
              <a:t>Profesional</a:t>
            </a:r>
          </a:p>
          <a:p>
            <a:pPr marL="514350" indent="-514350">
              <a:buAutoNum type="arabicPeriod"/>
            </a:pPr>
            <a:r>
              <a:rPr lang="en-US" sz="2800" smtClean="0"/>
              <a:t>Gaji</a:t>
            </a:r>
            <a:endParaRPr lang="en-US" sz="280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</p:spPr>
        <p:txBody>
          <a:bodyPr/>
          <a:lstStyle/>
          <a:p>
            <a:r>
              <a:rPr lang="en-US" dirty="0" smtClean="0"/>
              <a:t>afis@dsn.dinus.ac.id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</p:spPr>
        <p:txBody>
          <a:bodyPr/>
          <a:lstStyle/>
          <a:p>
            <a:r>
              <a:rPr lang="en-US" dirty="0" err="1" smtClean="0"/>
              <a:t>Etika</a:t>
            </a:r>
            <a:r>
              <a:rPr lang="en-US" dirty="0" smtClean="0"/>
              <a:t> </a:t>
            </a:r>
            <a:r>
              <a:rPr lang="en-US" dirty="0" err="1" smtClean="0"/>
              <a:t>Profesi</a:t>
            </a:r>
            <a:r>
              <a:rPr lang="en-US" dirty="0" smtClean="0"/>
              <a:t>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4138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9600" y="1143000"/>
            <a:ext cx="7772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Faktor-faktor yang perlu dipertimbangkan dalam memilih sertifikasi: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smtClean="0">
                <a:solidFill>
                  <a:srgbClr val="00B0F0"/>
                </a:solidFill>
              </a:rPr>
              <a:t>Pertimbangkan pengeluaran dan waktu, termasuk berapa sering sertifikasi tersebut harus diperbarui.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smtClean="0">
                <a:solidFill>
                  <a:srgbClr val="FF0000"/>
                </a:solidFill>
              </a:rPr>
              <a:t>Periksa proyeksi berjalan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smtClean="0">
                <a:solidFill>
                  <a:srgbClr val="00B050"/>
                </a:solidFill>
              </a:rPr>
              <a:t>Lihat lowongan pekerjaan untuk melihat sertifikasi apa yang dicari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smtClean="0">
                <a:solidFill>
                  <a:srgbClr val="7030A0"/>
                </a:solidFill>
              </a:rPr>
              <a:t>Baca penilaian sertifikasi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smtClean="0">
                <a:solidFill>
                  <a:srgbClr val="5D5B2D"/>
                </a:solidFill>
              </a:rPr>
              <a:t>Bicara dengan orang2 dalam industri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smtClean="0"/>
              <a:t>Pertimbangkan gabungan sertifikasi komplementer untuk mencapai tujuan.</a:t>
            </a:r>
            <a:endParaRPr lang="en-US" sz="280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</p:spPr>
        <p:txBody>
          <a:bodyPr/>
          <a:lstStyle/>
          <a:p>
            <a:r>
              <a:rPr lang="en-US" dirty="0" smtClean="0"/>
              <a:t>afis@dsn.dinus.ac.id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</p:spPr>
        <p:txBody>
          <a:bodyPr/>
          <a:lstStyle/>
          <a:p>
            <a:r>
              <a:rPr lang="en-US" dirty="0" err="1" smtClean="0"/>
              <a:t>Etika</a:t>
            </a:r>
            <a:r>
              <a:rPr lang="en-US" dirty="0" smtClean="0"/>
              <a:t> </a:t>
            </a:r>
            <a:r>
              <a:rPr lang="en-US" dirty="0" err="1" smtClean="0"/>
              <a:t>Profesi</a:t>
            </a:r>
            <a:r>
              <a:rPr lang="en-US" dirty="0" smtClean="0"/>
              <a:t>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9249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9600" y="1524000"/>
            <a:ext cx="7772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Pilihan</a:t>
            </a:r>
            <a:r>
              <a:rPr lang="en-US" sz="2800" dirty="0" smtClean="0"/>
              <a:t> </a:t>
            </a:r>
            <a:r>
              <a:rPr lang="en-US" sz="2800" dirty="0" err="1" smtClean="0"/>
              <a:t>pelatihan</a:t>
            </a:r>
            <a:r>
              <a:rPr lang="en-US" sz="2800" dirty="0" smtClean="0"/>
              <a:t>:</a:t>
            </a:r>
          </a:p>
          <a:p>
            <a:pPr marL="514350" indent="-514350">
              <a:buAutoNum type="arabicPeriod"/>
            </a:pPr>
            <a:r>
              <a:rPr lang="en-US" sz="2800" dirty="0" err="1" smtClean="0"/>
              <a:t>Belajar</a:t>
            </a:r>
            <a:r>
              <a:rPr lang="en-US" sz="2800" dirty="0" smtClean="0"/>
              <a:t> </a:t>
            </a:r>
            <a:r>
              <a:rPr lang="en-US" sz="2800" dirty="0" err="1" smtClean="0"/>
              <a:t>mandiri</a:t>
            </a:r>
            <a:endParaRPr lang="en-US" sz="2800" dirty="0" smtClean="0"/>
          </a:p>
          <a:p>
            <a:pPr marL="514350" indent="-514350">
              <a:buAutoNum type="arabicPeriod"/>
            </a:pPr>
            <a:r>
              <a:rPr lang="en-US" sz="2800" dirty="0" err="1" smtClean="0"/>
              <a:t>Kelas</a:t>
            </a:r>
            <a:r>
              <a:rPr lang="en-US" sz="2800" dirty="0" smtClean="0"/>
              <a:t> </a:t>
            </a:r>
            <a:r>
              <a:rPr lang="en-US" sz="2800" dirty="0" err="1" smtClean="0"/>
              <a:t>pelatihan</a:t>
            </a:r>
            <a:r>
              <a:rPr lang="en-US" sz="2800" dirty="0" smtClean="0"/>
              <a:t> online</a:t>
            </a:r>
          </a:p>
          <a:p>
            <a:pPr marL="514350" indent="-514350">
              <a:buAutoNum type="arabicPeriod"/>
            </a:pPr>
            <a:r>
              <a:rPr lang="en-US" sz="2800" dirty="0" err="1" smtClean="0"/>
              <a:t>Pelatihan</a:t>
            </a:r>
            <a:r>
              <a:rPr lang="en-US" sz="2800" dirty="0" smtClean="0"/>
              <a:t> </a:t>
            </a:r>
            <a:r>
              <a:rPr lang="en-US" sz="2800" dirty="0" err="1" smtClean="0"/>
              <a:t>oleh</a:t>
            </a:r>
            <a:r>
              <a:rPr lang="en-US" sz="2800" dirty="0" smtClean="0"/>
              <a:t> </a:t>
            </a:r>
            <a:r>
              <a:rPr lang="en-US" sz="2800" dirty="0" err="1" smtClean="0"/>
              <a:t>pengajar</a:t>
            </a:r>
            <a:endParaRPr lang="en-US" sz="2800" dirty="0" smtClean="0"/>
          </a:p>
          <a:p>
            <a:pPr marL="514350" indent="-514350">
              <a:buAutoNum type="arabicPeriod"/>
            </a:pPr>
            <a:r>
              <a:rPr lang="en-US" sz="2800" dirty="0" err="1" smtClean="0"/>
              <a:t>Sumber</a:t>
            </a:r>
            <a:r>
              <a:rPr lang="en-US" sz="2800" dirty="0" smtClean="0"/>
              <a:t> </a:t>
            </a:r>
            <a:r>
              <a:rPr lang="en-US" sz="2800" dirty="0" err="1" smtClean="0"/>
              <a:t>daya</a:t>
            </a:r>
            <a:r>
              <a:rPr lang="en-US" sz="2800" dirty="0" smtClean="0"/>
              <a:t> internet: web </a:t>
            </a:r>
            <a:r>
              <a:rPr lang="en-US" sz="2800" dirty="0" err="1" smtClean="0"/>
              <a:t>memberikan</a:t>
            </a:r>
            <a:r>
              <a:rPr lang="en-US" sz="2800" dirty="0" smtClean="0"/>
              <a:t> tips-tips proses </a:t>
            </a:r>
            <a:r>
              <a:rPr lang="en-US" sz="2800" dirty="0" err="1" smtClean="0"/>
              <a:t>ujian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</p:spPr>
        <p:txBody>
          <a:bodyPr/>
          <a:lstStyle/>
          <a:p>
            <a:r>
              <a:rPr lang="en-US" dirty="0" smtClean="0"/>
              <a:t>afis@dsn.dinus.ac.id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</p:spPr>
        <p:txBody>
          <a:bodyPr/>
          <a:lstStyle/>
          <a:p>
            <a:r>
              <a:rPr lang="en-US" dirty="0" err="1" smtClean="0"/>
              <a:t>Etika</a:t>
            </a:r>
            <a:r>
              <a:rPr lang="en-US" dirty="0" smtClean="0"/>
              <a:t> </a:t>
            </a:r>
            <a:r>
              <a:rPr lang="en-US" dirty="0" err="1" smtClean="0"/>
              <a:t>Profesi</a:t>
            </a:r>
            <a:r>
              <a:rPr lang="en-US" dirty="0" smtClean="0"/>
              <a:t>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803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00200" y="304799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C000"/>
                </a:solidFill>
              </a:rPr>
              <a:t>Tugas Kelompok</a:t>
            </a:r>
            <a:endParaRPr lang="en-US" sz="3600" b="1">
              <a:solidFill>
                <a:srgbClr val="FFC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1600200"/>
            <a:ext cx="8001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Saat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tersedia</a:t>
            </a:r>
            <a:r>
              <a:rPr lang="en-US" sz="2400" dirty="0" smtClean="0"/>
              <a:t> </a:t>
            </a:r>
            <a:r>
              <a:rPr lang="en-US" sz="2400" dirty="0" err="1" smtClean="0"/>
              <a:t>beragam</a:t>
            </a:r>
            <a:r>
              <a:rPr lang="en-US" sz="2400" dirty="0" smtClean="0"/>
              <a:t> </a:t>
            </a:r>
            <a:r>
              <a:rPr lang="en-US" sz="2400" dirty="0" err="1" smtClean="0"/>
              <a:t>sertifikasi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bidang</a:t>
            </a:r>
            <a:r>
              <a:rPr lang="en-US" sz="2400" dirty="0" smtClean="0"/>
              <a:t> IT.</a:t>
            </a:r>
          </a:p>
          <a:p>
            <a:r>
              <a:rPr lang="en-US" sz="2400" dirty="0" err="1" smtClean="0"/>
              <a:t>Buatlah</a:t>
            </a:r>
            <a:r>
              <a:rPr lang="en-US" sz="2400" dirty="0" smtClean="0"/>
              <a:t> </a:t>
            </a:r>
            <a:r>
              <a:rPr lang="en-US" sz="2400" dirty="0" err="1" smtClean="0"/>
              <a:t>daftar</a:t>
            </a:r>
            <a:r>
              <a:rPr lang="en-US" sz="2400" dirty="0" smtClean="0"/>
              <a:t> </a:t>
            </a:r>
            <a:r>
              <a:rPr lang="en-US" sz="2400" dirty="0" err="1" smtClean="0"/>
              <a:t>sertifikasi</a:t>
            </a:r>
            <a:r>
              <a:rPr lang="en-US" sz="2400" dirty="0" smtClean="0"/>
              <a:t> yang </a:t>
            </a:r>
            <a:r>
              <a:rPr lang="en-US" sz="2400" dirty="0" err="1" smtClean="0"/>
              <a:t>telah</a:t>
            </a:r>
            <a:r>
              <a:rPr lang="en-US" sz="2400" dirty="0" smtClean="0"/>
              <a:t> </a:t>
            </a:r>
            <a:r>
              <a:rPr lang="en-US" sz="2400" dirty="0" err="1" smtClean="0"/>
              <a:t>disediakan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vendor-vendor IT:</a:t>
            </a:r>
          </a:p>
          <a:p>
            <a:pPr marL="342900" indent="-342900">
              <a:buAutoNum type="arabicPeriod"/>
            </a:pPr>
            <a:r>
              <a:rPr lang="en-US" sz="2400" dirty="0" err="1" smtClean="0">
                <a:solidFill>
                  <a:srgbClr val="FF0000"/>
                </a:solidFill>
              </a:rPr>
              <a:t>Sertifikasi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peranti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lunak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aplikasi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en-US" sz="2400" dirty="0" err="1" smtClean="0">
                <a:solidFill>
                  <a:srgbClr val="FF0000"/>
                </a:solidFill>
              </a:rPr>
              <a:t>Sertifikasi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Sistem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Operasi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en-US" sz="2400" dirty="0" err="1" smtClean="0">
                <a:solidFill>
                  <a:srgbClr val="00B0F0"/>
                </a:solidFill>
              </a:rPr>
              <a:t>Sertifikasi</a:t>
            </a:r>
            <a:r>
              <a:rPr lang="en-US" sz="2400" dirty="0" smtClean="0">
                <a:solidFill>
                  <a:srgbClr val="00B0F0"/>
                </a:solidFill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</a:rPr>
              <a:t>perangkat</a:t>
            </a:r>
            <a:r>
              <a:rPr lang="en-US" sz="2400" dirty="0" smtClean="0">
                <a:solidFill>
                  <a:srgbClr val="00B0F0"/>
                </a:solidFill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</a:rPr>
              <a:t>keras</a:t>
            </a:r>
            <a:endParaRPr lang="en-US" sz="2400" dirty="0" smtClean="0">
              <a:solidFill>
                <a:srgbClr val="00B0F0"/>
              </a:solidFill>
            </a:endParaRPr>
          </a:p>
          <a:p>
            <a:pPr marL="342900" indent="-342900">
              <a:buAutoNum type="arabicPeriod"/>
            </a:pPr>
            <a:r>
              <a:rPr lang="en-US" sz="2400" dirty="0" err="1" smtClean="0">
                <a:solidFill>
                  <a:srgbClr val="00B0F0"/>
                </a:solidFill>
              </a:rPr>
              <a:t>Sertifikasi</a:t>
            </a:r>
            <a:r>
              <a:rPr lang="en-US" sz="2400" dirty="0" smtClean="0">
                <a:solidFill>
                  <a:srgbClr val="00B0F0"/>
                </a:solidFill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</a:rPr>
              <a:t>pemrogram</a:t>
            </a:r>
            <a:r>
              <a:rPr lang="en-US" sz="2400" dirty="0" smtClean="0">
                <a:solidFill>
                  <a:srgbClr val="00B0F0"/>
                </a:solidFill>
              </a:rPr>
              <a:t>/</a:t>
            </a:r>
            <a:r>
              <a:rPr lang="en-US" sz="2400" dirty="0" err="1" smtClean="0">
                <a:solidFill>
                  <a:srgbClr val="00B0F0"/>
                </a:solidFill>
              </a:rPr>
              <a:t>pengembang</a:t>
            </a:r>
            <a:r>
              <a:rPr lang="en-US" sz="2400" dirty="0" smtClean="0">
                <a:solidFill>
                  <a:srgbClr val="00B0F0"/>
                </a:solidFill>
              </a:rPr>
              <a:t> program</a:t>
            </a:r>
          </a:p>
          <a:p>
            <a:pPr marL="342900" indent="-342900">
              <a:buAutoNum type="arabicPeriod"/>
            </a:pPr>
            <a:r>
              <a:rPr lang="en-US" sz="2400" dirty="0" err="1" smtClean="0">
                <a:solidFill>
                  <a:srgbClr val="7030A0"/>
                </a:solidFill>
              </a:rPr>
              <a:t>Sertifikasi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jaringan</a:t>
            </a:r>
            <a:endParaRPr lang="en-US" sz="2400" dirty="0" smtClean="0">
              <a:solidFill>
                <a:srgbClr val="7030A0"/>
              </a:solidFill>
            </a:endParaRPr>
          </a:p>
          <a:p>
            <a:pPr marL="342900" indent="-342900">
              <a:buAutoNum type="arabicPeriod"/>
            </a:pPr>
            <a:r>
              <a:rPr lang="en-US" sz="2400" dirty="0" err="1" smtClean="0">
                <a:solidFill>
                  <a:srgbClr val="7030A0"/>
                </a:solidFill>
              </a:rPr>
              <a:t>Sertifikasi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forensik</a:t>
            </a:r>
            <a:r>
              <a:rPr lang="en-US" sz="2400" dirty="0" smtClean="0">
                <a:solidFill>
                  <a:srgbClr val="7030A0"/>
                </a:solidFill>
              </a:rPr>
              <a:t> digital</a:t>
            </a:r>
          </a:p>
          <a:p>
            <a:pPr marL="342900" indent="-342900">
              <a:buAutoNum type="arabicPeriod"/>
            </a:pPr>
            <a:r>
              <a:rPr lang="en-US" sz="2400" dirty="0" err="1" smtClean="0">
                <a:solidFill>
                  <a:srgbClr val="00B050"/>
                </a:solidFill>
              </a:rPr>
              <a:t>Sertifikasi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pengamanan</a:t>
            </a:r>
            <a:endParaRPr lang="en-US" sz="2400" dirty="0" smtClean="0">
              <a:solidFill>
                <a:srgbClr val="00B050"/>
              </a:solidFill>
            </a:endParaRPr>
          </a:p>
          <a:p>
            <a:pPr marL="342900" indent="-342900">
              <a:buAutoNum type="arabicPeriod"/>
            </a:pPr>
            <a:r>
              <a:rPr lang="en-US" sz="2400" dirty="0" err="1" smtClean="0">
                <a:solidFill>
                  <a:srgbClr val="00B050"/>
                </a:solidFill>
              </a:rPr>
              <a:t>Sertifikasi</a:t>
            </a:r>
            <a:r>
              <a:rPr lang="en-US" sz="2400" dirty="0" smtClean="0">
                <a:solidFill>
                  <a:srgbClr val="00B050"/>
                </a:solidFill>
              </a:rPr>
              <a:t> internet</a:t>
            </a:r>
          </a:p>
          <a:p>
            <a:pPr marL="342900" indent="-342900">
              <a:buAutoNum type="arabicPeriod"/>
            </a:pPr>
            <a:r>
              <a:rPr lang="en-US" sz="2400" dirty="0" err="1" smtClean="0">
                <a:solidFill>
                  <a:srgbClr val="C00000"/>
                </a:solidFill>
              </a:rPr>
              <a:t>Sertifikasi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sistem</a:t>
            </a:r>
            <a:r>
              <a:rPr lang="en-US" sz="2400" dirty="0" smtClean="0">
                <a:solidFill>
                  <a:srgbClr val="C00000"/>
                </a:solidFill>
              </a:rPr>
              <a:t> basis data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</p:spPr>
        <p:txBody>
          <a:bodyPr/>
          <a:lstStyle/>
          <a:p>
            <a:r>
              <a:rPr lang="en-US" dirty="0" smtClean="0"/>
              <a:t>afis@dsn.dinus.ac.id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</p:spPr>
        <p:txBody>
          <a:bodyPr/>
          <a:lstStyle/>
          <a:p>
            <a:r>
              <a:rPr lang="en-US" dirty="0" err="1" smtClean="0"/>
              <a:t>Etika</a:t>
            </a:r>
            <a:r>
              <a:rPr lang="en-US" dirty="0" smtClean="0"/>
              <a:t> </a:t>
            </a:r>
            <a:r>
              <a:rPr lang="en-US" dirty="0" err="1" smtClean="0"/>
              <a:t>Profesi</a:t>
            </a:r>
            <a:r>
              <a:rPr lang="en-US" dirty="0" smtClean="0"/>
              <a:t>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2838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9600" y="1143000"/>
            <a:ext cx="77724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 err="1" smtClean="0"/>
              <a:t>Tugas</a:t>
            </a:r>
            <a:r>
              <a:rPr lang="en-US" sz="2800" dirty="0" smtClean="0"/>
              <a:t> </a:t>
            </a:r>
            <a:r>
              <a:rPr lang="en-US" sz="2800" dirty="0" err="1" smtClean="0"/>
              <a:t>ditulis</a:t>
            </a:r>
            <a:r>
              <a:rPr lang="en-US" sz="2800" dirty="0" smtClean="0"/>
              <a:t> </a:t>
            </a:r>
            <a:r>
              <a:rPr lang="en-US" sz="2800" dirty="0" err="1" smtClean="0"/>
              <a:t>tangan</a:t>
            </a:r>
            <a:r>
              <a:rPr lang="en-US" sz="2800" dirty="0" smtClean="0"/>
              <a:t>, </a:t>
            </a:r>
            <a:r>
              <a:rPr lang="en-US" sz="2800" dirty="0" err="1" smtClean="0"/>
              <a:t>dikumpulkan</a:t>
            </a:r>
            <a:r>
              <a:rPr lang="en-US" sz="2800" dirty="0" smtClean="0"/>
              <a:t> </a:t>
            </a:r>
            <a:r>
              <a:rPr lang="en-US" sz="2800" dirty="0" err="1" smtClean="0"/>
              <a:t>sebelum</a:t>
            </a:r>
            <a:r>
              <a:rPr lang="en-US" sz="2800" dirty="0" smtClean="0"/>
              <a:t> </a:t>
            </a:r>
            <a:r>
              <a:rPr lang="en-US" sz="2800" dirty="0" err="1" smtClean="0"/>
              <a:t>hari</a:t>
            </a:r>
            <a:r>
              <a:rPr lang="en-US" sz="2800" dirty="0" smtClean="0"/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Selasa</a:t>
            </a:r>
            <a:r>
              <a:rPr lang="en-US" sz="2800" smtClean="0">
                <a:solidFill>
                  <a:srgbClr val="C00000"/>
                </a:solidFill>
              </a:rPr>
              <a:t>, 24 </a:t>
            </a:r>
            <a:r>
              <a:rPr lang="en-US" sz="2800" dirty="0" err="1" smtClean="0">
                <a:solidFill>
                  <a:srgbClr val="C00000"/>
                </a:solidFill>
              </a:rPr>
              <a:t>Juni</a:t>
            </a:r>
            <a:r>
              <a:rPr lang="en-US" sz="2800" dirty="0" smtClean="0">
                <a:solidFill>
                  <a:srgbClr val="C00000"/>
                </a:solidFill>
              </a:rPr>
              <a:t> 2014  jam 00.00 </a:t>
            </a:r>
            <a:r>
              <a:rPr lang="en-US" sz="2800" dirty="0" smtClean="0"/>
              <a:t>WIB </a:t>
            </a:r>
            <a:r>
              <a:rPr lang="en-US" sz="2800" dirty="0" err="1" smtClean="0"/>
              <a:t>dalam</a:t>
            </a:r>
            <a:r>
              <a:rPr lang="en-US" sz="2800" dirty="0" smtClean="0"/>
              <a:t> format PDF </a:t>
            </a:r>
            <a:r>
              <a:rPr lang="en-US" sz="2800" dirty="0" err="1" smtClean="0"/>
              <a:t>ke</a:t>
            </a:r>
            <a:r>
              <a:rPr lang="en-US" sz="2800" dirty="0" smtClean="0"/>
              <a:t> </a:t>
            </a:r>
            <a:r>
              <a:rPr lang="en-US" sz="2800" dirty="0" err="1" smtClean="0"/>
              <a:t>alamat</a:t>
            </a:r>
            <a:r>
              <a:rPr lang="en-US" sz="2800" dirty="0" smtClean="0"/>
              <a:t> e-mail: </a:t>
            </a:r>
            <a:r>
              <a:rPr lang="en-US" sz="2800" dirty="0" smtClean="0">
                <a:hlinkClick r:id="rId2"/>
              </a:rPr>
              <a:t>afis@dsn.dinus.ac.id</a:t>
            </a:r>
            <a:endParaRPr lang="en-US" sz="2800" dirty="0" smtClean="0"/>
          </a:p>
          <a:p>
            <a:pPr marL="514350" indent="-514350">
              <a:buAutoNum type="arabicPeriod"/>
            </a:pPr>
            <a:r>
              <a:rPr lang="en-US" sz="2800" dirty="0" smtClean="0"/>
              <a:t>Isi </a:t>
            </a:r>
            <a:r>
              <a:rPr lang="en-US" sz="2800" dirty="0" err="1" smtClean="0"/>
              <a:t>tidak</a:t>
            </a:r>
            <a:r>
              <a:rPr lang="en-US" sz="2800" dirty="0" smtClean="0"/>
              <a:t> </a:t>
            </a:r>
            <a:r>
              <a:rPr lang="en-US" sz="2800" dirty="0" err="1" smtClean="0"/>
              <a:t>diperkenankan</a:t>
            </a:r>
            <a:r>
              <a:rPr lang="en-US" sz="2800" dirty="0" smtClean="0"/>
              <a:t> </a:t>
            </a:r>
            <a:r>
              <a:rPr lang="en-US" sz="2800" dirty="0" err="1" smtClean="0"/>
              <a:t>plagiat</a:t>
            </a:r>
            <a:r>
              <a:rPr lang="en-US" sz="2800" dirty="0" smtClean="0"/>
              <a:t>, </a:t>
            </a:r>
            <a:r>
              <a:rPr lang="en-US" sz="2800" dirty="0" err="1" smtClean="0"/>
              <a:t>kalaupun</a:t>
            </a:r>
            <a:r>
              <a:rPr lang="en-US" sz="2800" dirty="0" smtClean="0"/>
              <a:t> </a:t>
            </a:r>
            <a:r>
              <a:rPr lang="en-US" sz="2800" dirty="0" err="1" smtClean="0"/>
              <a:t>harus</a:t>
            </a:r>
            <a:r>
              <a:rPr lang="en-US" sz="2800" dirty="0" smtClean="0"/>
              <a:t> </a:t>
            </a:r>
            <a:r>
              <a:rPr lang="en-US" sz="2800" dirty="0" err="1" smtClean="0"/>
              <a:t>mengambil</a:t>
            </a:r>
            <a:r>
              <a:rPr lang="en-US" sz="2800" dirty="0" smtClean="0"/>
              <a:t> </a:t>
            </a:r>
            <a:r>
              <a:rPr lang="en-US" sz="2800" dirty="0" err="1" smtClean="0"/>
              <a:t>kalimat</a:t>
            </a:r>
            <a:r>
              <a:rPr lang="en-US" sz="2800" dirty="0" smtClean="0"/>
              <a:t> </a:t>
            </a:r>
            <a:r>
              <a:rPr lang="en-US" sz="2800" dirty="0" err="1" smtClean="0"/>
              <a:t>cantumkan</a:t>
            </a:r>
            <a:r>
              <a:rPr lang="en-US" sz="2800" dirty="0" smtClean="0"/>
              <a:t> </a:t>
            </a:r>
            <a:r>
              <a:rPr lang="en-US" sz="2800" dirty="0" err="1" smtClean="0"/>
              <a:t>sumber</a:t>
            </a:r>
            <a:r>
              <a:rPr lang="en-US" sz="2800" dirty="0" smtClean="0"/>
              <a:t> </a:t>
            </a:r>
            <a:r>
              <a:rPr lang="en-US" sz="2800" dirty="0" err="1" smtClean="0"/>
              <a:t>referensi</a:t>
            </a:r>
            <a:r>
              <a:rPr lang="en-US" sz="2800" dirty="0" smtClean="0"/>
              <a:t>.</a:t>
            </a:r>
          </a:p>
          <a:p>
            <a:pPr marL="514350" indent="-514350">
              <a:buAutoNum type="arabicPeriod"/>
            </a:pPr>
            <a:r>
              <a:rPr lang="en-US" sz="2800" dirty="0" err="1" smtClean="0"/>
              <a:t>Kelompok</a:t>
            </a:r>
            <a:r>
              <a:rPr lang="en-US" sz="2800" dirty="0" smtClean="0"/>
              <a:t> yang </a:t>
            </a:r>
            <a:r>
              <a:rPr lang="en-US" sz="2800" dirty="0" err="1" smtClean="0"/>
              <a:t>mengirimkan</a:t>
            </a:r>
            <a:r>
              <a:rPr lang="en-US" sz="2800" dirty="0" smtClean="0"/>
              <a:t> </a:t>
            </a:r>
            <a:r>
              <a:rPr lang="en-US" sz="2800" dirty="0" err="1" smtClean="0"/>
              <a:t>tugas</a:t>
            </a:r>
            <a:r>
              <a:rPr lang="en-US" sz="2800" dirty="0" smtClean="0"/>
              <a:t> </a:t>
            </a:r>
            <a:r>
              <a:rPr lang="en-US" sz="2800" dirty="0" err="1" smtClean="0"/>
              <a:t>melebihi</a:t>
            </a:r>
            <a:r>
              <a:rPr lang="en-US" sz="2800" dirty="0" smtClean="0"/>
              <a:t> </a:t>
            </a:r>
            <a:r>
              <a:rPr lang="en-US" sz="2800" i="1" dirty="0" smtClean="0"/>
              <a:t>deadline </a:t>
            </a:r>
            <a:r>
              <a:rPr lang="en-US" sz="2800" dirty="0" err="1" smtClean="0"/>
              <a:t>tidak</a:t>
            </a:r>
            <a:r>
              <a:rPr lang="en-US" sz="2800" dirty="0" smtClean="0"/>
              <a:t> </a:t>
            </a:r>
            <a:r>
              <a:rPr lang="en-US" sz="2800" dirty="0" err="1" smtClean="0"/>
              <a:t>akan</a:t>
            </a:r>
            <a:r>
              <a:rPr lang="en-US" sz="2800" dirty="0" smtClean="0"/>
              <a:t> </a:t>
            </a:r>
            <a:r>
              <a:rPr lang="en-US" sz="2800" dirty="0" err="1" smtClean="0"/>
              <a:t>mendapatkan</a:t>
            </a:r>
            <a:r>
              <a:rPr lang="en-US" sz="2800" dirty="0" smtClean="0"/>
              <a:t> </a:t>
            </a:r>
            <a:r>
              <a:rPr lang="en-US" sz="2800" dirty="0" err="1" smtClean="0"/>
              <a:t>nilai</a:t>
            </a:r>
            <a:r>
              <a:rPr lang="en-US" sz="2800" dirty="0" smtClean="0"/>
              <a:t>.</a:t>
            </a:r>
          </a:p>
          <a:p>
            <a:pPr marL="514350" indent="-514350">
              <a:buAutoNum type="arabicPeriod"/>
            </a:pPr>
            <a:r>
              <a:rPr lang="en-US" sz="2800" dirty="0" err="1" smtClean="0"/>
              <a:t>Ketua</a:t>
            </a:r>
            <a:r>
              <a:rPr lang="en-US" sz="2800" dirty="0" smtClean="0"/>
              <a:t> </a:t>
            </a:r>
            <a:r>
              <a:rPr lang="en-US" sz="2800" dirty="0" err="1" smtClean="0"/>
              <a:t>kelompok</a:t>
            </a:r>
            <a:r>
              <a:rPr lang="en-US" sz="2800" dirty="0" smtClean="0"/>
              <a:t> </a:t>
            </a:r>
            <a:r>
              <a:rPr lang="en-US" sz="2800" dirty="0" err="1" smtClean="0"/>
              <a:t>berhak</a:t>
            </a:r>
            <a:r>
              <a:rPr lang="en-US" sz="2800" dirty="0" smtClean="0"/>
              <a:t> </a:t>
            </a:r>
            <a:r>
              <a:rPr lang="en-US" sz="2800" dirty="0" err="1" smtClean="0"/>
              <a:t>tidak</a:t>
            </a:r>
            <a:r>
              <a:rPr lang="en-US" sz="2800" dirty="0" smtClean="0"/>
              <a:t> </a:t>
            </a:r>
            <a:r>
              <a:rPr lang="en-US" sz="2800" dirty="0" err="1" smtClean="0"/>
              <a:t>mencantumkan</a:t>
            </a:r>
            <a:r>
              <a:rPr lang="en-US" sz="2800" dirty="0" smtClean="0"/>
              <a:t> </a:t>
            </a:r>
            <a:r>
              <a:rPr lang="en-US" sz="2800" dirty="0" err="1" smtClean="0"/>
              <a:t>nama</a:t>
            </a:r>
            <a:r>
              <a:rPr lang="en-US" sz="2800" dirty="0" smtClean="0"/>
              <a:t> </a:t>
            </a:r>
            <a:r>
              <a:rPr lang="en-US" sz="2800" dirty="0" err="1" smtClean="0"/>
              <a:t>anggota</a:t>
            </a:r>
            <a:r>
              <a:rPr lang="en-US" sz="2800" dirty="0" smtClean="0"/>
              <a:t> </a:t>
            </a:r>
            <a:r>
              <a:rPr lang="en-US" sz="2800" dirty="0" err="1" smtClean="0"/>
              <a:t>apabila</a:t>
            </a:r>
            <a:r>
              <a:rPr lang="en-US" sz="2800" dirty="0" smtClean="0"/>
              <a:t> </a:t>
            </a:r>
            <a:r>
              <a:rPr lang="en-US" sz="2800" dirty="0" err="1" smtClean="0"/>
              <a:t>tidak</a:t>
            </a:r>
            <a:r>
              <a:rPr lang="en-US" sz="2800" dirty="0" smtClean="0"/>
              <a:t> </a:t>
            </a:r>
            <a:r>
              <a:rPr lang="en-US" sz="2800" dirty="0" err="1" smtClean="0"/>
              <a:t>memberikan</a:t>
            </a:r>
            <a:r>
              <a:rPr lang="en-US" sz="2800" dirty="0" smtClean="0"/>
              <a:t> </a:t>
            </a:r>
            <a:r>
              <a:rPr lang="en-US" sz="2800" dirty="0" err="1" smtClean="0"/>
              <a:t>sumbangsih</a:t>
            </a:r>
            <a:r>
              <a:rPr lang="en-US" sz="2800" dirty="0" smtClean="0"/>
              <a:t> </a:t>
            </a:r>
            <a:r>
              <a:rPr lang="en-US" sz="2800" dirty="0" err="1" smtClean="0"/>
              <a:t>pemikiran</a:t>
            </a:r>
            <a:r>
              <a:rPr lang="en-US" sz="2800" dirty="0" smtClean="0"/>
              <a:t>.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</p:spPr>
        <p:txBody>
          <a:bodyPr/>
          <a:lstStyle/>
          <a:p>
            <a:r>
              <a:rPr lang="en-US" dirty="0" smtClean="0"/>
              <a:t>afis@dsn.dinus.ac.id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</p:spPr>
        <p:txBody>
          <a:bodyPr/>
          <a:lstStyle/>
          <a:p>
            <a:r>
              <a:rPr lang="en-US" dirty="0" err="1" smtClean="0"/>
              <a:t>Etika</a:t>
            </a:r>
            <a:r>
              <a:rPr lang="en-US" dirty="0" smtClean="0"/>
              <a:t> </a:t>
            </a:r>
            <a:r>
              <a:rPr lang="en-US" dirty="0" err="1" smtClean="0"/>
              <a:t>Profesi</a:t>
            </a:r>
            <a:r>
              <a:rPr lang="en-US" dirty="0" smtClean="0"/>
              <a:t>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8659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2910" y="1643050"/>
            <a:ext cx="77867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Beberapa situs web seperti Dice, Monster, dan Yahoo! HotJobs menyediakan layanan gratis bagi para pencari kerja termasuk tips penulisan CV, pengiriman CV, saran-saran dalam wawancara, dan informasi gaji saat ini.</a:t>
            </a:r>
            <a:endParaRPr lang="en-US" sz="280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</p:spPr>
        <p:txBody>
          <a:bodyPr/>
          <a:lstStyle/>
          <a:p>
            <a:r>
              <a:rPr lang="en-US" dirty="0" smtClean="0"/>
              <a:t>afis@dsn.dinus.ac.id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</p:spPr>
        <p:txBody>
          <a:bodyPr/>
          <a:lstStyle/>
          <a:p>
            <a:r>
              <a:rPr lang="en-US" dirty="0" err="1" smtClean="0"/>
              <a:t>Etika</a:t>
            </a:r>
            <a:r>
              <a:rPr lang="en-US" dirty="0" smtClean="0"/>
              <a:t> </a:t>
            </a:r>
            <a:r>
              <a:rPr lang="en-US" dirty="0" err="1" smtClean="0"/>
              <a:t>Profesi</a:t>
            </a:r>
            <a:r>
              <a:rPr lang="en-US" dirty="0" smtClean="0"/>
              <a:t>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2836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Name</a:t>
            </a:r>
            <a:endParaRPr lang="en-US"/>
          </a:p>
        </p:txBody>
      </p:sp>
      <p:pic>
        <p:nvPicPr>
          <p:cNvPr id="4098" name="Picture 2" descr="N:\Materi Kuliah Afis\Etika Profesi 2013\img0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2309" y="0"/>
            <a:ext cx="93486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N:\Materi Kuliah Afis\Etika Profesi 2013\Untitled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9909" y="2564904"/>
            <a:ext cx="6964237" cy="4135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230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afis@dsn.dinus.ac.id</a:t>
            </a:r>
            <a:endParaRPr lang="en-US" dirty="0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Etika</a:t>
            </a:r>
            <a:r>
              <a:rPr lang="en-US" dirty="0" smtClean="0"/>
              <a:t> </a:t>
            </a:r>
            <a:r>
              <a:rPr lang="en-US" dirty="0" err="1" smtClean="0"/>
              <a:t>Profesi</a:t>
            </a:r>
            <a:r>
              <a:rPr lang="en-US" dirty="0" smtClean="0"/>
              <a:t> 2014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1209675"/>
            <a:ext cx="7772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Setelah</a:t>
            </a:r>
            <a:r>
              <a:rPr lang="en-US" sz="2800" dirty="0"/>
              <a:t> </a:t>
            </a:r>
            <a:r>
              <a:rPr lang="en-US" sz="2800" dirty="0" err="1"/>
              <a:t>menyelesaikan</a:t>
            </a:r>
            <a:r>
              <a:rPr lang="en-US" sz="2800" dirty="0"/>
              <a:t> </a:t>
            </a:r>
            <a:r>
              <a:rPr lang="en-US" sz="2800" dirty="0" err="1"/>
              <a:t>bab</a:t>
            </a:r>
            <a:r>
              <a:rPr lang="en-US" sz="2800" dirty="0"/>
              <a:t> </a:t>
            </a:r>
            <a:r>
              <a:rPr lang="en-US" sz="2800" dirty="0" err="1"/>
              <a:t>ini</a:t>
            </a:r>
            <a:r>
              <a:rPr lang="en-US" sz="2800" dirty="0"/>
              <a:t>, </a:t>
            </a:r>
            <a:r>
              <a:rPr lang="en-US" sz="2800" dirty="0" err="1"/>
              <a:t>mahasiswa</a:t>
            </a:r>
            <a:r>
              <a:rPr lang="en-US" sz="2800" dirty="0"/>
              <a:t> </a:t>
            </a:r>
            <a:r>
              <a:rPr lang="en-US" sz="2800" dirty="0" err="1"/>
              <a:t>akan</a:t>
            </a:r>
            <a:r>
              <a:rPr lang="en-US" sz="2800" dirty="0"/>
              <a:t> </a:t>
            </a:r>
            <a:r>
              <a:rPr lang="en-US" sz="2800" dirty="0" err="1"/>
              <a:t>mampu</a:t>
            </a:r>
            <a:r>
              <a:rPr lang="en-US" sz="2800" dirty="0"/>
              <a:t>:</a:t>
            </a:r>
          </a:p>
          <a:p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err="1" smtClean="0"/>
              <a:t>Menjelaskan</a:t>
            </a:r>
            <a:r>
              <a:rPr lang="en-US" sz="2800" dirty="0" smtClean="0"/>
              <a:t> </a:t>
            </a:r>
            <a:r>
              <a:rPr lang="en-US" sz="2800" dirty="0" err="1"/>
              <a:t>kesempatan</a:t>
            </a:r>
            <a:r>
              <a:rPr lang="en-US" sz="2800" dirty="0"/>
              <a:t> </a:t>
            </a:r>
            <a:r>
              <a:rPr lang="en-US" sz="2800" dirty="0" err="1"/>
              <a:t>berkarier</a:t>
            </a:r>
            <a:r>
              <a:rPr lang="en-US" sz="2800" dirty="0"/>
              <a:t>  yang </a:t>
            </a:r>
            <a:r>
              <a:rPr lang="en-US" sz="2800" dirty="0" err="1"/>
              <a:t>terdapat</a:t>
            </a:r>
            <a:r>
              <a:rPr lang="en-US" sz="2800" dirty="0"/>
              <a:t> </a:t>
            </a:r>
            <a:r>
              <a:rPr lang="en-US" sz="2800" dirty="0" err="1"/>
              <a:t>di</a:t>
            </a:r>
            <a:r>
              <a:rPr lang="en-US" sz="2800" dirty="0"/>
              <a:t> </a:t>
            </a:r>
            <a:r>
              <a:rPr lang="en-US" sz="2800" dirty="0" err="1"/>
              <a:t>bidang</a:t>
            </a:r>
            <a:r>
              <a:rPr lang="en-US" sz="2800" dirty="0"/>
              <a:t> </a:t>
            </a:r>
            <a:r>
              <a:rPr lang="en-US" sz="2800" dirty="0" err="1"/>
              <a:t>industri</a:t>
            </a:r>
            <a:r>
              <a:rPr lang="en-US" sz="2800" dirty="0"/>
              <a:t> </a:t>
            </a:r>
            <a:r>
              <a:rPr lang="en-US" sz="2800" dirty="0" err="1"/>
              <a:t>komputer</a:t>
            </a:r>
            <a:r>
              <a:rPr lang="en-US" sz="2800" dirty="0"/>
              <a:t>: </a:t>
            </a:r>
            <a:r>
              <a:rPr lang="en-US" sz="2800" dirty="0" err="1"/>
              <a:t>perusahaan</a:t>
            </a:r>
            <a:r>
              <a:rPr lang="en-US" sz="2800" dirty="0"/>
              <a:t> </a:t>
            </a:r>
            <a:r>
              <a:rPr lang="en-US" sz="2800" dirty="0" err="1"/>
              <a:t>umum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organisasi</a:t>
            </a:r>
            <a:r>
              <a:rPr lang="en-US" sz="2800" dirty="0"/>
              <a:t> </a:t>
            </a:r>
            <a:r>
              <a:rPr lang="en-US" sz="2800" dirty="0" err="1"/>
              <a:t>pemerintah</a:t>
            </a:r>
            <a:r>
              <a:rPr lang="en-US" sz="2800" dirty="0"/>
              <a:t> </a:t>
            </a:r>
            <a:r>
              <a:rPr lang="en-US" sz="2800" dirty="0" err="1"/>
              <a:t>serta</a:t>
            </a:r>
            <a:r>
              <a:rPr lang="en-US" sz="2800" dirty="0"/>
              <a:t> </a:t>
            </a:r>
            <a:r>
              <a:rPr lang="en-US" sz="2800" dirty="0" err="1"/>
              <a:t>departemen</a:t>
            </a:r>
            <a:r>
              <a:rPr lang="en-US" sz="2800" dirty="0"/>
              <a:t>  TI </a:t>
            </a:r>
            <a:r>
              <a:rPr lang="en-US" sz="2800" dirty="0" err="1"/>
              <a:t>mereka</a:t>
            </a:r>
            <a:r>
              <a:rPr lang="en-US" sz="2800" dirty="0"/>
              <a:t>, </a:t>
            </a:r>
            <a:r>
              <a:rPr lang="en-US" sz="2800" dirty="0" err="1"/>
              <a:t>bidang</a:t>
            </a:r>
            <a:r>
              <a:rPr lang="en-US" sz="2800" dirty="0"/>
              <a:t> </a:t>
            </a:r>
            <a:r>
              <a:rPr lang="en-US" sz="2800" dirty="0" err="1"/>
              <a:t>peralatan</a:t>
            </a:r>
            <a:r>
              <a:rPr lang="en-US" sz="2800" dirty="0"/>
              <a:t> </a:t>
            </a:r>
            <a:r>
              <a:rPr lang="en-US" sz="2800" dirty="0" err="1"/>
              <a:t>komputer</a:t>
            </a:r>
            <a:r>
              <a:rPr lang="en-US" sz="2800" dirty="0"/>
              <a:t>, </a:t>
            </a:r>
            <a:r>
              <a:rPr lang="en-US" sz="2800" dirty="0" err="1"/>
              <a:t>bidang</a:t>
            </a:r>
            <a:r>
              <a:rPr lang="en-US" sz="2800" dirty="0"/>
              <a:t> </a:t>
            </a:r>
            <a:r>
              <a:rPr lang="en-US" sz="2800" dirty="0" err="1"/>
              <a:t>peranti</a:t>
            </a:r>
            <a:r>
              <a:rPr lang="en-US" sz="2800" dirty="0"/>
              <a:t> </a:t>
            </a:r>
            <a:r>
              <a:rPr lang="en-US" sz="2800" dirty="0" err="1"/>
              <a:t>lunak</a:t>
            </a:r>
            <a:r>
              <a:rPr lang="en-US" sz="2800" dirty="0"/>
              <a:t> </a:t>
            </a:r>
            <a:r>
              <a:rPr lang="en-US" sz="2800" dirty="0" err="1"/>
              <a:t>komputer</a:t>
            </a:r>
            <a:r>
              <a:rPr lang="en-US" sz="2800" dirty="0"/>
              <a:t>, </a:t>
            </a:r>
            <a:r>
              <a:rPr lang="en-US" sz="2800" dirty="0" err="1"/>
              <a:t>bidang</a:t>
            </a:r>
            <a:r>
              <a:rPr lang="en-US" sz="2800" dirty="0"/>
              <a:t> </a:t>
            </a:r>
            <a:r>
              <a:rPr lang="en-US" sz="2800" dirty="0" err="1"/>
              <a:t>layanan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perbaikan</a:t>
            </a:r>
            <a:r>
              <a:rPr lang="en-US" sz="2800" dirty="0"/>
              <a:t>, </a:t>
            </a:r>
            <a:r>
              <a:rPr lang="en-US" sz="2800" dirty="0" err="1"/>
              <a:t>penjualan</a:t>
            </a:r>
            <a:r>
              <a:rPr lang="en-US" sz="2800" dirty="0"/>
              <a:t> </a:t>
            </a:r>
            <a:r>
              <a:rPr lang="en-US" sz="2800" dirty="0" err="1"/>
              <a:t>komputer</a:t>
            </a:r>
            <a:r>
              <a:rPr lang="en-US" sz="2800" dirty="0"/>
              <a:t>,  </a:t>
            </a:r>
            <a:r>
              <a:rPr lang="en-US" sz="2800" dirty="0" err="1"/>
              <a:t>bidang</a:t>
            </a:r>
            <a:r>
              <a:rPr lang="en-US" sz="2800" dirty="0"/>
              <a:t> </a:t>
            </a:r>
            <a:r>
              <a:rPr lang="en-US" sz="2800" dirty="0" err="1"/>
              <a:t>pendidikan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pelatihan</a:t>
            </a:r>
            <a:r>
              <a:rPr lang="en-US" sz="2800" dirty="0"/>
              <a:t> </a:t>
            </a:r>
            <a:r>
              <a:rPr lang="en-US" sz="2800" dirty="0" err="1"/>
              <a:t>komputer</a:t>
            </a:r>
            <a:r>
              <a:rPr lang="en-US" sz="2800" dirty="0"/>
              <a:t>, </a:t>
            </a:r>
            <a:r>
              <a:rPr lang="en-US" sz="2800" dirty="0" err="1"/>
              <a:t>serta</a:t>
            </a:r>
            <a:r>
              <a:rPr lang="en-US" sz="2800" dirty="0"/>
              <a:t> </a:t>
            </a:r>
            <a:r>
              <a:rPr lang="en-US" sz="2800" dirty="0" err="1"/>
              <a:t>konsultasi</a:t>
            </a:r>
            <a:r>
              <a:rPr lang="en-US" sz="2800" dirty="0"/>
              <a:t> TI</a:t>
            </a:r>
            <a:r>
              <a:rPr lang="en-US" sz="2800" dirty="0" smtClean="0"/>
              <a:t>;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423511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afis@dosen.dinus.ac.id</a:t>
            </a:r>
            <a:endParaRPr lang="en-US" dirty="0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Etika Profesi 2013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2910" y="1643050"/>
            <a:ext cx="778674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tetap</a:t>
            </a:r>
            <a:r>
              <a:rPr lang="en-US" sz="2800" dirty="0" smtClean="0"/>
              <a:t> </a:t>
            </a:r>
            <a:r>
              <a:rPr lang="en-US" sz="2800" dirty="0" err="1" smtClean="0"/>
              <a:t>bersaing</a:t>
            </a:r>
            <a:r>
              <a:rPr lang="en-US" sz="2800" dirty="0" smtClean="0"/>
              <a:t>, </a:t>
            </a:r>
            <a:r>
              <a:rPr lang="en-US" sz="2800" dirty="0" err="1" smtClean="0"/>
              <a:t>pekerja</a:t>
            </a:r>
            <a:r>
              <a:rPr lang="en-US" sz="2800" dirty="0" smtClean="0"/>
              <a:t> </a:t>
            </a:r>
            <a:r>
              <a:rPr lang="en-US" sz="2800" dirty="0" err="1" smtClean="0"/>
              <a:t>komputer</a:t>
            </a:r>
            <a:r>
              <a:rPr lang="en-US" sz="2800" dirty="0" smtClean="0"/>
              <a:t> </a:t>
            </a:r>
            <a:r>
              <a:rPr lang="en-US" sz="2800" dirty="0" err="1" smtClean="0"/>
              <a:t>harus</a:t>
            </a:r>
            <a:r>
              <a:rPr lang="en-US" sz="2800" dirty="0" smtClean="0"/>
              <a:t> </a:t>
            </a:r>
            <a:r>
              <a:rPr lang="en-US" sz="2800" dirty="0" err="1" smtClean="0"/>
              <a:t>tetap</a:t>
            </a:r>
            <a:r>
              <a:rPr lang="en-US" sz="2800" dirty="0" smtClean="0"/>
              <a:t> </a:t>
            </a:r>
            <a:r>
              <a:rPr lang="en-US" sz="2800" dirty="0" err="1" smtClean="0"/>
              <a:t>menjaga</a:t>
            </a:r>
            <a:r>
              <a:rPr lang="en-US" sz="2800" dirty="0" smtClean="0"/>
              <a:t> </a:t>
            </a:r>
            <a:r>
              <a:rPr lang="en-US" sz="2800" dirty="0" err="1" smtClean="0"/>
              <a:t>keahlian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pengetahuan</a:t>
            </a:r>
            <a:r>
              <a:rPr lang="en-US" sz="2800" dirty="0" smtClean="0"/>
              <a:t> </a:t>
            </a:r>
            <a:r>
              <a:rPr lang="en-US" sz="2800" dirty="0" err="1" smtClean="0"/>
              <a:t>mereka</a:t>
            </a:r>
            <a:r>
              <a:rPr lang="en-US" sz="2800" dirty="0" smtClean="0"/>
              <a:t> agar </a:t>
            </a:r>
            <a:r>
              <a:rPr lang="en-US" sz="2800" dirty="0" err="1" smtClean="0"/>
              <a:t>tetap</a:t>
            </a:r>
            <a:r>
              <a:rPr lang="en-US" sz="2800" dirty="0" smtClean="0"/>
              <a:t> </a:t>
            </a:r>
            <a:r>
              <a:rPr lang="en-US" sz="2800" dirty="0" err="1" smtClean="0"/>
              <a:t>mutakhir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4 </a:t>
            </a:r>
            <a:r>
              <a:rPr lang="en-US" sz="2800" dirty="0" err="1" smtClean="0"/>
              <a:t>cara</a:t>
            </a:r>
            <a:r>
              <a:rPr lang="en-US" sz="2800" dirty="0" smtClean="0"/>
              <a:t>:</a:t>
            </a:r>
          </a:p>
          <a:p>
            <a:pPr marL="514350" indent="-514350">
              <a:buAutoNum type="arabicPeriod"/>
            </a:pPr>
            <a:r>
              <a:rPr lang="en-US" sz="2800" dirty="0" err="1" smtClean="0"/>
              <a:t>Organisasi</a:t>
            </a:r>
            <a:r>
              <a:rPr lang="en-US" sz="2800" dirty="0" smtClean="0"/>
              <a:t> </a:t>
            </a:r>
            <a:r>
              <a:rPr lang="en-US" sz="2800" dirty="0" err="1" smtClean="0"/>
              <a:t>Profesional</a:t>
            </a:r>
            <a:r>
              <a:rPr lang="en-US" sz="2800" dirty="0" smtClean="0"/>
              <a:t> &amp; </a:t>
            </a:r>
            <a:r>
              <a:rPr lang="en-US" sz="2800" dirty="0" err="1" smtClean="0"/>
              <a:t>Jaringan</a:t>
            </a:r>
            <a:r>
              <a:rPr lang="en-US" sz="2800" dirty="0" smtClean="0"/>
              <a:t> </a:t>
            </a:r>
            <a:r>
              <a:rPr lang="en-US" sz="2800" dirty="0" err="1" smtClean="0"/>
              <a:t>Pribadi</a:t>
            </a:r>
            <a:r>
              <a:rPr lang="en-US" sz="2800" dirty="0" smtClean="0"/>
              <a:t> (</a:t>
            </a:r>
            <a:r>
              <a:rPr lang="en-US" sz="2800" dirty="0" err="1" smtClean="0"/>
              <a:t>misalnya</a:t>
            </a:r>
            <a:r>
              <a:rPr lang="en-US" sz="2800" dirty="0" smtClean="0"/>
              <a:t>: ACM </a:t>
            </a:r>
            <a:r>
              <a:rPr lang="en-US" sz="2800" dirty="0" err="1" smtClean="0"/>
              <a:t>dan</a:t>
            </a:r>
            <a:r>
              <a:rPr lang="en-US" sz="2800" dirty="0" smtClean="0"/>
              <a:t> AITP)</a:t>
            </a:r>
          </a:p>
          <a:p>
            <a:pPr marL="514350" indent="-514350">
              <a:buAutoNum type="arabicPeriod"/>
            </a:pPr>
            <a:r>
              <a:rPr lang="en-US" sz="2800" dirty="0" err="1" smtClean="0"/>
              <a:t>Pertumbuhan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aktivitas</a:t>
            </a:r>
            <a:r>
              <a:rPr lang="en-US" sz="2800" dirty="0" smtClean="0"/>
              <a:t> </a:t>
            </a:r>
            <a:r>
              <a:rPr lang="en-US" sz="2800" dirty="0" err="1" smtClean="0"/>
              <a:t>pendidikan</a:t>
            </a:r>
            <a:r>
              <a:rPr lang="en-US" sz="2800" dirty="0" smtClean="0"/>
              <a:t> </a:t>
            </a:r>
            <a:r>
              <a:rPr lang="en-US" sz="2800" dirty="0" err="1" smtClean="0"/>
              <a:t>berkelanjutan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profesional</a:t>
            </a:r>
            <a:endParaRPr lang="en-US" sz="2800" dirty="0" smtClean="0"/>
          </a:p>
          <a:p>
            <a:pPr marL="514350" indent="-514350">
              <a:buAutoNum type="arabicPeriod"/>
            </a:pPr>
            <a:r>
              <a:rPr lang="en-US" sz="2800" dirty="0" err="1" smtClean="0"/>
              <a:t>Publikasi</a:t>
            </a:r>
            <a:r>
              <a:rPr lang="en-US" sz="2800" dirty="0" smtClean="0"/>
              <a:t> </a:t>
            </a:r>
            <a:r>
              <a:rPr lang="en-US" sz="2800" dirty="0" err="1" smtClean="0"/>
              <a:t>komputer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situs</a:t>
            </a:r>
            <a:r>
              <a:rPr lang="en-US" sz="2800" dirty="0" smtClean="0"/>
              <a:t> web</a:t>
            </a:r>
          </a:p>
          <a:p>
            <a:pPr marL="514350" indent="-514350">
              <a:buAutoNum type="arabicPeriod"/>
            </a:pPr>
            <a:r>
              <a:rPr lang="en-US" sz="2800" dirty="0" err="1" smtClean="0"/>
              <a:t>Sertifikasi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500166" y="214290"/>
            <a:ext cx="7072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C000"/>
                </a:solidFill>
              </a:rPr>
              <a:t>Merencanakan Pengembangan Karier</a:t>
            </a:r>
            <a:endParaRPr lang="en-US" sz="320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659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5337" y="1506914"/>
            <a:ext cx="77724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endParaRPr lang="en-US" sz="2800" dirty="0" smtClean="0"/>
          </a:p>
          <a:p>
            <a:pPr marL="457200" indent="-457200">
              <a:buAutoNum type="arabicPeriod"/>
            </a:pPr>
            <a:endParaRPr lang="en-US" sz="2400" dirty="0" smtClean="0"/>
          </a:p>
          <a:p>
            <a:pPr marL="457200" indent="-457200">
              <a:buAutoNum type="arabicPeriod"/>
            </a:pP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533399" y="1491942"/>
            <a:ext cx="8034337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sz="2800" dirty="0" err="1" smtClean="0"/>
              <a:t>Membahas</a:t>
            </a:r>
            <a:r>
              <a:rPr lang="en-US" sz="2800" dirty="0" smtClean="0"/>
              <a:t> </a:t>
            </a:r>
            <a:r>
              <a:rPr lang="en-US" sz="2800" dirty="0" err="1"/>
              <a:t>fungsi-fungsi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pekerjaan</a:t>
            </a:r>
            <a:r>
              <a:rPr lang="en-US" sz="2800" dirty="0"/>
              <a:t> yang </a:t>
            </a:r>
            <a:r>
              <a:rPr lang="en-US" sz="2800" dirty="0" err="1"/>
              <a:t>ada</a:t>
            </a:r>
            <a:r>
              <a:rPr lang="en-US" sz="2800" dirty="0"/>
              <a:t> </a:t>
            </a:r>
            <a:r>
              <a:rPr lang="en-US" sz="2800" dirty="0" err="1"/>
              <a:t>di</a:t>
            </a:r>
            <a:r>
              <a:rPr lang="en-US" sz="2800" dirty="0"/>
              <a:t> </a:t>
            </a:r>
            <a:r>
              <a:rPr lang="en-US" sz="2800" dirty="0" err="1"/>
              <a:t>suatu</a:t>
            </a:r>
            <a:r>
              <a:rPr lang="en-US" sz="2800" dirty="0"/>
              <a:t> </a:t>
            </a:r>
            <a:r>
              <a:rPr lang="en-US" sz="2800" dirty="0" err="1"/>
              <a:t>departemen</a:t>
            </a:r>
            <a:r>
              <a:rPr lang="en-US" sz="2800" dirty="0"/>
              <a:t> TI;</a:t>
            </a:r>
          </a:p>
          <a:p>
            <a:pPr marL="514350" indent="-514350">
              <a:buAutoNum type="arabicPeriod" startAt="3"/>
            </a:pPr>
            <a:r>
              <a:rPr lang="en-US" sz="2800" dirty="0" err="1" smtClean="0"/>
              <a:t>Membedakan</a:t>
            </a:r>
            <a:r>
              <a:rPr lang="en-US" sz="2800" dirty="0" smtClean="0"/>
              <a:t> </a:t>
            </a:r>
            <a:r>
              <a:rPr lang="en-US" sz="2800" dirty="0" err="1"/>
              <a:t>berbagai</a:t>
            </a:r>
            <a:r>
              <a:rPr lang="en-US" sz="2800" dirty="0"/>
              <a:t> </a:t>
            </a:r>
            <a:r>
              <a:rPr lang="en-US" sz="2800" dirty="0" err="1"/>
              <a:t>jurusan</a:t>
            </a:r>
            <a:r>
              <a:rPr lang="en-US" sz="2800" dirty="0"/>
              <a:t>  yang </a:t>
            </a:r>
            <a:r>
              <a:rPr lang="en-US" sz="2800" dirty="0" err="1"/>
              <a:t>berkaitan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komputer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mahasiswa</a:t>
            </a:r>
            <a:r>
              <a:rPr lang="en-US" sz="2800" dirty="0"/>
              <a:t> </a:t>
            </a:r>
            <a:r>
              <a:rPr lang="en-US" sz="2800" dirty="0" err="1"/>
              <a:t>perguruan</a:t>
            </a:r>
            <a:r>
              <a:rPr lang="en-US" sz="2800" dirty="0"/>
              <a:t> </a:t>
            </a:r>
            <a:r>
              <a:rPr lang="en-US" sz="2800" dirty="0" err="1"/>
              <a:t>tinggi</a:t>
            </a:r>
            <a:r>
              <a:rPr lang="en-US" sz="2800" dirty="0" smtClean="0"/>
              <a:t>;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sz="2800" dirty="0" err="1" smtClean="0"/>
              <a:t>Mengidentifikasi</a:t>
            </a:r>
            <a:r>
              <a:rPr lang="en-US" sz="2800" dirty="0" smtClean="0"/>
              <a:t> </a:t>
            </a:r>
            <a:r>
              <a:rPr lang="en-US" sz="2800" dirty="0" err="1" smtClean="0"/>
              <a:t>cara-cara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tetap</a:t>
            </a:r>
            <a:r>
              <a:rPr lang="en-US" sz="2800" dirty="0" smtClean="0"/>
              <a:t> </a:t>
            </a:r>
            <a:r>
              <a:rPr lang="en-US" sz="2800" dirty="0" err="1" smtClean="0"/>
              <a:t>mengikuti</a:t>
            </a:r>
            <a:r>
              <a:rPr lang="en-US" sz="2800" dirty="0" smtClean="0"/>
              <a:t> </a:t>
            </a:r>
            <a:r>
              <a:rPr lang="en-US" sz="2800" dirty="0" err="1" smtClean="0"/>
              <a:t>kemajuan</a:t>
            </a:r>
            <a:r>
              <a:rPr lang="en-US" sz="2800" dirty="0" smtClean="0"/>
              <a:t> </a:t>
            </a:r>
            <a:r>
              <a:rPr lang="en-US" sz="2800" dirty="0" err="1" smtClean="0"/>
              <a:t>teknologi</a:t>
            </a:r>
            <a:r>
              <a:rPr lang="en-US" sz="2800" dirty="0" smtClean="0"/>
              <a:t> </a:t>
            </a:r>
            <a:r>
              <a:rPr lang="en-US" sz="2800" dirty="0" err="1" smtClean="0"/>
              <a:t>setelah</a:t>
            </a:r>
            <a:r>
              <a:rPr lang="en-US" sz="2800" dirty="0" smtClean="0"/>
              <a:t> lulus;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sz="2800" dirty="0" err="1" smtClean="0"/>
              <a:t>Menyebutkan</a:t>
            </a:r>
            <a:r>
              <a:rPr lang="en-US" sz="2800" dirty="0" smtClean="0"/>
              <a:t> </a:t>
            </a:r>
            <a:r>
              <a:rPr lang="en-US" sz="2800" dirty="0" err="1" smtClean="0"/>
              <a:t>berbagai</a:t>
            </a:r>
            <a:r>
              <a:rPr lang="en-US" sz="2800" dirty="0" smtClean="0"/>
              <a:t> </a:t>
            </a:r>
            <a:r>
              <a:rPr lang="en-US" sz="2800" dirty="0" err="1" smtClean="0"/>
              <a:t>keuntungan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sertifikasi</a:t>
            </a:r>
            <a:r>
              <a:rPr lang="en-US" sz="2800" dirty="0" smtClean="0"/>
              <a:t> </a:t>
            </a:r>
            <a:r>
              <a:rPr lang="en-US" sz="2800" dirty="0" err="1" smtClean="0"/>
              <a:t>bagi</a:t>
            </a:r>
            <a:r>
              <a:rPr lang="en-US" sz="2800" dirty="0" smtClean="0"/>
              <a:t> </a:t>
            </a:r>
            <a:r>
              <a:rPr lang="en-US" sz="2800" dirty="0" err="1" smtClean="0"/>
              <a:t>perusahaan</a:t>
            </a:r>
            <a:r>
              <a:rPr lang="en-US" sz="2800" dirty="0" smtClean="0"/>
              <a:t>, </a:t>
            </a:r>
            <a:r>
              <a:rPr lang="en-US" sz="2800" dirty="0" err="1" smtClean="0"/>
              <a:t>karyawan</a:t>
            </a:r>
            <a:r>
              <a:rPr lang="en-US" sz="2800" dirty="0" smtClean="0"/>
              <a:t>,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produsen</a:t>
            </a:r>
            <a:r>
              <a:rPr lang="en-US" sz="2800" dirty="0" smtClean="0"/>
              <a:t>;</a:t>
            </a:r>
          </a:p>
          <a:p>
            <a:pPr marL="514350" indent="-514350">
              <a:buAutoNum type="arabicPeriod" startAt="3"/>
            </a:pPr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</p:spPr>
        <p:txBody>
          <a:bodyPr/>
          <a:lstStyle/>
          <a:p>
            <a:r>
              <a:rPr lang="en-US" dirty="0" smtClean="0"/>
              <a:t>afis@dsn.dinus.ac.id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</p:spPr>
        <p:txBody>
          <a:bodyPr/>
          <a:lstStyle/>
          <a:p>
            <a:r>
              <a:rPr lang="en-US" dirty="0" err="1" smtClean="0"/>
              <a:t>Etika</a:t>
            </a:r>
            <a:r>
              <a:rPr lang="en-US" dirty="0" smtClean="0"/>
              <a:t> </a:t>
            </a:r>
            <a:r>
              <a:rPr lang="en-US" dirty="0" err="1" smtClean="0"/>
              <a:t>Profesi</a:t>
            </a:r>
            <a:r>
              <a:rPr lang="en-US" dirty="0" smtClean="0"/>
              <a:t>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11497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5337" y="1506914"/>
            <a:ext cx="77724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endParaRPr lang="en-US" sz="2800" dirty="0" smtClean="0"/>
          </a:p>
          <a:p>
            <a:pPr marL="457200" indent="-457200">
              <a:buAutoNum type="arabicPeriod"/>
            </a:pPr>
            <a:endParaRPr lang="en-US" sz="2400" dirty="0" smtClean="0"/>
          </a:p>
          <a:p>
            <a:pPr marL="457200" indent="-457200">
              <a:buAutoNum type="arabicPeriod"/>
            </a:pP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533400" y="1371600"/>
            <a:ext cx="803433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n-US" sz="2800" dirty="0" err="1" smtClean="0"/>
              <a:t>Mengidentifikasi</a:t>
            </a:r>
            <a:r>
              <a:rPr lang="en-US" sz="2800" dirty="0" smtClean="0"/>
              <a:t> </a:t>
            </a:r>
            <a:r>
              <a:rPr lang="en-US" sz="2800" dirty="0" err="1"/>
              <a:t>cara-cara</a:t>
            </a:r>
            <a:r>
              <a:rPr lang="en-US" sz="2800" dirty="0"/>
              <a:t> </a:t>
            </a:r>
            <a:r>
              <a:rPr lang="en-US" sz="2800" dirty="0" err="1"/>
              <a:t>mempersiapkan</a:t>
            </a:r>
            <a:r>
              <a:rPr lang="en-US" sz="2800" dirty="0"/>
              <a:t> </a:t>
            </a:r>
            <a:r>
              <a:rPr lang="en-US" sz="2800" dirty="0" err="1"/>
              <a:t>diri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sertifikasi</a:t>
            </a:r>
            <a:r>
              <a:rPr lang="en-US" sz="2800" dirty="0"/>
              <a:t>;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sz="2800" dirty="0" err="1"/>
              <a:t>Menyebutkan</a:t>
            </a:r>
            <a:r>
              <a:rPr lang="en-US" sz="2800" dirty="0"/>
              <a:t> </a:t>
            </a:r>
            <a:r>
              <a:rPr lang="en-US" sz="2800" dirty="0" err="1"/>
              <a:t>bidang-bidang</a:t>
            </a:r>
            <a:r>
              <a:rPr lang="en-US" sz="2800" dirty="0"/>
              <a:t> </a:t>
            </a:r>
            <a:r>
              <a:rPr lang="en-US" sz="2800" dirty="0" err="1"/>
              <a:t>umum</a:t>
            </a:r>
            <a:r>
              <a:rPr lang="en-US" sz="2800" dirty="0"/>
              <a:t> </a:t>
            </a:r>
            <a:r>
              <a:rPr lang="en-US" sz="2800" dirty="0" err="1"/>
              <a:t>sertifikasi</a:t>
            </a:r>
            <a:r>
              <a:rPr lang="en-US" sz="2800" dirty="0"/>
              <a:t> TI</a:t>
            </a:r>
            <a:r>
              <a:rPr lang="en-US" sz="2800" dirty="0" smtClean="0"/>
              <a:t>;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sz="2800" dirty="0" err="1" smtClean="0"/>
              <a:t>Menyebutkan</a:t>
            </a:r>
            <a:r>
              <a:rPr lang="en-US" sz="2800" dirty="0" smtClean="0"/>
              <a:t> </a:t>
            </a:r>
            <a:r>
              <a:rPr lang="en-US" sz="2800" dirty="0" err="1" smtClean="0"/>
              <a:t>beberapa</a:t>
            </a:r>
            <a:r>
              <a:rPr lang="en-US" sz="2800" dirty="0" smtClean="0"/>
              <a:t> </a:t>
            </a:r>
            <a:r>
              <a:rPr lang="en-US" sz="2800" dirty="0" err="1" smtClean="0"/>
              <a:t>sertifikasi</a:t>
            </a:r>
            <a:r>
              <a:rPr lang="en-US" sz="2800" dirty="0" smtClean="0"/>
              <a:t> TI </a:t>
            </a:r>
            <a:r>
              <a:rPr lang="en-US" sz="2800" dirty="0" err="1" smtClean="0"/>
              <a:t>khusus</a:t>
            </a:r>
            <a:r>
              <a:rPr lang="en-US" sz="2800" dirty="0" smtClean="0"/>
              <a:t> </a:t>
            </a:r>
            <a:r>
              <a:rPr lang="en-US" sz="2800" dirty="0" err="1" smtClean="0"/>
              <a:t>di</a:t>
            </a:r>
            <a:r>
              <a:rPr lang="en-US" sz="2800" dirty="0" smtClean="0"/>
              <a:t> </a:t>
            </a:r>
            <a:r>
              <a:rPr lang="en-US" sz="2800" dirty="0" err="1" smtClean="0"/>
              <a:t>bidang-bidang</a:t>
            </a:r>
            <a:r>
              <a:rPr lang="en-US" sz="2800" dirty="0" smtClean="0"/>
              <a:t> </a:t>
            </a:r>
            <a:r>
              <a:rPr lang="en-US" sz="2800" dirty="0" err="1" smtClean="0"/>
              <a:t>berikut</a:t>
            </a:r>
            <a:r>
              <a:rPr lang="en-US" sz="2800" dirty="0" smtClean="0"/>
              <a:t>: </a:t>
            </a:r>
            <a:r>
              <a:rPr lang="en-US" sz="2800" dirty="0" err="1" smtClean="0"/>
              <a:t>peranti</a:t>
            </a:r>
            <a:r>
              <a:rPr lang="en-US" sz="2800" dirty="0" smtClean="0"/>
              <a:t> </a:t>
            </a:r>
            <a:r>
              <a:rPr lang="en-US" sz="2800" dirty="0" err="1" smtClean="0"/>
              <a:t>lunak</a:t>
            </a:r>
            <a:r>
              <a:rPr lang="en-US" sz="2800" dirty="0" smtClean="0"/>
              <a:t> </a:t>
            </a:r>
            <a:r>
              <a:rPr lang="en-US" sz="2800" dirty="0" err="1" smtClean="0"/>
              <a:t>aplikasi</a:t>
            </a:r>
            <a:r>
              <a:rPr lang="en-US" sz="2800" dirty="0" smtClean="0"/>
              <a:t>, </a:t>
            </a:r>
            <a:r>
              <a:rPr lang="en-US" sz="2800" dirty="0" err="1" smtClean="0"/>
              <a:t>sistem</a:t>
            </a:r>
            <a:r>
              <a:rPr lang="en-US" sz="2800" dirty="0" smtClean="0"/>
              <a:t> </a:t>
            </a:r>
            <a:r>
              <a:rPr lang="en-US" sz="2800" dirty="0" err="1" smtClean="0"/>
              <a:t>operasi</a:t>
            </a:r>
            <a:r>
              <a:rPr lang="en-US" sz="2800" dirty="0" smtClean="0"/>
              <a:t>, </a:t>
            </a:r>
            <a:r>
              <a:rPr lang="en-US" sz="2800" dirty="0" err="1" smtClean="0"/>
              <a:t>pemrogram</a:t>
            </a:r>
            <a:r>
              <a:rPr lang="en-US" sz="2800" dirty="0" smtClean="0"/>
              <a:t>/</a:t>
            </a:r>
            <a:r>
              <a:rPr lang="en-US" sz="2800" dirty="0" err="1" smtClean="0"/>
              <a:t>pengembang</a:t>
            </a:r>
            <a:r>
              <a:rPr lang="en-US" sz="2800" dirty="0" smtClean="0"/>
              <a:t>, </a:t>
            </a:r>
            <a:r>
              <a:rPr lang="en-US" sz="2800" dirty="0" err="1" smtClean="0"/>
              <a:t>perangkat</a:t>
            </a:r>
            <a:r>
              <a:rPr lang="en-US" sz="2800" dirty="0" smtClean="0"/>
              <a:t> </a:t>
            </a:r>
            <a:r>
              <a:rPr lang="en-US" sz="2800" dirty="0" err="1" smtClean="0"/>
              <a:t>keras</a:t>
            </a:r>
            <a:r>
              <a:rPr lang="en-US" sz="2800" dirty="0" smtClean="0"/>
              <a:t>, </a:t>
            </a:r>
            <a:r>
              <a:rPr lang="en-US" sz="2800" dirty="0" err="1" smtClean="0"/>
              <a:t>jaringan</a:t>
            </a:r>
            <a:r>
              <a:rPr lang="en-US" sz="2800" dirty="0" smtClean="0"/>
              <a:t>, </a:t>
            </a:r>
            <a:r>
              <a:rPr lang="en-US" sz="2800" dirty="0" err="1" smtClean="0"/>
              <a:t>forensik</a:t>
            </a:r>
            <a:r>
              <a:rPr lang="en-US" sz="2800" dirty="0" smtClean="0"/>
              <a:t> digital, </a:t>
            </a:r>
            <a:r>
              <a:rPr lang="en-US" sz="2800" dirty="0" err="1" smtClean="0"/>
              <a:t>keamanan</a:t>
            </a:r>
            <a:r>
              <a:rPr lang="en-US" sz="2800" dirty="0" smtClean="0"/>
              <a:t>, internet,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sistem</a:t>
            </a:r>
            <a:r>
              <a:rPr lang="en-US" sz="2800" dirty="0" smtClean="0"/>
              <a:t> basis data.</a:t>
            </a:r>
            <a:endParaRPr lang="id-ID" sz="2800" dirty="0" smtClean="0"/>
          </a:p>
          <a:p>
            <a:pPr marL="514350" indent="-514350">
              <a:buFont typeface="+mj-lt"/>
              <a:buAutoNum type="arabicPeriod" startAt="6"/>
            </a:pPr>
            <a:endParaRPr lang="en-US" sz="280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</p:spPr>
        <p:txBody>
          <a:bodyPr/>
          <a:lstStyle/>
          <a:p>
            <a:r>
              <a:rPr lang="en-US" dirty="0" smtClean="0"/>
              <a:t>afis@dsn.dinus.ac.id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</p:spPr>
        <p:txBody>
          <a:bodyPr/>
          <a:lstStyle/>
          <a:p>
            <a:r>
              <a:rPr lang="en-US" dirty="0" err="1" smtClean="0"/>
              <a:t>Etika</a:t>
            </a:r>
            <a:r>
              <a:rPr lang="en-US" dirty="0" smtClean="0"/>
              <a:t> </a:t>
            </a:r>
            <a:r>
              <a:rPr lang="en-US" dirty="0" err="1" smtClean="0"/>
              <a:t>Profesi</a:t>
            </a:r>
            <a:r>
              <a:rPr lang="en-US" dirty="0" smtClean="0"/>
              <a:t>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11497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7975" y="231775"/>
            <a:ext cx="8226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ORANG TERKAYA INDONESIA VERSI FORBES NOV 2013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050" name="Picture 2" descr="https://encrypted-tbn1.gstatic.com/images?q=tbn:ANd9GcQxY73RnLf1hgHpYTkM52ZL81_OhqQMOASAJwmQm6RAyYyPRqv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1825" y="1219200"/>
            <a:ext cx="3482975" cy="232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encrypted-tbn0.gstatic.com/images?q=tbn:ANd9GcQEGBN3vuTD-Koe85k9HT3vhk-rvCrN6H7pkzIDqi1J3Y2ZnIG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227221"/>
            <a:ext cx="2286000" cy="2328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8" descr="data:image/jpeg;base64,/9j/4AAQSkZJRgABAQAAAQABAAD/2wCEAAkGBhMSEBITEhQVFRUVFBoSFBcVFxQVEhUXFxQVFBYUFRUYHCYeFxklGhUUHy8gIycpLCwsFR4xNTAqNSYrLCkBCQoKDgwOFw8PGikcHBwpKSwpKSkpKSkpKSkpKSkpLCksKSksKSwpLCkpKSkpKSksKSwpLCkpKSwsLCksLCkpKf/AABEIAKoBKAMBIgACEQEDEQH/xAAcAAEAAgIDAQAAAAAAAAAAAAAABQYEBwECAwj/xAA7EAACAQIEAwUFBwMDBQAAAAAAAQIDEQQFITESQVEGImFxgQcTkaHBFDJCsdHh8CNS8YKSsiRidLPC/8QAGQEBAAMBAQAAAAAAAAAAAAAAAAECAwQF/8QAIhEBAQACAwACAgMBAAAAAAAAAAECEQMSIQQxQVETIqFh/9oADAMBAAIRAxEAPwDeIAAAAAAAAAAAAAAAABi5jmNOhTlVqyUIQV5N7AetevGEXKTUYpXbbsklzbNZdofbHBS4MIuKz705rS2qXCvmUbt77RauOqOELww8X3Y7OfSU+vlyKkq/83/iIRa2IvaJiar1muuiSt+rOJdo578T21aunfnd8ymYSrbn/gzZVXLSPz6c2ydHZa37Qa6iuGXeTtfwv06+JW817Q1a0m5Sd7215c7Hj7nR25b8kvPqYkaN02/JfqUyi8u2HVru71Z5Rxcr3Tafg7HetC23NmJOLTfxERbYsuU9rsVQa4Krt0bb/c2P2Y9rm0MYrXaSqRXd1/uX1NLQqa+Oi1JHD4xrRrw6lort9Q4LH06sFOnJTi9nF3RkmguyfaithpJ05Lg/HB6xfjbl5o3VkWfU8VSU4PXaUb6xfQlKTAAAAAAAAAAAAAAAAAAAAAAAAAAAAAADhgdak0k23ZJXbeyS3Z8/e0/t5LGVHSpu1CnK0Uvxtfjf0RfvbF2s+z4ZYeD/AKlb72uqp63fq9PiaFrVr/Ugt1HDduZxSep1Rw6iTt8SWSQpSM2OKt9CGjUaPfCVteLpsvEmG1kTdlFb218F+pjYuerfJd2K8uZxh8VaO+r3ty8DrJKevKL08+XzIyjSViypN7+f6HlOnwr8v56ok6eG6/H01t+RiY2g1dpaX/dlPpbW0W079WviZNCm3tvz6/udZ0eZ7YfVpPrv08SZlEXGpPBSlF3+duX6lsyDtBPDVoVFe34l/dF7prn58iAwsWklLvRfNb38T3UZL7rT8H18C6r6BwONjVpwqQd4ySa/TzMg117L85txUJaX78F0a+8vDkzYpCwAAAAAAAAAAAAAAAAAAAAAAAAAAB44vExpwlObtGMXKT6Jas9ihe2LNnRy/gi7OtNQ/wBKTlL8l8SLdDS3bHtFLGYyrWls3aK6RWkY/D5tle56ntP6nS2pCt9OXmdJHd7hLT8iVXnxnMJs4lA9adGyv6sbJGTQxViTwdVy06fy5C0qbk/PZFtyTLbq3L8T8eiM8+Tq6eHiudZWDwDcfP8An6mY8tTWq5WJSGG2MmGETX5HPctu+ccxioPI9Xbbc7rJopN+F7fz0Lfh8InfT+dCHzyn7tq3LW/WL2+Brx2a9c/Lj7uIzDUbJpP/AB+phVqzUrN25xa5+ZmRg9JLZuz9f3IvN63DKzW+3maY5suTj/Kz5Nm7p1qcr6/fi+TtyfpobywuIVSEZx1UoqS8mrnzVgMcuBL8UHxel9fRm8vZ5mHvcGtb8E3BeC0kl8y8rKxaAASqAAAAAAAAAAAAAAAAAAAAAAAAGnfbpiL1MPT6QcvVyt9DcRpH22Vb46nHpRi/jOZTP6Wxm61hUhseO12Zra4rMwqktH5iVGc07RXzOzp7HlUlYl6dBOnDVX0v6p/oLdKYTtdMJYS7SXWx7VsG9vGxOZfl+z6MyKmA71znvL67sfjW47YOTZJfvPyXkW/LaFlZIj8FTa0tsTeX1VezOfPO5V3cfHMMdR7+573M7VtLbolVh00nHyMPM6DTiuuhbeoj7rzwFTW7258jwzvLlKFO19ZcK9djJoYJuSRLU8sdX3emkW5Pz2RfHKs88YqFPLWqdmuevp+6K12vwVuGS5o2xjcpdnoVDtJlPG43WiTfpqJfVcsd4tc4V8Mle/R+MWbm9iuKboV6T2pzjZ+cbfRGq8Xgvdxkn5wfVbfFGzvYjO9PFdeOH/FnXHn1s8AF1AAAAAAAAAAAAAAAAAAAAAAAABmi/bDO+YNdKcF8m/qbzNJe07Dt5nNv7vBTa16q30ZnyXUa8U3k1zXhq/gYNdPTx3JzMsu4ZNK/3lb4aamLChZqMlz0KY5ROfHd+opwu0vgTWV02zzeSTco8C4k3y1dkTeV5VUi0nBpvk9GRy5+LcHH/b1M4LCtQXxOlaqk9NbfA9quJqPihGFreV1oQ8oTb72nmceM37Xp55WTUZsMwSfEZOGzVXu+p5YbJ4VF3qltPJHlWyV0neE1JeD1sbaxsYy5yrRhM4S4bPcy8dj+JQvyndeqKdhat3dKzi7ytta9r+BP5nRk6SlFO61Mbv6dM6+VnQzuCldvZknhO2cL8KtfojWX2pq7btuulzNynEQbV58Pgmki+O4xzkt02hDtBxOzSS8HdmJm0YzpScV4/noYGCw8Gk01Lw+pI0cNq0ny1W6a/jJysUwmmn8+xF7rblZ+Dt9TaHsMoWwVab3lW4f9kUv/AKZQ8xy2H23EQntBuS8nY3H7PstVHL6EUrcSdR+cnfU6uPLfjh5cOvv7WQAGzAAAAAAAAAAAAAAAAAAAAAAAABwzWPtdyjWnXS3tTk/Jtx+ps8r/AG1yr3+DqRSu134+a/a5lyzeNb/HymPJN/TVmOyr/p8O2tXHjvor6tmDmWRRVBVN3KfL8MeHT53+BK9qa7VLDRT7qow/4nTIKbr4WpTevDNKL8NZcP8AOpwTKzLT1csJcd1WcNFuvwq6SlG3hY2fSqQ92vfx4rJd5aT8LtblcyvIf6sm/wC75Fhx9BqDtsi2eTHHCIHMKlOPFVi1w8XAr3478N23pry+BTMfjKk2+G0E+qd7dfAs/D3muv5naWSQmtdyuOca5cf42quEyR1HeddrwuZqyBR71Os78lZteRP4fJYwf3Yvxt+pmY2qlTey6WRp32z/AIZPVeyp2nJttSs1a2jTWty8YOhCVC3CuLZbdL3XwKlhNYzkla7V/K9/zRb8mwPvKTa+9FX9LWfyM7d1p11N1r7tHgr95Sd22mrck7XT63/IgqeQKW9XhNqZnlMeHa6bv8db/EhH2bTleLXWzRpjydYyvBM7uonK8lrUlxYfF8TSvw2ck30sXTJ89rOl/Wp8M0tLaRl5EZhMtnC1nw+Si1v5XJ2hSldOS9UrX9EUyy7etcePr4q1fBqrjHdONSXCknzTve/lp8TdOEo8EIxX4YqPwVig0cr4sbhqkUrJyU/zv8bGw0dfDrW3nfI3L1cgA6HKAAAAAAAAAAAAAAAAAAAAAAAAHWcbprqdjhgahzvLFVnPDK0alKUnC+0qbfFbzVzJ7C0YxpSpvWSnJy8NuG3mk/gSHbWlGji6ddrnrbno9SG7O4lKvKS/GuH5nkZf1ysr38b345Z+v9WGFOMami3ep74/D3i+lr+owFFOTMjEVFxWeq5l/thvVUPEvhkzusbFrZr5mR2hw6hOXS+hXI5hZmfV0yyzaYnmaX+GYuJx/HJQprilv0S8yOx+c2jpqzAy/HcEnKT1eppMfyrc8d6WKjGSajNWbfoXnsvWUXbZfI1vPO41Ld7VbcjMwnaNwa3Im5d6MpMpZts3OcE/dy4Ipu2if06FFeZpTcZWhJOzUtGn+RnUPaPCNoylxN8t2VXtxmaniIVYppShaXLVN2+RbKbrPjtwmr6seGzB37ve15bfEs2HqXim0k99DWmTZ01ZP5FywGY8SWpnbrxtcJfVryWjefgtSxoh+z67tyYR6PDNYx4vyLvOuQAbMAAAAAAAAAAAAAAAAAAAAAAAAA4ZyAKx24wtKVKHvZKKc1Dieybva/hujXtfC8GJoxhayqRtbW+q58zYntDyyVfLsRGCvKMfexXNuD4rL0TPnjDY2VLF4atxtwjVjLd6LiV1byOTm4O97O3g+X/Fj1s3H0BgqNpkdmlRxqSa5O7+GhJOaVn/ABkVnFS7b66P0Ob/AI6pN3at57i/eR8f5qUnE1LPUtlSopKcVutio5phHwt80ycZ60y3MfHhKfE1YyXS0IqeMlT14W0ZeCzT3ifDZWV2ne+5t1unN/JN+k8K27Ilct7OTnbinKz6GNho1Jy7mtlfQn8peKlFuMV3eb05lPY1x6/tLZZ2UoUXxcHe3Tlr8CD7W0NL9DPxmbYuFOcu7LhT7u92uStz1ILF4bG148VVRguiTb9SZLfai2Y/1nqEwWI1tz5F7yGUrwT/ABPTyKtlGRN1NeW5fsrwK97DT7sbeplnZbqNuPcx3k2F2eg1Tu/QljGwNHgpxj0Rkno4TWMjxuTLtlaAAuoAAAAAAAAAAAAAAAAAAAAAAAAAADho0f2q9mcYYmvJT4aKXvrOOt5O6jHrrdX8jeDNM+2vtZxP7HSf3dazXN7qnfpzfjYizZvSz4LGKWGpSUlJcKV1za7rfyMTHyvryaK77Pc7jPDQoP8ABHhX52JycteFnmc2HXLT2Pj5dsdqni6jo4m8vuy+vM8M2w1nJcmronc9y73tJ/3R1XVoiqP9TDp/jpXhLrbkykrosQv2RMUsoi7tJeP6ElSw7auc+4ktjXdjGYR3yjAUVLvKUW9G4ya/It+T4DCxUk5VHF7pz35lKjgajdyTy7A1G7NWEz00slmvpeFhMM9acEtfDV76njmOX3i/LU4yjBuNr6sk8fT7noLlbGepLqKHgKSjxyfX/Bb+x+D95Pi5LV/QhKWTSr1o0aey703yj5mysqyyFCmoQWi3fNvqzTg493tWPyuaSdZ9syxyAdzywAAAAAAAAAAAAAAAAAAAAAAAAAAAcET2l7R0sFh5V6r0WkUt5Se0UBHdvO18cDhnJNOrPu0l42++10X6HzjmWMc5ylJtuT4m3q23u34md2n7V1MZiJ1aj3dorW0I8ox8CBqVCYyyySORZy8PVTT0v6eZtTC5vGtFSW+78zSjZP8AZzOHF8En5P6GPLxTOOj4/wAi8dbSlWXqQSSo1m/wVFZro+RE18dUjrxXT2f0Z0eZOSs2cOXHca9jHmxyx8WLu20/Y8aFVJ2ZX44+SOftrY1SZSLxg5xvsmS1F07rTma6w+azj1sZ1PtC3pZkdat2l/LZkMZBLRbGFisa5yUIK8pOyXUpdLtG/upSb8WXbsHGKqSdV/1Zxbp3/tT73D43aL4YZZXVYcueOGO4tWR5SqFO28pd6b6vp5IkjhI5PQk1NPKttu6AAlAAAAAAAAAAAAAAAAAAAAAAHFzk6sDrVrKKcpNKK1bbSS82ygdo/bLhaEnCjF15LdxfDTX+prveiKn7Z8bU+0Rhxz4OG/DxS4b334b2NYPcK2r/AJt7bcdUuqSp0V/2x4pf7pafIpOa9o8TiX/XrVKnNcUm0vKOyMOR4vctplcrXVnDOzOrCNBxGVndcjk6hK1ZRmanG0vJntiKLjqtuT+hXskfefl9S1UdYa9DPLCZT10cedx1YwlM9aUTGie9B6o4/p6U9ZUYPketLDSb1l6HFPmZeB3RbFbKeM7J8tcppJatpL1LJ7R4SwjwE6T4fdqVNNb8Xdlr56np2Mgvf09F979Tv7aV/wBJR/8AIX/rkdPB7bXB8q61iuXZXtDHGYeNRaSXdqL+2XP0e6Jk1T7Iqj9/VV3b3Sdr6X4t7G1TSzVYS7jkAEJAAAAAAAAAAAAAH//Z"/>
          <p:cNvSpPr>
            <a:spLocks noChangeAspect="1" noChangeArrowheads="1"/>
          </p:cNvSpPr>
          <p:nvPr/>
        </p:nvSpPr>
        <p:spPr bwMode="auto">
          <a:xfrm>
            <a:off x="155575" y="-1638300"/>
            <a:ext cx="5934075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058" name="Picture 10" descr="http://media.viva.co.id/thumbs2/2010/05/31/90191_anthoni_salim__ceo_indofood_663_38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4" y="3842195"/>
            <a:ext cx="3567781" cy="205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2" descr="data:image/jpeg;base64,/9j/4AAQSkZJRgABAQAAAQABAAD/2wCEAAkGBxQSEhUUEhAUFRQUFRQUFRUUEBQUFBAUFBQWFhUUFBQYHCggGBolHBQUITEhJSkrLi4uFx8zODMsNygtLisBCgoKDg0OGhAQGiwkHyQsLCwsLCwsLCwsLCwsLCwsLCwsLCwsLCwsLCwsLCwsLCwsLCwsLCwsLCwsLCwsLCwsLP/AABEIALEBHQMBIgACEQEDEQH/xAAcAAABBQEBAQAAAAAAAAAAAAACAQMEBQYABwj/xABAEAABAwIEAwYDBQUGBwAAAAABAAIRAwQFEiExQVFxBiIyYYGRE6HBB1JysdEUM0JigiMkQ5Lh8BY0dKKys/H/xAAZAQACAwEAAAAAAAAAAAAAAAACAwABBAX/xAAkEQACAgICAwACAwEAAAAAAAAAAQIRAzESIQRBURMiMkJhM//aAAwDAQACEQMRAD8Az961Z7FBt1WgvHKjxTUDqskNmuRWMTzSmwE61qZICPQ4wKVQCGlTUqm1JbGIfpJ6Uw1HmQNDE6CJQOKQuTTnoVEPmI9NFGSm3FMSFSdipZSApJRIEFECmiVZ4RhD68HwMmC9w7o+YlE+uwSHRPeCtp5lWFNlGl3KNRjncXEcepKp7x/eMuaPPuiUrneguJJo1gHa6+USVorbtx8FsMpNkcXOn5BYkV2ffHsT9EbKw4OH+RTsnFGpq/aFcuMCsGfhYB9E5bdt7of4z3azMtcPaFQ0JdpmZ7a+ilutw3xNjSZGn5qrL4o3+AdvWvIbXGWdA/hP83Eddlt6VUOEgyF4na0qbwXBwlsTAg+o/RbzsdiJbFJ0QNG+Wug+Y903HladMVkxraNouXLlrM5yRyVI5QgCRKuQkECR6UJHqmRFXiGyyN34itfiGyyF34isObZqx6IxQwjcmys40wV5WVbdPlTbqgSq+rSLd1tQFDAanaaQBEArbLolUinQ9Qs6XOgosmfFSuqJimETgoWE6qmzUTTiklQg6Xoc6RdlVkF+IlDkLWEmAFeUbSnQEu/tKgAJEZKdKfvvO3SJUsEi4ZYiczwXcmFpg9Y1PQBSbpz6jgHHRugbsAOHcGg9SU9WrveB3oadmgFojjxkjrvyUK5ucjYy6nhED2QttstIarPpsJbq93FrTOU/zO2HRNC7M+FjPxan3Kaa5zo8tmt7rR5kjcqwtsMDtXCT5qNpbCjCT0Rq93lAIeyofuhpA/zcE9RxVrm/uXNd+OfUHj0MK3t8LZ90KXQw9s+EIHkj8GrDL6UnxfiD926eB8/MfoUtClViNY6yR68lrKNmz7qfbatHBLeYJYTE0xUp1A8COemh8lb4fjzqbpG4LMs7AjLp00V3dWDXNOg9lmbjK10EGJ4DfzhFHJyAnjpHu9jcioxrgRqBtzjVSF47hGKvY0GhUztbAcwuOka7HVq9N7OYqLilmG40cOIPmt2PLy6Zz54+JapHJUJThYK5ckJQkOCR6JqF6pkRWYhsshdeIrXX+yyV14isObZqx6Izk2U44IIWdjTJPoquxK37s+au1AxUdxa0CyhFNLkTjWo8quyIjFiJjEb2oqYUsg5TalLUdMJXBDYdEGs1CGp6s1FSpqWVQDWpwUTyKtbGzngrijYDkkyzpDFispMJtQ3vviZhkyO8pVS1lwBLXO8QbtHnl1jzc4q7r2FK3aalWp3yNGgAljeXkonZ9rrouc1mWkDE8Xnm4o+XVi0rZCfLZDILuLo28m8uu6iHDCTmdr1Wxq2Ip8FVXh1SnNmqEEV1CyA4KaGRAhICn2FC2x/EOlyUxrFEoiTKn02ygbIHSapLAlp0oTopqgbEdTWQx2j3iZB9dVtqrO6sfjjCQfLgePqjhsXLtFfYgyHDuvbxI3B+9zaeK13ZjFxRqZ9mk5KrZ0BOzx019Fj8MuAHBju6SdCdgTw8vyKlPqGmcwHdMse2T8vI6xOx04rUYmr6PdZQlUfY3EfjWzZdmdTOQnmBBYfVpCuytqlyVmNqnRy6EkrpVlCygeUqF6pkRW3+yyV14itZf7LJ3PiKw5tmrHojuQFG5DCzjDL5lAxF0tKN1VRLqpoVrKZDYilNtKIlXRSBqpaRTdQpaRV0WTKZXOSU0pCWMI1VP2yYqpyi5RropPs0eHK/Y74YDgJJIDep4rMYZU1C1uYENESZ08jz+Z91icf3Q+Uv1Mp2nnQEyTrz3+p3W37KWYo2jdI4nzPMrDY8/PcBoPEaDyP5L0dvct2jk0LU+khCRU4i6TvoRKzN0+XK+u3ZmyOEBUT2SUk1wQmeE/T1TfwhCeYYUHWSqZUyiVFohT2UdEDRGx+mJU6gyVFtmKxtxpsrSEzZHv2aSFjMScXE+fDeVuMSacunJYO9Pe5OB010P+qOK7Au0UxqubLXNzN4tMgjzB4BS7W9kZd9O4TuQN2O8x+XRLidOAHCDpM8xylUjrzIZiTIOnHX6jj5LSlZlkep/ZndxUq0wdHMD2jkW7j5r0NeQfZ1cf32llMte1492zBHlC9fC0Yn0Zcv8gSuXFcmiziheUSB4QsiKzENllLgd4rV4jsstcDvFYc2zVj0RyEJCcKFJGHn4TdWnKfYETgtNkorXU4QFS6yi1AiRVDL0VEJHBFRCtshLYiSNCUhLYwjVgupo6oTYRAk+1rQtDaX2ZhM6tGnmso0q0wam6pnDR/BvsASdPqlSirsNO+hrslSNxfEu2HePIf/AAQt72ixIsbpz0848lQdh7d1KpcOeNe61pjgZlSO0eJMLQ0ECNySpNpsuEWU1THHGRCOhdhw5HdQ/wBsoSA5zQeZIHqnKlRh2IE7OBlvryQtL4OTr2T6NUEI6pgCUzaUsuWdNYKm3oaGTw/RA12O5dA215B0bPVTRip2yKiOIDh7qRb3zCYUoHZpbW/JIzAAesq6bESDoqGypNPTzlXNMhujRI6yqQuSJYdost2lwrQva2RuRzHFaVr03dQWkHaCpZS6Z5ib4tMGS0kyDqWn9CPyUO6tGv1ad9tANDu3rxVvjdsATA845xy84VRo2IBJ5H391pg7ViMkaZe/Zc/LfU6b92ipl/mlpP6r20LwLsvdFl/bOEE/FYyOJFQ5T/5T6L31acXsx5dnJCEqSU0UcgenChqBUyIq78aLLXHiK1V+NFlrjxFYc2zTj0R3ISnCECQNPPmuSl6aLkJK1USwahTLgn8q7KpZKIpaiY1SMiUNVWWkc1EkSoQxmo1NQpDkGVEmC0Nq0tgfgtAMF9QmZ1lsAD2lV8KdRrRRmJ+G+emYSD7tKGb6GYV+xtbWiWUpJLiczdd+6A1vU6LLV8EB/tqj5eXSAPCyNgQfEDC2lM/3amQDD25gTuM2oKy+LVYJbJ2GoE9dTsk20xkVaM12gb8b+FjSBrEiY5KusWOYY3E89FZ16Uncpy2sdROgT1PqgPxftaNC5jXspluYBzGgNJk6OeJJ/pHpCC/oubavEEZTqN9QRDjyEFTbKjmdTEco/laNGgei0eOYSCyDIDmhjnCIBBlpd5RISbuVjtRS9nk9aqZgEjnofmUxilmYHwaj3EjU6gA9Fc4lhlSi8sLc3EdPqolGoQdWJqlWhbheyzwijcsph9Fx2AdSe/PJAEls8yCY4StRgOLms1wc3K9v8JEyR5qu7OVjDokSInQH0VvbsA1yienvqkSlb0NUKVFhFQ6moB+Fo06SlNLMNXuP9UfIJaB3hc96CyJGSxqzgmNNZB/VV7MHfVcHTlEh2hjrC0OKsLjAE+m8bpsVmtb8LNDg2CBwRqbS6KWNSkRq/wACxNOqKOZ2YZagAlrhsZK9O7N4uLmkH8dJ8wdj8l5v2npgWOu8iPdaH7KGEUXSdNPzP6JuCTUl3sX5WOLxOVdo3q5ClC6ByBQUL1yGoqZEV1+dFlrjxFai/Oiy9fxFYc2zTj0MlIiIQpI083K4JSkWogoCUBcEQQsJCQlhEAuIQhgJEUJCoQCEMI0KsFgp+01zMO1RpaPxDVv6eqYQzH++StqyRfGVnrdCmDZ0/KmxvSGhYW/ZDjqVsLTEQ6yaRu5rT9HD3WHxWvqdUp9tGjF7IlxVjiVY4HbCs7TqeOipMPpivXp0nOyte8Bx4Bu5+S3tj8GiKoZ4spDY5K5KkG38FsAPjS3YaD8votUauZhBHCD5hY3AKwz6mY1+a0d7cA6Mdv7hAiZI20jLY3Sax+XNGujXagfh8lBq4cHDNIn81bdu8Py23xv46UOB5tcQHN9QVn8Lv8wEnoradWHFqSLXCLPIea0VKhKqbIyVpLEgNncoErfZMjpDIpZR5xzUYlSa1WVFG6qRS/0P4fGNRqsdXsXsuqgmYOaeMO2W0aqW3wx+c16j/Fu2OA2VegsbpkXtSSbejS/ie8E/hAn6rf8AYywFK3GkZtfQaD6rJ4TYfttwCR3KYgfhB1PU7L0ljAAABAAgDkAtfjQ75fDF5uSo/j97YqSUqQracw6ULyjhA8KmRFXiB0War+I9VpcQ2WarblYc2zVj0NlCiQpIw82XSicEC1EFajCbBRgqmEhxpRAJtpTrSlsNAFASnXJlxURGCSgJRICjBbESFKklECbTBn5rNgGuXMD5d4n9Fl8VdqZV52Lqgtq0zwIf6EZT9FHx3DYcXcEjUzVjf6lBhtuZz+3krFoLHZw5wcd9SQeoT1uGtAmB9FIuzTj9433VuVsKiPbXbmSQOmuk9FLtaFV7s5uHNPICR7KO1jXNGV4nqrnDhp4mzykIWGrGu0VrUqUMmcuEgnhmjmsjaVCw5Haa6eXkvSG7c1ncXwtlRxjQn5FSM1pg+7Cwi7nTitHQr6LFYVbvDyD/AAmD5kbrW2rDCCXTGXaJbnpaZQBqMaISh/MACTsBJQXbMzHU9e8FUdp7006Gm73NaOniJ9gmP+Jsop90l2Zu40ABEyeKJRbAcox7s9I7PYWKFMCO86C7y5N9FaIKNQOAcNiJ90a6kIqKSRxZycpNvYi5KUiIE5C9EheqZEVeIbLNVdytLiGyzVXf1WHNs1Y9DSQpUhSRh59VpqO4KzumquqJ8ZWE0NSlBQLpRModDkYemJS51TQSY6XpslDmSEqJEsUlASuJSKygihXEoZVlFl2dvPhXDSfC6WO6O2+cLaYtQzUzptPvsvNyV6Bgl5+0UGye8Bld+IaT6iD6pWVexuKXoyNei6p3AD59E+3sRSc3O5ztB4c0a+R4rRizDM0DdRa9R7Z5R+aGORrQ2UVLZQW+DNjKC4AH76tqHZwVAB3xHFrwCecpinRdMyrmwLmjdU8jGpRqqG6PZkMGtarpP+IZ+ShVMKdRqB9N7nMnUPcXEep3Cvg4uT/wpbHkgc2yUV+HUASXRuZPXiVaNZCYtKWRPkoSBFN59UFaom/ihoLnGA0Seg3VFmf7aVw6KbSTWA7jAPEahjfnoPdXmJYQ23sqFJ8Gt4jxJc4d75rznFbs1nvq6gu1brBaB4YI6BR8O7YV6dVj6rjXNMiG1HEgwZgldCON8KOVkyXOz6Ww9mWmwRENb+SkLzS2+2e0IGe2uGu4hopubPGDmGis7T7VsPfu+qz8dE/m0laF0jMzcLlRYd2xsa5ineUifuudkd7OhXrTIkajmNR7qWQ5C9EheVGQq8Q2KzVXcrSYhss3V3Kw5tmnHobKEpUhSRhhbmrKgVClqVEy4rRFUE2JKRcVyIFHSuSLlCxQihC1E6qBuUJYmVASgqXo4Cfkor7snkEcYSYLkkTAUir3VnSAHJ2jUnNmcdBpAJzGUXBgc0SyrPs7igt6nfdFN8AzwdPdd01g9VSW9xnHhy02HMXHxOd93oqrE7svJ5K/x8umV+Wu0e0mHahQsRpta0k76fNUfY27f+z0w93fLSQCdTSzEMJ9j6QpuNXBLVilFxlxN0JckpA0HACee3VW9lBA84WRbdaRyMq3w/EIH+qGSG3Zo/g8k5sq2liTfvD3QvxIawhITalUBMmuq2rcEo7cE7lUGicO8Vne3eJCnR+E09+tp0YDqT12VviV+23pOqO2YNuZ4D1K8tr3b7iqalQ95xAjg0cGjyAT/HxOT5PSM3kZVFcVtk2qIEeX0WeJEmfRaKvuVm6zocRHFdGBzZhsKkscoTKnkpAcY2+atoFErfdXOC9o7m1INC4ewcWZi6merDos+24+8CE5Trt4OH5IWiz1zA/tcOjby3nb+0ox7upuP5H0XoOFY9b3bc1vWa/mAYc38TTqF80go6VUtIc0lrhs5pIcOhConFH0fiBWcq7leeYX29u6Qh7xWYOFTxR5PGvvK0eHdsLesYcTSdyf4fR4+qy5YSHQ6L0pEgM6gyDy1B9VyzjDzDMkBTZK6Vrog4kQyuDhE7qJWRtIcAlNveBx1TNzdAeJ0eSitrlx7rYH3joPZGofRbyfCXUqE7KM/TdwHqo1w4/fPpoormiUxRSFORMqXTPvT0CZ+MBzKZyhFARJIGzv20gyGe6lWdtUral2Rm7jtI5Dmuw/DviGSO6PmrPFLoU2hjdlTfwJL2ytxK7EBjNGt0A+pVdQoGq9lNviqOawdXECfmkqHiVa9jac3TX8KLKtY/0sIb/3OaiiqBbtl47EG08QpNBimD8AfhDcgPuAVo8Up/7/AN8F5li1U554ggz5ggr0PBsVFei3Me8ANeax+THtSN3jS3EgVrcESDqoDQZ8R91dYhRyCQqN9VKg7Q+VFrZtg+InqVbAhZujcQpj8Ra0SShlBthxkkXIcFOs2FxgHbUng0cysvhtzVuamWkMrQYL/o3z81O7U4y21omjSPfOjjOp6lPxeLfc9CM3lKKqOyg7cYwK1QUaR/sqZ1P338yqexpd7oJ91FtWlx13PHkrWk2G9fy4LU/iMSvbBfxVDes1V646Knvm6q4gyIEqZQeohCfoFEwES0LqIPBK0pQUBYybcjwuI9Vwrvae8JCkSlV2Q6jctdxg8in4KhPtweCcplzOMt5E6joVOi0y8wjGKtue485eLHGWH04dQtvZ9rbd7AXvyO4tMmD5Ebheb02EiT7ck42kkzxRkNUmiYVzVy5CxqAuPA5Kdh0+i5cjgLybKN370K4qbei5cmMSisduU07crlyhTFQuXLlZRqsG/djoqTGvH6rlyBbGPRV11edivFdf9Kf/AGU1y5N9C/ZT4n4itD2Y8AXLln8j+Brwf9GanFf3foFmHbrlyyYzZINygXu65cnw2Kno3XYn/l2/hcsL2t/fO/EkXLb/AFRzp7I+H+L+k/kptPwN/CuXJTGoYqceirr9cuVoXIr3o6K5cj9AktqMbrlyAsVK1cuUIEVz9h1CRcrLZPanWrlyEM//2Q=="/>
          <p:cNvSpPr>
            <a:spLocks noChangeAspect="1" noChangeArrowheads="1"/>
          </p:cNvSpPr>
          <p:nvPr/>
        </p:nvSpPr>
        <p:spPr bwMode="auto">
          <a:xfrm>
            <a:off x="155575" y="-1417638"/>
            <a:ext cx="4762500" cy="29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AutoShape 14" descr="data:image/jpeg;base64,/9j/4AAQSkZJRgABAQAAAQABAAD/2wCEAAkGBxQSEhUUEhAUFRQUFRQUFRUUEBQUFBAUFBQWFhUUFBQYHCggGBolHBQUITEhJSkrLi4uFx8zODMsNygtLisBCgoKDg0OGhAQGiwkHyQsLCwsLCwsLCwsLCwsLCwsLCwsLCwsLCwsLCwsLCwsLCwsLCwsLCwsLCwsLCwsLCwsLP/AABEIALEBHQMBIgACEQEDEQH/xAAcAAABBQEBAQAAAAAAAAAAAAACAQMEBQYABwj/xABAEAABAwIEAwYDBQUGBwAAAAABAAIRAwQFEiExQVFxBiIyYYGRE6HBB1JysdEUM0JigiMkQ5Lh8BY0dKKys/H/xAAZAQACAwEAAAAAAAAAAAAAAAACAwABBAX/xAAkEQACAgICAwACAwEAAAAAAAAAAQIRAzESIQRBURMiMkJhM//aAAwDAQACEQMRAD8Az961Z7FBt1WgvHKjxTUDqskNmuRWMTzSmwE61qZICPQ4wKVQCGlTUqm1JbGIfpJ6Uw1HmQNDE6CJQOKQuTTnoVEPmI9NFGSm3FMSFSdipZSApJRIEFECmiVZ4RhD68HwMmC9w7o+YlE+uwSHRPeCtp5lWFNlGl3KNRjncXEcepKp7x/eMuaPPuiUrneguJJo1gHa6+USVorbtx8FsMpNkcXOn5BYkV2ffHsT9EbKw4OH+RTsnFGpq/aFcuMCsGfhYB9E5bdt7of4z3azMtcPaFQ0JdpmZ7a+ilutw3xNjSZGn5qrL4o3+AdvWvIbXGWdA/hP83Eddlt6VUOEgyF4na0qbwXBwlsTAg+o/RbzsdiJbFJ0QNG+Wug+Y903HladMVkxraNouXLlrM5yRyVI5QgCRKuQkECR6UJHqmRFXiGyyN34itfiGyyF34isObZqx6IxQwjcmys40wV5WVbdPlTbqgSq+rSLd1tQFDAanaaQBEArbLolUinQ9Qs6XOgosmfFSuqJimETgoWE6qmzUTTiklQg6Xoc6RdlVkF+IlDkLWEmAFeUbSnQEu/tKgAJEZKdKfvvO3SJUsEi4ZYiczwXcmFpg9Y1PQBSbpz6jgHHRugbsAOHcGg9SU9WrveB3oadmgFojjxkjrvyUK5ucjYy6nhED2QttstIarPpsJbq93FrTOU/zO2HRNC7M+FjPxan3Kaa5zo8tmt7rR5kjcqwtsMDtXCT5qNpbCjCT0Rq93lAIeyofuhpA/zcE9RxVrm/uXNd+OfUHj0MK3t8LZ90KXQw9s+EIHkj8GrDL6UnxfiD926eB8/MfoUtClViNY6yR68lrKNmz7qfbatHBLeYJYTE0xUp1A8COemh8lb4fjzqbpG4LMs7AjLp00V3dWDXNOg9lmbjK10EGJ4DfzhFHJyAnjpHu9jcioxrgRqBtzjVSF47hGKvY0GhUztbAcwuOka7HVq9N7OYqLilmG40cOIPmt2PLy6Zz54+JapHJUJThYK5ckJQkOCR6JqF6pkRWYhsshdeIrXX+yyV14isObZqx6Izk2U44IIWdjTJPoquxK37s+au1AxUdxa0CyhFNLkTjWo8quyIjFiJjEb2oqYUsg5TalLUdMJXBDYdEGs1CGp6s1FSpqWVQDWpwUTyKtbGzngrijYDkkyzpDFispMJtQ3vviZhkyO8pVS1lwBLXO8QbtHnl1jzc4q7r2FK3aalWp3yNGgAljeXkonZ9rrouc1mWkDE8Xnm4o+XVi0rZCfLZDILuLo28m8uu6iHDCTmdr1Wxq2Ip8FVXh1SnNmqEEV1CyA4KaGRAhICn2FC2x/EOlyUxrFEoiTKn02ygbIHSapLAlp0oTopqgbEdTWQx2j3iZB9dVtqrO6sfjjCQfLgePqjhsXLtFfYgyHDuvbxI3B+9zaeK13ZjFxRqZ9mk5KrZ0BOzx019Fj8MuAHBju6SdCdgTw8vyKlPqGmcwHdMse2T8vI6xOx04rUYmr6PdZQlUfY3EfjWzZdmdTOQnmBBYfVpCuytqlyVmNqnRy6EkrpVlCygeUqF6pkRW3+yyV14itZf7LJ3PiKw5tmrHojuQFG5DCzjDL5lAxF0tKN1VRLqpoVrKZDYilNtKIlXRSBqpaRTdQpaRV0WTKZXOSU0pCWMI1VP2yYqpyi5RropPs0eHK/Y74YDgJJIDep4rMYZU1C1uYENESZ08jz+Z91icf3Q+Uv1Mp2nnQEyTrz3+p3W37KWYo2jdI4nzPMrDY8/PcBoPEaDyP5L0dvct2jk0LU+khCRU4i6TvoRKzN0+XK+u3ZmyOEBUT2SUk1wQmeE/T1TfwhCeYYUHWSqZUyiVFohT2UdEDRGx+mJU6gyVFtmKxtxpsrSEzZHv2aSFjMScXE+fDeVuMSacunJYO9Pe5OB010P+qOK7Au0UxqubLXNzN4tMgjzB4BS7W9kZd9O4TuQN2O8x+XRLidOAHCDpM8xylUjrzIZiTIOnHX6jj5LSlZlkep/ZndxUq0wdHMD2jkW7j5r0NeQfZ1cf32llMte1492zBHlC9fC0Yn0Zcv8gSuXFcmiziheUSB4QsiKzENllLgd4rV4jsstcDvFYc2zVj0RyEJCcKFJGHn4TdWnKfYETgtNkorXU4QFS6yi1AiRVDL0VEJHBFRCtshLYiSNCUhLYwjVgupo6oTYRAk+1rQtDaX2ZhM6tGnmso0q0wam6pnDR/BvsASdPqlSirsNO+hrslSNxfEu2HePIf/AAQt72ixIsbpz0848lQdh7d1KpcOeNe61pjgZlSO0eJMLQ0ECNySpNpsuEWU1THHGRCOhdhw5HdQ/wBsoSA5zQeZIHqnKlRh2IE7OBlvryQtL4OTr2T6NUEI6pgCUzaUsuWdNYKm3oaGTw/RA12O5dA215B0bPVTRip2yKiOIDh7qRb3zCYUoHZpbW/JIzAAesq6bESDoqGypNPTzlXNMhujRI6yqQuSJYdost2lwrQva2RuRzHFaVr03dQWkHaCpZS6Z5ib4tMGS0kyDqWn9CPyUO6tGv1ad9tANDu3rxVvjdsATA845xy84VRo2IBJ5H391pg7ViMkaZe/Zc/LfU6b92ipl/mlpP6r20LwLsvdFl/bOEE/FYyOJFQ5T/5T6L31acXsx5dnJCEqSU0UcgenChqBUyIq78aLLXHiK1V+NFlrjxFYc2zTj0R3ISnCECQNPPmuSl6aLkJK1USwahTLgn8q7KpZKIpaiY1SMiUNVWWkc1EkSoQxmo1NQpDkGVEmC0Nq0tgfgtAMF9QmZ1lsAD2lV8KdRrRRmJ+G+emYSD7tKGb6GYV+xtbWiWUpJLiczdd+6A1vU6LLV8EB/tqj5eXSAPCyNgQfEDC2lM/3amQDD25gTuM2oKy+LVYJbJ2GoE9dTsk20xkVaM12gb8b+FjSBrEiY5KusWOYY3E89FZ16Uncpy2sdROgT1PqgPxftaNC5jXspluYBzGgNJk6OeJJ/pHpCC/oubavEEZTqN9QRDjyEFTbKjmdTEco/laNGgei0eOYSCyDIDmhjnCIBBlpd5RISbuVjtRS9nk9aqZgEjnofmUxilmYHwaj3EjU6gA9Fc4lhlSi8sLc3EdPqolGoQdWJqlWhbheyzwijcsph9Fx2AdSe/PJAEls8yCY4StRgOLms1wc3K9v8JEyR5qu7OVjDokSInQH0VvbsA1yienvqkSlb0NUKVFhFQ6moB+Fo06SlNLMNXuP9UfIJaB3hc96CyJGSxqzgmNNZB/VV7MHfVcHTlEh2hjrC0OKsLjAE+m8bpsVmtb8LNDg2CBwRqbS6KWNSkRq/wACxNOqKOZ2YZagAlrhsZK9O7N4uLmkH8dJ8wdj8l5v2npgWOu8iPdaH7KGEUXSdNPzP6JuCTUl3sX5WOLxOVdo3q5ClC6ByBQUL1yGoqZEV1+dFlrjxFai/Oiy9fxFYc2zTj0MlIiIQpI083K4JSkWogoCUBcEQQsJCQlhEAuIQhgJEUJCoQCEMI0KsFgp+01zMO1RpaPxDVv6eqYQzH++StqyRfGVnrdCmDZ0/KmxvSGhYW/ZDjqVsLTEQ6yaRu5rT9HD3WHxWvqdUp9tGjF7IlxVjiVY4HbCs7TqeOipMPpivXp0nOyte8Bx4Bu5+S3tj8GiKoZ4spDY5K5KkG38FsAPjS3YaD8votUauZhBHCD5hY3AKwz6mY1+a0d7cA6Mdv7hAiZI20jLY3Sax+XNGujXagfh8lBq4cHDNIn81bdu8Py23xv46UOB5tcQHN9QVn8Lv8wEnoradWHFqSLXCLPIea0VKhKqbIyVpLEgNncoErfZMjpDIpZR5xzUYlSa1WVFG6qRS/0P4fGNRqsdXsXsuqgmYOaeMO2W0aqW3wx+c16j/Fu2OA2VegsbpkXtSSbejS/ie8E/hAn6rf8AYywFK3GkZtfQaD6rJ4TYfttwCR3KYgfhB1PU7L0ljAAABAAgDkAtfjQ75fDF5uSo/j97YqSUqQracw6ULyjhA8KmRFXiB0War+I9VpcQ2WarblYc2zVj0NlCiQpIw82XSicEC1EFajCbBRgqmEhxpRAJtpTrSlsNAFASnXJlxURGCSgJRICjBbESFKklECbTBn5rNgGuXMD5d4n9Fl8VdqZV52Lqgtq0zwIf6EZT9FHx3DYcXcEjUzVjf6lBhtuZz+3krFoLHZw5wcd9SQeoT1uGtAmB9FIuzTj9433VuVsKiPbXbmSQOmuk9FLtaFV7s5uHNPICR7KO1jXNGV4nqrnDhp4mzykIWGrGu0VrUqUMmcuEgnhmjmsjaVCw5Haa6eXkvSG7c1ncXwtlRxjQn5FSM1pg+7Cwi7nTitHQr6LFYVbvDyD/AAmD5kbrW2rDCCXTGXaJbnpaZQBqMaISh/MACTsBJQXbMzHU9e8FUdp7006Gm73NaOniJ9gmP+Jsop90l2Zu40ABEyeKJRbAcox7s9I7PYWKFMCO86C7y5N9FaIKNQOAcNiJ90a6kIqKSRxZycpNvYi5KUiIE5C9EheqZEVeIbLNVdytLiGyzVXf1WHNs1Y9DSQpUhSRh59VpqO4KzumquqJ8ZWE0NSlBQLpRModDkYemJS51TQSY6XpslDmSEqJEsUlASuJSKygihXEoZVlFl2dvPhXDSfC6WO6O2+cLaYtQzUzptPvsvNyV6Bgl5+0UGye8Bld+IaT6iD6pWVexuKXoyNei6p3AD59E+3sRSc3O5ztB4c0a+R4rRizDM0DdRa9R7Z5R+aGORrQ2UVLZQW+DNjKC4AH76tqHZwVAB3xHFrwCecpinRdMyrmwLmjdU8jGpRqqG6PZkMGtarpP+IZ+ShVMKdRqB9N7nMnUPcXEep3Cvg4uT/wpbHkgc2yUV+HUASXRuZPXiVaNZCYtKWRPkoSBFN59UFaom/ihoLnGA0Seg3VFmf7aVw6KbSTWA7jAPEahjfnoPdXmJYQ23sqFJ8Gt4jxJc4d75rznFbs1nvq6gu1brBaB4YI6BR8O7YV6dVj6rjXNMiG1HEgwZgldCON8KOVkyXOz6Ww9mWmwRENb+SkLzS2+2e0IGe2uGu4hopubPGDmGis7T7VsPfu+qz8dE/m0laF0jMzcLlRYd2xsa5ineUifuudkd7OhXrTIkajmNR7qWQ5C9EheVGQq8Q2KzVXcrSYhss3V3Kw5tmnHobKEpUhSRhhbmrKgVClqVEy4rRFUE2JKRcVyIFHSuSLlCxQihC1E6qBuUJYmVASgqXo4Cfkor7snkEcYSYLkkTAUir3VnSAHJ2jUnNmcdBpAJzGUXBgc0SyrPs7igt6nfdFN8AzwdPdd01g9VSW9xnHhy02HMXHxOd93oqrE7svJ5K/x8umV+Wu0e0mHahQsRpta0k76fNUfY27f+z0w93fLSQCdTSzEMJ9j6QpuNXBLVilFxlxN0JckpA0HACee3VW9lBA84WRbdaRyMq3w/EIH+qGSG3Zo/g8k5sq2liTfvD3QvxIawhITalUBMmuq2rcEo7cE7lUGicO8Vne3eJCnR+E09+tp0YDqT12VviV+23pOqO2YNuZ4D1K8tr3b7iqalQ95xAjg0cGjyAT/HxOT5PSM3kZVFcVtk2qIEeX0WeJEmfRaKvuVm6zocRHFdGBzZhsKkscoTKnkpAcY2+atoFErfdXOC9o7m1INC4ewcWZi6merDos+24+8CE5Trt4OH5IWiz1zA/tcOjby3nb+0ox7upuP5H0XoOFY9b3bc1vWa/mAYc38TTqF80go6VUtIc0lrhs5pIcOhConFH0fiBWcq7leeYX29u6Qh7xWYOFTxR5PGvvK0eHdsLesYcTSdyf4fR4+qy5YSHQ6L0pEgM6gyDy1B9VyzjDzDMkBTZK6Vrog4kQyuDhE7qJWRtIcAlNveBx1TNzdAeJ0eSitrlx7rYH3joPZGofRbyfCXUqE7KM/TdwHqo1w4/fPpoormiUxRSFORMqXTPvT0CZ+MBzKZyhFARJIGzv20gyGe6lWdtUral2Rm7jtI5Dmuw/DviGSO6PmrPFLoU2hjdlTfwJL2ytxK7EBjNGt0A+pVdQoGq9lNviqOawdXECfmkqHiVa9jac3TX8KLKtY/0sIb/3OaiiqBbtl47EG08QpNBimD8AfhDcgPuAVo8Up/7/AN8F5li1U554ggz5ggr0PBsVFei3Me8ANeax+THtSN3jS3EgVrcESDqoDQZ8R91dYhRyCQqN9VKg7Q+VFrZtg+InqVbAhZujcQpj8Ra0SShlBthxkkXIcFOs2FxgHbUng0cysvhtzVuamWkMrQYL/o3z81O7U4y21omjSPfOjjOp6lPxeLfc9CM3lKKqOyg7cYwK1QUaR/sqZ1P338yqexpd7oJ91FtWlx13PHkrWk2G9fy4LU/iMSvbBfxVDes1V646Knvm6q4gyIEqZQeohCfoFEwES0LqIPBK0pQUBYybcjwuI9Vwrvae8JCkSlV2Q6jctdxg8in4KhPtweCcplzOMt5E6joVOi0y8wjGKtue485eLHGWH04dQtvZ9rbd7AXvyO4tMmD5Ebheb02EiT7ck42kkzxRkNUmiYVzVy5CxqAuPA5Kdh0+i5cjgLybKN370K4qbei5cmMSisduU07crlyhTFQuXLlZRqsG/djoqTGvH6rlyBbGPRV11edivFdf9Kf/AGU1y5N9C/ZT4n4itD2Y8AXLln8j+Brwf9GanFf3foFmHbrlyyYzZINygXu65cnw2Kno3XYn/l2/hcsL2t/fO/EkXLb/AFRzp7I+H+L+k/kptPwN/CuXJTGoYqceirr9cuVoXIr3o6K5cj9AktqMbrlyAsVK1cuUIEVz9h1CRcrLZPanWrlyEM//2Q=="/>
          <p:cNvSpPr>
            <a:spLocks noChangeAspect="1" noChangeArrowheads="1"/>
          </p:cNvSpPr>
          <p:nvPr/>
        </p:nvSpPr>
        <p:spPr bwMode="auto">
          <a:xfrm>
            <a:off x="307975" y="-1265238"/>
            <a:ext cx="4762500" cy="29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AutoShape 16" descr="data:image/jpeg;base64,/9j/4AAQSkZJRgABAQAAAQABAAD/2wCEAAkGBxQSEhUUEhAUFRQUFRQUFRUUEBQUFBAUFBQWFhUUFBQYHCggGBolHBQUITEhJSkrLi4uFx8zODMsNygtLisBCgoKDg0OGhAQGiwkHyQsLCwsLCwsLCwsLCwsLCwsLCwsLCwsLCwsLCwsLCwsLCwsLCwsLCwsLCwsLCwsLCwsLP/AABEIALEBHQMBIgACEQEDEQH/xAAcAAABBQEBAQAAAAAAAAAAAAACAQMEBQYABwj/xABAEAABAwIEAwYDBQUGBwAAAAABAAIRAwQFEiExQVFxBiIyYYGRE6HBB1JysdEUM0JigiMkQ5Lh8BY0dKKys/H/xAAZAQACAwEAAAAAAAAAAAAAAAACAwABBAX/xAAkEQACAgICAwACAwEAAAAAAAAAAQIRAzESIQRBURMiMkJhM//aAAwDAQACEQMRAD8Az961Z7FBt1WgvHKjxTUDqskNmuRWMTzSmwE61qZICPQ4wKVQCGlTUqm1JbGIfpJ6Uw1HmQNDE6CJQOKQuTTnoVEPmI9NFGSm3FMSFSdipZSApJRIEFECmiVZ4RhD68HwMmC9w7o+YlE+uwSHRPeCtp5lWFNlGl3KNRjncXEcepKp7x/eMuaPPuiUrneguJJo1gHa6+USVorbtx8FsMpNkcXOn5BYkV2ffHsT9EbKw4OH+RTsnFGpq/aFcuMCsGfhYB9E5bdt7of4z3azMtcPaFQ0JdpmZ7a+ilutw3xNjSZGn5qrL4o3+AdvWvIbXGWdA/hP83Eddlt6VUOEgyF4na0qbwXBwlsTAg+o/RbzsdiJbFJ0QNG+Wug+Y903HladMVkxraNouXLlrM5yRyVI5QgCRKuQkECR6UJHqmRFXiGyyN34itfiGyyF34isObZqx6IxQwjcmys40wV5WVbdPlTbqgSq+rSLd1tQFDAanaaQBEArbLolUinQ9Qs6XOgosmfFSuqJimETgoWE6qmzUTTiklQg6Xoc6RdlVkF+IlDkLWEmAFeUbSnQEu/tKgAJEZKdKfvvO3SJUsEi4ZYiczwXcmFpg9Y1PQBSbpz6jgHHRugbsAOHcGg9SU9WrveB3oadmgFojjxkjrvyUK5ucjYy6nhED2QttstIarPpsJbq93FrTOU/zO2HRNC7M+FjPxan3Kaa5zo8tmt7rR5kjcqwtsMDtXCT5qNpbCjCT0Rq93lAIeyofuhpA/zcE9RxVrm/uXNd+OfUHj0MK3t8LZ90KXQw9s+EIHkj8GrDL6UnxfiD926eB8/MfoUtClViNY6yR68lrKNmz7qfbatHBLeYJYTE0xUp1A8COemh8lb4fjzqbpG4LMs7AjLp00V3dWDXNOg9lmbjK10EGJ4DfzhFHJyAnjpHu9jcioxrgRqBtzjVSF47hGKvY0GhUztbAcwuOka7HVq9N7OYqLilmG40cOIPmt2PLy6Zz54+JapHJUJThYK5ckJQkOCR6JqF6pkRWYhsshdeIrXX+yyV14isObZqx6Izk2U44IIWdjTJPoquxK37s+au1AxUdxa0CyhFNLkTjWo8quyIjFiJjEb2oqYUsg5TalLUdMJXBDYdEGs1CGp6s1FSpqWVQDWpwUTyKtbGzngrijYDkkyzpDFispMJtQ3vviZhkyO8pVS1lwBLXO8QbtHnl1jzc4q7r2FK3aalWp3yNGgAljeXkonZ9rrouc1mWkDE8Xnm4o+XVi0rZCfLZDILuLo28m8uu6iHDCTmdr1Wxq2Ip8FVXh1SnNmqEEV1CyA4KaGRAhICn2FC2x/EOlyUxrFEoiTKn02ygbIHSapLAlp0oTopqgbEdTWQx2j3iZB9dVtqrO6sfjjCQfLgePqjhsXLtFfYgyHDuvbxI3B+9zaeK13ZjFxRqZ9mk5KrZ0BOzx019Fj8MuAHBju6SdCdgTw8vyKlPqGmcwHdMse2T8vI6xOx04rUYmr6PdZQlUfY3EfjWzZdmdTOQnmBBYfVpCuytqlyVmNqnRy6EkrpVlCygeUqF6pkRW3+yyV14itZf7LJ3PiKw5tmrHojuQFG5DCzjDL5lAxF0tKN1VRLqpoVrKZDYilNtKIlXRSBqpaRTdQpaRV0WTKZXOSU0pCWMI1VP2yYqpyi5RropPs0eHK/Y74YDgJJIDep4rMYZU1C1uYENESZ08jz+Z91icf3Q+Uv1Mp2nnQEyTrz3+p3W37KWYo2jdI4nzPMrDY8/PcBoPEaDyP5L0dvct2jk0LU+khCRU4i6TvoRKzN0+XK+u3ZmyOEBUT2SUk1wQmeE/T1TfwhCeYYUHWSqZUyiVFohT2UdEDRGx+mJU6gyVFtmKxtxpsrSEzZHv2aSFjMScXE+fDeVuMSacunJYO9Pe5OB010P+qOK7Au0UxqubLXNzN4tMgjzB4BS7W9kZd9O4TuQN2O8x+XRLidOAHCDpM8xylUjrzIZiTIOnHX6jj5LSlZlkep/ZndxUq0wdHMD2jkW7j5r0NeQfZ1cf32llMte1492zBHlC9fC0Yn0Zcv8gSuXFcmiziheUSB4QsiKzENllLgd4rV4jsstcDvFYc2zVj0RyEJCcKFJGHn4TdWnKfYETgtNkorXU4QFS6yi1AiRVDL0VEJHBFRCtshLYiSNCUhLYwjVgupo6oTYRAk+1rQtDaX2ZhM6tGnmso0q0wam6pnDR/BvsASdPqlSirsNO+hrslSNxfEu2HePIf/AAQt72ixIsbpz0848lQdh7d1KpcOeNe61pjgZlSO0eJMLQ0ECNySpNpsuEWU1THHGRCOhdhw5HdQ/wBsoSA5zQeZIHqnKlRh2IE7OBlvryQtL4OTr2T6NUEI6pgCUzaUsuWdNYKm3oaGTw/RA12O5dA215B0bPVTRip2yKiOIDh7qRb3zCYUoHZpbW/JIzAAesq6bESDoqGypNPTzlXNMhujRI6yqQuSJYdost2lwrQva2RuRzHFaVr03dQWkHaCpZS6Z5ib4tMGS0kyDqWn9CPyUO6tGv1ad9tANDu3rxVvjdsATA845xy84VRo2IBJ5H391pg7ViMkaZe/Zc/LfU6b92ipl/mlpP6r20LwLsvdFl/bOEE/FYyOJFQ5T/5T6L31acXsx5dnJCEqSU0UcgenChqBUyIq78aLLXHiK1V+NFlrjxFYc2zTj0R3ISnCECQNPPmuSl6aLkJK1USwahTLgn8q7KpZKIpaiY1SMiUNVWWkc1EkSoQxmo1NQpDkGVEmC0Nq0tgfgtAMF9QmZ1lsAD2lV8KdRrRRmJ+G+emYSD7tKGb6GYV+xtbWiWUpJLiczdd+6A1vU6LLV8EB/tqj5eXSAPCyNgQfEDC2lM/3amQDD25gTuM2oKy+LVYJbJ2GoE9dTsk20xkVaM12gb8b+FjSBrEiY5KusWOYY3E89FZ16Uncpy2sdROgT1PqgPxftaNC5jXspluYBzGgNJk6OeJJ/pHpCC/oubavEEZTqN9QRDjyEFTbKjmdTEco/laNGgei0eOYSCyDIDmhjnCIBBlpd5RISbuVjtRS9nk9aqZgEjnofmUxilmYHwaj3EjU6gA9Fc4lhlSi8sLc3EdPqolGoQdWJqlWhbheyzwijcsph9Fx2AdSe/PJAEls8yCY4StRgOLms1wc3K9v8JEyR5qu7OVjDokSInQH0VvbsA1yienvqkSlb0NUKVFhFQ6moB+Fo06SlNLMNXuP9UfIJaB3hc96CyJGSxqzgmNNZB/VV7MHfVcHTlEh2hjrC0OKsLjAE+m8bpsVmtb8LNDg2CBwRqbS6KWNSkRq/wACxNOqKOZ2YZagAlrhsZK9O7N4uLmkH8dJ8wdj8l5v2npgWOu8iPdaH7KGEUXSdNPzP6JuCTUl3sX5WOLxOVdo3q5ClC6ByBQUL1yGoqZEV1+dFlrjxFai/Oiy9fxFYc2zTj0MlIiIQpI083K4JSkWogoCUBcEQQsJCQlhEAuIQhgJEUJCoQCEMI0KsFgp+01zMO1RpaPxDVv6eqYQzH++StqyRfGVnrdCmDZ0/KmxvSGhYW/ZDjqVsLTEQ6yaRu5rT9HD3WHxWvqdUp9tGjF7IlxVjiVY4HbCs7TqeOipMPpivXp0nOyte8Bx4Bu5+S3tj8GiKoZ4spDY5K5KkG38FsAPjS3YaD8votUauZhBHCD5hY3AKwz6mY1+a0d7cA6Mdv7hAiZI20jLY3Sax+XNGujXagfh8lBq4cHDNIn81bdu8Py23xv46UOB5tcQHN9QVn8Lv8wEnoradWHFqSLXCLPIea0VKhKqbIyVpLEgNncoErfZMjpDIpZR5xzUYlSa1WVFG6qRS/0P4fGNRqsdXsXsuqgmYOaeMO2W0aqW3wx+c16j/Fu2OA2VegsbpkXtSSbejS/ie8E/hAn6rf8AYywFK3GkZtfQaD6rJ4TYfttwCR3KYgfhB1PU7L0ljAAABAAgDkAtfjQ75fDF5uSo/j97YqSUqQracw6ULyjhA8KmRFXiB0War+I9VpcQ2WarblYc2zVj0NlCiQpIw82XSicEC1EFajCbBRgqmEhxpRAJtpTrSlsNAFASnXJlxURGCSgJRICjBbESFKklECbTBn5rNgGuXMD5d4n9Fl8VdqZV52Lqgtq0zwIf6EZT9FHx3DYcXcEjUzVjf6lBhtuZz+3krFoLHZw5wcd9SQeoT1uGtAmB9FIuzTj9433VuVsKiPbXbmSQOmuk9FLtaFV7s5uHNPICR7KO1jXNGV4nqrnDhp4mzykIWGrGu0VrUqUMmcuEgnhmjmsjaVCw5Haa6eXkvSG7c1ncXwtlRxjQn5FSM1pg+7Cwi7nTitHQr6LFYVbvDyD/AAmD5kbrW2rDCCXTGXaJbnpaZQBqMaISh/MACTsBJQXbMzHU9e8FUdp7006Gm73NaOniJ9gmP+Jsop90l2Zu40ABEyeKJRbAcox7s9I7PYWKFMCO86C7y5N9FaIKNQOAcNiJ90a6kIqKSRxZycpNvYi5KUiIE5C9EheqZEVeIbLNVdytLiGyzVXf1WHNs1Y9DSQpUhSRh59VpqO4KzumquqJ8ZWE0NSlBQLpRModDkYemJS51TQSY6XpslDmSEqJEsUlASuJSKygihXEoZVlFl2dvPhXDSfC6WO6O2+cLaYtQzUzptPvsvNyV6Bgl5+0UGye8Bld+IaT6iD6pWVexuKXoyNei6p3AD59E+3sRSc3O5ztB4c0a+R4rRizDM0DdRa9R7Z5R+aGORrQ2UVLZQW+DNjKC4AH76tqHZwVAB3xHFrwCecpinRdMyrmwLmjdU8jGpRqqG6PZkMGtarpP+IZ+ShVMKdRqB9N7nMnUPcXEep3Cvg4uT/wpbHkgc2yUV+HUASXRuZPXiVaNZCYtKWRPkoSBFN59UFaom/ihoLnGA0Seg3VFmf7aVw6KbSTWA7jAPEahjfnoPdXmJYQ23sqFJ8Gt4jxJc4d75rznFbs1nvq6gu1brBaB4YI6BR8O7YV6dVj6rjXNMiG1HEgwZgldCON8KOVkyXOz6Ww9mWmwRENb+SkLzS2+2e0IGe2uGu4hopubPGDmGis7T7VsPfu+qz8dE/m0laF0jMzcLlRYd2xsa5ineUifuudkd7OhXrTIkajmNR7qWQ5C9EheVGQq8Q2KzVXcrSYhss3V3Kw5tmnHobKEpUhSRhhbmrKgVClqVEy4rRFUE2JKRcVyIFHSuSLlCxQihC1E6qBuUJYmVASgqXo4Cfkor7snkEcYSYLkkTAUir3VnSAHJ2jUnNmcdBpAJzGUXBgc0SyrPs7igt6nfdFN8AzwdPdd01g9VSW9xnHhy02HMXHxOd93oqrE7svJ5K/x8umV+Wu0e0mHahQsRpta0k76fNUfY27f+z0w93fLSQCdTSzEMJ9j6QpuNXBLVilFxlxN0JckpA0HACee3VW9lBA84WRbdaRyMq3w/EIH+qGSG3Zo/g8k5sq2liTfvD3QvxIawhITalUBMmuq2rcEo7cE7lUGicO8Vne3eJCnR+E09+tp0YDqT12VviV+23pOqO2YNuZ4D1K8tr3b7iqalQ95xAjg0cGjyAT/HxOT5PSM3kZVFcVtk2qIEeX0WeJEmfRaKvuVm6zocRHFdGBzZhsKkscoTKnkpAcY2+atoFErfdXOC9o7m1INC4ewcWZi6merDos+24+8CE5Trt4OH5IWiz1zA/tcOjby3nb+0ox7upuP5H0XoOFY9b3bc1vWa/mAYc38TTqF80go6VUtIc0lrhs5pIcOhConFH0fiBWcq7leeYX29u6Qh7xWYOFTxR5PGvvK0eHdsLesYcTSdyf4fR4+qy5YSHQ6L0pEgM6gyDy1B9VyzjDzDMkBTZK6Vrog4kQyuDhE7qJWRtIcAlNveBx1TNzdAeJ0eSitrlx7rYH3joPZGofRbyfCXUqE7KM/TdwHqo1w4/fPpoormiUxRSFORMqXTPvT0CZ+MBzKZyhFARJIGzv20gyGe6lWdtUral2Rm7jtI5Dmuw/DviGSO6PmrPFLoU2hjdlTfwJL2ytxK7EBjNGt0A+pVdQoGq9lNviqOawdXECfmkqHiVa9jac3TX8KLKtY/0sIb/3OaiiqBbtl47EG08QpNBimD8AfhDcgPuAVo8Up/7/AN8F5li1U554ggz5ggr0PBsVFei3Me8ANeax+THtSN3jS3EgVrcESDqoDQZ8R91dYhRyCQqN9VKg7Q+VFrZtg+InqVbAhZujcQpj8Ra0SShlBthxkkXIcFOs2FxgHbUng0cysvhtzVuamWkMrQYL/o3z81O7U4y21omjSPfOjjOp6lPxeLfc9CM3lKKqOyg7cYwK1QUaR/sqZ1P338yqexpd7oJ91FtWlx13PHkrWk2G9fy4LU/iMSvbBfxVDes1V646Knvm6q4gyIEqZQeohCfoFEwES0LqIPBK0pQUBYybcjwuI9Vwrvae8JCkSlV2Q6jctdxg8in4KhPtweCcplzOMt5E6joVOi0y8wjGKtue485eLHGWH04dQtvZ9rbd7AXvyO4tMmD5Ebheb02EiT7ck42kkzxRkNUmiYVzVy5CxqAuPA5Kdh0+i5cjgLybKN370K4qbei5cmMSisduU07crlyhTFQuXLlZRqsG/djoqTGvH6rlyBbGPRV11edivFdf9Kf/AGU1y5N9C/ZT4n4itD2Y8AXLln8j+Brwf9GanFf3foFmHbrlyyYzZINygXu65cnw2Kno3XYn/l2/hcsL2t/fO/EkXLb/AFRzp7I+H+L+k/kptPwN/CuXJTGoYqceirr9cuVoXIr3o6K5cj9AktqMbrlyAsVK1cuUIEVz9h1CRcrLZPanWrlyEM//2Q=="/>
          <p:cNvSpPr>
            <a:spLocks noChangeAspect="1" noChangeArrowheads="1"/>
          </p:cNvSpPr>
          <p:nvPr/>
        </p:nvSpPr>
        <p:spPr bwMode="auto">
          <a:xfrm>
            <a:off x="460375" y="-1112838"/>
            <a:ext cx="4762500" cy="29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065" name="Picture 17" descr="C:\Documents and Settings\Nafis\Desktop\Indonesia-richest-lists-Susilo-Wonowidjoj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2612" y="3933751"/>
            <a:ext cx="3168316" cy="1964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19" descr="data:image/jpeg;base64,/9j/4AAQSkZJRgABAQAAAQABAAD/2wCEAAkGBxQTEhQUExQUFRUUGBcVFRUVFBQUFBQXGBUXFxQVFBcYHCggGBwlHBUUITEhJSkrLi4uFx8zODMsNygtLisBCgoKDg0OGhAQGiwmHCQuLCwsLC0sLCwsLCwsLCwsLCwsLSwsNywsLCwsLCwsLCwsLCwsLCwsLDQsLDQsLCw3LP/AABEIANwAsAMBIgACEQEDEQH/xAAcAAABBQEBAQAAAAAAAAAAAAAFAQIDBAYHAAj/xAA+EAABAwIDBQUGBQIFBQEAAAABAAIDESEEEjEFBkFRgRMiYXGRMqGxwdHwBxQjQlJi4RUzcpLxQ1OCosIk/8QAGwEAAQUBAQAAAAAAAAAAAAAABAABAgMFBgf/xAAyEQACAQMDAgMFBwUAAAAAAAAAAQIDESEEEjEFQRMiUTJhkaHwFEJxgdHh8QYjkrHB/9oADAMBAAIRAxEAPwBqcE0JwWscoiGdDZQiU6HyKLLYIgDFcgYqyuQBOmSnFWLGRMIUpUZU0yqUURliY5tBc0HM2HqhW3942YfugZ5P41s3xcfksHtHas2IP6jiRwaLNHkB81TU1MYY5YRQ6fOtl4RusXvHh2W7TMRwYK+9Dpd84hpG93UBY1sJKsNwJ5dRdCS1sjSh0ijbKbNnhd7MO+xzRn+oVHqEYw87XirHNcP6XA+4Lm/+GPpWlQdCkZgXtIIq01pW4ofMKUNe1zkhV6JB+w2vmdOaE4MWP2VvBPGcszTI3npIB4fy8vethhcQ2Rocxwc08Rz5EcCjadeFT2TIr6GpQfnWPUdlXqJ9F7KrAfaRkJjxZT5UyUJXFsBOICqlX52Ko5irbL1DBpwnhManhIZEEyHyIhOUPeosugRtV6BVAFdgakic+CYrO70bc/LtytNZHCw/iP5FFtrY4Qxl5udGjmeC5hjC97y9xq5x116eCor19i2rkL0ek8V7pcL5kAaXEucbk1Nbkk8URgwVdGVrxqR7gpdmbKJNT6rU4HZoHJYtbUW4OooaW/ILwGyyRpT1PktBgNmAWLa+INwr2Gw4CJYeAffBZ0q87mrDTQSKf+DMOtx5Ur5hRSbCHDlTSq0MTArPZVVTrT9SfgQ4sYifYQAAy15j5gqHBYN0Ml25Q7ul3Ot2hw+BW0mj48lnN4ICLi4Oo58Dfr7kTptXOM0CazQwnSathk9F5A9g485uyeammZhOpbxHiQjhXX0qqqRUked6ihKhUcJHlHKpFHKVYUFCcKq4K1OVTe5U3yFpYNI1PCYE8KYMiviCh7yr86oSBRZdA80q7CVRCnEuUE8gT6Je8lLLS9TLbz40vmytv2fdaP6tXE+73J+7WwDLKC/2WitxY05q9gNlZQ177vkrlHFxJrUrZbEw2RryR7THX58+iwatRzbZ11ClGnFJdjJYhobb+3kreBfxQzFGriORpfwt9UU2VCTdZ9VmxRWQvhWVN1bjufvyUWFCtxR3r8EIGFmAIiyCqhwIpyqjUX/JpRWU6afJRUquIExUNNUD2th8zKHgbc/uy1W0G6VQTaEfcPPUc7XUdu2eCW/dDJy+F5BB/cx2vlr6inotg19QCNDf1WVxceWR488o9/09Ud2PLmhYfCi6jp0uUcR1ynhS7p2L2ZRylKopjZapze4pzuVGRytTqhMVS+Q5PBrwnVTKpC5SB7kUxVRwVmQquVW2FU44IwFZw0bSaP8AY/d4jl10UQCbMaNNibiw43FlGo/7crehZCCdenf1Rawbu3xga32jQU/i02A8LfFazbcTWOo22VppytzQf8O8IDNiZyaloDQeBcQc1PAaJ+/GIdGMzXd4g5hSwB9nqsF8HWx5MqMNmcaoxs/CELL4Da+U1d3r10+a1WzdqseRQ/fggqkJGnRnHjuEmwUFfsqTCmtlVgxmdxZxDvcm4XEZJXDiCVRtCb4D8NQr0ciARbba0EFpJqLilB5koth8YxwBGupuLfVWRhJFM5xZaxDq0uqDIg5wB0NGnwzVAKnxD8pKG4x5o4jUXoOKi5Wkmx1C8Wkc23wmEU7209kjlUAmjh0PwU+58+eE+D3f8IJv9KXzZzxGoFnVoeiIfh+awyeD6eoBXRdP9pHI9ZT8J/ijT0UUoU6je1a7Zyyjdg+dqGztReZqH4hiovk0dnlNGSo3uSOeoZHq0BY57rKMFee5RgqibyadFeUnakeLa00v1SsStvbmm5i0O1apF+9Gs2GwRYWQ0oHucRxoAA0dVj98tvCRsUDGOllEed4jaXEaZi6nKnRbOMZcGAdavF+Bqfguc9rNC5/YWLxlcaatqevErBulydXGLeYgzAbyuZlZ+WBDiBVziGitqu7hoApMbtONj3DJ2EguCx4fG/kRQC31RHYeBmjAoW9QfkUN3sje8DOQaaANoBz4qtOm3a3zCXGpFXvf3WRd3MxzpcRc3N7rabzYTsSZjXShHCqx34Z4OkznHg34n+y6RtuESMLTpUHxqLj3oartU2lwFU921NnLZ9qgSElj3hoq7Jo0DzN/JbHd3evCPZdzoxdud8bmtq0AuGfSoDm1vbMOazku7EjHEhjZWuN8pymla3BqtFu/syCNhacM5pdUa2o4APFidQ1tedArb07dypxq3vi3zNVK8Fgc1we0ixBBr1CHTs6/MaqDAbFbEaxNEbTctbZpPPLoD5eCtYm3wQlX1CKXoc43twV2Bou5xb1sRXwIcCD4FP3O2VJBHJ2gpndQDiMlQa+q0WD2X+akOY91pq6nGh7n/wBeiJbebQtppV/r3VsdPqvxow+PwMHrNGP2SpUfN1b/ACQKKYU9MXRS4OKgvMitMFSlar8oVKVCt5NOKwXXSKJzkhKbVFGUou5K4pgKVyYhJvJr015Swwp0R7wrzHxULHJHusfIqUBVOzOitwJdgwTamZx8AXOJWCwswc63Bb7b+0BHhXM4mJrR41aB8aeq5bs/EhoJJXOVkjstH3bDmNxzI2kuoAFlcbNLMQQwBp0GrvMjgh215nSuro0aDn4puF2o5hIIsQRUVtXX4KEKVlfuEVKybt2Ohbm4DJUjU066rXAUrn4LGbt7aYA01oePS62H+MGU5mxGTQd2gHWpCp23bvyXSkklbgFNxjDI9nsubw8DofIotgIarKb87NmL48RG2jo20cwcW1rr1RHdDbzZGg8RwJTbEncm/NHy8mtxMVLUQLaQNQOaP43FB1/DggeOFwfP4Jq9r4KKF7ZKmxIGxjO3RznMPOutPVUNvP8A1S0aMt1JqUawDAAZDTuk2pZvFx8z8llJJczi4/uNVr9Ihuqyqen/AE53+o62yhCjfLefy/kQlNCVIxb8+DkKftIgkVOUK7KqcqEfJrR4FzL1VCHJ2ZFmfYsOKYSvFyQlCS5NKHA5hSPNj5JAUlVOBXVNBvRP2kcF7EBzuXdaCPeB6LBY0EZa+zTMfF1f3eAWixuIJhbTWOx8uHu+CzmJmqxwP/ifNc/Wi41HF+p1mnmpUlJd0U3TsJu8HncdLK1h3x1uQquzNjDEOy2b/VTjyRDZ2xYszmOqDUCpFrHS3X1TuMbcl1KM5ytg1WCjjc0dk6OooeAPUFbnYrMrKAsJN7Ecv7hYzZOzcPHJXsnuaaWbIK696xpQdUej2cXNa90LGAF1u0e8vqALi1APDmqFDN7hU4ytbbb4fqaLEZbh1fS/VYDeXAsw7vzGHNwQZGD94JpWnBw8NVoI92WvcJJS4AAARNfI2M0r3ntDqE3VDE4JrpDQUa0gkDws0e8noFGckiNPcnYL4OTM1rho4BPxopRNwpFAOAUGPmq6nAIRu4V3IcZimsw0jXauNGjjW1T7lmmvSY6fO9x6DyUOZdf07T+DRSfLy/0POutav7RqG0sLC9/v/Ms5krTZVu0TmvsjJ8GXRd5iSuVOR6mleqE0iE7munaJGJU5suipCVPbLdFXRnKLuE86XMqrZFM1yEZqR4JgV4pgevFysgVVBWShpv7Js4eHPoo8Psg9s6J1Mr2uynhWlWlRyvWzk2a5sOHcT3+za6vIEVA9CED1CksT78Gl0nUSvKl25/AwOCjdBUuGtj4ffyS4adzn1BHnzRnbQDmOIsdeoqLILshwz0NufgsuXBv0uTV7L7SoOVpP/kD4UW12fI4gVDRbqguxZm5m1oQNfktPK4EWt5IeLbDarasnkhlnrogmMZSw4mp+iJYzENahc03Hiqp5wRhhnjNkHihm1nvjwsk+UljXMY53IvNLc6VFeSP7B3ekxJD3VZD/AC/c7wYPmjf4kwRxbJxDAA1oYGsA/kXjL1qjNLpbtSlx/sD1usSi4Q5fy/c5LG+wI04JznIBgsZ2dj7J/wDXxRftF0tGqpq5w+q07pOz47Excn5rKrnTnSWVs3gHoxtIbPIh00qlxEioSPQ3c0PulQTFSMmuFRDk9jrqW4fYgvHMrLZUJjerUT1Q3kJSwXzJZN7ZUpsY0C59EuHnzNc8jKxvE3J8lJVYoqlppyZJipyAABV8hDI2/wAnONB0qQuw71YXsWRXsxjY3Hxa2gd5WK4xuFA/G7Vw1rRvEpHBrYzm+IaOq7nvNJmDmnjVC6ip4nJoaSiqPHJznb2GIBc2lxpSxCykEwD60I+XktW/EmKsUn+WamJ/8Dxjd4HUHhcLOSwDtLW8NR0WdKNjXpu+UHtm4s5qtuD4acvNaaHGvoLX+/VB9h4UnT3C62uz92pJKVGRtru+TeKH8OUnhBUqsYrzSAFXOIsSTYUua8gtdu/uhpJiRXlHr/v+gWg2TsSKC7RV38jr05ImjaOlUcy5M+vrXJbYYR5opYLkH44bwh3ZYNhrR3aSnhYdxnvJPkF0XefbAw8RI9o2aPFfNm2MYZp5Hk1vSvOmp9fgi7gNiBpVjBYossfZ4eHkoGn7ovFwUoycXdEKlONSO2XAYbMDoapj5lmtpSEUc0kEa0NLHmoWbVkGpB8wCilqk1lGa+nOLvFmgmfVU3vuqQ2rXVvUH5JzcQ08aeaSqRbJOjOKtYjAU8eGOp7o8VdIawWVCefMVRKt6BUaC+8T52t0FfNV5sST4BQuPEpIGF54U+Cry+S5JLCJMLAZH00AueQS7wYywjbZg/8AZEcJEKGlmi5PE+J8FW3YwH57aEUdKsLquH9Dbn1pTqmvYkkde/Bjdb8rhziZB+rOAb/tYLgfP0Q/frfXLMcPhWtklFpJHVLIj/ENHtO1PhTiiH4m75/lWDCYc/rOFHEf9Jv18Fz7cPBDssZI6lQYm1cRUZu0zmp1KaKu8kpOywDcQ6Vz+0e+R7wK981HeswNYKUr4BaDdtjY5s80ZdGHiNwAJcDQEvbpXLxYRcaEkUNNrCXMJ0dmlyuGobQRgtfQOpp3Tdbzd7ZTY2xF4GaNhkc2rASToxvc1u7umvDkiFSUlwU+LJcM6NsrCxBjXQ5CxwDmuZQtcDcEEahFY2LjW5+/keE2hLgpHf8A5nvJY8mogmJrINBSMuJt+0rtAKpcdrsWbnLIqjxEmUFPJQTeDHiOMkkDXXRM3YdI5p+KO3S2Nzge8T2cfmdSPIfFcnw7hS3Cyvb37b/MzkivZt7sfiOL6cK/ABB2Ppfhx+qZYFJ5CWZRyTcBfxTO0qLKN5onFcZM2rSOKGA/2RNhuhz2UJHIkfIJDHgfv4JwKQD79wS0+/L+5SHDOKlqaBQ9mpoY1I9l/JMMVmNr3TxuPBLEzgNPn4p4NK8SbV+is4CC4CcVhu2JOygoNZD7kQ/C/ajMKcVLSs+RrIK6DMT2jvMUZ6lZ/erEZpcvBgp1OqM7s4CjQed1GTsiUVdlzDbOMkz5HnMXOuTqSjkEZhw+LawEmbJlArUBjZDK+3JpBRHCYLuW1pX79yqbRJdI/Dc25DWJxOagc5rXDnmd0CnS80hqmEE9ydkMc10gcP1sjIrOFY26uADQHi58RRFd5dqSNYWxg55NKl7mtY3utJBPeuSQLEK1s/Z8YjETQxzBmb+mSHPy0e2R0Z0aADQV4qDaULIoswHEhoy5Sb92o4GlETLyr6+uxRFXZy6PYXZ63JN63Nta87lda/DjekgNwmId4QvJ9I3HnyPRMZuy3OxpuWCjzzebv99uig3w3UaGB8ViNW8/EIVyCFE6ZiZaAnkuEfitvcZHnDxm37yD7kX2nvriI8E5jvaYP85x7wboARxdWwK5CXFxLjcm55/8puRcDXhRFSP5KMe5ORHwy5fL4eSSaTLc6mlB1XgVBLHckfdEhCSTud4A1sLW80mWnT5JzW3H3oKpwHy+pSENDaffIf3TgL+nuupC3Tp77lMA+/MpCNDHGqc8l/Ae8/RE2NuPNCCKnqmHJIWc0UwDaVcdGivoqMYVja0mTDOpq+jfVIRm4R201TxJcfLgug7IhoAsXu/D3ifILfYABoqdBcqubzYsisGmw0wiYXkWA1zBvvWa3WJMnaESjPlc5zJA/KJGkUpwLnZfRLtzaAEZbmjBPAgnQ6V4caqjsydrXDL2RLT7THmF5Ils7/U69KGwNUZSjZWBqkrs32GxYc5rSWPNI8wkYYyaAtLQ8Wa1p9SSicYa97Gvv2bi51aGuQVI8tAEB3Wc6pJzhthciWM5JSb1uGAO143U2xmnLipSdXZW8u85znU6Nb6p6z8oqaya7ZbLZjcu7xPmhu8WNtlVxuIyRCvAfJYPerbghifMdR3Yx/J59kfE+QQUn2CUu5id/NqdpKIGHuxnNJT90hFgf9IPqTyWbIpomRg3JNXGpcTxJNSlKsSsitu7I3n0Xmjn0SE/fNKR0PA8vqnGHFNaUmbhx4/fJK0cEhDcmpGmnqU6mnX6BeLq+QUrG6dB6CqQw1/Hr9Ao+f3opKfL41TCLffEpCNTS480LcyhvqTQeCLO9pvmEOl9rqUxIdEy4Cr70SVdFH/EFx+XzV/Z7aur98EE2jJ2mIkI0HdCQzCe78Nh43WpxUuRgs7vVu0VIAFzdB9kR0I8F7ac2d7tDkFB+rlNAKmg5kn4KNNbpFk3aNhcXO95N5r8MgJ7wktp/TTqV4zgtP6la11hrrGNCL1rUDhZRMh7/skkH9k1a/qFtL0pWpaPM81NgQ45QTOB3AXNIeAKOZXncmgRasvpAmWb3d1uSF8jezuJCexJGrAQ1zTrG3KfOpTdn4kjDNb/ADc8n0aK/FPhmP5VwJDnGNhoWmN/dY5rmsOha3LU8yUKwk1mDlf3mqavwrk6XJp9rY2waFx/fXavbYjs2mrICWin7nmnaO9wHQrZ70bY7CF0gPfPcj/1nj016LluHZQISCu7hE32JacB1++SRycTw+7fJMcrCojKc1NJTgkOeIv4pXDgPCvjVITS3GhT2tp98gkMJT5+8qTn1+gTQNOnzP0Tx9PikIa4ffuXnN+/IJwCR/399EhGjLu8PNC3nvdSiY9oeaGcev1SJBPCd1jncmlZfZlSan9zqlaTFH9B/wDpPwKz+yv2+XzTPhiXJrsM7Iwu8LWrfQW8yEKD6jVuh/6Lr9wV8ictP9yKltWxipFXsuNfaVHCh2RvfffLxH7mOaaEiug+KnRWLkarzYbK9tan8u6oNgC2tHNNOuYgHkwq3syMdoCGNcGuzVZKR/ly3Lf9zQL6D0rYjEOymprqbhv/AG6cuA+JT8A4OcasZUB5By39hoF/ClkSufr9ijtk3ONlLYCxxd7GUtkOdr3Mf3gHN9hrc1alB9hT9oGHjlHr/wA1Xtuk5ZA0loHagAEkZaRkto6oAJArTWiD7FmLcHO9po79ShH7b/t5Kmu7pFtLkEb47T7fEZWmrIasaebie+4dRTohYFAoMOpX6KpYJt3PEpjylcUyTRIYQKStPM2H1TGarzfa6j4FIQ5o1+9SpSfn8U2P6fEpR9+qcQtfn8kp+/RN+icfr8khD2hR4g0afAKRV9p+z1SEf//Z"/>
          <p:cNvSpPr>
            <a:spLocks noChangeAspect="1" noChangeArrowheads="1"/>
          </p:cNvSpPr>
          <p:nvPr/>
        </p:nvSpPr>
        <p:spPr bwMode="auto">
          <a:xfrm>
            <a:off x="155575" y="-1257300"/>
            <a:ext cx="209550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069" name="Picture 21" descr="http://upload.wikimedia.org/wikipedia/commons/thumb/9/97/Sri_Prakash_Lohia.jpg/220px-Sri_Prakash_Lohi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124200"/>
            <a:ext cx="209550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4647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xQPEBUUEBQUFBUXFBQUFRQUFBQUFRQXFBQYFxUUFBQYHSggGBolHBQUITEhJSkrLi4uFx8zODMsNygtLisBCgoKDg0OFxAQFCwkICQsLCwsLCwsLCw0LCwsLCwsLDQsLCwsLCwsLCwsLCwsLCwsLCwsLCwsLCwsLCwsLCwsLP/AABEIALcBEwMBIgACEQEDEQH/xAAcAAACAgMBAQAAAAAAAAAAAAABAgADBAUGBwj/xABAEAABAwIEAwUFBQgBAwUAAAABAAIRAwQFEiExQVFhBhMicYEykaGxwQcUQlLwI2JygpLR4fGyosLiJDNDY3P/xAAaAQADAQEBAQAAAAAAAAAAAAAAAQIDBAUG/8QAJhEBAAMAAgICAgICAwAAAAAAAAECEQMhEjETUWFxBEEiQhQyM//aAAwDAQACEQMRAD8A84UQRTcYqKIoAhMEoTJpRFBRAMogEUAEVFEBEVFEBEWsJMASoFm2FCpmBZ4dRr8ohTa2Q04+ObzjEq0HM9tpE7TpPUc0rGyY4rpcSqPkB78x/I1sn10jXyV9GoXjI0BriIDWNaDP77so+AHmsvl/Do/4vftprfCSfbOX3H6p6mHNb+IH4fBb+zweZ7w5n8sxgafE7cVbUod14cgMfmBIjmGkOWU8s63rwUiPTkalmR/4hzvkFjPonl75HzXV3Dcx1pnjDWsY0nlO5AHpPvWsu8PJG2RxmAXCY6k6LWvLrO/BVonBKnvKVSnv4/LUj+6x6FwH+a1idc1+Ka+lkIEJ4QIVMiQpCaFIQNLCkIwomClBMUEAAioogkRQCKoERQRCzWIRQCIQRgooigIiEEUEiKCIQMFRRRAxFEUWDUTp1QMZNlbhxl0xy5rLrXBBDWaHcxppsIPPdVUa7shLeeVoEfH3rIoUhTYHGMzt45DYD3Sua9tl6fFxxWuQeg9xGUdS4gAkgxu7iOHqeatq3GSWUxLpMn8MA8YG2u3VW4a4Cm+q6OLQDoJIhsc/EB/SU2E0DeVCKQOQmS/LrA0Ab8/VZzONq10LG5cD4ojchrTMeZMD1Ea6ovx4NltOi0k7GTPv5+i6h/Z+mxuWTHHXV22k8lRVwqkB4GwTMGCFj8sfTf4vy5Wpi9Vw8TsvRp/7dR8lhi5NXQkEDcFoPr09Vt7vDGid4GpgiN/ZB0layjh5c792RDfX+w5LWt4ZW4u8VustfC7KDwDpHqI/usDEcNqe02HwJMRIHMjePNdC+1gzMdBB/wBK59ItbodeIjgePktK8qLcMuRpukAord17cOacoAzOJGkBpPCeH65FaYiF1Vtry+WnjJUEyCpkVQolAoBSooog0UUUQARQUVAiIQRCyWKYJUUAwTBKEwQSIqIoJFEQpCAiKMIwgFV1q2XiRpOqrhZ2HPyBxidhPKTtPBK05CuOPK0QS0Yym1we7xEmA3ffU/rms2s4PdlElznAZW/hbr4fMgH9bc7UrTUcQOMDXYA/or0P7NrEQ+s8S6TlnhMSfP2feue0Z29Os/0wa+BV7pwYGikzTTg0bagbnffrzXZYNhzLSkGMEkbkxqeJJ96y31Bs0dT/AHKpfcBglxA5kmB7+K47WmenZWsQvrsL28fSNPNa+pQOWDPXY/MInG6Td3DyGsqyjiFOsPCePJT4riWnvcPL9Wwd4nTXf6/ALAbhz2nUGBEQRB3kn0XTtABieDo8xP8AhUVa4jcct0dn05V9uW/h26BVVasEbjdb6u3NrDY/NotPe2kH9cVpVNphrLt0GPwuHHg4SZlampRGpnXeOWsELb3lEvZpu3WPLX5fJc42p4iDy+IMLv4p15nPT3B1EVIW7ziIFOUIQRFITQpCDKoUyBQCqKIqjVIhAIhZLFMEAEwCCQJgoAiAghARCgRAQSAJgFAmCZAAjCaEYTBYWydDbeGiXO1MkECOOnRYACsqVJaBwzcN+qjkjYbfx5y7Xthp+vMkLqbHtCLK0AEvrP0ZTB1LjrmPJoJjr71oMQwqpTaTkqZPaDi05R1zDYea2WBdn3mKj3lkiRoXVI4HcZfJc15r47MvSpW3lkQzOzWJ3uI3D6dy51uykwGpTptNF7i8+Fucy9oiTIIWzxS3sKB/aU6bn6CagdVdz1c7M5x4+uqwamD1GXAyVnftqejtW60D7DiHEyRUJHRh5K93ZLMf/UODs0kua52bSBEkHmstrsTuR+G8Vtk/3P5bOm+2pUwTY0Ze3wu7t1Iw4btP4h6rVVroUS6pahzXCX90XOqU6uXVzHB2rHETBEa7zstzVDGUm0iRkboPFJ566LAvabadvUqU2kvjJTzcXPhlNoB11cRvz5KvLeoL48jZ9udrfaM9wDjaw7fSoYII3kieWkJrTGW3DTUuKjmB0ZaNPxPAPEvI3PQDQhdbVwEW9l3LvFFEMLoBjSCR8VxmA4eKlANb4KjZY8jclhy6HgNAfUIpNJ3K4JrfYibMn7pbn/2mXI/iucp9zngqukA0ljXXDCfwve5xHVoeXNPmFssDws0C+XZ2OBBBYOMb8Tt81i39v3bvDJbPhkezPDnC0632jxnNmMa2/wAYdY1afejvWO1DxDX+EDMHN2J1G0brT3FUPrEt0kyAevDzW6xRrK3dSB4RVJBgwT3bW6cj44P7vRaVpzuzcTE+cwfiujiiPFy8u6zIUhO4JStHnT7IQgnKUoIqiKBQeAgUUpQeAFEFFRkATgIBMFkoQEwCgTBBSkIwiimlAigigCEwQCYJkKKiKCQK61Gaowfvt+aqhbHs6G/eqObbOPfBy/GFN/8ArLXh/wDSv7h3eHGoyiG13h2c5CC0NgGNFXidJucZdgBt6R81k4oCe6AMZnDN5H9ALFvGEOaDsXeWkD/C8mZ/xx9Dk+WrL20FZjWjMIcKlN7PapPaNHNGx0JEcQ5wK1WJ3NxSLTWpCowD26XeN1/epFroH8xC3+HXAEhx2E+Q1G/oVfc4k0a7COOimtuuzmO+nF0MapO/+IuI4OqsHwBn4LaYLTqXVZta4DWU6RJo0muLpqEEd64kCYBgCAASd91bb3f3irkpU2u18TzoABvrxP8AhZFzi1Kg8Uu6qjWJbScWN/icBp5rSJ+oE1+5ZmKDvKbhvoR8F5q3PbVnPy5mO9ts5S1zdA9pOgkQDMDbULvcYxmkwEDQxpB6LkbPFWPqHKQ4g6jn081fHExs4i+TkatpYgH6hlXya0P+NNxCqeKh2ovg8XllMeuYzHkCfNbD7nb1fF3bZ3loDT6lsLV4hY02kRmHTO76lEXjehas53LVVbUmtvJJExs0SS1regHvJJgSsIBjXZADmkyfWVtqTcgOUeXMn9aLCurPI8OO5bqORXo1mIiIeZy9RawVHSVWUxSlW88ClRKCDBKUxSlI0SlFAoGAoooqMAmCATBZmYJgkCYIIyiCKCFEKAJgEwgThKAnAQQhFQIpkgCZpIII0IMg8iNlAmQHp+ERc0WVCdcgOmvoR0IKxcScS+Dw1jlK0nZLH2UKbqdUwJlp89x+uayrbFW3Re9hkZ8vuA1Xk83HNZnrp9Dwc0clYne2fTZB6Ef7HxWrubd9xVLAclNsZjtvs1vUrdUx4QfT9e5W3FL9l4NzqfM8VjTpvMsjC7SnQZlpiOZ4lNfxUYWknbeSCFpbehdFompTZPAUyT01kK2phlSJfcHppH1W3tEV+5cpd9lbms5xdWY1sxOpJHQJbPC2W8QASJ8R36rd4pb1mthtfTllGvrK5yrc1KfttzD8zdfeN/ctYmZjNTasV7bRoynw7O4cnLW4jU1hZjaofTBBGwOnnzWPcsAceg0+CmsZYWttQsAA/wAUaEfKPqsTtE8GuYiMo2247K63uWMnPu72f5SJ+a119UD6hI20+AXZxx/lv4ed/JmI48+5YxSlOlK3efhUEVEGCUpkCgFSlOUpQZUVFEwATIBMFBimCACYBBIEwCATAIIQEwCgCZMkARCCKCMEUqKBhgmVYKIKNGHW07N1hTc5o0zeIcpG8frgtTKyLdzQ6XTI1EKOSsXrMNv4/J8d4l3mH3IIjkdk1eoQ4AbTpvp0XN0LhzSHCYMHn6Fba2xAOj5dV5VqTWXu1vExro6dYkeILAuszjDQT6K+2uvCkq3ccvLj/lI4aDEKbm+1PFa17W8VscWvRtpx66rV1KunRa10WmCis1gIGnEafqd1hXVeGOc7if18wq+9LtGkwd2n+/BazELg1HCmzUjlt/pbUp25736UOrF9RvQH47/RZK1FG5yPJ9oSRPkdwtm24aRMj1Xd/TyuTZtp0CEhuWfmCX70zmhHjP0shCFWblvND703qgeM/SyECqzct6ofeR1S0/Cfo5QKT7wOqX7wOqD8Z+liCT7wFFReM/SwJgEEwUkYBEBAIhBGATBKEQgsOEUoKKBgopUUDBlRBRB4MqSgokMNKD6wYJJhVVKwaOa1N7cF26F1prtuzt2K9In8rnCPcQfisurQIIgxx81i9maDaeH27x7VSpcucRya8MA9MvxW2Ikei4OXq8vZ4u+OFTMVNEayR0WJddoy8+EbcVReknRa82TspcOBiI5Kq0r7lFrWj0tdeZtXCT1Vdze+GBvHBVluXVyqJmNOOjRqSeAC18YR5WYF7cGmMrdzufmrcNsXQGtB7yqQ0fug7+vHottZ4JneIBfUMQ0eyI3JPBo01P8AYLr+z3Z/uHOqVCHVMpAj2WdGz81pSPL9MeSfH9vHO7yEt/K4t/pJH0V1J4iDqFdjVl93uatPUw7MDzDwHj/ksRbe2C02YJ8JI6Hb3qo0i1ZjH6KkuKk1YThLUqADbXghKAslQvVUpCUgv7xQlY8qyUwsUSKINtUQpkTCmhygCmBTCknFFAVyiCrhRTCggKQUwWQ23Vgt0YGJCOVZzbVLWa1nte7ijAxAwqERulq3XosY1pSaRx/a51UBUuqlVmolJQ0isQWs+FhVGSDzV1V8qspqesfZLZNvMMdRqmMteqabtywmCfSTt1WRiOEvtnFjxrwPA/vN5hT7FiPubuYuKk+rWEL0i5tadwzLUbmHDgQebSNQVjy8UX/bbh5pp1Pp47d23hJgzw06LNp0Qy1BI1JJ1812GJdk3ATQOcD8LtHe/Y6eWwXN1bSpc3H3ekx2amBmDgRlB/E4nYTtz4Lm8L7kw6/kpMbEuYq2fen2dBpMwAszBsEdUd+yBqcDVeMtJo4x+byE8F3Vl2KpsA7wGoR+YgN/pG/rK3Jtcg4ADYSNF014vuXLfnj/AFhpLLC2WlMgeJx9t5ABcRt5NHAfWStbdX5kspAudxhbfFXl3hbuVbYWLaLNBBnU8St86c0zs68M7bW1SleOFaA4tYYGumXQLShd59rtv+3p1ANS3LP8Ez/zHuXBBAX0Hx1TP8lRTdBVjnylJqXGXdAmMp2sTBBka1MWqOdokpvlAQtQhOUjggkzIKIIDqm26uZaLaW9rK2VGx6LeOLXLrnmWSuZYldNTw/or2WHRX8I1zDMPVzMNXUMsFcywT+KC7cwzDFccPDBLiABuTstrjd/SsmB1TUn2WDc/wCF5zjGOVLlxLjDZ0YNh/cqL+NV1pMtniWMNHho/wBR+gWgqVy4ydVQXpZXPMzLetYr6O5yrcVClSUNOpwKdxSAKFAVkpXbIqy1pZ6jG/me1um+rgEyek9jXvsbw0XtIpVw3KRsKjWAR0J1HuXrWH1QVyeE4SHvpgycha4uOp8PEnmYXV1KIZLpgbnkANyiSaTtt2r+55aNGO+e0uk6im0Aw4ji4kQB0J6HhrS9qUSa/eVC92Z8l7jmlufWTqIYWkAREdFyeK406+v6tUEw95az/wDNvhZ/0gHzJW2xTEWMZDXNOUBsAiSQKzRIO+hHCdeqrC16fhHaQXdJwBDarJD2gyYDi0PHIHKfI+kvq7jK8Fo4xcUawr0S/vRxALgGwMzHj8hA1Bj4Ar1zsT2zt76G1G9zW403HwPPOk/j/CYPnuiYwOit7SXZjy0HNX3dqSxzycoa0mInYT6LZOAG2nRavHcUbbW5qPBcMzW5Ru4uO3zUabh/tBwN9xZCq2B3IfVIM5izLrpw2C8gK9kx/Hbutb1CKHd0S2HB3tFrjGjTrx5Lx2qwtJBkEEgg7gjcJ4YNGqMIN3TJGBKCDgJS5fNASroFXST1DokpBMj5krioSlJQAKiGZFAet2FGVu6FALVYat7QXoR6csLGUQrW0kWq1qFA2mrG01AUK9YMY5x2a1zvcJSGPG+3F/399V18LD3beXh3+MrnQU1St3j3OO7nOcf5jP1VU7+a4bTszLojqFwKMqsFGVJmzKZkk6ooB5QJ0QBQcUAi2fZqnmvaA/8AtafcZ+i1a2nZaqGX1uXbd4B7wR9UyfR2BW4bSB4uJJ98D4D4rmO3uLd8TY0Hhpc0m5q8KNGJcP4nDToD1T9ou17LRlO3pOHfOY0uIg90wj2o/OeA9eh5HtBY0XEMtH1MrxmuKudzi6SDAkSTrO/PXwkFxCXLxSte9fblz2maTKjwAXuGjjTAHsj83Eg/l8RwazfUsaoI0zGq0k+EuGZrmcg4+A84HGQsjGcJdVLRS9hoDWthwyjWGgR56eRgbLBY2pSommH+E+0GnweIQczgYJ0G0qw3n2bX7KJrMLZqHKWn9wbtHkTPqth2ltXh3fU7aJ3exs+rgOPWFxeD3rrW5p1W6ljpI4OGz2x1BI817rRw51RjXhzfEAQADAB2hK04Icv9n2KXr5FXx0B4ZeSKjTyYfxDofQ8F1mMOJa3JGhJJPMj/AGs2zp93TDHiYnbUalM5tPKW6wdws5lWKLbCw3Vzi4+4egXhP2iWHcYjWbwcRUHk4QT/AFNcvfvvLRpsvJftotB3tGqI1DmHnwcz5VEG83arJVTSnKAhSEppSoCuodEtLZNV2VdMpkcpSUSUhKAkqJJUTD2TDXLeUHKKLuj05mUxysDlFEGcOWm7b3ndYfXI3Lcg/nOX6oKKbepVDxFpQJ1UUXE2OCmBUUQYEpgookAlBxUUTIoKzsBs3V7hrKZDXgOe0nYOYMwn1AUUQHfYV2Xa0Va1041qrg553aBAkweekTw5K6nRhsMExm1D3NM0jMEnkDvxDiIklRRVCWDiTcjTmhuoGrnPjMe8bDdhDgHNHDUE8FoLiqTqdJkDjEnUNGwALuWxUUVBi0mw6Xbztr5GSPovduzF4DZUOYpMB0jUAKKKLHDZCuoavNRRQpVWpNeI28lwP2n4c82ZcYcKZaQ7Y+0BqPIuGnNRRAePhOooqASlLlFEgSodFUwqKJkKVxUUTCuVFFEB/9k="/>
          <p:cNvSpPr>
            <a:spLocks noChangeAspect="1" noChangeArrowheads="1"/>
          </p:cNvSpPr>
          <p:nvPr/>
        </p:nvSpPr>
        <p:spPr bwMode="auto">
          <a:xfrm>
            <a:off x="155575" y="-1897063"/>
            <a:ext cx="5934075" cy="395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AutoShape 4" descr="data:image/jpeg;base64,/9j/4AAQSkZJRgABAQAAAQABAAD/2wCEAAkGBxQPEBUUEBQUFBUXFBQUFRQUFBQUFRQXFBQYFxUUFBQYHSggGBolHBQUITEhJSkrLi4uFx8zODMsNygtLisBCgoKDg0OFxAQFCwkICQsLCwsLCwsLCw0LCwsLCwsLDQsLCwsLCwsLCwsLCwsLCwsLCwsLCwsLCwsLCwsLCwsLP/AABEIALcBEwMBIgACEQEDEQH/xAAcAAACAgMBAQAAAAAAAAAAAAABAgADBAUGBwj/xABAEAABAwIEAwUFBQgBAwUAAAABAAIRAwQFEiExQVFhBhMicYEykaGxwQcUQlLwI2JygpLR4fGyosLiJDNDY3P/xAAaAQADAQEBAQAAAAAAAAAAAAAAAQIDBAUG/8QAJhEBAAMAAgICAgICAwAAAAAAAAECEQMhEjETUWFxBEEiQhQyM//aAAwDAQACEQMRAD8A84UQRTcYqKIoAhMEoTJpRFBRAMogEUAEVFEBEVFEBEWsJMASoFm2FCpmBZ4dRr8ohTa2Q04+ObzjEq0HM9tpE7TpPUc0rGyY4rpcSqPkB78x/I1sn10jXyV9GoXjI0BriIDWNaDP77so+AHmsvl/Do/4vftprfCSfbOX3H6p6mHNb+IH4fBb+zweZ7w5n8sxgafE7cVbUod14cgMfmBIjmGkOWU8s63rwUiPTkalmR/4hzvkFjPonl75HzXV3Dcx1pnjDWsY0nlO5AHpPvWsu8PJG2RxmAXCY6k6LWvLrO/BVonBKnvKVSnv4/LUj+6x6FwH+a1idc1+Ka+lkIEJ4QIVMiQpCaFIQNLCkIwomClBMUEAAioogkRQCKoERQRCzWIRQCIQRgooigIiEEUEiKCIQMFRRRAxFEUWDUTp1QMZNlbhxl0xy5rLrXBBDWaHcxppsIPPdVUa7shLeeVoEfH3rIoUhTYHGMzt45DYD3Sua9tl6fFxxWuQeg9xGUdS4gAkgxu7iOHqeatq3GSWUxLpMn8MA8YG2u3VW4a4Cm+q6OLQDoJIhsc/EB/SU2E0DeVCKQOQmS/LrA0Ab8/VZzONq10LG5cD4ojchrTMeZMD1Ea6ovx4NltOi0k7GTPv5+i6h/Z+mxuWTHHXV22k8lRVwqkB4GwTMGCFj8sfTf4vy5Wpi9Vw8TsvRp/7dR8lhi5NXQkEDcFoPr09Vt7vDGid4GpgiN/ZB0layjh5c792RDfX+w5LWt4ZW4u8VustfC7KDwDpHqI/usDEcNqe02HwJMRIHMjePNdC+1gzMdBB/wBK59ItbodeIjgePktK8qLcMuRpukAord17cOacoAzOJGkBpPCeH65FaYiF1Vtry+WnjJUEyCpkVQolAoBSooog0UUUQARQUVAiIQRCyWKYJUUAwTBKEwQSIqIoJFEQpCAiKMIwgFV1q2XiRpOqrhZ2HPyBxidhPKTtPBK05CuOPK0QS0Yym1we7xEmA3ffU/rms2s4PdlElznAZW/hbr4fMgH9bc7UrTUcQOMDXYA/or0P7NrEQ+s8S6TlnhMSfP2feue0Z29Os/0wa+BV7pwYGikzTTg0bagbnffrzXZYNhzLSkGMEkbkxqeJJ96y31Bs0dT/AHKpfcBglxA5kmB7+K47WmenZWsQvrsL28fSNPNa+pQOWDPXY/MInG6Td3DyGsqyjiFOsPCePJT4riWnvcPL9Wwd4nTXf6/ALAbhz2nUGBEQRB3kn0XTtABieDo8xP8AhUVa4jcct0dn05V9uW/h26BVVasEbjdb6u3NrDY/NotPe2kH9cVpVNphrLt0GPwuHHg4SZlampRGpnXeOWsELb3lEvZpu3WPLX5fJc42p4iDy+IMLv4p15nPT3B1EVIW7ziIFOUIQRFITQpCDKoUyBQCqKIqjVIhAIhZLFMEAEwCCQJgoAiAghARCgRAQSAJgFAmCZAAjCaEYTBYWydDbeGiXO1MkECOOnRYACsqVJaBwzcN+qjkjYbfx5y7Xthp+vMkLqbHtCLK0AEvrP0ZTB1LjrmPJoJjr71oMQwqpTaTkqZPaDi05R1zDYea2WBdn3mKj3lkiRoXVI4HcZfJc15r47MvSpW3lkQzOzWJ3uI3D6dy51uykwGpTptNF7i8+Fucy9oiTIIWzxS3sKB/aU6bn6CagdVdz1c7M5x4+uqwamD1GXAyVnftqejtW60D7DiHEyRUJHRh5K93ZLMf/UODs0kua52bSBEkHmstrsTuR+G8Vtk/3P5bOm+2pUwTY0Ze3wu7t1Iw4btP4h6rVVroUS6pahzXCX90XOqU6uXVzHB2rHETBEa7zstzVDGUm0iRkboPFJ566LAvabadvUqU2kvjJTzcXPhlNoB11cRvz5KvLeoL48jZ9udrfaM9wDjaw7fSoYII3kieWkJrTGW3DTUuKjmB0ZaNPxPAPEvI3PQDQhdbVwEW9l3LvFFEMLoBjSCR8VxmA4eKlANb4KjZY8jclhy6HgNAfUIpNJ3K4JrfYibMn7pbn/2mXI/iucp9zngqukA0ljXXDCfwve5xHVoeXNPmFssDws0C+XZ2OBBBYOMb8Tt81i39v3bvDJbPhkezPDnC0632jxnNmMa2/wAYdY1afejvWO1DxDX+EDMHN2J1G0brT3FUPrEt0kyAevDzW6xRrK3dSB4RVJBgwT3bW6cj44P7vRaVpzuzcTE+cwfiujiiPFy8u6zIUhO4JStHnT7IQgnKUoIqiKBQeAgUUpQeAFEFFRkATgIBMFkoQEwCgTBBSkIwiimlAigigCEwQCYJkKKiKCQK61Gaowfvt+aqhbHs6G/eqObbOPfBy/GFN/8ArLXh/wDSv7h3eHGoyiG13h2c5CC0NgGNFXidJucZdgBt6R81k4oCe6AMZnDN5H9ALFvGEOaDsXeWkD/C8mZ/xx9Dk+WrL20FZjWjMIcKlN7PapPaNHNGx0JEcQ5wK1WJ3NxSLTWpCowD26XeN1/epFroH8xC3+HXAEhx2E+Q1G/oVfc4k0a7COOimtuuzmO+nF0MapO/+IuI4OqsHwBn4LaYLTqXVZta4DWU6RJo0muLpqEEd64kCYBgCAASd91bb3f3irkpU2u18TzoABvrxP8AhZFzi1Kg8Uu6qjWJbScWN/icBp5rSJ+oE1+5ZmKDvKbhvoR8F5q3PbVnPy5mO9ts5S1zdA9pOgkQDMDbULvcYxmkwEDQxpB6LkbPFWPqHKQ4g6jn081fHExs4i+TkatpYgH6hlXya0P+NNxCqeKh2ovg8XllMeuYzHkCfNbD7nb1fF3bZ3loDT6lsLV4hY02kRmHTO76lEXjehas53LVVbUmtvJJExs0SS1regHvJJgSsIBjXZADmkyfWVtqTcgOUeXMn9aLCurPI8OO5bqORXo1mIiIeZy9RawVHSVWUxSlW88ClRKCDBKUxSlI0SlFAoGAoooqMAmCATBZmYJgkCYIIyiCKCFEKAJgEwgThKAnAQQhFQIpkgCZpIII0IMg8iNlAmQHp+ERc0WVCdcgOmvoR0IKxcScS+Dw1jlK0nZLH2UKbqdUwJlp89x+uayrbFW3Re9hkZ8vuA1Xk83HNZnrp9Dwc0clYne2fTZB6Ef7HxWrubd9xVLAclNsZjtvs1vUrdUx4QfT9e5W3FL9l4NzqfM8VjTpvMsjC7SnQZlpiOZ4lNfxUYWknbeSCFpbehdFompTZPAUyT01kK2phlSJfcHppH1W3tEV+5cpd9lbms5xdWY1sxOpJHQJbPC2W8QASJ8R36rd4pb1mthtfTllGvrK5yrc1KfttzD8zdfeN/ctYmZjNTasV7bRoynw7O4cnLW4jU1hZjaofTBBGwOnnzWPcsAceg0+CmsZYWttQsAA/wAUaEfKPqsTtE8GuYiMo2247K63uWMnPu72f5SJ+a119UD6hI20+AXZxx/lv4ed/JmI48+5YxSlOlK3efhUEVEGCUpkCgFSlOUpQZUVFEwATIBMFBimCACYBBIEwCATAIIQEwCgCZMkARCCKCMEUqKBhgmVYKIKNGHW07N1hTc5o0zeIcpG8frgtTKyLdzQ6XTI1EKOSsXrMNv4/J8d4l3mH3IIjkdk1eoQ4AbTpvp0XN0LhzSHCYMHn6Fba2xAOj5dV5VqTWXu1vExro6dYkeILAuszjDQT6K+2uvCkq3ccvLj/lI4aDEKbm+1PFa17W8VscWvRtpx66rV1KunRa10WmCis1gIGnEafqd1hXVeGOc7if18wq+9LtGkwd2n+/BazELg1HCmzUjlt/pbUp25736UOrF9RvQH47/RZK1FG5yPJ9oSRPkdwtm24aRMj1Xd/TyuTZtp0CEhuWfmCX70zmhHjP0shCFWblvND703qgeM/SyECqzct6ofeR1S0/Cfo5QKT7wOqX7wOqD8Z+liCT7wFFReM/SwJgEEwUkYBEBAIhBGATBKEQgsOEUoKKBgopUUDBlRBRB4MqSgokMNKD6wYJJhVVKwaOa1N7cF26F1prtuzt2K9In8rnCPcQfisurQIIgxx81i9maDaeH27x7VSpcucRya8MA9MvxW2Ikei4OXq8vZ4u+OFTMVNEayR0WJddoy8+EbcVReknRa82TspcOBiI5Kq0r7lFrWj0tdeZtXCT1Vdze+GBvHBVluXVyqJmNOOjRqSeAC18YR5WYF7cGmMrdzufmrcNsXQGtB7yqQ0fug7+vHottZ4JneIBfUMQ0eyI3JPBo01P8AYLr+z3Z/uHOqVCHVMpAj2WdGz81pSPL9MeSfH9vHO7yEt/K4t/pJH0V1J4iDqFdjVl93uatPUw7MDzDwHj/ksRbe2C02YJ8JI6Hb3qo0i1ZjH6KkuKk1YThLUqADbXghKAslQvVUpCUgv7xQlY8qyUwsUSKINtUQpkTCmhygCmBTCknFFAVyiCrhRTCggKQUwWQ23Vgt0YGJCOVZzbVLWa1nte7ijAxAwqERulq3XosY1pSaRx/a51UBUuqlVmolJQ0isQWs+FhVGSDzV1V8qspqesfZLZNvMMdRqmMteqabtywmCfSTt1WRiOEvtnFjxrwPA/vN5hT7FiPubuYuKk+rWEL0i5tadwzLUbmHDgQebSNQVjy8UX/bbh5pp1Pp47d23hJgzw06LNp0Qy1BI1JJ1812GJdk3ATQOcD8LtHe/Y6eWwXN1bSpc3H3ekx2amBmDgRlB/E4nYTtz4Lm8L7kw6/kpMbEuYq2fen2dBpMwAszBsEdUd+yBqcDVeMtJo4x+byE8F3Vl2KpsA7wGoR+YgN/pG/rK3Jtcg4ADYSNF014vuXLfnj/AFhpLLC2WlMgeJx9t5ABcRt5NHAfWStbdX5kspAudxhbfFXl3hbuVbYWLaLNBBnU8St86c0zs68M7bW1SleOFaA4tYYGumXQLShd59rtv+3p1ANS3LP8Ez/zHuXBBAX0Hx1TP8lRTdBVjnylJqXGXdAmMp2sTBBka1MWqOdokpvlAQtQhOUjggkzIKIIDqm26uZaLaW9rK2VGx6LeOLXLrnmWSuZYldNTw/or2WHRX8I1zDMPVzMNXUMsFcywT+KC7cwzDFccPDBLiABuTstrjd/SsmB1TUn2WDc/wCF5zjGOVLlxLjDZ0YNh/cqL+NV1pMtniWMNHho/wBR+gWgqVy4ydVQXpZXPMzLetYr6O5yrcVClSUNOpwKdxSAKFAVkpXbIqy1pZ6jG/me1um+rgEyek9jXvsbw0XtIpVw3KRsKjWAR0J1HuXrWH1QVyeE4SHvpgycha4uOp8PEnmYXV1KIZLpgbnkANyiSaTtt2r+55aNGO+e0uk6im0Aw4ji4kQB0J6HhrS9qUSa/eVC92Z8l7jmlufWTqIYWkAREdFyeK406+v6tUEw95az/wDNvhZ/0gHzJW2xTEWMZDXNOUBsAiSQKzRIO+hHCdeqrC16fhHaQXdJwBDarJD2gyYDi0PHIHKfI+kvq7jK8Fo4xcUawr0S/vRxALgGwMzHj8hA1Bj4Ar1zsT2zt76G1G9zW403HwPPOk/j/CYPnuiYwOit7SXZjy0HNX3dqSxzycoa0mInYT6LZOAG2nRavHcUbbW5qPBcMzW5Ru4uO3zUabh/tBwN9xZCq2B3IfVIM5izLrpw2C8gK9kx/Hbutb1CKHd0S2HB3tFrjGjTrx5Lx2qwtJBkEEgg7gjcJ4YNGqMIN3TJGBKCDgJS5fNASroFXST1DokpBMj5krioSlJQAKiGZFAet2FGVu6FALVYat7QXoR6csLGUQrW0kWq1qFA2mrG01AUK9YMY5x2a1zvcJSGPG+3F/399V18LD3beXh3+MrnQU1St3j3OO7nOcf5jP1VU7+a4bTszLojqFwKMqsFGVJmzKZkk6ooB5QJ0QBQcUAi2fZqnmvaA/8AtafcZ+i1a2nZaqGX1uXbd4B7wR9UyfR2BW4bSB4uJJ98D4D4rmO3uLd8TY0Hhpc0m5q8KNGJcP4nDToD1T9ou17LRlO3pOHfOY0uIg90wj2o/OeA9eh5HtBY0XEMtH1MrxmuKudzi6SDAkSTrO/PXwkFxCXLxSte9fblz2maTKjwAXuGjjTAHsj83Eg/l8RwazfUsaoI0zGq0k+EuGZrmcg4+A84HGQsjGcJdVLRS9hoDWthwyjWGgR56eRgbLBY2pSommH+E+0GnweIQczgYJ0G0qw3n2bX7KJrMLZqHKWn9wbtHkTPqth2ltXh3fU7aJ3exs+rgOPWFxeD3rrW5p1W6ljpI4OGz2x1BI817rRw51RjXhzfEAQADAB2hK04Icv9n2KXr5FXx0B4ZeSKjTyYfxDofQ8F1mMOJa3JGhJJPMj/AGs2zp93TDHiYnbUalM5tPKW6wdws5lWKLbCw3Vzi4+4egXhP2iWHcYjWbwcRUHk4QT/AFNcvfvvLRpsvJftotB3tGqI1DmHnwcz5VEG83arJVTSnKAhSEppSoCuodEtLZNV2VdMpkcpSUSUhKAkqJJUTD2TDXLeUHKKLuj05mUxysDlFEGcOWm7b3ndYfXI3Lcg/nOX6oKKbepVDxFpQJ1UUXE2OCmBUUQYEpgookAlBxUUTIoKzsBs3V7hrKZDXgOe0nYOYMwn1AUUQHfYV2Xa0Va1041qrg553aBAkweekTw5K6nRhsMExm1D3NM0jMEnkDvxDiIklRRVCWDiTcjTmhuoGrnPjMe8bDdhDgHNHDUE8FoLiqTqdJkDjEnUNGwALuWxUUVBi0mw6Xbztr5GSPovduzF4DZUOYpMB0jUAKKKLHDZCuoavNRRQpVWpNeI28lwP2n4c82ZcYcKZaQ7Y+0BqPIuGnNRRAePhOooqASlLlFEgSodFUwqKJkKVxUUTCuVFFEB/9k="/>
          <p:cNvSpPr>
            <a:spLocks noChangeAspect="1" noChangeArrowheads="1"/>
          </p:cNvSpPr>
          <p:nvPr/>
        </p:nvSpPr>
        <p:spPr bwMode="auto">
          <a:xfrm>
            <a:off x="307975" y="-1744663"/>
            <a:ext cx="5934075" cy="395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30" name="Picture 6" descr="https://encrypted-tbn1.gstatic.com/images?q=tbn:ANd9GcRaEr0As9giHrwLV348ZPvCtheXTsMOauIbeaJBBcSjWQT-ZDRFk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7602" y="992856"/>
            <a:ext cx="3446797" cy="210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encrypted-tbn1.gstatic.com/images?q=tbn:ANd9GcTlqKqAXJsPq_5sksrkH8PebRpv1WetDp9MNXL4NRutC-I9fE42QNgV7YZ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174" y="4692650"/>
            <a:ext cx="2307950" cy="163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encrypted-tbn0.gstatic.com/images?q=tbn:ANd9GcTyrzTDWyD7IiWyM1Lt_RS7Zss0y5yT8HoLYQZEgjnvVI5gyDK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541" y="990600"/>
            <a:ext cx="4876062" cy="370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encrypted-tbn1.gstatic.com/images?q=tbn:ANd9GcQljA95tRAl9ZPG0gq9TloOS4ARVa0dy9wWCyVeMOKMytIpFcDGO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1124" y="4684484"/>
            <a:ext cx="2320597" cy="1636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encrypted-tbn1.gstatic.com/images?q=tbn:ANd9GcShVtU_4tHetLll8HGwJkoynlD_VOV9dx3zEaKW5EpW-bi1ptpkuQ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6932" y="4720724"/>
            <a:ext cx="2041847" cy="162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7975" y="231775"/>
            <a:ext cx="8226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ORANG TERKAYA AMERIKA VERSI FORBES SEPT 2013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26" name="Picture 2" descr="https://encrypted-tbn0.gstatic.com/images?q=tbn:ANd9GcRZ6JJ6IDKyrOMfWzUPLa9lI1tDF_3EmnZENSJf2DDBj2D1KXc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8105" y="3094706"/>
            <a:ext cx="3426294" cy="1626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maja pencipta aplikasi Summl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779" y="4739685"/>
            <a:ext cx="2005502" cy="161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8519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5337" y="1506914"/>
            <a:ext cx="77724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endParaRPr lang="en-US" sz="2800" dirty="0" smtClean="0"/>
          </a:p>
          <a:p>
            <a:pPr marL="457200" indent="-457200">
              <a:buAutoNum type="arabicPeriod"/>
            </a:pPr>
            <a:endParaRPr lang="en-US" sz="2400" dirty="0" smtClean="0"/>
          </a:p>
          <a:p>
            <a:pPr marL="457200" indent="-457200">
              <a:buAutoNum type="arabicPeriod"/>
            </a:pP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1337637"/>
            <a:ext cx="785818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err="1" smtClean="0">
                <a:solidFill>
                  <a:srgbClr val="FF0000"/>
                </a:solidFill>
              </a:rPr>
              <a:t>Fakta</a:t>
            </a:r>
            <a:r>
              <a:rPr lang="en-US" sz="2400" u="sng" dirty="0" smtClean="0">
                <a:solidFill>
                  <a:srgbClr val="FF0000"/>
                </a:solidFill>
              </a:rPr>
              <a:t>:</a:t>
            </a:r>
          </a:p>
          <a:p>
            <a:endParaRPr lang="en-US" sz="2400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en-US" sz="2400" dirty="0" err="1" smtClean="0"/>
              <a:t>Dunia</a:t>
            </a:r>
            <a:r>
              <a:rPr lang="en-US" sz="2400" dirty="0" smtClean="0"/>
              <a:t> = </a:t>
            </a:r>
            <a:r>
              <a:rPr lang="en-US" sz="2400" dirty="0" err="1" smtClean="0"/>
              <a:t>teknologi</a:t>
            </a:r>
            <a:r>
              <a:rPr lang="en-US" sz="2400" dirty="0" smtClean="0"/>
              <a:t> = </a:t>
            </a:r>
            <a:r>
              <a:rPr lang="en-US" sz="2400" dirty="0" err="1" smtClean="0"/>
              <a:t>permintaan</a:t>
            </a:r>
            <a:r>
              <a:rPr lang="en-US" sz="2400" dirty="0" smtClean="0"/>
              <a:t> </a:t>
            </a:r>
            <a:r>
              <a:rPr lang="en-US" sz="2400" dirty="0" err="1" smtClean="0"/>
              <a:t>tenaga</a:t>
            </a:r>
            <a:r>
              <a:rPr lang="en-US" sz="2400" dirty="0" smtClean="0"/>
              <a:t> </a:t>
            </a:r>
            <a:r>
              <a:rPr lang="en-US" sz="2400" dirty="0" err="1" smtClean="0"/>
              <a:t>profesional</a:t>
            </a:r>
            <a:r>
              <a:rPr lang="en-US" sz="2400" dirty="0" smtClean="0"/>
              <a:t> </a:t>
            </a:r>
            <a:r>
              <a:rPr lang="en-US" sz="2400" dirty="0" err="1" smtClean="0"/>
              <a:t>komputer</a:t>
            </a:r>
            <a:r>
              <a:rPr lang="en-US" sz="2400" dirty="0" smtClean="0"/>
              <a:t> </a:t>
            </a:r>
            <a:r>
              <a:rPr lang="en-US" sz="2400" dirty="0" err="1" smtClean="0"/>
              <a:t>terus</a:t>
            </a:r>
            <a:r>
              <a:rPr lang="en-US" sz="2400" dirty="0" smtClean="0"/>
              <a:t> </a:t>
            </a:r>
            <a:r>
              <a:rPr lang="en-US" sz="2400" dirty="0" err="1" smtClean="0"/>
              <a:t>bertambah</a:t>
            </a:r>
            <a:endParaRPr lang="en-US" sz="2400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en-US" sz="2400" dirty="0" smtClean="0"/>
              <a:t>2/3 </a:t>
            </a:r>
            <a:r>
              <a:rPr lang="en-US" sz="2400" dirty="0" err="1" smtClean="0"/>
              <a:t>seluruh</a:t>
            </a:r>
            <a:r>
              <a:rPr lang="en-US" sz="2400" dirty="0" smtClean="0"/>
              <a:t> </a:t>
            </a:r>
            <a:r>
              <a:rPr lang="en-US" sz="2400" dirty="0" err="1" smtClean="0"/>
              <a:t>pekerjaan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tumbuh</a:t>
            </a:r>
            <a:r>
              <a:rPr lang="en-US" sz="2400" dirty="0" smtClean="0"/>
              <a:t> paling </a:t>
            </a:r>
            <a:r>
              <a:rPr lang="en-US" sz="2400" dirty="0" err="1" smtClean="0"/>
              <a:t>cepat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pemegang</a:t>
            </a:r>
            <a:r>
              <a:rPr lang="en-US" sz="2400" dirty="0" smtClean="0"/>
              <a:t> </a:t>
            </a:r>
            <a:r>
              <a:rPr lang="en-US" sz="2400" dirty="0" err="1" smtClean="0"/>
              <a:t>gelar</a:t>
            </a:r>
            <a:r>
              <a:rPr lang="en-US" sz="2400" dirty="0" smtClean="0"/>
              <a:t> </a:t>
            </a:r>
            <a:r>
              <a:rPr lang="en-US" sz="2400" dirty="0" err="1" smtClean="0"/>
              <a:t>sarjana</a:t>
            </a:r>
            <a:r>
              <a:rPr lang="en-US" sz="2400" dirty="0" smtClean="0"/>
              <a:t> di </a:t>
            </a:r>
            <a:r>
              <a:rPr lang="en-US" sz="2400" dirty="0" err="1" smtClean="0"/>
              <a:t>bidang</a:t>
            </a:r>
            <a:r>
              <a:rPr lang="en-US" sz="2400" dirty="0" smtClean="0"/>
              <a:t> yang </a:t>
            </a:r>
            <a:r>
              <a:rPr lang="en-US" sz="2400" dirty="0" err="1" smtClean="0"/>
              <a:t>berkaitan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komputer</a:t>
            </a:r>
            <a:r>
              <a:rPr lang="en-US" sz="2400" dirty="0" smtClean="0"/>
              <a:t>, </a:t>
            </a:r>
            <a:r>
              <a:rPr lang="en-US" sz="2400" dirty="0" err="1" smtClean="0"/>
              <a:t>mencakup</a:t>
            </a:r>
            <a:r>
              <a:rPr lang="en-US" sz="2400" dirty="0" smtClean="0"/>
              <a:t>: </a:t>
            </a:r>
            <a:r>
              <a:rPr lang="en-US" dirty="0" smtClean="0"/>
              <a:t>administrator </a:t>
            </a:r>
            <a:r>
              <a:rPr lang="en-US" dirty="0" err="1" smtClean="0"/>
              <a:t>jaringan</a:t>
            </a:r>
            <a:r>
              <a:rPr lang="en-US" dirty="0" smtClean="0"/>
              <a:t>, </a:t>
            </a:r>
            <a:r>
              <a:rPr lang="en-US" dirty="0" err="1" smtClean="0"/>
              <a:t>insinyur</a:t>
            </a:r>
            <a:r>
              <a:rPr lang="en-US" dirty="0" smtClean="0"/>
              <a:t> </a:t>
            </a:r>
            <a:r>
              <a:rPr lang="en-US" dirty="0" err="1" smtClean="0"/>
              <a:t>peranti</a:t>
            </a:r>
            <a:r>
              <a:rPr lang="en-US" dirty="0" smtClean="0"/>
              <a:t> </a:t>
            </a:r>
            <a:r>
              <a:rPr lang="en-US" dirty="0" err="1" smtClean="0"/>
              <a:t>lunak</a:t>
            </a:r>
            <a:r>
              <a:rPr lang="en-US" dirty="0" smtClean="0"/>
              <a:t>, administrator basis data,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analis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Diprediksi</a:t>
            </a:r>
            <a:r>
              <a:rPr lang="en-US" sz="2400" dirty="0" smtClean="0"/>
              <a:t> 10 </a:t>
            </a:r>
            <a:r>
              <a:rPr lang="en-US" sz="2400" dirty="0" err="1" smtClean="0"/>
              <a:t>tahun</a:t>
            </a:r>
            <a:r>
              <a:rPr lang="en-US" sz="2400" dirty="0" smtClean="0"/>
              <a:t> </a:t>
            </a:r>
            <a:r>
              <a:rPr lang="en-US" sz="2400" dirty="0" err="1" smtClean="0"/>
              <a:t>ke</a:t>
            </a:r>
            <a:r>
              <a:rPr lang="en-US" sz="2400" dirty="0" smtClean="0"/>
              <a:t> </a:t>
            </a:r>
            <a:r>
              <a:rPr lang="en-US" sz="2400" dirty="0" err="1" smtClean="0"/>
              <a:t>depan</a:t>
            </a:r>
            <a:r>
              <a:rPr lang="en-US" sz="2400" dirty="0" smtClean="0"/>
              <a:t>,  TI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 </a:t>
            </a:r>
            <a:r>
              <a:rPr lang="en-US" sz="2400" dirty="0" err="1" smtClean="0"/>
              <a:t>industri</a:t>
            </a:r>
            <a:r>
              <a:rPr lang="en-US" sz="2400" dirty="0" smtClean="0"/>
              <a:t> yang </a:t>
            </a:r>
            <a:r>
              <a:rPr lang="en-US" sz="2400" dirty="0" err="1" smtClean="0"/>
              <a:t>teramat</a:t>
            </a:r>
            <a:r>
              <a:rPr lang="en-US" sz="2400" dirty="0" smtClean="0"/>
              <a:t> </a:t>
            </a:r>
            <a:r>
              <a:rPr lang="en-US" sz="2400" dirty="0" err="1" smtClean="0"/>
              <a:t>sangat</a:t>
            </a:r>
            <a:r>
              <a:rPr lang="en-US" sz="2400" dirty="0" smtClean="0"/>
              <a:t> </a:t>
            </a:r>
            <a:r>
              <a:rPr lang="en-US" sz="2400" dirty="0" err="1" smtClean="0"/>
              <a:t>berkembang</a:t>
            </a:r>
            <a:r>
              <a:rPr lang="en-US" sz="2400" dirty="0" smtClean="0"/>
              <a:t> </a:t>
            </a:r>
            <a:r>
              <a:rPr lang="en-US" sz="2400" dirty="0" err="1" smtClean="0"/>
              <a:t>pesat</a:t>
            </a:r>
            <a:endParaRPr lang="en-US" sz="2400" dirty="0" smtClean="0"/>
          </a:p>
          <a:p>
            <a:endParaRPr lang="en-US" sz="2400" dirty="0"/>
          </a:p>
          <a:p>
            <a:pPr>
              <a:tabLst>
                <a:tab pos="5295900" algn="l"/>
                <a:tab pos="5376863" algn="l"/>
              </a:tabLst>
            </a:pPr>
            <a:r>
              <a:rPr lang="en-US" u="sng" dirty="0" err="1" smtClean="0"/>
              <a:t>Sumber</a:t>
            </a:r>
            <a:r>
              <a:rPr lang="en-US" u="sng" dirty="0" smtClean="0"/>
              <a:t>: Biro </a:t>
            </a:r>
            <a:r>
              <a:rPr lang="en-US" u="sng" dirty="0" err="1" smtClean="0"/>
              <a:t>Statistik</a:t>
            </a:r>
            <a:r>
              <a:rPr lang="en-US" u="sng" dirty="0" smtClean="0"/>
              <a:t> </a:t>
            </a:r>
            <a:r>
              <a:rPr lang="en-US" u="sng" dirty="0" err="1" smtClean="0"/>
              <a:t>Tenaga</a:t>
            </a:r>
            <a:r>
              <a:rPr lang="en-US" u="sng" dirty="0" smtClean="0"/>
              <a:t> </a:t>
            </a:r>
            <a:r>
              <a:rPr lang="en-US" u="sng" dirty="0" err="1" smtClean="0"/>
              <a:t>Kerja</a:t>
            </a:r>
            <a:r>
              <a:rPr lang="en-US" u="sng" dirty="0" smtClean="0"/>
              <a:t> AS</a:t>
            </a:r>
            <a:endParaRPr lang="id-ID" u="sng" dirty="0"/>
          </a:p>
        </p:txBody>
      </p:sp>
      <p:sp>
        <p:nvSpPr>
          <p:cNvPr id="2" name="TextBox 1"/>
          <p:cNvSpPr txBox="1"/>
          <p:nvPr/>
        </p:nvSpPr>
        <p:spPr>
          <a:xfrm>
            <a:off x="1600200" y="228600"/>
            <a:ext cx="6967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C000"/>
                </a:solidFill>
              </a:rPr>
              <a:t>Industri Komputer</a:t>
            </a:r>
            <a:endParaRPr lang="en-US" sz="3600" b="1" dirty="0">
              <a:solidFill>
                <a:srgbClr val="FFC000"/>
              </a:solidFill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</p:spPr>
        <p:txBody>
          <a:bodyPr/>
          <a:lstStyle/>
          <a:p>
            <a:r>
              <a:rPr lang="en-US" dirty="0" smtClean="0"/>
              <a:t>afis@dsn.dinus.ac.id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</p:spPr>
        <p:txBody>
          <a:bodyPr/>
          <a:lstStyle/>
          <a:p>
            <a:r>
              <a:rPr lang="en-US" dirty="0" err="1" smtClean="0"/>
              <a:t>Etika</a:t>
            </a:r>
            <a:r>
              <a:rPr lang="en-US" dirty="0" smtClean="0"/>
              <a:t> </a:t>
            </a:r>
            <a:r>
              <a:rPr lang="en-US" dirty="0" err="1" smtClean="0"/>
              <a:t>Profesi</a:t>
            </a:r>
            <a:r>
              <a:rPr lang="en-US" dirty="0" smtClean="0"/>
              <a:t>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9145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5337" y="1506914"/>
            <a:ext cx="77724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endParaRPr lang="en-US" sz="2800" dirty="0" smtClean="0"/>
          </a:p>
          <a:p>
            <a:pPr marL="457200" indent="-457200">
              <a:buAutoNum type="arabicPeriod"/>
            </a:pPr>
            <a:endParaRPr lang="en-US" sz="2400" dirty="0" smtClean="0"/>
          </a:p>
          <a:p>
            <a:pPr marL="457200" indent="-457200">
              <a:buAutoNum type="arabicPeriod"/>
            </a:pP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795337" y="1928901"/>
            <a:ext cx="743426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5295900" algn="l"/>
                <a:tab pos="5376863" algn="l"/>
              </a:tabLst>
            </a:pPr>
            <a:r>
              <a:rPr lang="en-US" sz="2800" dirty="0" smtClean="0"/>
              <a:t>80</a:t>
            </a:r>
            <a:r>
              <a:rPr lang="en-US" sz="2800" dirty="0"/>
              <a:t>%, </a:t>
            </a:r>
            <a:r>
              <a:rPr lang="en-US" sz="2800" dirty="0" err="1"/>
              <a:t>karyawan</a:t>
            </a:r>
            <a:r>
              <a:rPr lang="en-US" sz="2800" dirty="0"/>
              <a:t> TI </a:t>
            </a:r>
            <a:r>
              <a:rPr lang="en-US" sz="2800" dirty="0" err="1"/>
              <a:t>bekerja</a:t>
            </a:r>
            <a:r>
              <a:rPr lang="en-US" sz="2800" dirty="0"/>
              <a:t> </a:t>
            </a:r>
            <a:r>
              <a:rPr lang="en-US" sz="2800" dirty="0" err="1"/>
              <a:t>di</a:t>
            </a:r>
            <a:r>
              <a:rPr lang="en-US" sz="2800" dirty="0"/>
              <a:t> </a:t>
            </a:r>
            <a:r>
              <a:rPr lang="en-US" sz="2800" dirty="0" err="1"/>
              <a:t>perusahaan</a:t>
            </a:r>
            <a:r>
              <a:rPr lang="en-US" sz="2800" dirty="0"/>
              <a:t> yang </a:t>
            </a:r>
            <a:r>
              <a:rPr lang="en-US" sz="2800" dirty="0" err="1"/>
              <a:t>bisnis</a:t>
            </a:r>
            <a:r>
              <a:rPr lang="en-US" sz="2800" dirty="0"/>
              <a:t> </a:t>
            </a:r>
            <a:r>
              <a:rPr lang="en-US" sz="2800" dirty="0" err="1"/>
              <a:t>utamanya</a:t>
            </a:r>
            <a:r>
              <a:rPr lang="en-US" sz="2800" dirty="0"/>
              <a:t>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berkaitan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komputer</a:t>
            </a:r>
            <a:r>
              <a:rPr lang="en-US" sz="2800" dirty="0"/>
              <a:t>: </a:t>
            </a:r>
            <a:r>
              <a:rPr lang="en-US" sz="2800" dirty="0" err="1">
                <a:solidFill>
                  <a:srgbClr val="FF0000"/>
                </a:solidFill>
              </a:rPr>
              <a:t>perbankan</a:t>
            </a:r>
            <a:r>
              <a:rPr lang="en-US" sz="2800" dirty="0"/>
              <a:t>, </a:t>
            </a:r>
            <a:r>
              <a:rPr lang="en-US" sz="2800" dirty="0" err="1">
                <a:solidFill>
                  <a:srgbClr val="00B050"/>
                </a:solidFill>
              </a:rPr>
              <a:t>keuangan</a:t>
            </a:r>
            <a:r>
              <a:rPr lang="en-US" sz="2800" dirty="0"/>
              <a:t>, </a:t>
            </a:r>
            <a:r>
              <a:rPr lang="en-US" sz="2800" dirty="0" err="1">
                <a:solidFill>
                  <a:srgbClr val="00B0F0"/>
                </a:solidFill>
              </a:rPr>
              <a:t>layanan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makanan</a:t>
            </a:r>
            <a:r>
              <a:rPr lang="en-US" sz="2800" dirty="0"/>
              <a:t>, </a:t>
            </a:r>
            <a:r>
              <a:rPr lang="en-US" sz="2800" dirty="0" err="1">
                <a:solidFill>
                  <a:srgbClr val="7030A0"/>
                </a:solidFill>
              </a:rPr>
              <a:t>manufaktur</a:t>
            </a:r>
            <a:r>
              <a:rPr lang="en-US" sz="2800" dirty="0"/>
              <a:t>,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>
                <a:solidFill>
                  <a:srgbClr val="FF66FF"/>
                </a:solidFill>
              </a:rPr>
              <a:t>transportasi</a:t>
            </a:r>
            <a:r>
              <a:rPr lang="en-US" sz="2800" dirty="0">
                <a:solidFill>
                  <a:srgbClr val="FF66FF"/>
                </a:solidFill>
              </a:rPr>
              <a:t>.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</p:spPr>
        <p:txBody>
          <a:bodyPr/>
          <a:lstStyle/>
          <a:p>
            <a:r>
              <a:rPr lang="en-US" dirty="0" smtClean="0"/>
              <a:t>afis@dsn.dinus.ac.id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</p:spPr>
        <p:txBody>
          <a:bodyPr/>
          <a:lstStyle/>
          <a:p>
            <a:r>
              <a:rPr lang="en-US" dirty="0" err="1" smtClean="0"/>
              <a:t>Etika</a:t>
            </a:r>
            <a:r>
              <a:rPr lang="en-US" dirty="0" smtClean="0"/>
              <a:t> </a:t>
            </a:r>
            <a:r>
              <a:rPr lang="en-US" dirty="0" err="1" smtClean="0"/>
              <a:t>Profesi</a:t>
            </a:r>
            <a:r>
              <a:rPr lang="en-US" dirty="0" smtClean="0"/>
              <a:t>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45255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5337" y="1506914"/>
            <a:ext cx="77724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endParaRPr lang="en-US" sz="2800" dirty="0" smtClean="0"/>
          </a:p>
          <a:p>
            <a:pPr marL="457200" indent="-457200">
              <a:buAutoNum type="arabicPeriod"/>
            </a:pPr>
            <a:endParaRPr lang="en-US" sz="2400" dirty="0" smtClean="0"/>
          </a:p>
          <a:p>
            <a:pPr marL="457200" indent="-457200">
              <a:buAutoNum type="arabicPeriod"/>
            </a:pP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5" name="Picture 2" descr="M:\Materi Kuliah Afis\Etika Profesi 2013\img0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037" y="304800"/>
            <a:ext cx="8762999" cy="632459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</p:spPr>
        <p:txBody>
          <a:bodyPr/>
          <a:lstStyle/>
          <a:p>
            <a:r>
              <a:rPr lang="en-US" dirty="0" smtClean="0"/>
              <a:t>afis@dsn.dinus.ac.id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</p:spPr>
        <p:txBody>
          <a:bodyPr/>
          <a:lstStyle/>
          <a:p>
            <a:r>
              <a:rPr lang="en-US" dirty="0" err="1" smtClean="0"/>
              <a:t>Etika</a:t>
            </a:r>
            <a:r>
              <a:rPr lang="en-US" dirty="0" smtClean="0"/>
              <a:t> </a:t>
            </a:r>
            <a:r>
              <a:rPr lang="en-US" dirty="0" err="1" smtClean="0"/>
              <a:t>Profesi</a:t>
            </a:r>
            <a:r>
              <a:rPr lang="en-US" dirty="0" smtClean="0"/>
              <a:t>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540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cdb2004132l">
  <a:themeElements>
    <a:clrScheme name="sample 3">
      <a:dk1>
        <a:srgbClr val="1A1A70"/>
      </a:dk1>
      <a:lt1>
        <a:srgbClr val="FFFFFF"/>
      </a:lt1>
      <a:dk2>
        <a:srgbClr val="243D8C"/>
      </a:dk2>
      <a:lt2>
        <a:srgbClr val="DDDDDD"/>
      </a:lt2>
      <a:accent1>
        <a:srgbClr val="3E78C6"/>
      </a:accent1>
      <a:accent2>
        <a:srgbClr val="84A1E8"/>
      </a:accent2>
      <a:accent3>
        <a:srgbClr val="FFFFFF"/>
      </a:accent3>
      <a:accent4>
        <a:srgbClr val="14145F"/>
      </a:accent4>
      <a:accent5>
        <a:srgbClr val="AFBEDF"/>
      </a:accent5>
      <a:accent6>
        <a:srgbClr val="7791D2"/>
      </a:accent6>
      <a:hlink>
        <a:srgbClr val="90B54D"/>
      </a:hlink>
      <a:folHlink>
        <a:srgbClr val="F3C43F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1D4940"/>
        </a:dk1>
        <a:lt1>
          <a:srgbClr val="FFFFFF"/>
        </a:lt1>
        <a:dk2>
          <a:srgbClr val="3F716F"/>
        </a:dk2>
        <a:lt2>
          <a:srgbClr val="DDDDDD"/>
        </a:lt2>
        <a:accent1>
          <a:srgbClr val="669E86"/>
        </a:accent1>
        <a:accent2>
          <a:srgbClr val="A2CAB4"/>
        </a:accent2>
        <a:accent3>
          <a:srgbClr val="FFFFFF"/>
        </a:accent3>
        <a:accent4>
          <a:srgbClr val="173D35"/>
        </a:accent4>
        <a:accent5>
          <a:srgbClr val="B8CCC3"/>
        </a:accent5>
        <a:accent6>
          <a:srgbClr val="92B7A3"/>
        </a:accent6>
        <a:hlink>
          <a:srgbClr val="8CA35F"/>
        </a:hlink>
        <a:folHlink>
          <a:srgbClr val="C1B05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2D4473"/>
        </a:dk1>
        <a:lt1>
          <a:srgbClr val="FFFFFF"/>
        </a:lt1>
        <a:dk2>
          <a:srgbClr val="2B6185"/>
        </a:dk2>
        <a:lt2>
          <a:srgbClr val="D3D9DD"/>
        </a:lt2>
        <a:accent1>
          <a:srgbClr val="638AA1"/>
        </a:accent1>
        <a:accent2>
          <a:srgbClr val="8CA8B5"/>
        </a:accent2>
        <a:accent3>
          <a:srgbClr val="FFFFFF"/>
        </a:accent3>
        <a:accent4>
          <a:srgbClr val="253961"/>
        </a:accent4>
        <a:accent5>
          <a:srgbClr val="B7C4CD"/>
        </a:accent5>
        <a:accent6>
          <a:srgbClr val="7E98A4"/>
        </a:accent6>
        <a:hlink>
          <a:srgbClr val="6FA2E7"/>
        </a:hlink>
        <a:folHlink>
          <a:srgbClr val="99C25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A1A70"/>
        </a:dk1>
        <a:lt1>
          <a:srgbClr val="FFFFFF"/>
        </a:lt1>
        <a:dk2>
          <a:srgbClr val="243D8C"/>
        </a:dk2>
        <a:lt2>
          <a:srgbClr val="DDDDDD"/>
        </a:lt2>
        <a:accent1>
          <a:srgbClr val="3E78C6"/>
        </a:accent1>
        <a:accent2>
          <a:srgbClr val="84A1E8"/>
        </a:accent2>
        <a:accent3>
          <a:srgbClr val="FFFFFF"/>
        </a:accent3>
        <a:accent4>
          <a:srgbClr val="14145F"/>
        </a:accent4>
        <a:accent5>
          <a:srgbClr val="AFBEDF"/>
        </a:accent5>
        <a:accent6>
          <a:srgbClr val="7791D2"/>
        </a:accent6>
        <a:hlink>
          <a:srgbClr val="90B54D"/>
        </a:hlink>
        <a:folHlink>
          <a:srgbClr val="F3C4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cdb2004132l</Template>
  <TotalTime>1052</TotalTime>
  <Words>704</Words>
  <Application>Microsoft Office PowerPoint</Application>
  <PresentationFormat>On-screen Show (4:3)</PresentationFormat>
  <Paragraphs>141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cdb2004132l</vt:lpstr>
      <vt:lpstr>Office Theme</vt:lpstr>
      <vt:lpstr>Image</vt:lpstr>
      <vt:lpstr>  Karier dan Sertifikasi Komputer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Pengantar  Teknologi Informasi</dc:title>
  <dc:creator>Alfa Alesboy</dc:creator>
  <cp:lastModifiedBy>Leny</cp:lastModifiedBy>
  <cp:revision>110</cp:revision>
  <dcterms:created xsi:type="dcterms:W3CDTF">2013-03-02T00:56:20Z</dcterms:created>
  <dcterms:modified xsi:type="dcterms:W3CDTF">2014-06-20T10:39:47Z</dcterms:modified>
</cp:coreProperties>
</file>