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71" r:id="rId4"/>
    <p:sldId id="259" r:id="rId5"/>
    <p:sldId id="260" r:id="rId6"/>
    <p:sldId id="272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64" r:id="rId16"/>
    <p:sldId id="270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60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315562117235345E-2"/>
                  <c:y val="-1.72445674020477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756999125109358E-3"/>
                  <c:y val="-1.425125913314889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VISUAL (Apa yang kita lihat)</c:v>
                </c:pt>
                <c:pt idx="1">
                  <c:v>VERBAL (Kata-kata)</c:v>
                </c:pt>
                <c:pt idx="2">
                  <c:v>VOKAL (Nada Suara)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7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991A-A252-4A52-91B5-EC2F380851F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46F3-B776-471B-A77B-B2ADF048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A46F3-B776-471B-A77B-B2ADF04863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9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A46F3-B776-471B-A77B-B2ADF0486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B88B-E4DE-48B3-B72E-4A50660DACD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A545-82F7-46B3-9AC0-81FF62D5C3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279"/>
            <a:ext cx="9067800" cy="537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5300"/>
            <a:ext cx="5029200" cy="12250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MENYAMPAIKAN TRAINING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23635"/>
          </a:xfrm>
        </p:spPr>
        <p:txBody>
          <a:bodyPr>
            <a:noAutofit/>
          </a:bodyPr>
          <a:lstStyle/>
          <a:p>
            <a:r>
              <a:rPr lang="en-US" sz="2800" dirty="0" smtClean="0"/>
              <a:t>ENTHUSIASM</a:t>
            </a:r>
            <a:r>
              <a:rPr lang="id-ID" sz="2800" dirty="0" smtClean="0"/>
              <a:t>  </a:t>
            </a:r>
            <a:r>
              <a:rPr lang="en-US" sz="2800" dirty="0" smtClean="0"/>
              <a:t>(</a:t>
            </a:r>
            <a:r>
              <a:rPr lang="en-US" sz="2800" dirty="0" err="1" smtClean="0"/>
              <a:t>Semangat</a:t>
            </a:r>
            <a:r>
              <a:rPr lang="en-US" sz="2800" dirty="0" smtClean="0"/>
              <a:t> BESAARRRRR)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67100"/>
            <a:ext cx="8686800" cy="2057136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Trainer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yakin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agar </a:t>
            </a: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tertular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, </a:t>
            </a:r>
            <a:r>
              <a:rPr lang="en-US" sz="2400" dirty="0" err="1" smtClean="0"/>
              <a:t>alis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enthusiasm</a:t>
            </a:r>
          </a:p>
          <a:p>
            <a:r>
              <a:rPr lang="en-US" sz="2400" dirty="0" err="1" smtClean="0"/>
              <a:t>Suara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terdengar</a:t>
            </a:r>
            <a:r>
              <a:rPr lang="en-US" sz="2400" dirty="0" smtClean="0"/>
              <a:t> </a:t>
            </a:r>
            <a:r>
              <a:rPr lang="en-US" sz="2400" dirty="0" err="1" smtClean="0"/>
              <a:t>memikat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meyakinkan</a:t>
            </a:r>
            <a:endParaRPr lang="en-US" sz="2400" dirty="0" smtClean="0"/>
          </a:p>
          <a:p>
            <a:r>
              <a:rPr lang="en-US" sz="2400" dirty="0" err="1" smtClean="0"/>
              <a:t>Lawan</a:t>
            </a:r>
            <a:r>
              <a:rPr lang="en-US" sz="2400" dirty="0" smtClean="0"/>
              <a:t> </a:t>
            </a:r>
            <a:r>
              <a:rPr lang="en-US" sz="2400" dirty="0" err="1" smtClean="0"/>
              <a:t>kebosanan</a:t>
            </a:r>
            <a:r>
              <a:rPr lang="en-US" sz="2400" dirty="0" smtClean="0"/>
              <a:t> </a:t>
            </a:r>
            <a:r>
              <a:rPr lang="en-US" sz="2400" dirty="0" err="1" smtClean="0"/>
              <a:t>suasana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training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, </a:t>
            </a:r>
            <a:r>
              <a:rPr lang="en-US" sz="2400" dirty="0" err="1" smtClean="0"/>
              <a:t>anekdot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mengganti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penyampaian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4188"/>
            <a:ext cx="3886200" cy="2585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81100"/>
          <a:ext cx="91440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2" y="719818"/>
            <a:ext cx="2100263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62484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barang-barang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pointer, </a:t>
            </a:r>
            <a:r>
              <a:rPr lang="en-US" dirty="0" err="1" smtClean="0"/>
              <a:t>pulpen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terpengaruh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… </a:t>
            </a:r>
            <a:r>
              <a:rPr lang="en-US" dirty="0" err="1" smtClean="0"/>
              <a:t>aa</a:t>
            </a:r>
            <a:r>
              <a:rPr lang="en-US" dirty="0" smtClean="0"/>
              <a:t>… hmm…</a:t>
            </a:r>
          </a:p>
          <a:p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perabot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sekeliling</a:t>
            </a:r>
            <a:endParaRPr lang="en-US" dirty="0" smtClean="0"/>
          </a:p>
          <a:p>
            <a:r>
              <a:rPr lang="en-US" dirty="0" err="1" smtClean="0"/>
              <a:t>Waspada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tegang</a:t>
            </a:r>
            <a:r>
              <a:rPr lang="en-US" dirty="0" smtClean="0"/>
              <a:t> &amp; </a:t>
            </a:r>
            <a:r>
              <a:rPr lang="en-US" dirty="0" err="1" smtClean="0"/>
              <a:t>tertutup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khawatir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yang </a:t>
            </a:r>
            <a:r>
              <a:rPr lang="en-US" dirty="0" err="1" smtClean="0"/>
              <a:t>bolak-balik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err="1" smtClean="0"/>
              <a:t>Periksa</a:t>
            </a:r>
            <a:r>
              <a:rPr lang="en-US" dirty="0" smtClean="0"/>
              <a:t> PENAMPILAN </a:t>
            </a:r>
            <a:r>
              <a:rPr lang="en-US" dirty="0" err="1" smtClean="0"/>
              <a:t>sebelum</a:t>
            </a:r>
            <a:r>
              <a:rPr lang="en-US" dirty="0" smtClean="0"/>
              <a:t> TAMPIL!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, </a:t>
            </a:r>
            <a:r>
              <a:rPr lang="en-US" dirty="0" err="1" smtClean="0"/>
              <a:t>PeDe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4038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TIPS BERPAKAIAN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1099"/>
            <a:ext cx="4495800" cy="3810001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Hati-hati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pakaian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serba</a:t>
            </a:r>
            <a:r>
              <a:rPr lang="en-US" sz="2400" dirty="0" smtClean="0"/>
              <a:t> </a:t>
            </a:r>
            <a:r>
              <a:rPr lang="en-US" sz="2400" dirty="0" err="1" smtClean="0"/>
              <a:t>hitam</a:t>
            </a:r>
            <a:r>
              <a:rPr lang="en-US" sz="2400" dirty="0" smtClean="0"/>
              <a:t>, </a:t>
            </a:r>
            <a:r>
              <a:rPr lang="en-US" sz="2400" dirty="0" err="1" smtClean="0"/>
              <a:t>putih</a:t>
            </a:r>
            <a:r>
              <a:rPr lang="en-US" sz="2400" dirty="0" smtClean="0"/>
              <a:t>,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warna-warni</a:t>
            </a:r>
            <a:r>
              <a:rPr lang="en-US" sz="2400" dirty="0" smtClean="0"/>
              <a:t> </a:t>
            </a:r>
            <a:r>
              <a:rPr lang="en-US" sz="2400" dirty="0" err="1" smtClean="0"/>
              <a:t>kontras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kuat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Berpakaian</a:t>
            </a:r>
            <a:r>
              <a:rPr lang="en-US" sz="2400" dirty="0" smtClean="0"/>
              <a:t> </a:t>
            </a:r>
            <a:r>
              <a:rPr lang="en-US" sz="2400" dirty="0" err="1" smtClean="0"/>
              <a:t>nyaman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rapi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Berpakaian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Mencoba</a:t>
            </a:r>
            <a:r>
              <a:rPr lang="en-US" sz="2400" dirty="0" smtClean="0"/>
              <a:t> </a:t>
            </a:r>
            <a:r>
              <a:rPr lang="en-US" sz="2400" dirty="0" err="1" smtClean="0"/>
              <a:t>berpakaian</a:t>
            </a:r>
            <a:r>
              <a:rPr lang="en-US" sz="2400" dirty="0" smtClean="0"/>
              <a:t> 1 level di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audiens</a:t>
            </a:r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2475"/>
            <a:ext cx="4191000" cy="428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848431"/>
            <a:ext cx="8915400" cy="904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Cek</a:t>
            </a:r>
            <a:r>
              <a:rPr lang="en-US" sz="2400" dirty="0" smtClean="0"/>
              <a:t> &amp; </a:t>
            </a:r>
            <a:r>
              <a:rPr lang="en-US" sz="2400" dirty="0" err="1" smtClean="0"/>
              <a:t>ricek</a:t>
            </a:r>
            <a:r>
              <a:rPr lang="en-US" sz="2400" dirty="0" smtClean="0"/>
              <a:t> </a:t>
            </a:r>
            <a:r>
              <a:rPr lang="en-US" sz="2400" dirty="0" err="1" smtClean="0"/>
              <a:t>ritsliting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kancing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naik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panggung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TEKNIK MERCUSUAR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6781800" cy="3771636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Sapu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setiap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audiens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sekitar</a:t>
            </a:r>
            <a:r>
              <a:rPr lang="en-US" dirty="0" smtClean="0">
                <a:solidFill>
                  <a:schemeClr val="bg1"/>
                </a:solidFill>
              </a:rPr>
              <a:t> 2-3 </a:t>
            </a:r>
            <a:r>
              <a:rPr lang="en-US" dirty="0" err="1" smtClean="0">
                <a:solidFill>
                  <a:schemeClr val="bg1"/>
                </a:solidFill>
              </a:rPr>
              <a:t>detik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kecuali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memberikan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impresi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kepada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audiens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07"/>
            <a:ext cx="9144000" cy="584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9297"/>
            <a:ext cx="3352800" cy="1225021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  <a:latin typeface="Cooper Black" pitchFamily="18" charset="0"/>
              </a:rPr>
              <a:t>Cobalah!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reen l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b="4565"/>
          <a:stretch/>
        </p:blipFill>
        <p:spPr bwMode="auto">
          <a:xfrm>
            <a:off x="-1" y="16681"/>
            <a:ext cx="9186831" cy="56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9100"/>
            <a:ext cx="82296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latin typeface="Estrangelo Edessa" pitchFamily="66" charset="0"/>
                <a:cs typeface="Estrangelo Edessa" pitchFamily="66" charset="0"/>
              </a:rPr>
              <a:t>Selamat</a:t>
            </a:r>
            <a:r>
              <a:rPr lang="en-US" sz="2800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id-ID" sz="2800" dirty="0">
                <a:latin typeface="Estrangelo Edessa" pitchFamily="66" charset="0"/>
                <a:cs typeface="Estrangelo Edessa" pitchFamily="66" charset="0"/>
              </a:rPr>
              <a:t>M</a:t>
            </a:r>
            <a:r>
              <a:rPr lang="en-US" sz="2800" dirty="0" err="1" smtClean="0">
                <a:latin typeface="Estrangelo Edessa" pitchFamily="66" charset="0"/>
                <a:cs typeface="Estrangelo Edessa" pitchFamily="66" charset="0"/>
              </a:rPr>
              <a:t>encoba</a:t>
            </a:r>
            <a:r>
              <a:rPr lang="id-ID" sz="2800" dirty="0" smtClean="0">
                <a:latin typeface="Estrangelo Edessa" pitchFamily="66" charset="0"/>
                <a:cs typeface="Estrangelo Edessa" pitchFamily="66" charset="0"/>
              </a:rPr>
              <a:t> dan Maturnuwun</a:t>
            </a:r>
            <a:endParaRPr lang="en-US" sz="2800" dirty="0"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95156"/>
            <a:ext cx="5163787" cy="3972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865"/>
            <a:ext cx="3733800" cy="9525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PERSIAPAN TRAINING</a:t>
            </a:r>
            <a:endParaRPr lang="en-US" sz="32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62100"/>
            <a:ext cx="35814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err="1" smtClean="0"/>
              <a:t>Mengenal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nama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wajah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berhadapan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orang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training,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mengingat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933700"/>
            <a:ext cx="8763000" cy="255243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 err="1" smtClean="0"/>
              <a:t>Dengarkan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endParaRPr lang="en-US" sz="2400" dirty="0" smtClean="0"/>
          </a:p>
          <a:p>
            <a:pPr lvl="1"/>
            <a:r>
              <a:rPr lang="en-US" sz="2400" dirty="0" err="1" smtClean="0"/>
              <a:t>Sebutkan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endParaRPr lang="en-US" sz="2400" dirty="0" smtClean="0"/>
          </a:p>
          <a:p>
            <a:pPr lvl="1"/>
            <a:r>
              <a:rPr lang="en-US" sz="2400" dirty="0" err="1" smtClean="0"/>
              <a:t>Ulangi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sesering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training</a:t>
            </a:r>
            <a:r>
              <a:rPr lang="id-ID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Cari</a:t>
            </a:r>
            <a:r>
              <a:rPr lang="en-US" sz="2400" dirty="0" smtClean="0"/>
              <a:t> </a:t>
            </a:r>
            <a:r>
              <a:rPr lang="en-US" sz="2400" dirty="0" err="1" smtClean="0"/>
              <a:t>orang-orang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tampilan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/</a:t>
            </a:r>
            <a:r>
              <a:rPr lang="en-US" sz="2400" dirty="0" err="1" smtClean="0"/>
              <a:t>spesial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Tonjolkan</a:t>
            </a:r>
            <a:r>
              <a:rPr lang="en-US" sz="2400" dirty="0" smtClean="0"/>
              <a:t> </a:t>
            </a:r>
            <a:r>
              <a:rPr lang="en-US" sz="2400" dirty="0" err="1" smtClean="0"/>
              <a:t>keunikan</a:t>
            </a:r>
            <a:r>
              <a:rPr lang="en-US" sz="2400" dirty="0" smtClean="0"/>
              <a:t> </a:t>
            </a:r>
            <a:r>
              <a:rPr lang="en-US" sz="2400" dirty="0" err="1" smtClean="0"/>
              <a:t>orang-orang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/</a:t>
            </a:r>
            <a:r>
              <a:rPr lang="en-US" sz="2400" dirty="0" err="1" smtClean="0"/>
              <a:t>spesial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endParaRPr lang="en-US" sz="2400" dirty="0" smtClean="0"/>
          </a:p>
          <a:p>
            <a:pPr lvl="1"/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asosiasi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keunikan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fisiknya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0" b="36453"/>
          <a:stretch/>
        </p:blipFill>
        <p:spPr bwMode="auto">
          <a:xfrm>
            <a:off x="0" y="7619"/>
            <a:ext cx="9144000" cy="278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3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8"/>
          <a:stretch/>
        </p:blipFill>
        <p:spPr bwMode="auto">
          <a:xfrm>
            <a:off x="1676400" y="2765108"/>
            <a:ext cx="6096000" cy="29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1"/>
            <a:ext cx="8839200" cy="152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+mn-lt"/>
              </a:rPr>
              <a:t>Menyebut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nama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dalam</a:t>
            </a:r>
            <a:r>
              <a:rPr lang="en-US" dirty="0" smtClean="0">
                <a:latin typeface="+mn-lt"/>
              </a:rPr>
              <a:t> training</a:t>
            </a:r>
            <a:r>
              <a:rPr lang="id-ID" dirty="0" smtClean="0">
                <a:latin typeface="+mn-lt"/>
              </a:rPr>
              <a:t> menjadikan </a:t>
            </a:r>
            <a:r>
              <a:rPr lang="en-US" dirty="0" err="1">
                <a:latin typeface="+mn-lt"/>
              </a:rPr>
              <a:t>Lebih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dekat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lebih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yakin</a:t>
            </a:r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14500"/>
            <a:ext cx="8686800" cy="14605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Lebih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mudah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berkomunikasi</a:t>
            </a:r>
            <a:r>
              <a:rPr lang="id-ID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dengan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peserta</a:t>
            </a:r>
            <a:r>
              <a:rPr lang="en-US" sz="2400" dirty="0" smtClean="0">
                <a:solidFill>
                  <a:schemeClr val="tx2"/>
                </a:solidFill>
              </a:rPr>
              <a:t> training 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ketika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momen-momen</a:t>
            </a:r>
            <a:r>
              <a:rPr lang="en-US" sz="2400" dirty="0" smtClean="0">
                <a:solidFill>
                  <a:schemeClr val="tx2"/>
                </a:solidFill>
              </a:rPr>
              <a:t> lain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kebekuan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Trainer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training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icebreaking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kebekuan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"/>
            <a:ext cx="9144000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9"/>
          <a:stretch/>
        </p:blipFill>
        <p:spPr bwMode="auto">
          <a:xfrm>
            <a:off x="-85789" y="0"/>
            <a:ext cx="924032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3657600" cy="9525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Kenapa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ICE BREAKING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8300"/>
            <a:ext cx="4038600" cy="3810000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Ketika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peserta</a:t>
            </a:r>
            <a:r>
              <a:rPr lang="en-US" sz="2000" dirty="0">
                <a:solidFill>
                  <a:schemeClr val="bg1"/>
                </a:solidFill>
              </a:rPr>
              <a:t> training </a:t>
            </a:r>
            <a:r>
              <a:rPr lang="en-US" sz="2000" dirty="0" err="1">
                <a:solidFill>
                  <a:schemeClr val="bg1"/>
                </a:solidFill>
              </a:rPr>
              <a:t>hadir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tempat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mereka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biasanya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terdiri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orang‐orang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latar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belakang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berbeda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pemikiran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yang </a:t>
            </a:r>
            <a:r>
              <a:rPr lang="en-US" sz="2000" dirty="0" err="1" smtClean="0">
                <a:solidFill>
                  <a:schemeClr val="bg1"/>
                </a:solidFill>
              </a:rPr>
              <a:t>berbeda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Saat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awal</a:t>
            </a:r>
            <a:r>
              <a:rPr lang="en-US" sz="2000" dirty="0">
                <a:solidFill>
                  <a:schemeClr val="bg1"/>
                </a:solidFill>
              </a:rPr>
              <a:t> training, </a:t>
            </a:r>
            <a:r>
              <a:rPr lang="en-US" sz="2000" dirty="0" err="1">
                <a:solidFill>
                  <a:schemeClr val="bg1"/>
                </a:solidFill>
              </a:rPr>
              <a:t>peserta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biasanya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berpikir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trainer </a:t>
            </a:r>
            <a:r>
              <a:rPr lang="en-US" sz="2000" dirty="0" err="1" smtClean="0">
                <a:solidFill>
                  <a:schemeClr val="bg1"/>
                </a:solidFill>
              </a:rPr>
              <a:t>ataupun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materi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trainingnya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tetapi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berpikir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mengenai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aktivitas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fi-FI" sz="2000" dirty="0" smtClean="0">
                <a:solidFill>
                  <a:schemeClr val="bg1"/>
                </a:solidFill>
              </a:rPr>
              <a:t>mereka</a:t>
            </a:r>
            <a:r>
              <a:rPr lang="fi-FI" sz="2000" dirty="0">
                <a:solidFill>
                  <a:schemeClr val="bg1"/>
                </a:solidFill>
              </a:rPr>
              <a:t>, seperti SMS/telpon, suasana ruangan, pekerjaan,dll</a:t>
            </a:r>
            <a:r>
              <a:rPr lang="fi-FI" sz="2000" dirty="0" smtClean="0">
                <a:solidFill>
                  <a:schemeClr val="bg1"/>
                </a:solidFill>
              </a:rPr>
              <a:t>,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9"/>
          <a:stretch/>
        </p:blipFill>
        <p:spPr bwMode="auto">
          <a:xfrm>
            <a:off x="-85789" y="0"/>
            <a:ext cx="924032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3657600" cy="9525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Kenapa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ICE BREAKING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4038600" cy="3581400"/>
          </a:xfrm>
        </p:spPr>
        <p:txBody>
          <a:bodyPr>
            <a:normAutofit/>
          </a:bodyPr>
          <a:lstStyle/>
          <a:p>
            <a:r>
              <a:rPr lang="nn-NO" sz="2000" dirty="0" smtClean="0">
                <a:solidFill>
                  <a:schemeClr val="bg1"/>
                </a:solidFill>
              </a:rPr>
              <a:t>Kegiatan </a:t>
            </a:r>
            <a:r>
              <a:rPr lang="nn-NO" sz="2000" i="1" dirty="0">
                <a:solidFill>
                  <a:schemeClr val="bg1"/>
                </a:solidFill>
              </a:rPr>
              <a:t>icebreaking akan membuat peserta merasa diajak </a:t>
            </a:r>
            <a:r>
              <a:rPr lang="nn-NO" sz="2000" i="1" dirty="0" smtClean="0">
                <a:solidFill>
                  <a:schemeClr val="bg1"/>
                </a:solidFill>
              </a:rPr>
              <a:t>oleh </a:t>
            </a:r>
            <a:r>
              <a:rPr lang="en-US" sz="2000" dirty="0" smtClean="0">
                <a:solidFill>
                  <a:schemeClr val="bg1"/>
                </a:solidFill>
              </a:rPr>
              <a:t>trainer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Selain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itu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peserta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mudah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berhubungan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peserta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lainnya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menjadi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jembatan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tersendiri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materi</a:t>
            </a:r>
            <a:r>
              <a:rPr lang="en-US" sz="2000" dirty="0" smtClean="0">
                <a:solidFill>
                  <a:schemeClr val="bg1"/>
                </a:solidFill>
              </a:rPr>
              <a:t> training.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menjadi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rileks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memberikan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materi</a:t>
            </a:r>
            <a:r>
              <a:rPr lang="en-US" sz="2000" dirty="0">
                <a:solidFill>
                  <a:schemeClr val="bg1"/>
                </a:solidFill>
              </a:rPr>
              <a:t>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9"/>
          <a:stretch/>
        </p:blipFill>
        <p:spPr bwMode="auto">
          <a:xfrm>
            <a:off x="0" y="0"/>
            <a:ext cx="9342325" cy="571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Syarat</a:t>
            </a:r>
            <a:r>
              <a:rPr lang="en-US" dirty="0" smtClean="0">
                <a:solidFill>
                  <a:schemeClr val="bg1"/>
                </a:solidFill>
              </a:rPr>
              <a:t> ICEBREAKERS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386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chemeClr val="bg1"/>
                </a:solidFill>
              </a:rPr>
              <a:t>Mudah: Bekerja pada setiap tipe orang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Memikat</a:t>
            </a:r>
            <a:r>
              <a:rPr lang="sv-SE" dirty="0">
                <a:solidFill>
                  <a:schemeClr val="bg1"/>
                </a:solidFill>
              </a:rPr>
              <a:t>: Trainer jadi pusat perhatian dan nyaman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Jembatan</a:t>
            </a:r>
            <a:r>
              <a:rPr lang="sv-SE" dirty="0">
                <a:solidFill>
                  <a:schemeClr val="bg1"/>
                </a:solidFill>
              </a:rPr>
              <a:t>: Penghubung dengan materi (</a:t>
            </a:r>
            <a:r>
              <a:rPr lang="sv-SE" dirty="0" smtClean="0">
                <a:solidFill>
                  <a:schemeClr val="bg1"/>
                </a:solidFill>
              </a:rPr>
              <a:t>bila </a:t>
            </a:r>
            <a:r>
              <a:rPr lang="en-US" dirty="0" err="1" smtClean="0">
                <a:solidFill>
                  <a:schemeClr val="bg1"/>
                </a:solidFill>
              </a:rPr>
              <a:t>memungkinkan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Unik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Peserta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pernah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sebelumnya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Atraktif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pergerakan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obrolan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ekspresi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Optimis</a:t>
            </a:r>
            <a:r>
              <a:rPr lang="en-US" dirty="0">
                <a:solidFill>
                  <a:schemeClr val="bg1"/>
                </a:solidFill>
              </a:rPr>
              <a:t>: Hal yang </a:t>
            </a:r>
            <a:r>
              <a:rPr lang="en-US" dirty="0" err="1">
                <a:solidFill>
                  <a:schemeClr val="bg1"/>
                </a:solidFill>
              </a:rPr>
              <a:t>positif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mengancam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keselamatan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peserta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Sederhana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Mudah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dijelaskan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Pendek</a:t>
            </a:r>
            <a:r>
              <a:rPr lang="fi-FI" dirty="0">
                <a:solidFill>
                  <a:schemeClr val="bg1"/>
                </a:solidFill>
              </a:rPr>
              <a:t>: Alokasi waktu sekitar 5‐10 menit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GUNAKAN SUARAMU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PROJECTION</a:t>
            </a:r>
            <a:r>
              <a:rPr lang="en-US" dirty="0" smtClean="0"/>
              <a:t>: </a:t>
            </a:r>
            <a:r>
              <a:rPr lang="en-US" dirty="0" err="1" smtClean="0"/>
              <a:t>Perkeras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memantul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ARTICULATION</a:t>
            </a:r>
            <a:r>
              <a:rPr lang="en-US" dirty="0" smtClean="0"/>
              <a:t>: </a:t>
            </a:r>
            <a:r>
              <a:rPr lang="en-US" dirty="0" err="1" smtClean="0"/>
              <a:t>Jangan</a:t>
            </a:r>
            <a:r>
              <a:rPr lang="en-US" dirty="0" smtClean="0"/>
              <a:t> “</a:t>
            </a:r>
            <a:r>
              <a:rPr lang="en-US" dirty="0" err="1" smtClean="0"/>
              <a:t>kumur-kumur</a:t>
            </a:r>
            <a:r>
              <a:rPr lang="en-US" dirty="0" smtClean="0"/>
              <a:t>”,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… </a:t>
            </a:r>
            <a:r>
              <a:rPr lang="en-US" dirty="0" err="1" smtClean="0"/>
              <a:t>aa</a:t>
            </a:r>
            <a:r>
              <a:rPr lang="en-US" dirty="0" smtClean="0"/>
              <a:t>… hmmm…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MODULATION</a:t>
            </a:r>
            <a:r>
              <a:rPr lang="en-US" dirty="0" smtClean="0"/>
              <a:t>: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terdengar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Dramatis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PRONOUNCIATION</a:t>
            </a:r>
            <a:r>
              <a:rPr lang="en-US" dirty="0" smtClean="0"/>
              <a:t>: 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aksen</a:t>
            </a:r>
            <a:r>
              <a:rPr lang="en-US" dirty="0" smtClean="0"/>
              <a:t>, </a:t>
            </a:r>
            <a:r>
              <a:rPr lang="en-US" dirty="0" err="1" smtClean="0"/>
              <a:t>kata</a:t>
            </a:r>
            <a:r>
              <a:rPr lang="en-US" dirty="0" smtClean="0"/>
              <a:t> yang </a:t>
            </a:r>
            <a:r>
              <a:rPr lang="en-US" dirty="0" err="1" smtClean="0"/>
              <a:t>susah</a:t>
            </a:r>
            <a:r>
              <a:rPr lang="en-US" dirty="0" smtClean="0"/>
              <a:t>, </a:t>
            </a:r>
            <a:r>
              <a:rPr lang="en-US" dirty="0" err="1" smtClean="0"/>
              <a:t>kata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ENUNCIATION</a:t>
            </a:r>
            <a:r>
              <a:rPr lang="en-US" dirty="0" smtClean="0"/>
              <a:t>: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REPETITION</a:t>
            </a:r>
            <a:r>
              <a:rPr lang="en-US" dirty="0" smtClean="0"/>
              <a:t>: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SPEED</a:t>
            </a:r>
            <a:r>
              <a:rPr lang="en-US" dirty="0" smtClean="0"/>
              <a:t>: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, </a:t>
            </a:r>
            <a:r>
              <a:rPr lang="en-US" dirty="0" err="1" smtClean="0"/>
              <a:t>dramatisasi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212428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550</Words>
  <Application>Microsoft Office PowerPoint</Application>
  <PresentationFormat>On-screen Show (16:10)</PresentationFormat>
  <Paragraphs>68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Cooper Black</vt:lpstr>
      <vt:lpstr>Estrangelo Edessa</vt:lpstr>
      <vt:lpstr>Wingdings</vt:lpstr>
      <vt:lpstr>Office Theme</vt:lpstr>
      <vt:lpstr>MENYAMPAIKAN TRAINING</vt:lpstr>
      <vt:lpstr>PERSIAPAN TRAINING</vt:lpstr>
      <vt:lpstr>PowerPoint Presentation</vt:lpstr>
      <vt:lpstr>Menyebut nama dalam training menjadikan Lebih dekat lebih yakin…</vt:lpstr>
      <vt:lpstr>ICE BREAKER</vt:lpstr>
      <vt:lpstr>Kenapa perlu ICE BREAKING</vt:lpstr>
      <vt:lpstr>Kenapa perlu ICE BREAKING</vt:lpstr>
      <vt:lpstr>Syarat ICEBREAKERS</vt:lpstr>
      <vt:lpstr>GUNAKAN SUARAMU !</vt:lpstr>
      <vt:lpstr>ENTHUSIASM  (Semangat BESAARRRRR)</vt:lpstr>
      <vt:lpstr>Kita tidak bisa tidak berkomunikasi</vt:lpstr>
      <vt:lpstr>Menjadi Seorang Trainer</vt:lpstr>
      <vt:lpstr>TIPS BERPAKAIAN</vt:lpstr>
      <vt:lpstr>TEKNIK MERCUSUAR</vt:lpstr>
      <vt:lpstr>Cobalah!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MENYAMPAIKAN TRAINING</dc:title>
  <dc:creator>user</dc:creator>
  <cp:lastModifiedBy>MYWINDOWS</cp:lastModifiedBy>
  <cp:revision>9</cp:revision>
  <dcterms:created xsi:type="dcterms:W3CDTF">2014-05-13T02:23:43Z</dcterms:created>
  <dcterms:modified xsi:type="dcterms:W3CDTF">2020-03-30T05:01:25Z</dcterms:modified>
</cp:coreProperties>
</file>