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54D9-23F3-4A28-8759-D9C10435C0FD}" type="datetimeFigureOut">
              <a:rPr lang="id-ID" smtClean="0"/>
              <a:pPr/>
              <a:t>18/10/2018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3569-BF6F-4E2B-93CD-79F1A63657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54D9-23F3-4A28-8759-D9C10435C0FD}" type="datetimeFigureOut">
              <a:rPr lang="id-ID" smtClean="0"/>
              <a:pPr/>
              <a:t>18/10/2018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3569-BF6F-4E2B-93CD-79F1A63657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54D9-23F3-4A28-8759-D9C10435C0FD}" type="datetimeFigureOut">
              <a:rPr lang="id-ID" smtClean="0"/>
              <a:pPr/>
              <a:t>18/10/2018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3569-BF6F-4E2B-93CD-79F1A63657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54D9-23F3-4A28-8759-D9C10435C0FD}" type="datetimeFigureOut">
              <a:rPr lang="id-ID" smtClean="0"/>
              <a:pPr/>
              <a:t>18/10/2018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3569-BF6F-4E2B-93CD-79F1A63657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54D9-23F3-4A28-8759-D9C10435C0FD}" type="datetimeFigureOut">
              <a:rPr lang="id-ID" smtClean="0"/>
              <a:pPr/>
              <a:t>18/10/2018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3569-BF6F-4E2B-93CD-79F1A63657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54D9-23F3-4A28-8759-D9C10435C0FD}" type="datetimeFigureOut">
              <a:rPr lang="id-ID" smtClean="0"/>
              <a:pPr/>
              <a:t>18/10/2018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3569-BF6F-4E2B-93CD-79F1A63657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54D9-23F3-4A28-8759-D9C10435C0FD}" type="datetimeFigureOut">
              <a:rPr lang="id-ID" smtClean="0"/>
              <a:pPr/>
              <a:t>18/10/2018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3569-BF6F-4E2B-93CD-79F1A63657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54D9-23F3-4A28-8759-D9C10435C0FD}" type="datetimeFigureOut">
              <a:rPr lang="id-ID" smtClean="0"/>
              <a:pPr/>
              <a:t>18/10/2018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3569-BF6F-4E2B-93CD-79F1A63657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54D9-23F3-4A28-8759-D9C10435C0FD}" type="datetimeFigureOut">
              <a:rPr lang="id-ID" smtClean="0"/>
              <a:pPr/>
              <a:t>18/10/2018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3569-BF6F-4E2B-93CD-79F1A63657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54D9-23F3-4A28-8759-D9C10435C0FD}" type="datetimeFigureOut">
              <a:rPr lang="id-ID" smtClean="0"/>
              <a:pPr/>
              <a:t>18/10/2018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3569-BF6F-4E2B-93CD-79F1A63657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54D9-23F3-4A28-8759-D9C10435C0FD}" type="datetimeFigureOut">
              <a:rPr lang="id-ID" smtClean="0"/>
              <a:pPr/>
              <a:t>18/10/2018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3569-BF6F-4E2B-93CD-79F1A63657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554D9-23F3-4A28-8759-D9C10435C0FD}" type="datetimeFigureOut">
              <a:rPr lang="id-ID" smtClean="0"/>
              <a:pPr/>
              <a:t>18/10/2018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43569-BF6F-4E2B-93CD-79F1A636578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FASILITASI KERJASAMA TIM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</a:t>
            </a:r>
            <a:r>
              <a:rPr lang="id-ID" dirty="0" smtClean="0"/>
              <a:t>EFINISI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Pekerjaan akan lebih cepat selesai jika ada alat bantu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Pekerjaan akan semakin baik hasilnya jika ditanggung bersama</a:t>
            </a:r>
          </a:p>
          <a:p>
            <a:pPr>
              <a:buNone/>
            </a:pPr>
            <a:endParaRPr lang="id-ID" dirty="0" smtClean="0"/>
          </a:p>
          <a:p>
            <a:pPr algn="ctr">
              <a:buNone/>
            </a:pPr>
            <a:r>
              <a:rPr lang="id-ID" dirty="0" smtClean="0"/>
              <a:t>jadi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id-ID" dirty="0" smtClean="0"/>
              <a:t>Fasilitasi adalah mudah</a:t>
            </a:r>
          </a:p>
          <a:p>
            <a:endParaRPr lang="id-ID" dirty="0" smtClean="0"/>
          </a:p>
          <a:p>
            <a:r>
              <a:rPr lang="id-ID" dirty="0" smtClean="0"/>
              <a:t>Fasilitasi sosial adalah performa pekerjaan dalam kelompok</a:t>
            </a:r>
          </a:p>
          <a:p>
            <a:endParaRPr lang="id-ID" dirty="0" smtClean="0"/>
          </a:p>
          <a:p>
            <a:r>
              <a:rPr lang="id-ID" dirty="0" smtClean="0"/>
              <a:t>Fasilitasi sosial adalah dampak kinerja dari orang lain</a:t>
            </a:r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Maka ada fenomena social loafing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 smtClean="0"/>
              <a:t>Mengapa dalam kelompok yang lebih besar cenderung kinerjanya menurun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Meningkatkan performa kinerja</a:t>
            </a:r>
          </a:p>
          <a:p>
            <a:r>
              <a:rPr lang="id-ID" dirty="0" smtClean="0"/>
              <a:t>Mendapatkan hasil yang optimal</a:t>
            </a:r>
          </a:p>
          <a:p>
            <a:r>
              <a:rPr lang="id-ID" dirty="0" smtClean="0"/>
              <a:t>Mengurangi beban kerja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Bagi internal organisasi : efisiensi dan efektivitas</a:t>
            </a:r>
          </a:p>
          <a:p>
            <a:r>
              <a:rPr lang="id-ID" dirty="0" smtClean="0"/>
              <a:t>Bagi ekernal organisasi : feedback yang bermutu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PRINSIP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Belajar bersama</a:t>
            </a:r>
          </a:p>
          <a:p>
            <a:r>
              <a:rPr lang="id-ID" dirty="0" smtClean="0"/>
              <a:t>Partisipasi</a:t>
            </a:r>
          </a:p>
          <a:p>
            <a:r>
              <a:rPr lang="id-ID" dirty="0" smtClean="0"/>
              <a:t>Kepercayaan</a:t>
            </a:r>
          </a:p>
          <a:p>
            <a:r>
              <a:rPr lang="id-ID" dirty="0" smtClean="0"/>
              <a:t>Orientasi proses</a:t>
            </a:r>
          </a:p>
          <a:p>
            <a:r>
              <a:rPr lang="id-ID" dirty="0"/>
              <a:t>K</a:t>
            </a:r>
            <a:r>
              <a:rPr lang="id-ID" dirty="0" smtClean="0"/>
              <a:t>esungguhan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Aplikasi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Fasilitasi kerjasama lintas program</a:t>
            </a:r>
          </a:p>
          <a:p>
            <a:r>
              <a:rPr lang="id-ID" dirty="0" smtClean="0"/>
              <a:t>Fasilitasi kerjasama lintas sektor</a:t>
            </a:r>
          </a:p>
          <a:p>
            <a:endParaRPr lang="id-ID" dirty="0"/>
          </a:p>
          <a:p>
            <a:r>
              <a:rPr lang="id-ID" dirty="0" smtClean="0"/>
              <a:t>Berikan contohnya!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100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FASILITASI KERJASAMA TIM</vt:lpstr>
      <vt:lpstr>DEFINISI</vt:lpstr>
      <vt:lpstr>Slide 3</vt:lpstr>
      <vt:lpstr>Slide 4</vt:lpstr>
      <vt:lpstr>TUJUAN</vt:lpstr>
      <vt:lpstr>Manfaat</vt:lpstr>
      <vt:lpstr>PRINSIP</vt:lpstr>
      <vt:lpstr>Aplikasi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FASILITASI KERJASAMA KELOMPOK</dc:title>
  <dc:creator>user</dc:creator>
  <cp:lastModifiedBy>user</cp:lastModifiedBy>
  <cp:revision>6</cp:revision>
  <dcterms:created xsi:type="dcterms:W3CDTF">2016-11-30T02:51:51Z</dcterms:created>
  <dcterms:modified xsi:type="dcterms:W3CDTF">2018-10-18T12:27:34Z</dcterms:modified>
</cp:coreProperties>
</file>