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69" r:id="rId3"/>
    <p:sldId id="270" r:id="rId4"/>
    <p:sldId id="271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5B139-3687-45A2-A5FF-974CC978F2F7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9DEAD-7115-47BC-8500-C6112EB55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9DEAD-7115-47BC-8500-C6112EB55B4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58DA27D-D09C-4C67-AAD4-7BB7A4DD07E4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8DD89913-E219-40E4-BCEF-F8164512AC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A27D-D09C-4C67-AAD4-7BB7A4DD07E4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9913-E219-40E4-BCEF-F8164512AC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A27D-D09C-4C67-AAD4-7BB7A4DD07E4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9913-E219-40E4-BCEF-F8164512AC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A27D-D09C-4C67-AAD4-7BB7A4DD07E4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9913-E219-40E4-BCEF-F8164512AC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58DA27D-D09C-4C67-AAD4-7BB7A4DD07E4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DD89913-E219-40E4-BCEF-F8164512AC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A27D-D09C-4C67-AAD4-7BB7A4DD07E4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9913-E219-40E4-BCEF-F8164512AC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A27D-D09C-4C67-AAD4-7BB7A4DD07E4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9913-E219-40E4-BCEF-F8164512AC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A27D-D09C-4C67-AAD4-7BB7A4DD07E4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9913-E219-40E4-BCEF-F8164512AC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A27D-D09C-4C67-AAD4-7BB7A4DD07E4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9913-E219-40E4-BCEF-F8164512AC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A27D-D09C-4C67-AAD4-7BB7A4DD07E4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9913-E219-40E4-BCEF-F8164512AC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A27D-D09C-4C67-AAD4-7BB7A4DD07E4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89913-E219-40E4-BCEF-F8164512AC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58DA27D-D09C-4C67-AAD4-7BB7A4DD07E4}" type="datetimeFigureOut">
              <a:rPr lang="en-US" smtClean="0"/>
              <a:pPr/>
              <a:t>11/25/2015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DD89913-E219-40E4-BCEF-F8164512AC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Flow of Mind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Berfikir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Pendekatan</a:t>
            </a:r>
            <a:r>
              <a:rPr lang="en-US" dirty="0" smtClean="0"/>
              <a:t> Chronological</a:t>
            </a:r>
          </a:p>
          <a:p>
            <a:pPr>
              <a:buNone/>
            </a:pPr>
            <a:r>
              <a:rPr lang="en-US" dirty="0" err="1" smtClean="0"/>
              <a:t>Mendasarkan</a:t>
            </a:r>
            <a:r>
              <a:rPr lang="en-US" dirty="0" smtClean="0"/>
              <a:t> </a:t>
            </a:r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historis</a:t>
            </a:r>
            <a:r>
              <a:rPr lang="en-US" dirty="0" smtClean="0"/>
              <a:t>/ </a:t>
            </a:r>
            <a:r>
              <a:rPr lang="en-US" dirty="0" err="1" smtClean="0"/>
              <a:t>kronologis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 Sam Walton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pengusaha</a:t>
            </a:r>
            <a:r>
              <a:rPr lang="en-US" dirty="0" smtClean="0"/>
              <a:t> </a:t>
            </a:r>
            <a:r>
              <a:rPr lang="en-US" dirty="0" err="1" smtClean="0"/>
              <a:t>tersukses</a:t>
            </a:r>
            <a:r>
              <a:rPr lang="en-US" dirty="0" smtClean="0"/>
              <a:t> </a:t>
            </a:r>
            <a:r>
              <a:rPr lang="en-US" dirty="0" err="1" smtClean="0"/>
              <a:t>abad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perusahaan</a:t>
            </a:r>
            <a:r>
              <a:rPr lang="en-US" dirty="0" smtClean="0"/>
              <a:t> Wall Mart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dimilikinya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terbesar</a:t>
            </a:r>
            <a:r>
              <a:rPr lang="en-US" dirty="0" smtClean="0"/>
              <a:t>. </a:t>
            </a:r>
            <a:r>
              <a:rPr lang="en-US" dirty="0" err="1" smtClean="0"/>
              <a:t>karier</a:t>
            </a:r>
            <a:r>
              <a:rPr lang="en-US" dirty="0" smtClean="0"/>
              <a:t> </a:t>
            </a:r>
            <a:r>
              <a:rPr lang="en-US" dirty="0" err="1" smtClean="0"/>
              <a:t>bisnisnya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Sam </a:t>
            </a:r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toko</a:t>
            </a:r>
            <a:r>
              <a:rPr lang="en-US" dirty="0" smtClean="0"/>
              <a:t> </a:t>
            </a:r>
            <a:r>
              <a:rPr lang="en-US" dirty="0" err="1" smtClean="0"/>
              <a:t>kelontong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Pendekatan</a:t>
            </a:r>
            <a:r>
              <a:rPr lang="en-US" dirty="0" smtClean="0"/>
              <a:t> Theory-Practice </a:t>
            </a:r>
          </a:p>
          <a:p>
            <a:pPr>
              <a:buNone/>
            </a:pP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aplikasinya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pada</a:t>
            </a:r>
            <a:r>
              <a:rPr lang="en-US" dirty="0" smtClean="0"/>
              <a:t> era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era </a:t>
            </a:r>
            <a:r>
              <a:rPr lang="en-US" dirty="0" err="1" smtClean="0"/>
              <a:t>pasca</a:t>
            </a:r>
            <a:r>
              <a:rPr lang="en-US" dirty="0" smtClean="0"/>
              <a:t> </a:t>
            </a:r>
            <a:r>
              <a:rPr lang="en-US" dirty="0" err="1" smtClean="0"/>
              <a:t>Perang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2, </a:t>
            </a:r>
            <a:r>
              <a:rPr lang="en-US" dirty="0" err="1" smtClean="0"/>
              <a:t>perusahaan-perusahaan</a:t>
            </a:r>
            <a:r>
              <a:rPr lang="en-US" dirty="0" smtClean="0"/>
              <a:t> </a:t>
            </a:r>
            <a:r>
              <a:rPr lang="en-US" dirty="0" err="1" smtClean="0"/>
              <a:t>diseluruh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yakin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paling </a:t>
            </a:r>
            <a:r>
              <a:rPr lang="en-US" dirty="0" err="1" smtClean="0"/>
              <a:t>berpengaruh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 </a:t>
            </a:r>
            <a:r>
              <a:rPr lang="en-US" dirty="0" err="1" smtClean="0"/>
              <a:t>Bertahun-tahun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.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dekade</a:t>
            </a:r>
            <a:r>
              <a:rPr lang="en-US" dirty="0" smtClean="0"/>
              <a:t> </a:t>
            </a:r>
            <a:r>
              <a:rPr lang="en-US" dirty="0" err="1" smtClean="0"/>
              <a:t>terkahir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orisinal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Pendekatan</a:t>
            </a:r>
            <a:r>
              <a:rPr lang="en-US" dirty="0" smtClean="0"/>
              <a:t> Acronym</a:t>
            </a:r>
          </a:p>
          <a:p>
            <a:pPr>
              <a:buFontTx/>
              <a:buChar char="-"/>
            </a:pP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penekanan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/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audiens</a:t>
            </a:r>
            <a:r>
              <a:rPr lang="en-US" dirty="0" smtClean="0"/>
              <a:t> </a:t>
            </a:r>
            <a:r>
              <a:rPr lang="en-US" dirty="0" err="1" smtClean="0"/>
              <a:t>mengingat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/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/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powerful words</a:t>
            </a:r>
          </a:p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  TKFS = P&amp;F</a:t>
            </a:r>
          </a:p>
          <a:p>
            <a:pPr>
              <a:buNone/>
            </a:pPr>
            <a:r>
              <a:rPr lang="en-US" dirty="0" smtClean="0"/>
              <a:t>		(two keys for success = </a:t>
            </a:r>
            <a:r>
              <a:rPr lang="en-US" dirty="0" err="1" smtClean="0"/>
              <a:t>Persistence&amp;Focus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Pendekatan</a:t>
            </a:r>
            <a:r>
              <a:rPr lang="en-US" dirty="0" smtClean="0"/>
              <a:t> numerical order</a:t>
            </a:r>
          </a:p>
          <a:p>
            <a:pPr>
              <a:buNone/>
            </a:pP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/ </a:t>
            </a:r>
            <a:r>
              <a:rPr lang="en-US" dirty="0" err="1" smtClean="0"/>
              <a:t>statistik</a:t>
            </a:r>
            <a:r>
              <a:rPr lang="en-US" dirty="0" smtClean="0"/>
              <a:t>.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poin</a:t>
            </a:r>
            <a:r>
              <a:rPr lang="en-US" dirty="0" smtClean="0"/>
              <a:t>/ </a:t>
            </a:r>
            <a:r>
              <a:rPr lang="en-US" dirty="0" err="1" smtClean="0"/>
              <a:t>numerik</a:t>
            </a:r>
            <a:r>
              <a:rPr lang="en-US" dirty="0" smtClean="0"/>
              <a:t>,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terinci&amp;memberikan</a:t>
            </a:r>
            <a:r>
              <a:rPr lang="en-US" dirty="0" smtClean="0"/>
              <a:t> </a:t>
            </a:r>
            <a:r>
              <a:rPr lang="en-US" dirty="0" err="1" smtClean="0"/>
              <a:t>kesan</a:t>
            </a:r>
            <a:r>
              <a:rPr lang="en-US" dirty="0" smtClean="0"/>
              <a:t> </a:t>
            </a:r>
            <a:r>
              <a:rPr lang="en-US" dirty="0" err="1" smtClean="0"/>
              <a:t>didukung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disimpulkan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puas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unit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. 15% </a:t>
            </a:r>
            <a:r>
              <a:rPr lang="en-US" dirty="0" err="1" smtClean="0"/>
              <a:t>menjawab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unit </a:t>
            </a:r>
            <a:r>
              <a:rPr lang="en-US" dirty="0" err="1" smtClean="0"/>
              <a:t>lemah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jelasnya</a:t>
            </a:r>
            <a:r>
              <a:rPr lang="en-US" dirty="0" smtClean="0"/>
              <a:t> </a:t>
            </a:r>
            <a:r>
              <a:rPr lang="en-US" dirty="0" err="1" smtClean="0"/>
              <a:t>intruksi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pimpinan</a:t>
            </a:r>
            <a:r>
              <a:rPr lang="en-US" dirty="0" smtClean="0"/>
              <a:t>, 25%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kurangnya</a:t>
            </a:r>
            <a:r>
              <a:rPr lang="en-US" dirty="0" smtClean="0"/>
              <a:t> teamwork.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Pendekatan</a:t>
            </a:r>
            <a:r>
              <a:rPr lang="en-US" dirty="0" smtClean="0"/>
              <a:t> psychological effect</a:t>
            </a:r>
          </a:p>
          <a:p>
            <a:pPr>
              <a:buNone/>
            </a:pPr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berfikir</a:t>
            </a:r>
            <a:r>
              <a:rPr lang="en-US" dirty="0" smtClean="0"/>
              <a:t> </a:t>
            </a:r>
            <a:r>
              <a:rPr lang="en-US" dirty="0" err="1" smtClean="0"/>
              <a:t>dirancang</a:t>
            </a:r>
            <a:r>
              <a:rPr lang="en-US" dirty="0" smtClean="0"/>
              <a:t>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rupa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audiens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tren</a:t>
            </a:r>
            <a:r>
              <a:rPr lang="en-US" dirty="0" smtClean="0"/>
              <a:t> market, </a:t>
            </a:r>
            <a:r>
              <a:rPr lang="en-US" dirty="0" err="1" smtClean="0"/>
              <a:t>bersiaplah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gulung</a:t>
            </a:r>
            <a:r>
              <a:rPr lang="en-US" dirty="0" smtClean="0"/>
              <a:t> </a:t>
            </a:r>
            <a:r>
              <a:rPr lang="en-US" dirty="0" err="1" smtClean="0"/>
              <a:t>tikar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ketinggalan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pesaing</a:t>
            </a:r>
            <a:r>
              <a:rPr lang="en-US" dirty="0" smtClean="0"/>
              <a:t> lain.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diibaratkan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kereta</a:t>
            </a:r>
            <a:r>
              <a:rPr lang="en-US" dirty="0" smtClean="0"/>
              <a:t> </a:t>
            </a:r>
            <a:r>
              <a:rPr lang="en-US" dirty="0" err="1" smtClean="0"/>
              <a:t>api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flow of mind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rel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endParaRPr lang="en-US" dirty="0" smtClean="0"/>
          </a:p>
          <a:p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irama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endParaRPr lang="en-US" dirty="0" smtClean="0"/>
          </a:p>
          <a:p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pemandu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D:\ENIT\speak u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Speak</a:t>
            </a:r>
            <a:endParaRPr lang="en-US" dirty="0"/>
          </a:p>
        </p:txBody>
      </p:sp>
      <p:pic>
        <p:nvPicPr>
          <p:cNvPr id="1026" name="Picture 2" descr="D:\ENIT\spea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2000"/>
            <a:ext cx="9144000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828800" y="1219200"/>
            <a:ext cx="5867400" cy="510540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Speaking- it’s not just what you say, it’s also how you say it</a:t>
            </a:r>
            <a:endParaRPr lang="en-US" sz="3200" b="1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304800"/>
            <a:ext cx="5867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dirty="0" smtClean="0"/>
              <a:t>Berbicara-bukan hanya apa yang Anda katakan, </a:t>
            </a:r>
            <a:r>
              <a:rPr lang="en-US" sz="2400" dirty="0" err="1" smtClean="0"/>
              <a:t>tapi</a:t>
            </a:r>
            <a:r>
              <a:rPr lang="id-ID" sz="2400" dirty="0" smtClean="0"/>
              <a:t> juga bagaimana Anda mengatakannya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62000" y="1219200"/>
            <a:ext cx="7239000" cy="5105400"/>
          </a:xfrm>
          <a:prstGeom prst="roundRect">
            <a:avLst/>
          </a:prstGeom>
          <a:solidFill>
            <a:srgbClr val="FFFF17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“We often refuse to accept an idea merely , because the tone of voice in which it has been expressed is unsympathetic to us.”</a:t>
            </a:r>
          </a:p>
          <a:p>
            <a:pPr algn="ctr"/>
            <a:endParaRPr lang="en-US" sz="36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Friedrich </a:t>
            </a:r>
            <a:r>
              <a:rPr lang="en-US" sz="3600" b="1" dirty="0" err="1" smtClean="0">
                <a:solidFill>
                  <a:schemeClr val="tx1"/>
                </a:solidFill>
              </a:rPr>
              <a:t>Nietzche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0"/>
            <a:ext cx="6705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000" dirty="0" smtClean="0"/>
              <a:t>Kita sering menolak untuk menerima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id-ID" sz="2000" dirty="0" smtClean="0"/>
              <a:t>ide</a:t>
            </a:r>
            <a:r>
              <a:rPr lang="en-US" sz="2000" dirty="0" smtClean="0"/>
              <a:t>, </a:t>
            </a:r>
            <a:r>
              <a:rPr lang="id-ID" sz="2000" dirty="0" smtClean="0"/>
              <a:t>karena nada suara yang diungkapkan tidak simpatik kepada</a:t>
            </a:r>
            <a:r>
              <a:rPr lang="en-US" sz="2000" dirty="0" smtClean="0"/>
              <a:t> </a:t>
            </a:r>
            <a:r>
              <a:rPr lang="en-US" sz="2000" dirty="0" err="1" smtClean="0"/>
              <a:t>audiens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berawal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endParaRPr lang="en-US" dirty="0" smtClean="0"/>
          </a:p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adl</a:t>
            </a:r>
            <a:r>
              <a:rPr lang="en-US" dirty="0" smtClean="0"/>
              <a:t>.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endParaRPr lang="en-US" dirty="0" smtClean="0"/>
          </a:p>
          <a:p>
            <a:r>
              <a:rPr lang="en-US" dirty="0" smtClean="0"/>
              <a:t>Dari action/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mengajak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terstruktur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menghindarai</a:t>
            </a:r>
            <a:r>
              <a:rPr lang="en-US" dirty="0" smtClean="0"/>
              <a:t> </a:t>
            </a:r>
            <a:r>
              <a:rPr lang="en-US" dirty="0" err="1" smtClean="0"/>
              <a:t>kendala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memaparkannya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tersendiri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bertutur</a:t>
            </a:r>
            <a:endParaRPr lang="en-US" dirty="0" smtClean="0"/>
          </a:p>
          <a:p>
            <a:r>
              <a:rPr lang="en-US" dirty="0" err="1" smtClean="0"/>
              <a:t>Berbicara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efektifnya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pembicara</a:t>
            </a:r>
            <a:endParaRPr lang="en-US" dirty="0" smtClean="0"/>
          </a:p>
          <a:p>
            <a:r>
              <a:rPr lang="en-US" dirty="0" err="1" smtClean="0"/>
              <a:t>Inti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tercampur-aduk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alur</a:t>
            </a:r>
            <a:r>
              <a:rPr lang="en-US" dirty="0" smtClean="0"/>
              <a:t>/ plot </a:t>
            </a:r>
            <a:r>
              <a:rPr lang="en-US" dirty="0" err="1" smtClean="0"/>
              <a:t>pembicaraan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jelas&amp;terarah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Pembicara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plot </a:t>
            </a:r>
            <a:r>
              <a:rPr lang="en-US" dirty="0" err="1" smtClean="0"/>
              <a:t>pembicaraan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	(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pembicaraan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runut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/ </a:t>
            </a:r>
            <a:r>
              <a:rPr lang="en-US" dirty="0" err="1" smtClean="0"/>
              <a:t>pembukaan</a:t>
            </a:r>
            <a:r>
              <a:rPr lang="en-US" dirty="0" smtClean="0"/>
              <a:t>, </a:t>
            </a:r>
            <a:r>
              <a:rPr lang="en-US" dirty="0" err="1" smtClean="0"/>
              <a:t>penuturan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)</a:t>
            </a:r>
          </a:p>
          <a:p>
            <a:pPr marL="514350" indent="-514350">
              <a:buAutoNum type="arabicPeriod" startAt="2"/>
            </a:pPr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pembicara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bercerita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	(</a:t>
            </a:r>
            <a:r>
              <a:rPr lang="en-US" dirty="0" err="1" smtClean="0"/>
              <a:t>menuntun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pembicaraan&amp;mempermudah</a:t>
            </a:r>
            <a:r>
              <a:rPr lang="en-US" dirty="0" smtClean="0"/>
              <a:t> </a:t>
            </a:r>
            <a:r>
              <a:rPr lang="en-US" dirty="0" err="1" smtClean="0"/>
              <a:t>audiens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pembicaraan</a:t>
            </a:r>
            <a:r>
              <a:rPr lang="en-US" dirty="0" smtClean="0"/>
              <a:t>)</a:t>
            </a:r>
          </a:p>
          <a:p>
            <a:pPr marL="514350" indent="-514350">
              <a:buAutoNum type="arabicPeriod" startAt="2"/>
            </a:pP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acuan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berbicara&amp;memastikan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dibawakan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tersampaikan</a:t>
            </a:r>
            <a:r>
              <a:rPr lang="en-US" dirty="0" smtClean="0"/>
              <a:t> </a:t>
            </a:r>
            <a:r>
              <a:rPr lang="en-US" dirty="0" err="1" smtClean="0"/>
              <a:t>seluruhnya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Char char="Ø"/>
            </a:pPr>
            <a:r>
              <a:rPr lang="en-US" dirty="0" err="1" smtClean="0"/>
              <a:t>Pendekatan</a:t>
            </a:r>
            <a:r>
              <a:rPr lang="en-US" dirty="0" smtClean="0"/>
              <a:t> problem solution (problem-</a:t>
            </a:r>
            <a:r>
              <a:rPr lang="en-US" dirty="0" err="1" smtClean="0"/>
              <a:t>solusi</a:t>
            </a:r>
            <a:r>
              <a:rPr lang="en-US" dirty="0" smtClean="0"/>
              <a:t>)</a:t>
            </a:r>
          </a:p>
          <a:p>
            <a:pPr marL="514350" indent="-514350">
              <a:buNone/>
            </a:pPr>
            <a:r>
              <a:rPr lang="en-US" dirty="0" smtClean="0"/>
              <a:t>	(</a:t>
            </a:r>
            <a:r>
              <a:rPr lang="en-US" dirty="0" err="1" smtClean="0"/>
              <a:t>memaparkan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&amp; </a:t>
            </a:r>
            <a:r>
              <a:rPr lang="en-US" dirty="0" err="1" smtClean="0"/>
              <a:t>diakhiri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)</a:t>
            </a:r>
          </a:p>
          <a:p>
            <a:pPr marL="514350" indent="-51435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bertahun-tahun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koroner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menduduki</a:t>
            </a:r>
            <a:r>
              <a:rPr lang="en-US" dirty="0" smtClean="0"/>
              <a:t> </a:t>
            </a:r>
            <a:r>
              <a:rPr lang="en-US" dirty="0" err="1" smtClean="0"/>
              <a:t>peringkat</a:t>
            </a:r>
            <a:r>
              <a:rPr lang="en-US" dirty="0" smtClean="0"/>
              <a:t> </a:t>
            </a:r>
            <a:r>
              <a:rPr lang="en-US" dirty="0" err="1" smtClean="0"/>
              <a:t>teratas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</a:t>
            </a: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beragam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pengobatan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,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momok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berusia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40 </a:t>
            </a:r>
            <a:r>
              <a:rPr lang="en-US" dirty="0" err="1" smtClean="0"/>
              <a:t>tahun</a:t>
            </a:r>
            <a:r>
              <a:rPr lang="en-US" dirty="0" smtClean="0"/>
              <a:t>.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pencegahan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pengobatan</a:t>
            </a:r>
            <a:r>
              <a:rPr lang="en-US" dirty="0" smtClean="0"/>
              <a:t>.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makan&amp;pola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Pendekatan</a:t>
            </a:r>
            <a:r>
              <a:rPr lang="en-US" dirty="0" smtClean="0"/>
              <a:t> Cause-effect (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dirunutkan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(cause) &amp; </a:t>
            </a:r>
            <a:r>
              <a:rPr lang="en-US" dirty="0" err="1" smtClean="0"/>
              <a:t>diakhiri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(effect)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ditimbulkan</a:t>
            </a:r>
            <a:r>
              <a:rPr lang="en-US" dirty="0" smtClean="0"/>
              <a:t> 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Ekologi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rusak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ulah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</a:t>
            </a:r>
            <a:r>
              <a:rPr lang="en-US" dirty="0" err="1" smtClean="0"/>
              <a:t>Lapisan</a:t>
            </a:r>
            <a:r>
              <a:rPr lang="en-US" dirty="0" smtClean="0"/>
              <a:t> </a:t>
            </a:r>
            <a:r>
              <a:rPr lang="en-US" dirty="0" err="1" smtClean="0"/>
              <a:t>ozon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antartika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menipis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lapisan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mencair&amp;permukaan</a:t>
            </a:r>
            <a:r>
              <a:rPr lang="en-US" dirty="0" smtClean="0"/>
              <a:t> air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dicegah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dini</a:t>
            </a:r>
            <a:r>
              <a:rPr lang="en-US" dirty="0" smtClean="0"/>
              <a:t>,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daratan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kekeringan</a:t>
            </a:r>
            <a:r>
              <a:rPr lang="en-US" dirty="0" smtClean="0"/>
              <a:t> </a:t>
            </a:r>
            <a:r>
              <a:rPr lang="en-US" dirty="0" err="1" smtClean="0"/>
              <a:t>hebat&amp;sebagian</a:t>
            </a:r>
            <a:r>
              <a:rPr lang="en-US" dirty="0" smtClean="0"/>
              <a:t> lain </a:t>
            </a:r>
            <a:r>
              <a:rPr lang="en-US" dirty="0" err="1" smtClean="0"/>
              <a:t>tenggelam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perlahan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terbalik</a:t>
            </a:r>
            <a:r>
              <a:rPr lang="en-US" dirty="0" smtClean="0"/>
              <a:t> : </a:t>
            </a:r>
            <a:r>
              <a:rPr lang="en-US" dirty="0" err="1" smtClean="0"/>
              <a:t>akibatnya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dibahas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uraikan</a:t>
            </a:r>
            <a:r>
              <a:rPr lang="en-US" dirty="0" smtClean="0"/>
              <a:t> </a:t>
            </a:r>
            <a:r>
              <a:rPr lang="en-US" dirty="0" err="1" smtClean="0"/>
              <a:t>sebabnya</a:t>
            </a: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173</TotalTime>
  <Words>461</Words>
  <Application>Microsoft Office PowerPoint</Application>
  <PresentationFormat>On-screen Show (4:3)</PresentationFormat>
  <Paragraphs>51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Origin</vt:lpstr>
      <vt:lpstr>Flow of Mind  (Alur Berfikir)</vt:lpstr>
      <vt:lpstr>Speak</vt:lpstr>
      <vt:lpstr>Slide 3</vt:lpstr>
      <vt:lpstr>Slide 4</vt:lpstr>
      <vt:lpstr>Slide 5</vt:lpstr>
      <vt:lpstr>Slide 6</vt:lpstr>
      <vt:lpstr>Pentingnya Alur Berpikir Bagi Seorang Pembicara :</vt:lpstr>
      <vt:lpstr>Pendekatan Alur Berpikir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of Mind  (Alur Berfikir)</dc:title>
  <dc:creator>Windows 7</dc:creator>
  <cp:lastModifiedBy>Windows 7</cp:lastModifiedBy>
  <cp:revision>12</cp:revision>
  <dcterms:created xsi:type="dcterms:W3CDTF">2014-11-02T11:50:25Z</dcterms:created>
  <dcterms:modified xsi:type="dcterms:W3CDTF">2015-11-25T03:30:32Z</dcterms:modified>
</cp:coreProperties>
</file>