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9BCD0-B169-426C-80CA-13E940237EE3}" type="doc">
      <dgm:prSet loTypeId="urn:microsoft.com/office/officeart/2005/8/layout/cycle2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675965-0537-4E15-A404-24646F14FD5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Pembangunan  </a:t>
          </a:r>
          <a:r>
            <a:rPr lang="en-US" dirty="0" err="1" smtClean="0">
              <a:solidFill>
                <a:schemeClr val="tx1"/>
              </a:solidFill>
            </a:rPr>
            <a:t>Ekonomi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Berhasil</a:t>
          </a:r>
          <a:endParaRPr lang="en-US" dirty="0">
            <a:solidFill>
              <a:schemeClr val="tx1"/>
            </a:solidFill>
          </a:endParaRPr>
        </a:p>
      </dgm:t>
    </dgm:pt>
    <dgm:pt modelId="{83F7EF79-A60A-4BB2-AF93-0EEB2F4F6490}" type="parTrans" cxnId="{00AE6005-9575-49CB-843A-6BA9E1D184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2E3FF87-AF32-42E5-ADD4-A9E8D07EF623}" type="sibTrans" cxnId="{00AE6005-9575-49CB-843A-6BA9E1D184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28008B-EF46-4891-9413-F3E7F5B850B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Pendapatan</a:t>
          </a:r>
          <a:r>
            <a:rPr lang="en-US" dirty="0" smtClean="0">
              <a:solidFill>
                <a:schemeClr val="tx1"/>
              </a:solidFill>
            </a:rPr>
            <a:t> Negara &amp; </a:t>
          </a:r>
          <a:r>
            <a:rPr lang="en-US" dirty="0" err="1" smtClean="0">
              <a:solidFill>
                <a:schemeClr val="tx1"/>
              </a:solidFill>
            </a:rPr>
            <a:t>Masyarakat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meningkat</a:t>
          </a:r>
          <a:endParaRPr lang="en-US" dirty="0">
            <a:solidFill>
              <a:schemeClr val="tx1"/>
            </a:solidFill>
          </a:endParaRPr>
        </a:p>
      </dgm:t>
    </dgm:pt>
    <dgm:pt modelId="{91FB181F-8E6E-464B-9BAD-9A2C01381DF7}" type="parTrans" cxnId="{A332805B-BA91-4CD4-BC05-11E0D9FD39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E0C652-B179-4934-9A01-A3E016D39B63}" type="sibTrans" cxnId="{A332805B-BA91-4CD4-BC05-11E0D9FD39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B1E946C-C915-4968-ACCD-23F051B99067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Daya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beli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barang</a:t>
          </a:r>
          <a:r>
            <a:rPr lang="en-US" dirty="0" smtClean="0">
              <a:solidFill>
                <a:schemeClr val="tx1"/>
              </a:solidFill>
            </a:rPr>
            <a:t>/</a:t>
          </a:r>
          <a:r>
            <a:rPr lang="en-US" dirty="0" err="1" smtClean="0">
              <a:solidFill>
                <a:schemeClr val="tx1"/>
              </a:solidFill>
            </a:rPr>
            <a:t>jasa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kesh</a:t>
          </a:r>
          <a:r>
            <a:rPr lang="en-US" dirty="0" smtClean="0">
              <a:solidFill>
                <a:schemeClr val="tx1"/>
              </a:solidFill>
            </a:rPr>
            <a:t> &amp; </a:t>
          </a:r>
          <a:r>
            <a:rPr lang="en-US" dirty="0" err="1" smtClean="0">
              <a:solidFill>
                <a:schemeClr val="tx1"/>
              </a:solidFill>
            </a:rPr>
            <a:t>gizi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layak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meningkat</a:t>
          </a:r>
          <a:endParaRPr lang="en-US" dirty="0">
            <a:solidFill>
              <a:schemeClr val="tx1"/>
            </a:solidFill>
          </a:endParaRPr>
        </a:p>
      </dgm:t>
    </dgm:pt>
    <dgm:pt modelId="{9FCB9017-4007-499C-9C46-9668AB735987}" type="parTrans" cxnId="{1F7B2FE9-6ADB-419A-A983-DE3577817F6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4E9E9B-A902-4130-ACBB-BE0251CDDF65}" type="sibTrans" cxnId="{1F7B2FE9-6ADB-419A-A983-DE3577817F6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5859E7-FC60-4745-8AFB-DB93B4972FD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Status </a:t>
          </a:r>
          <a:r>
            <a:rPr lang="en-US" dirty="0" err="1" smtClean="0">
              <a:solidFill>
                <a:schemeClr val="tx1"/>
              </a:solidFill>
            </a:rPr>
            <a:t>Kesehatan</a:t>
          </a:r>
          <a:r>
            <a:rPr lang="en-US" dirty="0" smtClean="0">
              <a:solidFill>
                <a:schemeClr val="tx1"/>
              </a:solidFill>
            </a:rPr>
            <a:t>, Status </a:t>
          </a:r>
          <a:r>
            <a:rPr lang="en-US" dirty="0" err="1" smtClean="0">
              <a:solidFill>
                <a:schemeClr val="tx1"/>
              </a:solidFill>
            </a:rPr>
            <a:t>Gizi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lbh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baik</a:t>
          </a:r>
          <a:endParaRPr lang="en-US" dirty="0">
            <a:solidFill>
              <a:schemeClr val="tx1"/>
            </a:solidFill>
          </a:endParaRPr>
        </a:p>
      </dgm:t>
    </dgm:pt>
    <dgm:pt modelId="{150A11F6-1CB4-4345-A1BC-267E101DEA55}" type="parTrans" cxnId="{1E0EF317-BF0E-42DD-9CF8-81E1B9F003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E483BB-527B-4269-AE7B-D297796F1FEE}" type="sibTrans" cxnId="{1E0EF317-BF0E-42DD-9CF8-81E1B9F003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3D0F10-E38F-4DA9-B6EC-D38A9EF6AAD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Produkstivitas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meningkat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hari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absen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sekolah</a:t>
          </a:r>
          <a:r>
            <a:rPr lang="en-US" dirty="0" smtClean="0">
              <a:solidFill>
                <a:schemeClr val="tx1"/>
              </a:solidFill>
            </a:rPr>
            <a:t> &amp; </a:t>
          </a:r>
          <a:r>
            <a:rPr lang="en-US" dirty="0" err="1" smtClean="0">
              <a:solidFill>
                <a:schemeClr val="tx1"/>
              </a:solidFill>
            </a:rPr>
            <a:t>kerja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turun</a:t>
          </a:r>
          <a:endParaRPr lang="en-US" dirty="0">
            <a:solidFill>
              <a:schemeClr val="tx1"/>
            </a:solidFill>
          </a:endParaRPr>
        </a:p>
      </dgm:t>
    </dgm:pt>
    <dgm:pt modelId="{F19FA84D-2ACE-4B75-9356-209C494D6173}" type="parTrans" cxnId="{7CAD4B38-D5D8-4487-A2A0-A3BC1E2E8F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73BB75B-C1EF-4582-98F2-EB4562017DC7}" type="sibTrans" cxnId="{7CAD4B38-D5D8-4487-A2A0-A3BC1E2E8F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4F8B18-01EE-42C1-8EA5-7A2580E7161E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Kesehatan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gizi</a:t>
          </a:r>
          <a:r>
            <a:rPr lang="en-US" dirty="0" smtClean="0">
              <a:solidFill>
                <a:schemeClr val="tx1"/>
              </a:solidFill>
            </a:rPr>
            <a:t> &amp; </a:t>
          </a:r>
          <a:r>
            <a:rPr lang="en-US" dirty="0" err="1" smtClean="0">
              <a:solidFill>
                <a:schemeClr val="tx1"/>
              </a:solidFill>
            </a:rPr>
            <a:t>sanitasi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lingkungan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lbh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baik</a:t>
          </a:r>
          <a:endParaRPr lang="en-US" dirty="0">
            <a:solidFill>
              <a:schemeClr val="tx1"/>
            </a:solidFill>
          </a:endParaRPr>
        </a:p>
      </dgm:t>
    </dgm:pt>
    <dgm:pt modelId="{C6D7135E-CE06-467A-9560-F3D89DEB6B8E}" type="parTrans" cxnId="{17E003F8-99EF-4F3A-9DCA-8FFB5CE321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8BC7B3-5D3B-445C-B6DF-EE563D5632DA}" type="sibTrans" cxnId="{17E003F8-99EF-4F3A-9DCA-8FFB5CE321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63946B-7F6C-4B50-B841-F4B953A69F3B}" type="pres">
      <dgm:prSet presAssocID="{AF69BCD0-B169-426C-80CA-13E940237EE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E50045-530E-4E97-B13F-03EE0AF602B8}" type="pres">
      <dgm:prSet presAssocID="{53675965-0537-4E15-A404-24646F14FD5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0C102-713E-4F10-87BE-354EC204116D}" type="pres">
      <dgm:prSet presAssocID="{F2E3FF87-AF32-42E5-ADD4-A9E8D07EF623}" presName="sibTrans" presStyleLbl="sibTrans2D1" presStyleIdx="0" presStyleCnt="6"/>
      <dgm:spPr/>
      <dgm:t>
        <a:bodyPr/>
        <a:lstStyle/>
        <a:p>
          <a:endParaRPr lang="en-US"/>
        </a:p>
      </dgm:t>
    </dgm:pt>
    <dgm:pt modelId="{97420943-885C-4CD6-A42E-BE4BEDDA5B32}" type="pres">
      <dgm:prSet presAssocID="{F2E3FF87-AF32-42E5-ADD4-A9E8D07EF623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7B4141FA-F199-4D97-9AA3-7A12008C3125}" type="pres">
      <dgm:prSet presAssocID="{E028008B-EF46-4891-9413-F3E7F5B850B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74D84-23EF-480F-84B1-8A3559AE9564}" type="pres">
      <dgm:prSet presAssocID="{B9E0C652-B179-4934-9A01-A3E016D39B63}" presName="sibTrans" presStyleLbl="sibTrans2D1" presStyleIdx="1" presStyleCnt="6"/>
      <dgm:spPr/>
      <dgm:t>
        <a:bodyPr/>
        <a:lstStyle/>
        <a:p>
          <a:endParaRPr lang="en-US"/>
        </a:p>
      </dgm:t>
    </dgm:pt>
    <dgm:pt modelId="{3BEF7343-520D-4E86-9D38-01EF94398095}" type="pres">
      <dgm:prSet presAssocID="{B9E0C652-B179-4934-9A01-A3E016D39B63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345F1207-0F74-4CC1-BB48-1D76DB1AE31F}" type="pres">
      <dgm:prSet presAssocID="{0B1E946C-C915-4968-ACCD-23F051B9906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32234-233D-48D8-BB67-6363F445A4D9}" type="pres">
      <dgm:prSet presAssocID="{EA4E9E9B-A902-4130-ACBB-BE0251CDDF6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93C83F37-8600-45DF-AB64-081F1BAA8954}" type="pres">
      <dgm:prSet presAssocID="{EA4E9E9B-A902-4130-ACBB-BE0251CDDF6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DAF4D2DB-3922-47D8-A258-F707245D7D35}" type="pres">
      <dgm:prSet presAssocID="{094F8B18-01EE-42C1-8EA5-7A2580E716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D2D8F-A4CA-44B5-84E8-1F228F24B86D}" type="pres">
      <dgm:prSet presAssocID="{3F8BC7B3-5D3B-445C-B6DF-EE563D5632DA}" presName="sibTrans" presStyleLbl="sibTrans2D1" presStyleIdx="3" presStyleCnt="6"/>
      <dgm:spPr/>
      <dgm:t>
        <a:bodyPr/>
        <a:lstStyle/>
        <a:p>
          <a:endParaRPr lang="en-US"/>
        </a:p>
      </dgm:t>
    </dgm:pt>
    <dgm:pt modelId="{85DBAFE5-E469-447C-AC1B-AD110D9B4E7B}" type="pres">
      <dgm:prSet presAssocID="{3F8BC7B3-5D3B-445C-B6DF-EE563D5632DA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811EF89A-3050-4793-BAD0-F429E1E564D6}" type="pres">
      <dgm:prSet presAssocID="{BB5859E7-FC60-4745-8AFB-DB93B4972FD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E3384-BA71-4034-8E53-97AFD0DF1AD3}" type="pres">
      <dgm:prSet presAssocID="{2CE483BB-527B-4269-AE7B-D297796F1FEE}" presName="sibTrans" presStyleLbl="sibTrans2D1" presStyleIdx="4" presStyleCnt="6"/>
      <dgm:spPr/>
      <dgm:t>
        <a:bodyPr/>
        <a:lstStyle/>
        <a:p>
          <a:endParaRPr lang="en-US"/>
        </a:p>
      </dgm:t>
    </dgm:pt>
    <dgm:pt modelId="{0A94C2B3-E068-446C-B4BC-1EB64AA402D2}" type="pres">
      <dgm:prSet presAssocID="{2CE483BB-527B-4269-AE7B-D297796F1FE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5313365-C7F6-4CCA-9D72-1E2BE02F58DE}" type="pres">
      <dgm:prSet presAssocID="{4F3D0F10-E38F-4DA9-B6EC-D38A9EF6AAD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A264C-6E9A-4356-8414-87348AE39530}" type="pres">
      <dgm:prSet presAssocID="{C73BB75B-C1EF-4582-98F2-EB4562017DC7}" presName="sibTrans" presStyleLbl="sibTrans2D1" presStyleIdx="5" presStyleCnt="6"/>
      <dgm:spPr/>
      <dgm:t>
        <a:bodyPr/>
        <a:lstStyle/>
        <a:p>
          <a:endParaRPr lang="en-US"/>
        </a:p>
      </dgm:t>
    </dgm:pt>
    <dgm:pt modelId="{0C491A2E-E709-44B4-8778-3E251B44F941}" type="pres">
      <dgm:prSet presAssocID="{C73BB75B-C1EF-4582-98F2-EB4562017DC7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8D31DB50-5475-41BA-8A6E-06F4BBFDAC14}" type="presOf" srcId="{094F8B18-01EE-42C1-8EA5-7A2580E7161E}" destId="{DAF4D2DB-3922-47D8-A258-F707245D7D35}" srcOrd="0" destOrd="0" presId="urn:microsoft.com/office/officeart/2005/8/layout/cycle2"/>
    <dgm:cxn modelId="{A332805B-BA91-4CD4-BC05-11E0D9FD39AB}" srcId="{AF69BCD0-B169-426C-80CA-13E940237EE3}" destId="{E028008B-EF46-4891-9413-F3E7F5B850BD}" srcOrd="1" destOrd="0" parTransId="{91FB181F-8E6E-464B-9BAD-9A2C01381DF7}" sibTransId="{B9E0C652-B179-4934-9A01-A3E016D39B63}"/>
    <dgm:cxn modelId="{419949EE-7F1A-4CD5-90EE-E7044C38BF30}" type="presOf" srcId="{EA4E9E9B-A902-4130-ACBB-BE0251CDDF65}" destId="{93C83F37-8600-45DF-AB64-081F1BAA8954}" srcOrd="1" destOrd="0" presId="urn:microsoft.com/office/officeart/2005/8/layout/cycle2"/>
    <dgm:cxn modelId="{1BAEFA62-0D7B-495B-B5FF-03A55DB2F67F}" type="presOf" srcId="{C73BB75B-C1EF-4582-98F2-EB4562017DC7}" destId="{0C491A2E-E709-44B4-8778-3E251B44F941}" srcOrd="1" destOrd="0" presId="urn:microsoft.com/office/officeart/2005/8/layout/cycle2"/>
    <dgm:cxn modelId="{F4D08F26-0049-4517-BF8D-8266B33DA358}" type="presOf" srcId="{E028008B-EF46-4891-9413-F3E7F5B850BD}" destId="{7B4141FA-F199-4D97-9AA3-7A12008C3125}" srcOrd="0" destOrd="0" presId="urn:microsoft.com/office/officeart/2005/8/layout/cycle2"/>
    <dgm:cxn modelId="{1F7B2FE9-6ADB-419A-A983-DE3577817F6F}" srcId="{AF69BCD0-B169-426C-80CA-13E940237EE3}" destId="{0B1E946C-C915-4968-ACCD-23F051B99067}" srcOrd="2" destOrd="0" parTransId="{9FCB9017-4007-499C-9C46-9668AB735987}" sibTransId="{EA4E9E9B-A902-4130-ACBB-BE0251CDDF65}"/>
    <dgm:cxn modelId="{FEAA1280-4AE3-40A9-A30A-BF083AF5E872}" type="presOf" srcId="{4F3D0F10-E38F-4DA9-B6EC-D38A9EF6AAD0}" destId="{95313365-C7F6-4CCA-9D72-1E2BE02F58DE}" srcOrd="0" destOrd="0" presId="urn:microsoft.com/office/officeart/2005/8/layout/cycle2"/>
    <dgm:cxn modelId="{D188CC22-371E-46A1-9A5B-FE7B34BCA57E}" type="presOf" srcId="{C73BB75B-C1EF-4582-98F2-EB4562017DC7}" destId="{DD9A264C-6E9A-4356-8414-87348AE39530}" srcOrd="0" destOrd="0" presId="urn:microsoft.com/office/officeart/2005/8/layout/cycle2"/>
    <dgm:cxn modelId="{7A4783B4-B888-429C-A9C9-813409552D92}" type="presOf" srcId="{F2E3FF87-AF32-42E5-ADD4-A9E8D07EF623}" destId="{9C50C102-713E-4F10-87BE-354EC204116D}" srcOrd="0" destOrd="0" presId="urn:microsoft.com/office/officeart/2005/8/layout/cycle2"/>
    <dgm:cxn modelId="{3BA41C20-93A1-4C22-9AA1-B6F72CA3EEB1}" type="presOf" srcId="{0B1E946C-C915-4968-ACCD-23F051B99067}" destId="{345F1207-0F74-4CC1-BB48-1D76DB1AE31F}" srcOrd="0" destOrd="0" presId="urn:microsoft.com/office/officeart/2005/8/layout/cycle2"/>
    <dgm:cxn modelId="{17E003F8-99EF-4F3A-9DCA-8FFB5CE321E9}" srcId="{AF69BCD0-B169-426C-80CA-13E940237EE3}" destId="{094F8B18-01EE-42C1-8EA5-7A2580E7161E}" srcOrd="3" destOrd="0" parTransId="{C6D7135E-CE06-467A-9560-F3D89DEB6B8E}" sibTransId="{3F8BC7B3-5D3B-445C-B6DF-EE563D5632DA}"/>
    <dgm:cxn modelId="{00AE6005-9575-49CB-843A-6BA9E1D184AE}" srcId="{AF69BCD0-B169-426C-80CA-13E940237EE3}" destId="{53675965-0537-4E15-A404-24646F14FD5F}" srcOrd="0" destOrd="0" parTransId="{83F7EF79-A60A-4BB2-AF93-0EEB2F4F6490}" sibTransId="{F2E3FF87-AF32-42E5-ADD4-A9E8D07EF623}"/>
    <dgm:cxn modelId="{326E36A9-B019-48BE-A4A9-3894ABB8A4C3}" type="presOf" srcId="{AF69BCD0-B169-426C-80CA-13E940237EE3}" destId="{9263946B-7F6C-4B50-B841-F4B953A69F3B}" srcOrd="0" destOrd="0" presId="urn:microsoft.com/office/officeart/2005/8/layout/cycle2"/>
    <dgm:cxn modelId="{1E0EF317-BF0E-42DD-9CF8-81E1B9F00356}" srcId="{AF69BCD0-B169-426C-80CA-13E940237EE3}" destId="{BB5859E7-FC60-4745-8AFB-DB93B4972FD1}" srcOrd="4" destOrd="0" parTransId="{150A11F6-1CB4-4345-A1BC-267E101DEA55}" sibTransId="{2CE483BB-527B-4269-AE7B-D297796F1FEE}"/>
    <dgm:cxn modelId="{95B6F22D-A23D-4396-B2DF-2B0017093CAE}" type="presOf" srcId="{EA4E9E9B-A902-4130-ACBB-BE0251CDDF65}" destId="{83D32234-233D-48D8-BB67-6363F445A4D9}" srcOrd="0" destOrd="0" presId="urn:microsoft.com/office/officeart/2005/8/layout/cycle2"/>
    <dgm:cxn modelId="{BDA3B389-501A-48C0-B77E-A98A7AAD6C20}" type="presOf" srcId="{2CE483BB-527B-4269-AE7B-D297796F1FEE}" destId="{0A94C2B3-E068-446C-B4BC-1EB64AA402D2}" srcOrd="1" destOrd="0" presId="urn:microsoft.com/office/officeart/2005/8/layout/cycle2"/>
    <dgm:cxn modelId="{7B6ADD3B-7114-4D54-BC74-16CE4E7EAFDC}" type="presOf" srcId="{3F8BC7B3-5D3B-445C-B6DF-EE563D5632DA}" destId="{279D2D8F-A4CA-44B5-84E8-1F228F24B86D}" srcOrd="0" destOrd="0" presId="urn:microsoft.com/office/officeart/2005/8/layout/cycle2"/>
    <dgm:cxn modelId="{C587FB46-3BCD-4248-B265-BFDB0EF44328}" type="presOf" srcId="{2CE483BB-527B-4269-AE7B-D297796F1FEE}" destId="{6ADE3384-BA71-4034-8E53-97AFD0DF1AD3}" srcOrd="0" destOrd="0" presId="urn:microsoft.com/office/officeart/2005/8/layout/cycle2"/>
    <dgm:cxn modelId="{6D282B85-6F57-4FFF-9C41-DC29976DC009}" type="presOf" srcId="{3F8BC7B3-5D3B-445C-B6DF-EE563D5632DA}" destId="{85DBAFE5-E469-447C-AC1B-AD110D9B4E7B}" srcOrd="1" destOrd="0" presId="urn:microsoft.com/office/officeart/2005/8/layout/cycle2"/>
    <dgm:cxn modelId="{208E3E45-78C7-476C-952D-E094C2FB316A}" type="presOf" srcId="{BB5859E7-FC60-4745-8AFB-DB93B4972FD1}" destId="{811EF89A-3050-4793-BAD0-F429E1E564D6}" srcOrd="0" destOrd="0" presId="urn:microsoft.com/office/officeart/2005/8/layout/cycle2"/>
    <dgm:cxn modelId="{084190E6-EF8C-43BE-AD22-2C745BEA09C0}" type="presOf" srcId="{53675965-0537-4E15-A404-24646F14FD5F}" destId="{48E50045-530E-4E97-B13F-03EE0AF602B8}" srcOrd="0" destOrd="0" presId="urn:microsoft.com/office/officeart/2005/8/layout/cycle2"/>
    <dgm:cxn modelId="{A1B9F782-EEFA-4181-838B-3BE31D7C1A2F}" type="presOf" srcId="{F2E3FF87-AF32-42E5-ADD4-A9E8D07EF623}" destId="{97420943-885C-4CD6-A42E-BE4BEDDA5B32}" srcOrd="1" destOrd="0" presId="urn:microsoft.com/office/officeart/2005/8/layout/cycle2"/>
    <dgm:cxn modelId="{7CAD4B38-D5D8-4487-A2A0-A3BC1E2E8FF8}" srcId="{AF69BCD0-B169-426C-80CA-13E940237EE3}" destId="{4F3D0F10-E38F-4DA9-B6EC-D38A9EF6AAD0}" srcOrd="5" destOrd="0" parTransId="{F19FA84D-2ACE-4B75-9356-209C494D6173}" sibTransId="{C73BB75B-C1EF-4582-98F2-EB4562017DC7}"/>
    <dgm:cxn modelId="{8121D35B-F6CC-43E4-8F45-E973CC8EC038}" type="presOf" srcId="{B9E0C652-B179-4934-9A01-A3E016D39B63}" destId="{3BEF7343-520D-4E86-9D38-01EF94398095}" srcOrd="1" destOrd="0" presId="urn:microsoft.com/office/officeart/2005/8/layout/cycle2"/>
    <dgm:cxn modelId="{10B05231-F1F2-48DD-9FA6-C7C24145EA58}" type="presOf" srcId="{B9E0C652-B179-4934-9A01-A3E016D39B63}" destId="{45874D84-23EF-480F-84B1-8A3559AE9564}" srcOrd="0" destOrd="0" presId="urn:microsoft.com/office/officeart/2005/8/layout/cycle2"/>
    <dgm:cxn modelId="{B4C2D999-1F49-48A9-999F-9B6ADE058749}" type="presParOf" srcId="{9263946B-7F6C-4B50-B841-F4B953A69F3B}" destId="{48E50045-530E-4E97-B13F-03EE0AF602B8}" srcOrd="0" destOrd="0" presId="urn:microsoft.com/office/officeart/2005/8/layout/cycle2"/>
    <dgm:cxn modelId="{BF1D4537-1A50-4BC8-B94A-93D1744FB3AC}" type="presParOf" srcId="{9263946B-7F6C-4B50-B841-F4B953A69F3B}" destId="{9C50C102-713E-4F10-87BE-354EC204116D}" srcOrd="1" destOrd="0" presId="urn:microsoft.com/office/officeart/2005/8/layout/cycle2"/>
    <dgm:cxn modelId="{5095DA84-3490-400B-9200-CB5DB4E2CCFA}" type="presParOf" srcId="{9C50C102-713E-4F10-87BE-354EC204116D}" destId="{97420943-885C-4CD6-A42E-BE4BEDDA5B32}" srcOrd="0" destOrd="0" presId="urn:microsoft.com/office/officeart/2005/8/layout/cycle2"/>
    <dgm:cxn modelId="{691656A4-E8FC-4089-B93B-14B84D879483}" type="presParOf" srcId="{9263946B-7F6C-4B50-B841-F4B953A69F3B}" destId="{7B4141FA-F199-4D97-9AA3-7A12008C3125}" srcOrd="2" destOrd="0" presId="urn:microsoft.com/office/officeart/2005/8/layout/cycle2"/>
    <dgm:cxn modelId="{75945719-FDD6-4342-90FB-5EF023898E17}" type="presParOf" srcId="{9263946B-7F6C-4B50-B841-F4B953A69F3B}" destId="{45874D84-23EF-480F-84B1-8A3559AE9564}" srcOrd="3" destOrd="0" presId="urn:microsoft.com/office/officeart/2005/8/layout/cycle2"/>
    <dgm:cxn modelId="{1FD0072D-539E-4265-9E47-634A3272DC5A}" type="presParOf" srcId="{45874D84-23EF-480F-84B1-8A3559AE9564}" destId="{3BEF7343-520D-4E86-9D38-01EF94398095}" srcOrd="0" destOrd="0" presId="urn:microsoft.com/office/officeart/2005/8/layout/cycle2"/>
    <dgm:cxn modelId="{35E71F49-00AF-48F0-8047-BFE1C3CA469A}" type="presParOf" srcId="{9263946B-7F6C-4B50-B841-F4B953A69F3B}" destId="{345F1207-0F74-4CC1-BB48-1D76DB1AE31F}" srcOrd="4" destOrd="0" presId="urn:microsoft.com/office/officeart/2005/8/layout/cycle2"/>
    <dgm:cxn modelId="{CB72CD92-B0F1-4F76-9322-B82D2A5BE633}" type="presParOf" srcId="{9263946B-7F6C-4B50-B841-F4B953A69F3B}" destId="{83D32234-233D-48D8-BB67-6363F445A4D9}" srcOrd="5" destOrd="0" presId="urn:microsoft.com/office/officeart/2005/8/layout/cycle2"/>
    <dgm:cxn modelId="{C8686BFB-C395-4014-B1E3-E90066D16721}" type="presParOf" srcId="{83D32234-233D-48D8-BB67-6363F445A4D9}" destId="{93C83F37-8600-45DF-AB64-081F1BAA8954}" srcOrd="0" destOrd="0" presId="urn:microsoft.com/office/officeart/2005/8/layout/cycle2"/>
    <dgm:cxn modelId="{F222C5FE-3F27-4B15-8265-F8A90AB08055}" type="presParOf" srcId="{9263946B-7F6C-4B50-B841-F4B953A69F3B}" destId="{DAF4D2DB-3922-47D8-A258-F707245D7D35}" srcOrd="6" destOrd="0" presId="urn:microsoft.com/office/officeart/2005/8/layout/cycle2"/>
    <dgm:cxn modelId="{35891E3D-381B-4C3B-9F61-B3B3900D4942}" type="presParOf" srcId="{9263946B-7F6C-4B50-B841-F4B953A69F3B}" destId="{279D2D8F-A4CA-44B5-84E8-1F228F24B86D}" srcOrd="7" destOrd="0" presId="urn:microsoft.com/office/officeart/2005/8/layout/cycle2"/>
    <dgm:cxn modelId="{78BCCBD7-56A4-420D-8BFD-06E5FCBB3EAE}" type="presParOf" srcId="{279D2D8F-A4CA-44B5-84E8-1F228F24B86D}" destId="{85DBAFE5-E469-447C-AC1B-AD110D9B4E7B}" srcOrd="0" destOrd="0" presId="urn:microsoft.com/office/officeart/2005/8/layout/cycle2"/>
    <dgm:cxn modelId="{197EAAC5-F7A7-405A-ABE4-E2DA7D620094}" type="presParOf" srcId="{9263946B-7F6C-4B50-B841-F4B953A69F3B}" destId="{811EF89A-3050-4793-BAD0-F429E1E564D6}" srcOrd="8" destOrd="0" presId="urn:microsoft.com/office/officeart/2005/8/layout/cycle2"/>
    <dgm:cxn modelId="{CFE6D490-5CC6-4838-BEBE-2C258CFF7115}" type="presParOf" srcId="{9263946B-7F6C-4B50-B841-F4B953A69F3B}" destId="{6ADE3384-BA71-4034-8E53-97AFD0DF1AD3}" srcOrd="9" destOrd="0" presId="urn:microsoft.com/office/officeart/2005/8/layout/cycle2"/>
    <dgm:cxn modelId="{1BBB8E04-83FF-4033-AA22-6DDFAF73048D}" type="presParOf" srcId="{6ADE3384-BA71-4034-8E53-97AFD0DF1AD3}" destId="{0A94C2B3-E068-446C-B4BC-1EB64AA402D2}" srcOrd="0" destOrd="0" presId="urn:microsoft.com/office/officeart/2005/8/layout/cycle2"/>
    <dgm:cxn modelId="{DD72E7D7-852E-4F9C-8A72-C08FEC2590DC}" type="presParOf" srcId="{9263946B-7F6C-4B50-B841-F4B953A69F3B}" destId="{95313365-C7F6-4CCA-9D72-1E2BE02F58DE}" srcOrd="10" destOrd="0" presId="urn:microsoft.com/office/officeart/2005/8/layout/cycle2"/>
    <dgm:cxn modelId="{538E79B8-70E8-4189-AC9C-F28F525C7769}" type="presParOf" srcId="{9263946B-7F6C-4B50-B841-F4B953A69F3B}" destId="{DD9A264C-6E9A-4356-8414-87348AE39530}" srcOrd="11" destOrd="0" presId="urn:microsoft.com/office/officeart/2005/8/layout/cycle2"/>
    <dgm:cxn modelId="{AC4F4766-4E04-4FFE-80DE-0B0FD201BCC0}" type="presParOf" srcId="{DD9A264C-6E9A-4356-8414-87348AE39530}" destId="{0C491A2E-E709-44B4-8778-3E251B44F94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5EAEFC-E267-4A32-ADF5-83D3F108768F}" type="doc">
      <dgm:prSet loTypeId="urn:microsoft.com/office/officeart/2005/8/layout/process1" loCatId="process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B2DD455-30AB-46A6-B18B-068D62715A2D}">
      <dgm:prSet phldrT="[Text]" custT="1"/>
      <dgm:spPr/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7E4E9EE4-5059-400F-AC84-20778841DA64}" type="parTrans" cxnId="{2C703806-5D19-4CB4-BB63-25207BB6EF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898AA0-1B4F-434B-86B8-C43CE6E05FCF}" type="sibTrans" cxnId="{2C703806-5D19-4CB4-BB63-25207BB6EF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12C228-9D29-4FE5-A631-55215014DE9F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Kondisi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Kesehatan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baik</a:t>
          </a:r>
          <a:endParaRPr lang="en-US" sz="2000" dirty="0">
            <a:solidFill>
              <a:schemeClr val="tx1"/>
            </a:solidFill>
          </a:endParaRPr>
        </a:p>
      </dgm:t>
    </dgm:pt>
    <dgm:pt modelId="{DA1FB031-DE23-4AE4-ACC7-ED3936FEB9FD}" type="parTrans" cxnId="{50AA9C5C-E8C5-4603-8EC8-411263857A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BE17DA-48D4-400C-985E-E44E93D477CD}" type="sibTrans" cxnId="{50AA9C5C-E8C5-4603-8EC8-411263857A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7283816-5E0F-4213-92FB-7680910549C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Produktivitas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meningkat</a:t>
          </a:r>
          <a:r>
            <a:rPr lang="en-US" dirty="0" smtClean="0">
              <a:solidFill>
                <a:schemeClr val="tx1"/>
              </a:solidFill>
            </a:rPr>
            <a:t> (</a:t>
          </a:r>
          <a:r>
            <a:rPr lang="en-US" dirty="0" err="1" smtClean="0">
              <a:solidFill>
                <a:schemeClr val="tx1"/>
              </a:solidFill>
            </a:rPr>
            <a:t>kerja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efektif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efisien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44E62ACD-0044-4CEE-A790-BB7D452D1967}" type="parTrans" cxnId="{4312C6BA-ADAF-40D5-8473-6D8CC2CAF0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FB53C9-669B-43B2-80B5-54CB1FDB3B07}" type="sibTrans" cxnId="{4312C6BA-ADAF-40D5-8473-6D8CC2CAF0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26AE33-B900-4FFE-B348-8E06AE16928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Nilai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Tambah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dalam</a:t>
          </a:r>
          <a:r>
            <a:rPr lang="en-US" dirty="0" smtClean="0">
              <a:solidFill>
                <a:schemeClr val="tx1"/>
              </a:solidFill>
            </a:rPr>
            <a:t> Pembangunan </a:t>
          </a:r>
          <a:r>
            <a:rPr lang="en-US" dirty="0" err="1" smtClean="0">
              <a:solidFill>
                <a:schemeClr val="tx1"/>
              </a:solidFill>
            </a:rPr>
            <a:t>Ekonomi</a:t>
          </a:r>
          <a:endParaRPr lang="en-US" dirty="0">
            <a:solidFill>
              <a:schemeClr val="tx1"/>
            </a:solidFill>
          </a:endParaRPr>
        </a:p>
      </dgm:t>
    </dgm:pt>
    <dgm:pt modelId="{EAF6453A-5EFB-42AE-9FF4-6E3FDF06D994}" type="parTrans" cxnId="{C1F84AE5-0FA4-4AE1-8464-5DCA839BE2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08C4FC-AE65-4CE7-9186-E6C5E47F3136}" type="sibTrans" cxnId="{C1F84AE5-0FA4-4AE1-8464-5DCA839BE2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305223-D094-48E4-86E0-7531E478699C}" type="pres">
      <dgm:prSet presAssocID="{E55EAEFC-E267-4A32-ADF5-83D3F10876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C0B77A-F509-499F-9924-9E68AF428095}" type="pres">
      <dgm:prSet presAssocID="{9B2DD455-30AB-46A6-B18B-068D62715A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42BC3-2D94-4A43-A4AE-6D524C32E336}" type="pres">
      <dgm:prSet presAssocID="{1F898AA0-1B4F-434B-86B8-C43CE6E05FC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900B002-D19F-4C2D-8F4B-A40173C3AFCF}" type="pres">
      <dgm:prSet presAssocID="{1F898AA0-1B4F-434B-86B8-C43CE6E05FC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BD477DE-2EDC-4968-BF19-53166D5AC495}" type="pres">
      <dgm:prSet presAssocID="{87283816-5E0F-4213-92FB-7680910549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41537-328A-4B26-B75B-A3689053769E}" type="pres">
      <dgm:prSet presAssocID="{3CFB53C9-669B-43B2-80B5-54CB1FDB3B0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ACCD30D-8AEB-48DF-9906-F0DE70FABF50}" type="pres">
      <dgm:prSet presAssocID="{3CFB53C9-669B-43B2-80B5-54CB1FDB3B0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DF35A9E-7F90-4E89-BF3F-5E58E6B50608}" type="pres">
      <dgm:prSet presAssocID="{9926AE33-B900-4FFE-B348-8E06AE16928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AA9C5C-E8C5-4603-8EC8-411263857A13}" srcId="{9B2DD455-30AB-46A6-B18B-068D62715A2D}" destId="{B512C228-9D29-4FE5-A631-55215014DE9F}" srcOrd="0" destOrd="0" parTransId="{DA1FB031-DE23-4AE4-ACC7-ED3936FEB9FD}" sibTransId="{5FBE17DA-48D4-400C-985E-E44E93D477CD}"/>
    <dgm:cxn modelId="{4312C6BA-ADAF-40D5-8473-6D8CC2CAF01F}" srcId="{E55EAEFC-E267-4A32-ADF5-83D3F108768F}" destId="{87283816-5E0F-4213-92FB-7680910549CC}" srcOrd="1" destOrd="0" parTransId="{44E62ACD-0044-4CEE-A790-BB7D452D1967}" sibTransId="{3CFB53C9-669B-43B2-80B5-54CB1FDB3B07}"/>
    <dgm:cxn modelId="{055C38AB-5FD1-4979-BA9A-8F1C2431041D}" type="presOf" srcId="{3CFB53C9-669B-43B2-80B5-54CB1FDB3B07}" destId="{DACCD30D-8AEB-48DF-9906-F0DE70FABF50}" srcOrd="1" destOrd="0" presId="urn:microsoft.com/office/officeart/2005/8/layout/process1"/>
    <dgm:cxn modelId="{C1F84AE5-0FA4-4AE1-8464-5DCA839BE235}" srcId="{E55EAEFC-E267-4A32-ADF5-83D3F108768F}" destId="{9926AE33-B900-4FFE-B348-8E06AE169282}" srcOrd="2" destOrd="0" parTransId="{EAF6453A-5EFB-42AE-9FF4-6E3FDF06D994}" sibTransId="{FA08C4FC-AE65-4CE7-9186-E6C5E47F3136}"/>
    <dgm:cxn modelId="{9A214548-3C4F-4C48-8F9E-BEAC34E2051A}" type="presOf" srcId="{E55EAEFC-E267-4A32-ADF5-83D3F108768F}" destId="{7D305223-D094-48E4-86E0-7531E478699C}" srcOrd="0" destOrd="0" presId="urn:microsoft.com/office/officeart/2005/8/layout/process1"/>
    <dgm:cxn modelId="{2C703806-5D19-4CB4-BB63-25207BB6EFE9}" srcId="{E55EAEFC-E267-4A32-ADF5-83D3F108768F}" destId="{9B2DD455-30AB-46A6-B18B-068D62715A2D}" srcOrd="0" destOrd="0" parTransId="{7E4E9EE4-5059-400F-AC84-20778841DA64}" sibTransId="{1F898AA0-1B4F-434B-86B8-C43CE6E05FCF}"/>
    <dgm:cxn modelId="{AFAE0F28-7930-4274-B08E-AC7EC14EE6B6}" type="presOf" srcId="{9B2DD455-30AB-46A6-B18B-068D62715A2D}" destId="{08C0B77A-F509-499F-9924-9E68AF428095}" srcOrd="0" destOrd="0" presId="urn:microsoft.com/office/officeart/2005/8/layout/process1"/>
    <dgm:cxn modelId="{C7203BCA-F970-46FD-A047-1C96DC591195}" type="presOf" srcId="{9926AE33-B900-4FFE-B348-8E06AE169282}" destId="{EDF35A9E-7F90-4E89-BF3F-5E58E6B50608}" srcOrd="0" destOrd="0" presId="urn:microsoft.com/office/officeart/2005/8/layout/process1"/>
    <dgm:cxn modelId="{6C40080A-9FA6-441C-85C5-DEF4F6D0A4E5}" type="presOf" srcId="{3CFB53C9-669B-43B2-80B5-54CB1FDB3B07}" destId="{40541537-328A-4B26-B75B-A3689053769E}" srcOrd="0" destOrd="0" presId="urn:microsoft.com/office/officeart/2005/8/layout/process1"/>
    <dgm:cxn modelId="{AC8D2D80-09FA-4BF3-A98F-7619783E5F7A}" type="presOf" srcId="{B512C228-9D29-4FE5-A631-55215014DE9F}" destId="{08C0B77A-F509-499F-9924-9E68AF428095}" srcOrd="0" destOrd="1" presId="urn:microsoft.com/office/officeart/2005/8/layout/process1"/>
    <dgm:cxn modelId="{59506BE7-0F1F-41B3-853A-85640E951D9B}" type="presOf" srcId="{87283816-5E0F-4213-92FB-7680910549CC}" destId="{FBD477DE-2EDC-4968-BF19-53166D5AC495}" srcOrd="0" destOrd="0" presId="urn:microsoft.com/office/officeart/2005/8/layout/process1"/>
    <dgm:cxn modelId="{6B7F9E53-64D4-4367-ABD2-BFD2A68CAE3B}" type="presOf" srcId="{1F898AA0-1B4F-434B-86B8-C43CE6E05FCF}" destId="{97A42BC3-2D94-4A43-A4AE-6D524C32E336}" srcOrd="0" destOrd="0" presId="urn:microsoft.com/office/officeart/2005/8/layout/process1"/>
    <dgm:cxn modelId="{954AB3D2-F06E-4F50-8E92-582300FCE4E3}" type="presOf" srcId="{1F898AA0-1B4F-434B-86B8-C43CE6E05FCF}" destId="{A900B002-D19F-4C2D-8F4B-A40173C3AFCF}" srcOrd="1" destOrd="0" presId="urn:microsoft.com/office/officeart/2005/8/layout/process1"/>
    <dgm:cxn modelId="{744BFEDC-5D6E-4450-BE26-8F715C57D405}" type="presParOf" srcId="{7D305223-D094-48E4-86E0-7531E478699C}" destId="{08C0B77A-F509-499F-9924-9E68AF428095}" srcOrd="0" destOrd="0" presId="urn:microsoft.com/office/officeart/2005/8/layout/process1"/>
    <dgm:cxn modelId="{2393AC76-3770-4B5C-A58A-7F5E34526594}" type="presParOf" srcId="{7D305223-D094-48E4-86E0-7531E478699C}" destId="{97A42BC3-2D94-4A43-A4AE-6D524C32E336}" srcOrd="1" destOrd="0" presId="urn:microsoft.com/office/officeart/2005/8/layout/process1"/>
    <dgm:cxn modelId="{4B6358EA-C150-41D3-91DF-81A693F5E457}" type="presParOf" srcId="{97A42BC3-2D94-4A43-A4AE-6D524C32E336}" destId="{A900B002-D19F-4C2D-8F4B-A40173C3AFCF}" srcOrd="0" destOrd="0" presId="urn:microsoft.com/office/officeart/2005/8/layout/process1"/>
    <dgm:cxn modelId="{1BBF7561-53C7-4825-8CAD-01765111E04A}" type="presParOf" srcId="{7D305223-D094-48E4-86E0-7531E478699C}" destId="{FBD477DE-2EDC-4968-BF19-53166D5AC495}" srcOrd="2" destOrd="0" presId="urn:microsoft.com/office/officeart/2005/8/layout/process1"/>
    <dgm:cxn modelId="{EF6B8A68-C756-4624-BEB5-E5D7EF5246FC}" type="presParOf" srcId="{7D305223-D094-48E4-86E0-7531E478699C}" destId="{40541537-328A-4B26-B75B-A3689053769E}" srcOrd="3" destOrd="0" presId="urn:microsoft.com/office/officeart/2005/8/layout/process1"/>
    <dgm:cxn modelId="{69CAF1B7-F6D9-4D6E-8437-4751E5A009F0}" type="presParOf" srcId="{40541537-328A-4B26-B75B-A3689053769E}" destId="{DACCD30D-8AEB-48DF-9906-F0DE70FABF50}" srcOrd="0" destOrd="0" presId="urn:microsoft.com/office/officeart/2005/8/layout/process1"/>
    <dgm:cxn modelId="{D0A148BC-04EE-478D-9056-A17CD60088E1}" type="presParOf" srcId="{7D305223-D094-48E4-86E0-7531E478699C}" destId="{EDF35A9E-7F90-4E89-BF3F-5E58E6B5060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9A42B7-1589-4944-963F-2BD854774780}" type="doc">
      <dgm:prSet loTypeId="urn:microsoft.com/office/officeart/2005/8/layout/cycle5" loCatId="cycle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61737AD-314D-425D-8411-8AE59BECDA47}">
      <dgm:prSet phldrT="[Text]" custT="1"/>
      <dgm:spPr/>
      <dgm:t>
        <a:bodyPr/>
        <a:lstStyle/>
        <a:p>
          <a:r>
            <a:rPr lang="en-US" sz="1400" smtClean="0">
              <a:solidFill>
                <a:schemeClr val="tx1"/>
              </a:solidFill>
            </a:rPr>
            <a:t>Miskin (pendapatan rendah)</a:t>
          </a:r>
          <a:endParaRPr lang="en-US" sz="1400" dirty="0">
            <a:solidFill>
              <a:schemeClr val="tx1"/>
            </a:solidFill>
          </a:endParaRPr>
        </a:p>
      </dgm:t>
    </dgm:pt>
    <dgm:pt modelId="{24995365-73BF-45A1-8013-F2DBC3A9974C}" type="parTrans" cxnId="{9854B98D-F9F9-4BFE-8E9C-EBAA5B21BCE8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7F85B170-ECD0-4BD3-9EDE-CC8BC580B92F}" type="sibTrans" cxnId="{9854B98D-F9F9-4BFE-8E9C-EBAA5B21BCE8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60E2F247-690F-462B-9046-152A6D882BEE}">
      <dgm:prSet phldrT="[Text]" custT="1"/>
      <dgm:spPr/>
      <dgm:t>
        <a:bodyPr/>
        <a:lstStyle/>
        <a:p>
          <a:r>
            <a:rPr lang="en-US" sz="1400" smtClean="0">
              <a:solidFill>
                <a:schemeClr val="tx1"/>
              </a:solidFill>
            </a:rPr>
            <a:t>Daya Beli barang/jasa rendah</a:t>
          </a:r>
          <a:endParaRPr lang="en-US" sz="1400" dirty="0">
            <a:solidFill>
              <a:schemeClr val="tx1"/>
            </a:solidFill>
          </a:endParaRPr>
        </a:p>
      </dgm:t>
    </dgm:pt>
    <dgm:pt modelId="{03B8F192-A0DA-46B4-A1C8-006EC7B2F10E}" type="parTrans" cxnId="{F2D78A23-7659-4EA4-B522-636A3EBBEFCC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E43F9888-7057-4E3B-ADB2-491BBC8ED6DB}" type="sibTrans" cxnId="{F2D78A23-7659-4EA4-B522-636A3EBBEFCC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FEB76F31-53E6-436D-8A6E-9EC7DE3C9901}">
      <dgm:prSet phldrT="[Text]" custT="1"/>
      <dgm:spPr/>
      <dgm:t>
        <a:bodyPr/>
        <a:lstStyle/>
        <a:p>
          <a:r>
            <a:rPr lang="en-US" sz="1400" smtClean="0">
              <a:solidFill>
                <a:schemeClr val="tx1"/>
              </a:solidFill>
            </a:rPr>
            <a:t>Gizi/pangan, kesh, perumahan, pddk tdk layak</a:t>
          </a:r>
          <a:endParaRPr lang="en-US" sz="1400" dirty="0">
            <a:solidFill>
              <a:schemeClr val="tx1"/>
            </a:solidFill>
          </a:endParaRPr>
        </a:p>
      </dgm:t>
    </dgm:pt>
    <dgm:pt modelId="{4DA20663-9AD1-4725-B67C-7D04C4C4CD9C}" type="parTrans" cxnId="{BDE11DBB-3583-4A00-82EA-02C8AE457EF1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A0E3C52-A58A-4A13-A9E2-52C226336C9D}" type="sibTrans" cxnId="{BDE11DBB-3583-4A00-82EA-02C8AE457EF1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7462C72A-5FBB-43FA-9FC7-A895F5056317}">
      <dgm:prSet phldrT="[Text]" custT="1"/>
      <dgm:spPr/>
      <dgm:t>
        <a:bodyPr/>
        <a:lstStyle/>
        <a:p>
          <a:r>
            <a:rPr lang="en-US" sz="1400" smtClean="0">
              <a:solidFill>
                <a:schemeClr val="tx1"/>
              </a:solidFill>
            </a:rPr>
            <a:t>Status Kesh</a:t>
          </a:r>
          <a:endParaRPr lang="en-US" sz="1400" dirty="0">
            <a:solidFill>
              <a:schemeClr val="tx1"/>
            </a:solidFill>
          </a:endParaRPr>
        </a:p>
      </dgm:t>
    </dgm:pt>
    <dgm:pt modelId="{F723389B-2F7E-476C-BD18-AABE4D61E3EB}" type="parTrans" cxnId="{B6816E43-2A34-442F-8CF5-65042B4F2EA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D4E1B28F-E93A-427F-8FE4-EF880108A312}" type="sibTrans" cxnId="{B6816E43-2A34-442F-8CF5-65042B4F2EA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50356444-0736-4BCA-923B-2DD26F5E29F4}">
      <dgm:prSet phldrT="[Text]" custT="1"/>
      <dgm:spPr/>
      <dgm:t>
        <a:bodyPr/>
        <a:lstStyle/>
        <a:p>
          <a:r>
            <a:rPr lang="en-US" sz="1400" smtClean="0">
              <a:solidFill>
                <a:schemeClr val="tx1"/>
              </a:solidFill>
            </a:rPr>
            <a:t>Morbiditas</a:t>
          </a:r>
        </a:p>
        <a:p>
          <a:r>
            <a:rPr lang="en-US" sz="1400" smtClean="0">
              <a:solidFill>
                <a:schemeClr val="tx1"/>
              </a:solidFill>
            </a:rPr>
            <a:t>Mortalitas</a:t>
          </a:r>
          <a:endParaRPr lang="en-US" sz="1400" dirty="0">
            <a:solidFill>
              <a:schemeClr val="tx1"/>
            </a:solidFill>
          </a:endParaRPr>
        </a:p>
      </dgm:t>
    </dgm:pt>
    <dgm:pt modelId="{D4A2EA68-F353-47F6-B043-37286C557796}" type="parTrans" cxnId="{92094BB3-4620-4BDF-87BF-84144483C464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CAD2B1EA-E129-432E-9FCC-74AC0E27C50E}" type="sibTrans" cxnId="{92094BB3-4620-4BDF-87BF-84144483C464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C19909BF-04B6-421C-B1A6-67945D80D668}">
      <dgm:prSet custT="1"/>
      <dgm:spPr/>
      <dgm:t>
        <a:bodyPr/>
        <a:lstStyle/>
        <a:p>
          <a:r>
            <a:rPr lang="en-US" sz="1400" smtClean="0">
              <a:solidFill>
                <a:schemeClr val="tx1"/>
              </a:solidFill>
            </a:rPr>
            <a:t>Kecerdasan, partisipasi, presensi rdh</a:t>
          </a:r>
          <a:endParaRPr lang="en-US" sz="1400" dirty="0">
            <a:solidFill>
              <a:schemeClr val="tx1"/>
            </a:solidFill>
          </a:endParaRPr>
        </a:p>
      </dgm:t>
    </dgm:pt>
    <dgm:pt modelId="{72AC2685-E0D6-427A-99AC-B09F6253A0AD}" type="parTrans" cxnId="{A6A59F1D-DD6E-44CC-9EE4-1115ECAAA307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103C0C8-A410-4428-8C48-CD81B87DF15E}" type="sibTrans" cxnId="{A6A59F1D-DD6E-44CC-9EE4-1115ECAAA307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85444C4F-D1BA-4D83-8AD6-EF5A4FF82837}">
      <dgm:prSet custT="1"/>
      <dgm:spPr/>
      <dgm:t>
        <a:bodyPr/>
        <a:lstStyle/>
        <a:p>
          <a:r>
            <a:rPr lang="en-US" sz="1400" smtClean="0">
              <a:solidFill>
                <a:schemeClr val="tx1"/>
              </a:solidFill>
            </a:rPr>
            <a:t>Produktivitas, hasil/output, prestasi</a:t>
          </a:r>
          <a:endParaRPr lang="en-US" sz="1400" dirty="0">
            <a:solidFill>
              <a:schemeClr val="tx1"/>
            </a:solidFill>
          </a:endParaRPr>
        </a:p>
      </dgm:t>
    </dgm:pt>
    <dgm:pt modelId="{EAA9134B-97D5-4FA0-B596-9F244A06FB17}" type="parTrans" cxnId="{A3369309-4043-4503-98C8-A87487EE5AB6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796E79C-6DA9-4212-8295-B454787F7198}" type="sibTrans" cxnId="{A3369309-4043-4503-98C8-A87487EE5AB6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1BB8D134-60D4-4C93-85E5-95C587CAEE59}" type="pres">
      <dgm:prSet presAssocID="{EB9A42B7-1589-4944-963F-2BD85477478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EAF5FE-FC03-4891-877E-DF34CD360ED7}" type="pres">
      <dgm:prSet presAssocID="{161737AD-314D-425D-8411-8AE59BECDA4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4BC74-B058-4062-B4C1-E2BAC552ECAA}" type="pres">
      <dgm:prSet presAssocID="{161737AD-314D-425D-8411-8AE59BECDA47}" presName="spNode" presStyleCnt="0"/>
      <dgm:spPr/>
      <dgm:t>
        <a:bodyPr/>
        <a:lstStyle/>
        <a:p>
          <a:endParaRPr lang="id-ID"/>
        </a:p>
      </dgm:t>
    </dgm:pt>
    <dgm:pt modelId="{1A9F3014-BAF1-4F8F-9844-A72E4ED02DC2}" type="pres">
      <dgm:prSet presAssocID="{7F85B170-ECD0-4BD3-9EDE-CC8BC580B92F}" presName="sibTrans" presStyleLbl="sibTrans1D1" presStyleIdx="0" presStyleCnt="7"/>
      <dgm:spPr/>
      <dgm:t>
        <a:bodyPr/>
        <a:lstStyle/>
        <a:p>
          <a:endParaRPr lang="en-US"/>
        </a:p>
      </dgm:t>
    </dgm:pt>
    <dgm:pt modelId="{A631218B-1834-49CB-A6AE-8DCD7D2215CC}" type="pres">
      <dgm:prSet presAssocID="{60E2F247-690F-462B-9046-152A6D882BE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2262A-7588-4991-BE34-759297DBCF71}" type="pres">
      <dgm:prSet presAssocID="{60E2F247-690F-462B-9046-152A6D882BEE}" presName="spNode" presStyleCnt="0"/>
      <dgm:spPr/>
      <dgm:t>
        <a:bodyPr/>
        <a:lstStyle/>
        <a:p>
          <a:endParaRPr lang="id-ID"/>
        </a:p>
      </dgm:t>
    </dgm:pt>
    <dgm:pt modelId="{69CBD70A-EB8E-41F6-9300-04CE5356AB03}" type="pres">
      <dgm:prSet presAssocID="{E43F9888-7057-4E3B-ADB2-491BBC8ED6DB}" presName="sibTrans" presStyleLbl="sibTrans1D1" presStyleIdx="1" presStyleCnt="7"/>
      <dgm:spPr/>
      <dgm:t>
        <a:bodyPr/>
        <a:lstStyle/>
        <a:p>
          <a:endParaRPr lang="en-US"/>
        </a:p>
      </dgm:t>
    </dgm:pt>
    <dgm:pt modelId="{0EFCA20D-57BC-4547-9305-7F803A321066}" type="pres">
      <dgm:prSet presAssocID="{FEB76F31-53E6-436D-8A6E-9EC7DE3C990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71163-DF91-4157-9352-561600F27CFA}" type="pres">
      <dgm:prSet presAssocID="{FEB76F31-53E6-436D-8A6E-9EC7DE3C9901}" presName="spNode" presStyleCnt="0"/>
      <dgm:spPr/>
      <dgm:t>
        <a:bodyPr/>
        <a:lstStyle/>
        <a:p>
          <a:endParaRPr lang="id-ID"/>
        </a:p>
      </dgm:t>
    </dgm:pt>
    <dgm:pt modelId="{1B0AE614-2F49-4E22-9FFF-241E9A8380E2}" type="pres">
      <dgm:prSet presAssocID="{BA0E3C52-A58A-4A13-A9E2-52C226336C9D}" presName="sibTrans" presStyleLbl="sibTrans1D1" presStyleIdx="2" presStyleCnt="7"/>
      <dgm:spPr/>
      <dgm:t>
        <a:bodyPr/>
        <a:lstStyle/>
        <a:p>
          <a:endParaRPr lang="en-US"/>
        </a:p>
      </dgm:t>
    </dgm:pt>
    <dgm:pt modelId="{D24E80A5-8768-474C-B68C-4A71B86A1471}" type="pres">
      <dgm:prSet presAssocID="{7462C72A-5FBB-43FA-9FC7-A895F505631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D56F-063F-4828-8F87-8394BD03216E}" type="pres">
      <dgm:prSet presAssocID="{7462C72A-5FBB-43FA-9FC7-A895F5056317}" presName="spNode" presStyleCnt="0"/>
      <dgm:spPr/>
      <dgm:t>
        <a:bodyPr/>
        <a:lstStyle/>
        <a:p>
          <a:endParaRPr lang="id-ID"/>
        </a:p>
      </dgm:t>
    </dgm:pt>
    <dgm:pt modelId="{9EFD7E39-3761-4E5A-8A40-5C181C7222C5}" type="pres">
      <dgm:prSet presAssocID="{D4E1B28F-E93A-427F-8FE4-EF880108A312}" presName="sibTrans" presStyleLbl="sibTrans1D1" presStyleIdx="3" presStyleCnt="7"/>
      <dgm:spPr/>
      <dgm:t>
        <a:bodyPr/>
        <a:lstStyle/>
        <a:p>
          <a:endParaRPr lang="en-US"/>
        </a:p>
      </dgm:t>
    </dgm:pt>
    <dgm:pt modelId="{CBA57BF8-57B7-4386-9585-CA78EFCDA277}" type="pres">
      <dgm:prSet presAssocID="{50356444-0736-4BCA-923B-2DD26F5E29F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96093-EE71-409A-B88E-2FD9D3D62176}" type="pres">
      <dgm:prSet presAssocID="{50356444-0736-4BCA-923B-2DD26F5E29F4}" presName="spNode" presStyleCnt="0"/>
      <dgm:spPr/>
      <dgm:t>
        <a:bodyPr/>
        <a:lstStyle/>
        <a:p>
          <a:endParaRPr lang="id-ID"/>
        </a:p>
      </dgm:t>
    </dgm:pt>
    <dgm:pt modelId="{D7285770-FFDB-4A73-805E-B474B728315D}" type="pres">
      <dgm:prSet presAssocID="{CAD2B1EA-E129-432E-9FCC-74AC0E27C50E}" presName="sibTrans" presStyleLbl="sibTrans1D1" presStyleIdx="4" presStyleCnt="7"/>
      <dgm:spPr/>
      <dgm:t>
        <a:bodyPr/>
        <a:lstStyle/>
        <a:p>
          <a:endParaRPr lang="en-US"/>
        </a:p>
      </dgm:t>
    </dgm:pt>
    <dgm:pt modelId="{DDDA32C8-4E00-4AE5-BD3A-A31279760116}" type="pres">
      <dgm:prSet presAssocID="{C19909BF-04B6-421C-B1A6-67945D80D66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AFF78-FF31-46AD-9C18-5AE908F77597}" type="pres">
      <dgm:prSet presAssocID="{C19909BF-04B6-421C-B1A6-67945D80D668}" presName="spNode" presStyleCnt="0"/>
      <dgm:spPr/>
      <dgm:t>
        <a:bodyPr/>
        <a:lstStyle/>
        <a:p>
          <a:endParaRPr lang="id-ID"/>
        </a:p>
      </dgm:t>
    </dgm:pt>
    <dgm:pt modelId="{760705B8-EEAA-468F-A63E-BAA267289991}" type="pres">
      <dgm:prSet presAssocID="{B103C0C8-A410-4428-8C48-CD81B87DF15E}" presName="sibTrans" presStyleLbl="sibTrans1D1" presStyleIdx="5" presStyleCnt="7"/>
      <dgm:spPr/>
      <dgm:t>
        <a:bodyPr/>
        <a:lstStyle/>
        <a:p>
          <a:endParaRPr lang="en-US"/>
        </a:p>
      </dgm:t>
    </dgm:pt>
    <dgm:pt modelId="{9269A53B-1418-4647-810B-32806876455E}" type="pres">
      <dgm:prSet presAssocID="{85444C4F-D1BA-4D83-8AD6-EF5A4FF8283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3FA9D-88FA-4535-B44F-A2FA5A56D0BA}" type="pres">
      <dgm:prSet presAssocID="{85444C4F-D1BA-4D83-8AD6-EF5A4FF82837}" presName="spNode" presStyleCnt="0"/>
      <dgm:spPr/>
      <dgm:t>
        <a:bodyPr/>
        <a:lstStyle/>
        <a:p>
          <a:endParaRPr lang="id-ID"/>
        </a:p>
      </dgm:t>
    </dgm:pt>
    <dgm:pt modelId="{50611F26-1222-4C54-9E80-1579F19BAC40}" type="pres">
      <dgm:prSet presAssocID="{0796E79C-6DA9-4212-8295-B454787F7198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9F7C6CFA-A4C5-47DC-AAD6-8D4DB4122E31}" type="presOf" srcId="{E43F9888-7057-4E3B-ADB2-491BBC8ED6DB}" destId="{69CBD70A-EB8E-41F6-9300-04CE5356AB03}" srcOrd="0" destOrd="0" presId="urn:microsoft.com/office/officeart/2005/8/layout/cycle5"/>
    <dgm:cxn modelId="{BDE11DBB-3583-4A00-82EA-02C8AE457EF1}" srcId="{EB9A42B7-1589-4944-963F-2BD854774780}" destId="{FEB76F31-53E6-436D-8A6E-9EC7DE3C9901}" srcOrd="2" destOrd="0" parTransId="{4DA20663-9AD1-4725-B67C-7D04C4C4CD9C}" sibTransId="{BA0E3C52-A58A-4A13-A9E2-52C226336C9D}"/>
    <dgm:cxn modelId="{844C82F2-6244-477D-95C7-807DB01D8651}" type="presOf" srcId="{0796E79C-6DA9-4212-8295-B454787F7198}" destId="{50611F26-1222-4C54-9E80-1579F19BAC40}" srcOrd="0" destOrd="0" presId="urn:microsoft.com/office/officeart/2005/8/layout/cycle5"/>
    <dgm:cxn modelId="{209D3632-D8FB-44E9-9CD1-706E3D3F2A48}" type="presOf" srcId="{161737AD-314D-425D-8411-8AE59BECDA47}" destId="{74EAF5FE-FC03-4891-877E-DF34CD360ED7}" srcOrd="0" destOrd="0" presId="urn:microsoft.com/office/officeart/2005/8/layout/cycle5"/>
    <dgm:cxn modelId="{A6A59F1D-DD6E-44CC-9EE4-1115ECAAA307}" srcId="{EB9A42B7-1589-4944-963F-2BD854774780}" destId="{C19909BF-04B6-421C-B1A6-67945D80D668}" srcOrd="5" destOrd="0" parTransId="{72AC2685-E0D6-427A-99AC-B09F6253A0AD}" sibTransId="{B103C0C8-A410-4428-8C48-CD81B87DF15E}"/>
    <dgm:cxn modelId="{562D3930-DD31-42BE-93B5-7AE20D093946}" type="presOf" srcId="{D4E1B28F-E93A-427F-8FE4-EF880108A312}" destId="{9EFD7E39-3761-4E5A-8A40-5C181C7222C5}" srcOrd="0" destOrd="0" presId="urn:microsoft.com/office/officeart/2005/8/layout/cycle5"/>
    <dgm:cxn modelId="{D2AB03C6-8587-4FF7-9300-E7FC0C8E2939}" type="presOf" srcId="{7462C72A-5FBB-43FA-9FC7-A895F5056317}" destId="{D24E80A5-8768-474C-B68C-4A71B86A1471}" srcOrd="0" destOrd="0" presId="urn:microsoft.com/office/officeart/2005/8/layout/cycle5"/>
    <dgm:cxn modelId="{964E74EC-FFAA-4E72-BACB-031CD487C788}" type="presOf" srcId="{BA0E3C52-A58A-4A13-A9E2-52C226336C9D}" destId="{1B0AE614-2F49-4E22-9FFF-241E9A8380E2}" srcOrd="0" destOrd="0" presId="urn:microsoft.com/office/officeart/2005/8/layout/cycle5"/>
    <dgm:cxn modelId="{8F053017-6BED-459E-B210-53E6D45B3FC1}" type="presOf" srcId="{EB9A42B7-1589-4944-963F-2BD854774780}" destId="{1BB8D134-60D4-4C93-85E5-95C587CAEE59}" srcOrd="0" destOrd="0" presId="urn:microsoft.com/office/officeart/2005/8/layout/cycle5"/>
    <dgm:cxn modelId="{E1EC3761-C525-485E-A1D3-67788D038005}" type="presOf" srcId="{50356444-0736-4BCA-923B-2DD26F5E29F4}" destId="{CBA57BF8-57B7-4386-9585-CA78EFCDA277}" srcOrd="0" destOrd="0" presId="urn:microsoft.com/office/officeart/2005/8/layout/cycle5"/>
    <dgm:cxn modelId="{4FA54D64-5515-41B4-B89A-CE60A6013DFF}" type="presOf" srcId="{B103C0C8-A410-4428-8C48-CD81B87DF15E}" destId="{760705B8-EEAA-468F-A63E-BAA267289991}" srcOrd="0" destOrd="0" presId="urn:microsoft.com/office/officeart/2005/8/layout/cycle5"/>
    <dgm:cxn modelId="{A3369309-4043-4503-98C8-A87487EE5AB6}" srcId="{EB9A42B7-1589-4944-963F-2BD854774780}" destId="{85444C4F-D1BA-4D83-8AD6-EF5A4FF82837}" srcOrd="6" destOrd="0" parTransId="{EAA9134B-97D5-4FA0-B596-9F244A06FB17}" sibTransId="{0796E79C-6DA9-4212-8295-B454787F7198}"/>
    <dgm:cxn modelId="{92094BB3-4620-4BDF-87BF-84144483C464}" srcId="{EB9A42B7-1589-4944-963F-2BD854774780}" destId="{50356444-0736-4BCA-923B-2DD26F5E29F4}" srcOrd="4" destOrd="0" parTransId="{D4A2EA68-F353-47F6-B043-37286C557796}" sibTransId="{CAD2B1EA-E129-432E-9FCC-74AC0E27C50E}"/>
    <dgm:cxn modelId="{B6816E43-2A34-442F-8CF5-65042B4F2EAA}" srcId="{EB9A42B7-1589-4944-963F-2BD854774780}" destId="{7462C72A-5FBB-43FA-9FC7-A895F5056317}" srcOrd="3" destOrd="0" parTransId="{F723389B-2F7E-476C-BD18-AABE4D61E3EB}" sibTransId="{D4E1B28F-E93A-427F-8FE4-EF880108A312}"/>
    <dgm:cxn modelId="{9854B98D-F9F9-4BFE-8E9C-EBAA5B21BCE8}" srcId="{EB9A42B7-1589-4944-963F-2BD854774780}" destId="{161737AD-314D-425D-8411-8AE59BECDA47}" srcOrd="0" destOrd="0" parTransId="{24995365-73BF-45A1-8013-F2DBC3A9974C}" sibTransId="{7F85B170-ECD0-4BD3-9EDE-CC8BC580B92F}"/>
    <dgm:cxn modelId="{3B8DC943-4302-43F6-891E-ADB3B36902DD}" type="presOf" srcId="{60E2F247-690F-462B-9046-152A6D882BEE}" destId="{A631218B-1834-49CB-A6AE-8DCD7D2215CC}" srcOrd="0" destOrd="0" presId="urn:microsoft.com/office/officeart/2005/8/layout/cycle5"/>
    <dgm:cxn modelId="{F2D78A23-7659-4EA4-B522-636A3EBBEFCC}" srcId="{EB9A42B7-1589-4944-963F-2BD854774780}" destId="{60E2F247-690F-462B-9046-152A6D882BEE}" srcOrd="1" destOrd="0" parTransId="{03B8F192-A0DA-46B4-A1C8-006EC7B2F10E}" sibTransId="{E43F9888-7057-4E3B-ADB2-491BBC8ED6DB}"/>
    <dgm:cxn modelId="{52D5F215-455D-45E4-A0E0-51991895AFAC}" type="presOf" srcId="{7F85B170-ECD0-4BD3-9EDE-CC8BC580B92F}" destId="{1A9F3014-BAF1-4F8F-9844-A72E4ED02DC2}" srcOrd="0" destOrd="0" presId="urn:microsoft.com/office/officeart/2005/8/layout/cycle5"/>
    <dgm:cxn modelId="{A293D324-9600-41F3-AEF7-0C085460AAE4}" type="presOf" srcId="{FEB76F31-53E6-436D-8A6E-9EC7DE3C9901}" destId="{0EFCA20D-57BC-4547-9305-7F803A321066}" srcOrd="0" destOrd="0" presId="urn:microsoft.com/office/officeart/2005/8/layout/cycle5"/>
    <dgm:cxn modelId="{44B8CE37-45B8-4351-A223-66BD1DE304A2}" type="presOf" srcId="{C19909BF-04B6-421C-B1A6-67945D80D668}" destId="{DDDA32C8-4E00-4AE5-BD3A-A31279760116}" srcOrd="0" destOrd="0" presId="urn:microsoft.com/office/officeart/2005/8/layout/cycle5"/>
    <dgm:cxn modelId="{D31AA2A2-4D18-4995-89B2-EE70D4AE7512}" type="presOf" srcId="{85444C4F-D1BA-4D83-8AD6-EF5A4FF82837}" destId="{9269A53B-1418-4647-810B-32806876455E}" srcOrd="0" destOrd="0" presId="urn:microsoft.com/office/officeart/2005/8/layout/cycle5"/>
    <dgm:cxn modelId="{6D1E682E-8F77-41CA-9FFA-AD5047AB23B4}" type="presOf" srcId="{CAD2B1EA-E129-432E-9FCC-74AC0E27C50E}" destId="{D7285770-FFDB-4A73-805E-B474B728315D}" srcOrd="0" destOrd="0" presId="urn:microsoft.com/office/officeart/2005/8/layout/cycle5"/>
    <dgm:cxn modelId="{8058E7AB-648B-4CC5-A12F-181B369EC7F3}" type="presParOf" srcId="{1BB8D134-60D4-4C93-85E5-95C587CAEE59}" destId="{74EAF5FE-FC03-4891-877E-DF34CD360ED7}" srcOrd="0" destOrd="0" presId="urn:microsoft.com/office/officeart/2005/8/layout/cycle5"/>
    <dgm:cxn modelId="{90E672B2-89BB-46DA-AE63-718CBA573672}" type="presParOf" srcId="{1BB8D134-60D4-4C93-85E5-95C587CAEE59}" destId="{7624BC74-B058-4062-B4C1-E2BAC552ECAA}" srcOrd="1" destOrd="0" presId="urn:microsoft.com/office/officeart/2005/8/layout/cycle5"/>
    <dgm:cxn modelId="{0529C8B4-3470-4A22-B4B2-AF15F0AC91BD}" type="presParOf" srcId="{1BB8D134-60D4-4C93-85E5-95C587CAEE59}" destId="{1A9F3014-BAF1-4F8F-9844-A72E4ED02DC2}" srcOrd="2" destOrd="0" presId="urn:microsoft.com/office/officeart/2005/8/layout/cycle5"/>
    <dgm:cxn modelId="{258F54C8-307D-4347-A33F-D4BDDDA53547}" type="presParOf" srcId="{1BB8D134-60D4-4C93-85E5-95C587CAEE59}" destId="{A631218B-1834-49CB-A6AE-8DCD7D2215CC}" srcOrd="3" destOrd="0" presId="urn:microsoft.com/office/officeart/2005/8/layout/cycle5"/>
    <dgm:cxn modelId="{8472815D-F751-4639-9C84-6016DEFD5A26}" type="presParOf" srcId="{1BB8D134-60D4-4C93-85E5-95C587CAEE59}" destId="{56C2262A-7588-4991-BE34-759297DBCF71}" srcOrd="4" destOrd="0" presId="urn:microsoft.com/office/officeart/2005/8/layout/cycle5"/>
    <dgm:cxn modelId="{2116A215-0D9F-418E-8164-CFC4C4929D3C}" type="presParOf" srcId="{1BB8D134-60D4-4C93-85E5-95C587CAEE59}" destId="{69CBD70A-EB8E-41F6-9300-04CE5356AB03}" srcOrd="5" destOrd="0" presId="urn:microsoft.com/office/officeart/2005/8/layout/cycle5"/>
    <dgm:cxn modelId="{68DB5D8D-62F0-4577-A7FB-C3E402E23984}" type="presParOf" srcId="{1BB8D134-60D4-4C93-85E5-95C587CAEE59}" destId="{0EFCA20D-57BC-4547-9305-7F803A321066}" srcOrd="6" destOrd="0" presId="urn:microsoft.com/office/officeart/2005/8/layout/cycle5"/>
    <dgm:cxn modelId="{75F88EA6-85FD-42AE-90F2-DEC17ABA0BA3}" type="presParOf" srcId="{1BB8D134-60D4-4C93-85E5-95C587CAEE59}" destId="{85E71163-DF91-4157-9352-561600F27CFA}" srcOrd="7" destOrd="0" presId="urn:microsoft.com/office/officeart/2005/8/layout/cycle5"/>
    <dgm:cxn modelId="{B3CDFD6D-9E74-41B5-9A0C-6210AB91698F}" type="presParOf" srcId="{1BB8D134-60D4-4C93-85E5-95C587CAEE59}" destId="{1B0AE614-2F49-4E22-9FFF-241E9A8380E2}" srcOrd="8" destOrd="0" presId="urn:microsoft.com/office/officeart/2005/8/layout/cycle5"/>
    <dgm:cxn modelId="{A58AFD07-21BA-4C9C-976D-7FDE028F531E}" type="presParOf" srcId="{1BB8D134-60D4-4C93-85E5-95C587CAEE59}" destId="{D24E80A5-8768-474C-B68C-4A71B86A1471}" srcOrd="9" destOrd="0" presId="urn:microsoft.com/office/officeart/2005/8/layout/cycle5"/>
    <dgm:cxn modelId="{7F8CD556-7F1F-4CF9-B639-F1E56D68C9FA}" type="presParOf" srcId="{1BB8D134-60D4-4C93-85E5-95C587CAEE59}" destId="{362FD56F-063F-4828-8F87-8394BD03216E}" srcOrd="10" destOrd="0" presId="urn:microsoft.com/office/officeart/2005/8/layout/cycle5"/>
    <dgm:cxn modelId="{33EBE8F2-3A82-41F6-945C-B0B14E61DA14}" type="presParOf" srcId="{1BB8D134-60D4-4C93-85E5-95C587CAEE59}" destId="{9EFD7E39-3761-4E5A-8A40-5C181C7222C5}" srcOrd="11" destOrd="0" presId="urn:microsoft.com/office/officeart/2005/8/layout/cycle5"/>
    <dgm:cxn modelId="{4004A763-B9F6-42FE-907D-618ACB8C073D}" type="presParOf" srcId="{1BB8D134-60D4-4C93-85E5-95C587CAEE59}" destId="{CBA57BF8-57B7-4386-9585-CA78EFCDA277}" srcOrd="12" destOrd="0" presId="urn:microsoft.com/office/officeart/2005/8/layout/cycle5"/>
    <dgm:cxn modelId="{D0CD83AB-FF2D-4E1F-A562-2730CB412CB2}" type="presParOf" srcId="{1BB8D134-60D4-4C93-85E5-95C587CAEE59}" destId="{D8896093-EE71-409A-B88E-2FD9D3D62176}" srcOrd="13" destOrd="0" presId="urn:microsoft.com/office/officeart/2005/8/layout/cycle5"/>
    <dgm:cxn modelId="{F1E82EDE-E835-4399-87B1-3C16A73E6F86}" type="presParOf" srcId="{1BB8D134-60D4-4C93-85E5-95C587CAEE59}" destId="{D7285770-FFDB-4A73-805E-B474B728315D}" srcOrd="14" destOrd="0" presId="urn:microsoft.com/office/officeart/2005/8/layout/cycle5"/>
    <dgm:cxn modelId="{56D6C3D8-7064-489F-8D33-084CF206FFDB}" type="presParOf" srcId="{1BB8D134-60D4-4C93-85E5-95C587CAEE59}" destId="{DDDA32C8-4E00-4AE5-BD3A-A31279760116}" srcOrd="15" destOrd="0" presId="urn:microsoft.com/office/officeart/2005/8/layout/cycle5"/>
    <dgm:cxn modelId="{E26E1688-5004-4CCD-898F-6076D73D1CE3}" type="presParOf" srcId="{1BB8D134-60D4-4C93-85E5-95C587CAEE59}" destId="{688AFF78-FF31-46AD-9C18-5AE908F77597}" srcOrd="16" destOrd="0" presId="urn:microsoft.com/office/officeart/2005/8/layout/cycle5"/>
    <dgm:cxn modelId="{80B06FD9-F811-44C5-B3E3-D5FA6E483795}" type="presParOf" srcId="{1BB8D134-60D4-4C93-85E5-95C587CAEE59}" destId="{760705B8-EEAA-468F-A63E-BAA267289991}" srcOrd="17" destOrd="0" presId="urn:microsoft.com/office/officeart/2005/8/layout/cycle5"/>
    <dgm:cxn modelId="{26D2B547-EF35-464D-AB5E-D5F612974B83}" type="presParOf" srcId="{1BB8D134-60D4-4C93-85E5-95C587CAEE59}" destId="{9269A53B-1418-4647-810B-32806876455E}" srcOrd="18" destOrd="0" presId="urn:microsoft.com/office/officeart/2005/8/layout/cycle5"/>
    <dgm:cxn modelId="{6CA7F3E1-A909-4B0E-8765-041B42881312}" type="presParOf" srcId="{1BB8D134-60D4-4C93-85E5-95C587CAEE59}" destId="{0083FA9D-88FA-4535-B44F-A2FA5A56D0BA}" srcOrd="19" destOrd="0" presId="urn:microsoft.com/office/officeart/2005/8/layout/cycle5"/>
    <dgm:cxn modelId="{02EAB045-9EAA-4722-A65A-DE5EF6253862}" type="presParOf" srcId="{1BB8D134-60D4-4C93-85E5-95C587CAEE59}" destId="{50611F26-1222-4C54-9E80-1579F19BAC40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50045-530E-4E97-B13F-03EE0AF602B8}">
      <dsp:nvSpPr>
        <dsp:cNvPr id="0" name=""/>
        <dsp:cNvSpPr/>
      </dsp:nvSpPr>
      <dsp:spPr>
        <a:xfrm>
          <a:off x="6037696" y="140"/>
          <a:ext cx="1497826" cy="14978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Pembangunan  </a:t>
          </a:r>
          <a:r>
            <a:rPr lang="en-US" sz="1300" kern="1200" dirty="0" err="1" smtClean="0">
              <a:solidFill>
                <a:schemeClr val="tx1"/>
              </a:solidFill>
            </a:rPr>
            <a:t>Ekonomi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Berhasil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257048" y="219492"/>
        <a:ext cx="1059122" cy="1059122"/>
      </dsp:txXfrm>
    </dsp:sp>
    <dsp:sp modelId="{9C50C102-713E-4F10-87BE-354EC204116D}">
      <dsp:nvSpPr>
        <dsp:cNvPr id="0" name=""/>
        <dsp:cNvSpPr/>
      </dsp:nvSpPr>
      <dsp:spPr>
        <a:xfrm rot="1800000">
          <a:off x="7551999" y="1053479"/>
          <a:ext cx="399363" cy="505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</a:endParaRPr>
        </a:p>
      </dsp:txBody>
      <dsp:txXfrm>
        <a:off x="7560025" y="1124630"/>
        <a:ext cx="279554" cy="303310"/>
      </dsp:txXfrm>
    </dsp:sp>
    <dsp:sp modelId="{7B4141FA-F199-4D97-9AA3-7A12008C3125}">
      <dsp:nvSpPr>
        <dsp:cNvPr id="0" name=""/>
        <dsp:cNvSpPr/>
      </dsp:nvSpPr>
      <dsp:spPr>
        <a:xfrm>
          <a:off x="7987417" y="1125811"/>
          <a:ext cx="1497826" cy="1497826"/>
        </a:xfrm>
        <a:prstGeom prst="ellipse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Pendapatan</a:t>
          </a:r>
          <a:r>
            <a:rPr lang="en-US" sz="1300" kern="1200" dirty="0" smtClean="0">
              <a:solidFill>
                <a:schemeClr val="tx1"/>
              </a:solidFill>
            </a:rPr>
            <a:t> Negara &amp; </a:t>
          </a:r>
          <a:r>
            <a:rPr lang="en-US" sz="1300" kern="1200" dirty="0" err="1" smtClean="0">
              <a:solidFill>
                <a:schemeClr val="tx1"/>
              </a:solidFill>
            </a:rPr>
            <a:t>Masyarakat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meningkat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8206769" y="1345163"/>
        <a:ext cx="1059122" cy="1059122"/>
      </dsp:txXfrm>
    </dsp:sp>
    <dsp:sp modelId="{45874D84-23EF-480F-84B1-8A3559AE9564}">
      <dsp:nvSpPr>
        <dsp:cNvPr id="0" name=""/>
        <dsp:cNvSpPr/>
      </dsp:nvSpPr>
      <dsp:spPr>
        <a:xfrm rot="5400000">
          <a:off x="8536648" y="2736335"/>
          <a:ext cx="399363" cy="505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</a:endParaRPr>
        </a:p>
      </dsp:txBody>
      <dsp:txXfrm>
        <a:off x="8596553" y="2777534"/>
        <a:ext cx="279554" cy="303310"/>
      </dsp:txXfrm>
    </dsp:sp>
    <dsp:sp modelId="{345F1207-0F74-4CC1-BB48-1D76DB1AE31F}">
      <dsp:nvSpPr>
        <dsp:cNvPr id="0" name=""/>
        <dsp:cNvSpPr/>
      </dsp:nvSpPr>
      <dsp:spPr>
        <a:xfrm>
          <a:off x="7987417" y="3377154"/>
          <a:ext cx="1497826" cy="1497826"/>
        </a:xfrm>
        <a:prstGeom prst="ellipse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Daya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beli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barang</a:t>
          </a:r>
          <a:r>
            <a:rPr lang="en-US" sz="1300" kern="1200" dirty="0" smtClean="0">
              <a:solidFill>
                <a:schemeClr val="tx1"/>
              </a:solidFill>
            </a:rPr>
            <a:t>/</a:t>
          </a:r>
          <a:r>
            <a:rPr lang="en-US" sz="1300" kern="1200" dirty="0" err="1" smtClean="0">
              <a:solidFill>
                <a:schemeClr val="tx1"/>
              </a:solidFill>
            </a:rPr>
            <a:t>jasa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kesh</a:t>
          </a:r>
          <a:r>
            <a:rPr lang="en-US" sz="1300" kern="1200" dirty="0" smtClean="0">
              <a:solidFill>
                <a:schemeClr val="tx1"/>
              </a:solidFill>
            </a:rPr>
            <a:t> &amp; </a:t>
          </a:r>
          <a:r>
            <a:rPr lang="en-US" sz="1300" kern="1200" dirty="0" err="1" smtClean="0">
              <a:solidFill>
                <a:schemeClr val="tx1"/>
              </a:solidFill>
            </a:rPr>
            <a:t>gizi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layak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meningkat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8206769" y="3596506"/>
        <a:ext cx="1059122" cy="1059122"/>
      </dsp:txXfrm>
    </dsp:sp>
    <dsp:sp modelId="{83D32234-233D-48D8-BB67-6363F445A4D9}">
      <dsp:nvSpPr>
        <dsp:cNvPr id="0" name=""/>
        <dsp:cNvSpPr/>
      </dsp:nvSpPr>
      <dsp:spPr>
        <a:xfrm rot="9000000">
          <a:off x="7571576" y="4430493"/>
          <a:ext cx="399363" cy="505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</a:endParaRPr>
        </a:p>
      </dsp:txBody>
      <dsp:txXfrm rot="10800000">
        <a:off x="7683359" y="4501644"/>
        <a:ext cx="279554" cy="303310"/>
      </dsp:txXfrm>
    </dsp:sp>
    <dsp:sp modelId="{DAF4D2DB-3922-47D8-A258-F707245D7D35}">
      <dsp:nvSpPr>
        <dsp:cNvPr id="0" name=""/>
        <dsp:cNvSpPr/>
      </dsp:nvSpPr>
      <dsp:spPr>
        <a:xfrm>
          <a:off x="6037696" y="4502825"/>
          <a:ext cx="1497826" cy="1497826"/>
        </a:xfrm>
        <a:prstGeom prst="ellipse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Kesehatan</a:t>
          </a:r>
          <a:r>
            <a:rPr lang="en-US" sz="1300" kern="1200" dirty="0" smtClean="0">
              <a:solidFill>
                <a:schemeClr val="tx1"/>
              </a:solidFill>
            </a:rPr>
            <a:t>, </a:t>
          </a:r>
          <a:r>
            <a:rPr lang="en-US" sz="1300" kern="1200" dirty="0" err="1" smtClean="0">
              <a:solidFill>
                <a:schemeClr val="tx1"/>
              </a:solidFill>
            </a:rPr>
            <a:t>gizi</a:t>
          </a:r>
          <a:r>
            <a:rPr lang="en-US" sz="1300" kern="1200" dirty="0" smtClean="0">
              <a:solidFill>
                <a:schemeClr val="tx1"/>
              </a:solidFill>
            </a:rPr>
            <a:t> &amp; </a:t>
          </a:r>
          <a:r>
            <a:rPr lang="en-US" sz="1300" kern="1200" dirty="0" err="1" smtClean="0">
              <a:solidFill>
                <a:schemeClr val="tx1"/>
              </a:solidFill>
            </a:rPr>
            <a:t>sanitasi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lingkungan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lbh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baik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257048" y="4722177"/>
        <a:ext cx="1059122" cy="1059122"/>
      </dsp:txXfrm>
    </dsp:sp>
    <dsp:sp modelId="{279D2D8F-A4CA-44B5-84E8-1F228F24B86D}">
      <dsp:nvSpPr>
        <dsp:cNvPr id="0" name=""/>
        <dsp:cNvSpPr/>
      </dsp:nvSpPr>
      <dsp:spPr>
        <a:xfrm rot="12600000">
          <a:off x="5621856" y="4441796"/>
          <a:ext cx="399363" cy="505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</a:endParaRPr>
        </a:p>
      </dsp:txBody>
      <dsp:txXfrm rot="10800000">
        <a:off x="5733639" y="4572851"/>
        <a:ext cx="279554" cy="303310"/>
      </dsp:txXfrm>
    </dsp:sp>
    <dsp:sp modelId="{811EF89A-3050-4793-BAD0-F429E1E564D6}">
      <dsp:nvSpPr>
        <dsp:cNvPr id="0" name=""/>
        <dsp:cNvSpPr/>
      </dsp:nvSpPr>
      <dsp:spPr>
        <a:xfrm>
          <a:off x="4087976" y="3377154"/>
          <a:ext cx="1497826" cy="1497826"/>
        </a:xfrm>
        <a:prstGeom prst="ellipse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Status </a:t>
          </a:r>
          <a:r>
            <a:rPr lang="en-US" sz="1300" kern="1200" dirty="0" err="1" smtClean="0">
              <a:solidFill>
                <a:schemeClr val="tx1"/>
              </a:solidFill>
            </a:rPr>
            <a:t>Kesehatan</a:t>
          </a:r>
          <a:r>
            <a:rPr lang="en-US" sz="1300" kern="1200" dirty="0" smtClean="0">
              <a:solidFill>
                <a:schemeClr val="tx1"/>
              </a:solidFill>
            </a:rPr>
            <a:t>, Status </a:t>
          </a:r>
          <a:r>
            <a:rPr lang="en-US" sz="1300" kern="1200" dirty="0" err="1" smtClean="0">
              <a:solidFill>
                <a:schemeClr val="tx1"/>
              </a:solidFill>
            </a:rPr>
            <a:t>Gizi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lbh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baik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307328" y="3596506"/>
        <a:ext cx="1059122" cy="1059122"/>
      </dsp:txXfrm>
    </dsp:sp>
    <dsp:sp modelId="{6ADE3384-BA71-4034-8E53-97AFD0DF1AD3}">
      <dsp:nvSpPr>
        <dsp:cNvPr id="0" name=""/>
        <dsp:cNvSpPr/>
      </dsp:nvSpPr>
      <dsp:spPr>
        <a:xfrm rot="16200000">
          <a:off x="4637207" y="2758940"/>
          <a:ext cx="399363" cy="505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</a:endParaRPr>
        </a:p>
      </dsp:txBody>
      <dsp:txXfrm>
        <a:off x="4697112" y="2919948"/>
        <a:ext cx="279554" cy="303310"/>
      </dsp:txXfrm>
    </dsp:sp>
    <dsp:sp modelId="{95313365-C7F6-4CCA-9D72-1E2BE02F58DE}">
      <dsp:nvSpPr>
        <dsp:cNvPr id="0" name=""/>
        <dsp:cNvSpPr/>
      </dsp:nvSpPr>
      <dsp:spPr>
        <a:xfrm>
          <a:off x="4087976" y="1125811"/>
          <a:ext cx="1497826" cy="149782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Produkstivitas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meningkat</a:t>
          </a:r>
          <a:r>
            <a:rPr lang="en-US" sz="1300" kern="1200" dirty="0" smtClean="0">
              <a:solidFill>
                <a:schemeClr val="tx1"/>
              </a:solidFill>
            </a:rPr>
            <a:t>, </a:t>
          </a:r>
          <a:r>
            <a:rPr lang="en-US" sz="1300" kern="1200" dirty="0" err="1" smtClean="0">
              <a:solidFill>
                <a:schemeClr val="tx1"/>
              </a:solidFill>
            </a:rPr>
            <a:t>hari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absen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sekolah</a:t>
          </a:r>
          <a:r>
            <a:rPr lang="en-US" sz="1300" kern="1200" dirty="0" smtClean="0">
              <a:solidFill>
                <a:schemeClr val="tx1"/>
              </a:solidFill>
            </a:rPr>
            <a:t> &amp; </a:t>
          </a:r>
          <a:r>
            <a:rPr lang="en-US" sz="1300" kern="1200" dirty="0" err="1" smtClean="0">
              <a:solidFill>
                <a:schemeClr val="tx1"/>
              </a:solidFill>
            </a:rPr>
            <a:t>kerja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turun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307328" y="1345163"/>
        <a:ext cx="1059122" cy="1059122"/>
      </dsp:txXfrm>
    </dsp:sp>
    <dsp:sp modelId="{DD9A264C-6E9A-4356-8414-87348AE39530}">
      <dsp:nvSpPr>
        <dsp:cNvPr id="0" name=""/>
        <dsp:cNvSpPr/>
      </dsp:nvSpPr>
      <dsp:spPr>
        <a:xfrm rot="19800000">
          <a:off x="5602279" y="1064782"/>
          <a:ext cx="399363" cy="5055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chemeClr val="tx1"/>
            </a:solidFill>
          </a:endParaRPr>
        </a:p>
      </dsp:txBody>
      <dsp:txXfrm>
        <a:off x="5610305" y="1195837"/>
        <a:ext cx="279554" cy="303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0B77A-F509-499F-9924-9E68AF428095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solidFill>
                <a:schemeClr val="tx1"/>
              </a:solidFill>
            </a:rPr>
            <a:t>Kondisi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Kesehatan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baik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225" y="1652410"/>
        <a:ext cx="2085893" cy="1221142"/>
      </dsp:txXfrm>
    </dsp:sp>
    <dsp:sp modelId="{97A42BC3-2D94-4A43-A4AE-6D524C32E336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chemeClr val="tx1"/>
            </a:solidFill>
          </a:endParaRPr>
        </a:p>
      </dsp:txBody>
      <dsp:txXfrm>
        <a:off x="2385298" y="2102137"/>
        <a:ext cx="320822" cy="321687"/>
      </dsp:txXfrm>
    </dsp:sp>
    <dsp:sp modelId="{FBD477DE-2EDC-4968-BF19-53166D5AC495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chemeClr val="tx1"/>
              </a:solidFill>
            </a:rPr>
            <a:t>Produktivitas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meningkat</a:t>
          </a:r>
          <a:r>
            <a:rPr lang="en-US" sz="1900" kern="1200" dirty="0" smtClean="0">
              <a:solidFill>
                <a:schemeClr val="tx1"/>
              </a:solidFill>
            </a:rPr>
            <a:t> (</a:t>
          </a:r>
          <a:r>
            <a:rPr lang="en-US" sz="1900" kern="1200" dirty="0" err="1" smtClean="0">
              <a:solidFill>
                <a:schemeClr val="tx1"/>
              </a:solidFill>
            </a:rPr>
            <a:t>kerja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efektif</a:t>
          </a:r>
          <a:r>
            <a:rPr lang="en-US" sz="1900" kern="1200" dirty="0" smtClean="0">
              <a:solidFill>
                <a:schemeClr val="tx1"/>
              </a:solidFill>
            </a:rPr>
            <a:t>, </a:t>
          </a:r>
          <a:r>
            <a:rPr lang="en-US" sz="1900" kern="1200" dirty="0" err="1" smtClean="0">
              <a:solidFill>
                <a:schemeClr val="tx1"/>
              </a:solidFill>
            </a:rPr>
            <a:t>efisien</a:t>
          </a:r>
          <a:r>
            <a:rPr lang="en-US" sz="1900" kern="1200" dirty="0" smtClean="0">
              <a:solidFill>
                <a:schemeClr val="tx1"/>
              </a:solidFill>
            </a:rPr>
            <a:t>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071853" y="1652410"/>
        <a:ext cx="2085893" cy="1221142"/>
      </dsp:txXfrm>
    </dsp:sp>
    <dsp:sp modelId="{40541537-328A-4B26-B75B-A3689053769E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solidFill>
              <a:schemeClr val="tx1"/>
            </a:solidFill>
          </a:endParaRPr>
        </a:p>
      </dsp:txBody>
      <dsp:txXfrm>
        <a:off x="5411926" y="2102137"/>
        <a:ext cx="320822" cy="321687"/>
      </dsp:txXfrm>
    </dsp:sp>
    <dsp:sp modelId="{EDF35A9E-7F90-4E89-BF3F-5E58E6B50608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chemeClr val="tx1"/>
              </a:solidFill>
            </a:rPr>
            <a:t>Nilai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Tambah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dalam</a:t>
          </a:r>
          <a:r>
            <a:rPr lang="en-US" sz="1900" kern="1200" dirty="0" smtClean="0">
              <a:solidFill>
                <a:schemeClr val="tx1"/>
              </a:solidFill>
            </a:rPr>
            <a:t> Pembangunan </a:t>
          </a:r>
          <a:r>
            <a:rPr lang="en-US" sz="1900" kern="1200" dirty="0" err="1" smtClean="0">
              <a:solidFill>
                <a:schemeClr val="tx1"/>
              </a:solidFill>
            </a:rPr>
            <a:t>Ekonomi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098481" y="1652410"/>
        <a:ext cx="2085893" cy="1221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AF5FE-FC03-4891-877E-DF34CD360ED7}">
      <dsp:nvSpPr>
        <dsp:cNvPr id="0" name=""/>
        <dsp:cNvSpPr/>
      </dsp:nvSpPr>
      <dsp:spPr>
        <a:xfrm>
          <a:off x="6841950" y="1618"/>
          <a:ext cx="1246641" cy="8103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tx1"/>
              </a:solidFill>
            </a:rPr>
            <a:t>Miskin (pendapatan rendah)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6881506" y="41174"/>
        <a:ext cx="1167529" cy="731205"/>
      </dsp:txXfrm>
    </dsp:sp>
    <dsp:sp modelId="{1A9F3014-BAF1-4F8F-9844-A72E4ED02DC2}">
      <dsp:nvSpPr>
        <dsp:cNvPr id="0" name=""/>
        <dsp:cNvSpPr/>
      </dsp:nvSpPr>
      <dsp:spPr>
        <a:xfrm>
          <a:off x="5151604" y="406776"/>
          <a:ext cx="4627333" cy="4627333"/>
        </a:xfrm>
        <a:custGeom>
          <a:avLst/>
          <a:gdLst/>
          <a:ahLst/>
          <a:cxnLst/>
          <a:rect l="0" t="0" r="0" b="0"/>
          <a:pathLst>
            <a:path>
              <a:moveTo>
                <a:pt x="3100397" y="137865"/>
              </a:moveTo>
              <a:arcTo wR="2313666" hR="2313666" stAng="17392745" swAng="77242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1218B-1834-49CB-A6AE-8DCD7D2215CC}">
      <dsp:nvSpPr>
        <dsp:cNvPr id="0" name=""/>
        <dsp:cNvSpPr/>
      </dsp:nvSpPr>
      <dsp:spPr>
        <a:xfrm>
          <a:off x="8650847" y="872737"/>
          <a:ext cx="1246641" cy="8103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tx1"/>
              </a:solidFill>
            </a:rPr>
            <a:t>Daya Beli barang/jasa rendah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8690403" y="912293"/>
        <a:ext cx="1167529" cy="731205"/>
      </dsp:txXfrm>
    </dsp:sp>
    <dsp:sp modelId="{69CBD70A-EB8E-41F6-9300-04CE5356AB03}">
      <dsp:nvSpPr>
        <dsp:cNvPr id="0" name=""/>
        <dsp:cNvSpPr/>
      </dsp:nvSpPr>
      <dsp:spPr>
        <a:xfrm>
          <a:off x="5151604" y="406776"/>
          <a:ext cx="4627333" cy="4627333"/>
        </a:xfrm>
        <a:custGeom>
          <a:avLst/>
          <a:gdLst/>
          <a:ahLst/>
          <a:cxnLst/>
          <a:rect l="0" t="0" r="0" b="0"/>
          <a:pathLst>
            <a:path>
              <a:moveTo>
                <a:pt x="4476080" y="1490854"/>
              </a:moveTo>
              <a:arcTo wR="2313666" hR="2313666" stAng="20350072" swAng="106451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CA20D-57BC-4547-9305-7F803A321066}">
      <dsp:nvSpPr>
        <dsp:cNvPr id="0" name=""/>
        <dsp:cNvSpPr/>
      </dsp:nvSpPr>
      <dsp:spPr>
        <a:xfrm>
          <a:off x="9097608" y="2830124"/>
          <a:ext cx="1246641" cy="8103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tx1"/>
              </a:solidFill>
            </a:rPr>
            <a:t>Gizi/pangan, kesh, perumahan, pddk tdk layak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9137164" y="2869680"/>
        <a:ext cx="1167529" cy="731205"/>
      </dsp:txXfrm>
    </dsp:sp>
    <dsp:sp modelId="{1B0AE614-2F49-4E22-9FFF-241E9A8380E2}">
      <dsp:nvSpPr>
        <dsp:cNvPr id="0" name=""/>
        <dsp:cNvSpPr/>
      </dsp:nvSpPr>
      <dsp:spPr>
        <a:xfrm>
          <a:off x="5151604" y="406776"/>
          <a:ext cx="4627333" cy="4627333"/>
        </a:xfrm>
        <a:custGeom>
          <a:avLst/>
          <a:gdLst/>
          <a:ahLst/>
          <a:cxnLst/>
          <a:rect l="0" t="0" r="0" b="0"/>
          <a:pathLst>
            <a:path>
              <a:moveTo>
                <a:pt x="4356112" y="3400619"/>
              </a:moveTo>
              <a:arcTo wR="2313666" hR="2313666" stAng="1681267" swAng="83569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E80A5-8768-474C-B68C-4A71B86A1471}">
      <dsp:nvSpPr>
        <dsp:cNvPr id="0" name=""/>
        <dsp:cNvSpPr/>
      </dsp:nvSpPr>
      <dsp:spPr>
        <a:xfrm>
          <a:off x="7845812" y="4399826"/>
          <a:ext cx="1246641" cy="8103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tx1"/>
              </a:solidFill>
            </a:rPr>
            <a:t>Status Kesh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885368" y="4439382"/>
        <a:ext cx="1167529" cy="731205"/>
      </dsp:txXfrm>
    </dsp:sp>
    <dsp:sp modelId="{9EFD7E39-3761-4E5A-8A40-5C181C7222C5}">
      <dsp:nvSpPr>
        <dsp:cNvPr id="0" name=""/>
        <dsp:cNvSpPr/>
      </dsp:nvSpPr>
      <dsp:spPr>
        <a:xfrm>
          <a:off x="5151604" y="406776"/>
          <a:ext cx="4627333" cy="4627333"/>
        </a:xfrm>
        <a:custGeom>
          <a:avLst/>
          <a:gdLst/>
          <a:ahLst/>
          <a:cxnLst/>
          <a:rect l="0" t="0" r="0" b="0"/>
          <a:pathLst>
            <a:path>
              <a:moveTo>
                <a:pt x="2543349" y="4615904"/>
              </a:moveTo>
              <a:arcTo wR="2313666" hR="2313666" stAng="5058164" swAng="68367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57BF8-57B7-4386-9585-CA78EFCDA277}">
      <dsp:nvSpPr>
        <dsp:cNvPr id="0" name=""/>
        <dsp:cNvSpPr/>
      </dsp:nvSpPr>
      <dsp:spPr>
        <a:xfrm>
          <a:off x="5838087" y="4399826"/>
          <a:ext cx="1246641" cy="8103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tx1"/>
              </a:solidFill>
            </a:rPr>
            <a:t>Morbiditas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tx1"/>
              </a:solidFill>
            </a:rPr>
            <a:t>Mortalitas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877643" y="4439382"/>
        <a:ext cx="1167529" cy="731205"/>
      </dsp:txXfrm>
    </dsp:sp>
    <dsp:sp modelId="{D7285770-FFDB-4A73-805E-B474B728315D}">
      <dsp:nvSpPr>
        <dsp:cNvPr id="0" name=""/>
        <dsp:cNvSpPr/>
      </dsp:nvSpPr>
      <dsp:spPr>
        <a:xfrm>
          <a:off x="5151604" y="406776"/>
          <a:ext cx="4627333" cy="4627333"/>
        </a:xfrm>
        <a:custGeom>
          <a:avLst/>
          <a:gdLst/>
          <a:ahLst/>
          <a:cxnLst/>
          <a:rect l="0" t="0" r="0" b="0"/>
          <a:pathLst>
            <a:path>
              <a:moveTo>
                <a:pt x="592907" y="3860289"/>
              </a:moveTo>
              <a:arcTo wR="2313666" hR="2313666" stAng="8283043" swAng="83569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A32C8-4E00-4AE5-BD3A-A31279760116}">
      <dsp:nvSpPr>
        <dsp:cNvPr id="0" name=""/>
        <dsp:cNvSpPr/>
      </dsp:nvSpPr>
      <dsp:spPr>
        <a:xfrm>
          <a:off x="4586291" y="2830124"/>
          <a:ext cx="1246641" cy="8103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tx1"/>
              </a:solidFill>
            </a:rPr>
            <a:t>Kecerdasan, partisipasi, presensi rdh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625847" y="2869680"/>
        <a:ext cx="1167529" cy="731205"/>
      </dsp:txXfrm>
    </dsp:sp>
    <dsp:sp modelId="{760705B8-EEAA-468F-A63E-BAA267289991}">
      <dsp:nvSpPr>
        <dsp:cNvPr id="0" name=""/>
        <dsp:cNvSpPr/>
      </dsp:nvSpPr>
      <dsp:spPr>
        <a:xfrm>
          <a:off x="5151604" y="406776"/>
          <a:ext cx="4627333" cy="4627333"/>
        </a:xfrm>
        <a:custGeom>
          <a:avLst/>
          <a:gdLst/>
          <a:ahLst/>
          <a:cxnLst/>
          <a:rect l="0" t="0" r="0" b="0"/>
          <a:pathLst>
            <a:path>
              <a:moveTo>
                <a:pt x="3364" y="2188943"/>
              </a:moveTo>
              <a:arcTo wR="2313666" hR="2313666" stAng="10985409" swAng="10645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9A53B-1418-4647-810B-32806876455E}">
      <dsp:nvSpPr>
        <dsp:cNvPr id="0" name=""/>
        <dsp:cNvSpPr/>
      </dsp:nvSpPr>
      <dsp:spPr>
        <a:xfrm>
          <a:off x="5033052" y="872737"/>
          <a:ext cx="1246641" cy="8103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chemeClr val="tx1"/>
              </a:solidFill>
            </a:rPr>
            <a:t>Produktivitas, hasil/output, prestasi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072608" y="912293"/>
        <a:ext cx="1167529" cy="731205"/>
      </dsp:txXfrm>
    </dsp:sp>
    <dsp:sp modelId="{50611F26-1222-4C54-9E80-1579F19BAC40}">
      <dsp:nvSpPr>
        <dsp:cNvPr id="0" name=""/>
        <dsp:cNvSpPr/>
      </dsp:nvSpPr>
      <dsp:spPr>
        <a:xfrm>
          <a:off x="5151604" y="406776"/>
          <a:ext cx="4627333" cy="4627333"/>
        </a:xfrm>
        <a:custGeom>
          <a:avLst/>
          <a:gdLst/>
          <a:ahLst/>
          <a:cxnLst/>
          <a:rect l="0" t="0" r="0" b="0"/>
          <a:pathLst>
            <a:path>
              <a:moveTo>
                <a:pt x="1061934" y="367845"/>
              </a:moveTo>
              <a:arcTo wR="2313666" hR="2313666" stAng="14234828" swAng="77242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987E-AA63-4950-BE75-C5F1B369FAD6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A41F0-02FF-4729-A501-77888CFD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HUBUNGAN EKONOMI, KESEHATAN DENGAN PEMBANGUNAN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Industrialisasi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Meningkatnya</a:t>
            </a:r>
            <a:r>
              <a:rPr lang="en-ID" dirty="0" smtClean="0"/>
              <a:t> industry </a:t>
            </a:r>
            <a:r>
              <a:rPr lang="en-ID" dirty="0" err="1" smtClean="0"/>
              <a:t>berdampak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meningkatnya</a:t>
            </a:r>
            <a:r>
              <a:rPr lang="en-ID" dirty="0" smtClean="0"/>
              <a:t> </a:t>
            </a:r>
            <a:r>
              <a:rPr lang="en-ID" dirty="0" err="1" smtClean="0"/>
              <a:t>pola</a:t>
            </a:r>
            <a:r>
              <a:rPr lang="en-ID" dirty="0" smtClean="0"/>
              <a:t> </a:t>
            </a:r>
            <a:r>
              <a:rPr lang="en-ID" dirty="0" err="1" smtClean="0"/>
              <a:t>penyakit</a:t>
            </a:r>
            <a:r>
              <a:rPr lang="en-ID" dirty="0" smtClean="0"/>
              <a:t> </a:t>
            </a:r>
            <a:r>
              <a:rPr lang="en-ID" dirty="0" err="1" smtClean="0"/>
              <a:t>akibat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endParaRPr lang="en-ID" dirty="0" smtClean="0"/>
          </a:p>
          <a:p>
            <a:r>
              <a:rPr lang="en-ID" dirty="0" err="1" smtClean="0"/>
              <a:t>Misal</a:t>
            </a:r>
            <a:r>
              <a:rPr lang="en-ID" dirty="0" smtClean="0"/>
              <a:t>: asbestosis, </a:t>
            </a:r>
            <a:r>
              <a:rPr lang="en-ID" dirty="0" err="1" smtClean="0"/>
              <a:t>asma</a:t>
            </a:r>
            <a:r>
              <a:rPr lang="en-ID" dirty="0" smtClean="0"/>
              <a:t>, TBC, </a:t>
            </a:r>
            <a:r>
              <a:rPr lang="en-ID" dirty="0" err="1" smtClean="0"/>
              <a:t>hipertensi</a:t>
            </a:r>
            <a:r>
              <a:rPr lang="en-ID" dirty="0" smtClean="0"/>
              <a:t>, stress, </a:t>
            </a:r>
            <a:r>
              <a:rPr lang="en-ID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dg </a:t>
            </a:r>
            <a:r>
              <a:rPr lang="en-US" dirty="0" err="1" smtClean="0"/>
              <a:t>Kesehatan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000296" y="857208"/>
          <a:ext cx="1357322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Pembangunan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Pembangunan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Positif</a:t>
            </a:r>
            <a:endParaRPr lang="en-US" dirty="0" smtClean="0"/>
          </a:p>
          <a:p>
            <a:pPr lvl="1"/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bergizi</a:t>
            </a:r>
            <a:endParaRPr lang="en-US" dirty="0" smtClean="0"/>
          </a:p>
          <a:p>
            <a:pPr lvl="1"/>
            <a:r>
              <a:rPr lang="en-US" dirty="0" err="1" smtClean="0"/>
              <a:t>Perumahan</a:t>
            </a:r>
            <a:r>
              <a:rPr lang="en-US" dirty="0" smtClean="0"/>
              <a:t> &amp;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lvl="1"/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lvl="1"/>
            <a:r>
              <a:rPr lang="en-US" dirty="0" err="1" smtClean="0"/>
              <a:t>dll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Negatif</a:t>
            </a:r>
            <a:endParaRPr lang="en-US" dirty="0" smtClean="0"/>
          </a:p>
          <a:p>
            <a:pPr lvl="1"/>
            <a:r>
              <a:rPr lang="en-US" dirty="0" err="1" smtClean="0"/>
              <a:t>Jurang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&amp; </a:t>
            </a:r>
            <a:r>
              <a:rPr lang="en-US" dirty="0" err="1" smtClean="0"/>
              <a:t>desa</a:t>
            </a:r>
            <a:r>
              <a:rPr lang="en-US" dirty="0" smtClean="0"/>
              <a:t> dg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lvl="1"/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(;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, </a:t>
            </a:r>
            <a:r>
              <a:rPr lang="en-US" dirty="0" err="1" smtClean="0"/>
              <a:t>penggundulan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…)</a:t>
            </a:r>
          </a:p>
          <a:p>
            <a:pPr lvl="1"/>
            <a:r>
              <a:rPr lang="en-US" dirty="0" err="1" smtClean="0"/>
              <a:t>dll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Pembanguan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&amp;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Kemiskinan</a:t>
            </a:r>
            <a:endParaRPr lang="en-US" dirty="0" smtClean="0"/>
          </a:p>
          <a:p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Epidemiologi</a:t>
            </a:r>
            <a:endParaRPr lang="en-US" dirty="0" smtClean="0"/>
          </a:p>
          <a:p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endParaRPr lang="en-US" dirty="0" smtClean="0"/>
          </a:p>
          <a:p>
            <a:r>
              <a:rPr lang="en-US" dirty="0" err="1" smtClean="0"/>
              <a:t>Industrialisasi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Poverty Cycle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786114" y="1285860"/>
          <a:ext cx="14930542" cy="521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Kemiskinan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Luas </a:t>
            </a:r>
            <a:r>
              <a:rPr lang="en-US" dirty="0" err="1"/>
              <a:t>lantai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8m2 per orang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lantai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/</a:t>
            </a:r>
            <a:r>
              <a:rPr lang="en-US" dirty="0" err="1"/>
              <a:t>bambu</a:t>
            </a:r>
            <a:r>
              <a:rPr lang="en-US" dirty="0"/>
              <a:t>/</a:t>
            </a:r>
            <a:r>
              <a:rPr lang="en-US" dirty="0" err="1"/>
              <a:t>kayu</a:t>
            </a:r>
            <a:r>
              <a:rPr lang="en-US" dirty="0"/>
              <a:t> </a:t>
            </a:r>
            <a:r>
              <a:rPr lang="en-US" dirty="0" err="1"/>
              <a:t>murahan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bambu</a:t>
            </a:r>
            <a:r>
              <a:rPr lang="en-US" dirty="0"/>
              <a:t>/ </a:t>
            </a:r>
            <a:r>
              <a:rPr lang="en-US" dirty="0" err="1"/>
              <a:t>rumbia</a:t>
            </a:r>
            <a:r>
              <a:rPr lang="en-US" dirty="0"/>
              <a:t>/ </a:t>
            </a:r>
            <a:r>
              <a:rPr lang="en-US" dirty="0" err="1"/>
              <a:t>kayu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/</a:t>
            </a:r>
            <a:r>
              <a:rPr lang="en-US" dirty="0" err="1"/>
              <a:t>tembok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diplester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besar</a:t>
            </a:r>
            <a:r>
              <a:rPr lang="en-US" dirty="0"/>
              <a:t>/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penerangan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/>
              <a:t>air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sumur</a:t>
            </a:r>
            <a:r>
              <a:rPr lang="en-US" dirty="0"/>
              <a:t>/ </a:t>
            </a:r>
            <a:r>
              <a:rPr lang="en-US" dirty="0" err="1"/>
              <a:t>mata</a:t>
            </a:r>
            <a:r>
              <a:rPr lang="en-US" dirty="0"/>
              <a:t> air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terlindung</a:t>
            </a:r>
            <a:r>
              <a:rPr lang="en-US" dirty="0"/>
              <a:t>/ </a:t>
            </a:r>
            <a:r>
              <a:rPr lang="en-US" dirty="0" err="1"/>
              <a:t>sungai</a:t>
            </a:r>
            <a:r>
              <a:rPr lang="en-US" dirty="0"/>
              <a:t>/ air </a:t>
            </a:r>
            <a:r>
              <a:rPr lang="en-US" dirty="0" err="1"/>
              <a:t>hujan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/ </a:t>
            </a:r>
            <a:r>
              <a:rPr lang="en-US" dirty="0" err="1"/>
              <a:t>arang</a:t>
            </a:r>
            <a:r>
              <a:rPr lang="en-US" dirty="0"/>
              <a:t>/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daging</a:t>
            </a:r>
            <a:r>
              <a:rPr lang="en-US" dirty="0"/>
              <a:t>/ </a:t>
            </a:r>
            <a:r>
              <a:rPr lang="en-US" dirty="0" err="1"/>
              <a:t>susu</a:t>
            </a:r>
            <a:r>
              <a:rPr lang="en-US" dirty="0"/>
              <a:t>/ </a:t>
            </a:r>
            <a:r>
              <a:rPr lang="en-US" dirty="0" err="1"/>
              <a:t>ayam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seminggu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stel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setahun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/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sehari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di </a:t>
            </a:r>
            <a:r>
              <a:rPr lang="en-US" dirty="0" err="1"/>
              <a:t>puskesmas</a:t>
            </a:r>
            <a:r>
              <a:rPr lang="en-US" dirty="0"/>
              <a:t>/ </a:t>
            </a:r>
            <a:r>
              <a:rPr lang="en-US" dirty="0" err="1" smtClean="0"/>
              <a:t>poliklinik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/>
              <a:t>petani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500m2,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tani</a:t>
            </a:r>
            <a:r>
              <a:rPr lang="en-US" dirty="0"/>
              <a:t>, </a:t>
            </a:r>
            <a:r>
              <a:rPr lang="en-US" dirty="0" err="1"/>
              <a:t>nelayan</a:t>
            </a:r>
            <a:r>
              <a:rPr lang="en-US" dirty="0"/>
              <a:t>,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perkebunan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600.000,- per </a:t>
            </a:r>
            <a:r>
              <a:rPr lang="en-US" dirty="0" err="1"/>
              <a:t>bulan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/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tamat</a:t>
            </a:r>
            <a:r>
              <a:rPr lang="en-US" dirty="0"/>
              <a:t> SD/ </a:t>
            </a:r>
            <a:r>
              <a:rPr lang="en-US" dirty="0" err="1"/>
              <a:t>tamat</a:t>
            </a:r>
            <a:r>
              <a:rPr lang="en-US" dirty="0"/>
              <a:t> SD.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/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minimal </a:t>
            </a:r>
            <a:r>
              <a:rPr lang="en-US" dirty="0" err="1"/>
              <a:t>Rp</a:t>
            </a:r>
            <a:r>
              <a:rPr lang="en-US" dirty="0"/>
              <a:t>. 500.000,-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sepeda</a:t>
            </a:r>
            <a:r>
              <a:rPr lang="en-US" dirty="0"/>
              <a:t> motor </a:t>
            </a:r>
            <a:r>
              <a:rPr lang="en-US" dirty="0" err="1"/>
              <a:t>kredit</a:t>
            </a:r>
            <a:r>
              <a:rPr lang="en-US" dirty="0"/>
              <a:t>/ non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ternak</a:t>
            </a:r>
            <a:r>
              <a:rPr lang="en-US" dirty="0"/>
              <a:t>, </a:t>
            </a:r>
            <a:r>
              <a:rPr lang="en-US" dirty="0" err="1"/>
              <a:t>kapal</a:t>
            </a:r>
            <a:r>
              <a:rPr lang="en-US" dirty="0"/>
              <a:t> motor,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modal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 smtClean="0"/>
              <a:t>Epidemiologi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58616" cy="4525963"/>
          </a:xfrm>
        </p:spPr>
        <p:txBody>
          <a:bodyPr>
            <a:normAutofit/>
          </a:bodyPr>
          <a:lstStyle/>
          <a:p>
            <a:r>
              <a:rPr lang="en-ID" sz="2800" dirty="0" err="1" smtClean="0"/>
              <a:t>Pergeseran</a:t>
            </a:r>
            <a:r>
              <a:rPr lang="en-ID" sz="2800" dirty="0" smtClean="0"/>
              <a:t> </a:t>
            </a:r>
            <a:r>
              <a:rPr lang="en-ID" sz="2800" dirty="0" err="1" smtClean="0"/>
              <a:t>pola</a:t>
            </a:r>
            <a:r>
              <a:rPr lang="en-ID" sz="2800" dirty="0" smtClean="0"/>
              <a:t> </a:t>
            </a:r>
            <a:r>
              <a:rPr lang="en-ID" sz="2800" dirty="0" err="1" smtClean="0"/>
              <a:t>penyakit</a:t>
            </a:r>
            <a:r>
              <a:rPr lang="en-ID" sz="2800" dirty="0" smtClean="0"/>
              <a:t> </a:t>
            </a:r>
            <a:r>
              <a:rPr lang="en-ID" sz="2800" dirty="0" err="1" smtClean="0"/>
              <a:t>dari</a:t>
            </a:r>
            <a:r>
              <a:rPr lang="en-ID" sz="2800" dirty="0" smtClean="0"/>
              <a:t> </a:t>
            </a:r>
            <a:r>
              <a:rPr lang="en-ID" sz="2800" dirty="0" err="1" smtClean="0"/>
              <a:t>penyakit</a:t>
            </a:r>
            <a:r>
              <a:rPr lang="en-ID" sz="2800" dirty="0" smtClean="0"/>
              <a:t> </a:t>
            </a:r>
            <a:r>
              <a:rPr lang="en-ID" sz="2800" dirty="0" err="1" smtClean="0"/>
              <a:t>menular</a:t>
            </a:r>
            <a:r>
              <a:rPr lang="en-ID" sz="2800" dirty="0" smtClean="0"/>
              <a:t> </a:t>
            </a:r>
            <a:r>
              <a:rPr lang="en-ID" sz="2800" dirty="0" err="1" smtClean="0"/>
              <a:t>ke</a:t>
            </a:r>
            <a:r>
              <a:rPr lang="en-ID" sz="2800" dirty="0" smtClean="0"/>
              <a:t> </a:t>
            </a:r>
            <a:r>
              <a:rPr lang="en-ID" sz="2800" dirty="0" err="1" smtClean="0"/>
              <a:t>penyakit</a:t>
            </a:r>
            <a:r>
              <a:rPr lang="en-ID" sz="2800" dirty="0" smtClean="0"/>
              <a:t> </a:t>
            </a:r>
            <a:r>
              <a:rPr lang="en-ID" sz="2800" dirty="0" err="1" smtClean="0"/>
              <a:t>tidak</a:t>
            </a:r>
            <a:r>
              <a:rPr lang="en-ID" sz="2800" dirty="0" smtClean="0"/>
              <a:t> </a:t>
            </a:r>
            <a:r>
              <a:rPr lang="en-ID" sz="2800" dirty="0" err="1" smtClean="0"/>
              <a:t>menular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077" y="1558131"/>
            <a:ext cx="5372100" cy="4610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699931" y="5517232"/>
            <a:ext cx="2400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Germas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Down Arrow 5"/>
          <p:cNvSpPr/>
          <p:nvPr/>
        </p:nvSpPr>
        <p:spPr>
          <a:xfrm rot="3542793">
            <a:off x="2762502" y="5094032"/>
            <a:ext cx="792088" cy="7200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 smtClean="0"/>
              <a:t>Demografi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ID" dirty="0" err="1" smtClean="0"/>
              <a:t>Pergeseran</a:t>
            </a:r>
            <a:r>
              <a:rPr lang="en-ID" dirty="0" smtClean="0"/>
              <a:t> </a:t>
            </a:r>
            <a:r>
              <a:rPr lang="en-ID" dirty="0" err="1" smtClean="0"/>
              <a:t>distribusi</a:t>
            </a:r>
            <a:r>
              <a:rPr lang="en-ID" dirty="0" smtClean="0"/>
              <a:t> </a:t>
            </a:r>
            <a:r>
              <a:rPr lang="en-ID" dirty="0" err="1" smtClean="0"/>
              <a:t>penduduk</a:t>
            </a:r>
            <a:r>
              <a:rPr lang="en-ID" dirty="0" smtClean="0"/>
              <a:t>,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usia</a:t>
            </a:r>
            <a:r>
              <a:rPr lang="en-ID" dirty="0" smtClean="0"/>
              <a:t> </a:t>
            </a:r>
            <a:r>
              <a:rPr lang="en-ID" dirty="0" err="1" smtClean="0"/>
              <a:t>muda</a:t>
            </a:r>
            <a:r>
              <a:rPr lang="en-ID" dirty="0" smtClean="0"/>
              <a:t> </a:t>
            </a:r>
            <a:r>
              <a:rPr lang="en-ID" dirty="0" err="1" smtClean="0"/>
              <a:t>bergeser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usia</a:t>
            </a:r>
            <a:r>
              <a:rPr lang="en-ID" dirty="0" smtClean="0"/>
              <a:t> </a:t>
            </a:r>
            <a:r>
              <a:rPr lang="en-ID" dirty="0" err="1" smtClean="0"/>
              <a:t>lanjut</a:t>
            </a:r>
            <a:r>
              <a:rPr lang="en-ID" dirty="0" smtClean="0"/>
              <a:t> </a:t>
            </a:r>
            <a:r>
              <a:rPr lang="en-ID" dirty="0" err="1" smtClean="0"/>
              <a:t>usia</a:t>
            </a:r>
            <a:endParaRPr lang="en-ID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360" y="2276872"/>
            <a:ext cx="6897503" cy="44415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337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4431</TotalTime>
  <Words>416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HUBUNGAN EKONOMI, KESEHATAN DENGAN PEMBANGUNAN</vt:lpstr>
      <vt:lpstr>Hubungan Ekonomi dg Kesehatan</vt:lpstr>
      <vt:lpstr>Dampak Kesehatan terhadap Pembangunan</vt:lpstr>
      <vt:lpstr>Dampak Pembangunan terhadap Kesehatan</vt:lpstr>
      <vt:lpstr>Masalah Pembanguan Ekonomi &amp; Kesehatan</vt:lpstr>
      <vt:lpstr>Poverty Cycle</vt:lpstr>
      <vt:lpstr>Kemiskinan </vt:lpstr>
      <vt:lpstr>Transisi Epidemiologi</vt:lpstr>
      <vt:lpstr>Transisi Demografi</vt:lpstr>
      <vt:lpstr>Industrialisasi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EKONOMI, KESEHATAN DENGAN PEMBANGUNAN</dc:title>
  <dc:creator>user</dc:creator>
  <cp:lastModifiedBy>Windows User</cp:lastModifiedBy>
  <cp:revision>17</cp:revision>
  <dcterms:created xsi:type="dcterms:W3CDTF">2011-09-17T05:37:59Z</dcterms:created>
  <dcterms:modified xsi:type="dcterms:W3CDTF">2018-10-01T04:45:59Z</dcterms:modified>
</cp:coreProperties>
</file>