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89B5D-7F11-4645-AB56-27F952C9D25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9C656-BC0F-4B2C-B0C0-F34ADC897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7D106F-C9B6-4473-B9B1-560E6F30A832}" type="slidenum">
              <a:rPr lang="id-ID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d-ID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1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1362-1F3B-4193-A65C-043A92433B31}" type="datetimeFigureOut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56A1-954E-48CB-A028-D0AC8F5E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1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Hierarki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2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350" y="585788"/>
            <a:ext cx="7289800" cy="14986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Hirarki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Peraturan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Perundangan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0419" name="Content Placeholder 2"/>
          <p:cNvSpPr>
            <a:spLocks noGrp="1"/>
          </p:cNvSpPr>
          <p:nvPr>
            <p:ph sz="half" idx="2"/>
          </p:nvPr>
        </p:nvSpPr>
        <p:spPr>
          <a:xfrm>
            <a:off x="510406" y="2320926"/>
            <a:ext cx="4040187" cy="4030662"/>
          </a:xfrm>
        </p:spPr>
        <p:txBody>
          <a:bodyPr>
            <a:normAutofit fontScale="92500"/>
          </a:bodyPr>
          <a:lstStyle/>
          <a:p>
            <a:pPr marL="776288" lvl="1" indent="-457200">
              <a:spcAft>
                <a:spcPct val="0"/>
              </a:spcAft>
              <a:buFont typeface="Tw Cen MT Condensed" panose="020B0606020104020203" pitchFamily="34" charset="0"/>
              <a:buAutoNum type="arabicPeriod"/>
            </a:pPr>
            <a:r>
              <a:rPr lang="en-US" altLang="en-US" dirty="0" err="1" smtClean="0"/>
              <a:t>Undang-undang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Dasar</a:t>
            </a:r>
            <a:r>
              <a:rPr lang="en-US" altLang="en-US" dirty="0" smtClean="0"/>
              <a:t> Negara </a:t>
            </a:r>
            <a:r>
              <a:rPr lang="en-US" altLang="en-US" dirty="0" err="1" smtClean="0"/>
              <a:t>Republik</a:t>
            </a:r>
            <a:r>
              <a:rPr lang="en-US" altLang="en-US" dirty="0" smtClean="0"/>
              <a:t> Indonesia </a:t>
            </a:r>
            <a:r>
              <a:rPr lang="en-US" altLang="en-US" dirty="0" err="1" smtClean="0"/>
              <a:t>tahun</a:t>
            </a:r>
            <a:r>
              <a:rPr lang="en-US" altLang="en-US" dirty="0" smtClean="0"/>
              <a:t> 1945 (UUD 1945)</a:t>
            </a:r>
          </a:p>
          <a:p>
            <a:pPr marL="776288" lvl="1" indent="-457200">
              <a:spcAft>
                <a:spcPct val="0"/>
              </a:spcAft>
              <a:buFont typeface="Tw Cen MT Condensed" panose="020B0606020104020203" pitchFamily="34" charset="0"/>
              <a:buAutoNum type="arabicPeriod"/>
            </a:pPr>
            <a:r>
              <a:rPr lang="en-US" altLang="en-US" dirty="0" err="1" smtClean="0"/>
              <a:t>Undang-undang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Peraturan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Pemerintah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Pengganti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Undang-undang</a:t>
            </a:r>
            <a:endParaRPr lang="en-US" altLang="en-US" dirty="0" smtClean="0"/>
          </a:p>
          <a:p>
            <a:pPr marL="776288" lvl="1" indent="-457200">
              <a:spcAft>
                <a:spcPct val="0"/>
              </a:spcAft>
              <a:buFont typeface="Tw Cen MT Condensed" panose="020B0606020104020203" pitchFamily="34" charset="0"/>
              <a:buAutoNum type="arabicPeriod"/>
            </a:pPr>
            <a:r>
              <a:rPr lang="en-US" altLang="en-US" dirty="0" err="1" smtClean="0"/>
              <a:t>Peraturan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Pemerintah</a:t>
            </a:r>
            <a:endParaRPr lang="en-US" altLang="en-US" dirty="0" smtClean="0"/>
          </a:p>
          <a:p>
            <a:pPr marL="776288" lvl="1" indent="-457200">
              <a:spcAft>
                <a:spcPct val="0"/>
              </a:spcAft>
              <a:buFont typeface="Tw Cen MT Condensed" panose="020B0606020104020203" pitchFamily="34" charset="0"/>
              <a:buAutoNum type="arabicPeriod"/>
            </a:pPr>
            <a:r>
              <a:rPr lang="en-US" altLang="en-US" dirty="0" err="1" smtClean="0"/>
              <a:t>Peraturan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Presiden</a:t>
            </a:r>
            <a:endParaRPr lang="en-US" altLang="en-US" dirty="0" smtClean="0"/>
          </a:p>
          <a:p>
            <a:pPr marL="776288" lvl="1" indent="-457200">
              <a:spcAft>
                <a:spcPct val="0"/>
              </a:spcAft>
              <a:buFont typeface="Tw Cen MT Condensed" panose="020B0606020104020203" pitchFamily="34" charset="0"/>
              <a:buAutoNum type="arabicPeriod"/>
            </a:pPr>
            <a:r>
              <a:rPr lang="en-US" altLang="en-US" dirty="0" err="1" smtClean="0"/>
              <a:t>Peraturan</a:t>
            </a:r>
            <a:r>
              <a:rPr lang="en-US" altLang="en-US" dirty="0" smtClean="0"/>
              <a:t> Daerah</a:t>
            </a:r>
          </a:p>
          <a:p>
            <a:pPr marL="411163">
              <a:spcAft>
                <a:spcPct val="0"/>
              </a:spcAft>
              <a:buNone/>
            </a:pPr>
            <a:endParaRPr lang="en-US" altLang="en-US" dirty="0" smtClean="0"/>
          </a:p>
          <a:p>
            <a:pPr marL="411163">
              <a:spcAft>
                <a:spcPct val="0"/>
              </a:spcAft>
              <a:buNone/>
            </a:pPr>
            <a:endParaRPr lang="en-US" altLang="en-US" dirty="0" smtClean="0"/>
          </a:p>
          <a:p>
            <a:pPr marL="411163" algn="r"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FFFF00"/>
                </a:solidFill>
              </a:rPr>
              <a:t>UU No.10 </a:t>
            </a:r>
            <a:r>
              <a:rPr lang="en-US" altLang="en-US" b="1" dirty="0" err="1">
                <a:solidFill>
                  <a:srgbClr val="FFFF00"/>
                </a:solidFill>
              </a:rPr>
              <a:t>tahun</a:t>
            </a:r>
            <a:r>
              <a:rPr lang="en-US" altLang="en-US" b="1" dirty="0">
                <a:solidFill>
                  <a:srgbClr val="FFFF00"/>
                </a:solidFill>
              </a:rPr>
              <a:t> 2004 </a:t>
            </a:r>
            <a:r>
              <a:rPr lang="en-US" altLang="en-US" b="1" dirty="0" err="1">
                <a:solidFill>
                  <a:srgbClr val="FFFF00"/>
                </a:solidFill>
              </a:rPr>
              <a:t>tentang</a:t>
            </a:r>
            <a:r>
              <a:rPr lang="en-US" altLang="en-US" b="1" dirty="0">
                <a:solidFill>
                  <a:srgbClr val="FFFF00"/>
                </a:solidFill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</a:rPr>
              <a:t>Pembentukan</a:t>
            </a:r>
            <a:r>
              <a:rPr lang="en-US" altLang="en-US" b="1" dirty="0">
                <a:solidFill>
                  <a:srgbClr val="FFFF00"/>
                </a:solidFill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</a:rPr>
              <a:t>Peraturan</a:t>
            </a:r>
            <a:r>
              <a:rPr lang="en-US" altLang="en-US" b="1" dirty="0">
                <a:solidFill>
                  <a:srgbClr val="FFFF00"/>
                </a:solidFill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</a:rPr>
              <a:t>Perundangan</a:t>
            </a:r>
            <a:r>
              <a:rPr lang="en-US" altLang="en-US" b="1" dirty="0">
                <a:solidFill>
                  <a:srgbClr val="FFFF00"/>
                </a:solidFill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</a:rPr>
              <a:t>pasal</a:t>
            </a:r>
            <a:r>
              <a:rPr lang="en-US" altLang="en-US" b="1" dirty="0">
                <a:solidFill>
                  <a:srgbClr val="FFFF00"/>
                </a:solidFill>
              </a:rPr>
              <a:t> 7</a:t>
            </a:r>
          </a:p>
        </p:txBody>
      </p:sp>
      <p:pic>
        <p:nvPicPr>
          <p:cNvPr id="604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970" y="1700621"/>
            <a:ext cx="4514850" cy="5000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19</TotalTime>
  <Words>37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Tw Cen MT Condensed</vt:lpstr>
      <vt:lpstr>Parcel</vt:lpstr>
      <vt:lpstr>Hierarki kebijakan</vt:lpstr>
      <vt:lpstr>Hirarki Peraturan Perundangan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Hierarki kebijakan</dc:title>
  <dc:creator>Windows User</dc:creator>
  <cp:lastModifiedBy>Windows User</cp:lastModifiedBy>
  <cp:revision>2</cp:revision>
  <dcterms:created xsi:type="dcterms:W3CDTF">2019-05-13T15:12:55Z</dcterms:created>
  <dcterms:modified xsi:type="dcterms:W3CDTF">2019-05-13T15:32:25Z</dcterms:modified>
</cp:coreProperties>
</file>