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70" r:id="rId3"/>
    <p:sldId id="257" r:id="rId4"/>
    <p:sldId id="271" r:id="rId5"/>
    <p:sldId id="272" r:id="rId6"/>
    <p:sldId id="264" r:id="rId7"/>
    <p:sldId id="261" r:id="rId8"/>
    <p:sldId id="259" r:id="rId9"/>
    <p:sldId id="263" r:id="rId10"/>
    <p:sldId id="260"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65EEF6-70CE-440A-82E5-89D60616C248}"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B95A3A4E-D877-4E47-9A47-BEE4C421306A}">
      <dgm:prSet phldrT="[Text]"/>
      <dgm:spPr/>
      <dgm:t>
        <a:bodyPr/>
        <a:lstStyle/>
        <a:p>
          <a:r>
            <a:rPr lang="en-ID" dirty="0" err="1" smtClean="0"/>
            <a:t>Kebijakan</a:t>
          </a:r>
          <a:r>
            <a:rPr lang="en-ID" dirty="0" smtClean="0"/>
            <a:t>/policy</a:t>
          </a:r>
          <a:endParaRPr lang="en-US" dirty="0"/>
        </a:p>
      </dgm:t>
    </dgm:pt>
    <dgm:pt modelId="{5D9E0CCC-77E9-4D92-85C7-570135248C80}" type="parTrans" cxnId="{29B96AEE-109B-48E5-889B-135DB312A748}">
      <dgm:prSet/>
      <dgm:spPr/>
      <dgm:t>
        <a:bodyPr/>
        <a:lstStyle/>
        <a:p>
          <a:endParaRPr lang="en-US"/>
        </a:p>
      </dgm:t>
    </dgm:pt>
    <dgm:pt modelId="{92696BAF-B568-4097-8380-8F44B0815479}" type="sibTrans" cxnId="{29B96AEE-109B-48E5-889B-135DB312A748}">
      <dgm:prSet/>
      <dgm:spPr/>
      <dgm:t>
        <a:bodyPr/>
        <a:lstStyle/>
        <a:p>
          <a:endParaRPr lang="en-US"/>
        </a:p>
      </dgm:t>
    </dgm:pt>
    <dgm:pt modelId="{C87A9DCC-20D6-474B-BE84-F8994D364594}">
      <dgm:prSet phldrT="[Text]"/>
      <dgm:spPr/>
      <dgm:t>
        <a:bodyPr/>
        <a:lstStyle/>
        <a:p>
          <a:r>
            <a:rPr lang="en-ID" dirty="0" err="1" smtClean="0"/>
            <a:t>Segala</a:t>
          </a:r>
          <a:r>
            <a:rPr lang="en-ID" dirty="0" smtClean="0"/>
            <a:t> </a:t>
          </a:r>
          <a:r>
            <a:rPr lang="en-ID" dirty="0" err="1" smtClean="0"/>
            <a:t>keputusan</a:t>
          </a:r>
          <a:r>
            <a:rPr lang="en-ID" dirty="0" smtClean="0"/>
            <a:t> yang </a:t>
          </a:r>
          <a:r>
            <a:rPr lang="en-ID" dirty="0" err="1" smtClean="0"/>
            <a:t>dibuat</a:t>
          </a:r>
          <a:r>
            <a:rPr lang="en-ID" dirty="0" smtClean="0"/>
            <a:t> </a:t>
          </a:r>
          <a:r>
            <a:rPr lang="en-ID" dirty="0" err="1" smtClean="0"/>
            <a:t>oleh</a:t>
          </a:r>
          <a:r>
            <a:rPr lang="en-ID" dirty="0" smtClean="0"/>
            <a:t> </a:t>
          </a:r>
          <a:r>
            <a:rPr lang="en-ID" dirty="0" err="1" smtClean="0"/>
            <a:t>mereka</a:t>
          </a:r>
          <a:r>
            <a:rPr lang="en-ID" dirty="0" smtClean="0"/>
            <a:t> yang </a:t>
          </a:r>
          <a:r>
            <a:rPr lang="en-ID" dirty="0" err="1" smtClean="0"/>
            <a:t>bertanggung</a:t>
          </a:r>
          <a:r>
            <a:rPr lang="en-ID" dirty="0" smtClean="0"/>
            <a:t> </a:t>
          </a:r>
          <a:r>
            <a:rPr lang="en-ID" dirty="0" err="1" smtClean="0"/>
            <a:t>jawab</a:t>
          </a:r>
          <a:r>
            <a:rPr lang="en-ID" dirty="0" smtClean="0"/>
            <a:t> </a:t>
          </a:r>
          <a:r>
            <a:rPr lang="en-ID" dirty="0" err="1" smtClean="0"/>
            <a:t>dalam</a:t>
          </a:r>
          <a:r>
            <a:rPr lang="en-ID" dirty="0" smtClean="0"/>
            <a:t> </a:t>
          </a:r>
          <a:r>
            <a:rPr lang="en-ID" dirty="0" err="1" smtClean="0"/>
            <a:t>bidang</a:t>
          </a:r>
          <a:r>
            <a:rPr lang="en-ID" dirty="0" smtClean="0"/>
            <a:t> </a:t>
          </a:r>
          <a:r>
            <a:rPr lang="en-ID" dirty="0" err="1" smtClean="0"/>
            <a:t>tertentu</a:t>
          </a:r>
          <a:endParaRPr lang="en-US" dirty="0"/>
        </a:p>
      </dgm:t>
    </dgm:pt>
    <dgm:pt modelId="{A865C223-09AE-4C27-A1F0-DF87C4125A31}" type="parTrans" cxnId="{256AABD3-DE0C-4348-85B5-CD8D1F6BD84F}">
      <dgm:prSet/>
      <dgm:spPr/>
      <dgm:t>
        <a:bodyPr/>
        <a:lstStyle/>
        <a:p>
          <a:endParaRPr lang="en-US"/>
        </a:p>
      </dgm:t>
    </dgm:pt>
    <dgm:pt modelId="{5993E6A8-407D-458F-90C8-E875DAD9E23F}" type="sibTrans" cxnId="{256AABD3-DE0C-4348-85B5-CD8D1F6BD84F}">
      <dgm:prSet/>
      <dgm:spPr/>
      <dgm:t>
        <a:bodyPr/>
        <a:lstStyle/>
        <a:p>
          <a:endParaRPr lang="en-US"/>
        </a:p>
      </dgm:t>
    </dgm:pt>
    <dgm:pt modelId="{1E18D0F7-C7C4-4E4A-81F8-4B1BA74BC3C2}">
      <dgm:prSet phldrT="[Text]"/>
      <dgm:spPr/>
      <dgm:t>
        <a:bodyPr/>
        <a:lstStyle/>
        <a:p>
          <a:r>
            <a:rPr lang="en-ID" dirty="0" smtClean="0"/>
            <a:t>Public Policy </a:t>
          </a:r>
          <a:endParaRPr lang="en-US" dirty="0"/>
        </a:p>
      </dgm:t>
    </dgm:pt>
    <dgm:pt modelId="{857869FF-2722-45F0-8329-37EA3AC8467D}" type="parTrans" cxnId="{AB4B9EBD-FD7F-4D3F-8DDD-37CD1A3D8EAA}">
      <dgm:prSet/>
      <dgm:spPr/>
      <dgm:t>
        <a:bodyPr/>
        <a:lstStyle/>
        <a:p>
          <a:endParaRPr lang="en-US"/>
        </a:p>
      </dgm:t>
    </dgm:pt>
    <dgm:pt modelId="{922F5C77-85B5-4DA2-9CBA-011FC0626C49}" type="sibTrans" cxnId="{AB4B9EBD-FD7F-4D3F-8DDD-37CD1A3D8EAA}">
      <dgm:prSet/>
      <dgm:spPr/>
      <dgm:t>
        <a:bodyPr/>
        <a:lstStyle/>
        <a:p>
          <a:endParaRPr lang="en-US"/>
        </a:p>
      </dgm:t>
    </dgm:pt>
    <dgm:pt modelId="{4A1785E1-4576-40BD-9566-382598C962BD}">
      <dgm:prSet phldrT="[Text]"/>
      <dgm:spPr/>
      <dgm:t>
        <a:bodyPr/>
        <a:lstStyle/>
        <a:p>
          <a:r>
            <a:rPr lang="en-ID" dirty="0" err="1" smtClean="0"/>
            <a:t>Kebijakan-kebijakan</a:t>
          </a:r>
          <a:r>
            <a:rPr lang="en-ID" dirty="0" smtClean="0"/>
            <a:t> yang </a:t>
          </a:r>
          <a:r>
            <a:rPr lang="en-ID" dirty="0" err="1" smtClean="0"/>
            <a:t>dibuat</a:t>
          </a:r>
          <a:r>
            <a:rPr lang="en-ID" dirty="0" smtClean="0"/>
            <a:t> </a:t>
          </a:r>
          <a:r>
            <a:rPr lang="en-ID" dirty="0" err="1" smtClean="0"/>
            <a:t>oleh</a:t>
          </a:r>
          <a:r>
            <a:rPr lang="en-ID" dirty="0" smtClean="0"/>
            <a:t> </a:t>
          </a:r>
          <a:r>
            <a:rPr lang="en-ID" dirty="0" err="1" smtClean="0"/>
            <a:t>pemerintah</a:t>
          </a:r>
          <a:endParaRPr lang="en-US" dirty="0"/>
        </a:p>
      </dgm:t>
    </dgm:pt>
    <dgm:pt modelId="{E1EDB849-325F-477A-A359-2463EC64CA7D}" type="parTrans" cxnId="{4E064C05-6052-4240-AEA3-B0AFC4F3CBA2}">
      <dgm:prSet/>
      <dgm:spPr/>
      <dgm:t>
        <a:bodyPr/>
        <a:lstStyle/>
        <a:p>
          <a:endParaRPr lang="en-US"/>
        </a:p>
      </dgm:t>
    </dgm:pt>
    <dgm:pt modelId="{4715C1A2-E5A7-4067-91B2-C99BB0659910}" type="sibTrans" cxnId="{4E064C05-6052-4240-AEA3-B0AFC4F3CBA2}">
      <dgm:prSet/>
      <dgm:spPr/>
      <dgm:t>
        <a:bodyPr/>
        <a:lstStyle/>
        <a:p>
          <a:endParaRPr lang="en-US"/>
        </a:p>
      </dgm:t>
    </dgm:pt>
    <dgm:pt modelId="{6A6404B5-80C4-45DD-B453-844A8D712731}">
      <dgm:prSet phldrT="[Text]"/>
      <dgm:spPr/>
      <dgm:t>
        <a:bodyPr/>
        <a:lstStyle/>
        <a:p>
          <a:r>
            <a:rPr lang="en-ID" dirty="0" smtClean="0"/>
            <a:t>Health Policy</a:t>
          </a:r>
          <a:endParaRPr lang="en-US" dirty="0"/>
        </a:p>
      </dgm:t>
    </dgm:pt>
    <dgm:pt modelId="{CB62A992-2EEC-4571-9C21-774864D98002}" type="parTrans" cxnId="{79E3BCBE-AD7B-479A-88AD-754792864E81}">
      <dgm:prSet/>
      <dgm:spPr/>
      <dgm:t>
        <a:bodyPr/>
        <a:lstStyle/>
        <a:p>
          <a:endParaRPr lang="en-US"/>
        </a:p>
      </dgm:t>
    </dgm:pt>
    <dgm:pt modelId="{DDC4E35F-652D-4352-84B4-A8AAB6914EE5}" type="sibTrans" cxnId="{79E3BCBE-AD7B-479A-88AD-754792864E81}">
      <dgm:prSet/>
      <dgm:spPr/>
      <dgm:t>
        <a:bodyPr/>
        <a:lstStyle/>
        <a:p>
          <a:endParaRPr lang="en-US"/>
        </a:p>
      </dgm:t>
    </dgm:pt>
    <dgm:pt modelId="{2FE8C9B2-0B71-42D1-B73F-EA120F0AA912}">
      <dgm:prSet phldrT="[Text]"/>
      <dgm:spPr/>
      <dgm:t>
        <a:bodyPr/>
        <a:lstStyle/>
        <a:p>
          <a:r>
            <a:rPr lang="en-ID" dirty="0" err="1" smtClean="0"/>
            <a:t>Segala</a:t>
          </a:r>
          <a:r>
            <a:rPr lang="en-ID" dirty="0" smtClean="0"/>
            <a:t> </a:t>
          </a:r>
          <a:r>
            <a:rPr lang="en-ID" dirty="0" err="1" smtClean="0"/>
            <a:t>sesuatu</a:t>
          </a:r>
          <a:r>
            <a:rPr lang="en-ID" dirty="0" smtClean="0"/>
            <a:t> yang </a:t>
          </a:r>
          <a:r>
            <a:rPr lang="en-ID" dirty="0" err="1" smtClean="0"/>
            <a:t>mempengaruhi</a:t>
          </a:r>
          <a:r>
            <a:rPr lang="en-ID" dirty="0" smtClean="0"/>
            <a:t> factor2 </a:t>
          </a:r>
          <a:r>
            <a:rPr lang="en-ID" dirty="0" err="1" smtClean="0"/>
            <a:t>penentu</a:t>
          </a:r>
          <a:r>
            <a:rPr lang="en-ID" dirty="0" smtClean="0"/>
            <a:t> sector </a:t>
          </a:r>
          <a:r>
            <a:rPr lang="en-ID" dirty="0" err="1" smtClean="0"/>
            <a:t>kesehatan</a:t>
          </a:r>
          <a:r>
            <a:rPr lang="en-ID" dirty="0" smtClean="0"/>
            <a:t> </a:t>
          </a:r>
          <a:r>
            <a:rPr lang="en-ID" dirty="0" err="1" smtClean="0"/>
            <a:t>untuk</a:t>
          </a:r>
          <a:r>
            <a:rPr lang="en-ID" dirty="0" smtClean="0"/>
            <a:t> </a:t>
          </a:r>
          <a:r>
            <a:rPr lang="en-ID" dirty="0" err="1" smtClean="0"/>
            <a:t>meningkatkan</a:t>
          </a:r>
          <a:r>
            <a:rPr lang="en-ID" dirty="0" smtClean="0"/>
            <a:t> </a:t>
          </a:r>
          <a:r>
            <a:rPr lang="en-ID" dirty="0" err="1" smtClean="0"/>
            <a:t>kualitas</a:t>
          </a:r>
          <a:r>
            <a:rPr lang="en-ID" dirty="0" smtClean="0"/>
            <a:t> </a:t>
          </a:r>
          <a:r>
            <a:rPr lang="en-ID" dirty="0" err="1" smtClean="0"/>
            <a:t>kesehatan</a:t>
          </a:r>
          <a:r>
            <a:rPr lang="en-ID" dirty="0" smtClean="0"/>
            <a:t> </a:t>
          </a:r>
          <a:r>
            <a:rPr lang="en-ID" dirty="0" err="1" smtClean="0"/>
            <a:t>masyarakat</a:t>
          </a:r>
          <a:endParaRPr lang="en-US" dirty="0"/>
        </a:p>
      </dgm:t>
    </dgm:pt>
    <dgm:pt modelId="{F492A883-FCBA-4070-8A2B-0F3A8E0BCB2C}" type="parTrans" cxnId="{6D4BC8C3-F831-4974-9FF2-1CFF00BD92D4}">
      <dgm:prSet/>
      <dgm:spPr/>
      <dgm:t>
        <a:bodyPr/>
        <a:lstStyle/>
        <a:p>
          <a:endParaRPr lang="en-US"/>
        </a:p>
      </dgm:t>
    </dgm:pt>
    <dgm:pt modelId="{8977D927-8268-4FA2-B32E-14A182A08A04}" type="sibTrans" cxnId="{6D4BC8C3-F831-4974-9FF2-1CFF00BD92D4}">
      <dgm:prSet/>
      <dgm:spPr/>
      <dgm:t>
        <a:bodyPr/>
        <a:lstStyle/>
        <a:p>
          <a:endParaRPr lang="en-US"/>
        </a:p>
      </dgm:t>
    </dgm:pt>
    <dgm:pt modelId="{5F6F7A54-F309-47EC-A5B0-FDC5218B8FD4}" type="pres">
      <dgm:prSet presAssocID="{F065EEF6-70CE-440A-82E5-89D60616C248}" presName="Name0" presStyleCnt="0">
        <dgm:presLayoutVars>
          <dgm:dir/>
          <dgm:animLvl val="lvl"/>
          <dgm:resizeHandles val="exact"/>
        </dgm:presLayoutVars>
      </dgm:prSet>
      <dgm:spPr/>
      <dgm:t>
        <a:bodyPr/>
        <a:lstStyle/>
        <a:p>
          <a:endParaRPr lang="en-US"/>
        </a:p>
      </dgm:t>
    </dgm:pt>
    <dgm:pt modelId="{91E800AC-36AC-45E2-BCBD-F1413565834B}" type="pres">
      <dgm:prSet presAssocID="{B95A3A4E-D877-4E47-9A47-BEE4C421306A}" presName="linNode" presStyleCnt="0"/>
      <dgm:spPr/>
    </dgm:pt>
    <dgm:pt modelId="{3E1C435A-FFEB-4351-8C58-AA402BFD943B}" type="pres">
      <dgm:prSet presAssocID="{B95A3A4E-D877-4E47-9A47-BEE4C421306A}" presName="parentText" presStyleLbl="node1" presStyleIdx="0" presStyleCnt="3">
        <dgm:presLayoutVars>
          <dgm:chMax val="1"/>
          <dgm:bulletEnabled val="1"/>
        </dgm:presLayoutVars>
      </dgm:prSet>
      <dgm:spPr/>
      <dgm:t>
        <a:bodyPr/>
        <a:lstStyle/>
        <a:p>
          <a:endParaRPr lang="en-US"/>
        </a:p>
      </dgm:t>
    </dgm:pt>
    <dgm:pt modelId="{D56A798A-64F7-47D4-AC89-55269829637F}" type="pres">
      <dgm:prSet presAssocID="{B95A3A4E-D877-4E47-9A47-BEE4C421306A}" presName="descendantText" presStyleLbl="alignAccFollowNode1" presStyleIdx="0" presStyleCnt="3">
        <dgm:presLayoutVars>
          <dgm:bulletEnabled val="1"/>
        </dgm:presLayoutVars>
      </dgm:prSet>
      <dgm:spPr/>
      <dgm:t>
        <a:bodyPr/>
        <a:lstStyle/>
        <a:p>
          <a:endParaRPr lang="en-US"/>
        </a:p>
      </dgm:t>
    </dgm:pt>
    <dgm:pt modelId="{04EBFFD9-27AE-420A-9CB1-5437F76CCE0F}" type="pres">
      <dgm:prSet presAssocID="{92696BAF-B568-4097-8380-8F44B0815479}" presName="sp" presStyleCnt="0"/>
      <dgm:spPr/>
    </dgm:pt>
    <dgm:pt modelId="{9601B9F9-A3AE-45E5-AA9B-BB2506F22C21}" type="pres">
      <dgm:prSet presAssocID="{1E18D0F7-C7C4-4E4A-81F8-4B1BA74BC3C2}" presName="linNode" presStyleCnt="0"/>
      <dgm:spPr/>
    </dgm:pt>
    <dgm:pt modelId="{E5748255-D51B-4033-91B1-F4F227CB0AB6}" type="pres">
      <dgm:prSet presAssocID="{1E18D0F7-C7C4-4E4A-81F8-4B1BA74BC3C2}" presName="parentText" presStyleLbl="node1" presStyleIdx="1" presStyleCnt="3">
        <dgm:presLayoutVars>
          <dgm:chMax val="1"/>
          <dgm:bulletEnabled val="1"/>
        </dgm:presLayoutVars>
      </dgm:prSet>
      <dgm:spPr/>
      <dgm:t>
        <a:bodyPr/>
        <a:lstStyle/>
        <a:p>
          <a:endParaRPr lang="en-US"/>
        </a:p>
      </dgm:t>
    </dgm:pt>
    <dgm:pt modelId="{A39A2696-7239-4255-AE05-EDC83F4CA93E}" type="pres">
      <dgm:prSet presAssocID="{1E18D0F7-C7C4-4E4A-81F8-4B1BA74BC3C2}" presName="descendantText" presStyleLbl="alignAccFollowNode1" presStyleIdx="1" presStyleCnt="3">
        <dgm:presLayoutVars>
          <dgm:bulletEnabled val="1"/>
        </dgm:presLayoutVars>
      </dgm:prSet>
      <dgm:spPr/>
      <dgm:t>
        <a:bodyPr/>
        <a:lstStyle/>
        <a:p>
          <a:endParaRPr lang="en-US"/>
        </a:p>
      </dgm:t>
    </dgm:pt>
    <dgm:pt modelId="{70B31048-1507-4856-8FA0-010827304417}" type="pres">
      <dgm:prSet presAssocID="{922F5C77-85B5-4DA2-9CBA-011FC0626C49}" presName="sp" presStyleCnt="0"/>
      <dgm:spPr/>
    </dgm:pt>
    <dgm:pt modelId="{DFA0E5DE-E691-4384-9599-D89C710144AC}" type="pres">
      <dgm:prSet presAssocID="{6A6404B5-80C4-45DD-B453-844A8D712731}" presName="linNode" presStyleCnt="0"/>
      <dgm:spPr/>
    </dgm:pt>
    <dgm:pt modelId="{BE71A407-D810-4E30-B086-C4A1BA8FB9F4}" type="pres">
      <dgm:prSet presAssocID="{6A6404B5-80C4-45DD-B453-844A8D712731}" presName="parentText" presStyleLbl="node1" presStyleIdx="2" presStyleCnt="3">
        <dgm:presLayoutVars>
          <dgm:chMax val="1"/>
          <dgm:bulletEnabled val="1"/>
        </dgm:presLayoutVars>
      </dgm:prSet>
      <dgm:spPr/>
      <dgm:t>
        <a:bodyPr/>
        <a:lstStyle/>
        <a:p>
          <a:endParaRPr lang="en-US"/>
        </a:p>
      </dgm:t>
    </dgm:pt>
    <dgm:pt modelId="{BC21F058-6768-48F9-BC70-1719FB4750C2}" type="pres">
      <dgm:prSet presAssocID="{6A6404B5-80C4-45DD-B453-844A8D712731}" presName="descendantText" presStyleLbl="alignAccFollowNode1" presStyleIdx="2" presStyleCnt="3">
        <dgm:presLayoutVars>
          <dgm:bulletEnabled val="1"/>
        </dgm:presLayoutVars>
      </dgm:prSet>
      <dgm:spPr/>
      <dgm:t>
        <a:bodyPr/>
        <a:lstStyle/>
        <a:p>
          <a:endParaRPr lang="en-US"/>
        </a:p>
      </dgm:t>
    </dgm:pt>
  </dgm:ptLst>
  <dgm:cxnLst>
    <dgm:cxn modelId="{29B96AEE-109B-48E5-889B-135DB312A748}" srcId="{F065EEF6-70CE-440A-82E5-89D60616C248}" destId="{B95A3A4E-D877-4E47-9A47-BEE4C421306A}" srcOrd="0" destOrd="0" parTransId="{5D9E0CCC-77E9-4D92-85C7-570135248C80}" sibTransId="{92696BAF-B568-4097-8380-8F44B0815479}"/>
    <dgm:cxn modelId="{AB4B9EBD-FD7F-4D3F-8DDD-37CD1A3D8EAA}" srcId="{F065EEF6-70CE-440A-82E5-89D60616C248}" destId="{1E18D0F7-C7C4-4E4A-81F8-4B1BA74BC3C2}" srcOrd="1" destOrd="0" parTransId="{857869FF-2722-45F0-8329-37EA3AC8467D}" sibTransId="{922F5C77-85B5-4DA2-9CBA-011FC0626C49}"/>
    <dgm:cxn modelId="{79E3BCBE-AD7B-479A-88AD-754792864E81}" srcId="{F065EEF6-70CE-440A-82E5-89D60616C248}" destId="{6A6404B5-80C4-45DD-B453-844A8D712731}" srcOrd="2" destOrd="0" parTransId="{CB62A992-2EEC-4571-9C21-774864D98002}" sibTransId="{DDC4E35F-652D-4352-84B4-A8AAB6914EE5}"/>
    <dgm:cxn modelId="{38082824-DA41-45C5-B5A3-165BDA86C6CB}" type="presOf" srcId="{C87A9DCC-20D6-474B-BE84-F8994D364594}" destId="{D56A798A-64F7-47D4-AC89-55269829637F}" srcOrd="0" destOrd="0" presId="urn:microsoft.com/office/officeart/2005/8/layout/vList5"/>
    <dgm:cxn modelId="{6BA24D21-4879-466D-B6A8-917C8BFB8AD3}" type="presOf" srcId="{1E18D0F7-C7C4-4E4A-81F8-4B1BA74BC3C2}" destId="{E5748255-D51B-4033-91B1-F4F227CB0AB6}" srcOrd="0" destOrd="0" presId="urn:microsoft.com/office/officeart/2005/8/layout/vList5"/>
    <dgm:cxn modelId="{97639A1B-641F-46FD-8D94-924A821A0881}" type="presOf" srcId="{6A6404B5-80C4-45DD-B453-844A8D712731}" destId="{BE71A407-D810-4E30-B086-C4A1BA8FB9F4}" srcOrd="0" destOrd="0" presId="urn:microsoft.com/office/officeart/2005/8/layout/vList5"/>
    <dgm:cxn modelId="{4E064C05-6052-4240-AEA3-B0AFC4F3CBA2}" srcId="{1E18D0F7-C7C4-4E4A-81F8-4B1BA74BC3C2}" destId="{4A1785E1-4576-40BD-9566-382598C962BD}" srcOrd="0" destOrd="0" parTransId="{E1EDB849-325F-477A-A359-2463EC64CA7D}" sibTransId="{4715C1A2-E5A7-4067-91B2-C99BB0659910}"/>
    <dgm:cxn modelId="{5A3BC961-AE45-4FF6-BCC1-B4C8E21340F8}" type="presOf" srcId="{B95A3A4E-D877-4E47-9A47-BEE4C421306A}" destId="{3E1C435A-FFEB-4351-8C58-AA402BFD943B}" srcOrd="0" destOrd="0" presId="urn:microsoft.com/office/officeart/2005/8/layout/vList5"/>
    <dgm:cxn modelId="{9881C83B-E6E8-4183-AF2D-F9A21254AF19}" type="presOf" srcId="{4A1785E1-4576-40BD-9566-382598C962BD}" destId="{A39A2696-7239-4255-AE05-EDC83F4CA93E}" srcOrd="0" destOrd="0" presId="urn:microsoft.com/office/officeart/2005/8/layout/vList5"/>
    <dgm:cxn modelId="{9AF3F103-EA48-4EA5-A1E0-CCCA2D52A7CB}" type="presOf" srcId="{F065EEF6-70CE-440A-82E5-89D60616C248}" destId="{5F6F7A54-F309-47EC-A5B0-FDC5218B8FD4}" srcOrd="0" destOrd="0" presId="urn:microsoft.com/office/officeart/2005/8/layout/vList5"/>
    <dgm:cxn modelId="{BB5CD989-B9E8-4AFA-9FA0-C0C18A545D83}" type="presOf" srcId="{2FE8C9B2-0B71-42D1-B73F-EA120F0AA912}" destId="{BC21F058-6768-48F9-BC70-1719FB4750C2}" srcOrd="0" destOrd="0" presId="urn:microsoft.com/office/officeart/2005/8/layout/vList5"/>
    <dgm:cxn modelId="{6D4BC8C3-F831-4974-9FF2-1CFF00BD92D4}" srcId="{6A6404B5-80C4-45DD-B453-844A8D712731}" destId="{2FE8C9B2-0B71-42D1-B73F-EA120F0AA912}" srcOrd="0" destOrd="0" parTransId="{F492A883-FCBA-4070-8A2B-0F3A8E0BCB2C}" sibTransId="{8977D927-8268-4FA2-B32E-14A182A08A04}"/>
    <dgm:cxn modelId="{256AABD3-DE0C-4348-85B5-CD8D1F6BD84F}" srcId="{B95A3A4E-D877-4E47-9A47-BEE4C421306A}" destId="{C87A9DCC-20D6-474B-BE84-F8994D364594}" srcOrd="0" destOrd="0" parTransId="{A865C223-09AE-4C27-A1F0-DF87C4125A31}" sibTransId="{5993E6A8-407D-458F-90C8-E875DAD9E23F}"/>
    <dgm:cxn modelId="{62954596-D370-4B89-B05F-0075255823D7}" type="presParOf" srcId="{5F6F7A54-F309-47EC-A5B0-FDC5218B8FD4}" destId="{91E800AC-36AC-45E2-BCBD-F1413565834B}" srcOrd="0" destOrd="0" presId="urn:microsoft.com/office/officeart/2005/8/layout/vList5"/>
    <dgm:cxn modelId="{C687DD20-D665-498C-B529-43F0C31A1592}" type="presParOf" srcId="{91E800AC-36AC-45E2-BCBD-F1413565834B}" destId="{3E1C435A-FFEB-4351-8C58-AA402BFD943B}" srcOrd="0" destOrd="0" presId="urn:microsoft.com/office/officeart/2005/8/layout/vList5"/>
    <dgm:cxn modelId="{5330AD8E-99D5-4094-A795-FF2A1F6A674D}" type="presParOf" srcId="{91E800AC-36AC-45E2-BCBD-F1413565834B}" destId="{D56A798A-64F7-47D4-AC89-55269829637F}" srcOrd="1" destOrd="0" presId="urn:microsoft.com/office/officeart/2005/8/layout/vList5"/>
    <dgm:cxn modelId="{EF42FAE3-BC3C-4EEA-9FAE-65614D607D73}" type="presParOf" srcId="{5F6F7A54-F309-47EC-A5B0-FDC5218B8FD4}" destId="{04EBFFD9-27AE-420A-9CB1-5437F76CCE0F}" srcOrd="1" destOrd="0" presId="urn:microsoft.com/office/officeart/2005/8/layout/vList5"/>
    <dgm:cxn modelId="{9398F532-3E66-4603-AA4E-946D7A362741}" type="presParOf" srcId="{5F6F7A54-F309-47EC-A5B0-FDC5218B8FD4}" destId="{9601B9F9-A3AE-45E5-AA9B-BB2506F22C21}" srcOrd="2" destOrd="0" presId="urn:microsoft.com/office/officeart/2005/8/layout/vList5"/>
    <dgm:cxn modelId="{DA952DF1-895E-47EE-A90D-CE7EE3E6F1EC}" type="presParOf" srcId="{9601B9F9-A3AE-45E5-AA9B-BB2506F22C21}" destId="{E5748255-D51B-4033-91B1-F4F227CB0AB6}" srcOrd="0" destOrd="0" presId="urn:microsoft.com/office/officeart/2005/8/layout/vList5"/>
    <dgm:cxn modelId="{8BD671D3-E5D3-471C-AA0E-38DF30946DF8}" type="presParOf" srcId="{9601B9F9-A3AE-45E5-AA9B-BB2506F22C21}" destId="{A39A2696-7239-4255-AE05-EDC83F4CA93E}" srcOrd="1" destOrd="0" presId="urn:microsoft.com/office/officeart/2005/8/layout/vList5"/>
    <dgm:cxn modelId="{843A9728-8A0A-4318-92AF-53ACB98CA845}" type="presParOf" srcId="{5F6F7A54-F309-47EC-A5B0-FDC5218B8FD4}" destId="{70B31048-1507-4856-8FA0-010827304417}" srcOrd="3" destOrd="0" presId="urn:microsoft.com/office/officeart/2005/8/layout/vList5"/>
    <dgm:cxn modelId="{4B7CECE8-60DF-435F-81F8-3C725ADB9011}" type="presParOf" srcId="{5F6F7A54-F309-47EC-A5B0-FDC5218B8FD4}" destId="{DFA0E5DE-E691-4384-9599-D89C710144AC}" srcOrd="4" destOrd="0" presId="urn:microsoft.com/office/officeart/2005/8/layout/vList5"/>
    <dgm:cxn modelId="{63AE21CF-27D3-4E1F-8B8D-24DABEC80524}" type="presParOf" srcId="{DFA0E5DE-E691-4384-9599-D89C710144AC}" destId="{BE71A407-D810-4E30-B086-C4A1BA8FB9F4}" srcOrd="0" destOrd="0" presId="urn:microsoft.com/office/officeart/2005/8/layout/vList5"/>
    <dgm:cxn modelId="{718B0869-AFC3-48E4-8BFC-491FF0B7E7A4}" type="presParOf" srcId="{DFA0E5DE-E691-4384-9599-D89C710144AC}" destId="{BC21F058-6768-48F9-BC70-1719FB4750C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0D3983-7C98-4054-B1C8-D021F890D84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020B4FA3-489D-42EC-A266-F8725DA4E7D9}">
      <dgm:prSet phldrT="[Text]" custT="1"/>
      <dgm:spPr/>
      <dgm:t>
        <a:bodyPr/>
        <a:lstStyle/>
        <a:p>
          <a:r>
            <a:rPr lang="en-ID" sz="2000" dirty="0" err="1" smtClean="0">
              <a:latin typeface="Calibri" panose="020F0502020204030204" pitchFamily="34" charset="0"/>
              <a:cs typeface="Calibri" panose="020F0502020204030204" pitchFamily="34" charset="0"/>
            </a:rPr>
            <a:t>Kesehatan</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bagian</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penting</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perekonomian</a:t>
          </a:r>
          <a:r>
            <a:rPr lang="en-ID" sz="2000" dirty="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dgm:t>
    </dgm:pt>
    <dgm:pt modelId="{41F83A6B-73F4-4AB7-B831-57DEE80E3C5F}" type="parTrans" cxnId="{6ACB8DCC-54D1-4395-A21B-EE2FC3F666BA}">
      <dgm:prSet/>
      <dgm:spPr/>
      <dgm:t>
        <a:bodyPr/>
        <a:lstStyle/>
        <a:p>
          <a:endParaRPr lang="en-US" sz="3200">
            <a:latin typeface="Calibri" panose="020F0502020204030204" pitchFamily="34" charset="0"/>
            <a:cs typeface="Calibri" panose="020F0502020204030204" pitchFamily="34" charset="0"/>
          </a:endParaRPr>
        </a:p>
      </dgm:t>
    </dgm:pt>
    <dgm:pt modelId="{C6DB81AA-F8E5-48AC-B76F-FB52615B9851}" type="sibTrans" cxnId="{6ACB8DCC-54D1-4395-A21B-EE2FC3F666BA}">
      <dgm:prSet/>
      <dgm:spPr/>
      <dgm:t>
        <a:bodyPr/>
        <a:lstStyle/>
        <a:p>
          <a:endParaRPr lang="en-US" sz="3200">
            <a:latin typeface="Calibri" panose="020F0502020204030204" pitchFamily="34" charset="0"/>
            <a:cs typeface="Calibri" panose="020F0502020204030204" pitchFamily="34" charset="0"/>
          </a:endParaRPr>
        </a:p>
      </dgm:t>
    </dgm:pt>
    <dgm:pt modelId="{64950B68-06A8-4678-A451-63BED10DDD90}">
      <dgm:prSet phldrT="[Text]" custT="1"/>
      <dgm:spPr/>
      <dgm:t>
        <a:bodyPr/>
        <a:lstStyle/>
        <a:p>
          <a:r>
            <a:rPr lang="en-ID" sz="2000" dirty="0" err="1" smtClean="0">
              <a:latin typeface="Calibri" panose="020F0502020204030204" pitchFamily="34" charset="0"/>
              <a:cs typeface="Calibri" panose="020F0502020204030204" pitchFamily="34" charset="0"/>
            </a:rPr>
            <a:t>Kesehatan</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dipengaruhi</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keputusan</a:t>
          </a:r>
          <a:r>
            <a:rPr lang="en-ID" sz="2000" dirty="0" smtClean="0">
              <a:latin typeface="Calibri" panose="020F0502020204030204" pitchFamily="34" charset="0"/>
              <a:cs typeface="Calibri" panose="020F0502020204030204" pitchFamily="34" charset="0"/>
            </a:rPr>
            <a:t> yang </a:t>
          </a:r>
          <a:r>
            <a:rPr lang="en-ID" sz="2000" dirty="0" err="1" smtClean="0">
              <a:latin typeface="Calibri" panose="020F0502020204030204" pitchFamily="34" charset="0"/>
              <a:cs typeface="Calibri" panose="020F0502020204030204" pitchFamily="34" charset="0"/>
            </a:rPr>
            <a:t>tidak</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ada</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hubungannya</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dengan</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layanan</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kesehatan</a:t>
          </a:r>
          <a:r>
            <a:rPr lang="en-ID" sz="2000" dirty="0" smtClean="0">
              <a:latin typeface="Calibri" panose="020F0502020204030204" pitchFamily="34" charset="0"/>
              <a:cs typeface="Calibri" panose="020F0502020204030204" pitchFamily="34" charset="0"/>
            </a:rPr>
            <a:t> ; </a:t>
          </a:r>
          <a:r>
            <a:rPr lang="en-ID" sz="2000" dirty="0" err="1" smtClean="0">
              <a:latin typeface="Calibri" panose="020F0502020204030204" pitchFamily="34" charset="0"/>
              <a:cs typeface="Calibri" panose="020F0502020204030204" pitchFamily="34" charset="0"/>
            </a:rPr>
            <a:t>kemiskinan</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polusi</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pendidikan</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ekonomi</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dll</a:t>
          </a:r>
          <a:endParaRPr lang="en-US" sz="2000" dirty="0">
            <a:latin typeface="Calibri" panose="020F0502020204030204" pitchFamily="34" charset="0"/>
            <a:cs typeface="Calibri" panose="020F0502020204030204" pitchFamily="34" charset="0"/>
          </a:endParaRPr>
        </a:p>
      </dgm:t>
    </dgm:pt>
    <dgm:pt modelId="{C6225B81-AC79-41D4-99FD-EDF93828A041}" type="parTrans" cxnId="{B89EFF53-8671-47E2-9F13-C25BC645B38F}">
      <dgm:prSet/>
      <dgm:spPr/>
      <dgm:t>
        <a:bodyPr/>
        <a:lstStyle/>
        <a:p>
          <a:endParaRPr lang="en-US" sz="3200">
            <a:latin typeface="Calibri" panose="020F0502020204030204" pitchFamily="34" charset="0"/>
            <a:cs typeface="Calibri" panose="020F0502020204030204" pitchFamily="34" charset="0"/>
          </a:endParaRPr>
        </a:p>
      </dgm:t>
    </dgm:pt>
    <dgm:pt modelId="{6D69C6B1-3635-4DCB-BDC2-EFD7CCE887F2}" type="sibTrans" cxnId="{B89EFF53-8671-47E2-9F13-C25BC645B38F}">
      <dgm:prSet/>
      <dgm:spPr/>
      <dgm:t>
        <a:bodyPr/>
        <a:lstStyle/>
        <a:p>
          <a:endParaRPr lang="en-US" sz="3200">
            <a:latin typeface="Calibri" panose="020F0502020204030204" pitchFamily="34" charset="0"/>
            <a:cs typeface="Calibri" panose="020F0502020204030204" pitchFamily="34" charset="0"/>
          </a:endParaRPr>
        </a:p>
      </dgm:t>
    </dgm:pt>
    <dgm:pt modelId="{EA40E1A4-AA0F-47A0-849F-194F1560D3CA}">
      <dgm:prSet phldrT="[Text]" custT="1"/>
      <dgm:spPr/>
      <dgm:t>
        <a:bodyPr/>
        <a:lstStyle/>
        <a:p>
          <a:r>
            <a:rPr lang="en-US" sz="2000" dirty="0" err="1" smtClean="0">
              <a:latin typeface="Calibri" panose="020F0502020204030204" pitchFamily="34" charset="0"/>
              <a:cs typeface="Calibri" panose="020F0502020204030204" pitchFamily="34" charset="0"/>
            </a:rPr>
            <a:t>Kebijakan</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kesehatan</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memberi</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arahan</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dalam</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pemilihan</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teknologi</a:t>
          </a:r>
          <a:r>
            <a:rPr lang="en-US" sz="2000" dirty="0" smtClean="0">
              <a:latin typeface="Calibri" panose="020F0502020204030204" pitchFamily="34" charset="0"/>
              <a:cs typeface="Calibri" panose="020F0502020204030204" pitchFamily="34" charset="0"/>
            </a:rPr>
            <a:t> </a:t>
          </a:r>
          <a:r>
            <a:rPr lang="nn-NO" sz="2000" dirty="0" smtClean="0">
              <a:latin typeface="Calibri" panose="020F0502020204030204" pitchFamily="34" charset="0"/>
              <a:cs typeface="Calibri" panose="020F0502020204030204" pitchFamily="34" charset="0"/>
            </a:rPr>
            <a:t>kesehatan yang akan dikembangkan dan digunakan, mengelola dan membiayai layanan </a:t>
          </a:r>
          <a:r>
            <a:rPr lang="en-US" sz="2000" dirty="0" err="1" smtClean="0">
              <a:latin typeface="Calibri" panose="020F0502020204030204" pitchFamily="34" charset="0"/>
              <a:cs typeface="Calibri" panose="020F0502020204030204" pitchFamily="34" charset="0"/>
            </a:rPr>
            <a:t>kesehatan</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atau</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jenis</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obat</a:t>
          </a:r>
          <a:r>
            <a:rPr lang="en-US" sz="2000" dirty="0" smtClean="0">
              <a:latin typeface="Calibri" panose="020F0502020204030204" pitchFamily="34" charset="0"/>
              <a:cs typeface="Calibri" panose="020F0502020204030204" pitchFamily="34" charset="0"/>
            </a:rPr>
            <a:t> yang </a:t>
          </a:r>
          <a:r>
            <a:rPr lang="en-US" sz="2000" dirty="0" err="1" smtClean="0">
              <a:latin typeface="Calibri" panose="020F0502020204030204" pitchFamily="34" charset="0"/>
              <a:cs typeface="Calibri" panose="020F0502020204030204" pitchFamily="34" charset="0"/>
            </a:rPr>
            <a:t>dapat</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dibeli</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bebas</a:t>
          </a:r>
          <a:r>
            <a:rPr lang="en-US" sz="2000" dirty="0" smtClean="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dgm:t>
    </dgm:pt>
    <dgm:pt modelId="{99314BDE-70AD-4050-B500-2D09BF5ED689}" type="parTrans" cxnId="{84CAAF94-EC40-4A86-A7D1-451DF05F72E1}">
      <dgm:prSet/>
      <dgm:spPr/>
      <dgm:t>
        <a:bodyPr/>
        <a:lstStyle/>
        <a:p>
          <a:endParaRPr lang="en-US" sz="3200">
            <a:latin typeface="Calibri" panose="020F0502020204030204" pitchFamily="34" charset="0"/>
            <a:cs typeface="Calibri" panose="020F0502020204030204" pitchFamily="34" charset="0"/>
          </a:endParaRPr>
        </a:p>
      </dgm:t>
    </dgm:pt>
    <dgm:pt modelId="{D9102EE6-C529-425A-91C4-B13143516C4F}" type="sibTrans" cxnId="{84CAAF94-EC40-4A86-A7D1-451DF05F72E1}">
      <dgm:prSet/>
      <dgm:spPr/>
      <dgm:t>
        <a:bodyPr/>
        <a:lstStyle/>
        <a:p>
          <a:endParaRPr lang="en-US" sz="3200">
            <a:latin typeface="Calibri" panose="020F0502020204030204" pitchFamily="34" charset="0"/>
            <a:cs typeface="Calibri" panose="020F0502020204030204" pitchFamily="34" charset="0"/>
          </a:endParaRPr>
        </a:p>
      </dgm:t>
    </dgm:pt>
    <dgm:pt modelId="{65B94485-528C-4DA2-8719-77E6252D030E}">
      <dgm:prSet phldrT="[Text]" custT="1"/>
      <dgm:spPr/>
      <dgm:t>
        <a:bodyPr/>
        <a:lstStyle/>
        <a:p>
          <a:r>
            <a:rPr lang="en-ID" sz="2000" dirty="0" err="1" smtClean="0">
              <a:latin typeface="Calibri" panose="020F0502020204030204" pitchFamily="34" charset="0"/>
              <a:cs typeface="Calibri" panose="020F0502020204030204" pitchFamily="34" charset="0"/>
            </a:rPr>
            <a:t>Kesehatan</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mempunyai</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posisi</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istimewa</a:t>
          </a:r>
          <a:r>
            <a:rPr lang="en-ID" sz="2000" dirty="0" smtClean="0">
              <a:latin typeface="Calibri" panose="020F0502020204030204" pitchFamily="34" charset="0"/>
              <a:cs typeface="Calibri" panose="020F0502020204030204" pitchFamily="34" charset="0"/>
            </a:rPr>
            <a:t> </a:t>
          </a:r>
          <a:r>
            <a:rPr lang="en-ID" sz="2000" dirty="0" err="1" smtClean="0">
              <a:latin typeface="Calibri" panose="020F0502020204030204" pitchFamily="34" charset="0"/>
              <a:cs typeface="Calibri" panose="020F0502020204030204" pitchFamily="34" charset="0"/>
            </a:rPr>
            <a:t>dibanding</a:t>
          </a:r>
          <a:r>
            <a:rPr lang="en-ID" sz="2000" dirty="0" smtClean="0">
              <a:latin typeface="Calibri" panose="020F0502020204030204" pitchFamily="34" charset="0"/>
              <a:cs typeface="Calibri" panose="020F0502020204030204" pitchFamily="34" charset="0"/>
            </a:rPr>
            <a:t> sector lain</a:t>
          </a:r>
          <a:endParaRPr lang="en-US" sz="2000" dirty="0">
            <a:latin typeface="Calibri" panose="020F0502020204030204" pitchFamily="34" charset="0"/>
            <a:cs typeface="Calibri" panose="020F0502020204030204" pitchFamily="34" charset="0"/>
          </a:endParaRPr>
        </a:p>
      </dgm:t>
    </dgm:pt>
    <dgm:pt modelId="{8B3B0076-F758-48F5-BB1C-ADC34CA079E3}" type="parTrans" cxnId="{A5A0B778-27FA-4EDF-B6D3-938A0DBE3E17}">
      <dgm:prSet/>
      <dgm:spPr/>
      <dgm:t>
        <a:bodyPr/>
        <a:lstStyle/>
        <a:p>
          <a:endParaRPr lang="en-US"/>
        </a:p>
      </dgm:t>
    </dgm:pt>
    <dgm:pt modelId="{B05527AA-A64D-4382-AFB0-C345FF686E82}" type="sibTrans" cxnId="{A5A0B778-27FA-4EDF-B6D3-938A0DBE3E17}">
      <dgm:prSet/>
      <dgm:spPr/>
      <dgm:t>
        <a:bodyPr/>
        <a:lstStyle/>
        <a:p>
          <a:endParaRPr lang="en-US"/>
        </a:p>
      </dgm:t>
    </dgm:pt>
    <dgm:pt modelId="{3794F06B-98D9-48CA-B4B2-6C96699E1981}" type="pres">
      <dgm:prSet presAssocID="{D30D3983-7C98-4054-B1C8-D021F890D848}" presName="linear" presStyleCnt="0">
        <dgm:presLayoutVars>
          <dgm:animLvl val="lvl"/>
          <dgm:resizeHandles val="exact"/>
        </dgm:presLayoutVars>
      </dgm:prSet>
      <dgm:spPr/>
      <dgm:t>
        <a:bodyPr/>
        <a:lstStyle/>
        <a:p>
          <a:endParaRPr lang="en-US"/>
        </a:p>
      </dgm:t>
    </dgm:pt>
    <dgm:pt modelId="{46DAE396-904F-40A4-8A8A-B8C8BF7E7A20}" type="pres">
      <dgm:prSet presAssocID="{020B4FA3-489D-42EC-A266-F8725DA4E7D9}" presName="parentText" presStyleLbl="node1" presStyleIdx="0" presStyleCnt="4">
        <dgm:presLayoutVars>
          <dgm:chMax val="0"/>
          <dgm:bulletEnabled val="1"/>
        </dgm:presLayoutVars>
      </dgm:prSet>
      <dgm:spPr/>
      <dgm:t>
        <a:bodyPr/>
        <a:lstStyle/>
        <a:p>
          <a:endParaRPr lang="en-US"/>
        </a:p>
      </dgm:t>
    </dgm:pt>
    <dgm:pt modelId="{DDBBDFD0-ECE1-4F0E-8931-1231BE364EB7}" type="pres">
      <dgm:prSet presAssocID="{C6DB81AA-F8E5-48AC-B76F-FB52615B9851}" presName="spacer" presStyleCnt="0"/>
      <dgm:spPr/>
    </dgm:pt>
    <dgm:pt modelId="{9FC2581B-78FA-4A8B-8CB7-52F96CD11BA2}" type="pres">
      <dgm:prSet presAssocID="{65B94485-528C-4DA2-8719-77E6252D030E}" presName="parentText" presStyleLbl="node1" presStyleIdx="1" presStyleCnt="4">
        <dgm:presLayoutVars>
          <dgm:chMax val="0"/>
          <dgm:bulletEnabled val="1"/>
        </dgm:presLayoutVars>
      </dgm:prSet>
      <dgm:spPr/>
      <dgm:t>
        <a:bodyPr/>
        <a:lstStyle/>
        <a:p>
          <a:endParaRPr lang="en-US"/>
        </a:p>
      </dgm:t>
    </dgm:pt>
    <dgm:pt modelId="{53FAB4ED-2E6B-462A-B109-FE64CC4C574B}" type="pres">
      <dgm:prSet presAssocID="{B05527AA-A64D-4382-AFB0-C345FF686E82}" presName="spacer" presStyleCnt="0"/>
      <dgm:spPr/>
    </dgm:pt>
    <dgm:pt modelId="{62DAF1FB-BD93-49AF-B019-696538E4D0CD}" type="pres">
      <dgm:prSet presAssocID="{64950B68-06A8-4678-A451-63BED10DDD90}" presName="parentText" presStyleLbl="node1" presStyleIdx="2" presStyleCnt="4">
        <dgm:presLayoutVars>
          <dgm:chMax val="0"/>
          <dgm:bulletEnabled val="1"/>
        </dgm:presLayoutVars>
      </dgm:prSet>
      <dgm:spPr/>
      <dgm:t>
        <a:bodyPr/>
        <a:lstStyle/>
        <a:p>
          <a:endParaRPr lang="en-US"/>
        </a:p>
      </dgm:t>
    </dgm:pt>
    <dgm:pt modelId="{46774621-9F31-486E-A887-0F692B76DDC5}" type="pres">
      <dgm:prSet presAssocID="{6D69C6B1-3635-4DCB-BDC2-EFD7CCE887F2}" presName="spacer" presStyleCnt="0"/>
      <dgm:spPr/>
    </dgm:pt>
    <dgm:pt modelId="{87D6E5A3-AEB5-4FFF-8AD4-ADE0F86B80C0}" type="pres">
      <dgm:prSet presAssocID="{EA40E1A4-AA0F-47A0-849F-194F1560D3CA}" presName="parentText" presStyleLbl="node1" presStyleIdx="3" presStyleCnt="4">
        <dgm:presLayoutVars>
          <dgm:chMax val="0"/>
          <dgm:bulletEnabled val="1"/>
        </dgm:presLayoutVars>
      </dgm:prSet>
      <dgm:spPr/>
      <dgm:t>
        <a:bodyPr/>
        <a:lstStyle/>
        <a:p>
          <a:endParaRPr lang="en-US"/>
        </a:p>
      </dgm:t>
    </dgm:pt>
  </dgm:ptLst>
  <dgm:cxnLst>
    <dgm:cxn modelId="{B89EFF53-8671-47E2-9F13-C25BC645B38F}" srcId="{D30D3983-7C98-4054-B1C8-D021F890D848}" destId="{64950B68-06A8-4678-A451-63BED10DDD90}" srcOrd="2" destOrd="0" parTransId="{C6225B81-AC79-41D4-99FD-EDF93828A041}" sibTransId="{6D69C6B1-3635-4DCB-BDC2-EFD7CCE887F2}"/>
    <dgm:cxn modelId="{84CAAF94-EC40-4A86-A7D1-451DF05F72E1}" srcId="{D30D3983-7C98-4054-B1C8-D021F890D848}" destId="{EA40E1A4-AA0F-47A0-849F-194F1560D3CA}" srcOrd="3" destOrd="0" parTransId="{99314BDE-70AD-4050-B500-2D09BF5ED689}" sibTransId="{D9102EE6-C529-425A-91C4-B13143516C4F}"/>
    <dgm:cxn modelId="{A5A0B778-27FA-4EDF-B6D3-938A0DBE3E17}" srcId="{D30D3983-7C98-4054-B1C8-D021F890D848}" destId="{65B94485-528C-4DA2-8719-77E6252D030E}" srcOrd="1" destOrd="0" parTransId="{8B3B0076-F758-48F5-BB1C-ADC34CA079E3}" sibTransId="{B05527AA-A64D-4382-AFB0-C345FF686E82}"/>
    <dgm:cxn modelId="{EE1FB6E3-C1F5-462A-A625-08436343DE01}" type="presOf" srcId="{65B94485-528C-4DA2-8719-77E6252D030E}" destId="{9FC2581B-78FA-4A8B-8CB7-52F96CD11BA2}" srcOrd="0" destOrd="0" presId="urn:microsoft.com/office/officeart/2005/8/layout/vList2"/>
    <dgm:cxn modelId="{065FC00C-7730-47A9-A1CA-F56028F8DF36}" type="presOf" srcId="{D30D3983-7C98-4054-B1C8-D021F890D848}" destId="{3794F06B-98D9-48CA-B4B2-6C96699E1981}" srcOrd="0" destOrd="0" presId="urn:microsoft.com/office/officeart/2005/8/layout/vList2"/>
    <dgm:cxn modelId="{3CB0720B-803F-4531-9E87-A79BC663FD4A}" type="presOf" srcId="{64950B68-06A8-4678-A451-63BED10DDD90}" destId="{62DAF1FB-BD93-49AF-B019-696538E4D0CD}" srcOrd="0" destOrd="0" presId="urn:microsoft.com/office/officeart/2005/8/layout/vList2"/>
    <dgm:cxn modelId="{6ACB8DCC-54D1-4395-A21B-EE2FC3F666BA}" srcId="{D30D3983-7C98-4054-B1C8-D021F890D848}" destId="{020B4FA3-489D-42EC-A266-F8725DA4E7D9}" srcOrd="0" destOrd="0" parTransId="{41F83A6B-73F4-4AB7-B831-57DEE80E3C5F}" sibTransId="{C6DB81AA-F8E5-48AC-B76F-FB52615B9851}"/>
    <dgm:cxn modelId="{54CB140A-CDF1-4AE4-9149-F1D5DC52E902}" type="presOf" srcId="{020B4FA3-489D-42EC-A266-F8725DA4E7D9}" destId="{46DAE396-904F-40A4-8A8A-B8C8BF7E7A20}" srcOrd="0" destOrd="0" presId="urn:microsoft.com/office/officeart/2005/8/layout/vList2"/>
    <dgm:cxn modelId="{2E362436-B3D7-47CA-8638-4B9F529FC4C6}" type="presOf" srcId="{EA40E1A4-AA0F-47A0-849F-194F1560D3CA}" destId="{87D6E5A3-AEB5-4FFF-8AD4-ADE0F86B80C0}" srcOrd="0" destOrd="0" presId="urn:microsoft.com/office/officeart/2005/8/layout/vList2"/>
    <dgm:cxn modelId="{68B0A6B9-58C1-458A-A9B3-C9FBBEED5DE4}" type="presParOf" srcId="{3794F06B-98D9-48CA-B4B2-6C96699E1981}" destId="{46DAE396-904F-40A4-8A8A-B8C8BF7E7A20}" srcOrd="0" destOrd="0" presId="urn:microsoft.com/office/officeart/2005/8/layout/vList2"/>
    <dgm:cxn modelId="{F617A4F6-3185-413D-B851-BC2C3839531A}" type="presParOf" srcId="{3794F06B-98D9-48CA-B4B2-6C96699E1981}" destId="{DDBBDFD0-ECE1-4F0E-8931-1231BE364EB7}" srcOrd="1" destOrd="0" presId="urn:microsoft.com/office/officeart/2005/8/layout/vList2"/>
    <dgm:cxn modelId="{FC8A00EF-7269-4004-974E-267A1AC1DB3B}" type="presParOf" srcId="{3794F06B-98D9-48CA-B4B2-6C96699E1981}" destId="{9FC2581B-78FA-4A8B-8CB7-52F96CD11BA2}" srcOrd="2" destOrd="0" presId="urn:microsoft.com/office/officeart/2005/8/layout/vList2"/>
    <dgm:cxn modelId="{E3ADA0F1-5EA0-412B-8864-55C176242615}" type="presParOf" srcId="{3794F06B-98D9-48CA-B4B2-6C96699E1981}" destId="{53FAB4ED-2E6B-462A-B109-FE64CC4C574B}" srcOrd="3" destOrd="0" presId="urn:microsoft.com/office/officeart/2005/8/layout/vList2"/>
    <dgm:cxn modelId="{95A6405E-0ABE-4372-B3AC-7103911E32A3}" type="presParOf" srcId="{3794F06B-98D9-48CA-B4B2-6C96699E1981}" destId="{62DAF1FB-BD93-49AF-B019-696538E4D0CD}" srcOrd="4" destOrd="0" presId="urn:microsoft.com/office/officeart/2005/8/layout/vList2"/>
    <dgm:cxn modelId="{DE03AC7B-1D39-474B-8AB2-EB9939161348}" type="presParOf" srcId="{3794F06B-98D9-48CA-B4B2-6C96699E1981}" destId="{46774621-9F31-486E-A887-0F692B76DDC5}" srcOrd="5" destOrd="0" presId="urn:microsoft.com/office/officeart/2005/8/layout/vList2"/>
    <dgm:cxn modelId="{69CB7D7D-8BC8-47CE-95AD-E38040BA20F7}" type="presParOf" srcId="{3794F06B-98D9-48CA-B4B2-6C96699E1981}" destId="{87D6E5A3-AEB5-4FFF-8AD4-ADE0F86B80C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298990-2CAB-4873-9C70-B4692526983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66B56A0-5530-46CB-9375-058A38E438B8}">
      <dgm:prSet phldrT="[Text]"/>
      <dgm:spPr/>
      <dgm:t>
        <a:bodyPr/>
        <a:lstStyle/>
        <a:p>
          <a:r>
            <a:rPr lang="en-ID" dirty="0" err="1" smtClean="0"/>
            <a:t>Faktor</a:t>
          </a:r>
          <a:r>
            <a:rPr lang="en-ID" dirty="0" smtClean="0"/>
            <a:t> </a:t>
          </a:r>
          <a:r>
            <a:rPr lang="en-ID" dirty="0" err="1" smtClean="0"/>
            <a:t>Situasional</a:t>
          </a:r>
          <a:r>
            <a:rPr lang="en-ID" dirty="0" smtClean="0"/>
            <a:t> </a:t>
          </a:r>
          <a:endParaRPr lang="en-US" dirty="0"/>
        </a:p>
      </dgm:t>
    </dgm:pt>
    <dgm:pt modelId="{E82A4462-92D5-4F8C-80CD-1FC89258288B}" type="parTrans" cxnId="{BF602914-740F-4EAF-8BB2-6CEB50919320}">
      <dgm:prSet/>
      <dgm:spPr/>
      <dgm:t>
        <a:bodyPr/>
        <a:lstStyle/>
        <a:p>
          <a:endParaRPr lang="en-US"/>
        </a:p>
      </dgm:t>
    </dgm:pt>
    <dgm:pt modelId="{C5C24BA2-7FFC-4B43-97E4-1007FC11DA54}" type="sibTrans" cxnId="{BF602914-740F-4EAF-8BB2-6CEB50919320}">
      <dgm:prSet/>
      <dgm:spPr/>
      <dgm:t>
        <a:bodyPr/>
        <a:lstStyle/>
        <a:p>
          <a:endParaRPr lang="en-US"/>
        </a:p>
      </dgm:t>
    </dgm:pt>
    <dgm:pt modelId="{7D0E5516-C9FC-46EA-8CA5-526FBC2150A5}">
      <dgm:prSet phldrT="[Text]"/>
      <dgm:spPr/>
      <dgm:t>
        <a:bodyPr/>
        <a:lstStyle/>
        <a:p>
          <a:r>
            <a:rPr lang="en-ID" dirty="0" err="1" smtClean="0"/>
            <a:t>Faktor</a:t>
          </a:r>
          <a:r>
            <a:rPr lang="en-ID" dirty="0" smtClean="0"/>
            <a:t> </a:t>
          </a:r>
          <a:r>
            <a:rPr lang="en-ID" dirty="0" err="1" smtClean="0"/>
            <a:t>tidak</a:t>
          </a:r>
          <a:r>
            <a:rPr lang="en-ID" dirty="0" smtClean="0"/>
            <a:t> </a:t>
          </a:r>
          <a:r>
            <a:rPr lang="en-ID" dirty="0" err="1" smtClean="0"/>
            <a:t>permanen</a:t>
          </a:r>
          <a:r>
            <a:rPr lang="en-ID" dirty="0" smtClean="0"/>
            <a:t> yang </a:t>
          </a:r>
          <a:r>
            <a:rPr lang="en-ID" dirty="0" err="1" smtClean="0"/>
            <a:t>berdampak</a:t>
          </a:r>
          <a:r>
            <a:rPr lang="en-ID" dirty="0" smtClean="0"/>
            <a:t> </a:t>
          </a:r>
          <a:r>
            <a:rPr lang="en-ID" dirty="0" err="1" smtClean="0"/>
            <a:t>pada</a:t>
          </a:r>
          <a:r>
            <a:rPr lang="en-ID" dirty="0" smtClean="0"/>
            <a:t> </a:t>
          </a:r>
          <a:r>
            <a:rPr lang="en-ID" dirty="0" err="1" smtClean="0"/>
            <a:t>kesehatan</a:t>
          </a:r>
          <a:r>
            <a:rPr lang="en-ID" dirty="0" smtClean="0"/>
            <a:t>; </a:t>
          </a:r>
          <a:r>
            <a:rPr lang="en-ID" dirty="0" err="1" smtClean="0"/>
            <a:t>kekeringan</a:t>
          </a:r>
          <a:r>
            <a:rPr lang="en-ID" dirty="0" smtClean="0"/>
            <a:t> </a:t>
          </a:r>
          <a:endParaRPr lang="en-US" dirty="0"/>
        </a:p>
      </dgm:t>
    </dgm:pt>
    <dgm:pt modelId="{0A2EDEA2-050B-4E6E-84D3-062834FFDC0F}" type="parTrans" cxnId="{373E31C3-5159-49D0-A3AE-784C160AE515}">
      <dgm:prSet/>
      <dgm:spPr/>
      <dgm:t>
        <a:bodyPr/>
        <a:lstStyle/>
        <a:p>
          <a:endParaRPr lang="en-US"/>
        </a:p>
      </dgm:t>
    </dgm:pt>
    <dgm:pt modelId="{55D8B860-F281-4D58-8C0D-13595F70E058}" type="sibTrans" cxnId="{373E31C3-5159-49D0-A3AE-784C160AE515}">
      <dgm:prSet/>
      <dgm:spPr/>
      <dgm:t>
        <a:bodyPr/>
        <a:lstStyle/>
        <a:p>
          <a:endParaRPr lang="en-US"/>
        </a:p>
      </dgm:t>
    </dgm:pt>
    <dgm:pt modelId="{36769D64-547B-4E0F-BDF9-CD014DB01D51}">
      <dgm:prSet phldrT="[Text]"/>
      <dgm:spPr/>
      <dgm:t>
        <a:bodyPr/>
        <a:lstStyle/>
        <a:p>
          <a:r>
            <a:rPr lang="en-ID" dirty="0" err="1" smtClean="0"/>
            <a:t>Faktor</a:t>
          </a:r>
          <a:r>
            <a:rPr lang="en-ID" dirty="0" smtClean="0"/>
            <a:t> </a:t>
          </a:r>
          <a:r>
            <a:rPr lang="en-ID" dirty="0" err="1" smtClean="0"/>
            <a:t>Struktural</a:t>
          </a:r>
          <a:endParaRPr lang="en-US" dirty="0"/>
        </a:p>
      </dgm:t>
    </dgm:pt>
    <dgm:pt modelId="{B6C41C80-D16D-4DE6-9E77-7E80AD7C3C13}" type="parTrans" cxnId="{8188E587-0A3E-40FA-836D-E88E2B89BC39}">
      <dgm:prSet/>
      <dgm:spPr/>
      <dgm:t>
        <a:bodyPr/>
        <a:lstStyle/>
        <a:p>
          <a:endParaRPr lang="en-US"/>
        </a:p>
      </dgm:t>
    </dgm:pt>
    <dgm:pt modelId="{8A77D868-4C3D-4937-9CBA-A4A02C92C47C}" type="sibTrans" cxnId="{8188E587-0A3E-40FA-836D-E88E2B89BC39}">
      <dgm:prSet/>
      <dgm:spPr/>
      <dgm:t>
        <a:bodyPr/>
        <a:lstStyle/>
        <a:p>
          <a:endParaRPr lang="en-US"/>
        </a:p>
      </dgm:t>
    </dgm:pt>
    <dgm:pt modelId="{6C095689-D8C2-4E8D-A5C6-2D049CB24D08}">
      <dgm:prSet phldrT="[Text]"/>
      <dgm:spPr/>
      <dgm:t>
        <a:bodyPr/>
        <a:lstStyle/>
        <a:p>
          <a:r>
            <a:rPr lang="en-US" dirty="0" err="1" smtClean="0"/>
            <a:t>Bagian</a:t>
          </a:r>
          <a:r>
            <a:rPr lang="en-US" dirty="0" smtClean="0"/>
            <a:t>  </a:t>
          </a:r>
          <a:r>
            <a:rPr lang="en-US" dirty="0" err="1" smtClean="0"/>
            <a:t>dari</a:t>
          </a:r>
          <a:r>
            <a:rPr lang="en-US" dirty="0" smtClean="0"/>
            <a:t>  </a:t>
          </a:r>
          <a:r>
            <a:rPr lang="en-US" dirty="0" err="1" smtClean="0"/>
            <a:t>masyarakat</a:t>
          </a:r>
          <a:r>
            <a:rPr lang="en-US" dirty="0" smtClean="0"/>
            <a:t>  yang  </a:t>
          </a:r>
          <a:r>
            <a:rPr lang="en-US" dirty="0" err="1" smtClean="0"/>
            <a:t>relatif</a:t>
          </a:r>
          <a:r>
            <a:rPr lang="en-US" dirty="0" smtClean="0"/>
            <a:t> </a:t>
          </a:r>
          <a:r>
            <a:rPr lang="en-US" dirty="0" err="1" smtClean="0"/>
            <a:t>tidak</a:t>
          </a:r>
          <a:r>
            <a:rPr lang="en-US" dirty="0" smtClean="0"/>
            <a:t>  </a:t>
          </a:r>
          <a:r>
            <a:rPr lang="en-US" dirty="0" err="1" smtClean="0"/>
            <a:t>berubah</a:t>
          </a:r>
          <a:r>
            <a:rPr lang="en-US" dirty="0" smtClean="0"/>
            <a:t>  (</a:t>
          </a:r>
          <a:r>
            <a:rPr lang="en-US" dirty="0" err="1" smtClean="0"/>
            <a:t>misal</a:t>
          </a:r>
          <a:r>
            <a:rPr lang="en-US" dirty="0" smtClean="0"/>
            <a:t>:  </a:t>
          </a:r>
          <a:r>
            <a:rPr lang="en-US" dirty="0" err="1" smtClean="0"/>
            <a:t>sistem</a:t>
          </a:r>
          <a:r>
            <a:rPr lang="en-US" dirty="0" smtClean="0"/>
            <a:t>  </a:t>
          </a:r>
          <a:r>
            <a:rPr lang="en-US" dirty="0" err="1" smtClean="0"/>
            <a:t>politik</a:t>
          </a:r>
          <a:r>
            <a:rPr lang="en-US" dirty="0" smtClean="0"/>
            <a:t>)</a:t>
          </a:r>
          <a:endParaRPr lang="en-US" dirty="0"/>
        </a:p>
      </dgm:t>
    </dgm:pt>
    <dgm:pt modelId="{39C4C12A-990F-408F-8B94-3A9A3C825EE5}" type="parTrans" cxnId="{63337A1D-69AB-4214-AB59-31D328077A34}">
      <dgm:prSet/>
      <dgm:spPr/>
      <dgm:t>
        <a:bodyPr/>
        <a:lstStyle/>
        <a:p>
          <a:endParaRPr lang="en-US"/>
        </a:p>
      </dgm:t>
    </dgm:pt>
    <dgm:pt modelId="{3269D756-317B-44BD-BF04-DD8D6A38BA96}" type="sibTrans" cxnId="{63337A1D-69AB-4214-AB59-31D328077A34}">
      <dgm:prSet/>
      <dgm:spPr/>
      <dgm:t>
        <a:bodyPr/>
        <a:lstStyle/>
        <a:p>
          <a:endParaRPr lang="en-US"/>
        </a:p>
      </dgm:t>
    </dgm:pt>
    <dgm:pt modelId="{01998B70-35CA-4AC6-900F-00ACC2902E45}">
      <dgm:prSet phldrT="[Text]"/>
      <dgm:spPr/>
      <dgm:t>
        <a:bodyPr/>
        <a:lstStyle/>
        <a:p>
          <a:r>
            <a:rPr lang="en-ID" dirty="0" err="1" smtClean="0"/>
            <a:t>Faktor</a:t>
          </a:r>
          <a:r>
            <a:rPr lang="en-ID" dirty="0" smtClean="0"/>
            <a:t> </a:t>
          </a:r>
          <a:r>
            <a:rPr lang="en-ID" dirty="0" err="1" smtClean="0"/>
            <a:t>Budaya</a:t>
          </a:r>
          <a:endParaRPr lang="en-US" dirty="0"/>
        </a:p>
      </dgm:t>
    </dgm:pt>
    <dgm:pt modelId="{C21D37D1-325F-4CA2-90FC-631C451B6338}" type="parTrans" cxnId="{8E1F4DE2-19C2-44F8-8DAB-6F2F9BBBCE09}">
      <dgm:prSet/>
      <dgm:spPr/>
      <dgm:t>
        <a:bodyPr/>
        <a:lstStyle/>
        <a:p>
          <a:endParaRPr lang="en-US"/>
        </a:p>
      </dgm:t>
    </dgm:pt>
    <dgm:pt modelId="{F651C964-DB61-45D2-AC2B-173DC8559B6F}" type="sibTrans" cxnId="{8E1F4DE2-19C2-44F8-8DAB-6F2F9BBBCE09}">
      <dgm:prSet/>
      <dgm:spPr/>
      <dgm:t>
        <a:bodyPr/>
        <a:lstStyle/>
        <a:p>
          <a:endParaRPr lang="en-US"/>
        </a:p>
      </dgm:t>
    </dgm:pt>
    <dgm:pt modelId="{89F5FAFF-122D-458E-AF7B-23F44AAFF231}">
      <dgm:prSet phldrT="[Text]"/>
      <dgm:spPr/>
      <dgm:t>
        <a:bodyPr/>
        <a:lstStyle/>
        <a:p>
          <a:pPr algn="l"/>
          <a:r>
            <a:rPr lang="en-US" dirty="0" err="1" smtClean="0"/>
            <a:t>faktor</a:t>
          </a:r>
          <a:r>
            <a:rPr lang="en-US" dirty="0" smtClean="0"/>
            <a:t>  yang  </a:t>
          </a:r>
          <a:r>
            <a:rPr lang="en-US" dirty="0" err="1" smtClean="0"/>
            <a:t>dapat</a:t>
          </a:r>
          <a:r>
            <a:rPr lang="en-US" dirty="0" smtClean="0"/>
            <a:t>  </a:t>
          </a:r>
          <a:r>
            <a:rPr lang="en-US" dirty="0" err="1" smtClean="0"/>
            <a:t>berpengaruh</a:t>
          </a:r>
          <a:r>
            <a:rPr lang="en-US" dirty="0" smtClean="0"/>
            <a:t> </a:t>
          </a:r>
          <a:r>
            <a:rPr lang="en-US" dirty="0" err="1" smtClean="0"/>
            <a:t>seperti</a:t>
          </a:r>
          <a:r>
            <a:rPr lang="en-US" dirty="0" smtClean="0"/>
            <a:t> </a:t>
          </a:r>
          <a:r>
            <a:rPr lang="en-US" dirty="0" err="1" smtClean="0"/>
            <a:t>Hirarki</a:t>
          </a:r>
          <a:r>
            <a:rPr lang="en-US" dirty="0" smtClean="0"/>
            <a:t>, gender, stigma</a:t>
          </a:r>
          <a:r>
            <a:rPr lang="en-US" dirty="0" smtClean="0"/>
            <a:t>  </a:t>
          </a:r>
          <a:r>
            <a:rPr lang="en-US" dirty="0" err="1" smtClean="0"/>
            <a:t>terhadap</a:t>
          </a:r>
          <a:r>
            <a:rPr lang="en-US" dirty="0" smtClean="0"/>
            <a:t>  </a:t>
          </a:r>
          <a:r>
            <a:rPr lang="en-US" dirty="0" err="1" smtClean="0"/>
            <a:t>penyakit</a:t>
          </a:r>
          <a:r>
            <a:rPr lang="en-US" dirty="0" smtClean="0"/>
            <a:t>  </a:t>
          </a:r>
          <a:r>
            <a:rPr lang="en-US" dirty="0" err="1" smtClean="0"/>
            <a:t>tertentu</a:t>
          </a:r>
          <a:endParaRPr lang="en-US" dirty="0"/>
        </a:p>
      </dgm:t>
    </dgm:pt>
    <dgm:pt modelId="{D75B7AB3-923A-4D7D-83D3-BECF7F1728B5}" type="parTrans" cxnId="{BCAF8F3F-0216-4628-B721-209C490C3C53}">
      <dgm:prSet/>
      <dgm:spPr/>
      <dgm:t>
        <a:bodyPr/>
        <a:lstStyle/>
        <a:p>
          <a:endParaRPr lang="en-US"/>
        </a:p>
      </dgm:t>
    </dgm:pt>
    <dgm:pt modelId="{F044C46F-013F-459D-B6B0-EEDCCED0CC91}" type="sibTrans" cxnId="{BCAF8F3F-0216-4628-B721-209C490C3C53}">
      <dgm:prSet/>
      <dgm:spPr/>
      <dgm:t>
        <a:bodyPr/>
        <a:lstStyle/>
        <a:p>
          <a:endParaRPr lang="en-US"/>
        </a:p>
      </dgm:t>
    </dgm:pt>
    <dgm:pt modelId="{4062E846-B549-4AFA-862F-77D63EE3CC33}">
      <dgm:prSet phldrT="[Text]"/>
      <dgm:spPr/>
      <dgm:t>
        <a:bodyPr/>
        <a:lstStyle/>
        <a:p>
          <a:r>
            <a:rPr lang="en-ID" dirty="0" err="1" smtClean="0"/>
            <a:t>Faktor</a:t>
          </a:r>
          <a:r>
            <a:rPr lang="en-ID" dirty="0" smtClean="0"/>
            <a:t> </a:t>
          </a:r>
          <a:r>
            <a:rPr lang="en-ID" dirty="0" err="1" smtClean="0"/>
            <a:t>Internasional</a:t>
          </a:r>
          <a:r>
            <a:rPr lang="en-ID" dirty="0" smtClean="0"/>
            <a:t>/</a:t>
          </a:r>
          <a:r>
            <a:rPr lang="en-ID" dirty="0" err="1" smtClean="0"/>
            <a:t>Eksogen</a:t>
          </a:r>
          <a:endParaRPr lang="en-US" dirty="0"/>
        </a:p>
      </dgm:t>
    </dgm:pt>
    <dgm:pt modelId="{43DEF03D-24C5-4051-98FD-152F3945553D}" type="parTrans" cxnId="{87914224-4D9C-4950-8166-8A60F6792180}">
      <dgm:prSet/>
      <dgm:spPr/>
      <dgm:t>
        <a:bodyPr/>
        <a:lstStyle/>
        <a:p>
          <a:endParaRPr lang="en-US"/>
        </a:p>
      </dgm:t>
    </dgm:pt>
    <dgm:pt modelId="{61B5F9FE-0621-4215-9C60-2FDED48BB29C}" type="sibTrans" cxnId="{87914224-4D9C-4950-8166-8A60F6792180}">
      <dgm:prSet/>
      <dgm:spPr/>
      <dgm:t>
        <a:bodyPr/>
        <a:lstStyle/>
        <a:p>
          <a:endParaRPr lang="en-US"/>
        </a:p>
      </dgm:t>
    </dgm:pt>
    <dgm:pt modelId="{BA6CE990-31B3-41FD-9078-49B48CA2A112}">
      <dgm:prSet phldrT="[Text]"/>
      <dgm:spPr/>
      <dgm:t>
        <a:bodyPr/>
        <a:lstStyle/>
        <a:p>
          <a:r>
            <a:rPr lang="en-US" dirty="0" err="1" smtClean="0"/>
            <a:t>Faktor</a:t>
          </a:r>
          <a:r>
            <a:rPr lang="en-US" dirty="0" smtClean="0"/>
            <a:t>  </a:t>
          </a:r>
          <a:r>
            <a:rPr lang="en-US" dirty="0" err="1" smtClean="0"/>
            <a:t>ini</a:t>
          </a:r>
          <a:r>
            <a:rPr lang="en-US" dirty="0" smtClean="0"/>
            <a:t> </a:t>
          </a:r>
          <a:r>
            <a:rPr lang="en-US" dirty="0" err="1" smtClean="0"/>
            <a:t>menyebabkan</a:t>
          </a:r>
          <a:r>
            <a:rPr lang="en-US" dirty="0" smtClean="0"/>
            <a:t>  </a:t>
          </a:r>
          <a:r>
            <a:rPr lang="en-US" dirty="0" err="1" smtClean="0"/>
            <a:t>meningkatnya</a:t>
          </a:r>
          <a:r>
            <a:rPr lang="en-US" dirty="0" smtClean="0"/>
            <a:t>  </a:t>
          </a:r>
          <a:r>
            <a:rPr lang="en-US" dirty="0" err="1" smtClean="0"/>
            <a:t>ketergantungan</a:t>
          </a:r>
          <a:r>
            <a:rPr lang="en-US" dirty="0" smtClean="0"/>
            <a:t>  </a:t>
          </a:r>
          <a:r>
            <a:rPr lang="en-US" dirty="0" err="1" smtClean="0"/>
            <a:t>antar</a:t>
          </a:r>
          <a:r>
            <a:rPr lang="en-US" dirty="0" smtClean="0"/>
            <a:t>  </a:t>
          </a:r>
          <a:r>
            <a:rPr lang="en-US" dirty="0" err="1" smtClean="0"/>
            <a:t>negara</a:t>
          </a:r>
          <a:r>
            <a:rPr lang="en-US" dirty="0" smtClean="0"/>
            <a:t> </a:t>
          </a:r>
          <a:r>
            <a:rPr lang="en-US" dirty="0" err="1" smtClean="0"/>
            <a:t>dan</a:t>
          </a:r>
          <a:r>
            <a:rPr lang="en-US" dirty="0" smtClean="0"/>
            <a:t>  </a:t>
          </a:r>
          <a:r>
            <a:rPr lang="en-US" dirty="0" err="1" smtClean="0"/>
            <a:t>mempengaruhi</a:t>
          </a:r>
          <a:r>
            <a:rPr lang="en-US" dirty="0" smtClean="0"/>
            <a:t>  </a:t>
          </a:r>
          <a:r>
            <a:rPr lang="en-US" dirty="0" err="1" smtClean="0"/>
            <a:t>kemandirian</a:t>
          </a:r>
          <a:r>
            <a:rPr lang="en-US" dirty="0" smtClean="0"/>
            <a:t>  </a:t>
          </a:r>
          <a:r>
            <a:rPr lang="en-US" dirty="0" err="1" smtClean="0"/>
            <a:t>dan</a:t>
          </a:r>
          <a:r>
            <a:rPr lang="en-US" dirty="0" smtClean="0"/>
            <a:t>  </a:t>
          </a:r>
          <a:r>
            <a:rPr lang="en-US" dirty="0" err="1" smtClean="0"/>
            <a:t>kerja</a:t>
          </a:r>
          <a:r>
            <a:rPr lang="en-US" dirty="0" smtClean="0"/>
            <a:t>  </a:t>
          </a:r>
          <a:r>
            <a:rPr lang="en-US" dirty="0" err="1" smtClean="0"/>
            <a:t>sama</a:t>
          </a:r>
          <a:r>
            <a:rPr lang="en-US" dirty="0" smtClean="0"/>
            <a:t>  </a:t>
          </a:r>
          <a:r>
            <a:rPr lang="en-US" dirty="0" err="1" smtClean="0"/>
            <a:t>internasional</a:t>
          </a:r>
          <a:r>
            <a:rPr lang="en-US" dirty="0" smtClean="0"/>
            <a:t> </a:t>
          </a:r>
          <a:r>
            <a:rPr lang="en-US" dirty="0" err="1" smtClean="0"/>
            <a:t>dalam</a:t>
          </a:r>
          <a:r>
            <a:rPr lang="en-US" dirty="0" smtClean="0"/>
            <a:t>  </a:t>
          </a:r>
          <a:r>
            <a:rPr lang="en-US" dirty="0" err="1" smtClean="0"/>
            <a:t>kesehatan</a:t>
          </a:r>
          <a:endParaRPr lang="en-US" dirty="0"/>
        </a:p>
      </dgm:t>
    </dgm:pt>
    <dgm:pt modelId="{E3DF4B85-2624-4292-BD81-07935AB8C723}" type="parTrans" cxnId="{A9B25F6F-A34A-4823-A008-91C543584507}">
      <dgm:prSet/>
      <dgm:spPr/>
      <dgm:t>
        <a:bodyPr/>
        <a:lstStyle/>
        <a:p>
          <a:endParaRPr lang="en-US"/>
        </a:p>
      </dgm:t>
    </dgm:pt>
    <dgm:pt modelId="{6CC0BA5E-2859-46D5-9E2D-6EEE7ACF9C37}" type="sibTrans" cxnId="{A9B25F6F-A34A-4823-A008-91C543584507}">
      <dgm:prSet/>
      <dgm:spPr/>
      <dgm:t>
        <a:bodyPr/>
        <a:lstStyle/>
        <a:p>
          <a:endParaRPr lang="en-US"/>
        </a:p>
      </dgm:t>
    </dgm:pt>
    <dgm:pt modelId="{EF45AC98-14D8-46A0-BBAD-A592956F97F7}" type="pres">
      <dgm:prSet presAssocID="{21298990-2CAB-4873-9C70-B46925269837}" presName="linear" presStyleCnt="0">
        <dgm:presLayoutVars>
          <dgm:animLvl val="lvl"/>
          <dgm:resizeHandles val="exact"/>
        </dgm:presLayoutVars>
      </dgm:prSet>
      <dgm:spPr/>
      <dgm:t>
        <a:bodyPr/>
        <a:lstStyle/>
        <a:p>
          <a:endParaRPr lang="en-US"/>
        </a:p>
      </dgm:t>
    </dgm:pt>
    <dgm:pt modelId="{96D71974-C6C4-43B4-BF86-96BCCDBBD0E9}" type="pres">
      <dgm:prSet presAssocID="{566B56A0-5530-46CB-9375-058A38E438B8}" presName="parentText" presStyleLbl="node1" presStyleIdx="0" presStyleCnt="4">
        <dgm:presLayoutVars>
          <dgm:chMax val="0"/>
          <dgm:bulletEnabled val="1"/>
        </dgm:presLayoutVars>
      </dgm:prSet>
      <dgm:spPr/>
      <dgm:t>
        <a:bodyPr/>
        <a:lstStyle/>
        <a:p>
          <a:endParaRPr lang="en-US"/>
        </a:p>
      </dgm:t>
    </dgm:pt>
    <dgm:pt modelId="{081CB4CD-4CAE-4F80-9321-20411F32899E}" type="pres">
      <dgm:prSet presAssocID="{566B56A0-5530-46CB-9375-058A38E438B8}" presName="childText" presStyleLbl="revTx" presStyleIdx="0" presStyleCnt="4">
        <dgm:presLayoutVars>
          <dgm:bulletEnabled val="1"/>
        </dgm:presLayoutVars>
      </dgm:prSet>
      <dgm:spPr/>
      <dgm:t>
        <a:bodyPr/>
        <a:lstStyle/>
        <a:p>
          <a:endParaRPr lang="en-US"/>
        </a:p>
      </dgm:t>
    </dgm:pt>
    <dgm:pt modelId="{C4393601-A336-4A3B-8358-179F9C8608E5}" type="pres">
      <dgm:prSet presAssocID="{36769D64-547B-4E0F-BDF9-CD014DB01D51}" presName="parentText" presStyleLbl="node1" presStyleIdx="1" presStyleCnt="4">
        <dgm:presLayoutVars>
          <dgm:chMax val="0"/>
          <dgm:bulletEnabled val="1"/>
        </dgm:presLayoutVars>
      </dgm:prSet>
      <dgm:spPr/>
      <dgm:t>
        <a:bodyPr/>
        <a:lstStyle/>
        <a:p>
          <a:endParaRPr lang="en-US"/>
        </a:p>
      </dgm:t>
    </dgm:pt>
    <dgm:pt modelId="{24F3C7A1-F294-4EE0-A3AF-1EC8F9F7418F}" type="pres">
      <dgm:prSet presAssocID="{36769D64-547B-4E0F-BDF9-CD014DB01D51}" presName="childText" presStyleLbl="revTx" presStyleIdx="1" presStyleCnt="4">
        <dgm:presLayoutVars>
          <dgm:bulletEnabled val="1"/>
        </dgm:presLayoutVars>
      </dgm:prSet>
      <dgm:spPr/>
      <dgm:t>
        <a:bodyPr/>
        <a:lstStyle/>
        <a:p>
          <a:endParaRPr lang="en-US"/>
        </a:p>
      </dgm:t>
    </dgm:pt>
    <dgm:pt modelId="{39E9B79E-3745-495A-BED9-A4E8E410D05A}" type="pres">
      <dgm:prSet presAssocID="{01998B70-35CA-4AC6-900F-00ACC2902E45}" presName="parentText" presStyleLbl="node1" presStyleIdx="2" presStyleCnt="4">
        <dgm:presLayoutVars>
          <dgm:chMax val="0"/>
          <dgm:bulletEnabled val="1"/>
        </dgm:presLayoutVars>
      </dgm:prSet>
      <dgm:spPr/>
      <dgm:t>
        <a:bodyPr/>
        <a:lstStyle/>
        <a:p>
          <a:endParaRPr lang="en-US"/>
        </a:p>
      </dgm:t>
    </dgm:pt>
    <dgm:pt modelId="{72195843-8161-4D68-95AD-7F370FB9518E}" type="pres">
      <dgm:prSet presAssocID="{01998B70-35CA-4AC6-900F-00ACC2902E45}" presName="childText" presStyleLbl="revTx" presStyleIdx="2" presStyleCnt="4">
        <dgm:presLayoutVars>
          <dgm:bulletEnabled val="1"/>
        </dgm:presLayoutVars>
      </dgm:prSet>
      <dgm:spPr/>
      <dgm:t>
        <a:bodyPr/>
        <a:lstStyle/>
        <a:p>
          <a:endParaRPr lang="en-US"/>
        </a:p>
      </dgm:t>
    </dgm:pt>
    <dgm:pt modelId="{205192F4-97F4-4E2A-9033-EED9E98D418F}" type="pres">
      <dgm:prSet presAssocID="{4062E846-B549-4AFA-862F-77D63EE3CC33}" presName="parentText" presStyleLbl="node1" presStyleIdx="3" presStyleCnt="4">
        <dgm:presLayoutVars>
          <dgm:chMax val="0"/>
          <dgm:bulletEnabled val="1"/>
        </dgm:presLayoutVars>
      </dgm:prSet>
      <dgm:spPr/>
      <dgm:t>
        <a:bodyPr/>
        <a:lstStyle/>
        <a:p>
          <a:endParaRPr lang="en-US"/>
        </a:p>
      </dgm:t>
    </dgm:pt>
    <dgm:pt modelId="{4A6EAF00-0D3C-4A72-9D65-C96B823BECF6}" type="pres">
      <dgm:prSet presAssocID="{4062E846-B549-4AFA-862F-77D63EE3CC33}" presName="childText" presStyleLbl="revTx" presStyleIdx="3" presStyleCnt="4">
        <dgm:presLayoutVars>
          <dgm:bulletEnabled val="1"/>
        </dgm:presLayoutVars>
      </dgm:prSet>
      <dgm:spPr/>
      <dgm:t>
        <a:bodyPr/>
        <a:lstStyle/>
        <a:p>
          <a:endParaRPr lang="en-US"/>
        </a:p>
      </dgm:t>
    </dgm:pt>
  </dgm:ptLst>
  <dgm:cxnLst>
    <dgm:cxn modelId="{1E77C6CE-174F-4F84-94AA-21A016D42BF9}" type="presOf" srcId="{21298990-2CAB-4873-9C70-B46925269837}" destId="{EF45AC98-14D8-46A0-BBAD-A592956F97F7}" srcOrd="0" destOrd="0" presId="urn:microsoft.com/office/officeart/2005/8/layout/vList2"/>
    <dgm:cxn modelId="{BCAF8F3F-0216-4628-B721-209C490C3C53}" srcId="{01998B70-35CA-4AC6-900F-00ACC2902E45}" destId="{89F5FAFF-122D-458E-AF7B-23F44AAFF231}" srcOrd="0" destOrd="0" parTransId="{D75B7AB3-923A-4D7D-83D3-BECF7F1728B5}" sibTransId="{F044C46F-013F-459D-B6B0-EEDCCED0CC91}"/>
    <dgm:cxn modelId="{8E1F4DE2-19C2-44F8-8DAB-6F2F9BBBCE09}" srcId="{21298990-2CAB-4873-9C70-B46925269837}" destId="{01998B70-35CA-4AC6-900F-00ACC2902E45}" srcOrd="2" destOrd="0" parTransId="{C21D37D1-325F-4CA2-90FC-631C451B6338}" sibTransId="{F651C964-DB61-45D2-AC2B-173DC8559B6F}"/>
    <dgm:cxn modelId="{87914224-4D9C-4950-8166-8A60F6792180}" srcId="{21298990-2CAB-4873-9C70-B46925269837}" destId="{4062E846-B549-4AFA-862F-77D63EE3CC33}" srcOrd="3" destOrd="0" parTransId="{43DEF03D-24C5-4051-98FD-152F3945553D}" sibTransId="{61B5F9FE-0621-4215-9C60-2FDED48BB29C}"/>
    <dgm:cxn modelId="{EE067665-5251-4195-A28B-FEA1335B16AE}" type="presOf" srcId="{01998B70-35CA-4AC6-900F-00ACC2902E45}" destId="{39E9B79E-3745-495A-BED9-A4E8E410D05A}" srcOrd="0" destOrd="0" presId="urn:microsoft.com/office/officeart/2005/8/layout/vList2"/>
    <dgm:cxn modelId="{8188E587-0A3E-40FA-836D-E88E2B89BC39}" srcId="{21298990-2CAB-4873-9C70-B46925269837}" destId="{36769D64-547B-4E0F-BDF9-CD014DB01D51}" srcOrd="1" destOrd="0" parTransId="{B6C41C80-D16D-4DE6-9E77-7E80AD7C3C13}" sibTransId="{8A77D868-4C3D-4937-9CBA-A4A02C92C47C}"/>
    <dgm:cxn modelId="{DAEEA48B-C49D-436C-8551-11A8F3D2BD7B}" type="presOf" srcId="{36769D64-547B-4E0F-BDF9-CD014DB01D51}" destId="{C4393601-A336-4A3B-8358-179F9C8608E5}" srcOrd="0" destOrd="0" presId="urn:microsoft.com/office/officeart/2005/8/layout/vList2"/>
    <dgm:cxn modelId="{A9B25F6F-A34A-4823-A008-91C543584507}" srcId="{4062E846-B549-4AFA-862F-77D63EE3CC33}" destId="{BA6CE990-31B3-41FD-9078-49B48CA2A112}" srcOrd="0" destOrd="0" parTransId="{E3DF4B85-2624-4292-BD81-07935AB8C723}" sibTransId="{6CC0BA5E-2859-46D5-9E2D-6EEE7ACF9C37}"/>
    <dgm:cxn modelId="{63337A1D-69AB-4214-AB59-31D328077A34}" srcId="{36769D64-547B-4E0F-BDF9-CD014DB01D51}" destId="{6C095689-D8C2-4E8D-A5C6-2D049CB24D08}" srcOrd="0" destOrd="0" parTransId="{39C4C12A-990F-408F-8B94-3A9A3C825EE5}" sibTransId="{3269D756-317B-44BD-BF04-DD8D6A38BA96}"/>
    <dgm:cxn modelId="{25872FD1-94D8-478A-A0CC-33C3151EED6D}" type="presOf" srcId="{89F5FAFF-122D-458E-AF7B-23F44AAFF231}" destId="{72195843-8161-4D68-95AD-7F370FB9518E}" srcOrd="0" destOrd="0" presId="urn:microsoft.com/office/officeart/2005/8/layout/vList2"/>
    <dgm:cxn modelId="{9C08877D-8144-42B4-BC52-35D7C693B9E3}" type="presOf" srcId="{7D0E5516-C9FC-46EA-8CA5-526FBC2150A5}" destId="{081CB4CD-4CAE-4F80-9321-20411F32899E}" srcOrd="0" destOrd="0" presId="urn:microsoft.com/office/officeart/2005/8/layout/vList2"/>
    <dgm:cxn modelId="{16D081DF-0072-40B0-937F-DCACD97115D2}" type="presOf" srcId="{BA6CE990-31B3-41FD-9078-49B48CA2A112}" destId="{4A6EAF00-0D3C-4A72-9D65-C96B823BECF6}" srcOrd="0" destOrd="0" presId="urn:microsoft.com/office/officeart/2005/8/layout/vList2"/>
    <dgm:cxn modelId="{5CFF1526-3275-4FE3-87ED-76E16E8CAB53}" type="presOf" srcId="{4062E846-B549-4AFA-862F-77D63EE3CC33}" destId="{205192F4-97F4-4E2A-9033-EED9E98D418F}" srcOrd="0" destOrd="0" presId="urn:microsoft.com/office/officeart/2005/8/layout/vList2"/>
    <dgm:cxn modelId="{E1C03024-053B-489C-B21A-EE1BA283CF91}" type="presOf" srcId="{6C095689-D8C2-4E8D-A5C6-2D049CB24D08}" destId="{24F3C7A1-F294-4EE0-A3AF-1EC8F9F7418F}" srcOrd="0" destOrd="0" presId="urn:microsoft.com/office/officeart/2005/8/layout/vList2"/>
    <dgm:cxn modelId="{373E31C3-5159-49D0-A3AE-784C160AE515}" srcId="{566B56A0-5530-46CB-9375-058A38E438B8}" destId="{7D0E5516-C9FC-46EA-8CA5-526FBC2150A5}" srcOrd="0" destOrd="0" parTransId="{0A2EDEA2-050B-4E6E-84D3-062834FFDC0F}" sibTransId="{55D8B860-F281-4D58-8C0D-13595F70E058}"/>
    <dgm:cxn modelId="{92DF2E6B-9E7E-46F1-949F-F55305B1A0C7}" type="presOf" srcId="{566B56A0-5530-46CB-9375-058A38E438B8}" destId="{96D71974-C6C4-43B4-BF86-96BCCDBBD0E9}" srcOrd="0" destOrd="0" presId="urn:microsoft.com/office/officeart/2005/8/layout/vList2"/>
    <dgm:cxn modelId="{BF602914-740F-4EAF-8BB2-6CEB50919320}" srcId="{21298990-2CAB-4873-9C70-B46925269837}" destId="{566B56A0-5530-46CB-9375-058A38E438B8}" srcOrd="0" destOrd="0" parTransId="{E82A4462-92D5-4F8C-80CD-1FC89258288B}" sibTransId="{C5C24BA2-7FFC-4B43-97E4-1007FC11DA54}"/>
    <dgm:cxn modelId="{C7EC977D-69F9-43CA-BA8F-1934EE7B7CEF}" type="presParOf" srcId="{EF45AC98-14D8-46A0-BBAD-A592956F97F7}" destId="{96D71974-C6C4-43B4-BF86-96BCCDBBD0E9}" srcOrd="0" destOrd="0" presId="urn:microsoft.com/office/officeart/2005/8/layout/vList2"/>
    <dgm:cxn modelId="{CA7D71DA-A4FC-4D75-8BCB-AF387ADE747A}" type="presParOf" srcId="{EF45AC98-14D8-46A0-BBAD-A592956F97F7}" destId="{081CB4CD-4CAE-4F80-9321-20411F32899E}" srcOrd="1" destOrd="0" presId="urn:microsoft.com/office/officeart/2005/8/layout/vList2"/>
    <dgm:cxn modelId="{B4DD41C0-5E29-46F7-A3F2-BCC838B6167B}" type="presParOf" srcId="{EF45AC98-14D8-46A0-BBAD-A592956F97F7}" destId="{C4393601-A336-4A3B-8358-179F9C8608E5}" srcOrd="2" destOrd="0" presId="urn:microsoft.com/office/officeart/2005/8/layout/vList2"/>
    <dgm:cxn modelId="{A584EA94-B376-4DD8-B499-B1B4216C0887}" type="presParOf" srcId="{EF45AC98-14D8-46A0-BBAD-A592956F97F7}" destId="{24F3C7A1-F294-4EE0-A3AF-1EC8F9F7418F}" srcOrd="3" destOrd="0" presId="urn:microsoft.com/office/officeart/2005/8/layout/vList2"/>
    <dgm:cxn modelId="{16D73E5C-B983-4E99-879F-03C453378904}" type="presParOf" srcId="{EF45AC98-14D8-46A0-BBAD-A592956F97F7}" destId="{39E9B79E-3745-495A-BED9-A4E8E410D05A}" srcOrd="4" destOrd="0" presId="urn:microsoft.com/office/officeart/2005/8/layout/vList2"/>
    <dgm:cxn modelId="{49097AEE-56C1-4D5C-9B89-74A70CD3DF79}" type="presParOf" srcId="{EF45AC98-14D8-46A0-BBAD-A592956F97F7}" destId="{72195843-8161-4D68-95AD-7F370FB9518E}" srcOrd="5" destOrd="0" presId="urn:microsoft.com/office/officeart/2005/8/layout/vList2"/>
    <dgm:cxn modelId="{3C36F7A6-E3F3-4E15-8D7F-6A562FE2FC33}" type="presParOf" srcId="{EF45AC98-14D8-46A0-BBAD-A592956F97F7}" destId="{205192F4-97F4-4E2A-9033-EED9E98D418F}" srcOrd="6" destOrd="0" presId="urn:microsoft.com/office/officeart/2005/8/layout/vList2"/>
    <dgm:cxn modelId="{F565B727-BAE2-45E9-BFA8-D9382D6917E3}" type="presParOf" srcId="{EF45AC98-14D8-46A0-BBAD-A592956F97F7}" destId="{4A6EAF00-0D3C-4A72-9D65-C96B823BECF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A798A-64F7-47D4-AC89-55269829637F}">
      <dsp:nvSpPr>
        <dsp:cNvPr id="0" name=""/>
        <dsp:cNvSpPr/>
      </dsp:nvSpPr>
      <dsp:spPr>
        <a:xfrm rot="5400000">
          <a:off x="6067151" y="-2493554"/>
          <a:ext cx="923329" cy="6144768"/>
        </a:xfrm>
        <a:prstGeom prst="round2SameRect">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ID" sz="1900" kern="1200" dirty="0" err="1" smtClean="0"/>
            <a:t>Segala</a:t>
          </a:r>
          <a:r>
            <a:rPr lang="en-ID" sz="1900" kern="1200" dirty="0" smtClean="0"/>
            <a:t> </a:t>
          </a:r>
          <a:r>
            <a:rPr lang="en-ID" sz="1900" kern="1200" dirty="0" err="1" smtClean="0"/>
            <a:t>keputusan</a:t>
          </a:r>
          <a:r>
            <a:rPr lang="en-ID" sz="1900" kern="1200" dirty="0" smtClean="0"/>
            <a:t> yang </a:t>
          </a:r>
          <a:r>
            <a:rPr lang="en-ID" sz="1900" kern="1200" dirty="0" err="1" smtClean="0"/>
            <a:t>dibuat</a:t>
          </a:r>
          <a:r>
            <a:rPr lang="en-ID" sz="1900" kern="1200" dirty="0" smtClean="0"/>
            <a:t> </a:t>
          </a:r>
          <a:r>
            <a:rPr lang="en-ID" sz="1900" kern="1200" dirty="0" err="1" smtClean="0"/>
            <a:t>oleh</a:t>
          </a:r>
          <a:r>
            <a:rPr lang="en-ID" sz="1900" kern="1200" dirty="0" smtClean="0"/>
            <a:t> </a:t>
          </a:r>
          <a:r>
            <a:rPr lang="en-ID" sz="1900" kern="1200" dirty="0" err="1" smtClean="0"/>
            <a:t>mereka</a:t>
          </a:r>
          <a:r>
            <a:rPr lang="en-ID" sz="1900" kern="1200" dirty="0" smtClean="0"/>
            <a:t> yang </a:t>
          </a:r>
          <a:r>
            <a:rPr lang="en-ID" sz="1900" kern="1200" dirty="0" err="1" smtClean="0"/>
            <a:t>bertanggung</a:t>
          </a:r>
          <a:r>
            <a:rPr lang="en-ID" sz="1900" kern="1200" dirty="0" smtClean="0"/>
            <a:t> </a:t>
          </a:r>
          <a:r>
            <a:rPr lang="en-ID" sz="1900" kern="1200" dirty="0" err="1" smtClean="0"/>
            <a:t>jawab</a:t>
          </a:r>
          <a:r>
            <a:rPr lang="en-ID" sz="1900" kern="1200" dirty="0" smtClean="0"/>
            <a:t> </a:t>
          </a:r>
          <a:r>
            <a:rPr lang="en-ID" sz="1900" kern="1200" dirty="0" err="1" smtClean="0"/>
            <a:t>dalam</a:t>
          </a:r>
          <a:r>
            <a:rPr lang="en-ID" sz="1900" kern="1200" dirty="0" smtClean="0"/>
            <a:t> </a:t>
          </a:r>
          <a:r>
            <a:rPr lang="en-ID" sz="1900" kern="1200" dirty="0" err="1" smtClean="0"/>
            <a:t>bidang</a:t>
          </a:r>
          <a:r>
            <a:rPr lang="en-ID" sz="1900" kern="1200" dirty="0" smtClean="0"/>
            <a:t> </a:t>
          </a:r>
          <a:r>
            <a:rPr lang="en-ID" sz="1900" kern="1200" dirty="0" err="1" smtClean="0"/>
            <a:t>tertentu</a:t>
          </a:r>
          <a:endParaRPr lang="en-US" sz="1900" kern="1200" dirty="0"/>
        </a:p>
      </dsp:txBody>
      <dsp:txXfrm rot="-5400000">
        <a:off x="3456432" y="162238"/>
        <a:ext cx="6099695" cy="833183"/>
      </dsp:txXfrm>
    </dsp:sp>
    <dsp:sp modelId="{3E1C435A-FFEB-4351-8C58-AA402BFD943B}">
      <dsp:nvSpPr>
        <dsp:cNvPr id="0" name=""/>
        <dsp:cNvSpPr/>
      </dsp:nvSpPr>
      <dsp:spPr>
        <a:xfrm>
          <a:off x="0" y="1748"/>
          <a:ext cx="3456432" cy="1154162"/>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ID" sz="3200" kern="1200" dirty="0" err="1" smtClean="0"/>
            <a:t>Kebijakan</a:t>
          </a:r>
          <a:r>
            <a:rPr lang="en-ID" sz="3200" kern="1200" dirty="0" smtClean="0"/>
            <a:t>/policy</a:t>
          </a:r>
          <a:endParaRPr lang="en-US" sz="3200" kern="1200" dirty="0"/>
        </a:p>
      </dsp:txBody>
      <dsp:txXfrm>
        <a:off x="56342" y="58090"/>
        <a:ext cx="3343748" cy="1041478"/>
      </dsp:txXfrm>
    </dsp:sp>
    <dsp:sp modelId="{A39A2696-7239-4255-AE05-EDC83F4CA93E}">
      <dsp:nvSpPr>
        <dsp:cNvPr id="0" name=""/>
        <dsp:cNvSpPr/>
      </dsp:nvSpPr>
      <dsp:spPr>
        <a:xfrm rot="5400000">
          <a:off x="6067151" y="-1281684"/>
          <a:ext cx="923329" cy="6144768"/>
        </a:xfrm>
        <a:prstGeom prst="round2SameRect">
          <a:avLst/>
        </a:prstGeom>
        <a:solidFill>
          <a:schemeClr val="accent2">
            <a:tint val="40000"/>
            <a:alpha val="90000"/>
            <a:hueOff val="-17911"/>
            <a:satOff val="-27334"/>
            <a:lumOff val="-2823"/>
            <a:alphaOff val="0"/>
          </a:schemeClr>
        </a:solidFill>
        <a:ln w="34925" cap="flat" cmpd="sng" algn="in">
          <a:solidFill>
            <a:schemeClr val="accent2">
              <a:tint val="40000"/>
              <a:alpha val="90000"/>
              <a:hueOff val="-17911"/>
              <a:satOff val="-27334"/>
              <a:lumOff val="-2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ID" sz="1900" kern="1200" dirty="0" err="1" smtClean="0"/>
            <a:t>Kebijakan-kebijakan</a:t>
          </a:r>
          <a:r>
            <a:rPr lang="en-ID" sz="1900" kern="1200" dirty="0" smtClean="0"/>
            <a:t> yang </a:t>
          </a:r>
          <a:r>
            <a:rPr lang="en-ID" sz="1900" kern="1200" dirty="0" err="1" smtClean="0"/>
            <a:t>dibuat</a:t>
          </a:r>
          <a:r>
            <a:rPr lang="en-ID" sz="1900" kern="1200" dirty="0" smtClean="0"/>
            <a:t> </a:t>
          </a:r>
          <a:r>
            <a:rPr lang="en-ID" sz="1900" kern="1200" dirty="0" err="1" smtClean="0"/>
            <a:t>oleh</a:t>
          </a:r>
          <a:r>
            <a:rPr lang="en-ID" sz="1900" kern="1200" dirty="0" smtClean="0"/>
            <a:t> </a:t>
          </a:r>
          <a:r>
            <a:rPr lang="en-ID" sz="1900" kern="1200" dirty="0" err="1" smtClean="0"/>
            <a:t>pemerintah</a:t>
          </a:r>
          <a:endParaRPr lang="en-US" sz="1900" kern="1200" dirty="0"/>
        </a:p>
      </dsp:txBody>
      <dsp:txXfrm rot="-5400000">
        <a:off x="3456432" y="1374108"/>
        <a:ext cx="6099695" cy="833183"/>
      </dsp:txXfrm>
    </dsp:sp>
    <dsp:sp modelId="{E5748255-D51B-4033-91B1-F4F227CB0AB6}">
      <dsp:nvSpPr>
        <dsp:cNvPr id="0" name=""/>
        <dsp:cNvSpPr/>
      </dsp:nvSpPr>
      <dsp:spPr>
        <a:xfrm>
          <a:off x="0" y="1213618"/>
          <a:ext cx="3456432" cy="1154162"/>
        </a:xfrm>
        <a:prstGeom prst="roundRect">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ID" sz="3200" kern="1200" dirty="0" smtClean="0"/>
            <a:t>Public Policy </a:t>
          </a:r>
          <a:endParaRPr lang="en-US" sz="3200" kern="1200" dirty="0"/>
        </a:p>
      </dsp:txBody>
      <dsp:txXfrm>
        <a:off x="56342" y="1269960"/>
        <a:ext cx="3343748" cy="1041478"/>
      </dsp:txXfrm>
    </dsp:sp>
    <dsp:sp modelId="{BC21F058-6768-48F9-BC70-1719FB4750C2}">
      <dsp:nvSpPr>
        <dsp:cNvPr id="0" name=""/>
        <dsp:cNvSpPr/>
      </dsp:nvSpPr>
      <dsp:spPr>
        <a:xfrm rot="5400000">
          <a:off x="6067151" y="-69813"/>
          <a:ext cx="923329" cy="6144768"/>
        </a:xfrm>
        <a:prstGeom prst="round2SameRect">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ID" sz="1900" kern="1200" dirty="0" err="1" smtClean="0"/>
            <a:t>Segala</a:t>
          </a:r>
          <a:r>
            <a:rPr lang="en-ID" sz="1900" kern="1200" dirty="0" smtClean="0"/>
            <a:t> </a:t>
          </a:r>
          <a:r>
            <a:rPr lang="en-ID" sz="1900" kern="1200" dirty="0" err="1" smtClean="0"/>
            <a:t>sesuatu</a:t>
          </a:r>
          <a:r>
            <a:rPr lang="en-ID" sz="1900" kern="1200" dirty="0" smtClean="0"/>
            <a:t> yang </a:t>
          </a:r>
          <a:r>
            <a:rPr lang="en-ID" sz="1900" kern="1200" dirty="0" err="1" smtClean="0"/>
            <a:t>mempengaruhi</a:t>
          </a:r>
          <a:r>
            <a:rPr lang="en-ID" sz="1900" kern="1200" dirty="0" smtClean="0"/>
            <a:t> factor2 </a:t>
          </a:r>
          <a:r>
            <a:rPr lang="en-ID" sz="1900" kern="1200" dirty="0" err="1" smtClean="0"/>
            <a:t>penentu</a:t>
          </a:r>
          <a:r>
            <a:rPr lang="en-ID" sz="1900" kern="1200" dirty="0" smtClean="0"/>
            <a:t> sector </a:t>
          </a:r>
          <a:r>
            <a:rPr lang="en-ID" sz="1900" kern="1200" dirty="0" err="1" smtClean="0"/>
            <a:t>kesehatan</a:t>
          </a:r>
          <a:r>
            <a:rPr lang="en-ID" sz="1900" kern="1200" dirty="0" smtClean="0"/>
            <a:t> </a:t>
          </a:r>
          <a:r>
            <a:rPr lang="en-ID" sz="1900" kern="1200" dirty="0" err="1" smtClean="0"/>
            <a:t>untuk</a:t>
          </a:r>
          <a:r>
            <a:rPr lang="en-ID" sz="1900" kern="1200" dirty="0" smtClean="0"/>
            <a:t> </a:t>
          </a:r>
          <a:r>
            <a:rPr lang="en-ID" sz="1900" kern="1200" dirty="0" err="1" smtClean="0"/>
            <a:t>meningkatkan</a:t>
          </a:r>
          <a:r>
            <a:rPr lang="en-ID" sz="1900" kern="1200" dirty="0" smtClean="0"/>
            <a:t> </a:t>
          </a:r>
          <a:r>
            <a:rPr lang="en-ID" sz="1900" kern="1200" dirty="0" err="1" smtClean="0"/>
            <a:t>kualitas</a:t>
          </a:r>
          <a:r>
            <a:rPr lang="en-ID" sz="1900" kern="1200" dirty="0" smtClean="0"/>
            <a:t> </a:t>
          </a:r>
          <a:r>
            <a:rPr lang="en-ID" sz="1900" kern="1200" dirty="0" err="1" smtClean="0"/>
            <a:t>kesehatan</a:t>
          </a:r>
          <a:r>
            <a:rPr lang="en-ID" sz="1900" kern="1200" dirty="0" smtClean="0"/>
            <a:t> </a:t>
          </a:r>
          <a:r>
            <a:rPr lang="en-ID" sz="1900" kern="1200" dirty="0" err="1" smtClean="0"/>
            <a:t>masyarakat</a:t>
          </a:r>
          <a:endParaRPr lang="en-US" sz="1900" kern="1200" dirty="0"/>
        </a:p>
      </dsp:txBody>
      <dsp:txXfrm rot="-5400000">
        <a:off x="3456432" y="2585979"/>
        <a:ext cx="6099695" cy="833183"/>
      </dsp:txXfrm>
    </dsp:sp>
    <dsp:sp modelId="{BE71A407-D810-4E30-B086-C4A1BA8FB9F4}">
      <dsp:nvSpPr>
        <dsp:cNvPr id="0" name=""/>
        <dsp:cNvSpPr/>
      </dsp:nvSpPr>
      <dsp:spPr>
        <a:xfrm>
          <a:off x="0" y="2425489"/>
          <a:ext cx="3456432" cy="1154162"/>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ID" sz="3200" kern="1200" dirty="0" smtClean="0"/>
            <a:t>Health Policy</a:t>
          </a:r>
          <a:endParaRPr lang="en-US" sz="3200" kern="1200" dirty="0"/>
        </a:p>
      </dsp:txBody>
      <dsp:txXfrm>
        <a:off x="56342" y="2481831"/>
        <a:ext cx="3343748" cy="1041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AE396-904F-40A4-8A8A-B8C8BF7E7A20}">
      <dsp:nvSpPr>
        <dsp:cNvPr id="0" name=""/>
        <dsp:cNvSpPr/>
      </dsp:nvSpPr>
      <dsp:spPr>
        <a:xfrm>
          <a:off x="0" y="659"/>
          <a:ext cx="10006149" cy="1063806"/>
        </a:xfrm>
        <a:prstGeom prst="round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D" sz="2000" kern="1200" dirty="0" err="1" smtClean="0">
              <a:latin typeface="Calibri" panose="020F0502020204030204" pitchFamily="34" charset="0"/>
              <a:cs typeface="Calibri" panose="020F0502020204030204" pitchFamily="34" charset="0"/>
            </a:rPr>
            <a:t>Kesehatan</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bagian</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penting</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perekonomian</a:t>
          </a:r>
          <a:r>
            <a:rPr lang="en-ID" sz="2000" kern="1200" dirty="0" smtClean="0">
              <a:latin typeface="Calibri" panose="020F0502020204030204" pitchFamily="34" charset="0"/>
              <a:cs typeface="Calibri" panose="020F0502020204030204" pitchFamily="34" charset="0"/>
            </a:rPr>
            <a:t> </a:t>
          </a:r>
          <a:endParaRPr lang="en-US" sz="2000" kern="1200" dirty="0">
            <a:latin typeface="Calibri" panose="020F0502020204030204" pitchFamily="34" charset="0"/>
            <a:cs typeface="Calibri" panose="020F0502020204030204" pitchFamily="34" charset="0"/>
          </a:endParaRPr>
        </a:p>
      </dsp:txBody>
      <dsp:txXfrm>
        <a:off x="51931" y="52590"/>
        <a:ext cx="9902287" cy="959944"/>
      </dsp:txXfrm>
    </dsp:sp>
    <dsp:sp modelId="{9FC2581B-78FA-4A8B-8CB7-52F96CD11BA2}">
      <dsp:nvSpPr>
        <dsp:cNvPr id="0" name=""/>
        <dsp:cNvSpPr/>
      </dsp:nvSpPr>
      <dsp:spPr>
        <a:xfrm>
          <a:off x="0" y="1078177"/>
          <a:ext cx="10006149" cy="1063806"/>
        </a:xfrm>
        <a:prstGeom prst="round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D" sz="2000" kern="1200" dirty="0" err="1" smtClean="0">
              <a:latin typeface="Calibri" panose="020F0502020204030204" pitchFamily="34" charset="0"/>
              <a:cs typeface="Calibri" panose="020F0502020204030204" pitchFamily="34" charset="0"/>
            </a:rPr>
            <a:t>Kesehatan</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mempunyai</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posisi</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istimewa</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dibanding</a:t>
          </a:r>
          <a:r>
            <a:rPr lang="en-ID" sz="2000" kern="1200" dirty="0" smtClean="0">
              <a:latin typeface="Calibri" panose="020F0502020204030204" pitchFamily="34" charset="0"/>
              <a:cs typeface="Calibri" panose="020F0502020204030204" pitchFamily="34" charset="0"/>
            </a:rPr>
            <a:t> sector lain</a:t>
          </a:r>
          <a:endParaRPr lang="en-US" sz="2000" kern="1200" dirty="0">
            <a:latin typeface="Calibri" panose="020F0502020204030204" pitchFamily="34" charset="0"/>
            <a:cs typeface="Calibri" panose="020F0502020204030204" pitchFamily="34" charset="0"/>
          </a:endParaRPr>
        </a:p>
      </dsp:txBody>
      <dsp:txXfrm>
        <a:off x="51931" y="1130108"/>
        <a:ext cx="9902287" cy="959944"/>
      </dsp:txXfrm>
    </dsp:sp>
    <dsp:sp modelId="{62DAF1FB-BD93-49AF-B019-696538E4D0CD}">
      <dsp:nvSpPr>
        <dsp:cNvPr id="0" name=""/>
        <dsp:cNvSpPr/>
      </dsp:nvSpPr>
      <dsp:spPr>
        <a:xfrm>
          <a:off x="0" y="2155695"/>
          <a:ext cx="10006149" cy="1063806"/>
        </a:xfrm>
        <a:prstGeom prst="round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D" sz="2000" kern="1200" dirty="0" err="1" smtClean="0">
              <a:latin typeface="Calibri" panose="020F0502020204030204" pitchFamily="34" charset="0"/>
              <a:cs typeface="Calibri" panose="020F0502020204030204" pitchFamily="34" charset="0"/>
            </a:rPr>
            <a:t>Kesehatan</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dipengaruhi</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keputusan</a:t>
          </a:r>
          <a:r>
            <a:rPr lang="en-ID" sz="2000" kern="1200" dirty="0" smtClean="0">
              <a:latin typeface="Calibri" panose="020F0502020204030204" pitchFamily="34" charset="0"/>
              <a:cs typeface="Calibri" panose="020F0502020204030204" pitchFamily="34" charset="0"/>
            </a:rPr>
            <a:t> yang </a:t>
          </a:r>
          <a:r>
            <a:rPr lang="en-ID" sz="2000" kern="1200" dirty="0" err="1" smtClean="0">
              <a:latin typeface="Calibri" panose="020F0502020204030204" pitchFamily="34" charset="0"/>
              <a:cs typeface="Calibri" panose="020F0502020204030204" pitchFamily="34" charset="0"/>
            </a:rPr>
            <a:t>tidak</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ada</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hubungannya</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dengan</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layanan</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kesehatan</a:t>
          </a:r>
          <a:r>
            <a:rPr lang="en-ID" sz="2000" kern="1200" dirty="0" smtClean="0">
              <a:latin typeface="Calibri" panose="020F0502020204030204" pitchFamily="34" charset="0"/>
              <a:cs typeface="Calibri" panose="020F0502020204030204" pitchFamily="34" charset="0"/>
            </a:rPr>
            <a:t> ; </a:t>
          </a:r>
          <a:r>
            <a:rPr lang="en-ID" sz="2000" kern="1200" dirty="0" err="1" smtClean="0">
              <a:latin typeface="Calibri" panose="020F0502020204030204" pitchFamily="34" charset="0"/>
              <a:cs typeface="Calibri" panose="020F0502020204030204" pitchFamily="34" charset="0"/>
            </a:rPr>
            <a:t>kemiskinan</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polusi</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pendidikan</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ekonomi</a:t>
          </a:r>
          <a:r>
            <a:rPr lang="en-ID" sz="2000" kern="1200" dirty="0" smtClean="0">
              <a:latin typeface="Calibri" panose="020F0502020204030204" pitchFamily="34" charset="0"/>
              <a:cs typeface="Calibri" panose="020F0502020204030204" pitchFamily="34" charset="0"/>
            </a:rPr>
            <a:t> </a:t>
          </a:r>
          <a:r>
            <a:rPr lang="en-ID" sz="2000" kern="1200" dirty="0" err="1" smtClean="0">
              <a:latin typeface="Calibri" panose="020F0502020204030204" pitchFamily="34" charset="0"/>
              <a:cs typeface="Calibri" panose="020F0502020204030204" pitchFamily="34" charset="0"/>
            </a:rPr>
            <a:t>dll</a:t>
          </a:r>
          <a:endParaRPr lang="en-US" sz="2000" kern="1200" dirty="0">
            <a:latin typeface="Calibri" panose="020F0502020204030204" pitchFamily="34" charset="0"/>
            <a:cs typeface="Calibri" panose="020F0502020204030204" pitchFamily="34" charset="0"/>
          </a:endParaRPr>
        </a:p>
      </dsp:txBody>
      <dsp:txXfrm>
        <a:off x="51931" y="2207626"/>
        <a:ext cx="9902287" cy="959944"/>
      </dsp:txXfrm>
    </dsp:sp>
    <dsp:sp modelId="{87D6E5A3-AEB5-4FFF-8AD4-ADE0F86B80C0}">
      <dsp:nvSpPr>
        <dsp:cNvPr id="0" name=""/>
        <dsp:cNvSpPr/>
      </dsp:nvSpPr>
      <dsp:spPr>
        <a:xfrm>
          <a:off x="0" y="3233213"/>
          <a:ext cx="10006149" cy="1063806"/>
        </a:xfrm>
        <a:prstGeom prst="round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latin typeface="Calibri" panose="020F0502020204030204" pitchFamily="34" charset="0"/>
              <a:cs typeface="Calibri" panose="020F0502020204030204" pitchFamily="34" charset="0"/>
            </a:rPr>
            <a:t>Kebijakan</a:t>
          </a:r>
          <a:r>
            <a:rPr lang="en-US" sz="2000" kern="1200" dirty="0" smtClean="0">
              <a:latin typeface="Calibri" panose="020F0502020204030204" pitchFamily="34" charset="0"/>
              <a:cs typeface="Calibri" panose="020F0502020204030204" pitchFamily="34" charset="0"/>
            </a:rPr>
            <a:t> </a:t>
          </a:r>
          <a:r>
            <a:rPr lang="en-US" sz="2000" kern="1200" dirty="0" err="1" smtClean="0">
              <a:latin typeface="Calibri" panose="020F0502020204030204" pitchFamily="34" charset="0"/>
              <a:cs typeface="Calibri" panose="020F0502020204030204" pitchFamily="34" charset="0"/>
            </a:rPr>
            <a:t>kesehatan</a:t>
          </a:r>
          <a:r>
            <a:rPr lang="en-US" sz="2000" kern="1200" dirty="0" smtClean="0">
              <a:latin typeface="Calibri" panose="020F0502020204030204" pitchFamily="34" charset="0"/>
              <a:cs typeface="Calibri" panose="020F0502020204030204" pitchFamily="34" charset="0"/>
            </a:rPr>
            <a:t> </a:t>
          </a:r>
          <a:r>
            <a:rPr lang="en-US" sz="2000" kern="1200" dirty="0" err="1" smtClean="0">
              <a:latin typeface="Calibri" panose="020F0502020204030204" pitchFamily="34" charset="0"/>
              <a:cs typeface="Calibri" panose="020F0502020204030204" pitchFamily="34" charset="0"/>
            </a:rPr>
            <a:t>memberi</a:t>
          </a:r>
          <a:r>
            <a:rPr lang="en-US" sz="2000" kern="1200" dirty="0" smtClean="0">
              <a:latin typeface="Calibri" panose="020F0502020204030204" pitchFamily="34" charset="0"/>
              <a:cs typeface="Calibri" panose="020F0502020204030204" pitchFamily="34" charset="0"/>
            </a:rPr>
            <a:t> </a:t>
          </a:r>
          <a:r>
            <a:rPr lang="en-US" sz="2000" kern="1200" dirty="0" err="1" smtClean="0">
              <a:latin typeface="Calibri" panose="020F0502020204030204" pitchFamily="34" charset="0"/>
              <a:cs typeface="Calibri" panose="020F0502020204030204" pitchFamily="34" charset="0"/>
            </a:rPr>
            <a:t>arahan</a:t>
          </a:r>
          <a:r>
            <a:rPr lang="en-US" sz="2000" kern="1200" dirty="0" smtClean="0">
              <a:latin typeface="Calibri" panose="020F0502020204030204" pitchFamily="34" charset="0"/>
              <a:cs typeface="Calibri" panose="020F0502020204030204" pitchFamily="34" charset="0"/>
            </a:rPr>
            <a:t> </a:t>
          </a:r>
          <a:r>
            <a:rPr lang="en-US" sz="2000" kern="1200" dirty="0" err="1" smtClean="0">
              <a:latin typeface="Calibri" panose="020F0502020204030204" pitchFamily="34" charset="0"/>
              <a:cs typeface="Calibri" panose="020F0502020204030204" pitchFamily="34" charset="0"/>
            </a:rPr>
            <a:t>dalam</a:t>
          </a:r>
          <a:r>
            <a:rPr lang="en-US" sz="2000" kern="1200" dirty="0" smtClean="0">
              <a:latin typeface="Calibri" panose="020F0502020204030204" pitchFamily="34" charset="0"/>
              <a:cs typeface="Calibri" panose="020F0502020204030204" pitchFamily="34" charset="0"/>
            </a:rPr>
            <a:t> </a:t>
          </a:r>
          <a:r>
            <a:rPr lang="en-US" sz="2000" kern="1200" dirty="0" err="1" smtClean="0">
              <a:latin typeface="Calibri" panose="020F0502020204030204" pitchFamily="34" charset="0"/>
              <a:cs typeface="Calibri" panose="020F0502020204030204" pitchFamily="34" charset="0"/>
            </a:rPr>
            <a:t>pemilihan</a:t>
          </a:r>
          <a:r>
            <a:rPr lang="en-US" sz="2000" kern="1200" dirty="0" smtClean="0">
              <a:latin typeface="Calibri" panose="020F0502020204030204" pitchFamily="34" charset="0"/>
              <a:cs typeface="Calibri" panose="020F0502020204030204" pitchFamily="34" charset="0"/>
            </a:rPr>
            <a:t> </a:t>
          </a:r>
          <a:r>
            <a:rPr lang="en-US" sz="2000" kern="1200" dirty="0" err="1" smtClean="0">
              <a:latin typeface="Calibri" panose="020F0502020204030204" pitchFamily="34" charset="0"/>
              <a:cs typeface="Calibri" panose="020F0502020204030204" pitchFamily="34" charset="0"/>
            </a:rPr>
            <a:t>teknologi</a:t>
          </a:r>
          <a:r>
            <a:rPr lang="en-US" sz="2000" kern="1200" dirty="0" smtClean="0">
              <a:latin typeface="Calibri" panose="020F0502020204030204" pitchFamily="34" charset="0"/>
              <a:cs typeface="Calibri" panose="020F0502020204030204" pitchFamily="34" charset="0"/>
            </a:rPr>
            <a:t> </a:t>
          </a:r>
          <a:r>
            <a:rPr lang="nn-NO" sz="2000" kern="1200" dirty="0" smtClean="0">
              <a:latin typeface="Calibri" panose="020F0502020204030204" pitchFamily="34" charset="0"/>
              <a:cs typeface="Calibri" panose="020F0502020204030204" pitchFamily="34" charset="0"/>
            </a:rPr>
            <a:t>kesehatan yang akan dikembangkan dan digunakan, mengelola dan membiayai layanan </a:t>
          </a:r>
          <a:r>
            <a:rPr lang="en-US" sz="2000" kern="1200" dirty="0" err="1" smtClean="0">
              <a:latin typeface="Calibri" panose="020F0502020204030204" pitchFamily="34" charset="0"/>
              <a:cs typeface="Calibri" panose="020F0502020204030204" pitchFamily="34" charset="0"/>
            </a:rPr>
            <a:t>kesehatan</a:t>
          </a:r>
          <a:r>
            <a:rPr lang="en-US" sz="2000" kern="1200" dirty="0" smtClean="0">
              <a:latin typeface="Calibri" panose="020F0502020204030204" pitchFamily="34" charset="0"/>
              <a:cs typeface="Calibri" panose="020F0502020204030204" pitchFamily="34" charset="0"/>
            </a:rPr>
            <a:t>, </a:t>
          </a:r>
          <a:r>
            <a:rPr lang="en-US" sz="2000" kern="1200" dirty="0" err="1" smtClean="0">
              <a:latin typeface="Calibri" panose="020F0502020204030204" pitchFamily="34" charset="0"/>
              <a:cs typeface="Calibri" panose="020F0502020204030204" pitchFamily="34" charset="0"/>
            </a:rPr>
            <a:t>atau</a:t>
          </a:r>
          <a:r>
            <a:rPr lang="en-US" sz="2000" kern="1200" dirty="0" smtClean="0">
              <a:latin typeface="Calibri" panose="020F0502020204030204" pitchFamily="34" charset="0"/>
              <a:cs typeface="Calibri" panose="020F0502020204030204" pitchFamily="34" charset="0"/>
            </a:rPr>
            <a:t> </a:t>
          </a:r>
          <a:r>
            <a:rPr lang="en-US" sz="2000" kern="1200" dirty="0" err="1" smtClean="0">
              <a:latin typeface="Calibri" panose="020F0502020204030204" pitchFamily="34" charset="0"/>
              <a:cs typeface="Calibri" panose="020F0502020204030204" pitchFamily="34" charset="0"/>
            </a:rPr>
            <a:t>jenis</a:t>
          </a:r>
          <a:r>
            <a:rPr lang="en-US" sz="2000" kern="1200" dirty="0" smtClean="0">
              <a:latin typeface="Calibri" panose="020F0502020204030204" pitchFamily="34" charset="0"/>
              <a:cs typeface="Calibri" panose="020F0502020204030204" pitchFamily="34" charset="0"/>
            </a:rPr>
            <a:t> </a:t>
          </a:r>
          <a:r>
            <a:rPr lang="en-US" sz="2000" kern="1200" dirty="0" err="1" smtClean="0">
              <a:latin typeface="Calibri" panose="020F0502020204030204" pitchFamily="34" charset="0"/>
              <a:cs typeface="Calibri" panose="020F0502020204030204" pitchFamily="34" charset="0"/>
            </a:rPr>
            <a:t>obat</a:t>
          </a:r>
          <a:r>
            <a:rPr lang="en-US" sz="2000" kern="1200" dirty="0" smtClean="0">
              <a:latin typeface="Calibri" panose="020F0502020204030204" pitchFamily="34" charset="0"/>
              <a:cs typeface="Calibri" panose="020F0502020204030204" pitchFamily="34" charset="0"/>
            </a:rPr>
            <a:t> yang </a:t>
          </a:r>
          <a:r>
            <a:rPr lang="en-US" sz="2000" kern="1200" dirty="0" err="1" smtClean="0">
              <a:latin typeface="Calibri" panose="020F0502020204030204" pitchFamily="34" charset="0"/>
              <a:cs typeface="Calibri" panose="020F0502020204030204" pitchFamily="34" charset="0"/>
            </a:rPr>
            <a:t>dapat</a:t>
          </a:r>
          <a:r>
            <a:rPr lang="en-US" sz="2000" kern="1200" dirty="0" smtClean="0">
              <a:latin typeface="Calibri" panose="020F0502020204030204" pitchFamily="34" charset="0"/>
              <a:cs typeface="Calibri" panose="020F0502020204030204" pitchFamily="34" charset="0"/>
            </a:rPr>
            <a:t> </a:t>
          </a:r>
          <a:r>
            <a:rPr lang="en-US" sz="2000" kern="1200" dirty="0" err="1" smtClean="0">
              <a:latin typeface="Calibri" panose="020F0502020204030204" pitchFamily="34" charset="0"/>
              <a:cs typeface="Calibri" panose="020F0502020204030204" pitchFamily="34" charset="0"/>
            </a:rPr>
            <a:t>dibeli</a:t>
          </a:r>
          <a:r>
            <a:rPr lang="en-US" sz="2000" kern="1200" dirty="0" smtClean="0">
              <a:latin typeface="Calibri" panose="020F0502020204030204" pitchFamily="34" charset="0"/>
              <a:cs typeface="Calibri" panose="020F0502020204030204" pitchFamily="34" charset="0"/>
            </a:rPr>
            <a:t> </a:t>
          </a:r>
          <a:r>
            <a:rPr lang="en-US" sz="2000" kern="1200" dirty="0" err="1" smtClean="0">
              <a:latin typeface="Calibri" panose="020F0502020204030204" pitchFamily="34" charset="0"/>
              <a:cs typeface="Calibri" panose="020F0502020204030204" pitchFamily="34" charset="0"/>
            </a:rPr>
            <a:t>bebas</a:t>
          </a:r>
          <a:r>
            <a:rPr lang="en-US" sz="2000" kern="1200" dirty="0" smtClean="0">
              <a:latin typeface="Calibri" panose="020F0502020204030204" pitchFamily="34" charset="0"/>
              <a:cs typeface="Calibri" panose="020F0502020204030204" pitchFamily="34" charset="0"/>
            </a:rPr>
            <a:t>.</a:t>
          </a:r>
          <a:endParaRPr lang="en-US" sz="2000" kern="1200" dirty="0">
            <a:latin typeface="Calibri" panose="020F0502020204030204" pitchFamily="34" charset="0"/>
            <a:cs typeface="Calibri" panose="020F0502020204030204" pitchFamily="34" charset="0"/>
          </a:endParaRPr>
        </a:p>
      </dsp:txBody>
      <dsp:txXfrm>
        <a:off x="51931" y="3285144"/>
        <a:ext cx="9902287" cy="959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71974-C6C4-43B4-BF86-96BCCDBBD0E9}">
      <dsp:nvSpPr>
        <dsp:cNvPr id="0" name=""/>
        <dsp:cNvSpPr/>
      </dsp:nvSpPr>
      <dsp:spPr>
        <a:xfrm>
          <a:off x="0" y="57445"/>
          <a:ext cx="10058401" cy="59319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ID" sz="2600" kern="1200" dirty="0" err="1" smtClean="0"/>
            <a:t>Faktor</a:t>
          </a:r>
          <a:r>
            <a:rPr lang="en-ID" sz="2600" kern="1200" dirty="0" smtClean="0"/>
            <a:t> </a:t>
          </a:r>
          <a:r>
            <a:rPr lang="en-ID" sz="2600" kern="1200" dirty="0" err="1" smtClean="0"/>
            <a:t>Situasional</a:t>
          </a:r>
          <a:r>
            <a:rPr lang="en-ID" sz="2600" kern="1200" dirty="0" smtClean="0"/>
            <a:t> </a:t>
          </a:r>
          <a:endParaRPr lang="en-US" sz="2600" kern="1200" dirty="0"/>
        </a:p>
      </dsp:txBody>
      <dsp:txXfrm>
        <a:off x="28957" y="86402"/>
        <a:ext cx="10000487" cy="535276"/>
      </dsp:txXfrm>
    </dsp:sp>
    <dsp:sp modelId="{081CB4CD-4CAE-4F80-9321-20411F32899E}">
      <dsp:nvSpPr>
        <dsp:cNvPr id="0" name=""/>
        <dsp:cNvSpPr/>
      </dsp:nvSpPr>
      <dsp:spPr>
        <a:xfrm>
          <a:off x="0" y="650635"/>
          <a:ext cx="1005840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ID" sz="2000" kern="1200" dirty="0" err="1" smtClean="0"/>
            <a:t>Faktor</a:t>
          </a:r>
          <a:r>
            <a:rPr lang="en-ID" sz="2000" kern="1200" dirty="0" smtClean="0"/>
            <a:t> </a:t>
          </a:r>
          <a:r>
            <a:rPr lang="en-ID" sz="2000" kern="1200" dirty="0" err="1" smtClean="0"/>
            <a:t>tidak</a:t>
          </a:r>
          <a:r>
            <a:rPr lang="en-ID" sz="2000" kern="1200" dirty="0" smtClean="0"/>
            <a:t> </a:t>
          </a:r>
          <a:r>
            <a:rPr lang="en-ID" sz="2000" kern="1200" dirty="0" err="1" smtClean="0"/>
            <a:t>permanen</a:t>
          </a:r>
          <a:r>
            <a:rPr lang="en-ID" sz="2000" kern="1200" dirty="0" smtClean="0"/>
            <a:t> yang </a:t>
          </a:r>
          <a:r>
            <a:rPr lang="en-ID" sz="2000" kern="1200" dirty="0" err="1" smtClean="0"/>
            <a:t>berdampak</a:t>
          </a:r>
          <a:r>
            <a:rPr lang="en-ID" sz="2000" kern="1200" dirty="0" smtClean="0"/>
            <a:t> </a:t>
          </a:r>
          <a:r>
            <a:rPr lang="en-ID" sz="2000" kern="1200" dirty="0" err="1" smtClean="0"/>
            <a:t>pada</a:t>
          </a:r>
          <a:r>
            <a:rPr lang="en-ID" sz="2000" kern="1200" dirty="0" smtClean="0"/>
            <a:t> </a:t>
          </a:r>
          <a:r>
            <a:rPr lang="en-ID" sz="2000" kern="1200" dirty="0" err="1" smtClean="0"/>
            <a:t>kesehatan</a:t>
          </a:r>
          <a:r>
            <a:rPr lang="en-ID" sz="2000" kern="1200" dirty="0" smtClean="0"/>
            <a:t>; </a:t>
          </a:r>
          <a:r>
            <a:rPr lang="en-ID" sz="2000" kern="1200" dirty="0" err="1" smtClean="0"/>
            <a:t>kekeringan</a:t>
          </a:r>
          <a:r>
            <a:rPr lang="en-ID" sz="2000" kern="1200" dirty="0" smtClean="0"/>
            <a:t> </a:t>
          </a:r>
          <a:endParaRPr lang="en-US" sz="2000" kern="1200" dirty="0"/>
        </a:p>
      </dsp:txBody>
      <dsp:txXfrm>
        <a:off x="0" y="650635"/>
        <a:ext cx="10058401" cy="430560"/>
      </dsp:txXfrm>
    </dsp:sp>
    <dsp:sp modelId="{C4393601-A336-4A3B-8358-179F9C8608E5}">
      <dsp:nvSpPr>
        <dsp:cNvPr id="0" name=""/>
        <dsp:cNvSpPr/>
      </dsp:nvSpPr>
      <dsp:spPr>
        <a:xfrm>
          <a:off x="0" y="1081195"/>
          <a:ext cx="10058401" cy="593190"/>
        </a:xfrm>
        <a:prstGeom prst="round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ID" sz="2600" kern="1200" dirty="0" err="1" smtClean="0"/>
            <a:t>Faktor</a:t>
          </a:r>
          <a:r>
            <a:rPr lang="en-ID" sz="2600" kern="1200" dirty="0" smtClean="0"/>
            <a:t> </a:t>
          </a:r>
          <a:r>
            <a:rPr lang="en-ID" sz="2600" kern="1200" dirty="0" err="1" smtClean="0"/>
            <a:t>Struktural</a:t>
          </a:r>
          <a:endParaRPr lang="en-US" sz="2600" kern="1200" dirty="0"/>
        </a:p>
      </dsp:txBody>
      <dsp:txXfrm>
        <a:off x="28957" y="1110152"/>
        <a:ext cx="10000487" cy="535276"/>
      </dsp:txXfrm>
    </dsp:sp>
    <dsp:sp modelId="{24F3C7A1-F294-4EE0-A3AF-1EC8F9F7418F}">
      <dsp:nvSpPr>
        <dsp:cNvPr id="0" name=""/>
        <dsp:cNvSpPr/>
      </dsp:nvSpPr>
      <dsp:spPr>
        <a:xfrm>
          <a:off x="0" y="1674385"/>
          <a:ext cx="1005840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smtClean="0"/>
            <a:t>Bagian</a:t>
          </a:r>
          <a:r>
            <a:rPr lang="en-US" sz="2000" kern="1200" dirty="0" smtClean="0"/>
            <a:t>  </a:t>
          </a:r>
          <a:r>
            <a:rPr lang="en-US" sz="2000" kern="1200" dirty="0" err="1" smtClean="0"/>
            <a:t>dari</a:t>
          </a:r>
          <a:r>
            <a:rPr lang="en-US" sz="2000" kern="1200" dirty="0" smtClean="0"/>
            <a:t>  </a:t>
          </a:r>
          <a:r>
            <a:rPr lang="en-US" sz="2000" kern="1200" dirty="0" err="1" smtClean="0"/>
            <a:t>masyarakat</a:t>
          </a:r>
          <a:r>
            <a:rPr lang="en-US" sz="2000" kern="1200" dirty="0" smtClean="0"/>
            <a:t>  yang  </a:t>
          </a:r>
          <a:r>
            <a:rPr lang="en-US" sz="2000" kern="1200" dirty="0" err="1" smtClean="0"/>
            <a:t>relatif</a:t>
          </a:r>
          <a:r>
            <a:rPr lang="en-US" sz="2000" kern="1200" dirty="0" smtClean="0"/>
            <a:t> </a:t>
          </a:r>
          <a:r>
            <a:rPr lang="en-US" sz="2000" kern="1200" dirty="0" err="1" smtClean="0"/>
            <a:t>tidak</a:t>
          </a:r>
          <a:r>
            <a:rPr lang="en-US" sz="2000" kern="1200" dirty="0" smtClean="0"/>
            <a:t>  </a:t>
          </a:r>
          <a:r>
            <a:rPr lang="en-US" sz="2000" kern="1200" dirty="0" err="1" smtClean="0"/>
            <a:t>berubah</a:t>
          </a:r>
          <a:r>
            <a:rPr lang="en-US" sz="2000" kern="1200" dirty="0" smtClean="0"/>
            <a:t>  (</a:t>
          </a:r>
          <a:r>
            <a:rPr lang="en-US" sz="2000" kern="1200" dirty="0" err="1" smtClean="0"/>
            <a:t>misal</a:t>
          </a:r>
          <a:r>
            <a:rPr lang="en-US" sz="2000" kern="1200" dirty="0" smtClean="0"/>
            <a:t>:  </a:t>
          </a:r>
          <a:r>
            <a:rPr lang="en-US" sz="2000" kern="1200" dirty="0" err="1" smtClean="0"/>
            <a:t>sistem</a:t>
          </a:r>
          <a:r>
            <a:rPr lang="en-US" sz="2000" kern="1200" dirty="0" smtClean="0"/>
            <a:t>  </a:t>
          </a:r>
          <a:r>
            <a:rPr lang="en-US" sz="2000" kern="1200" dirty="0" err="1" smtClean="0"/>
            <a:t>politik</a:t>
          </a:r>
          <a:r>
            <a:rPr lang="en-US" sz="2000" kern="1200" dirty="0" smtClean="0"/>
            <a:t>)</a:t>
          </a:r>
          <a:endParaRPr lang="en-US" sz="2000" kern="1200" dirty="0"/>
        </a:p>
      </dsp:txBody>
      <dsp:txXfrm>
        <a:off x="0" y="1674385"/>
        <a:ext cx="10058401" cy="430560"/>
      </dsp:txXfrm>
    </dsp:sp>
    <dsp:sp modelId="{39E9B79E-3745-495A-BED9-A4E8E410D05A}">
      <dsp:nvSpPr>
        <dsp:cNvPr id="0" name=""/>
        <dsp:cNvSpPr/>
      </dsp:nvSpPr>
      <dsp:spPr>
        <a:xfrm>
          <a:off x="0" y="2104945"/>
          <a:ext cx="10058401" cy="593190"/>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ID" sz="2600" kern="1200" dirty="0" err="1" smtClean="0"/>
            <a:t>Faktor</a:t>
          </a:r>
          <a:r>
            <a:rPr lang="en-ID" sz="2600" kern="1200" dirty="0" smtClean="0"/>
            <a:t> </a:t>
          </a:r>
          <a:r>
            <a:rPr lang="en-ID" sz="2600" kern="1200" dirty="0" err="1" smtClean="0"/>
            <a:t>Budaya</a:t>
          </a:r>
          <a:endParaRPr lang="en-US" sz="2600" kern="1200" dirty="0"/>
        </a:p>
      </dsp:txBody>
      <dsp:txXfrm>
        <a:off x="28957" y="2133902"/>
        <a:ext cx="10000487" cy="535276"/>
      </dsp:txXfrm>
    </dsp:sp>
    <dsp:sp modelId="{72195843-8161-4D68-95AD-7F370FB9518E}">
      <dsp:nvSpPr>
        <dsp:cNvPr id="0" name=""/>
        <dsp:cNvSpPr/>
      </dsp:nvSpPr>
      <dsp:spPr>
        <a:xfrm>
          <a:off x="0" y="2698135"/>
          <a:ext cx="10058401"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smtClean="0"/>
            <a:t>faktor</a:t>
          </a:r>
          <a:r>
            <a:rPr lang="en-US" sz="2000" kern="1200" dirty="0" smtClean="0"/>
            <a:t>  yang  </a:t>
          </a:r>
          <a:r>
            <a:rPr lang="en-US" sz="2000" kern="1200" dirty="0" err="1" smtClean="0"/>
            <a:t>dapat</a:t>
          </a:r>
          <a:r>
            <a:rPr lang="en-US" sz="2000" kern="1200" dirty="0" smtClean="0"/>
            <a:t>  </a:t>
          </a:r>
          <a:r>
            <a:rPr lang="en-US" sz="2000" kern="1200" dirty="0" err="1" smtClean="0"/>
            <a:t>berpengaruh</a:t>
          </a:r>
          <a:r>
            <a:rPr lang="en-US" sz="2000" kern="1200" dirty="0" smtClean="0"/>
            <a:t> </a:t>
          </a:r>
          <a:r>
            <a:rPr lang="en-US" sz="2000" kern="1200" dirty="0" err="1" smtClean="0"/>
            <a:t>seperti</a:t>
          </a:r>
          <a:r>
            <a:rPr lang="en-US" sz="2000" kern="1200" dirty="0" smtClean="0"/>
            <a:t> </a:t>
          </a:r>
          <a:r>
            <a:rPr lang="en-US" sz="2000" kern="1200" dirty="0" err="1" smtClean="0"/>
            <a:t>Hirarki</a:t>
          </a:r>
          <a:r>
            <a:rPr lang="en-US" sz="2000" kern="1200" dirty="0" smtClean="0"/>
            <a:t>, gender, stigma</a:t>
          </a:r>
          <a:r>
            <a:rPr lang="en-US" sz="2000" kern="1200" dirty="0" smtClean="0"/>
            <a:t>  </a:t>
          </a:r>
          <a:r>
            <a:rPr lang="en-US" sz="2000" kern="1200" dirty="0" err="1" smtClean="0"/>
            <a:t>terhadap</a:t>
          </a:r>
          <a:r>
            <a:rPr lang="en-US" sz="2000" kern="1200" dirty="0" smtClean="0"/>
            <a:t>  </a:t>
          </a:r>
          <a:r>
            <a:rPr lang="en-US" sz="2000" kern="1200" dirty="0" err="1" smtClean="0"/>
            <a:t>penyakit</a:t>
          </a:r>
          <a:r>
            <a:rPr lang="en-US" sz="2000" kern="1200" dirty="0" smtClean="0"/>
            <a:t>  </a:t>
          </a:r>
          <a:r>
            <a:rPr lang="en-US" sz="2000" kern="1200" dirty="0" err="1" smtClean="0"/>
            <a:t>tertentu</a:t>
          </a:r>
          <a:endParaRPr lang="en-US" sz="2000" kern="1200" dirty="0"/>
        </a:p>
      </dsp:txBody>
      <dsp:txXfrm>
        <a:off x="0" y="2698135"/>
        <a:ext cx="10058401" cy="592020"/>
      </dsp:txXfrm>
    </dsp:sp>
    <dsp:sp modelId="{205192F4-97F4-4E2A-9033-EED9E98D418F}">
      <dsp:nvSpPr>
        <dsp:cNvPr id="0" name=""/>
        <dsp:cNvSpPr/>
      </dsp:nvSpPr>
      <dsp:spPr>
        <a:xfrm>
          <a:off x="0" y="3290155"/>
          <a:ext cx="10058401" cy="593190"/>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ID" sz="2600" kern="1200" dirty="0" err="1" smtClean="0"/>
            <a:t>Faktor</a:t>
          </a:r>
          <a:r>
            <a:rPr lang="en-ID" sz="2600" kern="1200" dirty="0" smtClean="0"/>
            <a:t> </a:t>
          </a:r>
          <a:r>
            <a:rPr lang="en-ID" sz="2600" kern="1200" dirty="0" err="1" smtClean="0"/>
            <a:t>Internasional</a:t>
          </a:r>
          <a:r>
            <a:rPr lang="en-ID" sz="2600" kern="1200" dirty="0" smtClean="0"/>
            <a:t>/</a:t>
          </a:r>
          <a:r>
            <a:rPr lang="en-ID" sz="2600" kern="1200" dirty="0" err="1" smtClean="0"/>
            <a:t>Eksogen</a:t>
          </a:r>
          <a:endParaRPr lang="en-US" sz="2600" kern="1200" dirty="0"/>
        </a:p>
      </dsp:txBody>
      <dsp:txXfrm>
        <a:off x="28957" y="3319112"/>
        <a:ext cx="10000487" cy="535276"/>
      </dsp:txXfrm>
    </dsp:sp>
    <dsp:sp modelId="{4A6EAF00-0D3C-4A72-9D65-C96B823BECF6}">
      <dsp:nvSpPr>
        <dsp:cNvPr id="0" name=""/>
        <dsp:cNvSpPr/>
      </dsp:nvSpPr>
      <dsp:spPr>
        <a:xfrm>
          <a:off x="0" y="3883345"/>
          <a:ext cx="10058401"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smtClean="0"/>
            <a:t>Faktor</a:t>
          </a:r>
          <a:r>
            <a:rPr lang="en-US" sz="2000" kern="1200" dirty="0" smtClean="0"/>
            <a:t>  </a:t>
          </a:r>
          <a:r>
            <a:rPr lang="en-US" sz="2000" kern="1200" dirty="0" err="1" smtClean="0"/>
            <a:t>ini</a:t>
          </a:r>
          <a:r>
            <a:rPr lang="en-US" sz="2000" kern="1200" dirty="0" smtClean="0"/>
            <a:t> </a:t>
          </a:r>
          <a:r>
            <a:rPr lang="en-US" sz="2000" kern="1200" dirty="0" err="1" smtClean="0"/>
            <a:t>menyebabkan</a:t>
          </a:r>
          <a:r>
            <a:rPr lang="en-US" sz="2000" kern="1200" dirty="0" smtClean="0"/>
            <a:t>  </a:t>
          </a:r>
          <a:r>
            <a:rPr lang="en-US" sz="2000" kern="1200" dirty="0" err="1" smtClean="0"/>
            <a:t>meningkatnya</a:t>
          </a:r>
          <a:r>
            <a:rPr lang="en-US" sz="2000" kern="1200" dirty="0" smtClean="0"/>
            <a:t>  </a:t>
          </a:r>
          <a:r>
            <a:rPr lang="en-US" sz="2000" kern="1200" dirty="0" err="1" smtClean="0"/>
            <a:t>ketergantungan</a:t>
          </a:r>
          <a:r>
            <a:rPr lang="en-US" sz="2000" kern="1200" dirty="0" smtClean="0"/>
            <a:t>  </a:t>
          </a:r>
          <a:r>
            <a:rPr lang="en-US" sz="2000" kern="1200" dirty="0" err="1" smtClean="0"/>
            <a:t>antar</a:t>
          </a:r>
          <a:r>
            <a:rPr lang="en-US" sz="2000" kern="1200" dirty="0" smtClean="0"/>
            <a:t>  </a:t>
          </a:r>
          <a:r>
            <a:rPr lang="en-US" sz="2000" kern="1200" dirty="0" err="1" smtClean="0"/>
            <a:t>negara</a:t>
          </a:r>
          <a:r>
            <a:rPr lang="en-US" sz="2000" kern="1200" dirty="0" smtClean="0"/>
            <a:t> </a:t>
          </a:r>
          <a:r>
            <a:rPr lang="en-US" sz="2000" kern="1200" dirty="0" err="1" smtClean="0"/>
            <a:t>dan</a:t>
          </a:r>
          <a:r>
            <a:rPr lang="en-US" sz="2000" kern="1200" dirty="0" smtClean="0"/>
            <a:t>  </a:t>
          </a:r>
          <a:r>
            <a:rPr lang="en-US" sz="2000" kern="1200" dirty="0" err="1" smtClean="0"/>
            <a:t>mempengaruhi</a:t>
          </a:r>
          <a:r>
            <a:rPr lang="en-US" sz="2000" kern="1200" dirty="0" smtClean="0"/>
            <a:t>  </a:t>
          </a:r>
          <a:r>
            <a:rPr lang="en-US" sz="2000" kern="1200" dirty="0" err="1" smtClean="0"/>
            <a:t>kemandirian</a:t>
          </a:r>
          <a:r>
            <a:rPr lang="en-US" sz="2000" kern="1200" dirty="0" smtClean="0"/>
            <a:t>  </a:t>
          </a:r>
          <a:r>
            <a:rPr lang="en-US" sz="2000" kern="1200" dirty="0" err="1" smtClean="0"/>
            <a:t>dan</a:t>
          </a:r>
          <a:r>
            <a:rPr lang="en-US" sz="2000" kern="1200" dirty="0" smtClean="0"/>
            <a:t>  </a:t>
          </a:r>
          <a:r>
            <a:rPr lang="en-US" sz="2000" kern="1200" dirty="0" err="1" smtClean="0"/>
            <a:t>kerja</a:t>
          </a:r>
          <a:r>
            <a:rPr lang="en-US" sz="2000" kern="1200" dirty="0" smtClean="0"/>
            <a:t>  </a:t>
          </a:r>
          <a:r>
            <a:rPr lang="en-US" sz="2000" kern="1200" dirty="0" err="1" smtClean="0"/>
            <a:t>sama</a:t>
          </a:r>
          <a:r>
            <a:rPr lang="en-US" sz="2000" kern="1200" dirty="0" smtClean="0"/>
            <a:t>  </a:t>
          </a:r>
          <a:r>
            <a:rPr lang="en-US" sz="2000" kern="1200" dirty="0" err="1" smtClean="0"/>
            <a:t>internasional</a:t>
          </a:r>
          <a:r>
            <a:rPr lang="en-US" sz="2000" kern="1200" dirty="0" smtClean="0"/>
            <a:t> </a:t>
          </a:r>
          <a:r>
            <a:rPr lang="en-US" sz="2000" kern="1200" dirty="0" err="1" smtClean="0"/>
            <a:t>dalam</a:t>
          </a:r>
          <a:r>
            <a:rPr lang="en-US" sz="2000" kern="1200" dirty="0" smtClean="0"/>
            <a:t>  </a:t>
          </a:r>
          <a:r>
            <a:rPr lang="en-US" sz="2000" kern="1200" dirty="0" err="1" smtClean="0"/>
            <a:t>kesehatan</a:t>
          </a:r>
          <a:endParaRPr lang="en-US" sz="2000" kern="1200" dirty="0"/>
        </a:p>
      </dsp:txBody>
      <dsp:txXfrm>
        <a:off x="0" y="3883345"/>
        <a:ext cx="10058401" cy="5920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7F40C-1244-4E97-B51B-A7D18D965B11}"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08E6D-D599-4F58-A0E9-45CCE422C200}" type="slidenum">
              <a:rPr lang="en-US" smtClean="0"/>
              <a:t>‹#›</a:t>
            </a:fld>
            <a:endParaRPr lang="en-US"/>
          </a:p>
        </p:txBody>
      </p:sp>
    </p:spTree>
    <p:extLst>
      <p:ext uri="{BB962C8B-B14F-4D97-AF65-F5344CB8AC3E}">
        <p14:creationId xmlns:p14="http://schemas.microsoft.com/office/powerpoint/2010/main" val="400889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49111E46-8644-4417-B813-74905674D108}" type="slidenum">
              <a:rPr lang="id-ID" altLang="en-US" smtClean="0">
                <a:latin typeface="Calibri" panose="020F0502020204030204" pitchFamily="34" charset="0"/>
              </a:rPr>
              <a:pPr fontAlgn="base">
                <a:spcBef>
                  <a:spcPct val="0"/>
                </a:spcBef>
                <a:spcAft>
                  <a:spcPct val="0"/>
                </a:spcAft>
              </a:pPr>
              <a:t>12</a:t>
            </a:fld>
            <a:endParaRPr lang="id-ID" altLang="en-US" smtClean="0">
              <a:latin typeface="Calibri" panose="020F0502020204030204" pitchFamily="34" charset="0"/>
            </a:endParaRPr>
          </a:p>
        </p:txBody>
      </p:sp>
    </p:spTree>
    <p:extLst>
      <p:ext uri="{BB962C8B-B14F-4D97-AF65-F5344CB8AC3E}">
        <p14:creationId xmlns:p14="http://schemas.microsoft.com/office/powerpoint/2010/main" val="121954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EF79F7C-590C-4A3F-94F6-AD72021A3980}" type="slidenum">
              <a:rPr lang="id-ID" altLang="en-US" smtClean="0">
                <a:latin typeface="Calibri" panose="020F0502020204030204" pitchFamily="34" charset="0"/>
              </a:rPr>
              <a:pPr fontAlgn="base">
                <a:spcBef>
                  <a:spcPct val="0"/>
                </a:spcBef>
                <a:spcAft>
                  <a:spcPct val="0"/>
                </a:spcAft>
              </a:pPr>
              <a:t>13</a:t>
            </a:fld>
            <a:endParaRPr lang="id-ID" altLang="en-US" smtClean="0">
              <a:latin typeface="Calibri" panose="020F0502020204030204" pitchFamily="34" charset="0"/>
            </a:endParaRPr>
          </a:p>
        </p:txBody>
      </p:sp>
    </p:spTree>
    <p:extLst>
      <p:ext uri="{BB962C8B-B14F-4D97-AF65-F5344CB8AC3E}">
        <p14:creationId xmlns:p14="http://schemas.microsoft.com/office/powerpoint/2010/main" val="96692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97719F2D-EC82-4E55-A223-B09DB4E92454}" type="slidenum">
              <a:rPr lang="id-ID" altLang="en-US" smtClean="0">
                <a:latin typeface="Calibri" panose="020F0502020204030204" pitchFamily="34" charset="0"/>
              </a:rPr>
              <a:pPr fontAlgn="base">
                <a:spcBef>
                  <a:spcPct val="0"/>
                </a:spcBef>
                <a:spcAft>
                  <a:spcPct val="0"/>
                </a:spcAft>
              </a:pPr>
              <a:t>14</a:t>
            </a:fld>
            <a:endParaRPr lang="id-ID" altLang="en-US" smtClean="0">
              <a:latin typeface="Calibri" panose="020F0502020204030204" pitchFamily="34" charset="0"/>
            </a:endParaRPr>
          </a:p>
        </p:txBody>
      </p:sp>
    </p:spTree>
    <p:extLst>
      <p:ext uri="{BB962C8B-B14F-4D97-AF65-F5344CB8AC3E}">
        <p14:creationId xmlns:p14="http://schemas.microsoft.com/office/powerpoint/2010/main" val="173996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5/21/2019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5/21/2019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5/21/2019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5/21/2019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5/21/2019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Laut%20Indonesia%20Surga%20Sampah%20Plastik%20-%20YouTube_2.MK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D" sz="6000" dirty="0" smtClean="0"/>
              <a:t>ADMINISTRASI &amp; KEBIJAKAN KESEHATAN</a:t>
            </a:r>
            <a:endParaRPr lang="en-US" sz="6000" dirty="0"/>
          </a:p>
        </p:txBody>
      </p:sp>
      <p:sp>
        <p:nvSpPr>
          <p:cNvPr id="3" name="Subtitle 2"/>
          <p:cNvSpPr>
            <a:spLocks noGrp="1"/>
          </p:cNvSpPr>
          <p:nvPr>
            <p:ph type="subTitle" idx="1"/>
          </p:nvPr>
        </p:nvSpPr>
        <p:spPr/>
        <p:txBody>
          <a:bodyPr/>
          <a:lstStyle/>
          <a:p>
            <a:pPr lvl="1"/>
            <a:r>
              <a:rPr lang="en-ID" dirty="0" smtClean="0"/>
              <a:t>IKM – KEBIJAKAN KESEHATAN</a:t>
            </a:r>
            <a:endParaRPr lang="en-US" dirty="0"/>
          </a:p>
        </p:txBody>
      </p:sp>
    </p:spTree>
    <p:extLst>
      <p:ext uri="{BB962C8B-B14F-4D97-AF65-F5344CB8AC3E}">
        <p14:creationId xmlns:p14="http://schemas.microsoft.com/office/powerpoint/2010/main" val="4140659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D" dirty="0" smtClean="0"/>
              <a:t>MENGAPA KEBIJAKAN KESEHATAN PENTING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1824720"/>
              </p:ext>
            </p:extLst>
          </p:nvPr>
        </p:nvGraphicFramePr>
        <p:xfrm>
          <a:off x="1371599" y="2286000"/>
          <a:ext cx="10006149" cy="4297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089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FAKTOR KONTEKSTUAL YANG MEMPENGARUHI KEBIJAKAN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5010763"/>
              </p:ext>
            </p:extLst>
          </p:nvPr>
        </p:nvGraphicFramePr>
        <p:xfrm>
          <a:off x="1371599" y="2011680"/>
          <a:ext cx="10058401" cy="4532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509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solidFill>
                  <a:schemeClr val="tx2">
                    <a:satMod val="200000"/>
                  </a:schemeClr>
                </a:solidFill>
                <a:latin typeface="Calibri" panose="020F0502020204030204" pitchFamily="34" charset="0"/>
                <a:cs typeface="Calibri" panose="020F0502020204030204" pitchFamily="34" charset="0"/>
              </a:rPr>
              <a:t>Pengertian</a:t>
            </a:r>
            <a:r>
              <a:rPr lang="en-US" dirty="0" smtClean="0">
                <a:solidFill>
                  <a:schemeClr val="tx2">
                    <a:satMod val="200000"/>
                  </a:schemeClr>
                </a:solidFill>
                <a:latin typeface="Calibri" panose="020F0502020204030204" pitchFamily="34" charset="0"/>
                <a:cs typeface="Calibri" panose="020F0502020204030204" pitchFamily="34" charset="0"/>
              </a:rPr>
              <a:t> </a:t>
            </a:r>
            <a:r>
              <a:rPr lang="en-US" dirty="0" err="1" smtClean="0">
                <a:solidFill>
                  <a:schemeClr val="tx2">
                    <a:satMod val="200000"/>
                  </a:schemeClr>
                </a:solidFill>
                <a:latin typeface="Calibri" panose="020F0502020204030204" pitchFamily="34" charset="0"/>
                <a:cs typeface="Calibri" panose="020F0502020204030204" pitchFamily="34" charset="0"/>
              </a:rPr>
              <a:t>Kebijakan</a:t>
            </a:r>
            <a:r>
              <a:rPr lang="en-US" dirty="0" smtClean="0">
                <a:solidFill>
                  <a:schemeClr val="tx2">
                    <a:satMod val="200000"/>
                  </a:schemeClr>
                </a:solidFill>
                <a:latin typeface="Calibri" panose="020F0502020204030204" pitchFamily="34" charset="0"/>
                <a:cs typeface="Calibri" panose="020F0502020204030204" pitchFamily="34" charset="0"/>
              </a:rPr>
              <a:t> </a:t>
            </a:r>
            <a:r>
              <a:rPr lang="en-US" dirty="0" smtClean="0">
                <a:solidFill>
                  <a:schemeClr val="tx2">
                    <a:satMod val="200000"/>
                  </a:schemeClr>
                </a:solidFill>
                <a:latin typeface="Calibri" panose="020F0502020204030204" pitchFamily="34" charset="0"/>
                <a:cs typeface="Calibri" panose="020F0502020204030204" pitchFamily="34" charset="0"/>
              </a:rPr>
              <a:t/>
            </a:r>
            <a:br>
              <a:rPr lang="en-US" dirty="0" smtClean="0">
                <a:solidFill>
                  <a:schemeClr val="tx2">
                    <a:satMod val="200000"/>
                  </a:schemeClr>
                </a:solidFill>
                <a:latin typeface="Calibri" panose="020F0502020204030204" pitchFamily="34" charset="0"/>
                <a:cs typeface="Calibri" panose="020F0502020204030204" pitchFamily="34" charset="0"/>
              </a:rPr>
            </a:br>
            <a:r>
              <a:rPr lang="en-US" dirty="0" err="1" smtClean="0">
                <a:solidFill>
                  <a:schemeClr val="tx2">
                    <a:satMod val="200000"/>
                  </a:schemeClr>
                </a:solidFill>
                <a:latin typeface="Calibri" panose="020F0502020204030204" pitchFamily="34" charset="0"/>
                <a:cs typeface="Calibri" panose="020F0502020204030204" pitchFamily="34" charset="0"/>
              </a:rPr>
              <a:t>mempunyai</a:t>
            </a:r>
            <a:r>
              <a:rPr lang="en-US" dirty="0" smtClean="0">
                <a:solidFill>
                  <a:schemeClr val="tx2">
                    <a:satMod val="200000"/>
                  </a:schemeClr>
                </a:solidFill>
                <a:latin typeface="Calibri" panose="020F0502020204030204" pitchFamily="34" charset="0"/>
                <a:cs typeface="Calibri" panose="020F0502020204030204" pitchFamily="34" charset="0"/>
              </a:rPr>
              <a:t> </a:t>
            </a:r>
            <a:r>
              <a:rPr lang="en-US" dirty="0" err="1" smtClean="0">
                <a:solidFill>
                  <a:schemeClr val="tx2">
                    <a:satMod val="200000"/>
                  </a:schemeClr>
                </a:solidFill>
                <a:latin typeface="Calibri" panose="020F0502020204030204" pitchFamily="34" charset="0"/>
                <a:cs typeface="Calibri" panose="020F0502020204030204" pitchFamily="34" charset="0"/>
              </a:rPr>
              <a:t>beberapa</a:t>
            </a:r>
            <a:r>
              <a:rPr lang="en-US" dirty="0" smtClean="0">
                <a:solidFill>
                  <a:schemeClr val="tx2">
                    <a:satMod val="200000"/>
                  </a:schemeClr>
                </a:solidFill>
                <a:latin typeface="Calibri" panose="020F0502020204030204" pitchFamily="34" charset="0"/>
                <a:cs typeface="Calibri" panose="020F0502020204030204" pitchFamily="34" charset="0"/>
              </a:rPr>
              <a:t> </a:t>
            </a:r>
            <a:r>
              <a:rPr lang="en-US" dirty="0" err="1" smtClean="0">
                <a:solidFill>
                  <a:schemeClr val="tx2">
                    <a:satMod val="200000"/>
                  </a:schemeClr>
                </a:solidFill>
                <a:latin typeface="Calibri" panose="020F0502020204030204" pitchFamily="34" charset="0"/>
                <a:cs typeface="Calibri" panose="020F0502020204030204" pitchFamily="34" charset="0"/>
              </a:rPr>
              <a:t>implikasi</a:t>
            </a:r>
            <a:r>
              <a:rPr lang="en-US" dirty="0" smtClean="0">
                <a:solidFill>
                  <a:schemeClr val="tx2">
                    <a:satMod val="200000"/>
                  </a:schemeClr>
                </a:solidFill>
                <a:latin typeface="Calibri" panose="020F0502020204030204" pitchFamily="34" charset="0"/>
                <a:cs typeface="Calibri" panose="020F0502020204030204" pitchFamily="34" charset="0"/>
              </a:rPr>
              <a:t>:</a:t>
            </a:r>
            <a:endParaRPr lang="en-US" dirty="0">
              <a:solidFill>
                <a:schemeClr val="tx2">
                  <a:satMod val="20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rtlCol="0">
            <a:normAutofit/>
          </a:bodyPr>
          <a:lstStyle/>
          <a:p>
            <a:pPr marL="514350" indent="-514350">
              <a:spcAft>
                <a:spcPts val="0"/>
              </a:spcAft>
              <a:buFont typeface="+mj-lt"/>
              <a:buAutoNum type="arabicPeriod"/>
              <a:defRPr/>
            </a:pPr>
            <a:r>
              <a:rPr lang="en-US" dirty="0" err="1" smtClean="0"/>
              <a:t>Bahwa</a:t>
            </a:r>
            <a:r>
              <a:rPr lang="en-US" dirty="0" smtClean="0"/>
              <a:t> </a:t>
            </a:r>
            <a:r>
              <a:rPr lang="en-US" dirty="0" err="1" smtClean="0"/>
              <a:t>kebijaksanaan</a:t>
            </a:r>
            <a:r>
              <a:rPr lang="en-US" dirty="0" smtClean="0"/>
              <a:t> Negara </a:t>
            </a:r>
            <a:r>
              <a:rPr lang="en-US" dirty="0" err="1" smtClean="0"/>
              <a:t>itu</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t>perdananya</a:t>
            </a:r>
            <a:r>
              <a:rPr lang="en-US" dirty="0" smtClean="0"/>
              <a:t> </a:t>
            </a:r>
            <a:r>
              <a:rPr lang="en-US" dirty="0" err="1" smtClean="0"/>
              <a:t>berupa</a:t>
            </a:r>
            <a:r>
              <a:rPr lang="en-US" dirty="0" smtClean="0"/>
              <a:t> </a:t>
            </a:r>
            <a:r>
              <a:rPr lang="en-US" dirty="0" err="1" smtClean="0"/>
              <a:t>penetapan</a:t>
            </a:r>
            <a:r>
              <a:rPr lang="en-US" dirty="0" smtClean="0"/>
              <a:t> </a:t>
            </a:r>
            <a:r>
              <a:rPr lang="en-US" dirty="0" err="1" smtClean="0"/>
              <a:t>tindakan-tindakan</a:t>
            </a:r>
            <a:r>
              <a:rPr lang="en-US" dirty="0" smtClean="0"/>
              <a:t> </a:t>
            </a:r>
            <a:r>
              <a:rPr lang="en-US" dirty="0" err="1" smtClean="0"/>
              <a:t>dari</a:t>
            </a:r>
            <a:r>
              <a:rPr lang="en-US" dirty="0" smtClean="0"/>
              <a:t> </a:t>
            </a:r>
            <a:r>
              <a:rPr lang="en-US" dirty="0" err="1" smtClean="0"/>
              <a:t>pemerintah</a:t>
            </a:r>
            <a:endParaRPr lang="en-US" dirty="0" smtClean="0"/>
          </a:p>
          <a:p>
            <a:pPr marL="514350" indent="-514350">
              <a:spcAft>
                <a:spcPts val="0"/>
              </a:spcAft>
              <a:buFont typeface="+mj-lt"/>
              <a:buAutoNum type="arabicPeriod"/>
              <a:defRPr/>
            </a:pPr>
            <a:r>
              <a:rPr lang="en-US" dirty="0" err="1" smtClean="0"/>
              <a:t>bahwa</a:t>
            </a:r>
            <a:r>
              <a:rPr lang="en-US" dirty="0" smtClean="0"/>
              <a:t> </a:t>
            </a:r>
            <a:r>
              <a:rPr lang="en-US" dirty="0" err="1" smtClean="0"/>
              <a:t>kebijaksanaan</a:t>
            </a:r>
            <a:r>
              <a:rPr lang="en-US" dirty="0" smtClean="0"/>
              <a:t> Negara </a:t>
            </a:r>
            <a:r>
              <a:rPr lang="en-US" dirty="0" err="1" smtClean="0"/>
              <a:t>itu</a:t>
            </a:r>
            <a:r>
              <a:rPr lang="en-US" dirty="0" smtClean="0"/>
              <a:t> </a:t>
            </a:r>
            <a:r>
              <a:rPr lang="en-US" dirty="0" err="1" smtClean="0"/>
              <a:t>tidak</a:t>
            </a:r>
            <a:r>
              <a:rPr lang="en-US" dirty="0" smtClean="0"/>
              <a:t> </a:t>
            </a:r>
            <a:r>
              <a:rPr lang="en-US" dirty="0" err="1" smtClean="0"/>
              <a:t>cukup</a:t>
            </a:r>
            <a:r>
              <a:rPr lang="en-US" dirty="0" smtClean="0"/>
              <a:t> </a:t>
            </a:r>
            <a:r>
              <a:rPr lang="en-US" dirty="0" err="1" smtClean="0"/>
              <a:t>hanya</a:t>
            </a:r>
            <a:r>
              <a:rPr lang="en-US" dirty="0" smtClean="0"/>
              <a:t> </a:t>
            </a:r>
            <a:r>
              <a:rPr lang="en-US" dirty="0" err="1" smtClean="0"/>
              <a:t>dinyatakan</a:t>
            </a:r>
            <a:r>
              <a:rPr lang="en-US" dirty="0" smtClean="0"/>
              <a:t>, </a:t>
            </a:r>
            <a:r>
              <a:rPr lang="en-US" dirty="0" err="1" smtClean="0"/>
              <a:t>tetapi</a:t>
            </a:r>
            <a:r>
              <a:rPr lang="en-US" dirty="0" smtClean="0"/>
              <a:t> </a:t>
            </a:r>
            <a:r>
              <a:rPr lang="en-US" dirty="0" err="1" smtClean="0"/>
              <a:t>dilaksanana</a:t>
            </a:r>
            <a:r>
              <a:rPr lang="en-US" dirty="0" smtClean="0"/>
              <a:t> </a:t>
            </a:r>
            <a:r>
              <a:rPr lang="en-US" dirty="0" err="1" smtClean="0"/>
              <a:t>dalam</a:t>
            </a:r>
            <a:r>
              <a:rPr lang="en-US" dirty="0" smtClean="0"/>
              <a:t> </a:t>
            </a:r>
            <a:r>
              <a:rPr lang="en-US" dirty="0" err="1" smtClean="0"/>
              <a:t>bentuk</a:t>
            </a:r>
            <a:r>
              <a:rPr lang="en-US" dirty="0" smtClean="0"/>
              <a:t> yang </a:t>
            </a:r>
            <a:r>
              <a:rPr lang="en-US" dirty="0" err="1" smtClean="0"/>
              <a:t>nyata</a:t>
            </a:r>
            <a:endParaRPr lang="en-US" dirty="0" smtClean="0"/>
          </a:p>
          <a:p>
            <a:pPr marL="514350" indent="-514350">
              <a:spcAft>
                <a:spcPts val="0"/>
              </a:spcAft>
              <a:buFont typeface="+mj-lt"/>
              <a:buAutoNum type="arabicPeriod"/>
              <a:defRPr/>
            </a:pPr>
            <a:r>
              <a:rPr lang="en-US" dirty="0" err="1" smtClean="0"/>
              <a:t>bahwa</a:t>
            </a:r>
            <a:r>
              <a:rPr lang="en-US" dirty="0" smtClean="0"/>
              <a:t> </a:t>
            </a:r>
            <a:r>
              <a:rPr lang="en-US" dirty="0" err="1" smtClean="0"/>
              <a:t>kebijaksanaan</a:t>
            </a:r>
            <a:r>
              <a:rPr lang="en-US" dirty="0" smtClean="0"/>
              <a:t> Negara </a:t>
            </a:r>
            <a:r>
              <a:rPr lang="en-US" dirty="0" err="1" smtClean="0"/>
              <a:t>itu</a:t>
            </a:r>
            <a:r>
              <a:rPr lang="en-US" dirty="0" smtClean="0"/>
              <a:t>, </a:t>
            </a:r>
            <a:r>
              <a:rPr lang="en-US" dirty="0" err="1" smtClean="0"/>
              <a:t>baik</a:t>
            </a:r>
            <a:r>
              <a:rPr lang="en-US" dirty="0" smtClean="0"/>
              <a:t> </a:t>
            </a:r>
            <a:r>
              <a:rPr lang="en-US" dirty="0" err="1" smtClean="0"/>
              <a:t>untuk</a:t>
            </a:r>
            <a:r>
              <a:rPr lang="en-US" dirty="0" smtClean="0"/>
              <a:t> </a:t>
            </a:r>
            <a:r>
              <a:rPr lang="en-US" dirty="0" err="1" smtClean="0"/>
              <a:t>melakukan</a:t>
            </a:r>
            <a:r>
              <a:rPr lang="en-US" dirty="0" smtClean="0"/>
              <a:t> </a:t>
            </a:r>
            <a:r>
              <a:rPr lang="en-US" dirty="0" err="1" smtClean="0"/>
              <a:t>sesuatu</a:t>
            </a:r>
            <a:r>
              <a:rPr lang="en-US" dirty="0" smtClean="0"/>
              <a:t> </a:t>
            </a:r>
            <a:r>
              <a:rPr lang="en-US" dirty="0" err="1" smtClean="0"/>
              <a:t>atau</a:t>
            </a:r>
            <a:r>
              <a:rPr lang="en-US" dirty="0" smtClean="0"/>
              <a:t> </a:t>
            </a:r>
            <a:r>
              <a:rPr lang="en-US" dirty="0" err="1" smtClean="0"/>
              <a:t>tidak</a:t>
            </a:r>
            <a:r>
              <a:rPr lang="en-US" dirty="0" smtClean="0"/>
              <a:t> </a:t>
            </a:r>
            <a:r>
              <a:rPr lang="en-US" dirty="0" err="1" smtClean="0"/>
              <a:t>melakukan</a:t>
            </a:r>
            <a:r>
              <a:rPr lang="en-US" dirty="0" smtClean="0"/>
              <a:t> </a:t>
            </a:r>
            <a:r>
              <a:rPr lang="en-US" dirty="0" err="1" smtClean="0"/>
              <a:t>sesuatu</a:t>
            </a:r>
            <a:r>
              <a:rPr lang="en-US" dirty="0" smtClean="0"/>
              <a:t>, </a:t>
            </a:r>
            <a:r>
              <a:rPr lang="en-US" dirty="0" err="1" smtClean="0"/>
              <a:t>itu</a:t>
            </a:r>
            <a:r>
              <a:rPr lang="en-US" dirty="0" smtClean="0"/>
              <a:t> </a:t>
            </a:r>
            <a:r>
              <a:rPr lang="en-US" dirty="0" err="1" smtClean="0"/>
              <a:t>mempunyai</a:t>
            </a:r>
            <a:r>
              <a:rPr lang="en-US" dirty="0" smtClean="0"/>
              <a:t> </a:t>
            </a:r>
            <a:r>
              <a:rPr lang="en-US" dirty="0" err="1" smtClean="0"/>
              <a:t>dan</a:t>
            </a:r>
            <a:r>
              <a:rPr lang="en-US" dirty="0" smtClean="0"/>
              <a:t> </a:t>
            </a:r>
            <a:r>
              <a:rPr lang="en-US" dirty="0" err="1" smtClean="0"/>
              <a:t>dilandasi</a:t>
            </a:r>
            <a:r>
              <a:rPr lang="en-US" dirty="0" smtClean="0"/>
              <a:t> </a:t>
            </a:r>
            <a:r>
              <a:rPr lang="en-US" dirty="0" err="1" smtClean="0"/>
              <a:t>dengan</a:t>
            </a:r>
            <a:r>
              <a:rPr lang="en-US" dirty="0" smtClean="0"/>
              <a:t> </a:t>
            </a:r>
            <a:r>
              <a:rPr lang="en-US" dirty="0" err="1" smtClean="0"/>
              <a:t>maksud</a:t>
            </a:r>
            <a:r>
              <a:rPr lang="en-US" dirty="0" smtClean="0"/>
              <a:t> </a:t>
            </a:r>
            <a:r>
              <a:rPr lang="en-US" dirty="0" err="1" smtClean="0"/>
              <a:t>dan</a:t>
            </a:r>
            <a:r>
              <a:rPr lang="en-US" dirty="0" smtClean="0"/>
              <a:t> </a:t>
            </a:r>
            <a:r>
              <a:rPr lang="en-US" dirty="0" err="1" smtClean="0"/>
              <a:t>tujuan</a:t>
            </a:r>
            <a:r>
              <a:rPr lang="en-US" dirty="0" smtClean="0"/>
              <a:t> </a:t>
            </a:r>
            <a:r>
              <a:rPr lang="en-US" dirty="0" err="1" smtClean="0"/>
              <a:t>tertentu</a:t>
            </a:r>
            <a:endParaRPr lang="en-US" dirty="0" smtClean="0"/>
          </a:p>
          <a:p>
            <a:pPr marL="514350" indent="-514350">
              <a:spcAft>
                <a:spcPts val="0"/>
              </a:spcAft>
              <a:buFont typeface="+mj-lt"/>
              <a:buAutoNum type="arabicPeriod"/>
              <a:defRPr/>
            </a:pPr>
            <a:r>
              <a:rPr lang="en-US" dirty="0" err="1" smtClean="0"/>
              <a:t>bahwa</a:t>
            </a:r>
            <a:r>
              <a:rPr lang="en-US" dirty="0" smtClean="0"/>
              <a:t> </a:t>
            </a:r>
            <a:r>
              <a:rPr lang="en-US" dirty="0" err="1" smtClean="0"/>
              <a:t>kebijaksanaan</a:t>
            </a:r>
            <a:r>
              <a:rPr lang="en-US" dirty="0" smtClean="0"/>
              <a:t> </a:t>
            </a:r>
            <a:r>
              <a:rPr lang="en-US" dirty="0" err="1" smtClean="0"/>
              <a:t>itu</a:t>
            </a:r>
            <a:r>
              <a:rPr lang="en-US" dirty="0" smtClean="0"/>
              <a:t> </a:t>
            </a:r>
            <a:r>
              <a:rPr lang="en-US" dirty="0" err="1" smtClean="0"/>
              <a:t>harus</a:t>
            </a:r>
            <a:r>
              <a:rPr lang="en-US" dirty="0" smtClean="0"/>
              <a:t> </a:t>
            </a:r>
            <a:r>
              <a:rPr lang="en-US" dirty="0" err="1" smtClean="0"/>
              <a:t>senantiasa</a:t>
            </a:r>
            <a:r>
              <a:rPr lang="en-US" dirty="0" smtClean="0"/>
              <a:t> </a:t>
            </a:r>
            <a:r>
              <a:rPr lang="en-US" dirty="0" err="1" smtClean="0"/>
              <a:t>ditujukan</a:t>
            </a:r>
            <a:r>
              <a:rPr lang="en-US" dirty="0" smtClean="0"/>
              <a:t> </a:t>
            </a:r>
            <a:r>
              <a:rPr lang="en-US" dirty="0" err="1" smtClean="0"/>
              <a:t>bagi</a:t>
            </a:r>
            <a:r>
              <a:rPr lang="en-US" dirty="0" smtClean="0"/>
              <a:t> </a:t>
            </a:r>
            <a:r>
              <a:rPr lang="en-US" dirty="0" err="1" smtClean="0"/>
              <a:t>kepentingan</a:t>
            </a:r>
            <a:r>
              <a:rPr lang="en-US" dirty="0" smtClean="0"/>
              <a:t> </a:t>
            </a:r>
            <a:r>
              <a:rPr lang="en-US" dirty="0" err="1" smtClean="0"/>
              <a:t>seluruh</a:t>
            </a:r>
            <a:r>
              <a:rPr lang="en-US" dirty="0" smtClean="0"/>
              <a:t> </a:t>
            </a:r>
            <a:r>
              <a:rPr lang="en-US" dirty="0" err="1" smtClean="0"/>
              <a:t>anggota</a:t>
            </a:r>
            <a:r>
              <a:rPr lang="en-US" dirty="0" smtClean="0"/>
              <a:t> </a:t>
            </a:r>
            <a:r>
              <a:rPr lang="en-US" dirty="0" err="1" smtClean="0"/>
              <a:t>masyarakat</a:t>
            </a:r>
            <a:endParaRPr lang="en-US" dirty="0" smtClean="0"/>
          </a:p>
          <a:p>
            <a:pPr marL="411480" indent="-91440">
              <a:spcAft>
                <a:spcPts val="0"/>
              </a:spcAft>
              <a:buFont typeface="Wingdings"/>
              <a:buChar char=""/>
              <a:defRPr/>
            </a:pPr>
            <a:endParaRPr lang="en-US" dirty="0"/>
          </a:p>
        </p:txBody>
      </p:sp>
    </p:spTree>
    <p:extLst>
      <p:ext uri="{BB962C8B-B14F-4D97-AF65-F5344CB8AC3E}">
        <p14:creationId xmlns:p14="http://schemas.microsoft.com/office/powerpoint/2010/main" val="1106660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466113" y="431315"/>
            <a:ext cx="4167051" cy="5811940"/>
          </a:xfrm>
        </p:spPr>
      </p:pic>
      <p:sp>
        <p:nvSpPr>
          <p:cNvPr id="22532" name="Text Placeholder 2"/>
          <p:cNvSpPr>
            <a:spLocks noGrp="1"/>
          </p:cNvSpPr>
          <p:nvPr>
            <p:ph type="body" sz="half" idx="2"/>
          </p:nvPr>
        </p:nvSpPr>
        <p:spPr>
          <a:xfrm>
            <a:off x="828403" y="1563121"/>
            <a:ext cx="3855720" cy="3011056"/>
          </a:xfrm>
        </p:spPr>
        <p:txBody>
          <a:bodyPr>
            <a:normAutofit/>
          </a:bodyPr>
          <a:lstStyle/>
          <a:p>
            <a:pPr algn="ctr">
              <a:spcAft>
                <a:spcPct val="0"/>
              </a:spcAft>
              <a:buFont typeface="Wingdings" panose="05000000000000000000" pitchFamily="2" charset="2"/>
              <a:buNone/>
            </a:pPr>
            <a:endParaRPr lang="en-US" altLang="en-US" sz="4000" b="1" i="1" dirty="0">
              <a:solidFill>
                <a:srgbClr val="FFFF00"/>
              </a:solidFill>
              <a:latin typeface="Adobe Arabic" panose="02040503050201020203" pitchFamily="18" charset="-78"/>
              <a:cs typeface="Adobe Arabic" panose="02040503050201020203" pitchFamily="18" charset="-78"/>
            </a:endParaRPr>
          </a:p>
          <a:p>
            <a:pPr algn="ctr">
              <a:spcAft>
                <a:spcPct val="0"/>
              </a:spcAft>
              <a:buFont typeface="Wingdings" panose="05000000000000000000" pitchFamily="2" charset="2"/>
              <a:buNone/>
            </a:pPr>
            <a:r>
              <a:rPr lang="en-US" altLang="en-US" sz="4000" b="1" i="1" dirty="0" err="1">
                <a:solidFill>
                  <a:srgbClr val="FFFF00"/>
                </a:solidFill>
                <a:latin typeface="Adobe Arabic" panose="02040503050201020203" pitchFamily="18" charset="-78"/>
                <a:cs typeface="Adobe Arabic" panose="02040503050201020203" pitchFamily="18" charset="-78"/>
              </a:rPr>
              <a:t>Sebuah</a:t>
            </a:r>
            <a:r>
              <a:rPr lang="en-US" altLang="en-US" sz="4000" b="1" i="1" dirty="0">
                <a:solidFill>
                  <a:srgbClr val="FFFF00"/>
                </a:solidFill>
                <a:latin typeface="Adobe Arabic" panose="02040503050201020203" pitchFamily="18" charset="-78"/>
                <a:cs typeface="Adobe Arabic" panose="02040503050201020203" pitchFamily="18" charset="-78"/>
              </a:rPr>
              <a:t> </a:t>
            </a:r>
            <a:r>
              <a:rPr lang="en-US" altLang="en-US" sz="4000" b="1" i="1" dirty="0" err="1">
                <a:solidFill>
                  <a:srgbClr val="FFFF00"/>
                </a:solidFill>
                <a:latin typeface="Adobe Arabic" panose="02040503050201020203" pitchFamily="18" charset="-78"/>
                <a:cs typeface="Adobe Arabic" panose="02040503050201020203" pitchFamily="18" charset="-78"/>
              </a:rPr>
              <a:t>kebijakan</a:t>
            </a:r>
            <a:r>
              <a:rPr lang="en-US" altLang="en-US" sz="4000" b="1" i="1" dirty="0">
                <a:solidFill>
                  <a:srgbClr val="FFFF00"/>
                </a:solidFill>
                <a:latin typeface="Adobe Arabic" panose="02040503050201020203" pitchFamily="18" charset="-78"/>
                <a:cs typeface="Adobe Arabic" panose="02040503050201020203" pitchFamily="18" charset="-78"/>
              </a:rPr>
              <a:t> </a:t>
            </a:r>
            <a:r>
              <a:rPr lang="en-US" altLang="en-US" sz="4000" b="1" i="1" dirty="0" err="1">
                <a:solidFill>
                  <a:srgbClr val="FFFF00"/>
                </a:solidFill>
                <a:latin typeface="Adobe Arabic" panose="02040503050201020203" pitchFamily="18" charset="-78"/>
                <a:cs typeface="Adobe Arabic" panose="02040503050201020203" pitchFamily="18" charset="-78"/>
              </a:rPr>
              <a:t>merupakan</a:t>
            </a:r>
            <a:r>
              <a:rPr lang="en-US" altLang="en-US" sz="4000" b="1" i="1" dirty="0">
                <a:solidFill>
                  <a:srgbClr val="FFFF00"/>
                </a:solidFill>
                <a:latin typeface="Adobe Arabic" panose="02040503050201020203" pitchFamily="18" charset="-78"/>
                <a:cs typeface="Adobe Arabic" panose="02040503050201020203" pitchFamily="18" charset="-78"/>
              </a:rPr>
              <a:t> </a:t>
            </a:r>
            <a:r>
              <a:rPr lang="en-US" altLang="en-US" sz="4000" b="1" i="1" dirty="0" err="1">
                <a:solidFill>
                  <a:srgbClr val="FFFF00"/>
                </a:solidFill>
                <a:latin typeface="Adobe Arabic" panose="02040503050201020203" pitchFamily="18" charset="-78"/>
                <a:cs typeface="Adobe Arabic" panose="02040503050201020203" pitchFamily="18" charset="-78"/>
              </a:rPr>
              <a:t>produk</a:t>
            </a:r>
            <a:r>
              <a:rPr lang="en-US" altLang="en-US" sz="4000" b="1" i="1" dirty="0">
                <a:solidFill>
                  <a:srgbClr val="FFFF00"/>
                </a:solidFill>
                <a:latin typeface="Adobe Arabic" panose="02040503050201020203" pitchFamily="18" charset="-78"/>
                <a:cs typeface="Adobe Arabic" panose="02040503050201020203" pitchFamily="18" charset="-78"/>
              </a:rPr>
              <a:t> </a:t>
            </a:r>
            <a:r>
              <a:rPr lang="en-US" altLang="en-US" sz="4000" b="1" i="1" dirty="0" err="1">
                <a:solidFill>
                  <a:srgbClr val="FFFF00"/>
                </a:solidFill>
                <a:latin typeface="Adobe Arabic" panose="02040503050201020203" pitchFamily="18" charset="-78"/>
                <a:cs typeface="Adobe Arabic" panose="02040503050201020203" pitchFamily="18" charset="-78"/>
              </a:rPr>
              <a:t>dari</a:t>
            </a:r>
            <a:r>
              <a:rPr lang="en-US" altLang="en-US" sz="4000" b="1" i="1" dirty="0">
                <a:solidFill>
                  <a:srgbClr val="FFFF00"/>
                </a:solidFill>
                <a:latin typeface="Adobe Arabic" panose="02040503050201020203" pitchFamily="18" charset="-78"/>
                <a:cs typeface="Adobe Arabic" panose="02040503050201020203" pitchFamily="18" charset="-78"/>
              </a:rPr>
              <a:t> </a:t>
            </a:r>
            <a:r>
              <a:rPr lang="en-US" altLang="en-US" sz="4000" b="1" i="1" dirty="0" err="1">
                <a:solidFill>
                  <a:srgbClr val="FFFF00"/>
                </a:solidFill>
                <a:latin typeface="Adobe Arabic" panose="02040503050201020203" pitchFamily="18" charset="-78"/>
                <a:cs typeface="Adobe Arabic" panose="02040503050201020203" pitchFamily="18" charset="-78"/>
              </a:rPr>
              <a:t>sebuah</a:t>
            </a:r>
            <a:r>
              <a:rPr lang="en-US" altLang="en-US" sz="4000" b="1" i="1" dirty="0">
                <a:solidFill>
                  <a:srgbClr val="FFFF00"/>
                </a:solidFill>
                <a:latin typeface="Adobe Arabic" panose="02040503050201020203" pitchFamily="18" charset="-78"/>
                <a:cs typeface="Adobe Arabic" panose="02040503050201020203" pitchFamily="18" charset="-78"/>
              </a:rPr>
              <a:t> </a:t>
            </a:r>
            <a:r>
              <a:rPr lang="en-US" altLang="en-US" sz="4000" b="1" i="1" dirty="0" err="1">
                <a:solidFill>
                  <a:srgbClr val="FFFF00"/>
                </a:solidFill>
                <a:latin typeface="Adobe Arabic" panose="02040503050201020203" pitchFamily="18" charset="-78"/>
                <a:cs typeface="Adobe Arabic" panose="02040503050201020203" pitchFamily="18" charset="-78"/>
              </a:rPr>
              <a:t>keputusan</a:t>
            </a:r>
            <a:r>
              <a:rPr lang="en-US" altLang="en-US" sz="4000" b="1" i="1" dirty="0">
                <a:solidFill>
                  <a:srgbClr val="FFFF00"/>
                </a:solidFill>
                <a:latin typeface="Adobe Arabic" panose="02040503050201020203" pitchFamily="18" charset="-78"/>
                <a:cs typeface="Adobe Arabic" panose="02040503050201020203" pitchFamily="18" charset="-78"/>
              </a:rPr>
              <a:t>. </a:t>
            </a:r>
          </a:p>
          <a:p>
            <a:pPr algn="ctr">
              <a:spcAft>
                <a:spcPct val="0"/>
              </a:spcAft>
              <a:buFont typeface="Wingdings" panose="05000000000000000000" pitchFamily="2" charset="2"/>
              <a:buNone/>
            </a:pPr>
            <a:endParaRPr lang="en-US" altLang="en-US" sz="4000" b="1" i="1" dirty="0">
              <a:solidFill>
                <a:srgbClr val="FFFF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336205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solidFill>
                  <a:schemeClr val="tx2">
                    <a:satMod val="200000"/>
                  </a:schemeClr>
                </a:solidFill>
              </a:rPr>
              <a:t>Tujuan</a:t>
            </a:r>
            <a:r>
              <a:rPr lang="en-US" dirty="0" smtClean="0">
                <a:solidFill>
                  <a:schemeClr val="tx2">
                    <a:satMod val="200000"/>
                  </a:schemeClr>
                </a:solidFill>
              </a:rPr>
              <a:t> </a:t>
            </a:r>
            <a:r>
              <a:rPr lang="en-US" dirty="0" err="1" smtClean="0">
                <a:solidFill>
                  <a:schemeClr val="tx2">
                    <a:satMod val="200000"/>
                  </a:schemeClr>
                </a:solidFill>
              </a:rPr>
              <a:t>Kebijakan</a:t>
            </a:r>
            <a:endParaRPr lang="en-US" dirty="0">
              <a:solidFill>
                <a:schemeClr val="tx2">
                  <a:satMod val="200000"/>
                </a:schemeClr>
              </a:solidFill>
            </a:endParaRPr>
          </a:p>
        </p:txBody>
      </p:sp>
      <p:sp>
        <p:nvSpPr>
          <p:cNvPr id="24579" name="Content Placeholder 2"/>
          <p:cNvSpPr>
            <a:spLocks noGrp="1"/>
          </p:cNvSpPr>
          <p:nvPr>
            <p:ph idx="1"/>
          </p:nvPr>
        </p:nvSpPr>
        <p:spPr/>
        <p:txBody>
          <a:bodyPr/>
          <a:lstStyle/>
          <a:p>
            <a:pPr marL="514350" indent="-514350">
              <a:buFont typeface="Consolas" panose="020B0609020204030204" pitchFamily="49" charset="0"/>
              <a:buAutoNum type="arabicPeriod"/>
            </a:pPr>
            <a:r>
              <a:rPr lang="en-US" altLang="en-US" dirty="0" err="1" smtClean="0"/>
              <a:t>untuk</a:t>
            </a:r>
            <a:r>
              <a:rPr lang="en-US" altLang="en-US" dirty="0" smtClean="0"/>
              <a:t> </a:t>
            </a:r>
            <a:r>
              <a:rPr lang="en-US" altLang="en-US" dirty="0" err="1" smtClean="0"/>
              <a:t>menjamin</a:t>
            </a:r>
            <a:r>
              <a:rPr lang="en-US" altLang="en-US" dirty="0" smtClean="0"/>
              <a:t> </a:t>
            </a:r>
            <a:r>
              <a:rPr lang="en-US" altLang="en-US" dirty="0" err="1" smtClean="0"/>
              <a:t>kepentingan</a:t>
            </a:r>
            <a:r>
              <a:rPr lang="en-US" altLang="en-US" dirty="0" smtClean="0"/>
              <a:t> </a:t>
            </a:r>
            <a:r>
              <a:rPr lang="en-US" altLang="en-US" dirty="0" err="1" smtClean="0"/>
              <a:t>umum</a:t>
            </a:r>
            <a:r>
              <a:rPr lang="en-US" altLang="en-US" dirty="0" smtClean="0"/>
              <a:t> </a:t>
            </a:r>
            <a:r>
              <a:rPr lang="en-US" altLang="en-US" dirty="0" err="1" smtClean="0"/>
              <a:t>semaksimal</a:t>
            </a:r>
            <a:r>
              <a:rPr lang="en-US" altLang="en-US" dirty="0" smtClean="0"/>
              <a:t> </a:t>
            </a:r>
            <a:r>
              <a:rPr lang="en-US" altLang="en-US" dirty="0" err="1" smtClean="0"/>
              <a:t>mungkin</a:t>
            </a:r>
            <a:endParaRPr lang="en-US" altLang="en-US" dirty="0" smtClean="0"/>
          </a:p>
          <a:p>
            <a:pPr marL="514350" indent="-514350">
              <a:buFont typeface="Consolas" panose="020B0609020204030204" pitchFamily="49" charset="0"/>
              <a:buAutoNum type="arabicPeriod"/>
            </a:pPr>
            <a:r>
              <a:rPr lang="en-US" altLang="en-US" dirty="0" err="1" smtClean="0"/>
              <a:t>ditetapkan</a:t>
            </a:r>
            <a:r>
              <a:rPr lang="en-US" altLang="en-US" dirty="0" smtClean="0"/>
              <a:t> </a:t>
            </a:r>
            <a:r>
              <a:rPr lang="en-US" altLang="en-US" dirty="0" err="1" smtClean="0"/>
              <a:t>berdasarkan</a:t>
            </a:r>
            <a:r>
              <a:rPr lang="en-US" altLang="en-US" dirty="0" smtClean="0"/>
              <a:t> </a:t>
            </a:r>
            <a:r>
              <a:rPr lang="en-US" altLang="en-US" dirty="0" err="1" smtClean="0"/>
              <a:t>prosedur</a:t>
            </a:r>
            <a:r>
              <a:rPr lang="en-US" altLang="en-US" dirty="0" smtClean="0"/>
              <a:t> yang </a:t>
            </a:r>
            <a:r>
              <a:rPr lang="en-US" altLang="en-US" dirty="0" err="1" smtClean="0"/>
              <a:t>berlaku</a:t>
            </a:r>
            <a:endParaRPr lang="en-US" altLang="en-US" dirty="0" smtClean="0"/>
          </a:p>
          <a:p>
            <a:pPr marL="514350" indent="-514350">
              <a:buFont typeface="Consolas" panose="020B0609020204030204" pitchFamily="49" charset="0"/>
              <a:buAutoNum type="arabicPeriod"/>
            </a:pPr>
            <a:r>
              <a:rPr lang="en-US" altLang="en-US" dirty="0" err="1" smtClean="0"/>
              <a:t>didorong</a:t>
            </a:r>
            <a:r>
              <a:rPr lang="en-US" altLang="en-US" dirty="0" smtClean="0"/>
              <a:t> </a:t>
            </a:r>
            <a:r>
              <a:rPr lang="en-US" altLang="en-US" dirty="0" err="1" smtClean="0"/>
              <a:t>oleh</a:t>
            </a:r>
            <a:r>
              <a:rPr lang="en-US" altLang="en-US" dirty="0" smtClean="0"/>
              <a:t> </a:t>
            </a:r>
            <a:r>
              <a:rPr lang="en-US" altLang="en-US" dirty="0" err="1" smtClean="0"/>
              <a:t>keinginan</a:t>
            </a:r>
            <a:r>
              <a:rPr lang="en-US" altLang="en-US" dirty="0" smtClean="0"/>
              <a:t> </a:t>
            </a:r>
            <a:r>
              <a:rPr lang="en-US" altLang="en-US" dirty="0" err="1" smtClean="0"/>
              <a:t>untuk</a:t>
            </a:r>
            <a:r>
              <a:rPr lang="en-US" altLang="en-US" dirty="0" smtClean="0"/>
              <a:t> </a:t>
            </a:r>
            <a:r>
              <a:rPr lang="en-US" altLang="en-US" dirty="0" err="1" smtClean="0"/>
              <a:t>menghindari</a:t>
            </a:r>
            <a:r>
              <a:rPr lang="en-US" altLang="en-US" dirty="0" smtClean="0"/>
              <a:t> </a:t>
            </a:r>
            <a:r>
              <a:rPr lang="en-US" altLang="en-US" dirty="0" err="1" smtClean="0"/>
              <a:t>pertentangan</a:t>
            </a:r>
            <a:r>
              <a:rPr lang="en-US" altLang="en-US" dirty="0" smtClean="0"/>
              <a:t> yang </a:t>
            </a:r>
            <a:r>
              <a:rPr lang="en-US" altLang="en-US" dirty="0" err="1" smtClean="0"/>
              <a:t>destruktif</a:t>
            </a:r>
            <a:endParaRPr lang="en-US" altLang="en-US" dirty="0" smtClean="0"/>
          </a:p>
        </p:txBody>
      </p:sp>
    </p:spTree>
    <p:extLst>
      <p:ext uri="{BB962C8B-B14F-4D97-AF65-F5344CB8AC3E}">
        <p14:creationId xmlns:p14="http://schemas.microsoft.com/office/powerpoint/2010/main" val="3713279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MASALAH KESEHATAN DI INDONESIA</a:t>
            </a:r>
            <a:endParaRPr lang="en-US" dirty="0"/>
          </a:p>
        </p:txBody>
      </p:sp>
      <p:sp>
        <p:nvSpPr>
          <p:cNvPr id="3" name="Content Placeholder 2"/>
          <p:cNvSpPr>
            <a:spLocks noGrp="1"/>
          </p:cNvSpPr>
          <p:nvPr>
            <p:ph idx="1"/>
          </p:nvPr>
        </p:nvSpPr>
        <p:spPr/>
        <p:txBody>
          <a:bodyPr/>
          <a:lstStyle/>
          <a:p>
            <a:r>
              <a:rPr lang="en-US" dirty="0" err="1" smtClean="0">
                <a:hlinkClick r:id="rId2" action="ppaction://hlinkfile"/>
              </a:rPr>
              <a:t>Laut</a:t>
            </a:r>
            <a:r>
              <a:rPr lang="en-US" dirty="0" smtClean="0">
                <a:hlinkClick r:id="rId2" action="ppaction://hlinkfile"/>
              </a:rPr>
              <a:t> Indonesia </a:t>
            </a:r>
            <a:r>
              <a:rPr lang="en-US" dirty="0" err="1" smtClean="0">
                <a:hlinkClick r:id="rId2" action="ppaction://hlinkfile"/>
              </a:rPr>
              <a:t>Surga</a:t>
            </a:r>
            <a:r>
              <a:rPr lang="en-US" dirty="0" smtClean="0">
                <a:hlinkClick r:id="rId2" action="ppaction://hlinkfile"/>
              </a:rPr>
              <a:t> </a:t>
            </a:r>
            <a:r>
              <a:rPr lang="en-US" dirty="0" err="1" smtClean="0">
                <a:hlinkClick r:id="rId2" action="ppaction://hlinkfile"/>
              </a:rPr>
              <a:t>Sampah</a:t>
            </a:r>
            <a:r>
              <a:rPr lang="en-US" dirty="0" smtClean="0">
                <a:hlinkClick r:id="rId2" action="ppaction://hlinkfile"/>
              </a:rPr>
              <a:t> </a:t>
            </a:r>
            <a:r>
              <a:rPr lang="en-US" dirty="0" err="1" smtClean="0">
                <a:hlinkClick r:id="rId2" action="ppaction://hlinkfile"/>
              </a:rPr>
              <a:t>Plastik</a:t>
            </a:r>
            <a:r>
              <a:rPr lang="en-US" dirty="0" smtClean="0">
                <a:hlinkClick r:id="rId2" action="ppaction://hlinkfile"/>
              </a:rPr>
              <a:t> - YouTube_2.MKV</a:t>
            </a:r>
            <a:endParaRPr lang="en-US" dirty="0"/>
          </a:p>
        </p:txBody>
      </p:sp>
    </p:spTree>
    <p:extLst>
      <p:ext uri="{BB962C8B-B14F-4D97-AF65-F5344CB8AC3E}">
        <p14:creationId xmlns:p14="http://schemas.microsoft.com/office/powerpoint/2010/main" val="4080414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i="1" dirty="0" err="1" smtClean="0"/>
              <a:t>Definisi</a:t>
            </a:r>
            <a:r>
              <a:rPr lang="en-ID" i="1" dirty="0" smtClean="0"/>
              <a:t> </a:t>
            </a:r>
            <a:r>
              <a:rPr lang="en-ID" dirty="0" smtClean="0"/>
              <a:t>ILMU KESEHATAN MASYARAKAT </a:t>
            </a:r>
            <a:br>
              <a:rPr lang="en-ID" dirty="0" smtClean="0"/>
            </a:br>
            <a:r>
              <a:rPr lang="en-ID" dirty="0" smtClean="0"/>
              <a:t>(</a:t>
            </a:r>
            <a:r>
              <a:rPr lang="en-ID" dirty="0"/>
              <a:t>W</a:t>
            </a:r>
            <a:r>
              <a:rPr lang="en-ID" dirty="0" smtClean="0"/>
              <a:t>inslow, 1920)</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8634" y="2171700"/>
            <a:ext cx="2391566" cy="3581400"/>
          </a:xfrm>
        </p:spPr>
      </p:pic>
      <p:sp>
        <p:nvSpPr>
          <p:cNvPr id="9" name="Title 1"/>
          <p:cNvSpPr txBox="1">
            <a:spLocks/>
          </p:cNvSpPr>
          <p:nvPr/>
        </p:nvSpPr>
        <p:spPr>
          <a:xfrm>
            <a:off x="4380676" y="2171699"/>
            <a:ext cx="7140763" cy="3693523"/>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2000" dirty="0">
                <a:latin typeface="Calibri" panose="020F0502020204030204" pitchFamily="34" charset="0"/>
                <a:cs typeface="Calibri" panose="020F0502020204030204" pitchFamily="34" charset="0"/>
              </a:rPr>
              <a:t>Public Health is the science and the art of </a:t>
            </a:r>
            <a:r>
              <a:rPr lang="en-US" sz="2000" b="1" dirty="0">
                <a:solidFill>
                  <a:srgbClr val="FF0000"/>
                </a:solidFill>
                <a:latin typeface="Calibri" panose="020F0502020204030204" pitchFamily="34" charset="0"/>
                <a:cs typeface="Calibri" panose="020F0502020204030204" pitchFamily="34" charset="0"/>
              </a:rPr>
              <a:t>preventing disease, prolonging life, and promoting physical health </a:t>
            </a:r>
            <a:r>
              <a:rPr lang="en-US" sz="2000" dirty="0">
                <a:latin typeface="Calibri" panose="020F0502020204030204" pitchFamily="34" charset="0"/>
                <a:cs typeface="Calibri" panose="020F0502020204030204" pitchFamily="34" charset="0"/>
              </a:rPr>
              <a:t>and efficiency through </a:t>
            </a:r>
            <a:r>
              <a:rPr lang="en-US" sz="2000" b="1" dirty="0">
                <a:solidFill>
                  <a:srgbClr val="FF0000"/>
                </a:solidFill>
                <a:latin typeface="Calibri" panose="020F0502020204030204" pitchFamily="34" charset="0"/>
                <a:cs typeface="Calibri" panose="020F0502020204030204" pitchFamily="34" charset="0"/>
              </a:rPr>
              <a:t>organized community efforts </a:t>
            </a:r>
            <a:r>
              <a:rPr lang="en-US" sz="2000" b="1" dirty="0" smtClean="0">
                <a:solidFill>
                  <a:srgbClr val="FF0000"/>
                </a:solidFill>
                <a:latin typeface="Calibri" panose="020F0502020204030204" pitchFamily="34" charset="0"/>
                <a:cs typeface="Calibri" panose="020F0502020204030204" pitchFamily="34" charset="0"/>
              </a:rPr>
              <a:t>….</a:t>
            </a:r>
          </a:p>
          <a:p>
            <a:pPr algn="ctr"/>
            <a:endParaRPr lang="en-US" sz="2000" b="1" dirty="0">
              <a:solidFill>
                <a:srgbClr val="FF0000"/>
              </a:solidFill>
              <a:latin typeface="Calibri" panose="020F0502020204030204" pitchFamily="34" charset="0"/>
              <a:cs typeface="Calibri" panose="020F0502020204030204" pitchFamily="34" charset="0"/>
            </a:endParaRPr>
          </a:p>
          <a:p>
            <a:pPr algn="ctr"/>
            <a:r>
              <a:rPr lang="en-US" sz="2000" dirty="0" smtClean="0">
                <a:latin typeface="Calibri" panose="020F0502020204030204" pitchFamily="34" charset="0"/>
                <a:cs typeface="Calibri" panose="020F0502020204030204" pitchFamily="34" charset="0"/>
              </a:rPr>
              <a:t>for </a:t>
            </a:r>
            <a:r>
              <a:rPr lang="en-US" sz="2000" dirty="0">
                <a:latin typeface="Calibri" panose="020F0502020204030204" pitchFamily="34" charset="0"/>
                <a:cs typeface="Calibri" panose="020F0502020204030204" pitchFamily="34" charset="0"/>
              </a:rPr>
              <a:t>the sanitation of the environment, the control of community infections, the education of the individual in principles of personal hygiene, the organization of medical and nursing service for the early diagnosis and preventive treatment of disease, and the development of the social machinery which will ensure to every individual in the community a standard of living adequate for the maintenance of health</a:t>
            </a:r>
          </a:p>
        </p:txBody>
      </p:sp>
    </p:spTree>
    <p:extLst>
      <p:ext uri="{BB962C8B-B14F-4D97-AF65-F5344CB8AC3E}">
        <p14:creationId xmlns:p14="http://schemas.microsoft.com/office/powerpoint/2010/main" val="2565260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392" t="32768" r="50468" b="19018"/>
          <a:stretch/>
        </p:blipFill>
        <p:spPr>
          <a:xfrm>
            <a:off x="2129245" y="146304"/>
            <a:ext cx="8530046" cy="6580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8527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496" t="25804" r="39224" b="19732"/>
          <a:stretch/>
        </p:blipFill>
        <p:spPr>
          <a:xfrm>
            <a:off x="2076994" y="308449"/>
            <a:ext cx="9252859" cy="6257478"/>
          </a:xfrm>
          <a:prstGeom prst="rect">
            <a:avLst/>
          </a:prstGeom>
          <a:ln>
            <a:noFill/>
          </a:ln>
          <a:effectLst>
            <a:outerShdw blurRad="292100" dist="139700" dir="2700000" algn="tl" rotWithShape="0">
              <a:srgbClr val="333333">
                <a:alpha val="65000"/>
              </a:srgbClr>
            </a:outerShdw>
          </a:effectLst>
        </p:spPr>
      </p:pic>
      <p:sp>
        <p:nvSpPr>
          <p:cNvPr id="3" name="Right Arrow 2"/>
          <p:cNvSpPr/>
          <p:nvPr/>
        </p:nvSpPr>
        <p:spPr>
          <a:xfrm rot="1251268">
            <a:off x="2596246" y="1610186"/>
            <a:ext cx="1521815" cy="985868"/>
          </a:xfrm>
          <a:prstGeom prst="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D" b="1" dirty="0" smtClean="0"/>
              <a:t>policy</a:t>
            </a:r>
            <a:endParaRPr lang="en-US" b="1" dirty="0"/>
          </a:p>
        </p:txBody>
      </p:sp>
    </p:spTree>
    <p:extLst>
      <p:ext uri="{BB962C8B-B14F-4D97-AF65-F5344CB8AC3E}">
        <p14:creationId xmlns:p14="http://schemas.microsoft.com/office/powerpoint/2010/main" val="1774432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id-ID" altLang="en-US" i="1" smtClean="0"/>
              <a:t>Fakta kritisnya kesehatan:</a:t>
            </a:r>
          </a:p>
        </p:txBody>
      </p:sp>
      <p:sp>
        <p:nvSpPr>
          <p:cNvPr id="3" name="Content Placeholder 2"/>
          <p:cNvSpPr>
            <a:spLocks noGrp="1"/>
          </p:cNvSpPr>
          <p:nvPr>
            <p:ph idx="1"/>
          </p:nvPr>
        </p:nvSpPr>
        <p:spPr/>
        <p:txBody>
          <a:bodyPr rtlCol="0">
            <a:normAutofit/>
          </a:bodyPr>
          <a:lstStyle/>
          <a:p>
            <a:pPr marL="514350" indent="-514350">
              <a:spcAft>
                <a:spcPts val="0"/>
              </a:spcAft>
              <a:buFont typeface="+mj-lt"/>
              <a:buAutoNum type="arabicPeriod"/>
              <a:defRPr/>
            </a:pPr>
            <a:r>
              <a:rPr lang="id-ID" dirty="0" smtClean="0"/>
              <a:t>Kebijakan kesehatan tumbuh d</a:t>
            </a:r>
            <a:r>
              <a:rPr lang="en-ID" dirty="0" err="1" smtClean="0"/>
              <a:t>engan</a:t>
            </a:r>
            <a:r>
              <a:rPr lang="en-ID" dirty="0" smtClean="0"/>
              <a:t> </a:t>
            </a:r>
            <a:r>
              <a:rPr lang="id-ID" dirty="0" smtClean="0"/>
              <a:t>cepat</a:t>
            </a:r>
          </a:p>
          <a:p>
            <a:pPr marL="514350" indent="-514350">
              <a:spcAft>
                <a:spcPts val="0"/>
              </a:spcAft>
              <a:buFont typeface="+mj-lt"/>
              <a:buAutoNum type="arabicPeriod"/>
              <a:defRPr/>
            </a:pPr>
            <a:r>
              <a:rPr lang="id-ID" dirty="0" smtClean="0"/>
              <a:t>Selama 20 th terakhir, pembahasan kebijakan kesehatan berkembang pesat da</a:t>
            </a:r>
            <a:r>
              <a:rPr lang="en-ID" dirty="0" smtClean="0"/>
              <a:t>r</a:t>
            </a:r>
            <a:r>
              <a:rPr lang="id-ID" dirty="0" smtClean="0"/>
              <a:t>i literatur akademik</a:t>
            </a:r>
          </a:p>
          <a:p>
            <a:pPr marL="514350" indent="-514350">
              <a:spcAft>
                <a:spcPts val="0"/>
              </a:spcAft>
              <a:buFont typeface="+mj-lt"/>
              <a:buAutoNum type="arabicPeriod"/>
              <a:defRPr/>
            </a:pPr>
            <a:r>
              <a:rPr lang="id-ID" dirty="0" smtClean="0"/>
              <a:t>Pada negara2 industri, biaya kesehatan meningkat 10% dari aktivitas ekonomi keseluruhan</a:t>
            </a:r>
          </a:p>
          <a:p>
            <a:pPr marL="514350" indent="-514350">
              <a:spcAft>
                <a:spcPts val="0"/>
              </a:spcAft>
              <a:buFont typeface="+mj-lt"/>
              <a:buAutoNum type="arabicPeriod"/>
              <a:defRPr/>
            </a:pPr>
            <a:r>
              <a:rPr lang="id-ID" dirty="0" smtClean="0"/>
              <a:t>Aspek penting pembiayaan kesehatan </a:t>
            </a:r>
            <a:r>
              <a:rPr lang="id-ID" dirty="0" smtClean="0">
                <a:sym typeface="Wingdings" pitchFamily="2" charset="2"/>
              </a:rPr>
              <a:t> posisi strategis sektor kesehatan</a:t>
            </a:r>
          </a:p>
          <a:p>
            <a:pPr marL="514350" indent="-514350">
              <a:spcAft>
                <a:spcPts val="0"/>
              </a:spcAft>
              <a:buFont typeface="+mj-lt"/>
              <a:buAutoNum type="arabicPeriod"/>
              <a:defRPr/>
            </a:pPr>
            <a:r>
              <a:rPr lang="id-ID" dirty="0" smtClean="0">
                <a:sym typeface="Wingdings" pitchFamily="2" charset="2"/>
              </a:rPr>
              <a:t>Sektor kesehatan bagian dari industri yg memberikan lapangan kerja luas  padat karya</a:t>
            </a:r>
            <a:endParaRPr lang="id-ID" dirty="0" smtClean="0"/>
          </a:p>
        </p:txBody>
      </p:sp>
    </p:spTree>
    <p:extLst>
      <p:ext uri="{BB962C8B-B14F-4D97-AF65-F5344CB8AC3E}">
        <p14:creationId xmlns:p14="http://schemas.microsoft.com/office/powerpoint/2010/main" val="975774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KEBIJAKAN KESEHATAN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9584628"/>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549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Kebijakan</a:t>
            </a:r>
            <a:r>
              <a:rPr lang="en-ID" dirty="0" smtClean="0"/>
              <a:t> </a:t>
            </a:r>
            <a:r>
              <a:rPr lang="en-ID" dirty="0" err="1" smtClean="0"/>
              <a:t>kesehatan</a:t>
            </a:r>
            <a:r>
              <a:rPr lang="en-ID" dirty="0" smtClean="0"/>
              <a:t> ….</a:t>
            </a:r>
            <a:endParaRPr lang="en-US" dirty="0"/>
          </a:p>
        </p:txBody>
      </p:sp>
      <p:pic>
        <p:nvPicPr>
          <p:cNvPr id="4" name="Picture 3"/>
          <p:cNvPicPr>
            <a:picLocks noChangeAspect="1"/>
          </p:cNvPicPr>
          <p:nvPr/>
        </p:nvPicPr>
        <p:blipFill rotWithShape="1">
          <a:blip r:embed="rId2"/>
          <a:srcRect l="10678" t="43236" r="11013" b="9554"/>
          <a:stretch/>
        </p:blipFill>
        <p:spPr>
          <a:xfrm>
            <a:off x="1077685" y="2468879"/>
            <a:ext cx="10189030" cy="3453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7966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a:defRPr/>
            </a:pPr>
            <a:r>
              <a:rPr lang="id-ID" sz="3600" dirty="0" smtClean="0"/>
              <a:t>KEBIJAKAN PUBLIK </a:t>
            </a:r>
            <a:r>
              <a:rPr lang="en-ID" sz="3600" dirty="0" smtClean="0"/>
              <a:t>vs</a:t>
            </a:r>
            <a:r>
              <a:rPr lang="id-ID" sz="3600" dirty="0" smtClean="0"/>
              <a:t> KEBIJAKAN KESEHATAN</a:t>
            </a:r>
          </a:p>
        </p:txBody>
      </p:sp>
      <p:sp>
        <p:nvSpPr>
          <p:cNvPr id="4" name="Text Placeholder 3"/>
          <p:cNvSpPr>
            <a:spLocks noGrp="1"/>
          </p:cNvSpPr>
          <p:nvPr>
            <p:ph type="body" idx="1"/>
          </p:nvPr>
        </p:nvSpPr>
        <p:spPr>
          <a:solidFill>
            <a:schemeClr val="accent2">
              <a:lumMod val="50000"/>
            </a:schemeClr>
          </a:solidFill>
        </p:spPr>
        <p:txBody>
          <a:bodyPr rtlCol="0">
            <a:normAutofit/>
          </a:bodyPr>
          <a:lstStyle/>
          <a:p>
            <a:pPr>
              <a:defRPr/>
            </a:pPr>
            <a:r>
              <a:rPr lang="id-ID" dirty="0" smtClean="0">
                <a:solidFill>
                  <a:schemeClr val="bg1"/>
                </a:solidFill>
              </a:rPr>
              <a:t>KEBIJAKAN PUBLIK</a:t>
            </a:r>
          </a:p>
        </p:txBody>
      </p:sp>
      <p:sp>
        <p:nvSpPr>
          <p:cNvPr id="3" name="Content Placeholder 2"/>
          <p:cNvSpPr>
            <a:spLocks noGrp="1"/>
          </p:cNvSpPr>
          <p:nvPr>
            <p:ph sz="half" idx="2"/>
          </p:nvPr>
        </p:nvSpPr>
        <p:spPr>
          <a:xfrm>
            <a:off x="1371600" y="3305207"/>
            <a:ext cx="4443984" cy="2873524"/>
          </a:xfrm>
          <a:solidFill>
            <a:schemeClr val="accent2">
              <a:lumMod val="40000"/>
              <a:lumOff val="60000"/>
            </a:schemeClr>
          </a:solidFill>
        </p:spPr>
        <p:txBody>
          <a:bodyPr rtlCol="0">
            <a:normAutofit fontScale="92500" lnSpcReduction="20000"/>
          </a:bodyPr>
          <a:lstStyle/>
          <a:p>
            <a:pPr marL="514350" indent="-514350">
              <a:spcAft>
                <a:spcPts val="0"/>
              </a:spcAft>
              <a:buFont typeface="+mj-lt"/>
              <a:buAutoNum type="arabicPeriod"/>
              <a:defRPr/>
            </a:pPr>
            <a:r>
              <a:rPr lang="id-ID" dirty="0" smtClean="0">
                <a:latin typeface="Calibri" panose="020F0502020204030204" pitchFamily="34" charset="0"/>
                <a:cs typeface="Calibri" panose="020F0502020204030204" pitchFamily="34" charset="0"/>
              </a:rPr>
              <a:t>Tindakan yg dibuat &amp; diimplementasikan o/ badan pemerintah yg punya kewenangan hukum, politis, &amp; finansial</a:t>
            </a:r>
          </a:p>
          <a:p>
            <a:pPr marL="514350" indent="-514350">
              <a:spcAft>
                <a:spcPts val="0"/>
              </a:spcAft>
              <a:buFont typeface="+mj-lt"/>
              <a:buAutoNum type="arabicPeriod"/>
              <a:defRPr/>
            </a:pPr>
            <a:r>
              <a:rPr lang="id-ID" dirty="0" smtClean="0">
                <a:latin typeface="Calibri" panose="020F0502020204030204" pitchFamily="34" charset="0"/>
                <a:cs typeface="Calibri" panose="020F0502020204030204" pitchFamily="34" charset="0"/>
              </a:rPr>
              <a:t>Sebuah reaksi th</a:t>
            </a:r>
            <a:r>
              <a:rPr lang="en-ID" dirty="0" smtClean="0">
                <a:latin typeface="Calibri" panose="020F0502020204030204" pitchFamily="34" charset="0"/>
                <a:cs typeface="Calibri" panose="020F0502020204030204" pitchFamily="34" charset="0"/>
              </a:rPr>
              <a:t>d</a:t>
            </a:r>
            <a:r>
              <a:rPr lang="id-ID" dirty="0" smtClean="0">
                <a:latin typeface="Calibri" panose="020F0502020204030204" pitchFamily="34" charset="0"/>
                <a:cs typeface="Calibri" panose="020F0502020204030204" pitchFamily="34" charset="0"/>
              </a:rPr>
              <a:t> kebutuhan dan masalah nyata masyarakat</a:t>
            </a:r>
          </a:p>
          <a:p>
            <a:pPr marL="514350" indent="-514350">
              <a:spcAft>
                <a:spcPts val="0"/>
              </a:spcAft>
              <a:buFont typeface="+mj-lt"/>
              <a:buAutoNum type="arabicPeriod"/>
              <a:defRPr/>
            </a:pPr>
            <a:r>
              <a:rPr lang="id-ID" dirty="0" smtClean="0">
                <a:latin typeface="Calibri" panose="020F0502020204030204" pitchFamily="34" charset="0"/>
                <a:cs typeface="Calibri" panose="020F0502020204030204" pitchFamily="34" charset="0"/>
              </a:rPr>
              <a:t>Seperangkat tindakan yg berorientasi pada tujuan </a:t>
            </a:r>
          </a:p>
          <a:p>
            <a:pPr marL="514350" indent="-514350">
              <a:spcAft>
                <a:spcPts val="0"/>
              </a:spcAft>
              <a:buFont typeface="+mj-lt"/>
              <a:buAutoNum type="arabicPeriod"/>
              <a:defRPr/>
            </a:pPr>
            <a:r>
              <a:rPr lang="id-ID" dirty="0" smtClean="0">
                <a:latin typeface="Calibri" panose="020F0502020204030204" pitchFamily="34" charset="0"/>
                <a:cs typeface="Calibri" panose="020F0502020204030204" pitchFamily="34" charset="0"/>
              </a:rPr>
              <a:t>Mrp sebuah keputusan utk melakukan atau tidak melakukan sesuatu</a:t>
            </a:r>
          </a:p>
          <a:p>
            <a:pPr marL="514350" indent="-514350">
              <a:spcAft>
                <a:spcPts val="0"/>
              </a:spcAft>
              <a:buFont typeface="+mj-lt"/>
              <a:buAutoNum type="arabicPeriod"/>
              <a:defRPr/>
            </a:pPr>
            <a:endParaRPr lang="id-ID" dirty="0" smtClean="0">
              <a:latin typeface="Calibri" panose="020F0502020204030204" pitchFamily="34" charset="0"/>
              <a:cs typeface="Calibri" panose="020F0502020204030204" pitchFamily="34" charset="0"/>
            </a:endParaRPr>
          </a:p>
        </p:txBody>
      </p:sp>
      <p:sp>
        <p:nvSpPr>
          <p:cNvPr id="12293" name="Text Placeholder 4"/>
          <p:cNvSpPr>
            <a:spLocks noGrp="1"/>
          </p:cNvSpPr>
          <p:nvPr>
            <p:ph type="body" sz="quarter" idx="3"/>
          </p:nvPr>
        </p:nvSpPr>
        <p:spPr>
          <a:solidFill>
            <a:srgbClr val="00B050"/>
          </a:solidFill>
        </p:spPr>
        <p:txBody>
          <a:bodyPr/>
          <a:lstStyle/>
          <a:p>
            <a:r>
              <a:rPr lang="id-ID" altLang="en-US" smtClean="0"/>
              <a:t>KEBIJAKAN KESEHATAN</a:t>
            </a:r>
          </a:p>
        </p:txBody>
      </p:sp>
      <p:sp>
        <p:nvSpPr>
          <p:cNvPr id="6" name="Content Placeholder 5"/>
          <p:cNvSpPr>
            <a:spLocks noGrp="1"/>
          </p:cNvSpPr>
          <p:nvPr>
            <p:ph sz="quarter" idx="4"/>
          </p:nvPr>
        </p:nvSpPr>
        <p:spPr>
          <a:xfrm>
            <a:off x="6525014" y="3305207"/>
            <a:ext cx="4443984" cy="2873524"/>
          </a:xfrm>
          <a:solidFill>
            <a:schemeClr val="accent3">
              <a:lumMod val="60000"/>
              <a:lumOff val="40000"/>
            </a:schemeClr>
          </a:solidFill>
        </p:spPr>
        <p:txBody>
          <a:bodyPr rtlCol="0">
            <a:normAutofit lnSpcReduction="10000"/>
          </a:bodyPr>
          <a:lstStyle/>
          <a:p>
            <a:pPr marL="457200" indent="-457200">
              <a:spcAft>
                <a:spcPts val="0"/>
              </a:spcAft>
              <a:buFont typeface="+mj-lt"/>
              <a:buAutoNum type="arabicPeriod"/>
              <a:defRPr/>
            </a:pPr>
            <a:r>
              <a:rPr lang="id-ID" dirty="0" smtClean="0">
                <a:latin typeface="Calibri" panose="020F0502020204030204" pitchFamily="34" charset="0"/>
                <a:cs typeface="Calibri" panose="020F0502020204030204" pitchFamily="34" charset="0"/>
              </a:rPr>
              <a:t>Berbagai upaya/tindakan pengambilan kepts meliputi aspek teknis medis &amp; pelayanan kesehatan serta keterlibatan pelaku baik dari skala individu, maupun orgs/intitusi pemerintah, swasta, LSM &amp; representasi masy lainnya yg membawa dampak pada kesehatan</a:t>
            </a:r>
          </a:p>
          <a:p>
            <a:pPr marL="457200" indent="-457200">
              <a:spcAft>
                <a:spcPts val="0"/>
              </a:spcAft>
              <a:buFont typeface="+mj-lt"/>
              <a:buAutoNum type="arabicPeriod"/>
              <a:defRPr/>
            </a:pPr>
            <a:r>
              <a:rPr lang="id-ID" dirty="0" smtClean="0">
                <a:latin typeface="Calibri" panose="020F0502020204030204" pitchFamily="34" charset="0"/>
                <a:cs typeface="Calibri" panose="020F0502020204030204" pitchFamily="34" charset="0"/>
              </a:rPr>
              <a:t>Kebijakan publik </a:t>
            </a:r>
            <a:r>
              <a:rPr lang="en-ID" dirty="0" smtClean="0">
                <a:latin typeface="Calibri" panose="020F0502020204030204" pitchFamily="34" charset="0"/>
                <a:cs typeface="Calibri" panose="020F0502020204030204" pitchFamily="34" charset="0"/>
              </a:rPr>
              <a:t>y</a:t>
            </a:r>
            <a:r>
              <a:rPr lang="id-ID" dirty="0" smtClean="0">
                <a:latin typeface="Calibri" panose="020F0502020204030204" pitchFamily="34" charset="0"/>
                <a:cs typeface="Calibri" panose="020F0502020204030204" pitchFamily="34" charset="0"/>
              </a:rPr>
              <a:t>ang berlaku untuk bidang kesehatan</a:t>
            </a:r>
          </a:p>
        </p:txBody>
      </p:sp>
    </p:spTree>
    <p:extLst>
      <p:ext uri="{BB962C8B-B14F-4D97-AF65-F5344CB8AC3E}">
        <p14:creationId xmlns:p14="http://schemas.microsoft.com/office/powerpoint/2010/main" val="3880141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477</TotalTime>
  <Words>497</Words>
  <Application>Microsoft Office PowerPoint</Application>
  <PresentationFormat>Widescreen</PresentationFormat>
  <Paragraphs>60</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Adobe Arabic</vt:lpstr>
      <vt:lpstr>Calibri</vt:lpstr>
      <vt:lpstr>Consolas</vt:lpstr>
      <vt:lpstr>Franklin Gothic Book</vt:lpstr>
      <vt:lpstr>Wingdings</vt:lpstr>
      <vt:lpstr>Crop</vt:lpstr>
      <vt:lpstr>ADMINISTRASI &amp; KEBIJAKAN KESEHATAN</vt:lpstr>
      <vt:lpstr>MASALAH KESEHATAN DI INDONESIA</vt:lpstr>
      <vt:lpstr>Definisi ILMU KESEHATAN MASYARAKAT  (Winslow, 1920)</vt:lpstr>
      <vt:lpstr>PowerPoint Presentation</vt:lpstr>
      <vt:lpstr>PowerPoint Presentation</vt:lpstr>
      <vt:lpstr>Fakta kritisnya kesehatan:</vt:lpstr>
      <vt:lpstr>KEBIJAKAN KESEHATAN</vt:lpstr>
      <vt:lpstr>Kebijakan kesehatan ….</vt:lpstr>
      <vt:lpstr>KEBIJAKAN PUBLIK vs KEBIJAKAN KESEHATAN</vt:lpstr>
      <vt:lpstr>MENGAPA KEBIJAKAN KESEHATAN PENTING ?</vt:lpstr>
      <vt:lpstr>FAKTOR KONTEKSTUAL YANG MEMPENGARUHI KEBIJAKAN</vt:lpstr>
      <vt:lpstr>Pengertian Kebijakan  mempunyai beberapa implikasi:</vt:lpstr>
      <vt:lpstr>PowerPoint Presentation</vt:lpstr>
      <vt:lpstr>Tujuan Kebijakan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KEBIJAKAN KESEHATAN</dc:title>
  <dc:creator>Windows User</dc:creator>
  <cp:lastModifiedBy>Windows User</cp:lastModifiedBy>
  <cp:revision>17</cp:revision>
  <dcterms:created xsi:type="dcterms:W3CDTF">2019-05-13T14:01:01Z</dcterms:created>
  <dcterms:modified xsi:type="dcterms:W3CDTF">2019-05-21T08:00:18Z</dcterms:modified>
</cp:coreProperties>
</file>