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15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9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27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959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15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23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332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6494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632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22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67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5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124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520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0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2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52A891-0E9B-4C9E-8D2B-42A9BC99EF13}" type="datetimeFigureOut">
              <a:rPr lang="en-US" smtClean="0"/>
              <a:pPr/>
              <a:t>10/8/2018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203BE64-0975-4751-A4D1-9274B616C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7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 YANKES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Meningkatnya</a:t>
            </a:r>
            <a:r>
              <a:rPr lang="en-US" dirty="0" smtClean="0"/>
              <a:t> </a:t>
            </a:r>
            <a:r>
              <a:rPr lang="en-US" dirty="0" err="1" smtClean="0"/>
              <a:t>sos-ek</a:t>
            </a:r>
            <a:r>
              <a:rPr lang="en-US" dirty="0" smtClean="0"/>
              <a:t> </a:t>
            </a:r>
            <a:r>
              <a:rPr lang="en-US" dirty="0" err="1" smtClean="0"/>
              <a:t>pddk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dilayani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Awwarness</a:t>
            </a:r>
            <a:r>
              <a:rPr lang="en-US" i="1" dirty="0" smtClean="0"/>
              <a:t> </a:t>
            </a:r>
            <a:r>
              <a:rPr lang="en-US" dirty="0" err="1" smtClean="0"/>
              <a:t>meningkat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(</a:t>
            </a:r>
            <a:r>
              <a:rPr lang="en-US" dirty="0" err="1" smtClean="0"/>
              <a:t>hindari</a:t>
            </a:r>
            <a:r>
              <a:rPr lang="en-US" dirty="0" smtClean="0"/>
              <a:t> </a:t>
            </a:r>
            <a:r>
              <a:rPr lang="en-US" i="1" dirty="0" smtClean="0"/>
              <a:t>hidden monopoly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Re-</a:t>
            </a:r>
            <a:r>
              <a:rPr lang="en-US" dirty="0" err="1" smtClean="0"/>
              <a:t>regulasi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Deregulasi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Yankes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Supply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Public goods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Private goods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Fragmented Commodity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Time Consumption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Persepsi</a:t>
            </a:r>
            <a:r>
              <a:rPr lang="en-US" dirty="0" smtClean="0"/>
              <a:t>: </a:t>
            </a:r>
            <a:r>
              <a:rPr lang="en-US" dirty="0" err="1" smtClean="0"/>
              <a:t>komoditi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\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Demand:</a:t>
            </a:r>
          </a:p>
          <a:p>
            <a:pPr marL="862330" lvl="1" indent="-514350"/>
            <a:r>
              <a:rPr lang="en-US" dirty="0" smtClean="0"/>
              <a:t>Derived demands</a:t>
            </a:r>
          </a:p>
          <a:p>
            <a:pPr marL="862330" lvl="1" indent="-514350"/>
            <a:r>
              <a:rPr lang="en-US" dirty="0" smtClean="0"/>
              <a:t>Consumer ignorance</a:t>
            </a:r>
          </a:p>
          <a:p>
            <a:pPr marL="862330" lvl="1" indent="-514350"/>
            <a:r>
              <a:rPr lang="en-US" dirty="0" err="1" smtClean="0"/>
              <a:t>Suppy</a:t>
            </a:r>
            <a:r>
              <a:rPr lang="en-US" dirty="0" smtClean="0"/>
              <a:t> induced demand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Elastisitas</a:t>
            </a:r>
            <a:r>
              <a:rPr lang="en-US" dirty="0" smtClean="0"/>
              <a:t> demand	</a:t>
            </a:r>
          </a:p>
          <a:p>
            <a:pPr marL="862330" lvl="1" indent="-514350"/>
            <a:r>
              <a:rPr lang="en-US" dirty="0" smtClean="0"/>
              <a:t>Emergency</a:t>
            </a:r>
          </a:p>
          <a:p>
            <a:pPr marL="862330" lvl="1" indent="-514350"/>
            <a:r>
              <a:rPr lang="en-US" dirty="0" smtClean="0"/>
              <a:t>Non emergency</a:t>
            </a:r>
          </a:p>
          <a:p>
            <a:pPr marL="862330" lvl="1" indent="-514350"/>
            <a:r>
              <a:rPr lang="en-US" dirty="0" smtClean="0"/>
              <a:t>Elective (</a:t>
            </a:r>
            <a:r>
              <a:rPr lang="en-US" dirty="0" err="1" smtClean="0"/>
              <a:t>yan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pelayanannya</a:t>
            </a:r>
            <a:r>
              <a:rPr lang="en-US" dirty="0" smtClean="0"/>
              <a:t>; </a:t>
            </a:r>
            <a:r>
              <a:rPr lang="en-US" dirty="0" err="1" smtClean="0"/>
              <a:t>operasi</a:t>
            </a:r>
            <a:r>
              <a:rPr lang="en-US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CIRI/KARAKTERISTIK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Consumer’s Ignorance</a:t>
            </a:r>
            <a:endParaRPr lang="id-ID" dirty="0" smtClean="0"/>
          </a:p>
          <a:p>
            <a:pPr marL="862330" lvl="1" indent="-514350"/>
            <a:r>
              <a:rPr lang="id-ID" dirty="0" smtClean="0"/>
              <a:t>Konsumen tidak tahu jenis pelayanan kesehatan yang akan diterima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Supply induced demand</a:t>
            </a:r>
            <a:endParaRPr lang="id-ID" dirty="0" smtClean="0"/>
          </a:p>
          <a:p>
            <a:pPr marL="862330" lvl="1" indent="-514350"/>
            <a:r>
              <a:rPr lang="id-ID" dirty="0" smtClean="0"/>
              <a:t>Penyedia pelayanan kesehatan dapat mempengaruhi permintaan konsumen terhadap pembelian barang/jasa kesehatan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terduga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konsumtif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Eksternalitas</a:t>
            </a:r>
            <a:endParaRPr lang="id-ID" dirty="0" smtClean="0"/>
          </a:p>
          <a:p>
            <a:pPr marL="862330" lvl="1" indent="-514350"/>
            <a:r>
              <a:rPr lang="id-ID" dirty="0" smtClean="0"/>
              <a:t>Adanya dampak positif/negatif terhadap masyarakat sekitar dari pemanfaatan pelayanan kesehatan yang dilakukan oleh individu/kelompok 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Non Competitive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Non Profit Oriented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err="1" smtClean="0"/>
              <a:t>Padat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,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endParaRPr lang="id-ID" dirty="0" smtClean="0"/>
          </a:p>
          <a:p>
            <a:pPr marL="862330" lvl="1" indent="-514350"/>
            <a:r>
              <a:rPr lang="id-ID" dirty="0" smtClean="0"/>
              <a:t>Keterlibatan multi disiplin dalam  penyediaan pelayanan kesehatan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PERAN SWASTA &amp; PEMERINTAH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Swasta</a:t>
            </a:r>
            <a:r>
              <a:rPr lang="en-US" dirty="0" smtClean="0"/>
              <a:t> = non </a:t>
            </a:r>
            <a:r>
              <a:rPr lang="en-US" dirty="0" err="1" smtClean="0"/>
              <a:t>pemerintah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For profit</a:t>
            </a:r>
          </a:p>
          <a:p>
            <a:pPr lvl="1"/>
            <a:r>
              <a:rPr lang="en-US" dirty="0" smtClean="0"/>
              <a:t>Not for profit</a:t>
            </a:r>
          </a:p>
          <a:p>
            <a:pPr lvl="1"/>
            <a:r>
              <a:rPr lang="en-US" dirty="0" err="1" smtClean="0"/>
              <a:t>Ijin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/ </a:t>
            </a:r>
            <a:r>
              <a:rPr lang="en-US" dirty="0" err="1" smtClean="0"/>
              <a:t>tdk</a:t>
            </a:r>
            <a:endParaRPr lang="en-US" dirty="0" smtClean="0"/>
          </a:p>
          <a:p>
            <a:pPr lvl="1"/>
            <a:r>
              <a:rPr lang="en-US" dirty="0" smtClean="0"/>
              <a:t>Keg: </a:t>
            </a:r>
            <a:r>
              <a:rPr lang="en-US" dirty="0" err="1" smtClean="0"/>
              <a:t>preventif</a:t>
            </a:r>
            <a:r>
              <a:rPr lang="en-US" dirty="0" smtClean="0"/>
              <a:t>, </a:t>
            </a:r>
            <a:r>
              <a:rPr lang="en-US" dirty="0" err="1" smtClean="0"/>
              <a:t>promotif</a:t>
            </a:r>
            <a:r>
              <a:rPr lang="en-US" dirty="0" smtClean="0"/>
              <a:t>, </a:t>
            </a:r>
            <a:r>
              <a:rPr lang="en-US" dirty="0" err="1" smtClean="0"/>
              <a:t>kuratif</a:t>
            </a:r>
            <a:r>
              <a:rPr lang="en-US" dirty="0" smtClean="0"/>
              <a:t>, </a:t>
            </a:r>
            <a:r>
              <a:rPr lang="en-US" dirty="0" err="1" smtClean="0"/>
              <a:t>rehabilitatif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7284" y="317082"/>
          <a:ext cx="8401080" cy="4807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8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6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8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3616">
                <a:tc>
                  <a:txBody>
                    <a:bodyPr/>
                    <a:lstStyle/>
                    <a:p>
                      <a:pPr algn="r"/>
                      <a:r>
                        <a:rPr lang="en-US" sz="2400" dirty="0" err="1" smtClean="0"/>
                        <a:t>Pelaksana</a:t>
                      </a:r>
                      <a:endParaRPr lang="en-US" sz="24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/>
                        <a:t>Pemerintah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 err="1" smtClean="0"/>
                        <a:t>Swasta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61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Biaya</a:t>
                      </a:r>
                      <a:r>
                        <a:rPr lang="en-US" sz="2400" baseline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022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Pemerintah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RS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Puskesmas</a:t>
                      </a: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Pustu</a:t>
                      </a: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Program </a:t>
                      </a:r>
                      <a:r>
                        <a:rPr lang="en-US" sz="2400" dirty="0" err="1" smtClean="0"/>
                        <a:t>Kesmas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Yan </a:t>
                      </a:r>
                      <a:r>
                        <a:rPr lang="en-US" sz="2400" dirty="0" err="1" smtClean="0"/>
                        <a:t>yg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dikontrakkan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swasta</a:t>
                      </a:r>
                      <a:r>
                        <a:rPr lang="en-US" sz="2400" dirty="0" smtClean="0"/>
                        <a:t> (outsourcing); </a:t>
                      </a:r>
                      <a:r>
                        <a:rPr lang="en-US" sz="2400" dirty="0" err="1" smtClean="0"/>
                        <a:t>cs</a:t>
                      </a:r>
                      <a:r>
                        <a:rPr lang="en-US" sz="2400" dirty="0" smtClean="0"/>
                        <a:t>, maintenance, </a:t>
                      </a:r>
                      <a:r>
                        <a:rPr lang="en-US" sz="2400" dirty="0" err="1" smtClean="0"/>
                        <a:t>parkir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dll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570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Swasta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Paviliun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swasta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di</a:t>
                      </a:r>
                      <a:r>
                        <a:rPr lang="en-US" sz="2400" baseline="0" dirty="0" smtClean="0"/>
                        <a:t> RS </a:t>
                      </a:r>
                      <a:r>
                        <a:rPr lang="en-US" sz="2400" baseline="0" dirty="0" err="1" smtClean="0"/>
                        <a:t>Pem</a:t>
                      </a: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baseline="0" dirty="0" err="1" smtClean="0"/>
                        <a:t>Yankes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askes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swasta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yankes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</a:t>
                      </a:r>
                      <a:endParaRPr lang="en-US" sz="24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i="1" baseline="0" dirty="0" smtClean="0"/>
                        <a:t>Fee 4 service </a:t>
                      </a:r>
                      <a:r>
                        <a:rPr lang="en-US" sz="2400" i="0" baseline="0" dirty="0" err="1" smtClean="0"/>
                        <a:t>masy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0" baseline="0" dirty="0" err="1" smtClean="0"/>
                        <a:t>ke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0" baseline="0" dirty="0" err="1" smtClean="0"/>
                        <a:t>yankes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0" baseline="0" dirty="0" err="1" smtClean="0"/>
                        <a:t>pem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pasien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swasta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yankes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swasta</a:t>
                      </a: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praktek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swasta</a:t>
                      </a:r>
                      <a:endParaRPr lang="en-US" sz="24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400" dirty="0" err="1" smtClean="0"/>
                        <a:t>Askes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swasta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yankes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swaswa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Efiensi</a:t>
            </a:r>
            <a:r>
              <a:rPr lang="en-US" dirty="0" smtClean="0"/>
              <a:t> </a:t>
            </a:r>
            <a:r>
              <a:rPr lang="en-US" dirty="0" err="1" smtClean="0"/>
              <a:t>oprasional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alokatif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Acceptibility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Acceptibility</a:t>
            </a:r>
            <a:r>
              <a:rPr lang="en-US" dirty="0" smtClean="0"/>
              <a:t> </a:t>
            </a:r>
            <a:r>
              <a:rPr lang="en-US" dirty="0" err="1" smtClean="0"/>
              <a:t>olh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</a:t>
            </a:r>
            <a:r>
              <a:rPr lang="en-US" dirty="0" err="1" smtClean="0"/>
              <a:t>yankes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adm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Acceptibility</a:t>
            </a:r>
            <a:r>
              <a:rPr lang="en-US" dirty="0" smtClean="0"/>
              <a:t> sec </a:t>
            </a:r>
            <a:r>
              <a:rPr lang="en-US" dirty="0" err="1" smtClean="0"/>
              <a:t>politik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Swastanisasi</a:t>
            </a:r>
            <a:r>
              <a:rPr lang="en-US" dirty="0" smtClean="0"/>
              <a:t>/</a:t>
            </a:r>
            <a:r>
              <a:rPr lang="en-US" dirty="0" err="1" smtClean="0"/>
              <a:t>Privatisasi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pem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, </a:t>
            </a:r>
            <a:r>
              <a:rPr lang="en-US" dirty="0" err="1" smtClean="0"/>
              <a:t>yankes</a:t>
            </a:r>
            <a:r>
              <a:rPr lang="en-US" dirty="0" smtClean="0"/>
              <a:t> &amp; </a:t>
            </a:r>
            <a:r>
              <a:rPr lang="en-US" dirty="0" err="1" smtClean="0"/>
              <a:t>p’biaya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&amp; </a:t>
            </a:r>
            <a:r>
              <a:rPr lang="en-US" dirty="0" err="1" smtClean="0"/>
              <a:t>Ekspektasi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Mobilisasi</a:t>
            </a:r>
            <a:r>
              <a:rPr lang="en-US" dirty="0" smtClean="0"/>
              <a:t> SD (</a:t>
            </a:r>
            <a:r>
              <a:rPr lang="en-US" dirty="0" err="1" smtClean="0"/>
              <a:t>dana</a:t>
            </a:r>
            <a:r>
              <a:rPr lang="en-US" dirty="0" smtClean="0"/>
              <a:t>, SDM)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Kompetisi</a:t>
            </a:r>
            <a:r>
              <a:rPr lang="en-US" dirty="0" smtClean="0"/>
              <a:t> &amp; </a:t>
            </a:r>
            <a:r>
              <a:rPr lang="en-US" dirty="0" err="1" smtClean="0"/>
              <a:t>Efisiensi</a:t>
            </a:r>
            <a:endParaRPr lang="en-US" dirty="0" smtClean="0"/>
          </a:p>
          <a:p>
            <a:pPr marL="862330" lvl="1" indent="-514350">
              <a:buFont typeface="+mj-lt"/>
              <a:buAutoNum type="arabicPeriod"/>
            </a:pP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862330" lvl="1" indent="-514350">
              <a:buFont typeface="+mj-lt"/>
              <a:buAutoNum type="arabicPeriod"/>
            </a:pPr>
            <a:r>
              <a:rPr lang="en-US" dirty="0" err="1" smtClean="0"/>
              <a:t>Syarat</a:t>
            </a:r>
            <a:r>
              <a:rPr lang="en-US" dirty="0" smtClean="0"/>
              <a:t> supplier</a:t>
            </a:r>
          </a:p>
          <a:p>
            <a:pPr marL="862330" lvl="1" indent="-514350">
              <a:buFont typeface="+mj-lt"/>
              <a:buAutoNum type="arabicPeriod"/>
            </a:pPr>
            <a:r>
              <a:rPr lang="en-US" dirty="0" smtClean="0"/>
              <a:t>Consumer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Kualitas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Prospek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Pangsa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Motivasi</a:t>
            </a:r>
            <a:r>
              <a:rPr lang="en-US" dirty="0" smtClean="0"/>
              <a:t>: Profit </a:t>
            </a:r>
            <a:r>
              <a:rPr lang="en-US" dirty="0" err="1" smtClean="0"/>
              <a:t>vs</a:t>
            </a:r>
            <a:r>
              <a:rPr lang="en-US" dirty="0" smtClean="0"/>
              <a:t> Non Profit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err="1" smtClean="0"/>
              <a:t>Twi</a:t>
            </a:r>
            <a:r>
              <a:rPr lang="en-US" i="1" dirty="0" smtClean="0"/>
              <a:t> tiers Health System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1922</TotalTime>
  <Words>299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Garamond</vt:lpstr>
      <vt:lpstr>Organic</vt:lpstr>
      <vt:lpstr>INDUSTRI YANKES</vt:lpstr>
      <vt:lpstr>CIRI/KARAKTERISTIK</vt:lpstr>
      <vt:lpstr>Ciri….</vt:lpstr>
      <vt:lpstr>PERAN SWASTA &amp; PEMERINTAH</vt:lpstr>
      <vt:lpstr>PowerPoint Presentation</vt:lpstr>
      <vt:lpstr>Keterlibatan Swasta </vt:lpstr>
      <vt:lpstr>Swastanisasi/Privatisasi</vt:lpstr>
      <vt:lpstr>Asumsi &amp; Ekspektasi</vt:lpstr>
      <vt:lpstr>Prospek Peran Swasta</vt:lpstr>
      <vt:lpstr>Alasan keterlibatan swasta</vt:lpstr>
      <vt:lpstr>Peran Swasta yang sesuai</vt:lpstr>
      <vt:lpstr>Ciri Khusus Pasar Yankes</vt:lpstr>
      <vt:lpstr>Ciri khusus….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 YANKES</dc:title>
  <dc:creator>user</dc:creator>
  <cp:lastModifiedBy>Windows User</cp:lastModifiedBy>
  <cp:revision>6</cp:revision>
  <dcterms:created xsi:type="dcterms:W3CDTF">2011-10-01T04:31:02Z</dcterms:created>
  <dcterms:modified xsi:type="dcterms:W3CDTF">2018-10-08T04:38:26Z</dcterms:modified>
</cp:coreProperties>
</file>